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99" r:id="rId2"/>
    <p:sldId id="840" r:id="rId3"/>
    <p:sldId id="893" r:id="rId4"/>
    <p:sldId id="802" r:id="rId5"/>
    <p:sldId id="883" r:id="rId6"/>
    <p:sldId id="884" r:id="rId7"/>
    <p:sldId id="817" r:id="rId8"/>
    <p:sldId id="818" r:id="rId9"/>
    <p:sldId id="819" r:id="rId10"/>
    <p:sldId id="826" r:id="rId11"/>
    <p:sldId id="827" r:id="rId12"/>
    <p:sldId id="828" r:id="rId13"/>
    <p:sldId id="841" r:id="rId14"/>
    <p:sldId id="842" r:id="rId15"/>
    <p:sldId id="843" r:id="rId16"/>
    <p:sldId id="844" r:id="rId17"/>
    <p:sldId id="845" r:id="rId18"/>
    <p:sldId id="846" r:id="rId19"/>
    <p:sldId id="847" r:id="rId20"/>
    <p:sldId id="848" r:id="rId21"/>
    <p:sldId id="849" r:id="rId22"/>
    <p:sldId id="867" r:id="rId23"/>
    <p:sldId id="868" r:id="rId24"/>
    <p:sldId id="869" r:id="rId25"/>
    <p:sldId id="870" r:id="rId26"/>
    <p:sldId id="871" r:id="rId27"/>
    <p:sldId id="872" r:id="rId28"/>
    <p:sldId id="873" r:id="rId29"/>
    <p:sldId id="874" r:id="rId30"/>
    <p:sldId id="875" r:id="rId31"/>
    <p:sldId id="876" r:id="rId32"/>
    <p:sldId id="877" r:id="rId33"/>
    <p:sldId id="879" r:id="rId34"/>
    <p:sldId id="880" r:id="rId35"/>
    <p:sldId id="881" r:id="rId36"/>
    <p:sldId id="882" r:id="rId37"/>
    <p:sldId id="856" r:id="rId38"/>
    <p:sldId id="857" r:id="rId39"/>
    <p:sldId id="858" r:id="rId40"/>
    <p:sldId id="859" r:id="rId41"/>
    <p:sldId id="860" r:id="rId42"/>
    <p:sldId id="861" r:id="rId43"/>
    <p:sldId id="862" r:id="rId44"/>
    <p:sldId id="863" r:id="rId45"/>
    <p:sldId id="864" r:id="rId46"/>
    <p:sldId id="887" r:id="rId47"/>
    <p:sldId id="888" r:id="rId48"/>
    <p:sldId id="889" r:id="rId49"/>
    <p:sldId id="890" r:id="rId50"/>
    <p:sldId id="891" r:id="rId51"/>
    <p:sldId id="892" r:id="rId52"/>
    <p:sldId id="894" r:id="rId53"/>
    <p:sldId id="895" r:id="rId54"/>
    <p:sldId id="896" r:id="rId55"/>
    <p:sldId id="897" r:id="rId56"/>
    <p:sldId id="885" r:id="rId57"/>
    <p:sldId id="886" r:id="rId58"/>
    <p:sldId id="740" r:id="rId59"/>
    <p:sldId id="741" r:id="rId60"/>
    <p:sldId id="742" r:id="rId61"/>
    <p:sldId id="743" r:id="rId62"/>
    <p:sldId id="744" r:id="rId63"/>
    <p:sldId id="745" r:id="rId64"/>
    <p:sldId id="746" r:id="rId65"/>
    <p:sldId id="747" r:id="rId66"/>
    <p:sldId id="748" r:id="rId67"/>
    <p:sldId id="749" r:id="rId68"/>
    <p:sldId id="750" r:id="rId69"/>
    <p:sldId id="751" r:id="rId70"/>
    <p:sldId id="752" r:id="rId71"/>
    <p:sldId id="753" r:id="rId72"/>
    <p:sldId id="754" r:id="rId73"/>
    <p:sldId id="755" r:id="rId74"/>
    <p:sldId id="779" r:id="rId75"/>
    <p:sldId id="780" r:id="rId76"/>
    <p:sldId id="708" r:id="rId77"/>
    <p:sldId id="709" r:id="rId78"/>
    <p:sldId id="710" r:id="rId79"/>
    <p:sldId id="711" r:id="rId80"/>
    <p:sldId id="712" r:id="rId81"/>
    <p:sldId id="713" r:id="rId82"/>
    <p:sldId id="714" r:id="rId83"/>
    <p:sldId id="715" r:id="rId84"/>
    <p:sldId id="716" r:id="rId85"/>
    <p:sldId id="717" r:id="rId86"/>
    <p:sldId id="718" r:id="rId87"/>
    <p:sldId id="719" r:id="rId88"/>
    <p:sldId id="720" r:id="rId89"/>
    <p:sldId id="721" r:id="rId90"/>
    <p:sldId id="722" r:id="rId9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840"/>
            <p14:sldId id="893"/>
          </p14:sldIdLst>
        </p14:section>
        <p14:section name="Bubble Sort" id="{93D083A6-B764-4ED8-A34A-142409F49D44}">
          <p14:sldIdLst>
            <p14:sldId id="802"/>
            <p14:sldId id="883"/>
            <p14:sldId id="884"/>
          </p14:sldIdLst>
        </p14:section>
        <p14:section name="Selection Sort" id="{34B14BDA-89FB-4BD4-BA78-4D422C64D4C3}">
          <p14:sldIdLst>
            <p14:sldId id="817"/>
            <p14:sldId id="818"/>
            <p14:sldId id="819"/>
            <p14:sldId id="826"/>
            <p14:sldId id="827"/>
            <p14:sldId id="828"/>
          </p14:sldIdLst>
        </p14:section>
        <p14:section name="QuickSort" id="{F3426DB7-678D-46A5-A81D-C9810F755647}">
          <p14:sldIdLst>
            <p14:sldId id="841"/>
            <p14:sldId id="842"/>
            <p14:sldId id="843"/>
            <p14:sldId id="844"/>
            <p14:sldId id="845"/>
            <p14:sldId id="846"/>
            <p14:sldId id="847"/>
            <p14:sldId id="848"/>
            <p14:sldId id="849"/>
          </p14:sldIdLst>
        </p14:section>
        <p14:section name="Radix Sort" id="{6CBD565F-EB26-4A10-9C13-60565055A14D}">
          <p14:sldIdLst>
            <p14:sldId id="867"/>
            <p14:sldId id="868"/>
            <p14:sldId id="869"/>
            <p14:sldId id="870"/>
            <p14:sldId id="871"/>
            <p14:sldId id="872"/>
            <p14:sldId id="873"/>
            <p14:sldId id="874"/>
            <p14:sldId id="875"/>
            <p14:sldId id="876"/>
            <p14:sldId id="877"/>
            <p14:sldId id="879"/>
            <p14:sldId id="880"/>
            <p14:sldId id="881"/>
            <p14:sldId id="882"/>
          </p14:sldIdLst>
        </p14:section>
        <p14:section name="Radix Sort" id="{919FA8BF-B09B-4E09-9423-7BFE5F050881}">
          <p14:sldIdLst>
            <p14:sldId id="856"/>
            <p14:sldId id="857"/>
            <p14:sldId id="858"/>
            <p14:sldId id="859"/>
            <p14:sldId id="860"/>
            <p14:sldId id="861"/>
            <p14:sldId id="862"/>
            <p14:sldId id="863"/>
            <p14:sldId id="864"/>
          </p14:sldIdLst>
        </p14:section>
        <p14:section name="Recurrence Relationship Practice" id="{09319730-0ED6-4D8E-A6E4-8E852E3BA53B}">
          <p14:sldIdLst>
            <p14:sldId id="887"/>
            <p14:sldId id="888"/>
            <p14:sldId id="889"/>
            <p14:sldId id="890"/>
            <p14:sldId id="891"/>
            <p14:sldId id="892"/>
            <p14:sldId id="894"/>
            <p14:sldId id="895"/>
            <p14:sldId id="896"/>
            <p14:sldId id="897"/>
          </p14:sldIdLst>
        </p14:section>
        <p14:section name="EXTRA" id="{77E02AE3-D495-4AD2-BC03-29B22A67743D}">
          <p14:sldIdLst>
            <p14:sldId id="885"/>
            <p14:sldId id="886"/>
          </p14:sldIdLst>
        </p14:section>
        <p14:section name="Runtime" id="{11D69615-9A93-41B4-9CEE-7A793727EB9E}">
          <p14:sldIdLst>
            <p14:sldId id="740"/>
            <p14:sldId id="741"/>
            <p14:sldId id="742"/>
            <p14:sldId id="743"/>
            <p14:sldId id="744"/>
            <p14:sldId id="745"/>
            <p14:sldId id="746"/>
            <p14:sldId id="747"/>
            <p14:sldId id="748"/>
            <p14:sldId id="749"/>
            <p14:sldId id="750"/>
            <p14:sldId id="751"/>
            <p14:sldId id="752"/>
          </p14:sldIdLst>
        </p14:section>
        <p14:section name="Review Logs" id="{5E86650A-958B-4985-B8F3-33B1E6C47AB0}">
          <p14:sldIdLst>
            <p14:sldId id="753"/>
            <p14:sldId id="754"/>
            <p14:sldId id="755"/>
          </p14:sldIdLst>
        </p14:section>
        <p14:section name="Runtimes" id="{C862A6B2-FD53-4ABD-8321-D2FF704EF2D6}">
          <p14:sldIdLst/>
        </p14:section>
        <p14:section name="Radix" id="{763A31CB-72D7-4100-BA64-E39CE48BA608}">
          <p14:sldIdLst>
            <p14:sldId id="779"/>
            <p14:sldId id="780"/>
          </p14:sldIdLst>
        </p14:section>
        <p14:section name="Formal Definition" id="{1D8530B3-B478-4363-AD3C-158EB75A6FFA}">
          <p14:sldIdLst/>
        </p14:section>
        <p14:section name="Loop counting" id="{2823F939-92E8-4B8F-AC77-7406B687746A}">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39" autoAdjust="0"/>
  </p:normalViewPr>
  <p:slideViewPr>
    <p:cSldViewPr>
      <p:cViewPr varScale="1">
        <p:scale>
          <a:sx n="71" d="100"/>
          <a:sy n="71" d="100"/>
        </p:scale>
        <p:origin x="1272" y="54"/>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8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2T22:59:58.552"/>
    </inkml:context>
    <inkml:brush xml:id="br0">
      <inkml:brushProperty name="width" value="0.05292" units="cm"/>
      <inkml:brushProperty name="height" value="0.05292" units="cm"/>
      <inkml:brushProperty name="color" value="#FF0000"/>
    </inkml:brush>
  </inkml:definitions>
  <inkml:trace contextRef="#ctx0" brushRef="#br0">13661 17084 50 0,'-46'12'32'15,"-11"-3"-4"-15,-6 11-26 0,-12-6-1 0,-3 7 1 16,-13 3-1-16,-9-2 1 0,-11 5-1 0,-7 6-1 15,-11 12-1-15,-9 13 2 0,-5 34-1 0,-4 4-2 16,-1 7 3-16,2 16 0 0,6 1 0 0,12-3 1 16,15-3 1-1,18-11-1-15,18-29 0 0,22-3-1 0,24-8-1 0,25-6 0 0,27-5 1 16,28 0-1-16,30-3 1 15,26 0-1-15,32 1 0 16,23 5 5-16,26 1-4 16,18-9 0-16,17 0-2 15,6-1 4-15,9-16-2 16,-2-11 1-16,-8-19 0 15,-6 0 0-15,-18-2 3 0,-9-25-1 16,-23-14 1 0,-9-13-1-16,-29 1 0 15,-13-15 0-15,-24-4-1 16,-13-1-1-16,-23-4-3 0,-20-10-1 15,-22-1 0-15,-20-9 1 16,-20-11-3-16,-18 6 4 16,-19 2-3-16,-16 1 0 15,-12 14 1-15,-7 22 4 16,-5-1-4-16,-6 21-3 15,5 20-2-15,-13 5-28 16,15 5 1-16,2 9-4 0,8-9 3 16,2-10 29-1</inkml:trace>
  <inkml:trace contextRef="#ctx0" brushRef="#br0" timeOffset="530.401">13766 17380 55 0,'-39'18'33'0,"-5"-7"0"16,-10-10-31-16,-1 3-1 0,-7-8 0 15,-6-1 0-15,-12 8-1 16,-9-2 0 0,-10 5 1-16,-9 6-2 15,-11-2-1-15,-10 1 1 0,-4 17-1 16,-5 2-1-16,9 2-1 15,-1 9-8-15,19 13-20 16,12 0 0-16,15 7 1 16,21-8 25-16,11-21 6 15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2T23:19:34.04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FFC000"/>
    </inkml:brush>
    <inkml:brush xml:id="br5">
      <inkml:brushProperty name="width" value="0.05292" units="cm"/>
      <inkml:brushProperty name="height" value="0.05292" units="cm"/>
      <inkml:brushProperty name="color" value="#00B0F0"/>
    </inkml:brush>
  </inkml:definitions>
  <inkml:trace contextRef="#ctx0" brushRef="#br0">9897 6891 80 0,'-26'27'39'0,"-3"-12"-2"0,0 0-36 16,6 0 0-16,11-4 0 0,12-11 0 0,4 10 1 15,21-16-1-15,22-8 0 0,26-12 0 0,26-6 1 16,27-12-1-16,22-8 1 0,20-10 0 0,17-1-2 16,10-8 2-16,5-2 0 0,-6 2-1 0,-3 2 0 15,-16-1-2-15,-14 7 1 0,-19 10-4 0,-25-2-1 16,-15 26-7-16,-36-2-28 0,-17 15 2 0,-27 2-2 15,-22 14 3-15,-15 8 37 16</inkml:trace>
  <inkml:trace contextRef="#ctx0" brushRef="#br0" timeOffset="343.2006">11225 5998 77 0,'24'38'39'0,"1"29"-2"15,-8 24-35-15,1 33-1 16,-5 28 1-16,-4 32 0 0,-9 19 1 15,-5 17-2-15,-5 3 0 16,0-6 1-16,-3-16-1 16,4-19 0-16,2-22-1 15,6-28-1-15,2-25 2 16,6-21 0-16,-1-20-2 15,-3-20-3-15,10-12-5 16,-13-34-29-16,19-28 0 16,-9-32-1-16,11-21-1 15,3-27 40-15</inkml:trace>
  <inkml:trace contextRef="#ctx0" brushRef="#br0" timeOffset="702.0012">13305 5612 82 0,'-71'59'39'0,"-14"24"-1"16,-23 22-37-16,-4 30 0 16,-5 24 0-16,1 23 0 15,8 18 2-15,12 9-1 0,21-1 0 16,28-6-1-16,21-17 0 15,25-15 0-15,19-27 0 16,15-23 0-16,12-25-1 16,6-22-1-16,3-15 0 15,0-22-3-15,0-9-5 16,-6-31-31-16,4-13 1 15,-5-24-1-15,1-17 0 16,-2-20 40-16</inkml:trace>
  <inkml:trace contextRef="#ctx0" brushRef="#br0" timeOffset="998.4018">13591 6424 86 0,'12'88'40'16,"-7"6"0"-16,2-6-39 15,-5 28-1-15,0 6 0 16,-1 4 0-16,-4 0 1 15,-1-9-1-15,-1-4 0 16,4-17 0-16,2-17-1 16,4-17 1-16,1-12-2 15,2-15-2-15,2-29-3 16,10-11-31-16,-6-27 0 15,5-15-1-15,-3-28 1 16,3-22 38-16</inkml:trace>
  <inkml:trace contextRef="#ctx0" brushRef="#br0" timeOffset="1372.8024">14222 5502 83 0,'66'105'39'0,"-2"8"-1"16,9 14-38-16,2 22 2 15,2 14 0-15,-8 2-2 0,-8 3 2 16,-12-9 0-16,-8 1 0 15,-9-11-2-15,-9-6 1 16,-12-15 0-16,-9-15-1 16,-13-10 2-16,-10-10-2 15,-8-8 1-15,-9-11-1 16,-4-9-1-16,-6-13-2 15,-2-12 0-15,-3-17-4 16,11 1-12-16,-4-24-20 16,14-5-1-16,3-12 0 15,12-6 18-15,9-12 22 16</inkml:trace>
  <inkml:trace contextRef="#ctx0" brushRef="#br0" timeOffset="1700.403">15462 6608 70 0,'30'21'38'0,"3"-10"-1"16,9-9-32-16,3 1-5 15,11 0 1-15,6-8 0 0,6-6-1 16,3-7 1-16,4-5-2 16,0-4 0-16,-2-8-2 15,3 9-7-15,-14-13-25 16,1 6-1-16,-12 0 1 15,-10 6 4-15,-12 6 31 16</inkml:trace>
  <inkml:trace contextRef="#ctx0" brushRef="#br0" timeOffset="1965.6035">15634 7069 88 0,'36'36'40'0,"2"-16"-1"16,13-9-39-16,4-8 0 15,6-7-1-15,2-8-1 16,-2-6-1-16,1-3-1 15,-6-15-3-15,9 11-15 16,-14-14-14-16,-3 8-1 16,-3-2 0-16,-3 4 20 15</inkml:trace>
  <inkml:trace contextRef="#ctx0" brushRef="#br0" timeOffset="2605.2046">17763 5731 69 0,'9'-10'36'0,"-3"-4"0"16,1-3-31-16,-7 17-4 15,12-7 0-15,-12 7 1 16,11 40 0-16,-7 17 0 16,-1 28 0-16,-1 32 1 0,2 28 1 15,1 22-2-15,2 16 1 16,-1 14-1-16,4-6 0 15,-3-7 0-15,3-14-1 16,-1-21 1-16,-1-18-2 16,1-27 0-16,-3-21-4 15,3-16-16-15,-9-33-18 16,0-34-1-16,-12-17-1 15,-7-37 5-15,-8-35 35 16</inkml:trace>
  <inkml:trace contextRef="#ctx0" brushRef="#br0" timeOffset="5070.0089">10338 9770 46 0,'-32'15'33'0,"7"-2"2"16,0-8-30-16,15 5 1 15,10-10 0-15,-4 11-2 0,16-13 0 16,17-1-1-16,9-9 1 16,19-5-2-16,15-9 0 15,17-1 0-15,12-2 0 16,12 4-1-16,7-7 0 15,2 8-1-15,-3 6 0 16,-7 6 1-16,-10 6-1 16,-12 1 0-16,-11-1-1 15,-12-5-1-15,-13 7-3 16,-13-13-6-16,0 10-24 15,-18-7-2-15,-10 10 0 16,-13 4 9-16,0 0 28 16</inkml:trace>
  <inkml:trace contextRef="#ctx0" brushRef="#br0" timeOffset="5413.2095">11088 9576 69 0,'-8'21'36'0,"8"2"0"15,0 13-34-15,0 20-1 0,3 11 0 16,1 16 2-16,-4 15-1 15,1 16 0-15,1 2-1 16,0 6 0-16,5-7 0 16,3-6 1-1,0-9-1-15,4-7-1 0,-1-10 1 16,4-17-1-16,-2-9-1 15,-2-9-2-15,4 0-6 16,-8-23-28-16,5-10 0 16,-3-15 1-16,5-13 1 15,1-23 35-15</inkml:trace>
  <inkml:trace contextRef="#ctx0" brushRef="#br0" timeOffset="5803.2102">12802 8924 73 0,'-28'54'38'16,"-19"3"-1"-16,-7 39-34 15,-8 16-1-15,1 21 2 16,-2 12-1-16,7 7 0 15,9 1 0-15,16 2 1 16,17-9-4-16,15-15 2 0,19-13-1 16,12-16 0-16,5-14 0 15,7-5-2-15,3-13 0 16,-4-16-3-16,3-6-2 15,-14-27-16-15,4 1-16 16,-8-16-1-16,2-13 0 16,-6-20 15-16,0-14 24 15</inkml:trace>
  <inkml:trace contextRef="#ctx0" brushRef="#br0" timeOffset="6442.8113">13178 9383 80 0,'2'33'39'0,"2"14"-1"16,-8 11-38-16,3 10 1 15,-3 16-1-15,0 11 0 16,0 4 0-16,-2 1 0 16,3-4 0-16,-2-2 0 15,1-11 0-15,1-9 0 16,1-15-1-16,-1-11 2 15,1-13-1-15,-1-7 0 0,0-17-1 16,3-11 0-16,-9-39 1 16,1-10-1-1,3-26 0-15,-2-18 0 16,-4-18 1-16,0-21-1 0,1-3 1 15,1 8 0-15,2 14 0 16,0 17 0-16,1 22 1 16,6 28-2-16,6 35 2 15,5 38-1-15,7 31-1 16,8 21 1-16,7 17-1 15,10 13 1-15,9 10 1 16,2 5 0-16,4-5-1 0,2-11 1 16,-3-21 0-1,0-14 0-15,-9-15 0 16,-7-17 1-16,-9-11-1 15,-3-18 1-15,-11-32-1 16,-8-22 0-16,-6-23 0 0,-6-23 0 16,-6-20 0-16,-6-20-2 15,-1-19 2-15,-4-4-3 16,-3 12 2-16,0 16-2 15,2 22-2-15,-4 21-1 16,11 36-5-16,-10 20-22 16,11 36-7-16,0 13 2 15,8 15 2-15,1 7 35 16</inkml:trace>
  <inkml:trace contextRef="#ctx0" brushRef="#br0" timeOffset="6832.812">14070 8587 73 0,'62'90'39'0,"-1"10"-1"16,6 20-36-16,3 3-1 15,1 9 1-15,-2-2-2 16,-7-4 1-16,-10-1 0 0,-8-7 0 15,-11-9 0-15,-11-4 0 16,-13-8-1-16,-13-5 1 16,-10-2-1-1,-9-3 1-15,-7 0-2 0,-7-7 1 16,-5-3-2-16,-2-9 2 15,3-4-2-15,-3-11 0 16,5-5-2-16,1-17-4 16,16 4-14-16,0-19-15 15,11-11 1-15,11-5-1 16,0-26 27-16</inkml:trace>
  <inkml:trace contextRef="#ctx0" brushRef="#br0" timeOffset="7176.0126">15122 9825 80 0,'26'17'37'16,"8"-11"1"-16,8-10-38 15,2-7 0-15,10-7 0 16,4-10 0-16,1-3 0 16,1 0-2-16,0 3-1 0,-7-6-3 15,1 17-13-15,-11-6-17 16,-6 11-1-16,-10 5 0 15,-12 8 23-15,-15-1 14 16</inkml:trace>
  <inkml:trace contextRef="#ctx0" brushRef="#br0" timeOffset="7410.013">15212 10196 85 0,'55'23'40'16,"13"-6"-2"-16,-1-2-39 16,7-20-2-1,13-3-10-15,-8-19-25 0,4-12 1 16,-8-11-2-16,-2-4 8 15,-2-8 31-15</inkml:trace>
  <inkml:trace contextRef="#ctx0" brushRef="#br0" timeOffset="10015.2176">19170 8709 77 0,'36'10'37'16,"9"-4"-1"-16,15-2-36 16,7-2 2-16,10-1-1 15,8-2 0-15,2-5 0 0,2-6-1 16,1 2 0-16,-5-1-1 15,-6-1-1-15,-10-2-3 16,-2 5-4-16,-18-9-15 16,-2 11-11-16,-13-1 0 15,-14 6-1-15,-20 2 29 16</inkml:trace>
  <inkml:trace contextRef="#ctx0" brushRef="#br0" timeOffset="10327.2181">19842 8609 76 0,'-9'34'36'0,"-1"17"-1"16,-4 8-35-16,-2 27 0 0,-1 21 1 15,7 18 0-15,-4 12 0 16,3 5 1-16,1-5-2 16,2-7 1-16,4-17 1 15,4-8-1-15,0-21-1 16,2-13-1-16,1-15 1 15,1-15-3-15,5-1-3 16,-7-21-16-16,9-2-14 16,-1-12 1-16,5-12-1 15,-1-12 20-15</inkml:trace>
  <inkml:trace contextRef="#ctx0" brushRef="#br0" timeOffset="10732.8188">21015 8249 71 0,'-11'38'35'16,"-16"8"0"-16,-1 15-32 16,-23 20 1-16,-3 23-1 15,-7 13 1-15,0 21 0 0,0 9-1 16,13 11 0-16,11-1-2 15,11-7 1-15,13-7-2 16,12-14 0-16,8-6 1 16,5-14 0-16,4-16 0 15,1-13-1-15,0-16 1 16,0-5-1-16,-2-12-1 15,-4-9-1-15,0-10-2 16,-6-16-4-16,8 5-14 16,-13-17-15-16,9-15 0 15,-5-6 1-15,2-7 12 16,4-5 24-16</inkml:trace>
  <inkml:trace contextRef="#ctx0" brushRef="#br0" timeOffset="11294.4198">21269 10057 80 0,'16'13'37'15,"-16"-13"-3"-15,18-11-33 16,-17-16-1-16,0-14 0 0,-5-21-1 16,-2-15 1-1,-2-21-1-15,-4-18 0 16,-4-10 2-16,-1-9-1 15,3 3-1-15,1 8 1 16,0 16-1-16,4 17 1 0,4 15 0 16,5 27 0-16,8 32-1 15,6 35 1-15,5 34 0 16,5 33 0-16,5 18 1 15,5 20-1-15,9 18 1 16,3 7 0-16,5-6-1 16,3-14 1-16,0-21 1 15,0-18 0-15,-2-21 0 16,-2-14 0-16,-7-24 0 15,-3-16 0-15,-8-25-1 16,-4-22 0-16,-5-22-2 16,-7-21 0-16,-1-17 0 0,-5-18 0 15,-3-18-1-15,-4-11 1 16,0 3 0-16,-1 9-1 15,-1 20-1-15,-4 12-1 16,7 32-5-16,-9 8-10 16,5 56-15-16,0 0-2 15,7 48 0-15,-3 7 23 16,4 11 13-16</inkml:trace>
  <inkml:trace contextRef="#ctx0" brushRef="#br0" timeOffset="11559.6203">22335 9430 79 0,'38'12'36'0,"-1"-9"0"16,-1-3-36-16,5-5 0 16,2-1 0-16,-3-5 0 15,-4-6 0-15,-2-1-3 16,-3-13-1-16,2 14-8 15,-12-14-16-15,3 5-7 16,-5 1 1-16,-3 2 0 0,-2 2 34 16</inkml:trace>
  <inkml:trace contextRef="#ctx0" brushRef="#br0" timeOffset="11856.0208">23003 8930 70 0,'10'56'37'0,"0"14"-1"16,-4 8-31-16,2 14 0 15,-5 10-2-15,5 2-1 16,-5 2-2-16,0-5 0 16,3-16-1-16,-1-15 0 0,0-10-2 15,-2-14-1-15,6-12-2 16,-9-34-14-16,0 11-15 15,2-27-1-15,2-7 1 16,-1-16 19-16</inkml:trace>
  <inkml:trace contextRef="#ctx0" brushRef="#br0" timeOffset="12199.2214">23387 8320 77 0,'69'54'37'0,"9"23"0"16,12 4-33-16,12 19-1 15,9 14 0-15,-6 12-1 16,-8 5 0-16,-24 10 0 16,-26 2-1-16,-20-3 0 15,-29-6-1-15,-26-4-1 16,-23-16 1-16,-10-2-2 15,-15-10 0-15,-4-16 0 0,10-6-3 16,-9-18-4-16,15 6-17 16,-6-18-9-1,9-4-1-15,-4-16 1 16,6-5 20-16</inkml:trace>
  <inkml:trace contextRef="#ctx0" brushRef="#br0" timeOffset="138956.5461">16495 9390 35 0,'-7'-25'32'16,"1"5"0"-16,0 2-28 15,-4-4 1-15,3 8 1 16,-5-4-3-16,2 10 2 15,-6 5-2-15,3 15-1 16,0 13 1-16,1 24 0 16,-5 19-1-16,9 17 0 15,-1 17 0-15,4 11-1 0,2 6 1 16,3 3-1-16,3-7 0 15,3-7 0-15,1-18 0 16,1-10-1-16,-3-19 0 16,1-12 2-16,-1-14-2 15,-2-13 1-15,-3-22 0 16,3-21 0-16,-2-17-1 15,-2-19 1-15,0-22 0 16,1-19-1-16,1-20 0 16,0-14 0-16,0 0 0 15,-1-2 0-15,0 9 0 16,3 11 0-16,-2 19 1 15,-2 21-1-15,0 20 0 0,-1 22 0 16,5 18 0-16,-3 14-1 16,6 32 1-1,-1 12 0-15,4 23-1 16,3 13 2-16,6 16-1 0,5 10 1 15,3 5-1-15,3-2 1 16,5-3-1-16,1-11 0 16,0-18 1-16,1-11 0 15,-5-19 0-15,-5-13-1 16,-2-13 2-16,-2-14 0 15,-5-19 0-15,-4-15 0 16,-3-18-1-16,-5-13 0 16,-4-13 0-16,-1-11-1 15,-2-5 0-15,-2-2 0 16,-5 4 0-16,-1 5-1 15,0 13 1-15,1 7-1 16,-1 14 1-16,2 7-1 0,1 7-1 16,0 4-2-16,4 11-2 15,-3-6-4-15,13 11-22 16,-4-4-5-16,4 3 1 15,2-2-1-15,2 6 36 16</inkml:trace>
  <inkml:trace contextRef="#ctx0" brushRef="#br0" timeOffset="139424.5469">17263 9790 60 0,'0'0'34'0,"6"15"1"16,-6-15-35-16,0 0 0 15,0 0 1-15,0 0-1 16,0 0 1-16,0 0 0 15,11-7 0-15,3 1 0 0,4-4 0 16,5 1 1-16,2-1-1 16,7 6 0-1,-1-3 0-15,0 0 1 16,-1 2-2-16,-4-2 1 0,-1 3-1 15,-5 0-1-15,-2-1 0 16,-2-3 0-16,-1 3-2 16,-3-3-1-16,4 8-5 15,-16 0-7-15,24-13-18 16,-12 10-1-16,2 0 1 15,1 0 30-15,-3-3 4 16</inkml:trace>
  <inkml:trace contextRef="#ctx0" brushRef="#br0" timeOffset="139813.9478">17887 9132 51 0,'0'0'33'0,"0"0"0"15,7-12-30-15,-7 12-1 16,3 20 1-16,1 6-2 15,-7 5 2-15,6 20 0 16,-3 9 0-16,4 16 0 16,0 9 0-16,4 12-1 0,1 0-1 15,5 7 2-15,-1-9-2 16,2-6 0-1,-3-14 0-15,1-14-1 0,-3-10 1 16,-1-9-1-16,-3-11 0 16,-2-9 0-16,-1-9-3 15,-3-13-1-15,0 0-2 16,3-17-6-16,7 4-14 15,-4-12-10-15,4 1 0 16,2-7 9-16,4-2 27 16</inkml:trace>
  <inkml:trace contextRef="#ctx0" brushRef="#br0" timeOffset="140409.2489">18633 9615 47 0,'0'0'34'16,"3"11"-1"-16,-3-11-28 16,20-11-2-16,-4 4 0 15,8 2 0-15,2-4 0 0,0 3-1 16,2-4 0-16,1 2 0 15,1 3-1-15,-3 0-1 16,-4-1 1-16,-2 5-1 16,-5-2-1-16,-1 3 1 15,-1 2-1-15,0-2-1 16,1 3 0-16,-5-3-1 15,3 4-1-15,-4-10-3 16,6 12-5-16,-15-6-12 16,14-13-10-16,-14 13 1 15,9-15 18-15,-9 15 15 16</inkml:trace>
  <inkml:trace contextRef="#ctx0" brushRef="#br0" timeOffset="140814.8496">18908 9322 45 0,'0'0'32'0,"0"0"0"0,0 0-28 16,0 0-1-1,0 0 0-15,-15 11-1 16,9 4 1-16,-5 1-1 15,7 8 1-15,-6 5 0 0,7 11-1 16,0 3 1-16,5 7-1 16,-2 1 0-16,4 5 0 15,-4-3 0-15,6-4-1 16,-4-4-1-16,0-7 1 15,1-5-1-15,-3-7 0 16,1-6 0-16,-1-5 0 16,0-4-2-16,0-11-1 15,2 13-7-15,-2-13-21 16,0 0-4-16,-6-14-1 15,6 14 7-15,-2-24 29 16</inkml:trace>
  <inkml:trace contextRef="#ctx0" brushRef="#br0" timeOffset="142296.8522">18191 9218 43 0,'-5'-16'33'16,"-2"-9"-1"-16,1-6-31 0,-2 0 0 15,-2-6 0-15,-2 1 0 16,-4-4 0-16,-1-3-1 15,-6 0 1-15,-1 5 0 16,-7-1 0-16,-1 4 0 16,-4 0 0-16,-2 4 0 15,0 1 1-15,-1 2-1 16,-2 3 0-16,1-1 0 15,0 3-1-15,-2 2 0 16,0 3 0-16,0 1 0 16,-2 2-1-16,-1 1 1 15,0 2-1-15,0 1 1 0,-2 0-1 16,2 1 1-16,-5 1-1 15,1 1 1-15,-1 2 0 16,-1 3 0-16,1 3-1 16,-2 2 1-1,1 4 1-15,0 3-1 0,2 7 1 16,-2-3 0-16,-2 9 0 15,-1 4-1-15,2 1 1 16,-1 3-1-16,2 2 0 16,-1 1 0-16,2 3-1 15,2 4 1-15,2-2-1 16,3 3 2-16,1 9-2 15,1 5 1-15,2 8 0 0,0 6-1 16,2 7 1-16,2 9 0 16,3 12 0-1,3 5 0-15,4 3 0 16,3 0 0-16,4 1 0 0,6 3 1 15,3-6-1-15,5 1 0 16,5-7 1-16,7-1-1 16,7-3 1-16,8-3 0 15,6-4-1-15,7-6 0 16,9-2 2-16,7-3-1 15,12-9 0-15,5-9-1 16,10-6 1-16,6-8-2 16,9-5 2-16,8-5 0 15,5-10-1-15,8-9 1 16,4-9 1-16,2-3-1 15,-2-13 1-15,1-5 0 16,-1-12 0-16,-3-11 0 0,-8-8 0 16,-6-8-1-16,-8-12 0 15,-2-7 0-15,-7-8-1 16,-5-7 1-16,-9-6-1 15,-6-2 0-15,-7-2-1 16,-9 0 1-16,-9-1 0 16,-10 0-1-16,-12-1 1 15,-12 1 0-15,-9 1-1 16,-9 5 2-16,-11 0 0 15,-8 2-1-15,-8 7 0 16,-5 6 1-16,-1 10-1 16,-3 6-1-16,0 6-1 15,4 2-5-15,9 16-18 0,-4-1-10 16,7 5 0-16,10 1-2 15,7-2 31-15</inkml:trace>
  <inkml:trace contextRef="#ctx0" brushRef="#br0" timeOffset="143903.655">23635 8312 59 0,'12'-8'35'16,"-16"-14"-2"-16,1-11-32 15,-19-7 0-15,-7-8 0 16,-7-6 0-16,-7-5-1 15,-7-3 1-15,-6 1 0 16,-2 3 0-16,-1 4-2 16,-5 6 1-16,0 8 0 0,-6 2 0 15,-3 7 0-15,-3 3 0 16,-5 1-1-16,-4 5 1 15,-4 4 0-15,-9 3 0 16,-1 1 1-16,0 3-1 16,-6 1 0-16,-2 4 0 15,-1 4 0-15,-2-3 0 16,-1 2 1-16,-1 2-1 15,0 0 0-15,-2 0 0 16,-1 3 1-16,2 1-1 16,1 0 0-16,0 5 0 15,3 3-1-15,-1-1 1 16,7 7 0-16,-1 0 0 0,2 4 0 15,5 1 0-15,0 2 0 16,-1 4 1-16,7 1 0 16,0 3-1-1,5-1 0-15,3 5 1 0,2-1-1 16,2 2 2-16,4 6-2 15,5 1 0-15,3 2 0 16,4 5 0-16,5 3 0 16,4 7 0-16,6 5 0 15,2 4 0-15,6 5 1 16,7 2-1-16,3 2 0 15,3 3 1-15,3 6-1 16,4-4 0-16,4 1 1 0,2 2-1 16,3-1 0-1,2-2 1-15,5-1 0 16,0 1 0-16,5 0 0 15,3 0 1-15,1-1-2 0,5-3 0 16,-1 1 1-16,2-3-1 16,1 3 1-16,3-6 0 15,1-2 0-15,1-4 1 16,1 1 0-16,5-2 1 15,6 3-2-15,-1 1 1 16,6-5 0-16,2 0-1 16,6 0 0-16,5 0 0 15,5-6-1-15,3 0 2 16,7 1-1-16,7-7 1 15,5-3 0-15,7-1-1 16,4-7-1-16,7-1 2 16,4-2-1-16,6-5-1 0,2-6 1 15,8 2-1-15,3-7 0 16,3-4 0-16,5-3 0 15,7-8 1-15,4-3-1 16,6-6 0-16,6-7 0 16,5-4 0-16,7-1 0 15,3-8-1-15,4 0 1 16,0-3-1-16,1-5 0 15,0 0 1-15,-1 1-1 16,-3-7 1-16,-6-1 0 16,0 0 0-16,0-4-1 15,-2-2 1-15,6-1 0 16,6-5 0-16,0-10 2 0,-4-11-1 15,-9-6 0-15,-8-9-1 16,-20-15 1-16,-9-11-1 16,-23-11-1-1,-21-12 1-15,-22-4-2 0,-13 1 1 16,-11 0 0-16,-7-7-1 15,-12 4 1-15,-9 2 1 16,-8-2 0-16,-13 4 1 16,-11-1 0-16,-19 0-1 15,-22-4-1-15,-30 12 0 16,-15 4-1-16,-21 9-1 15,-15 8 0-15,-10 17-8 0,-18 7-28 16,2 7 0-16,-2 10 0 16,3-7 4-1,0 1 35-15</inkml:trace>
  <inkml:trace contextRef="#ctx0" brushRef="#br1" timeOffset="156165.2765">1519 13016 22 0,'-19'-17'17'0,"-2"0"-3"0,3 4-2 16,-5-8-1-16,8 11-1 15,-4-5-1-15,7 8-1 16,-1-1-2-16,13 8 0 15,-14-7-1-15,14 7 0 16,10 2-2-16,7 3 0 16,6-7 0-16,7 2-1 15,9-8-1-15,8-1-1 16,7-2 1-16,3-4-1 15,7 0 0-15,-5-3 0 16,2 0-1-16,-4 2 0 16,-6 2 1-16,-5 4 0 15,-3 5-1-15,-8-5-4 0,-6 10-7 16,-13-2-19-16,-5 3 0 15,-11-1-1-15,1 11 9 16,-12 0 23-16</inkml:trace>
  <inkml:trace contextRef="#ctx0" brushRef="#br1" timeOffset="156414.877">1730 12853 46 0,'-9'4'30'0,"9"-4"-8"15,-7 27-17-15,4 3 0 0,6 15 0 16,-2 10 1-16,2 15-1 16,-3 3 0-16,3 8-2 15,-5-3-1-15,2 1 0 16,-3-5-2-16,1-3-1 15,-1-9-4-15,-2-11-22 16,5-8-5-16,3-13-2 16,3-15 0-16,4-15 32 15</inkml:trace>
  <inkml:trace contextRef="#ctx0" brushRef="#br1" timeOffset="156726.8775">2518 12675 41 0,'-19'25'31'16,"-4"2"2"-16,-6 11-26 15,-5 24 2-15,-7 3 0 16,7 20-2-16,-3-2-2 16,9 10 0-16,2-4-3 15,11-1 1-15,6-9-1 0,11-11-2 16,10-12-3-1,2-12-5-15,14 1-27 16,-3-11 0-16,1-10 0 16,-1-9-2-16,2-14 37 15</inkml:trace>
  <inkml:trace contextRef="#ctx0" brushRef="#br1" timeOffset="157584.879">2755 13409 58 0,'0'0'33'15,"-9"12"0"-15,-1-20-28 0,10 8 0 16,-5-26 0-16,5 6-2 16,-1-15-1-16,3-5 1 15,0-11-2-15,0-8 0 16,1-6 0-16,-2-7 0 15,1 3-1-15,0-1 0 16,1 5 0-16,-2 6-1 16,-1 5 2-16,0 9-2 15,2 14 1-15,-2 5 0 0,3 9 0 16,-3 17-1-1,9 9 1-15,0 16 1 16,1 17-2-16,3 10 1 16,4 7 0-16,2 9 1 0,-1 6 0 15,4 0 0-15,-2-7-1 16,2-7 0-16,-1-12 2 15,0-9-1-15,-6-7 0 16,2-8-1-16,-5-8 0 16,1-4 1-16,-3-5 0 15,-1-3-1-15,-9-4 1 16,12-3-1-16,-12 3 0 15,9-22 0-15,-8-1 0 16,2-5 1-16,-2-8-2 16,-1-4 1-16,-1-5-1 15,-2-4 0-15,3 3-1 16,-2-6 0-16,3 11-3 0,-5-11-10 15,8 10-20-15,-1 1 0 16,3 4 0-16,0-1 8 16,3-1 27-16</inkml:trace>
  <inkml:trace contextRef="#ctx0" brushRef="#br1" timeOffset="158021.6798">3255 12984 64 0,'-2'19'33'0,"7"-4"1"16,6-9-32-1,11 3 1-15,7-10-1 16,6-2 0-16,0-6-1 0,3-5-3 16,2 6-16-16,-6-7-15 15,-3 1-2-15,-6-1 0 16,-5 1 18-16,-5-2 17 15</inkml:trace>
  <inkml:trace contextRef="#ctx0" brushRef="#br1" timeOffset="158255.6802">3661 12640 61 0,'-6'23'35'0,"3"5"-1"0,-2 11-29 16,1 12-2-16,1 7 0 15,1 11-1-15,-3 0 0 16,4 4-1-16,-3-3-2 16,4-9-1-16,2-6-5 15,-4-16-25-15,9-12-2 16,-1-14-2-16,4-13 3 15,3-11 33-15</inkml:trace>
  <inkml:trace contextRef="#ctx0" brushRef="#br1" timeOffset="158552.0807">3759 12503 58 0,'0'0'33'0,"0"0"0"16,8 10-30-16,9 16 2 15,3 3-2-15,8 11 1 16,-2 9 0-16,8 9-1 16,-2 4-1-16,-2 3 0 15,-5 3-1-15,-3 4 0 16,-9-4-1-16,-5-2-1 15,-7-2 1-15,-5 0-1 16,-6 1-1-16,-5-10-5 16,3 4-25-16,-10-11-4 0,0-8 1 15,-2-8-1-15,2-12 35 16</inkml:trace>
  <inkml:trace contextRef="#ctx0" brushRef="#br1" timeOffset="160205.6836">4380 12959 17 0,'-13'-4'32'15,"13"4"-1"-15,-11 2-17 16,11-2-3-16,0 0-3 16,0 0-3-16,16-9 0 15,-5 4-3-15,6 4 0 16,1-1-1-16,4 0 0 15,-1 1-1-15,1-1 0 16,2 3 0-16,-2 0-2 16,-1 5 0-16,-2-2-3 15,3 9-7-15,-7-4-19 16,1 2-1-16,-4 1-1 15,-3-3 22-15,-9-9 11 0</inkml:trace>
  <inkml:trace contextRef="#ctx0" brushRef="#br1" timeOffset="160486.4841">4380 13187 14 0,'0'0'29'0,"15"1"2"0,-2 5-19 16,2-9-4-16,12 10 0 15,-2-9-2-15,7 8-2 16,-4-5-1-1,3 4-2-15,-5-2-1 16,0-5-3-16,5 2-24 0,-7 0-5 16,-6-5-1-16,-1-3 13 15,-3-7 20-15</inkml:trace>
  <inkml:trace contextRef="#ctx0" brushRef="#br1" timeOffset="162015.2868">5392 12563 16 0,'-13'3'31'0,"13"-3"0"16,-3 24-20-16,-7-6 0 15,11 27-3-15,-4 8-3 0,6 20-1 16,1 11-2-16,0 16 1 16,-3-1-2-16,4 3 0 15,-1-8-1-15,0-12 0 16,-1-14 0-16,0-12-1 15,-4-21 1-15,2-12 1 16,2-12-1-16,-3-11 0 16,4-27 0-16,0-10-1 15,-5-21 2-15,1-18-1 16,-3-15-1-16,1-18 1 15,-3-8-1-15,-1 1 0 16,2 10 0-16,-4 12 0 16,7 21-1-16,-1 18 0 0,2 31 2 15,0 24-1-15,16 42 1 16,2 17 2-16,4 13-1 15,7 16 2 1,-1 2 0-16,5 4 0 0,-2-9 0 16,1-11 0-16,-3-18 0 15,-5-11-1-15,-4-18 1 16,-2-15-1-16,-4-18 0 15,0-17 0-15,-6-14-1 16,-1-11 1-16,-4-13-1 16,-3-12-1-16,0-6-1 15,-7-4-1-15,3 5-3 16,-7-1-8-16,7 17-22 0,1 8-2 15,3 12 1 1,6 16 16-16,2 9 20 16</inkml:trace>
  <inkml:trace contextRef="#ctx0" brushRef="#br1" timeOffset="162264.8872">5917 12978 62 0,'0'0'36'16,"8"5"-1"-16,1-14-32 16,3-2 0-16,7-4-1 15,0 0 0-15,3-2-1 16,2 4-4-16,-3-12-9 15,4 10-22-15,-2 2-2 0,-2-2 0 16,-1 3 14-16,-7-5 22 16</inkml:trace>
  <inkml:trace contextRef="#ctx0" brushRef="#br1" timeOffset="162717.288">6242 12657 57 0,'6'-23'36'15,"2"2"-1"-15,-6-6-31 16,14 12 0-16,-2-5 0 16,5 12-2-16,-2 2 0 0,1 9-1 15,-3 3-1-15,1 9 1 16,-5 5-2-1,-4 8 2-15,0 5-2 16,-7 5 1-16,-2 5 0 0,-4 7 0 16,-2 4-1-16,-6 0 0 15,-2 0 1-15,-2-6-2 16,-3 6 1-16,2-7 0 15,1-3 0-15,0-7-1 16,5 0 2-16,4-7-1 16,5-3 1-16,4-2 0 15,6-8 0-15,7-3 1 0,5-7 0 16,4-3 0-1,2-3 0-15,5-1 0 16,-2-1-1-16,3-2 0 16,0-2 1-16,-3 6-2 15,-1 1 0-15,-4-4-3 0,5 13-13 16,-6-7-18-16,-4 2-1 15,-3-3 1-15,-4-3 24 16,-10 0 11-16</inkml:trace>
  <inkml:trace contextRef="#ctx0" brushRef="#br1" timeOffset="163356.8892">6931 12950 44 0,'0'0'33'15,"-11"4"1"-15,11-4-26 0,13-5-1 16,2-7-1-1,11 6-1-15,4-5 0 16,11 5-2-16,1-4-1 16,4-2-1-16,-1 4-1 0,-1-2 0 15,-6 8-1-15,-3 0-2 16,-6 5-2-16,-9-9-9 15,1 12-21-15,-8-1 0 16,-3 3-1-16,-10-8 18 16,4 13 18-16</inkml:trace>
  <inkml:trace contextRef="#ctx0" brushRef="#br1" timeOffset="163622.0896">7184 12663 44 0,'-12'-9'34'0,"3"12"-1"16,3 27-26-16,1 2-3 16,8 19 1-16,1 3 0 15,5 18-1-15,0 3-1 16,4 5-1-16,0-2-2 15,-1-13 0-15,1-3-3 16,-3-16-11-16,0-4-21 16,2-13-1-16,-2-15 0 15,1-12 20-15,-2-19 16 16</inkml:trace>
  <inkml:trace contextRef="#ctx0" brushRef="#br1" timeOffset="164324.0909">7851 12461 54 0,'0'0'34'15,"-16"-9"-2"-15,16 9-32 16,-8 26 2-16,8 1 0 0,2 13 1 15,-1 3-1 1,6 9 1-16,-2 0-1 16,4 4 1-16,0-6-1 15,-1-7 0-15,-1-6-1 0,0-7 1 16,-4-9-1-16,1-4 1 15,-4-17-1-15,2 12 0 16,-2-12 0-16,0 0-1 16,0 0 0-16,0 0 0 15,0 0 0-15,0 0 0 16,-6 17-1-16,5-6 1 15,2 6-1-15,0 3 1 16,-1 7 0-16,1 5-1 16,2 4 1-16,0 2-1 15,0 4 1-15,1 2-1 16,0-2 0-16,-2-2 0 15,2-6-1-15,0-7 0 0,1-3-2 16,-5-24-4-16,10 4-27 16,-7-19 0-16,-2-9 0 15,-2-15 14-15,-5-12 21 16</inkml:trace>
  <inkml:trace contextRef="#ctx0" brushRef="#br1" timeOffset="164573.6913">7476 12471 41 0,'20'1'32'16,"1"-18"-7"-1,12 6-18-15,3-8-2 16,14 9 1-16,0-7-2 0,8 4-2 16,-1 6-4-16,-2-3-19 15,-1 11-13-15,-2 8 1 16,-6-3 2-16,-6 1 31 15</inkml:trace>
  <inkml:trace contextRef="#ctx0" brushRef="#br1" timeOffset="164870.0918">8480 12286 44 0,'-20'25'33'0,"1"0"-1"16,-5 10-30-16,-6 14 2 16,1 20 0-16,-7 14 0 15,5 14 0-15,0-1 0 16,9 4-1-16,8-2-1 15,8-5 0-15,13-6 0 16,6-15-3-16,13-17 0 16,2-18-6-16,16-4-23 15,-8-17-4-15,1-12-2 16,-4-8 6-16,-3-14 30 15</inkml:trace>
  <inkml:trace contextRef="#ctx0" brushRef="#br1" timeOffset="165384.8927">8565 12727 36 0,'0'0'33'0,"0"0"0"15,3 26-17-15,-2 5-14 16,2 8 1-16,3 10 0 15,-2 4-1-15,2 6 1 16,3 0-2-16,-2-3 0 0,0-12 0 16,-2-6 0-16,-2-6-1 15,1-9 0-15,-4-8 1 16,0-15 0-16,0 0-1 15,-4-13 1-15,0-18-2 16,-1-9 1-16,0-14 0 16,0-8-1-16,2-5 2 15,0 3-2-15,1 12 0 16,4 13 0-16,4 23 1 15,7 19 0-15,3 17-1 16,6 18 1-16,2 9-1 16,3 6 2-16,2-3-1 15,3-2 1-15,-7-9 0 0,4-7 1 16,-7-11 0-16,-3-8 0 15,-3-11 1 1,-4-8-1-16,-5-13 0 16,-4-7-1-16,-6-14 0 0,-4-15-1 15,-5-8 0-15,-1-8-2 16,-3 2 1-16,-2-2-3 15,8 15-4-15,-8-1-20 16,13 24-8-16,2 16 0 16,3 17 2-16,16 17 34 15</inkml:trace>
  <inkml:trace contextRef="#ctx0" brushRef="#br1" timeOffset="165650.0932">9111 12921 40 0,'0'0'35'0,"8"5"0"16,8-2-25-16,-5-13-3 15,11 5 0-15,-3-2-4 16,5 2-3-16,2 0-4 16,-7-7-29-16,6 5-1 15,-5-1-2-15,-1 3 7 16,-3-1 29-16</inkml:trace>
  <inkml:trace contextRef="#ctx0" brushRef="#br1" timeOffset="167147.6958">9601 12598 33 0,'-9'0'31'15,"6"-12"-15"-15,3 12-6 0,1-22-1 16,10 10-2-16,-4-10-1 15,9 5-3-15,-1-4-1 16,6 4 0-16,1 7-1 16,3 10 0-16,0 8 0 15,-1 13 1-15,-2 12-2 16,-1 9 1-16,-4 11 0 15,-4 4 1-15,-4 2-2 16,-4 2 1-16,-6-4-1 16,-6-1 1-16,-2-8-1 15,-4 0 1-15,-2-8-1 16,1-4 0-16,-9-3 1 15,1-7-2-15,-1-2 1 0,0-7-1 16,0-5 2-16,4-9-3 16,3-5 0-16,-1-8 2 15,8-7-2-15,5-5 1 16,6-4 0-16,4-4 2 15,8 0-2-15,0 2 1 16,6 4 1-16,4 5 0 16,3 4 0-16,1 3-1 15,0 8 1-15,-2 4-2 16,-1 3 2-16,-1 3-1 15,-3 3 0-15,-4 0 0 16,-2 2-1-16,-6-1 0 16,1 2-1-16,-10-12-6 0,15 13-25 15,-15-13-1-15,9 7 1 16,-9-7 19-16,0 0 14 15</inkml:trace>
  <inkml:trace contextRef="#ctx0" brushRef="#br1" timeOffset="167522.0965">9809 12115 38 0,'11'4'33'0,"4"13"1"16,7 7-29-16,11 21 1 15,2-1 1-15,12 19 0 16,-2 1-2-16,7 12-1 16,-4 1-1-16,-2 8-1 15,-9 5-1-15,-8 2 0 16,-9 8-1-16,-9 1-1 15,-8 7-1-15,-10 0-3 16,2 13-13-16,-13-11-18 16,-4-5 1-16,-1-8-1 15,-7-12 24-15,-1-11 12 16</inkml:trace>
  <inkml:trace contextRef="#ctx0" brushRef="#br1" timeOffset="172750.6057">10360 11616 40 0,'-31'-32'31'15,"2"-2"-1"-15,-9 1-29 16,-6 10-2-16,-5 5 1 15,-10 3-2-15,-15 1 0 16,-6 3 1-16,-12-3 0 16,-9 3 0-16,-7-2-1 0,-6 0 2 15,-4-1-1-15,-5 1 1 16,-5 3 0-16,-6 4 0 15,-8 2 0-15,-5 6 1 16,-4 4-1-16,-5 3 0 16,-4 4 0-16,1 2 0 15,-1 4-1-15,5 0 1 16,-1 3 0-16,9 5 0 15,1-1 0-15,9 5 0 16,1 0 0-16,5 7 1 16,4 2-1-16,5 1 0 15,5 4 0-15,5-1 0 16,1 1 0-16,1-3 0 0,6-1 0 15,3 1 0-15,5-6 0 16,1 1 0 0,9-2 0-16,5-1 0 15,6 1 1-15,8 0-1 0,6 3-1 16,6-3 2-16,6 3-1 15,4 3 0-15,4 4 0 16,4 1 1-16,6 6-1 16,4 5 0-16,6 11 0 15,7 10-1-15,4 9 1 16,10 10 0-16,6 6-1 15,3 7 0-15,8 0 0 16,2 5 0-16,2-2 1 16,2-7 0-16,2-6-1 15,-2-11 0-15,8-5 1 16,6-6 0-16,6-7 0 15,9-7 1-15,8-6-1 0,12-4 2 16,12 0-2-16,17-6 1 16,7-2 0-16,10-1 0 15,13-3 0-15,9-6 1 16,9-2-1-16,11-2 0 15,11-2 0-15,8-5 1 16,12-1-1-16,11-7 1 16,6 0-1-16,10-4 0 15,6-2 0-15,2-9 0 16,-4-4 0-16,-4-9 0 15,-8-2 1-15,-12-8-1 16,-9-6 0-16,-16-6 1 0,-7-3 0 16,-14-9 0-16,-5-2-1 15,-6-3 0-15,-8-2 0 16,-7-4-1-16,-5-1 0 15,-5-5 0-15,-8-2 1 16,-11-2-2-16,-10-2 2 16,-13-7 0-16,-14-8 0 15,-12-10 0-15,-14-8 0 16,-11-11 0-16,-13-10 0 15,-12-14 0-15,-11-10-1 16,-14-6 0-16,-6-9 0 16,-13-2 1-16,-8 6 0 15,-10 6-1-15,-9 15 0 0,-4 16 1 16,-1 16 0-16,0 19 0 15,-1 24-1-15,6 18-1 16,4 13-1 0,13 25-10-16,3 14-22 0,14 9-1 15,15 6-1-15,14 0 21 16,21 2 15-16</inkml:trace>
  <inkml:trace contextRef="#ctx0" brushRef="#br1" timeOffset="174092.2081">11242 13034 53 0,'131'-19'34'0,"16"-14"1"15,9-9-35-15,26-1-1 16,23-7 2-16,15-6-2 16,16-3 2-16,9-3-2 15,6 3 2-15,4 0-1 16,1 5 0-16,2 0 1 15,8 2-1-15,3 4 0 16,4-6 1-16,3-2 0 16,1-4 0-16,-4-1-1 15,3-5 1-15,-2-2-1 16,-4-6 2-16,2-3-2 15,-5 0 0-15,-1-4 0 0,35-2 0 16,-37-3 1-16,-6 0-1 16,-10 0 1-16,-9 2-1 15,-13 1 2-15,-16 5 0 16,-8 4-1-16,-48 3-1 15,25 6 0-15,-13 4 0 16,-8 5 0-16,-14 7 0 16,-16 5-1-16,-14 5 0 15,-18 5 2-15,-19 7-1 16,-15 5 0-16,-15 6 1 15,-15 4 0-15,-10 1 0 16,-8 4-1-16,-14 7 1 16,6-14-1-16,-6 14 0 0,-22-16 1 15,0 6-1-15,-6-3-1 16,-8-1 1-16,-8 1-1 15,-7 0 1-15,-4-2-1 16,-5-2 0-16,0 1 1 16,-3 4-1-16,-1 2 1 15,6 1-1-15,1 1 2 16,6 4-2-16,5 0 1 15,9 1 0-15,5 3-1 16,12 0 1-16,6-2 0 16,14 2 0-16,0 0 0 15,18 2-1-15,8 2 1 16,10 3 0-16,10 3 0 0,9 3 0 15,3 4 0-15,8 8 0 16,2 0 0 0,-1 6 0-16,-2 3 1 15,-1 2-1-15,-8 2 0 0,-4-1 0 16,-4 2-1-16,-7 0 1 15,-9 1 1-15,-9-1 1 16,-4 1-2-16,-14 4 2 16,-6 8 0-16,-13-1 0 15,-7 8 0-15,-11 4 1 16,-4 3-1-16,-7 1-1 15,-4-1 2-15,0-5-2 0,2-3 2 16,3-8-1 0,4-5 0-16,3-12-1 15,10-4 0-15,4-7 0 16,5-5 0-16,4-3-1 0,12-14 0 15,-13 17 0-15,13-17 0 16,-3 13-1-16,3-13-1 16,2 15-3-16,-2-15-27 15,-2 20-5-15,2-20 1 16,-15 3 0-16,-3-17 22 15</inkml:trace>
  <inkml:trace contextRef="#ctx0" brushRef="#br2" timeOffset="177543.3142">8849 15205 73 0,'-7'-19'37'16,"11"-1"-1"-16,8-9-34 0,13 8 0 15,8-6 0-15,8-2 0 16,4-5 1-16,7 0-2 15,2 0 0-15,0 1 0 16,-4 8-1-16,-5 2-1 16,-5 2-1-16,-4 7-2 15,-4 14-5-15,-16-6-11 16,2 19-17-16,-13 0 1 15,-2 9 0-15,-8-7 22 16</inkml:trace>
  <inkml:trace contextRef="#ctx0" brushRef="#br2" timeOffset="177761.7146">9240 14938 52 0,'0'0'35'0,"-13"-4"1"16,14 16-30-16,-3 10 0 15,10 17-1-15,-5 7-1 16,6 12-1-16,-3 6-2 15,4 9 1-15,0 1-1 16,-5 0 0-16,0-7 0 16,0-9-3-16,2-1-2 15,-5-20-9-15,6 3-22 16,-4-19 0-16,6-12-2 15,-1-14 11-15,6-15 26 16</inkml:trace>
  <inkml:trace contextRef="#ctx0" brushRef="#br2" timeOffset="178026.9151">9750 14729 48 0,'0'0'32'15,"0"0"1"-15,-10 30-30 16,-9 10 1-16,0 22 0 15,-9 8 2-15,4 17-1 16,-3 4-2-16,8 8 1 16,0-4-1-16,10 0 0 15,6-9-2-15,8-10 1 0,7-7-3 16,6-21-4-16,9-1-14 15,-2-24-16 1,3-12-1-16,-2-21 0 16,4-11 18-16</inkml:trace>
  <inkml:trace contextRef="#ctx0" brushRef="#br2" timeOffset="178541.716">9984 14987 62 0,'-5'32'36'0,"1"18"-1"15,-6 8-33 1,5 13 1-16,1 4 1 16,3 3-1-16,-1-1 0 15,2-3-2-15,1-16 2 16,3-9-1-16,-2-14 0 0,1-12-1 15,-3-23-1-15,0 0 1 16,10-18-1-16,-8-21 2 16,1-11-3-16,-4-17 0 15,1-10-1-15,-3-5 0 16,1 5 0-16,-1 0 0 15,1 13 1-15,1 17-2 16,2 17 3-16,-1 30 0 16,14 24 1-16,-1 17 1 15,5 10-1-15,6 13 1 16,2 4-1-16,6 4 1 15,-1-10-1-15,4-9 0 0,0-13 1 16,-3-12-1-16,-3-12 1 16,-2-15 0-16,-6-14 0 15,-5-12-1-15,-7-13 0 16,-3-13-1-16,-6-14-1 15,-8-10 1-15,-2-6-3 16,-3-1-1-16,-4 6-2 16,-2-3-6-16,13 17-25 15,-8 9 0-15,8 22 0 16,3 8 7-16,3 23 30 15</inkml:trace>
  <inkml:trace contextRef="#ctx0" brushRef="#br2" timeOffset="178853.7165">10413 14547 61 0,'22'20'37'0,"10"18"1"16,-6 9-30-16,16 21-1 16,-2 3-1-16,7 14-1 15,-9 3-1-15,-3 1-2 16,-8 2 0-16,-9 0-1 0,-10-5 0 15,-9-6-1 1,-9 0-1-16,-9-7 0 16,-4-9-3-16,-6-8-2 15,10 4-21-15,-10-23-11 0,9-4-2 16,2-15 2-16,9-3 22 15</inkml:trace>
  <inkml:trace contextRef="#ctx0" brushRef="#br2" timeOffset="179165.7171">10924 15138 51 0,'0'0'39'16,"6"-20"-2"-16,12 14-27 15,-3-13 0-15,14 12-2 16,-4-8-3-16,6 7-1 16,0-2-3-16,-3-1-5 15,-1 8-3-15,-9 0-31 16,1 4 0-16,-8 0 0 15,-3 7-1-15,-8-8 39 16</inkml:trace>
  <inkml:trace contextRef="#ctx0" brushRef="#br2" timeOffset="179368.5174">10994 15393 71 0,'19'-3'37'0,"4"-10"-2"16,8-3-34-16,0 0 0 15,4-2-1-15,3 5-6 16,-7-3-29-16,9 1-1 16,-6 0-1-16,0-1 7 15,-3 1 30-15</inkml:trace>
  <inkml:trace contextRef="#ctx0" brushRef="#br2" timeOffset="180226.5189">11837 14604 61 0,'-9'17'35'16,"3"17"0"-16,7 18-34 15,-2 17 0-15,6 16 1 16,2 12 1-16,2 6-1 15,-1-1 1-15,2-2-2 16,-3-14 1-16,2-13 1 16,-4-17-1-16,0-13-2 15,-3-18 2-15,0-13-3 16,-2-12 2-16,-3-24 0 15,-3-12-1-15,0-16-1 16,-4-16 0-16,0-18 0 16,-2-12-1-16,-2-7 2 15,0 3-2-15,1 8 1 0,6 11-1 16,2 19 2-16,6 29-1 15,9 28 1 1,8 37 0-16,7 28 0 16,9 17 2-16,7 14-1 0,4 8 1 15,6 4 1-15,-4-9 0 16,2-12 0-16,-8-21 0 15,-4-16 1-15,-7-19 0 16,-5-14-1-16,-6-22 0 16,-6-16-2-16,-5-21 1 15,-5-14-1-15,-5-16-1 16,-2-15-3-16,-2-6-2 15,-7-7-6-15,7 16-27 16,-5 7-1-16,7 26-1 16,0 12 0-16,11 27 39 15</inkml:trace>
  <inkml:trace contextRef="#ctx0" brushRef="#br2" timeOffset="180413.7192">12532 15087 66 0,'19'0'36'16,"0"-10"-1"-16,6-6-32 16,3-2-2-16,1-5-6 15,9 6-28-15,-7-2-1 16,2 3-2-16,-5-6 4 15,2 1 32-15</inkml:trace>
  <inkml:trace contextRef="#ctx0" brushRef="#br2" timeOffset="180647.7197">13088 14578 69 0,'4'33'38'0,"-6"13"0"16,0 18-32-16,-1 8-1 15,5 17 0-15,-3 3-2 16,3 1-1-16,1-4-3 16,0-11-2-16,7 2-11 0,-3-24-24 15,2-3 0-15,-3-20 0 16,4-9 5-16,-3-12 33 15</inkml:trace>
  <inkml:trace contextRef="#ctx0" brushRef="#br2" timeOffset="181209.3206">13398 15016 71 0,'18'-4'37'0,"4"2"-2"16,8-3-32-16,11 4 0 15,3-4 0-15,6 9-1 16,0 0 0-16,-3 2-2 16,2-4 0-16,-9 1-2 15,0 4-9-15,-13-8-25 16,-4 3 0-16,-8-6 0 15,-3-2 2-15,-12 6 34 16</inkml:trace>
  <inkml:trace contextRef="#ctx0" brushRef="#br2" timeOffset="181458.9211">13619 14664 66 0,'-12'17'37'15,"9"13"0"-15,-1 6-30 16,8 20 0-16,-5 2-2 16,5 16-1-16,-3 3 0 15,4 1-3-15,-3 5-1 16,0-8 0-16,-2-3-4 0,-4-13-2 15,8 7-18 1,-11-15-14-16,5-4 0 16,-6-14-1-16,7-10 21 15</inkml:trace>
  <inkml:trace contextRef="#ctx0" brushRef="#br2" timeOffset="182223.3224">14129 14573 64 0,'1'29'36'0,"-1"15"0"15,4 16-34-15,-2 11 1 16,5 14-1-16,-2 4 1 0,5 4-2 16,-4-10 1-16,3-4-1 15,-2-12-1-15,-3-16 1 16,1-11-1-16,-3-11 1 15,-1-15 0-15,-1-14 0 16,0 0-1-16,-7-34 0 16,2-9 0-16,-1-16-2 15,0-12 1-15,-4-13-1 16,1-8-1-16,-1-4 1 15,3 10 0-15,1 8 0 16,0 16 0-16,6 18 2 16,6 26-1-16,4 25 2 15,7 24 2-15,10 26-1 0,4 12 1 16,8 11-1-16,7 4 3 15,5 0-3 1,-1-10 2-16,1-9 0 16,-4-13-2-16,-4-9 1 0,-6-22-1 15,-5-11 1-15,-13-18-1 16,-3-11 0-16,-8-19-1 15,-6-14 0-15,-4-19 1 16,-6-20-2-16,-3-5-2 16,-4-4-1-16,2 4-1 15,-5 3-3-15,11 27-9 16,-9 7-23-16,13 29-1 15,0 14 1-15,3 16 9 16,14 27 30-16</inkml:trace>
  <inkml:trace contextRef="#ctx0" brushRef="#br2" timeOffset="182457.3228">14772 14859 70 0,'12'-9'36'0,"5"14"-9"16,-1-15-21-16,14 8-1 16,-2-9-1-16,6 5-2 15,0-3-3-15,-2-3-3 16,5 11-19-16,-8-10-13 15,-4 0 0-15,-5-1 0 16,-3 2 23-16</inkml:trace>
  <inkml:trace contextRef="#ctx0" brushRef="#br2" timeOffset="182909.7236">15239 14480 36 0,'6'-30'36'0,"0"-4"-1"16,7 2-19-16,-2-4-9 16,11 10 0-16,-2-1 0 15,7 16-2-15,-1 5 0 0,2 17-2 16,-4 12-1-16,1 16 0 15,-8 7-1 1,-1 10 1-16,-10 6-1 16,-7 5-1-16,-6 4 0 0,-9 5-1 15,-5 0 0-15,-5-7 0 16,0 2-1-16,-4-7 0 15,6-4 0-15,3-7 0 16,7-6 2-16,5-7 0 16,9-14 1-16,13-4 0 15,5-10 1-15,11-4 0 16,2-4 1-16,5-2 0 0,-1-6-1 15,4-5-1 1,-3 3 0-16,-3-1-2 16,-1-2-2-16,-10-5-4 15,7 8-30-15,-16-9-2 16,1 5 1-16,-7-5-1 0,-1-1 34 15</inkml:trace>
  <inkml:trace contextRef="#ctx0" brushRef="#br2" timeOffset="183520.6247">15887 14844 76 0,'0'0'38'0,"12"2"0"15,4 0-32-15,3-2-2 16,10 1 0-16,0-1-1 16,5 6-1-16,1-4 0 15,0 1-1-15,-1-1 0 16,-1-2-1-16,-3-3 0 0,-4-1-1 15,0-1-2 1,-6-7-1-16,2 7-3 16,-10-16-11-16,1 12-20 15,-5-5 1-15,-8 14-2 0,7-15 12 16,-7 15 27-16</inkml:trace>
  <inkml:trace contextRef="#ctx0" brushRef="#br2" timeOffset="183770.2252">16098 14496 60 0,'-3'11'37'0,"0"9"0"15,7 23-27-15,-2 0 0 16,7 21-4-16,-4 0 0 16,6 15-3-16,-3 0 0 15,1 0-2-15,0-4-2 16,-6-13-5-16,9 0-32 15,-7-16 0-15,-1-6-1 16,-2-17 1-16,3-12 26 16</inkml:trace>
  <inkml:trace contextRef="#ctx0" brushRef="#br2" timeOffset="184503.4265">16805 14316 75 0,'-11'-12'37'15,"5"0"-1"-15,14 3-34 16,1 2 0-16,10 6 1 15,8-10-1-15,14-1 1 16,13-7 0-16,10 0-1 16,9-4 0-16,6 0-2 15,-1-1 0-15,-5 1-2 0,-4 9 0 16,-14 0-2-16,-8 11-1 15,-22-2-5-15,-3 20-5 16,-22-15-9-16,-5 15-12 16,-15-5 2-16,-4 3 0 15,-9-1 34-15</inkml:trace>
  <inkml:trace contextRef="#ctx0" brushRef="#br2" timeOffset="184721.8268">17154 14145 59 0,'-20'-5'35'15,"20"5"-11"-15,-23 16-7 16,27 17-5-16,-8 7-4 15,11 22-1-15,-6 7-3 0,7 13 1 16,-3 8-2-16,0 7-1 16,1-3 0-1,1-6-2-15,-2-5-2 16,0-13-2-16,10 5-11 0,-6-21-23 15,7-9 0-15,1-19 0 16,6-12-1-16,1-18 36 16</inkml:trace>
  <inkml:trace contextRef="#ctx0" brushRef="#br2" timeOffset="185080.6275">18141 13868 80 0,'-35'18'36'0,"-1"14"0"16,7 21-33-16,-3 25 0 15,3 25 1-15,1 11 1 16,5 16-3-16,1 5 2 15,12 9-2-15,5-9 0 16,8-11-1-16,9-19-2 16,7-21-3-16,11-6-10 0,-2-26-23 15,10-14-1-15,-4-24 0 16,5-17-1-16,-4-20 33 15</inkml:trace>
  <inkml:trace contextRef="#ctx0" brushRef="#br2" timeOffset="185657.8285">18377 14464 85 0,'0'0'35'16,"-6"32"-10"-16,3-7-22 16,7 16 0-1,-1 10 1-15,2 9-1 0,0 3-1 16,4 5 0-16,-4-5 0 15,3-2-2-15,-2-11 2 16,-1-12-2-16,-2-13 1 16,1-11 1-16,-4-14-1 15,-2-23 0-15,-2-8 0 16,-4-17-1-16,-3-14 0 15,-1-12 0-15,1-13-1 16,-3-5-1-16,0 8 1 0,3 10-1 16,4 8 0-1,3 19 1-15,8 25 0 16,7 26 0-16,7 26 1 15,6 22 1-15,5 8 1 0,6 5-1 16,3 3 2-16,2-1 0 16,-1-12 0-16,0-10-1 15,-4-19 2-15,-2-6-2 16,-6-19 0-16,-4-10 0 15,-7-11-2-15,-5-13 2 16,-6-13-2-16,-5-15-1 16,0-8-1-16,-6-9 0 15,0 7-2-15,-2 2-1 16,6 19-2-16,-4 0-5 15,14 27-26-15,-5 12 0 16,8 22 0-16,-1 5 0 16,6 9 36-16</inkml:trace>
  <inkml:trace contextRef="#ctx0" brushRef="#br2" timeOffset="185876.2289">19080 14573 70 0,'9'9'37'0,"-9"-9"-1"15,26 2-30-15,-14-7 0 16,7 5-1-16,1-8-2 16,4-3-1-16,3 4-2 15,-1-8-4-15,5 9-4 16,-10-10-24-16,7 5-5 0,-5-6 0 15,-4 3-1-15,-6 0 30 16</inkml:trace>
  <inkml:trace contextRef="#ctx0" brushRef="#br2" timeOffset="186281.8296">19432 14225 59 0,'16'-26'35'16,"5"0"0"-16,15 3-29 15,-4 2-2-15,6 14 2 16,1 2-2-16,-1 12-1 0,-4 5 1 16,-4 16-2-1,-9 7-1-15,-10 14 0 16,-9 6 0-16,-11 4-1 16,-7 7 0-16,-7 0 1 0,-4 6 0 15,-5-5 0-15,1-4 0 16,3-5 0-16,6-8 0 15,6-5-1-15,7-7 2 16,11-8-1-16,6-11 0 16,11-8 0-16,8-10 0 15,7-4 0-15,3-6 0 16,3-3 0-16,0-6-1 15,1-1-2-15,-5 2 1 16,-5-5-3-16,0 11-2 16,-14-12-5-16,8 9-26 15,-15-1 0-15,-2-1-1 0,-6-4 1 16,1-1 35-16</inkml:trace>
  <inkml:trace contextRef="#ctx0" brushRef="#br2" timeOffset="186749.8304">19801 13617 67 0,'19'20'37'16,"10"8"0"-16,9 4-33 16,13 9 2-16,3-1 0 15,7 12-1-15,-4 1-1 16,4 5 0-16,-6 3-1 15,-5 4-3-15,-6 1 2 16,-7 2-2-16,-8 5 1 16,-8-1-1-16,-6 0 1 15,-9 1 0-15,-6-4 0 16,-6-3 1-16,-4-5 0 15,-7 1-1-15,-4-6 1 16,-2-5-1-16,-2-6 1 16,3-6-2-16,0-3 0 0,-1 0 1 15,4-9-2-15,5 0 1 16,3-11-1-1,3-4 0-15,8-12-2 16,-11 15-3-16,11-15-4 0,0 0-28 16,0 0-1-16,-3-11 0 15,3 11 0-15,-2-21 27 16</inkml:trace>
  <inkml:trace contextRef="#ctx0" brushRef="#br2" timeOffset="190556.2371">1426 14698 1 0,'-43'-9'10'16,"1"-13"16"-16,0 0-18 15,13 6 4-15,-1-6-2 16,14 11 2-16,3-7 0 15,18 6 0-15,11-10-2 16,17 9-2-16,15-9-2 16,10 7-2-16,9-8-1 15,8 2-2-15,6-4 0 0,-3 1-2 16,-2 6-1-16,-10 0-4 15,-4 10-4-15,-16-10-14 16,-4 13-8-16,-10 3-1 16,-13 1 6-16,-10 7 27 15</inkml:trace>
  <inkml:trace contextRef="#ctx0" brushRef="#br2" timeOffset="190790.2375">1617 14377 55 0,'-9'12'34'15,"5"4"-2"-15,4 13-29 16,10 23 0-16,3 11-2 16,2 22 0-16,1 13 0 15,3 14-2-15,-1 3 0 16,0-2 0-16,-4-6 0 15,-3-11-1-15,1-7-4 16,-4-30-11-16,1-12-17 16,3-22 0-16,-4-30 2 15,5-27 32-15</inkml:trace>
  <inkml:trace contextRef="#ctx0" brushRef="#br2" timeOffset="191086.638">2317 14152 64 0,'-20'46'36'0,"-4"10"-1"16,-4 12-34-16,8 18 0 15,3 15 0-15,2 12-1 16,10 6 0-16,4 2 0 16,4-9 0-16,7-11-1 15,1-12 1-15,0-11-1 0,4-12-1 16,-3-15 1-1,1-6-9-15,-7-19-22 16,3-6-2-16,-9-20-1 16,14-8 14-16,-8-15 21 0</inkml:trace>
  <inkml:trace contextRef="#ctx0" brushRef="#br2" timeOffset="191601.4389">2544 14626 66 0,'2'36'35'16,"2"13"-1"-16,-1 4-33 15,7 10-1-15,2 7 1 16,1 3-1-16,0-5 0 0,-3-9 0 15,1-15 0-15,-4-11 2 16,-4-17-1-16,-3-16 0 16,-3-18-1-16,0-19 0 15,-6-17 2-15,-1-17-2 16,-4-12-1-16,-1-10 1 15,2-1 0-15,-1 5 0 16,2 11 0-16,3 16 1 16,3 16-2-16,6 24 1 15,0 22 0-15,21 25 1 16,3 15-1-16,5 12 0 15,5 9 1-15,7 5 0 16,1 2-1-16,-2-3 0 0,-2-12 1 16,-3-8 0-16,-9-15 1 15,-5-10-1-15,-6-17 1 16,-4-13-1-1,-6-18 1-15,-3-9 0 0,-5-10-1 16,-1-8-1-16,-1-2 0 16,-2-1-1-16,2 8-4 15,-5 2-4-15,10 19-26 16,-6 8-3-16,6 21 2 15,-3-11 3-15,3 11 33 16</inkml:trace>
  <inkml:trace contextRef="#ctx0" brushRef="#br2" timeOffset="191819.8393">3170 14590 60 0,'12'4'38'16,"-2"-9"-2"-16,0 3-23 15,1-3-15-15,1-1-2 16,9 9-8-16,-5-6-24 16,5-3 1-16,0-8-1 15,0-5 15-15,-1-8 21 16</inkml:trace>
  <inkml:trace contextRef="#ctx0" brushRef="#br2" timeOffset="192178.6399">3579 14204 69 0,'24'-7'36'16,"-1"0"-2"-16,-4 6-35 15,1 7-1-15,-1 12-1 16,-8 9 1-16,-8 11-1 15,-7 7 1-15,-6 12 0 16,-8 5 1-16,-10 3 1 16,2 4-1-16,-2 1 2 15,2 1-2-15,1-6 2 16,3-8-2-16,4-6 2 15,7-5 0-15,7-9 0 0,5-9 1 16,6-9 0-16,9-3 1 16,6-8-2-16,3-3 1 15,8-6-2-15,4-10-1 16,7 1-2-16,-4-8-8 15,10 1-22-15,-9-8-3 16,1-3 1-16,-8-5 20 16,1-6 15-16</inkml:trace>
  <inkml:trace contextRef="#ctx0" brushRef="#br2" timeOffset="192490.6405">3874 13931 61 0,'2'-16'37'16,"8"16"-1"-16,5 15-30 0,6 25-6 16,7 26 0-16,6 14 0 15,3 17 1-15,0 8-1 16,0 8 0-16,-5-1 1 15,-3 0 0-15,-5-13-1 16,-8-13 1-16,-9-4-1 16,-7-9-1-16,-9-4-1 15,-5-10 0-15,-6-4-2 16,-2-14-1-16,2 0-4 0,-4-22-6 15,14-2-19 1,2-20-2-16,9-10 1 16,8-14 35-16,11-11 0 15</inkml:trace>
  <inkml:trace contextRef="#ctx0" brushRef="#br2" timeOffset="192724.6409">4539 14583 69 0,'13'15'37'15,"0"-20"-3"-15,3-7-37 16,17 10-2-16,-1-10-7 15,15 10-21-15,-9-3-4 0,1 0 2 16,-10 0 21-16,-6 4 14 16</inkml:trace>
  <inkml:trace contextRef="#ctx0" brushRef="#br2" timeOffset="192911.8412">4672 14827 61 0,'10'4'38'16,"6"-4"-5"-16,6-10-37 0,-3 1-24 16,15 9-8-16,1-4 0 15,3-4 9-15,0 1 27 16</inkml:trace>
  <inkml:trace contextRef="#ctx0" brushRef="#br2" timeOffset="193457.8422">5204 15262 55 0,'0'0'36'0,"0"0"-1"16,-7-30-34-16,4 3-1 16,-1-14 1-16,-2-9 0 0,0-16-1 15,0-12 0-15,-1-16 1 16,-2-11 0-16,3-3-1 15,0 0 1-15,0 9 0 16,2 9-1-16,0 15 1 16,-1 14-1-16,5 20 0 15,5 20 0-15,-5 21 1 16,17 8 0-16,-1 18-1 15,7 15 1-15,5 10-1 16,5 9 2-16,5 3-1 16,2 7 0-16,4-8 0 15,-2 1 0-15,-5-12 1 16,-3-11-1-16,-8-12 1 0,-3-7-1 15,-9-11 0-15,-1-17 1 16,-13-7-1-16,1-13 0 16,-6-18 0-16,-4-8 1 15,-1-16-2-15,-2-7 0 16,-1 0-1-16,-1 6 0 15,3 10-2-15,-2 4-4 16,13 38-11-16,0 18-20 16,0 0 0-16,1 15-1 15,11 8 28-15,3 2 11 16</inkml:trace>
  <inkml:trace contextRef="#ctx0" brushRef="#br2" timeOffset="193676.2426">5834 14479 61 0,'0'0'38'0,"5"12"-2"16,-5-12-28-16,0 0-8 15,11-9-1-15,-2 9 1 16,2-1 0-16,4 1-2 15,2-5-1-15,7 10-15 16,3-9-18-16,0-3-1 16,0-6-1-16,3-5 31 15</inkml:trace>
  <inkml:trace contextRef="#ctx0" brushRef="#br2" timeOffset="194144.2434">6340 14115 60 0,'19'12'41'16,"-1"-10"-2"-16,3 1-23 15,-2 9-19-15,1 1 1 16,0 8 0-16,-6 3 0 15,-8 3 0-15,-6 2 0 16,-9 2 1-16,-7-2 1 16,-4-1 0-16,-4 0 1 15,1-3 0-15,1-6-1 16,3-1 0-16,4-4 0 0,7-2-1 15,5-1 0-15,8 0 1 16,6-1-2-16,9 6 2 16,3 5-1-16,4 0 1 15,5 5 0-15,-3 5 1 16,0 3-2-16,-9 3 2 15,-6 3-1-15,-12 0 1 16,-7 4 0-16,-14-4 1 16,-7-5-2-16,-8-1 0 15,-4-5 0-15,-1-4 0 16,0-6-2-16,5-2-2 15,1-18-9-15,15 7-24 0,2-7 0 16,16 1-1-16,-3-23 26 16,18 2 12-16</inkml:trace>
  <inkml:trace contextRef="#ctx0" brushRef="#br2" timeOffset="194362.6438">6777 14692 64 0,'26'8'37'0,"0"-8"-2"16,-3-2-33-16,6 2-1 0,1 2 0 15,0-4-3-15,2 2-2 16,-3-11-4-1,6 4-24-15,-10-5-4 16,0-5-1-16,-3-6 17 0,-3-6 20 16</inkml:trace>
  <inkml:trace contextRef="#ctx0" brushRef="#br2" timeOffset="194581.0442">6993 14351 71 0,'-8'51'38'15,"1"10"1"-15,-1 6-34 16,2 7-6-16,2 8 0 16,-1 3-2-16,1 4-1 15,-1-19-4-15,8 8-11 0,-2-28-19 16,6-18 0-16,4-24 1 15,6-22 34-15,9-16 3 16</inkml:trace>
  <inkml:trace contextRef="#ctx0" brushRef="#br2" timeOffset="194815.0446">7422 14051 76 0,'20'21'39'0,"7"-9"-1"16,10-6-38-16,11 6-3 16,6-3 0-16,9 1-2 15,-1-10-2-15,7 6-12 16,-9-15-17-16,-5-2-1 15,-8-5 0-15,-9-3 32 16,-6 1 5-16</inkml:trace>
  <inkml:trace contextRef="#ctx0" brushRef="#br2" timeOffset="195033.445">7865 14070 77 0,'-11'45'38'16,"-2"6"1"-16,0 13-36 15,-3 6-3 1,1 9 0-16,-1 5 1 0,-1 0-2 16,0-3-1-16,1-13-2 15,7 0-4-15,-7-29-20 16,16-3-9-16,9-18-1 15,7-10-1-15,8-19 39 16</inkml:trace>
  <inkml:trace contextRef="#ctx0" brushRef="#br2" timeOffset="195345.4455">8537 13829 81 0,'-35'33'39'15,"-1"11"-2"-15,-16 9-36 16,6 16-1-16,-1 19-1 16,0 6 1-16,2 2 1 15,6 1-1-15,9-8 2 16,7-8-1-16,9-13 1 15,11-5-2-15,3-13 2 16,10-10-3-16,3-5 0 16,3-8-4-16,10 6-10 15,-3-20-23-15,6-7-1 16,-4-12 0-16,5-7 13 0,2-8 26 15</inkml:trace>
  <inkml:trace contextRef="#ctx0" brushRef="#br2" timeOffset="195938.2465">8549 14231 46 0,'-9'7'36'0,"6"14"0"15,-2 6-22-15,3 13-10 16,1 5-2-16,1 8 0 0,-2-1-1 16,1 3 1-16,0-8 0 15,2-7-1-15,-3-14 0 16,4-6 0-1,-3-9 1-15,1-11 0 0,0 0-2 16,4-30 1-16,-3-9-1 16,2-12 1-16,1-10 0 15,-1-14-1-15,3-7 0 16,0-1-1-16,2 3 2 15,-1 4-1-15,2 12-1 16,-1 15 1-16,5 12 0 16,-3 15 0-16,6 16 0 15,-1 16 0-15,5 17 0 0,1 14 0 16,0 11 0-16,5 10-1 15,2 6 2 1,3 5-1-16,1-4 0 16,-3-6 1-16,2-11 0 0,-2-9 0 15,-2-15 1-15,0-10 0 16,-7-13-1-16,0-14 0 15,-5-16 1-15,0-10-1 16,-4-16 0-16,-3-10-1 16,-1-5 1-16,-5-4-2 15,1-2 1-15,-4 7 0 16,-1 10-1-16,1 8-1 15,0 17-2-15,-3 3-2 16,4 27-15-16,0 0-16 16,10 0-2-16,-10 0 0 15,15 4 22-15</inkml:trace>
  <inkml:trace contextRef="#ctx0" brushRef="#br2" timeOffset="196219.047">9329 13952 70 0,'4'11'38'0,"-4"-11"-1"15,0 0-35-15,13-3-2 16,-4 1 0-16,1-3-1 15,5-3 3-15,2 2-2 16,-2 1-1-16,3-4-1 0,-1 2 1 16,2 3-3-16,-3-5-1 15,10 16-11-15,-26-7-20 16,16-3 0-1,-4 1 0-15,-2-4 26 0,1-5 10 16</inkml:trace>
  <inkml:trace contextRef="#ctx0" brushRef="#br2" timeOffset="196733.8479">9670 13746 59 0,'10'1'36'0,"5"-7"-2"16,3 7-30-16,4-8-2 15,5 2-2-15,1 1 2 16,3 7-1-16,-4 3-1 16,-1 6 2-16,-8 5-1 15,-5 7 0-15,-3 9 0 16,-12 2-2-16,-7 4 1 15,-9 3 0-15,-4-5 0 16,-4-3-1-16,-3-6 1 16,0-4-1-16,2-6 0 15,6-7 0-15,8-4 1 0,13-7-1 16,0 0 1-16,16 0-1 15,3 3 1-15,4-1-1 16,3 2 1-16,-1 6 1 16,-1 5-1-16,-5 8 0 15,-7 7 0-15,-6 7 1 16,-9 1 0-16,-7 4 0 15,-9 2-1-15,-6-2 0 16,0-2-2-16,-7-9-3 16,3 3-6-16,-6-20-24 15,6-8 0-15,8-15-1 16,7-19 22-16,6-11 14 15</inkml:trace>
  <inkml:trace contextRef="#ctx0" brushRef="#br2" timeOffset="197045.8485">10065 13463 68 0,'37'13'37'0,"1"8"0"16,1 9-35-16,2 14-1 15,1 13 0-15,0 8 0 16,-9 11 0-16,-10 0 1 16,-6 13-2-16,-14-7 1 0,-13 3-3 15,-22 10-3-15,-29-3-31 16,-28-2-1-1,-30-8 0-15,-27-9 4 16,-33-13 33-16</inkml:trace>
  <inkml:trace contextRef="#ctx0" brushRef="#br3" timeOffset="200463.2546">8526 16574 65 0,'0'0'35'0,"11"-22"1"15,5-5-37-15,14 3 2 16,8 5 0-16,9-6 0 16,7 1 1-16,4 3-2 15,4 4 1-15,-1-2-1 0,-1 9 1 16,-4 3-2-16,-4 0 1 15,-7 2-3-15,-7 0-5 16,-3 6-21-16,-13-2-7 16,-10 3 2-16,-12-2 4 15,0 0 30-15</inkml:trace>
  <inkml:trace contextRef="#ctx0" brushRef="#br3" timeOffset="200775.2551">8827 16371 51 0,'-5'23'36'0,"3"3"-1"0,-1 2-21 16,4 19-14-16,4 15 1 15,3 6 0-15,-2 8 0 16,1 2 1-16,-1-2-2 16,-1 6 1-16,0-9 0 15,-3-5 0-15,0-13-1 16,1-7 0-16,-1-2-3 15,-2-9 0-15,4 1-4 16,-6-15-11-16,5-5-17 0,-3-18-1 16,10-6 2-1,-4-11 27-15</inkml:trace>
  <inkml:trace contextRef="#ctx0" brushRef="#br3" timeOffset="201258.8559">9530 16282 48 0,'0'0'31'0,"-6"-17"2"0,-4 10-32 15,1 13 1-15,-7-1 1 16,1 17-1-16,-9 0 2 15,0 21-1-15,-5 1 1 16,2 14-1-16,0 10 1 16,4 8-2-16,4 4 2 15,9 5-1-15,3-3-2 16,11 3 2-16,3-11-2 15,8 0 0-15,2-11 1 16,4-7 0-16,-1-7-1 16,1-3 0-16,-3-7-1 15,-3-20 0-15,-2 15 0 16,-4-22-1-16,-9-12 0 0,11 11-2 15,-11-11-1-15,0 0-5 16,6-17-11-16,-6 2-17 16,-1-18 1-1,1 4-1-15,0-3 27 0</inkml:trace>
  <inkml:trace contextRef="#ctx0" brushRef="#br3" timeOffset="201992.0572">9616 16552 40 0,'0'-11'30'0,"0"-1"3"16,3-1-30-16,-4 2 0 16,1 11 1-16,0 0 0 15,0 12 0-15,-5 18 0 16,5 23 0-16,-2 7-2 15,2 21 1-15,0 2-2 16,1 10 1-16,-1-2-1 16,3 5 0-16,-2-23 0 15,3-16 1-15,-2-16-1 16,2-10 0-16,-4-17 0 15,2-26 0-15,-2-13 0 16,0-21 0-16,0-13 0 16,-1-14-2-16,0-13 1 0,-3-10-1 15,1-2 2-15,2 12-1 16,-2 3 1-16,1 7-3 15,2 15 2-15,5 15 0 16,1 18 0-16,5 14 0 16,5 18 0-16,3 13-1 15,10 13 1-15,6 2 1 16,0 20-1-16,7 4 0 15,1 6 2-15,2 0-1 16,-4-6 0-16,1-6 0 16,-8-11 0-16,-3 3 1 15,-7-25 0-15,-3-1 1 0,-8-11-1 16,-3-8 0-16,-5-14 1 15,-3-2-1-15,-3-8-1 16,-1-13 0-16,-4-10 1 16,-1-7-2-16,1-5 1 15,-4-1-1-15,0 3-1 16,-1-1 2-16,3 6-2 15,-1 12 1-15,1 10-2 16,0 6 1-16,5 8-2 16,-1 3 0-16,4 16-1 15,0-13-3-15,10 15-6 16,-10-2-26-16,13-11 2 15,-2-6-1-15,5 0 13 0,-1-5 25 16</inkml:trace>
  <inkml:trace contextRef="#ctx0" brushRef="#br3" timeOffset="202428.858">10381 15996 58 0,'32'17'35'16,"5"8"1"-16,0 11-33 15,5 11 0-15,3 9 0 16,-2 12-1-16,-9 5 0 15,-3 10 0-15,-12 0 1 16,-9 3-1-16,-10-11 1 16,-7-3-3-16,-12-9 1 15,-4-1 1-15,-5-11-1 16,0-7-1-16,-1-8 0 15,3-10 0-15,5-12-2 16,1-5 0-16,10 4-6 16,-4-25-8-16,13-1-20 15,1-14-1-15,10-7 0 0,5-9 20 16,8-3 17-16</inkml:trace>
  <inkml:trace contextRef="#ctx0" brushRef="#br3" timeOffset="202709.6585">11098 16327 69 0,'14'4'36'16,"5"-2"0"-16,-4-6-35 16,12-2 0-1,2 2-1-15,2 0 1 16,0 2-2-16,0-7-2 0,0 7-3 15,-9-15-17-15,0 14-11 16,-5 0-3-16,-2 0 1 16,-7 0 33-16</inkml:trace>
  <inkml:trace contextRef="#ctx0" brushRef="#br3" timeOffset="202959.2589">11160 16448 86 0,'16'10'39'0,"6"-3"-2"15,9-10-39-15,-2 6-1 16,8-1 0-16,2-8-1 15,4 6-1-15,-6-11-5 16,14 2-27-16,-10 0 2 16,1 0-2-16,-6-4 12 15,1 0 25-15</inkml:trace>
  <inkml:trace contextRef="#ctx0" brushRef="#br3" timeOffset="203739.2603">12092 16258 72 0,'-4'34'39'0,"2"-2"-1"16,5 11-36-1,-6 14-4-15,6 9 3 0,0 12-1 16,0 3 1-16,1 4 0 15,0-15-2-15,0 1 2 16,0-17 0-16,0-4-1 16,-2-13 0-16,1-9 1 15,-3-14 0-15,0-14-1 16,0 0 0-16,-9-17 0 15,2-13 0-15,-2-19 0 16,-4-9 0-16,1-16-1 0,-3-11 2 16,-2-1-1-1,2-3-1-15,-1 2 1 16,4 3-1-16,1 10 0 15,3 16 0-15,2 14 0 0,4 15-1 16,3 14 1-16,-1 15 1 16,18 14-1-16,-1 21 3 15,5 9-1-15,5 5 1 16,6 11-1-16,5 5 1 15,6-6 0-15,-2-6 0 16,0-3 0-16,-2-16-1 16,-3-4 1-16,-7-15 0 15,-3-12 0-15,-6-14 0 16,-3-9-1-16,-7-5 0 15,-3-15 0-15,-5-2 0 16,-2-9 0-16,-2-2-2 16,-4-8 1-16,-2 1-2 0,-2 11 2 15,0 1-3-15,0 11 0 16,5 11-2-16,-2 4-2 15,6 22-9-15,2 17-23 16,5 3 1-16,-1-3 0 16,7 2 17-16,3 2 21 15</inkml:trace>
  <inkml:trace contextRef="#ctx0" brushRef="#br3" timeOffset="203958.6607">12588 16370 69 0,'0'0'37'16,"9"11"-3"-16,-9-11-32 16,14 2-2-16,0-1-1 15,2 1 2-15,1-6-1 16,0-2-2-16,5 5-3 15,-5-11-9-15,6 3-21 16,-1-2 0-16,1-3-1 16,0-5 22-16,1-7 14 15</inkml:trace>
  <inkml:trace contextRef="#ctx0" brushRef="#br3" timeOffset="204239.4612">13098 16032 71 0,'0'0'38'0,"15"28"-1"16,-15-16-33-16,3 21-3 16,-3 7-1-16,2 8 0 15,-3 5 1-15,1 9-1 16,-1 2 2-16,-1-3-2 15,1-4 2-15,1 2-3 16,1-8 2-16,-1-3-3 16,4-6-3-16,-8-22-8 0,12 8-24 15,-9-17 1-15,1-11-2 16,7-11 14-16,1-4 24 15</inkml:trace>
  <inkml:trace contextRef="#ctx0" brushRef="#br3" timeOffset="204551.4618">13655 16439 65 0,'7'10'35'15,"6"-2"-1"-15,2-11-31 0,4 5-3 16,5-7 0-16,6 2 1 15,-1 1 0-15,5 1-1 16,-2 0 1-16,2 0-2 16,0 4-2-16,-6-10-5 15,5 12-20-15,-12-6-6 16,-1-5-2-16,-9-3 7 15,-5-2 29-15</inkml:trace>
  <inkml:trace contextRef="#ctx0" brushRef="#br3" timeOffset="204785.4622">13875 16167 68 0,'-7'16'36'0,"-4"3"-1"15,4 9-33-15,2 7-1 16,-1 14-1-16,1 7 1 15,4 5-1-15,-1 11 0 16,1-4-2-16,5 2-2 16,-5-16-7-16,11 3-24 15,-4-19 1-15,3-14-2 16,2-17 16-16,1-26 20 15</inkml:trace>
  <inkml:trace contextRef="#ctx0" brushRef="#br3" timeOffset="205362.6632">14247 16120 77 0,'10'37'36'0,"-1"8"1"16,-3 3-35-16,-1 9-3 15,-2 6 2-15,-1 0-1 16,1 1 2-16,-3-7-3 16,-1-15 3-16,-1-4-1 15,2-10-1-15,0-9 0 0,0-19 1 16,0 0-1-16,0 0 0 15,-8-32 0 1,6 3 0-16,0-15 0 16,0-12-1-16,0-12 1 15,1-2-2-15,-1-9 2 0,4 6-2 16,-1 15 2-16,3 3-1 15,0 12 0-15,3 18 2 16,3 18-1-16,4 16 0 16,1 20 1-16,5 8-1 15,4 8 2-15,4 3 1 16,3 3-1-16,1 1 1 15,2 0-1-15,-2-11 1 16,2-12-1-16,-3-4 1 16,-4-11-2-16,-1-4 0 15,-4-4 0-15,-3-18 1 16,-3-10-2-16,-4-5-1 0,-1-1 2 15,-5-18-1-15,1-1 0 16,-4-5-2-16,-2-4 1 16,-2 7-1-16,-3 6 0 15,3 9 0-15,-4 1-3 16,7 21-4-16,-11-5-15 15,9 17-14-15,0 0 0 16,11 8-1-16,-11-8 25 16</inkml:trace>
  <inkml:trace contextRef="#ctx0" brushRef="#br3" timeOffset="205534.2635">14892 16219 79 0,'6'17'37'16,"4"-1"2"-16,-2-6-37 15,3-16-3-15,5 7-3 16,-5-14-7-16,12 14-21 16,-8-15-6-16,2 2 2 15,-1-6 2-15,-1-1 34 16</inkml:trace>
  <inkml:trace contextRef="#ctx0" brushRef="#br3" timeOffset="205955.4643">15212 16030 81 0,'17'-4'38'16,"6"4"0"-16,-1-3-37 0,4 1-1 15,-2 7 0-15,0 0 0 16,-2 2 0-16,-5 9 1 15,-3 6-2-15,-7 8 0 16,-6 7 1-16,-7 3 0 16,-3 2 1-16,-5 5-2 15,-2-1 2-15,-3 0-1 16,0-7 1-16,3-7-2 15,3-6 3-15,3-1-3 16,2-9 1-16,5-1 1 16,5 0-1-16,-2-15-1 15,19 13 3-15,-6-10-1 16,8 0-2-16,3-5 1 0,3 0 1 15,3-4-2-15,-2-4 1 16,1 2-2-16,0 2-2 16,-5-11-6-16,7 12-23 15,-12-8-3-15,2 4-2 16,-5-4 2-16,-1-4 35 15</inkml:trace>
  <inkml:trace contextRef="#ctx0" brushRef="#br3" timeOffset="206283.0648">15902 16162 65 0,'0'0'36'16,"8"21"0"-16,3-14-26 15,2-7-9-15,9 7 1 16,1-10 1-16,8 4 0 15,1-3-1-15,6-2 0 16,4-7 0-16,1 0-2 16,0 6 0-16,3-3-1 0,-4 7-2 15,-4-7-2-15,3 18-7 16,-13-15-24-16,2 0 0 15,-7-2-1 1,-4-4 6-16,-5-3 31 0</inkml:trace>
  <inkml:trace contextRef="#ctx0" brushRef="#br3" timeOffset="206563.8653">16304 15896 75 0,'-14'4'36'0,"-1"2"0"0,5 8-31 15,-2 7-3 1,2 13 0-16,0 14 0 16,0 8 2-16,-1 3-1 15,2 10-1-15,1-6 1 0,2-2-2 16,2 0 0-16,2-5-2 15,3-14 2-15,-2-4-4 16,5-7-3-16,-6-17-10 16,4 3-23-16,-2-17 2 15,6-11-2-15,-5-17 8 16,5-6 31-16</inkml:trace>
  <inkml:trace contextRef="#ctx0" brushRef="#br3" timeOffset="207546.667">16611 15622 69 0,'1'-11'36'0,"-1"11"-2"15,0 0-31-15,6 33-1 0,-5 8 0 16,3 9 0-16,-3 13 0 15,3 6 0-15,0 2 0 16,1 10 0-16,-3-8-1 16,2-10 0-16,-2-13-1 15,0-9 2-15,1-8-2 16,-3-9 1-16,-1-7 0 15,1-17 0-15,0 0-1 16,-10-16 1-16,5-9 0 16,-2-12-2-16,2-15 1 15,-3-10-1-15,2-11 0 16,0-9 0-16,3-2 1 15,-3 11-3-15,6 13 3 0,-1 9-1 16,4 14 1-16,4 26 1 16,7 30-1-16,4 23 0 15,9 20 0-15,10 17 0 16,6 5 0-16,9 9 0 15,3 1 1-15,5-8-1 16,-1-17 1-16,-3-12 0 16,-5-16 1-16,-8-14-1 15,-7-15 2-15,-7-12 0 16,-7-12-4-16,-6-11 4 15,-8-17-3-15,-3-8 1 16,-6-6-2-16,-4-12 2 0,-3-3-2 16,-3-1-2-16,-4-1 3 15,-3 5-3-15,6 21-2 16,-4-6-4-16,13 34-13 15,-1 0-14-15,4 17-1 16,10-6 0-16,2 15 18 16</inkml:trace>
  <inkml:trace contextRef="#ctx0" brushRef="#br3" timeOffset="207858.6676">17516 15998 75 0,'3'13'37'0,"6"-6"0"16,6-8-34-16,9 2-1 16,6-1-1-16,7 1 0 15,3-6-1-15,2 2-1 16,3 1-2-16,-7-5-6 15,10 7-21-15,-16-5-6 16,-1 0 0-16,-5-6-1 16,-5-1 34-16</inkml:trace>
  <inkml:trace contextRef="#ctx0" brushRef="#br3" timeOffset="208342.2684">18101 15724 81 0,'19'0'37'0,"4"-11"1"15,5-2-35-15,4 6-3 16,5 4 0-16,3 9 0 16,-1 1 0-16,-2 4-1 15,-8 4 1-15,-4 8 0 16,-8 2-1-16,-11 12 0 15,-9-3 1-15,-10 0 0 16,-9 4 0-16,-7-2-1 0,-6-5 0 16,0 0-1-16,-1-7 2 15,6-8-1-15,5-5 0 16,10 1 1-16,15-12-1 15,0 0 0-15,14 13 1 16,11-5-1-16,6 0 1 16,5 12 0-16,2 1 0 15,1 5 0-15,-4 4-1 16,-6 4 1-16,-8 6 1 15,-12-2 1-15,-12 2-2 16,-11-9 1-16,-10 1-1 16,-11-5 1-16,-7 3 0 15,-7-7 0-15,-3-2-2 0,4-3-1 16,1-11-4-16,14 11-10 15,0-21-18 1,16-1-2-16,8-15 2 16,14-2 11-16,11-10 23 0</inkml:trace>
  <inkml:trace contextRef="#ctx0" brushRef="#br3" timeOffset="208638.669">18892 16153 85 0,'26'2'37'16,"7"-1"1"-16,9-3-39 0,9-4 1 15,4 0 1-15,4-2-2 16,3-1 1-16,2 0-1 16,-1-2 0-16,-3 0-2 15,-5 5-1-15,-9-5-2 16,1 11-10-16,-14-9-20 15,-5 0 0-15,-11-4 0 16,-8-1 17-16,-8-6 19 16</inkml:trace>
  <inkml:trace contextRef="#ctx0" brushRef="#br3" timeOffset="208904.8695">19444 15693 73 0,'0'0'36'0,"-13"21"0"16,7-1-32-16,2 14-2 15,2 13 0-15,-1 8-1 16,3 18 1-16,-1 4-1 16,5 6 2-16,-2-7-1 15,2 1-1-15,2-10 1 16,-1-3-2-16,-1-8 1 15,-1-16-1-15,0-1-1 16,-5-15-3-16,6-1-5 16,-4-23-22-16,0 0-7 0,-6-16 2 15,7-7-2-15,-1-11 30 16</inkml:trace>
  <inkml:trace contextRef="#ctx0" brushRef="#br3" timeOffset="209544.4706">20304 15748 75 0,'17'4'39'0,"9"-10"-2"16,5-9-35-16,20 4 0 15,14-4 1-15,12 1-1 16,6-4-1-16,3 0 0 15,-1 0-1-15,-3-1-1 16,-5 7-1-16,-15-1-5 16,-2 15-12-16,-16-6-16 0,-11 1-3 15,-14-2 2-15,-9 2 13 16,-10 3 23-16</inkml:trace>
  <inkml:trace contextRef="#ctx0" brushRef="#br3" timeOffset="209809.6711">20818 15504 79 0,'-10'19'36'0,"1"13"-2"15,-2 19-33-15,4 15-1 0,1 10 1 16,-2 13-1-16,4 7 0 15,-3 0 2-15,5 1-1 16,0-10 1-16,3-16-2 16,2-9 2-1,1-9-2-15,2-8-1 0,-1-11-2 16,4 2-4-16,-6-22-17 15,8-7-13-15,-1-10 3 16,6-9-5-16,0-17 27 16</inkml:trace>
  <inkml:trace contextRef="#ctx0" brushRef="#br3" timeOffset="210138.2717">21825 15169 82 0,'-10'31'38'0,"-16"5"-2"16,-4 14-35-16,-6 23 0 15,-6 23 2-15,-4 9-1 16,3 13 1-16,3 2-2 15,8 5 0-15,12-8 2 16,11-9 0-16,9-12 0 16,9-13-2-16,8-11 1 0,2-10 0 15,4-5-1-15,-2-13-1 16,-2-13-2-16,-5 0 0 15,1-11-4 1,-15-20-6-16,18 4-27 0,-16-18 1 16,1-7-2-16,-4-13 4 15,4 1 29-15</inkml:trace>
  <inkml:trace contextRef="#ctx0" brushRef="#br3" timeOffset="210715.4727">21878 16079 70 0,'8'35'36'16,"2"-1"-2"-16,0 3-32 15,1 3 1-15,1 8-1 0,-2-3 1 16,1-8-1-16,-6-11-1 15,0-3 2-15,-2-11 0 16,-3-12 0-16,0 0-2 16,0 0 1-16,-3-23-1 15,-1-5 1-15,1-12-1 16,0-15-1-16,-1-10-1 15,-2-9 1-15,3-10 0 16,1-3 0-16,1 5 0 16,-1 8 0-16,4 16 0 15,-1 9-1-15,4 13 0 16,3 15 1-16,4 23 0 15,3 18 0-15,6 18 0 0,7 12 2 16,4 8-2-16,5 11 2 16,5 11-1-16,6-2 0 15,0-3-1-15,2-12 1 16,-3-9-1-16,-2-12 0 15,-5-12 0-15,-4-4 0 16,-4-18 1-16,-6-6 0 16,-7-8 0-16,-3-10-1 15,-6-16 1-15,-6-5-1 16,-4-11 1-16,-4-11-1 15,-5-4 0-15,-4-5-1 16,0 3 0-16,-2 3-1 0,3 14-1 16,0 5-2-16,6 20-3 15,-4-7-14-15,10 30-16 16,0 0 1-16,6-6-2 15,4 10 18 1,2-1 21-16</inkml:trace>
  <inkml:trace contextRef="#ctx0" brushRef="#br3" timeOffset="210949.4731">22767 15858 99 0,'17'4'38'0,"8"-1"0"16,-1-6-38-16,4-5 0 15,-1 3-2 1,4-3 0-16,-1 0-1 16,-5-5-2-16,4 6-3 0,-13-16-7 15,10 6-22-15,-8-4 0 16,3 3-1-16,-3-8 11 15,-2 1 27-15</inkml:trace>
  <inkml:trace contextRef="#ctx0" brushRef="#br3" timeOffset="211401.8739">23249 15441 94 0,'13'-5'36'0,"10"7"1"16,-2-4-37-16,17 11 0 0,7 1 1 15,2 7-1-15,-2 7-2 16,-3 7 1-16,-7 7 0 16,-12 1-1-16,-15 7 1 15,-11-6 0-15,-10-2 0 16,-13-1 1-16,-5-5-1 15,0-9 2-15,-2-8-1 16,3-6 1-16,6-4-1 16,3 0 0-16,10 0-1 15,11-5 0-15,23 1 1 16,2 5-2-16,9 6 1 15,8 5 1-15,5 5-1 16,2 4 0-16,-2 5 1 0,-8 6 0 16,-17 0 0-16,-10 6 1 15,-12 2 0-15,-17-7 0 16,-14-4 0-16,-9-2-1 15,-12-7 0-15,-4-3-1 16,-6-3 0-16,-1-17-6 16,13 2-20-16,1-14-10 15,11-12 0-15,7-11 0 16,9-10 28-16</inkml:trace>
  <inkml:trace contextRef="#ctx0" brushRef="#br3" timeOffset="211716.3745">23623 15150 98 0,'50'40'37'0,"0"-10"-6"0,5 27-30 16,7 16-1 0,-1 16 0-16,-4 12 0 15,-9 8 0-15,-7 12-1 16,-12 3 2-16,-19-5 1 15,-14 2-1-15,-19-4-2 0,-17-19 1 16,-18 7-3-16,-19-13-6 16,-7-5-27-16,-15-14-1 15,1-16-2-15,-5-28-2 16,-1-24 38-16</inkml:trace>
  <inkml:trace contextRef="#ctx0" brushRef="#br4" timeOffset="220967.1908">13426 16000 46 0,'-13'-23'32'0,"6"6"-2"15,1-4-30-15,1 3 1 16,4-3-1-16,-5 0 0 0,4-3 0 15,-3-1 1-15,-1 0 0 16,-2 0 1-16,0 4 0 16,-5-2 0-16,-3 10-1 15,0-5 1-15,-2 3-1 16,-5-1 0-16,-1 4 0 15,-3-4-1-15,-5 2 0 16,-3-1-1-16,-2-2 3 16,-5 1-2-16,-2 2 1 15,-3 1-1-15,-2 2 1 16,-1-3-2-16,-2 6 2 15,1-1-1-15,-1 3 0 16,0 0 0-16,1 1 1 0,-1 2-1 16,-2 1 0-16,1 9 1 15,-2 1-1 1,1 3 1-16,-2 5-2 15,-1 3 2-15,2 4-2 0,-2 3 1 16,3 3 0-16,1 5 1 16,3 2-2-16,3 2 1 15,2 6 1-15,4 3-1 16,3 4 0-16,3 1 0 15,4 1 1-15,5 6-2 16,4 1 2-16,6 7 0 16,7-2 0-16,7 6 0 15,8 3 0-15,7 8 0 0,8 6-1 16,9-4 2-1,11 2-1-15,8-3-2 16,10 9 3-16,8-10-2 16,11 7 2-16,7-13-2 0,7 1 3 15,3-10-2-15,1 8 1 16,0-25-2-16,-1-24 3 15,-2-1-3-15,-4-30 1 16,-2-11 0-16,-4-15-1 16,-4-16 0-16,-4-18 0 15,-5-1 2-15,-3 0-3 16,-8-19 3-16,-6-3-3 15,-7 2 2-15,-8-4-1 16,-8 2 2-16,-9-5-3 16,-8 8 0-16,-6 2 1 15,-11 6-1-15,-8 13 1 16,-6 2-1-16,-9 8 1 0,-5 3-3 15,-3 5 3-15,-2 1-2 16,1 3-1-16,6 8-2 16,-4-11-7-16,12 16-24 15,0-4 0-15,10 5 0 16,2 2 17-16,9 0 19 15</inkml:trace>
  <inkml:trace contextRef="#ctx0" brushRef="#br4" timeOffset="222059.1927">15584 15899 49 0,'-21'-13'32'15,"-6"-9"-1"-15,0 0-31 16,-4-4 0-16,-4 2 0 16,-3 0 2-16,-6-3-1 15,3 2 1-15,-4-2 1 16,2 5-1-16,-3-2 1 15,3 6 0-15,-2-3-1 16,3 8-1-16,-3-6 0 16,0 5 1-16,-2 0-2 15,-1 1 3-15,3 3-4 0,-3 3 2 16,-1 2-1-16,0 2 2 15,-3 4-1-15,2 6-1 16,2 4 0-16,-2 5-1 16,-2 1 2-16,2 7-2 15,2 8 2-15,-5 6-2 16,2 9 1-16,1 6 0 15,0 4 0-15,0 7 1 16,4 6-2-16,2 4 1 16,7-3-1-16,6 1 2 15,9-2 0-15,7-1 0 16,10 3 0-16,8 5 0 15,8 0 0-15,11 0 1 0,8 3-1 16,9 1 1-16,8-3-2 16,9 6 1-16,9-10 0 15,9-5 0 1,7-11 0-16,7-1 1 0,2-16 0 15,3-14 0-15,-2-10-2 16,-1-13 1-16,-2-9 0 16,-8-16 0-16,-4-2 0 15,-4-12-2-15,-5-5 2 16,0 0-1-16,-5-5 0 15,-1-6 1-15,-4-13 1 16,-2 1-2-16,-2-8 0 16,-5-3 0-16,-3-1 1 0,-8 3 0 15,-6 3-1 1,-7 0 0-16,-7 6-2 15,-6 4 2-15,-11 2-1 16,-9 5 1-16,-5 2-1 0,-9 2-1 16,-6-4 2-16,-10 3-1 15,-6 4 2-15,-2-3-2 16,-4 3 1-16,0 1-1 15,5 6 0-15,-1-3-4 16,12 18-8-16,0-6-24 16,11 6-1-16,4 0 1 15,8 2 9-15,6-2 28 0</inkml:trace>
  <inkml:trace contextRef="#ctx0" brushRef="#br4" timeOffset="223213.5947">18487 15577 50 0,'-2'-14'32'0,"-7"-1"-2"0,-5-3-30 16,-3 1 1-1,-5-4 0-15,-2 2 0 0,-8-7 2 16,-4 1-1-16,-7-4 0 16,-1 1 0-16,-6-1 1 15,0 4-1-15,-6 1 1 16,2 5-2-16,-5 2 1 15,0 5-1-15,-6 5 0 16,-1 5 0-16,-2 2 0 16,-2 4-1-16,-2-2 1 15,0 1-1-15,0 1 0 16,1 4 1-16,3-1 0 15,1 3-1-15,0 3 1 16,2 2-1-16,-1 3 1 16,2 7 0-16,1 6-1 0,4 4 1 15,-2 2 0-15,3 7-1 16,4 2 1-16,4 4-1 15,4 6 0-15,6 3 0 16,7 4 1-16,6 3-2 16,9 3 1-16,7 9 1 15,9 2 0-15,8 3-1 16,3 6 2-16,7 0-3 15,3-8 3-15,5 9-2 16,7 1 1-16,4-5 0 16,6-1-1-16,9 2 1 15,5-9-1-15,10-6 2 16,6 6-2-16,9-9 1 0,5-10 0 15,8-10 2-15,3-7-2 16,7-10 1-16,4-20-1 16,2-1 0-16,1-11-1 15,2-13 0-15,-6-15 1 16,1-5-2-16,-2-12 0 15,-5-2 0-15,-3-5 1 16,-3-4-1-16,-4-15 1 16,-5-4 0-16,-3 3 1 15,-6-3-2-15,-10 0 2 16,-4-2 0-16,-12 6-2 15,-9-1 1-15,-12 1-1 16,-12 4 2-16,-12 0-2 0,-10 0 1 16,-10-2-1-16,-6 0 0 15,-9-4 1 1,-5-2 0-16,-2 6-1 15,-4 1 1-15,0 2-1 0,-4 3-1 16,2 17-3-16,-15-4-24 16,-1 21-5-16,-8 6-2 15,-6 0 0-15,-3 3 18 16</inkml:trace>
  <inkml:trace contextRef="#ctx0" brushRef="#br4" timeOffset="249127.7403">4828 15804 45 0,'-12'-3'31'16,"12"3"-18"-16,-10-2-47 0,10 2-1 15,0 0 16-15,-9-2 19 16</inkml:trace>
  <inkml:trace contextRef="#ctx0" brushRef="#br4" timeOffset="265915.8698">3052 16651 1 0,'2'-65'27'0,"-8"1"0"0,6 15-25 0,-6 11-9 15,6 17-5-15,0 21-10 16,-13-7 7-16,7 32 15 0,-8-8 0 16</inkml:trace>
  <inkml:trace contextRef="#ctx0" brushRef="#br5" timeOffset="273856.2837">11903 13356 16 0,'0'0'29'16,"0"0"-2"-16,-10-11-25 15,10 11 1-15,0 15-1 16,2 4 0-16,-2 9-1 0,0 12 1 16,-2 6 0-16,2 10 0 15,-1 2-1-15,2 0 0 16,-3-1 0-1,7-7-1-15,-6-10 1 0,6-9 0 16,-6-12 1-16,7-3 0 16,-6-16 1-16,0 0 1 15,0 0-1-15,-7-14 0 16,4-10 0-16,-3-4 0 15,2-12-1-15,-2-8-1 16,3-11-1-16,-1 1 1 16,1-6 0-16,3 6-1 15,1 4 1-15,1 10-1 0,2 9 0 16,-1 13 0-1,-3 22 1-15,12-4-1 16,-2 22 0-16,3 7 1 16,3 12-2-16,3 5 1 0,3 4 0 15,4 2 1-15,0-3-1 16,1-4 2-16,-3-11 0 15,1-1 1-15,-7-18 0 16,0-5 0-16,-7-12 0 16,0-8 0-16,-3-11-1 15,-5-6 0-15,-2-7 0 16,-1-6-2-16,-2-3 1 15,-2 2-1-15,-1 2 1 16,0 5-2-16,-2 6 0 16,0 4-1-16,4 13-2 15,-1-2-4-15,4 17-7 16,0 0-19-16,12 1-2 0,-2 2 1 15,4 1 21-15,0-1 14 16</inkml:trace>
  <inkml:trace contextRef="#ctx0" brushRef="#br5" timeOffset="274121.4842">12336 13417 51 0,'14'3'33'15,"5"-4"-1"-15,1-6-31 0,5-1-1 16,4 0 0-16,-1 1 0 16,1-1-1-16,-4-1 1 15,1 1-1-15,-4 2 1 16,-3 1-2-1,0 3 1-15,-5-2-1 0,1 6-3 16,-15-2-11-16,12-5-16 16,-12 5 0-16,0 0 8 15,0 0 24-15</inkml:trace>
  <inkml:trace contextRef="#ctx0" brushRef="#br5" timeOffset="274558.285">12739 13107 28 0,'0'0'28'0,"9"-7"3"15,-9 7-28-15,2 12 0 16,-4 6 2-16,4 16 0 16,-7 5 0-16,4 14 1 15,-3 2-1-15,4 11-1 0,-2-3-1 16,3 5 0-16,0-11-1 15,2-5-1-15,-1-8 0 16,1-9-1-16,-1-7-1 16,0-8 0-16,2-4-4 15,-4-16-6-15,0 0-23 16,0 0 0-16,8-11 0 15,-2-5 22-15,-3-5 12 16</inkml:trace>
  <inkml:trace contextRef="#ctx0" brushRef="#br5" timeOffset="274979.4857">13299 13328 43 0,'0'0'34'15,"16"-2"0"-15,-1 2-28 16,-2-7-4-16,11 5 1 0,-1-5-2 16,4 6 1-16,4-3-3 15,-2 3 1-15,3 2 0 16,-4-4-2-16,0 5 0 15,-8-2-2-15,2 7-3 16,-14-11-7-16,3 7-15 16,-11-3-3-16,0 0-1 15,0 0 33-15,-18-9 0 0</inkml:trace>
  <inkml:trace contextRef="#ctx0" brushRef="#br5" timeOffset="275213.4861">13464 13180 34 0,'-6'-11'32'0,"1"0"1"15,-2-1-28-15,7 12 1 16,0 0-1-16,-8 30-2 16,6-4 0-16,-1 14-1 15,2 6 0-15,2 12 0 16,2 0-2-16,1 4-1 15,5-5-2-15,-2-10-4 16,10-7-27-16,0-10 1 16,-1-12-1-16,3-15 20 15,1-18 14-15</inkml:trace>
  <inkml:trace contextRef="#ctx0" brushRef="#br5" timeOffset="275775.0871">13925 13097 65 0,'2'28'35'0,"-3"10"0"15,-3 4-35-15,2 12 0 16,-2 3-1-16,0 6 1 15,-2-2 0-15,0-8 0 16,1-7 1-16,-1-14-2 0,-2-10 2 16,8-22-1-16,-10 8 0 15,4-22 0-15,-1-13 0 16,3-12 0-1,-2-11-1-15,1-10 0 0,1-10 0 16,2-4 1-16,1 1-1 16,1 3 0-16,1 8 1 15,4 14 0-15,3 14 0 16,3 19 1-16,5 19-1 15,1 21 2-15,4 16-1 16,3 10 0-16,4 6 0 16,2 5 0-16,0-1 0 15,-1-6 1-15,-2-6-1 0,-3-12 0 16,0-10 2-1,-6-12-1-15,-1-7 0 16,-5-19 1-16,-2-5-2 16,-5-10 1-16,2-8-2 0,-2-10 1 15,-2-7-1-15,-2-3-1 16,-1 0 0-16,0 9-2 15,-5-4-2-15,8 21-7 16,-11-6-12-16,8 34-13 16,-4-11 0-16,4 11 2 15,5 24 35-15</inkml:trace>
  <inkml:trace contextRef="#ctx0" brushRef="#br5" timeOffset="276024.6875">14389 13167 63 0,'16'3'35'0,"3"1"-3"15,-1-7-32-15,5-3 0 16,-2 3 0-16,1-3 1 15,0 1-2-15,-1-5 1 16,-1 2-1-16,-2-2-2 16,3 4-3-16,-11-6-3 15,9 12-12-15,-10-5-13 16,1 0 1-16,-10 5 11 15,12-11 22-15</inkml:trace>
  <inkml:trace contextRef="#ctx0" brushRef="#br5" timeOffset="276430.2882">14756 12926 54 0,'15'-6'35'0,"2"-1"0"15,10 2-32-15,-3-2-1 16,2 3 0-16,-2 4-1 15,-1 2 0-15,-3 11-1 16,-5 4 0-16,-7 9 0 16,-7 6-1-16,-9 7 2 0,-2 7-1 15,-5-1 1-15,-2-3-1 16,-2 1 1-1,1-3 0-15,3-6 1 16,3 1-1-16,6-8-1 16,3 1 1-16,5-5 0 0,5-1 0 15,2-3 0-15,5-3-1 16,2-5 1-16,5-4 0 15,0-3 0-15,4-7-1 16,0-1 0-16,-1 0 0 16,-2-1-1-16,-1-5 0 15,-1 6-2-15,-8-4-3 16,6 12-6-16,-18-4-18 15,13-9-6-15,-6 7 0 16,3-6 16-16,1 4 20 16</inkml:trace>
  <inkml:trace contextRef="#ctx0" brushRef="#br5" timeOffset="276976.2892">15676 13082 48 0,'-3'15'34'0,"3"-15"0"15,0 0-26-15,11-6-8 16,-3 3 2-16,7 0 0 16,-1 0 0-16,8-2 0 0,-1-1 1 15,7 6-1-15,-1-5 1 16,6 2-1-1,-2 0 0-15,1 0-1 16,-2 1-1-16,-3-1 0 0,-4 2-1 16,-5-7-3-16,0 8-5 15,-15-14-13-15,-3 14-13 16,8-14-2-16,-8 14 2 15,-3-20 34-15</inkml:trace>
  <inkml:trace contextRef="#ctx0" brushRef="#br5" timeOffset="277210.2896">15896 12768 66 0,'2'44'36'0,"-1"6"0"15,2-4-34-15,-2 13-2 16,5 6-1-16,-3 0 1 16,0-5 0-16,1-8-2 15,1-5-1-15,-4-14-3 16,8 5-12-16,-5-16-17 15,3-11-1-15,2-9 2 16,2-12 30-16</inkml:trace>
  <inkml:trace contextRef="#ctx0" brushRef="#br5" timeOffset="277413.09">16402 12971 82 0,'0'0'34'0,"8"12"-8"16,-8-12-53-16,0 0-10 15,0 0-1-15,0 0 2 16,0 0 33-16</inkml:trace>
  <inkml:trace contextRef="#ctx0" brushRef="#br5" timeOffset="277600.2903">16634 12953 55 0,'0'0'35'16,"9"13"-3"-16,1-10-30 15,-10-3-6-15,0 0-4 16,0 0-18-16,7 13-8 15,-7-13 1-15,8-4 15 16,-8 4 18-16</inkml:trace>
  <inkml:trace contextRef="#ctx0" brushRef="#br5" timeOffset="277771.8906">16930 12895 72 0,'10'17'7'15,"-10"-17"-6"-15,9 11-37 16,-9-11-2-16,10-5 33 16</inkml:trace>
  <inkml:trace contextRef="#ctx0" brushRef="#br5" timeOffset="277927.8909">17214 12816 72 0,'15'28'13'0,"-15"-28"-13"16,13 13-36-16,-13-13-1 16,14-4 26-16</inkml:trace>
  <inkml:trace contextRef="#ctx0" brushRef="#br5" timeOffset="278115.0912">17522 12827 76 0,'0'0'19'0,"0"0"-28"16,10 13-27-16,-10-13 1 15,0 0 21-15,8 0 14 16</inkml:trace>
  <inkml:trace contextRef="#ctx0" brushRef="#br5" timeOffset="279253.8932">18057 12625 21 0,'0'0'31'0,"-10"-1"1"16,0-5-22-16,10 6-2 15,-4-12 2-15,4 12-3 16,5-22 0-16,8 10-1 16,-1-8-2-16,9 6-1 0,3-9 0 15,5 2-1-15,-1 6-1 16,6 6 0-1,-1 5-1-15,-2 9 0 16,-4 6 1-16,-5 6-1 0,-7 12 0 16,-4 10 0-16,-4 0 0 15,-8 4-1-15,-7 1 1 16,-4 2 0-16,-6 0-1 15,-5-2 1-15,-2-4-1 16,-3-3 2-16,0-1-1 16,1-3 0-16,2-4 0 15,5-2 1-15,0-7-1 16,8 0 1-16,2-5-1 15,8 1 1-15,4-2 0 16,8 0 0-16,5-3 1 16,8 0-1-16,3-3 1 15,6-1-1-15,3-3 0 0,3-2 0 16,0-8-1-16,-3-4 0 15,-2 0 0-15,-3 0-1 16,-3-1 1-16,-4 1-2 16,-3 1 0-16,-5-2-2 15,4 7-1-15,-7-6-4 16,9 10-5-16,-9-13-14 15,6 6-7-15,1 0 0 16,3-2 13-16,1 2 22 16</inkml:trace>
  <inkml:trace contextRef="#ctx0" brushRef="#br5" timeOffset="279550.2937">18892 12663 62 0,'0'0'33'0,"19"0"0"15,8-8-34-15,1 1 1 16,6 2 1-16,1 0-1 16,6 4 0-16,-2 1 0 0,1 1-1 15,-2 3-2-15,-6-6-5 16,2 3-24-1,-8 0 0-15,-9-6-1 16,-5 0 15-16,-9-10 18 0</inkml:trace>
  <inkml:trace contextRef="#ctx0" brushRef="#br5" timeOffset="279831.0942">19085 12337 79 0,'-1'17'36'15,"2"5"-1"-15,-1 9-36 16,3 11 2-16,1 12-1 15,1 3 0-15,-1 7 1 0,3-5-2 16,-1 0 2-16,-3-6-2 16,4-4 1-16,-1-9-2 15,-2-15-3-15,5 7-7 16,-6-19-23-16,-3-13 0 15,16 3 0-15,-7-17 10 16,5-10 25-16</inkml:trace>
  <inkml:trace contextRef="#ctx0" brushRef="#br5" timeOffset="280111.8947">19680 12391 85 0,'16'27'38'15,"-4"4"-2"-15,-1 16-35 16,-2 2-1-16,0 8 0 16,0-1-1-16,-3 1 1 15,-3 0 0-15,-2-5 0 16,-1-4 0-16,2-10-1 15,0-5 1-15,-2-10-2 16,6-3-2-16,-6-20-6 16,10 15-25-16,-1-13-2 15,1-6 1-15,3-6 3 0,2-3 33 16</inkml:trace>
  <inkml:trace contextRef="#ctx0" brushRef="#br5" timeOffset="282670.2992">20105 12323 56 0,'12'13'32'16,"-4"-10"0"-16,-8-3-31 15,0 0-2-15,12 6 2 16,-12-6-1-16,0 0 1 16,0 0 0-16,2-15 0 15,-2 15 1-15,-13-18-1 16,3 6 1-16,-8-6 0 15,-2-3 0-15,-10-6 0 16,-4 2-1-16,-6-4 1 16,-3-2-1-16,-9-5 0 15,-3 4 0-15,-3-2 0 0,-7 0-1 16,-1 4 0-16,-4-2 0 15,-5 3 0-15,-3 1-1 16,-2 5 2 0,-5-2-2-16,-5 4 1 0,-2 3 0 15,-4 2 0-15,-1 4 0 16,-6 0 1-16,-2 3-1 15,-5 5 0-15,-3 1 0 16,-4 2 0-16,-3 1-1 16,-5 2 1-16,-3 3-1 15,-5 1 1-15,-2-1-1 16,-3 5 0-16,1 2 1 0,-1 1-1 15,5 4 0-15,0 3 1 16,2 4-1 0,4 3 0-16,3 6 0 15,3 2 0-15,3-1 0 0,-3 2 0 16,-1 2 0-16,-1-2 1 15,-3-3 0-15,-2 0-1 16,-2-4 1-16,-4-2 0 16,-1-3 0-16,-2 1 0 15,1-2 1-15,1 2-1 16,4 0-1-16,2-1 1 15,2 1 1-15,2-3-2 16,7-1 1-16,0-1 0 16,5-2-1-16,-1-5 1 15,2 2 1-15,3-2-1 16,-3 1 0-16,4-5 0 15,-2-3 0-15,1 1 0 0,0-3 1 16,1-1-2-16,0-3 1 16,1-3 0-16,0 0 0 15,-1-1 0-15,3 3 0 16,1 0 0-16,0-1 0 15,0 1 0-15,2 4 0 16,2-1 0-16,3 3 0 16,4 5 0-16,2 1-1 15,6 1 1-15,3 4 0 16,4 4-1-16,5 2 1 15,5 7-1-15,6 3 1 16,7 5 0-16,5 9 0 16,8 8-1-16,8 5 2 0,10 6-1 15,5 6-1-15,9 3 2 16,8 4-2-16,4 0 1 15,11 1 0-15,6-2 0 16,10-1 0-16,6-5-1 16,9-7 2-16,5-3-2 15,7-9 2-15,-1-4 0 16,13-12-1-16,-5-4 2 15,5-4-1-15,3-8 1 16,5-2-1-16,2-5 1 16,4-1-1-16,4-9 1 15,-3 5-1-15,11-12 1 16,0 0-1-16,1 0-1 0,2-5 2 15,0-2-1-15,7-2 0 16,2-1-1 0,-1 1 1-16,2 3 0 15,-1 1 0-15,1-5 0 0,-2 9 1 16,-1 1-1-16,0 2-1 15,2 2 1-15,0 3 0 16,-2-1-1-16,7-1 1 16,-1 4-1-16,2-4 0 15,0 1 1-15,0-1 0 16,3-1-1-16,-3-1 1 15,2-3 0-15,-3 0 0 16,3-2 0-16,1 1 1 16,-1-1-1-16,5-2 0 15,-2-3 1-15,1 0-2 16,1-2 1-16,-2-2 0 15,0-2 0-15,-6-1-1 0,1 0 1 16,-4 1-1-16,2-3 0 16,0 2 2-16,-2 2-2 15,3-1 1-15,1-2 0 16,6 3-1-16,4-2 1 15,4 5-1-15,-1-3 1 16,8 2 0-16,-1-5 0 16,3 4-1-16,0 2 0 15,0-3 1-15,-3 3-1 16,0-3 0-16,-1 0 1 15,-2-2-2-15,2 4 1 16,1-5 0-16,-1 1 0 0,1 0-1 16,4-7 1-16,0 4 0 15,2 1 0-15,-2 1-1 16,-3-3 1-16,-3 2 0 15,-4-2-1-15,-7 1 2 16,-5 5-2-16,-8-6 1 16,-1-1 0-16,-11-1 1 15,-7 0-1-15,-7-3 0 16,-10-3 0-16,-6-2 0 15,-10-5 0-15,-10-6 0 16,-12-5 1-16,-12-6-1 16,-12-4 1-16,-10-2-1 15,-13-4 1-15,-14-1-1 0,-17 0 1 16,-13 3-1-16,-15 9-1 15,-17 1 1-15,-15 7-2 16,-18 1-4 0,-4 15-30-16,-22-1-2 0,1-2-1 15,-6-3-1-15,0-13 22 16</inkml:trace>
  <inkml:trace contextRef="#ctx0" brushRef="#br5" timeOffset="294573.1201">9931 4018 26 0,'-55'-28'30'0,"1"1"2"0,1 3-32 16,8 3 2-16,13 9 1 0,3 1 1 0,19 9 0 15,10 2 0-15,31 6 1 0,17 1-1 0,27 4-1 16,19-1 1-16,22 4 0 0,21-4-1 0,14 1-1 15,7-4 0-15,3-2 0 0,-3-6 1 0,-7 0-1 16,-13-4-1-16,-11-1 0 0,-18-2 1 0,-16 4-1 16,-20-5 0-16,-15 4 0 0,-19-4 0 15,-16-6 1-15,-14-3-2 0,-18 0 1 16,-20-5-1-16,-21-3 1 0,-21 3-2 15,-20-3 0-15,-22 6 0 16,-17 6 0-16,-20 6 0 16,-10 2 0-16,-8 5 2 15,4 2-2-15,13-1 1 16,17 1 0-16,22 2 0 15,26 1 0-15,27-1 0 16,34-1 0-16,38 3 0 16,34 0 0-16,35 1 0 15,26 4 1-15,28-2-1 16,24 1 2-16,25 2 0 15,9 0-2-15,6-3 2 16,-3-1-2-16,-12-2 3 0,-12 1-3 16,-27-4 1-16,-22-4 0 15,-32 0-2-15,-19-2 3 16,-30-2-2-16,-25 0 1 15,-27-2-2-15,-28 0 1 16,-23-4 1-16,-23 1-2 16,-24-6 1-16,-21 3-1 15,-18-2 0-15,-18 3-1 16,-7 0 2-16,3 0 0 15,8 6 0-15,18 3-1 16,19 4 1-16,23 3-1 16,23 1 1-16,24 0-1 15,25 6 0-15,24 2 0 0,24 0 1 16,24-1 0-16,27 0-1 15,22 0 2-15,29 1-1 16,21 1 1 0,20 1 1-16,7-2-1 0,2 2 2 15,-10 2-3-15,-20 0 2 16,-23 0-2-16,-28-2 1 15,-27-4-2-15,-37-4 1 16,-27-6 1-16,-39 2-2 16,-26-6 0-16,-27 1 1 15,-24 1-1-15,-25 1 1 16,-19 3 0-16,-17 4-1 15,-8 6 0-15,1 4 0 0,13 5 1 16,21-1 0-16,27 3-1 16,26 4 1-1,38 6-1-15,43 1-1 16,36-3-3-16,55 9-28 0,22-9-4 15,29-8-1-15,13-16 3 16,16-15 35-16</inkml:trace>
  <inkml:trace contextRef="#ctx0" brushRef="#br5" timeOffset="295337.5215">8728 5707 64 0,'0'22'38'0,"0"-22"-2"0,0 0-37 16,0 0 1-16,14-32 0 15,3-4 0-15,6-19 0 16,3-22 0-16,5-22-1 15,2-29 1-15,1-20 1 16,-2-20-1-16,-1-5 1 16,-6-4 0-16,-2 12 1 15,-6 14 0-15,-3 25-1 16,-4 26 0-16,0 29 0 15,0 27 0-15,2 28-1 16,5 30-1-16,5 26 2 16,5 29-3-16,4 23 2 15,5 21 0-15,3 18-1 0,3 17 1 16,1 4-1-16,-1-3 0 15,-1-12 0-15,-5-15 1 16,-4-24-2 0,-3-15 0-16,-15-32-7 0,-5-16-27 15,-9-35-1-15,-26-11 1 16,-7-32 18-16,-13-25 18 15</inkml:trace>
  <inkml:trace contextRef="#ctx0" brushRef="#br5" timeOffset="296213.623">8665 4846 63 0,'44'12'37'0,"8"-11"0"16,10 3-36-16,10-8-1 0,8 0-1 15,6 1-2-15,-2-9-2 16,6 6-5-16,-14-18-4 16,5 10-3-16,-19-23 2 15,1 12 0-15,-19-21 2 16,1 6 2-16,-19-14 4 15,-1 7 4-15,-12 0 8 16,-7 1 2-16,-2 8 1 16,-7 0 1-16,4 14 0 15,-9 0 1-15,8 24 0 16,-9-12 0-16,8 30-1 15,-8 1-1-15,9 31 0 16,-7 8-1-16,7 32-1 0,-5 15-1 16,7 20-2-16,-2 6 0 15,3 6-3-15,6 1-2 16,0-13-4-16,10 1-4 15,-8-38-10-15,16-17-14 16,-4-29-2-16,3-27 4 16,-2-34 32-16,4-11 0 15,-10-33 0-15,1-21 0 16,0-12 0-16,-7-10 0 15,-1 2 24-15,-1 13 8 16,-1 21-10-16,-6-1-10 16,10 31-2-16,-8 18-3 0,6 40-1 15,-10 24-3-15,4 26 0 16,-5 14-1-16,5 14 0 15,1 6 0-15,2 7 0 16,6-12 0 0,2-12-2-16,6-25 1 0,5-25-1 15,6-28 0-15,2-26 0 16,0-25-1-16,0-23 1 15,-4-19-1-15,-3-16 1 16,-2-3 0-16,-3 5 0 16,-7 10 0-16,-5 19-1 15,0 20 3-15,1 26-2 16,-3 34 1-16,3 30 1 0,3 23-2 15,4 14 1-15,5 10 1 16,6 3-1 0,6-3 0-16,4-9 0 15,5-22 0-15,3-21 1 0,-4-25 0 16,2-21 0-16,-5-26-1 15,-6-16 0-15,-10-24-1 16,-7-14 1-16,-10-14 0 16,-6 2-2-16,-11 5 1 15,-4 11-3-15,-3 16 1 16,-9 16-2-16,6 37-7 15,-9 19-26-15,15 25 0 16,3 8 0-16,12 6 20 0,8 5 17 16</inkml:trace>
  <inkml:trace contextRef="#ctx0" brushRef="#br5" timeOffset="297118.4246">11084 4593 62 0,'-32'21'36'0,"2"18"-2"15,2 20-35-15,-1 20-1 0,9 11 1 16,2 6 0-16,10 1 0 15,7-5 1-15,9-8 0 16,6-17 0-16,8-26 2 16,4-19-2-16,7-23 1 15,1-16 0-15,-1-25-1 16,-6-17 1-16,0-18-1 15,-4-8 1-15,-5-3-1 16,-3 0 1-16,-9 7 1 16,-1 8-1-16,-4 15 1 15,2 19 0-15,-6 15 0 16,3 24-1-16,0 0 0 15,7 42 1-15,-4 4-2 0,3 16 1 16,0 11-1-16,4 2 0 16,5 4 0-16,2-5 1 15,2-8-2 1,4-14 2-16,1-12-1 0,2-18-1 15,0-16 2-15,1-17-1 16,-3-23 0-16,-5-14 0 16,0-20 0-16,-5-8 0 15,-3-6 1-15,-3 3-1 16,-4 1 0-16,-2 14 1 15,0 20-1-15,-2 20 0 16,0 24 1-16,3 29-1 0,2 12 0 16,3 7 0-1,4 12 0-15,5 0 0 16,2-2-1-16,3-7 1 15,7-16 0-15,-2-23 0 16,1-15 0-16,-4-14 0 0,-1-22 1 16,-4-12-1-16,-4-17 0 15,-5-10 1-15,-4-4-1 16,-4 4 1-16,-3 11-1 15,-2 10 2-15,1 16-3 16,0 16 3-16,2 25-1 16,2 40-2-16,3 29 1 15,5 27 1-15,2 23-1 16,8 20-1-16,1 20 2 15,2 16-2-15,1 0 1 16,-4-6 0-16,0-19 0 16,-7-19-1-16,-11-18 2 0,-8-20 0 15,-15-18-1-15,-10-24 0 16,-11-25 1-16,-13-17-2 15,-8-21-2-15,-5-31-1 16,4-15-4-16,-2-36-7 16,21-11-23-16,5-21 0 15,19-6 1-15,15-1 24 16,22 5 13-16</inkml:trace>
  <inkml:trace contextRef="#ctx0" brushRef="#br5" timeOffset="297492.8253">12252 4387 72 0,'-40'6'36'16,"0"6"0"-16,-8 0-37 15,6 11 1-15,10 14 0 16,6 4-2-16,11 6 2 16,9 3-1-16,12 5 1 15,11-3-1-15,7 4 2 16,7 0-2-16,1-8 2 15,-1-2 0-15,-5-5 0 16,-3-3-1-16,-9-1 1 0,-11-2-1 16,-15-4 0-16,-9-6 0 15,-12-2-1 1,-12-4-1-16,-7-1-1 15,-11-9-1-15,3 2-4 0,-3-21-3 16,17 11-10-16,1-12-15 16,21-3 1-16,15-3 14 15,20-9 21-15</inkml:trace>
  <inkml:trace contextRef="#ctx0" brushRef="#br5" timeOffset="298792.6276">12932 4401 85 0,'10'17'38'15,"2"17"1"-15,-2 15-40 16,9 16 0-16,3 13 1 0,2 12-1 16,4 2 0-16,0-4 0 15,-2-12 0-15,-1-18-1 16,0-20 2-16,-3-23 0 15,-2-26 0-15,-1-25 0 16,3-23 0-16,-1-21 0 16,1-23 0-16,5-19-1 15,0 0 1-15,1 6 0 16,-2 13 0-16,-2 19 0 15,-1 21 0-15,-4 35 0 16,-1 41 0-16,-6 34 0 16,0 28 0-16,0 13 0 15,7 9-1-15,-1 2 0 0,5 1 1 16,0-14-1-16,1-23 1 15,4-19-1-15,-1-27 0 16,2-22 1 0,-4-18 0-16,-2-22 0 0,2-18 0 15,-5-13 1-15,2-15 0 16,-4-4-1-16,0 1 0 15,0 12 1-15,-4 6-2 16,-3 19 1-16,0 22 1 16,-11 35-1-16,9 23 0 15,-7 31 0-15,-2 21 1 16,3 13-1-16,3 9 0 15,5 1 0-15,7-3-1 0,5-12 2 16,9-22-1 0,3-22 0-16,4-25 0 15,1-22 0-15,-3-25 0 16,-3-19 1-16,-10-28-1 0,-6-21 1 15,-13-13-1-15,-5-4 0 16,-13 4 0-16,-13 13-1 16,-13 21 1-16,-14 23 0 15,-4 28-1-15,-2 28 1 16,2 25-2-16,2 18 0 15,13 11 1-15,17 2 0 16,18-1-1-16,20-9 0 16,18-8 0-16,15-12 1 15,12-11 1-15,8-11 0 16,5-5 0-16,-1 0 0 15,-4 7 1-15,-3 9 0 16,-4 13 0-16,-7 16 0 0,-6 9 1 16,-9 11-2-16,-5 4 1 15,-7-1-1-15,-6-10 2 16,-5-4-2-16,-7-18 2 15,-2-14-1-15,-5-20 0 16,-2-15 1-16,-2-17-2 16,-2-16 2-16,2-15-2 15,1-17 0-15,3-6 0 16,6-9-1-16,5 0 0 15,4 7-1-15,9 11 0 16,2 7-2-16,13 17-1 16,-1 8 0-16,9 15-2 15,-2 7 0-15,11 12 0 0,-5-8 0 16,1 9 2-16,-10-4 2 15,-7 4 1-15,-10 0 2 16,-11 1 3 0,-14 9 1-16,-10-4 1 0,-7 20 1 15,-11 0 0-15,0 13-1 16,-4 2-1-16,4 17 0 15,4 0-1-15,12 14-1 16,12 5-1-16,11 1 1 16,12 1-2-16,10 0 0 15,5 4 0-15,3-10 0 16,-3 1-1-16,-6-5 1 0,-15-8 0 15,-14 0 0-15,-20-9 1 16,-14-2-2 0,-11-6-1-16,-13-8-1 15,-4-7-2-15,-10-19-1 16,11-1-3-16,2-26-8 0,22-6-18 15,12-16 0-15,19-18 6 16,20-12 29-16,15-21 0 16</inkml:trace>
  <inkml:trace contextRef="#ctx0" brushRef="#br5" timeOffset="298979.828">15347 3667 44 0,'37'-13'34'0,"-9"37"1"16,-19 28-27-1,3 43-2-15,-11 23 0 16,3 28-1-16,-4 15-2 15,1 12-2-15,1 8-1 0,4-10-2 16,4-15-2-16,-1-33-3 16,8-13-7-16,-8-45-22 15,1-32 1-15,-10-33 0 16,-1-45 27-16,-12-23 8 15</inkml:trace>
  <inkml:trace contextRef="#ctx0" brushRef="#br5" timeOffset="299135.8282">15253 4424 42 0,'-20'-27'34'0,"11"14"0"15,17 2-27-15,19 20-3 16,19 1-2-16,17 1-3 16,19 7-7-16,7-6-23 0,20-2-3 15,5-8 1-15,6-3 18 16,-3-8 15-16</inkml:trace>
  <inkml:trace contextRef="#ctx0" brushRef="#br5" timeOffset="299619.4291">17150 4393 75 0,'27'105'39'15,"0"27"-2"-15,-14 17-35 16,6 22-1-16,0 16 0 0,-3 4-1 15,0-7-1-15,-2-18 0 16,0-24 1 0,-5-30-1-16,1-29 1 15,-3-29 0-15,-4-26-1 0,-3-28 1 16,-9-36-1-16,-1-35-1 15,1-34-2-15,-3-45 0 16,4-32 1-16,2-33 0 16,6-18 1-16,6-3 1 15,10 17 1-15,6 21 2 16,4 32 1-16,9 47 1 15,2 37-1-15,8 48 0 16,-1 42-1-16,3 33 0 16,-6 21-1-16,-5 17 0 15,-11 15 0-15,-12 5-1 16,-18 4 0-16,-17-3-1 15,-16-14 1-15,-16-14-1 0,-9-15 0 16,-13-15-3-16,-2-13-2 16,-7-25-5-16,14-14-26 15,5-16 2-15,14-19-2 16,8-15 18-16,19-13 19 15</inkml:trace>
  <inkml:trace contextRef="#ctx0" brushRef="#br5" timeOffset="299869.0295">17653 3997 69 0,'18'41'37'15,"-10"10"0"-15,0 9-36 16,-7 26 0-16,2 12 0 15,-1 12-2-15,-2-1-1 16,4 3-2-16,-4-15 0 16,7-11-1-16,-9-33-3 15,10-9-7-15,-8-44-3 16,0 0-7-16,-3-28-3 15,3-28-5-15,3-17 31 16</inkml:trace>
  <inkml:trace contextRef="#ctx0" brushRef="#br5" timeOffset="300399.4304">17808 4126 16 0,'20'-38'32'0,"0"35"1"15,3 38-17-15,-11 16-4 16,9 34-3-16,-1 8-2 16,5 21-2-1,1 5-1-15,4 7-1 0,-2-9-1 16,3-15-1-16,-3-21 0 15,0-15 0-15,-7-22-1 16,-1-23 1-16,-6-24 0 16,-1-25 0-16,-1-23 0 15,-1-16-1-15,1-15 0 16,2-16 0-16,5-12 0 15,2-5 0-15,2 3-1 0,1 11 1 16,-2 15-1 0,0 14 0-16,-2 20 1 15,-4 21 0-15,-2 22 1 16,-3 24-2-16,-7 21 1 0,1 14 0 15,-1 11 0-15,0 13 1 16,4 3-1-16,2 3-1 16,5-1 2-16,6-8-1 15,5-13 1-15,4-9-1 16,8-19 1-16,4-22-1 15,1-20 0-15,3-24 1 16,-6-26-1-16,-7-19 1 16,-5-21-1-16,-9-9 0 15,-12 2 1-15,-13 8 1 16,-14 16-1-16,-11 22 0 15,-13 30-1-15,-7 31 0 16,-4 32 0-16,-5 22-2 0,6 18-3 16,4-1-1-16,14 11-3 15,5-19-4-15,30-2-14 16,8-27-10-16,19-21 1 15,11-30 19-15,11-18 17 16</inkml:trace>
  <inkml:trace contextRef="#ctx0" brushRef="#br5" timeOffset="300633.4309">19225 3344 60 0,'10'54'35'15,"-4"29"0"-15,-6 17-32 0,2 31 0 16,-1 18-1-16,8 19 1 15,1 7-2-15,5-1 0 16,2-4-1 0,1-17 0-16,4-12-3 0,-5-31-1 15,6-12-9-15,-14-35-22 16,-5-29 0-16,-4-34-1 15,-15-29 20-15,-2-25 16 16</inkml:trace>
  <inkml:trace contextRef="#ctx0" brushRef="#br5" timeOffset="300820.6312">19086 4290 77 0,'85'-2'36'16,"10"1"-2"-16,4 1-43 0,12 18-26 15,-3 2-1-15,-2-1-1 16,-9 2 8-16,-10 1 29 16</inkml:trace>
  <inkml:trace contextRef="#ctx0" brushRef="#br5" timeOffset="301007.8315">20066 5093 80 0,'-22'33'35'0,"8"-6"-12"0,14-27-61 16,-8 24 1-16,8-24 0 15,17 12 12-15,0-14 25 16</inkml:trace>
  <inkml:trace contextRef="#ctx0" brushRef="#br5" timeOffset="301475.8323">20368 5780 72 0,'-81'56'37'0,"-20"-17"-1"15,-18-15-34-15,-26 3-2 16,-19-9 0-16,-22-14 0 15,-18-14 0-15,-14-14 1 16,-16-9-1-16,-11-11 1 16,-13-7-1-16,-9-6 2 15,-13 3-2-15,-13-2 1 16,-11 10-1-16,-11 8 0 15,-11 8 0-15,-7 12 0 16,-6 7-2-16,-5 6 2 16,2 6-1-16,3 6 0 15,-4 3 1-15,-6 2 0 16,-3 3 0-16,-5-1-1 0,2 3 3 15,-2 5-2-15,0 5 2 16,3 0-1 0,4 3 0-16,8 3-1 15,10 3 0-15,8 3-1 0,8 3 0 16,8 3-1-16,15-2 0 15,15 10-1-15,14 1-1 16,21 15-5-16,15-5-24 16,31 11-4-16,21-5 1 15,25-2 12-15,23-4 24 16</inkml:trace>
  <inkml:trace contextRef="#ctx0" brushRef="#br5" timeOffset="305939.9402">22672 12713 57 0,'0'0'34'16,"0"0"-1"-16,-29-8-33 15,4 16 2-15,-7-2-1 0,-9 8 1 16,-4-3-1-16,-11 5 0 16,-8-3 0-16,-4 4 0 15,-11-2 1 1,-6 1-1-16,-7-1-1 0,-4-1 1 15,-3 0-1-15,0-2 1 16,0-2 0-16,7-3 0 16,3 1-1-16,12-6 1 15,8 1-1-15,8-3 1 16,9-2-1-16,6 1 0 15,8-3 0-15,6 0-1 16,6-1 1-16,5 1-1 16,6-3 1-16,4 0-1 0,11 7 0 15,-11-11 0 1,11 11 0-16,0 0 1 15,0 0-1-15,1-13 1 16,-1 13-1-16,0 0 1 0,9-6 0 16,-9 6 0-16,0 0-1 15,9-2 0-15,-9 2-1 16,0 0 0-16,11-5-2 15,-11 5 0-15,8-4 0 16,-7-6-1-16,8 6 0 16,-4-8 0-16,8 1 0 15,-3-4 2-15,6 1 0 16,2-9 0-16,6-4 3 15,2 0-1-15,1-3 3 16,4 3 0-16,-3-3 2 16,4 7-1-16,-7-5 2 15,2 13-1-15,-8 1-1 0,1 8 1 16,-7 0-2-16,0 6 0 15,-13 0 0-15,0 0-1 16,-2 18-1-16,-9-6 2 16,-8 3-1-16,-6 2 0 15,-7 1 1-15,-6 5 0 16,-6 1-1-16,0 4 1 15,-3 0-1-15,2 0 1 16,2 1-1-16,1-1 0 16,3 2-2-16,6 1 2 15,5-5-1-15,5 1 1 16,5-2-1-16,7 3 1 15,8-2 1-15,11 5-1 0,9-6 1 16,12 0 0-16,9-1 0 16,11-2-1-16,7-3 1 15,7 1-1 1,2-8 0-16,-2 5-1 0,-2-2 1 15,-1-1-2-15,-12 2 2 16,-3 0-2-16,-8 3 0 16,-9-4-2-16,-4 10-4 15,-12-5-28-15,-2 1-1 16,-12-6 0-16,-7-7 3 15,-9-6 33-15</inkml:trace>
  <inkml:trace contextRef="#ctx0" brushRef="#br5" timeOffset="307983.5438">6136 8164 38 0,'-7'-19'29'0,"-8"-8"-19"0,2 0-12 16,-2 4 2-16,-1-2 0 15,-3 3 0-15,-3-2 1 16,-2 3 0-16,-3-1 1 16,-3 2 0-16,-2-2 1 15,-2 6-1-15,-5-3 2 16,-1 4-1-16,-4-3 1 15,-1 3-1-15,-3 1 0 16,-5-1-1-16,-2 2 1 16,-6-2 1-16,-1 4-2 15,-4-3 1-15,-5-2-3 16,-4 1 2-16,-6 0-2 15,-2 2 1-15,-4 1-1 0,-3 5-1 16,0-3 1-16,-4 7-1 16,-3 0 2-16,-3 1-1 15,-1-2 1 1,-3 3-1-16,-3-5 1 0,-5-1-1 15,-2-1 1-15,-5 1-1 16,1 0 1-16,-1 2-1 16,1 2 1-16,-3 7-1 15,3 3 0-15,1 4 0 16,2 8 1-16,-2 4-1 15,1 3 0-15,-2 2 0 16,0 5 1-16,3 1-1 16,-2 2 1-16,1 3-1 0,2-2-1 15,8 0 2 1,3 1 0-16,9 6-1 15,2-1 0-15,1 0 1 16,5 1-1-16,8 0 1 0,1 0-2 16,7 0 1-16,6-3-1 15,6 0 1-15,7 1 2 16,4 1-1-16,6 3 1 15,10 3 0-15,11 1 1 16,9 2-1-16,10 5-1 16,10 4 0-16,13 1-3 15,19 0 3-15,14-1-2 16,14-2 1-16,9-2 1 15,7 0-2-15,6-7 3 16,8-3 0-16,12-8 1 16,5-5-2-16,4-3 1 15,3-3-2-15,6-2 1 0,4-3 2 16,7-3-2-16,0 0 1 15,3-6-1-15,3 3 1 16,4-2-1-16,7-5 1 16,2-9 1-16,9-5-2 15,4-8 1 1,10-5 0-16,6-4-1 0,5-3 0 15,-2-7-1-15,-1-2 0 16,-7 1-1-16,-6 3 0 16,-7-2-1-16,-10 0 1 15,-15-5 0-15,-11-4-1 16,-14-4 2-16,-8-6-2 0,-12-2 3 15,-12-7-2-15,-15-4 1 16,-15-4 1-16,-14-2-1 16,-10-2 0-16,-15-4 0 15,-18 0-1 1,-13-12 1-16,-16 5 0 0,-14-1-1 15,-11 0 0-15,-13 5 1 16,-8 5 1-16,-9 10-1 16,-7 8 0-16,-3 17 0 15,-6 6-1-15,1 15-1 16,-4 5-3-16,10 22-18 15,-7-6-14-15,7 7 0 16,-1-2-2-16,10-9 22 0</inkml:trace>
  <inkml:trace contextRef="#ctx0" brushRef="#br3" timeOffset="380413.8712">11677 13868 26 0,'0'0'30'16,"-11"-13"1"-16,11 13-24 0,0-12-7 15,0 12 0-15,16-2-1 16,-4 4 1-16,1 1 1 15,6-2 0 1,0 6 0-16,-3 0 1 0,8 3-1 16,-4 0 1-16,6 6 1 15,0-1 0-15,4 3-1 16,0-1 0-16,6 2 0 15,4-3 0-15,-1 5 1 16,5-3-2-16,1 4 0 16,1-3 0-16,3 2 0 15,0 0-1-15,3 0 1 0,2-4 0 16,0-2-1-16,2-3 0 15,1-5 0 1,2 0 1-16,0-5-1 16,2-3 1-16,0-2-1 15,0 0 0-15,1-1 0 0,1 2 0 16,-2-3 0-16,2 1 0 15,4 4 1-15,-4-1-1 16,5-2 0-16,-3 1 0 16,3 2 0-16,4-5 1 15,-2 2-1-15,2-4 0 16,1-1 0-16,0-2 0 15,0-1 0-15,1-3 1 16,2-1-1-16,-2-1 0 16,1-2 0-16,0 1 0 15,0-2 0-15,0 3 0 16,-1 0 0-16,6 2 0 0,-2 3 0 15,-1 0 0-15,4 1 0 16,1 3 0-16,-1 2 0 16,2-1 0-16,1 0 0 15,-4 1 0-15,0-1 1 16,6 1 0-16,-6 1-1 15,-3-2 0-15,3 0 1 16,-5 0-1-16,1 0 0 16,-2 0 1-16,1-1-1 15,-5-2 1-15,1 0 0 16,-1-2-1-16,0-2 0 15,-1 1 1-15,1-2-1 16,-1-1 0-16,3 1 1 0,0 2 0 16,0-3-1-16,4 3 1 15,0-2-1-15,0 1 1 16,4 0 0-16,1-1-1 15,3 1 0-15,-1 0 1 16,5-2-1-16,-1 2 1 16,2-1-1-16,3 2 0 15,-2 1 0-15,0 3 0 16,-2-2 1-16,-2 3-1 15,0 1 0-15,-3 2 0 16,-1 1 0-16,-2 0 1 16,-3 3-1-16,-1 0 0 15,0 1-1-15,0-2 1 0,1 0 0 16,-2 0 0-16,1-2 0 15,-2 0-1 1,0-7 1-16,-4 1 0 16,0-3-1-16,-4 4 1 0,-2-2 0 15,-2-1-1-15,-3-1 1 16,0 0 0-16,0 2-1 15,-1-3 1-15,-1 1 0 16,4 1-1-16,-1-4 1 16,-1 1 0-16,-1 1-1 15,-1 4 1-15,-2 0-1 16,-2 3 1-16,-3 0-1 15,-2 1 1-15,-5 2 0 16,-2 4-1-16,-6-4 1 16,-6 5 0-16,-3-1 0 15,-8 2 0-15,-4 0 1 16,-5 1-2-16,-9-4 2 0,4 10-1 15,-4-10 0-15,-17 15 0 16,-1-6 1-16,-8 0-2 16,-3 3 2-16,-12 1-1 15,-7-3 0-15,-9 3 0 16,-7-4 1-16,-10 3-1 15,-7-3 1-15,-11-1-1 16,-8-2 1-16,-7-1 0 16,-6 0-1-16,-4 0 1 15,-7-1-1-15,0-2 0 16,0 1 1-16,0-1-1 15,0 3 0-15,-1-2 0 16,4 5 0-16,0-1 0 0,1 5 0 16,0 2 0-16,1-1-1 15,2 5 1-15,2 3 0 16,-3 2-1-16,1 0 2 15,0-1-2-15,0-3 1 16,4 2-1-16,0-1 1 16,2-4-1-16,-1-1 1 15,8-2 0-15,-2-1-1 16,5 2 1-16,2-1 0 15,0 3-1-15,3-3 1 16,-2 2 0-16,4-2-1 16,-2 3 1-16,3-3-1 0,-5 2 1 15,5 0 0-15,0-2 0 16,1-2 0-16,2-1 1 15,2 1-2 1,2-3 1-16,0 1 0 16,4-3 0-16,2-2 0 0,3 0 0 15,2-1 0-15,3 1-1 16,5-2 1-16,4 0 0 15,3 0 0-15,4 0 0 16,4 2 0-16,-2-1 0 16,4-1 0-16,0 0 0 15,0 1 1-15,1-1-1 16,-2-2 0-16,1 1 0 0,3-2 0 15,-1 1 1 1,3-1-1-16,0 0 0 16,0 0-1-16,2 2 1 15,2-1 1-15,-1-1-1 0,-1-1 0 16,-1 4 0-16,1-1 0 15,-1 1 1-15,-2 1-1 16,1-3 0-16,0-2 0 16,1 2-1-16,0 0 0 15,0-1 1-15,0 0 0 16,-2-3 0-16,5 1 0 15,-3 2 0-15,1 1 1 16,3-2 0-16,-2 2 0 16,1-1-1-16,6 2 0 15,-1-1 0-15,5 3 0 16,1-2-1-16,2 1 1 15,0 0 0-15,2 1 0 0,0 0 0 16,0-2-1-16,-1 0 2 16,2 0-1-16,-1-2 1 15,2-1-1-15,1 0 0 16,1-2 1-16,2 0-2 15,0 0 2-15,2-1 0 16,2 1-2-16,-2 0 2 16,2-1-1-16,-1 3 0 15,1 1 1-15,0-1-1 16,1 1 0-16,1 2 1 15,-1-2-2-15,2 1 1 16,1 1 0-16,2-1-1 16,-3-2 0-16,5 4-4 0,-4-13-19 15,12 11-11-15,-12-26-1 16,4-6-1-16,1-12 36 15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2T23:25:02.7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8401 3962 1 0,'-33'-13'0'0,"4"5"27"0,1 1-17 0,-1-8 2 15,9 14 0-15,-4-12 2 0,14 13-3 0,-6-9 0 16,16 9 0-16,0 0-2 0,0 0-2 0,21-3-1 15,13-2-2-15,9-7 0 16,15 1 0-16,9-9-1 0,9 1 0 16,3-5-3-16,1-1 2 15,-5 5-3-15,-9 5 1 16,-8 4-2-16,-13-1-1 15,-6 11-5-15,-19-10-10 16,-1 15-17-16,-19-4-1 16,2 12 0-16,-15-11 25 15,-7 5 11-15</inkml:trace>
  <inkml:trace contextRef="#ctx0" brushRef="#br0" timeOffset="296.4005">8582 3723 68 0,'-2'20'35'16,"2"-20"-8"-16,3 44-22 0,-3-5 1 15,4 17-1-15,-7 2 0 16,3 8-2-16,-2 5 0 15,-1-2 0-15,-1-2-3 16,2 0 1-16,-2-9-1 16,0-6 0-16,3-9 0 15,0-4 0-15,0-9-1 16,1-1 0-16,0-6-2 0,-2-9-3 15,9 5-30-15,-7-19-2 16,0 0 0 0,0 0 1-16,15-2 37 15</inkml:trace>
  <inkml:trace contextRef="#ctx0" brushRef="#br0" timeOffset="717.6013">9185 3816 61 0,'0'0'37'0,"0"0"0"0,-12 20-32 16,-3 11-2-16,-6 9 1 16,-2 11-1-16,-3 10 0 15,-1 9-1-15,3 2-1 16,5 2 1-16,5-1 0 15,9-3 0-15,6-9-1 16,7-5-1-16,7-8 1 16,3-6-1-16,3-5 1 15,2-1-1-15,2-11 0 16,-4-3 0-16,-1-5 0 15,-4-6-1-15,-2-4-1 16,-3-5 0-16,-1 0-5 16,-10-21-19-16,0 19-12 0,6-24-1 15,-3 8-1-15,-4-5 31 16</inkml:trace>
  <inkml:trace contextRef="#ctx0" brushRef="#br0" timeOffset="1014.0018">9466 4133 67 0,'0'0'38'15,"2"-19"0"-15,-2 19-34 16,0 0 2-16,-5 18-2 0,3 5-1 15,4 10 0-15,0 2-1 16,1 3 0 0,1 4-1-16,0-2 0 15,0 0-1-15,2-6 1 0,0-7-2 16,-1-8 1-16,-1-3-2 15,-4-5-1-15,7 1-6 16,-7-12-30-16,0 0-1 16,-3-24 0-16,3 7 5 15,-4-13 35-15</inkml:trace>
  <inkml:trace contextRef="#ctx0" brushRef="#br0" timeOffset="1341.6024">9495 3871 64 0,'-2'-18'38'0,"2"18"-2"16,14-16-33-16,1 16 0 16,5 1 2-16,8 11-1 15,2 5-2-15,6 10 1 16,0 11 0-16,4 3-1 15,-3 11-1-15,-8 9 1 16,0-1-2-16,-10 5 2 16,-7-4-2-16,-5 0 1 15,-9-2-1-15,-7-3 1 16,-3-6-1-16,-3-8-1 15,-3-3 2-15,-1-8-3 16,2-4 1-16,0-6-3 16,5 0-3-16,-3-16-29 0,15-5-4 15,-9-1 1-15,9 1-1 16,5-29 40-16</inkml:trace>
  <inkml:trace contextRef="#ctx0" brushRef="#br0" timeOffset="1700.403">10169 4269 62 0,'-4'-11'38'0,"4"11"-13"15,0 0-16-15,10-12 1 16,-10 12-4-16,18-12-1 15,0 2-1-15,3 2-2 16,6-1 0-16,3 2-1 16,3-3 1-16,-1-1-1 15,0 4-2-15,-4-5-1 16,1 12-5-16,-17-9-24 15,3 13-9-15,-15-4 1 0,0 0-1 16,1 16 34 0</inkml:trace>
  <inkml:trace contextRef="#ctx0" brushRef="#br0" timeOffset="1918.8034">10228 4437 72 0,'9'7'41'0,"2"-12"-2"15,8 7-33-15,1-11-3 16,6 3 1-16,1 0-2 16,3 0-1-16,-1 1-1 15,0-4-2-15,5 12-9 16,-8-12-28-16,6 5-1 15,-7-5-1-15,4-5 7 16,-4-4 34-16</inkml:trace>
  <inkml:trace contextRef="#ctx0" brushRef="#br0" timeOffset="2527.2044">10967 3986 58 0,'0'0'36'15,"0"0"-2"-15,0 0-33 16,0 0 3-16,7 14 0 0,1 12 0 15,-6 7 0-15,8 13 1 16,-6 6-1-16,4 10 1 16,-1 1-1-16,-1 4-2 15,0-5 1-15,1-2 0 16,-3-7-2-16,1-7-1 15,0-8 1-15,0-8-2 16,-1-7 2-16,-3-5-2 16,1-2 0-16,-2-16-1 15,3 20-4-15,-3-20-28 16,0 0-5-16,-3-17 0 15,6 1-1-15,0-7 30 16</inkml:trace>
  <inkml:trace contextRef="#ctx0" brushRef="#br0" timeOffset="3432.006">12193 3995 52 0,'-9'18'36'0,"9"-18"0"15,16 13-27-15,8-4-3 16,9-10-1-16,19 2 1 16,5-4-2-16,9-1-1 0,3-6 0 15,3 3-1-15,-2-6-2 16,-7 5-1-16,-6 1 0 15,-12-2-3-15,-8 10-3 16,-18-12-18-16,0 13-12 16,-19-2-1-16,0 0 0 15,0 0 28-15</inkml:trace>
  <inkml:trace contextRef="#ctx0" brushRef="#br0" timeOffset="3728.4066">12533 3984 67 0,'0'0'36'0,"-14"10"2"16,10 10-33-16,1 12 0 15,7 16 1-15,-4 6-2 0,5 10 0 16,-2 4-1-16,2 4-1 15,-1-6-1-15,1-3 1 16,1-8-1-16,1-9-2 16,0-9 1-16,-1-7-2 15,0-5 0-15,-2-8-2 16,4 2-2-16,-8-19-13 15,0 0-20-15,10-9 1 0,-2 1-1 16,0-14 16 0,5-4 23-16</inkml:trace>
  <inkml:trace contextRef="#ctx0" brushRef="#br0" timeOffset="4165.2073">13350 3836 59 0,'0'0'36'16,"-20"26"1"-16,7 16-33 16,-9 12 1-16,3 20-1 15,-6 5 2-15,3 14-1 16,0-5-2-16,9 6 0 15,5-12-1-15,6-4 0 16,9-14 0-16,5-13-3 16,7-8 0-16,3-13-3 15,4 2-6-15,-9-23-29 0,9-4 1 16,-6-17-1-16,0-9 4 15,-5-11 35-15</inkml:trace>
  <inkml:trace contextRef="#ctx0" brushRef="#br0" timeOffset="5085.6089">13460 4159 77 0,'9'31'37'0,"-8"-4"-5"16,4 23-29-16,-1 2 1 15,4 12 1-15,-3-3-2 0,3 1-1 16,-3-8 0 0,2-7-1-16,-2-13 0 15,0-3-1-15,-3-13 1 16,-2-18-1-16,0 0 1 0,0 0 0 15,2-25-2-15,-4-4 2 16,0-11-2-16,-2-10 1 16,1-2-2-16,0-7 1 15,3 1 0-15,1 10 0 16,3 3 1-16,2 7-1 15,2 13 2-15,5 12-1 16,-1 15 1-16,5 16 0 16,1 11 0-16,4 4 0 15,1 9 0-15,1 7 0 16,0-1 0-16,-2 1 1 15,0-8-2-15,-1-2 2 16,-5-6-2-16,-2-2 1 0,-8-9 0 16,1-5-1-16,-1-2 1 15,-6-15-1-15,4 15 1 16,-4-15-2-16,0 0 2 15,0 0-1-15,0 0 0 16,0 0 0-16,0 0 0 16,0 0 0-16,0 0 0 15,6-13-1-15,-6 13 1 16,0 0 0-16,0 0-1 15,0 0 1-15,0 0-1 16,2-11 1-16,-2 11-1 16,0 0 1-16,0 0 0 15,0 0 0-15,5-12-1 0,-5 12 1 16,0 0 0-16,0 0 0 15,0 0 1-15,9-8-2 16,-9 8 1 0,0 0 0-16,0 0 0 0,0 0 0 15,0 0-1-15,0 0 2 16,0 0-1-16,1-13 1 15,-1 13-1-15,0 0 0 16,-1-10 0-16,1 10 1 16,0 0-1-16,-1-19 0 15,1 19 0-15,-2-23 0 16,0 9-1-16,0-3 1 0,-1-8 0 15,1-4 0-15,-2-6 0 16,0-4 1 0,2-4-1-16,-1-1 0 15,0 0-1-15,1-3 1 16,0 4-1-16,-1 4 0 0,3 8-1 15,-2-1-2-15,2 12 0 16,-4-7-8-16,8 16-26 16,-7-1 0-16,3 12-1 15,0 0 4-15,0 0 35 16</inkml:trace>
  <inkml:trace contextRef="#ctx0" brushRef="#br0" timeOffset="5600.4098">13976 3807 59 0,'8'14'36'15,"6"14"1"-15,-4 4-29 16,15 21-1-16,-2 5 0 16,4 18-4-16,0 2 1 15,-1 4-1-15,-4 5-1 16,-6-1-1-16,-7-3 0 15,-8-7 0-15,-5-8 0 16,-7-6-1-16,-5-10 0 16,-5-7 0-16,-1-7 0 15,-1-4 0-15,0-7-2 16,2-8 0-16,6-3-3 0,-3-17-8 15,18 1-25-15,-11-2-1 16,11 2 0 0,12-26 8-16,4 6 31 15</inkml:trace>
  <inkml:trace contextRef="#ctx0" brushRef="#br0" timeOffset="6099.6107">14488 4288 84 0,'0'0'37'16,"2"11"-8"-16,10-19-25 16,10 4 0-16,8-4-1 0,6-1-2 15,5-5 1-15,4 2-2 16,0 2-1-16,0-2 1 15,-4 6-1-15,-8 1-1 16,-5 5-2-16,-11-4-4 16,0 25-17-16,-17-21-12 15,4 23 0-15,-13-9 0 16,-3 5 26-16</inkml:trace>
  <inkml:trace contextRef="#ctx0" brushRef="#br0" timeOffset="6318.0111">14481 4515 67 0,'-9'11'38'0,"9"-11"-1"15,8 5-32-15,8-7 0 16,14 3-1-16,5-6-2 15,7-2-2-15,3 1-3 16,-1-11-18-16,4 6-16 16,-5 1-1-16,-3 2 0 15,-7-8 18-15</inkml:trace>
  <inkml:trace contextRef="#ctx0" brushRef="#br0" timeOffset="7893.6139">15370 4122 28 0,'-2'-12'34'16,"-3"-4"0"-16,5 16-20 16,-9-23 0-16,9 23-5 0,0 0-2 15,-5 15-2-15,3 13-1 16,3 18-1-16,-4 12-1 15,3 15 2-15,0 5-2 16,-1 7 0-16,2 1 0 16,-1-5-2-16,2-15 3 15,0-11-3-15,1-12 1 16,1-11-1-16,-1-8 0 15,-3-24 1-15,5 14-1 16,-5-14 1-16,6-11-2 16,-6-10 2-16,0-13-2 15,0-13 1-15,-2-8 0 16,-2-11 0-16,1-9-2 0,0-8 2 15,-2 0 0-15,0 7-1 16,0 10 1 0,3 12 0-16,0 14-1 15,2 17 1-15,0 23 0 0,10 10 0 16,5 24 0-16,4 13 0 15,7 10 0-15,8 12 1 16,5 3 0-16,4 2-1 16,4-4 1-16,0-7-1 15,-1-8 1-15,-4-11-2 16,-6-9 3-16,-3-12-2 15,-9-7 1-15,-5-8-1 16,-5-6 1-16,-5-12 0 16,-3-17-1-16,-6-9 1 15,-3-17-1-15,-4-13 1 16,2-16-2-16,-5-9 1 15,1-5-1-15,-2 5 1 0,0 9 0 16,0 8-3-16,4 22-2 16,-3 7-9-16,10 45-24 15,0 0 0-15,-2 12-1 16,4 15 4-16,3 8 35 15</inkml:trace>
  <inkml:trace contextRef="#ctx0" brushRef="#br0" timeOffset="11341.2199">17021 4047 14 0,'-10'-10'32'16,"2"3"1"-16,8 7-21 16,-7-11 1-16,18 15 1 15,-11-4-4-15,31-5-2 16,-5-2-2-16,16 3-1 15,6-6-3-15,12 2 1 0,3-4-1 16,1 1-1-16,-1-3-3 16,-7 2-1-16,-4 11-4 15,-19-9-16-15,-2 13-13 16,-15 3 0-16,-16-6-1 15,5 13 27-15</inkml:trace>
  <inkml:trace contextRef="#ctx0" brushRef="#br0" timeOffset="11590.8204">17296 3968 64 0,'-10'9'36'0,"1"4"1"0,3 18-31 15,1 10-1-15,3 16 0 16,-1 7-1-16,1 8-1 15,1 4-2-15,-2 3 1 16,2-8-1-16,-1-7-1 16,5-7-1-16,0-16-1 15,3-5-3-15,0-17-6 16,11-5-26-16,-2-15-1 15,8-10 1-15,3-15 5 16,9-11 32-16</inkml:trace>
  <inkml:trace contextRef="#ctx0" brushRef="#br0" timeOffset="11871.6209">18110 3803 73 0,'0'0'37'0,"-9"6"-1"16,-13 18-35-16,-6 21 1 15,-4 15 1-15,-7 14 0 16,1 14 1-16,0 11-1 16,5 7 0-16,5-4 0 15,13 2-1-15,5-16 0 16,10-8-2-16,10-14 0 15,5-10-1-15,5-9-1 0,0-20-6 16,10 1-30-16,-11-21-1 16,4-1 0-1,-8-17 0-15,3-7 34 16</inkml:trace>
  <inkml:trace contextRef="#ctx0" brushRef="#br0" timeOffset="12435.7219">18267 4177 80 0,'-6'18'37'0,"1"-5"-5"15,2 26-28-15,1 5-1 16,5 8-1-16,0 6 0 16,1 4 0-16,3-2 0 15,0-9-1-15,0-12 0 16,1-5-1-16,-4-9 1 15,0-8-1-15,-4-17 2 16,0 0-3-16,0 0 1 16,-6-30 0-16,1-2-1 15,-2-13 0-15,0-9 0 16,-1-3 0-16,1-9-1 0,0 2 1 15,1 10 0-15,1 9-1 16,3 17 1-16,2 28 1 16,0 0 0-16,19 20 0 15,-3 16 0-15,6 13 1 16,6 1-1-16,5 2 2 15,3-4-2-15,2-10 1 16,0-11 0-16,0-5 0 16,-5-12 0-16,-4-6 1 15,-5-14-1-15,-5-5-1 16,-6-13 1-16,-7-8-1 15,-6-4 1-15,-6-4-2 16,-1-6 1-16,-4 1-1 0,-1 3-1 16,0 4-2-16,7 25-13 15,-2-6-21 1,12 10 0-16,3 0-1 15,11 9 11-15,2-3 28 0</inkml:trace>
  <inkml:trace contextRef="#ctx0" brushRef="#br0" timeOffset="12716.5224">19014 3979 71 0,'-17'6'39'15,"5"20"0"-15,-11 5-26 16,3 16-10-16,-3 13 1 15,1 13-1-15,-2 8 0 16,1 8 0-16,-3 4-1 16,4-7-1-16,3-1 0 0,0-8-1 15,3-8-1-15,0-7 1 16,6-14-3-16,-1-9-1 15,11-6-5-15,-5-22-22 16,5-11-8-16,13-1-1 16,0-17 0-16,1-16 26 15</inkml:trace>
  <inkml:trace contextRef="#ctx0" brushRef="#br0" timeOffset="13075.323">18929 4522 76 0,'0'0'39'0,"12"-22"-2"15,2 10-33-15,5-2 1 16,8 7-3-16,0 0 0 16,4 4-1-16,1 4-1 15,-3 6 1-15,-8 3-1 16,-5 12 0-16,-9 6 1 15,-8 6-2-15,-10 4 2 16,-3 2-1-16,-7 1 2 16,-3 4-2-16,0-5 1 15,2-5-1-15,5-2 0 16,6-3 1-16,6-4-1 15,9-4 1-15,8-6-1 0,7-8 0 16,9-3 0-16,5-4 1 16,2-7-1-16,4-5 0 15,-3 0-3 1,-1-5-1-16,2 10-8 0,-10-11-26 15,0 5-1-15,-6-5 0 16,0 4 1-16,-8-5 38 16</inkml:trace>
  <inkml:trace contextRef="#ctx0" brushRef="#br0" timeOffset="13449.7237">19311 3865 79 0,'28'34'41'0,"8"7"-1"16,12 25-36-16,2 5 1 16,6 14-1-16,-6 4-1 15,-3 12-1-15,-12-1-1 16,-10-4 0-16,-11 0 0 15,-14-4 0-15,-10-8-1 16,-7-7 0-16,-8-8-1 16,-2-13-3-16,3 6-10 15,-4-20-26-15,7-12 0 0,3-17-1 16,18-13 1-16,0 0 39 16</inkml:trace>
  <inkml:trace contextRef="#ctx0" brushRef="#br0" timeOffset="13902.1245">19897 4548 66 0,'9'0'36'15,"11"1"3"-15,9-8-23 0,11 6-13 16,8-4 0-16,8 4-2 15,3 2 0 1,1-2-2-16,-6 6 0 16,-4-4-2-16,-9 4-1 15,-14-9-6-15,2 10-23 0,-16-7-4 16,-13 1 1-16,0 0-2 15,-15-15 37-15</inkml:trace>
  <inkml:trace contextRef="#ctx0" brushRef="#br0" timeOffset="14120.5248">20164 4207 57 0,'0'0'36'15,"-6"5"1"-15,7 21-22 16,-2 8-10-16,4 14-1 0,-3 13 0 15,3 8-1-15,1 4 0 16,2 4-1-16,-2-5-1 16,2-8-3-16,4 1-3 15,-7-23-24-15,12-2-9 16,-3-17 0-16,4-8-1 15,1-13 24-15</inkml:trace>
  <inkml:trace contextRef="#ctx0" brushRef="#br0" timeOffset="14479.3255">20726 4007 62 0,'-9'-5'36'0,"9"5"-1"16,13-2-29-16,13 8 2 16,12-9-3-16,13 6 0 15,10-3-2-15,8 0 1 0,2-3-3 16,3 0-1-16,-3 4-3 15,-10-10-6 1,-3 13-27-16,-19-9-1 16,-10 8 0-16,-15-6-1 0,-14 3 34 15</inkml:trace>
  <inkml:trace contextRef="#ctx0" brushRef="#br0" timeOffset="14697.7259">21020 4003 70 0,'-10'26'37'15,"4"15"0"-15,2 12-32 16,5 15 0-16,-2 3-1 16,4 13 0-16,-2 2-1 15,3-3-1-15,2-2 0 16,-1-9-1-16,1-17-2 0,2-14-3 15,5 2-10-15,-3-26-23 16,8-7-1-16,-2-14 0 16,8-12 1-16,4-18 37 15</inkml:trace>
  <inkml:trace contextRef="#ctx0" brushRef="#br0" timeOffset="14962.9263">21839 3822 76 0,'0'0'35'16,"0"0"2"-16,-23 19-37 0,-9 30 3 16,-6 21-1-16,-7 16 1 15,1 14 1-15,0 15 0 16,7 5 0-16,7-4-2 15,15-2 0-15,8-17-1 16,11-7 0-16,10-18-2 16,3-22-4-16,14-9-31 15,-3-17-2-15,2-8-1 16,-2-17 0-16,1-10 24 15</inkml:trace>
  <inkml:trace contextRef="#ctx0" brushRef="#br0" timeOffset="15540.1273">22013 4171 76 0,'0'0'37'16,"-13"19"1"-16,11 10-33 16,-2 8 1-16,8 14-2 15,-2 8-2-15,5 8 0 16,-1-2 0-16,1 2-1 0,-1-10 0 15,1-9 0 1,-2-8 0-16,-1-11 0 16,-2-10 0-16,-2-19 0 15,0 0-1-15,-7-12 1 0,1-16-2 16,-1-8 1-16,0-16 0 15,-2-15-2-15,-1-7 1 16,2-6-1-16,1 7 1 16,-1 5-1-16,5 11 1 15,0 11 1-15,1 17-2 16,2 29 1-16,12 1 1 15,0 29 0-15,7 7 1 16,6 10 0-16,4 1 0 16,7 5 0-16,-1-5 0 15,3-3 1-15,-2-11 0 16,1-13 0-16,-9-9-1 15,0-12 0-15,-8-11 1 0,-3-7-1 16,-8-13-1-16,-7-9 0 16,-2-7-1-16,-7-5-1 15,0-2-1-15,-5-3-3 16,10 16-20-16,-7-5-12 15,10 10-1-15,1 5 1 16,8 8 9-16</inkml:trace>
  <inkml:trace contextRef="#ctx0" brushRef="#br0" timeOffset="15805.3278">22653 3913 86 0,'0'0'39'15,"0"0"-2"-15,-2 23-30 16,-6 13-2-16,-9 16-3 15,-2 21 1 1,-5 10-3-16,1 13 2 0,-2 4-1 16,2 5 0-16,1-4-1 15,4-6 0-15,5-14 0 16,2-14-1-16,4-12 0 15,-2-18-2-15,9 2-5 16,-7-21-25-16,14-4-6 16,-7-14 0-16,14-12 0 15,-4-9 20-15</inkml:trace>
  <inkml:trace contextRef="#ctx0" brushRef="#br0" timeOffset="16210.9285">22641 4494 77 0,'11'-14'39'16,"0"-5"-2"-16,11-1-32 16,-3 2 0-16,7 6-2 15,2 2 0-15,0 7-1 16,-1 4 0-16,-2 7-1 15,-6 9-1-15,-5 11 1 16,-9 3-1-16,-8 10 0 16,-7 4 0-16,-8 0 0 15,-5 2 0-15,-3 3 0 16,4-3 0-16,-3-2 0 15,6-2 0-15,5-12 1 0,7 0-1 16,8-2 0-16,6-3 0 16,8-4 1-16,6-7 0 15,6-4 0-15,8-8-1 16,4 2 1-16,5-10-1 15,-2-6 0-15,-4-7-2 16,-1-8-2-16,-1 7-5 16,-18-15-29-16,4 5-2 15,-11-8 1-15,-1-3 0 16,-7-8 31-16</inkml:trace>
  <inkml:trace contextRef="#ctx0" brushRef="#br0" timeOffset="16632.1293">22833 3583 55 0,'20'3'37'16,"6"6"-1"-16,12 16-28 15,-2-1 2-15,15 21-3 0,-4 2 0 16,10 15 0-1,-3 11-2-15,1 9-1 16,-5 8-2-16,-5 7 1 16,-4 5-2-16,-9 6 1 0,-6-3-1 15,-8 8-1-15,-11-13 0 16,-7 2 1-16,-9-8 0 15,-4-9-1-15,-8-6 1 16,-2-13-1-16,-3-5 0 16,-2-11-1-16,-1-2-1 15,3-14-2-15,4 0-2 16,0-17-5-16,11 3-30 15,-7-8-1-15,8-1 3 16,-2-12-2-16,12 1 41 16</inkml:trace>
  <inkml:trace contextRef="#ctx0" brushRef="#br1" timeOffset="24062.7424">18108 7051 77 0,'7'21'38'16,"-7"-21"1"-16,26 1-33 15,-12-16 0-15,5-4 0 16,1-15-2-16,2-10 0 15,-3-14-1-15,4-11 0 0,-1-18-1 16,-2-14-1-16,-1-11-1 16,-4-7 0-16,1-10-1 15,-1-3 0-15,-3 5 1 16,-4 4-1-16,-3 19 0 15,-1 18 1-15,-4 11 0 16,-4 18 0-16,1 16 0 16,-3 13 1-16,0 11-1 15,6 17 0-15,-14-13 1 16,14 13-1-16,-16-9-1 15,16 9 1-15,-15-6 0 16,15 6 0-16,-16-8-1 16,8 1 1-16,1-6-1 0,-2 5 1 15,-1-4 0-15,0 5-1 16,0-6 0-16,-2 2 0 15,1 5 1 1,-3 10 0-16,0 9 1 0,-1 3-2 16,-1 10 2-16,1 2-1 15,2 6 0-15,1 3 1 16,3 1-1-16,2-7 0 15,5-8 0-15,2-7 1 16,0-16-1-16,16 7-1 16,-1-19 1-16,6-11 0 15,2-14 0-15,5-7 0 16,0-3-1-16,1-1 1 0,-1 1-1 15,-2 6 1-15,-1 10 0 16,-3 13 0-16,1 18 0 16,-1 20 1-16,4 12 0 15,2 12 0-15,3 7 0 16,2 5-1-16,4 3-3 15,-3-11-13-15,4 6-23 16,-6-17-2-16,-3-6-1 16,-8-3 1-16,-2-8 39 0</inkml:trace>
  <inkml:trace contextRef="#ctx0" brushRef="#br1" timeOffset="24608.7433">17663 7296 72 0,'-11'-1'40'0,"-7"-2"-1"15,-3 4-27-15,-6 8-11 16,-1 11 2-16,-8 5-2 15,1 7-1-15,4 2 0 0,4 2 0 16,10 4-1-16,14-3-1 16,14-1 1-1,13-2 1-15,15 4-1 16,4-1 1-16,5 1 1 0,2 2-1 15,-10 4 1-15,-7 2 1 16,-18-4 0-16,-10 7-1 16,-17-8 1-16,-8 1-2 15,-9-6 0-15,-7-4 0 16,-2-9-3-16,-1-17-4 15,12 5-17-15,-2-31-14 16,16-5-2-16,6-14 1 16,12-6 19-16</inkml:trace>
  <inkml:trace contextRef="#ctx0" brushRef="#br1" timeOffset="25279.5445">17824 7678 76 0,'-2'42'38'16,"4"7"0"-16,-2-3-30 15,10 6-2-15,3-12-3 16,6-5 0-16,5-14-1 16,4-10-1-16,0-11 0 15,0-11 1-15,-5-11-1 16,-6-13 0-16,-7-9-1 15,-10-3 1-15,-10-7-2 16,-9 0 2-16,-8 1-2 16,-5 6 0-16,-3 6 0 15,-4 13-1-15,5 12-2 0,1 4-1 16,15 16-1-16,5-1-2 15,17 16 0-15,5-6-1 16,20 11 1-16,1-6 2 16,9 4 3-16,2 5 4 15,-1 0 4-15,-1 10 1 16,-9-6 2-16,1 7 1 15,-12-6 1-15,0 3-1 16,-10-12-1-16,-1 0-3 16,-4-12-1-16,-4-11-1 15,0 0-1-15,0-17 0 16,-4-12-3-16,4-6 1 15,2-8-2-15,0-6 1 0,7-10-2 16,-3-6 0-16,10-4-1 16,-1-7-2-1,5 10 0-15,-2-5-1 16,5 11 1-16,-7-4 0 0,6 17 1 15,-7 1 1-15,1 17 3 16,-4 8 2-16,-3 7 3 16,3 17 1-16,-7 11 0 15,6 18 1-15,-7 19-1 16,8 21 1-16,-4 6-2 15,5 15-2-15,-2 3 1 16,1-1-1-16,1-4-2 16,-3-11-1-16,1-17-2 15,-7-24-8-15,4-3-27 16,-12-19-1-16,1-6-1 15,-6-13 0-15,-4-10 34 16</inkml:trace>
  <inkml:trace contextRef="#ctx0" brushRef="#br1" timeOffset="25435.5448">18204 7652 94 0,'34'-8'36'16,"12"-6"-16"-16,4 0-23 15,15 1-30-15,-6 1-3 16,-2 3 0-16,-6 1-1 15,-9 7 33-15</inkml:trace>
  <inkml:trace contextRef="#ctx0" brushRef="#br1" timeOffset="25981.5457">17913 8297 93 0,'4'52'40'15,"-1"10"1"-15,3 3-38 16,2 18-1-16,2 9 1 16,1-5-3-1,-2-6 0-15,5-11 0 0,-1-11 0 16,6-12-1-16,3-13 1 15,2-16-1-15,6-12 0 16,4-16 0-16,2-13 0 16,3-12 1-16,1-11-1 15,-3-10 2-15,-3-7-2 16,-6 0 1-16,-3-3 0 15,-9 5 1-15,-8 8 0 16,-8 8-1-16,-7 10 0 0,-8 17 1 16,-4 18-1-1,-6 13 0-15,-1 20 1 16,-1 10 0-16,4 13-1 15,5 4 1-15,6-2-1 0,10 3-1 16,9-14-1-16,14-7-3 16,2-28-11-16,15-3-23 15,-2-21-1-15,10-9 1 16,-1-12 0-16,2-9 39 15</inkml:trace>
  <inkml:trace contextRef="#ctx0" brushRef="#br1" timeOffset="26199.9461">18697 8127 80 0,'-21'8'39'0,"-6"10"-1"16,5 24-31-16,-1 9-1 0,11 13-3 15,0 8 0-15,9 5-1 16,5 3-1-16,3-1-1 15,6-3 0-15,-2-12-2 16,6-7-3-16,-8-23-7 16,6-1-27-16,-9-21 0 15,-4-12 0-15,0 0 0 16,-2-18 36-16</inkml:trace>
  <inkml:trace contextRef="#ctx0" brushRef="#br1" timeOffset="26371.5464">18439 8615 59 0,'23'8'36'16,"10"-8"-3"-16,5-7-24 16,6-9-10-1,9 1-19-15,-2-15-14 0,1-5 0 16,-1-3-1-16,-6-2 23 15</inkml:trace>
  <inkml:trace contextRef="#ctx0" brushRef="#br1" timeOffset="26589.9468">18918 8104 82 0,'4'52'38'0,"0"6"0"16,6 17-33-16,0 1 0 15,4 4-4-15,-2-4 1 0,0-3-2 16,0-7-2-16,-4-15-2 16,4-1-12-16,-9-20-21 15,0-7-1-15,-3-23 0 16,-10 9 3-16,0-23 35 15</inkml:trace>
  <inkml:trace contextRef="#ctx0" brushRef="#br1" timeOffset="26745.9471">18768 8594 81 0,'0'0'37'16,"19"-6"1"-16,15-1-34 0,10-13-1 16,11-5-5-16,17 0-25 15,4-19-10-15,11-5 0 16,6-6 0-16,5-9 15 15</inkml:trace>
  <inkml:trace contextRef="#ctx0" brushRef="#br1" timeOffset="27619.5486">22208 7032 85 0,'10'-22'40'16,"-1"-21"-2"-16,6-12-31 0,-3-17-4 15,6-11 1-15,-6-15-4 16,0-14 0-16,-5-9 0 16,-1-6 0-16,-6-7 0 15,-4 7 0-15,-6 4-1 16,-6 9 1-16,0 17 0 15,1 17 0-15,-1 18 0 16,1 14 0-16,3 18 0 16,2 7 0-16,10 23-1 15,-8-10 1-15,8 10 0 16,0 0 0-16,-2 19 0 15,2-19 0-15,-2 18-1 16,2-18 1-16,-7 18 0 0,7-18 1 16,-17 19-2-16,5-9 1 15,-3 3-1-15,-2 2 1 16,-2 4-1-16,-2 7 1 15,0 1 0-15,0 1-1 16,5-1 1-16,3 5 1 16,3-4-2-16,7-1 1 15,6-12 0-15,5-4 0 16,4-8 1-16,7-8-1 15,2-8 0-15,2-14 0 16,0-7 1-16,0-7-2 16,-2-1 1-16,1 0 0 15,-3 5 0-15,-4 8 0 0,5 11 1 16,1 19 0-16,4 13-1 15,4 17 2-15,5 13-2 16,7 9 0-16,3 9-2 16,4-1-5-16,11 6-32 15,-12-11 0-15,-3-2 0 16,-6-9-1-16,-9-7 31 15</inkml:trace>
  <inkml:trace contextRef="#ctx0" brushRef="#br1" timeOffset="28087.5494">21803 7512 89 0,'-29'-38'39'0,"1"7"0"16,-4 13-35-16,3 5-2 0,1 8 1 16,2 13-2-1,2 14 0-15,5 5-2 16,8 12 1-16,8 4-1 15,11 6 2-15,11 0-1 0,10-3 0 16,8-1-1-16,3-2 2 16,-1 1-1-16,-4-5 1 15,-8-2 0-15,-16 0-1 16,-17-1 1-16,-14-1 0 15,-12-2-1-15,-6-6-1 16,-6-10-1-16,4-2-4 16,-3-28-8-16,17 2-25 15,7-21 0-15,17-5-1 16,5-11 1-16,18-8 39 15</inkml:trace>
  <inkml:trace contextRef="#ctx0" brushRef="#br1" timeOffset="28711.5505">21966 7623 89 0,'3'40'38'0,"0"18"-5"16,-2-8-27-16,10 2-2 16,3-3-1-16,8-7-2 15,5-16-1-15,4-8 1 16,3-18 0-16,-2-10-1 15,-1-12 1-15,-6-10-1 16,-8-11 0-16,-10-9 0 16,-11-5-1-16,-8-1 0 15,-9 9 0-15,-7 4-1 16,0 10-2-16,-3 6-1 0,5 17-3 15,2 4-1-15,19 22-1 16,0-3 0-16,19 14 1 16,0-4 2-1,14 10 5-15,0 5 3 0,3-4 3 16,3 11 4-16,-9-12 1 15,7 11 1-15,-15-14 1 16,4 4-3-16,-12-16-1 16,3-5-2-16,-12-11-2 15,7-23 0-15,-6-4-2 16,0-9 0-16,1-14-2 15,3-8 1-15,3-13-2 16,2-9 0-16,10 3 0 0,0-10-2 16,4 12 0-16,0 0 0 15,2 13 0 1,-1 6 0-16,-3 19 2 15,-4 10 0-15,-4 12 1 0,-3 15 2 16,-11 0 1-16,15 28 1 16,-12 3 0-16,4 17 1 15,-1 12-2-15,3 12 1 16,1 6 0-16,3 5-1 15,-1 0 0-15,4-5-1 16,0-6-2-16,-4-16 0 16,-2-9-4-16,-10-24-16 15,4-2-17-15,-4-21-1 16,-14 12-1-16,-1-22 13 15,-4-3 27-15</inkml:trace>
  <inkml:trace contextRef="#ctx0" brushRef="#br1" timeOffset="28851.9508">22429 7656 81 0,'7'-15'38'15,"19"10"0"-15,9-7-34 16,10 0-3-16,9 2-5 16,-3-12-19-16,4 12-14 15,-6 2-1-15,-7 7 0 16,-13 5 17-16</inkml:trace>
  <inkml:trace contextRef="#ctx0" brushRef="#br1" timeOffset="29585.1521">21932 8598 87 0,'0'0'39'15,"-5"30"0"-15,13 6-34 0,-3 7-2 16,8 10 0-16,-1 8-1 16,2 2-2-1,0 3 1-15,1-3 0 16,-3-4-2-16,0-5 1 0,-5-11 0 15,-2-7-2-15,-2-9 1 16,-3-7 0-16,-2-3 0 16,2-17-1-16,-12-6 2 15,5-15-1-15,1-12 0 16,1-13 2-16,4-19-2 15,3-15 1-15,8-15 0 16,4-7 1-16,5 1 0 16,7 4 0-16,4 12-1 0,9 15 2 15,-4 19-1 1,3 19 1-16,-5 21-1 15,-6 25-2-15,-8 10 2 16,-8 14-1-16,-12 4 1 0,-19 11-1 16,-8 6 0-16,-12 3 0 15,-10 2 0-15,-4-8 1 16,-3-4-1-16,0-7 0 15,8-5-1-15,7-10 1 16,12-8-1-16,15-4 2 16,15-18-1-16,9 20 0 15,19-6 1-15,12 5-1 16,10 2 1-16,7 7 0 15,3 8 0-15,1-1-1 16,-1 2 0-16,-5-4-3 16,-8-3 0-16,-6-9-2 15,-2 0-4-15,-17-22-19 0,-3 3-12 16,-9-8 0-16,-4-7 2 15,-6-9 21-15</inkml:trace>
  <inkml:trace contextRef="#ctx0" brushRef="#br1" timeOffset="30068.7529">22422 8925 70 0,'0'-23'37'0,"-2"12"0"16,12 20-27-16,-10-9-4 16,9 24-4-16,-1-1-1 15,4 3-1-15,5 0-1 16,2 0 0-16,8-9-1 15,4-11 0-15,5-11 1 0,0-8 0 16,7-8 0-16,-2-8-1 16,-2-7 3-16,-4-4-2 15,-7-2 2 1,-7 1 0-16,-9 6 0 0,-9 3 0 15,-8 7 0-15,-7 7 0 16,-7 8 0-16,-4 11 1 16,-2 9-2-16,1 8 0 15,2 4 1-15,6 4 0 16,1 1-1-16,9 4 0 15,8 1 0-15,6 0 1 16,6-5-1-16,8-1 0 16,3-3 0-16,3-2 0 15,4 2 0-15,-1-2-1 16,-4-2 1-16,0 3 0 15,-3 3 0-15,-8 8-1 16,-8 5 0-16,-7 4 1 0,-10 0 0 16,-7 0 0-16,-6-2 0 15,-5-2-3-15,-3-3 1 16,-8-14-4-16,10-1-18 15,-3-15-12-15,7-10-1 16,1-13 0-16,9-16 22 16</inkml:trace>
  <inkml:trace contextRef="#ctx0" brushRef="#br1" timeOffset="30427.5536">22887 8314 89 0,'18'42'38'16,"-4"10"-13"-16,5 26-18 15,-7 7-1-15,3 7-3 16,-1-2-1-16,-2-6-2 16,-1-17 0-16,0-17 0 15,-3-12 0-15,-1-12 0 16,2-18-1-16,-9-8 0 15,11-25 0-15,-5-6 0 16,3-8 1-16,-2-2-1 16,4-1 1-16,-1-1-1 15,2 6 1-15,0 10 1 16,2 18-1-16,2 15 0 0,-1 15 0 15,1 8 1-15,2 2 0 16,-1 4-1-16,1-1-1 16,-2-8-3-1,4 0-7-15,-10-25-26 0,6-4 0 16,-7-19-1-16,-2-6 0 15,-5-14 38-15</inkml:trace>
  <inkml:trace contextRef="#ctx0" brushRef="#br1" timeOffset="30614.7539">23312 8182 70 0,'11'34'37'0,"-3"20"1"0,6 20-30 16,-5 0-2-1,5 16-3-15,-3 0-2 16,-1-9-2-16,2-7-3 15,-9-24-6-15,4-2-28 0,-10-15 0 16,-1-9 1-16,-7-16 3 16,0-13 34-16</inkml:trace>
  <inkml:trace contextRef="#ctx0" brushRef="#br1" timeOffset="30801.9542">23238 8704 76 0,'29'-6'39'16,"7"-9"-1"-16,17 2-32 15,6-16-3-15,13-11 0 16,-3-7-7-16,-6-16-9 16,-4-3-25-16,-11-8 0 0,-19-11-1 15,-31-12 7-15,-29-10 32 16</inkml:trace>
  <inkml:trace contextRef="#ctx0" brushRef="#br1" timeOffset="31729.8559">13953 7075 60 0,'-11'-6'38'15,"11"6"-1"-15,-9-24-32 0,18 12 1 16,3-15 0-16,18-7-2 16,7-12 1-16,14-13-1 15,14-15-1-15,12-11 0 16,8-14-2-16,9-11 1 15,3-10-1-15,2-5 0 16,-2-12 0-16,-4 2-1 16,-7-1-1-16,-10 2 1 15,-6 4 0-15,-9 11-1 16,-6 14 0-16,-9 15 1 15,-11 20 0-15,-8 15 0 16,-6 14 0-16,-7 15 0 16,-6 10 1-16,-8 16-1 0,3-12 0 15,-3 12 1-15,-13-3-1 16,5 0 0-16,-3 3 0 15,-2-5-1-15,-3 2 2 16,-5-3-2-16,-2 6 1 16,-5 1-1-16,-4 6 1 15,-5 1 0-15,-2 0-1 16,-3 3 1-16,-2 2-1 15,0 2 1-15,3-4 0 16,7-2 0-16,6-4-1 16,5-1 1-16,8-5 0 15,15 1-1-15,2-15 1 16,17 2 1-16,12-3-1 0,9 3 0 15,11 2 0-15,3 6 1 16,7 9-1-16,3 10 1 16,-1 12 0-1,-5 8 0-15,-6 8-1 0,-6 7 1 16,-5 2 0-16,-6 2 0 15,-6-3 0-15,-5-5-2 16,-6-2 0-16,-6-3-4 16,1 16-9-16,-13-11-26 15,-3 9-1-15,-10-6 0 16,-4 8 6-16,-8-1 35 15</inkml:trace>
  <inkml:trace contextRef="#ctx0" brushRef="#br1" timeOffset="32431.8572">12367 7590 60 0,'-7'-13'37'15,"7"13"-2"-15,-10-12-29 16,10 12 1-16,0 0-1 15,6 14-2-15,-1 14 1 16,3 21-3-16,-3 15-1 16,4 16 0-16,0 15 0 15,-3 9-1-15,4 2 1 16,-2-4-3-16,0-10 0 15,-1-12 1-15,1-19-1 0,-3-19-4 16,6-5-5-16,-12-19-28 16,1-18 0-1,11 1 1-15,-8-17 13 16,-3-9 25-16</inkml:trace>
  <inkml:trace contextRef="#ctx0" brushRef="#br1" timeOffset="33040.2582">12200 7760 64 0,'-6'-24'36'0,"15"-10"-8"0,11 7-23 15,8-7-2-15,13 4 2 16,2 1-3-16,6 8 0 15,0 5 0-15,-2 13 0 16,-8 15-1-16,-12 16-2 16,-13 13 2-16,-15 10-1 15,-14 5 1-15,-9 8-1 16,-11 2 1-16,-4-4-2 0,-5-7 1 15,1-13-2-15,9-5-5 16,2-20-20-16,14-3-11 16,6-16 1-16,11-9-1 15,8-8 37 1</inkml:trace>
  <inkml:trace contextRef="#ctx0" brushRef="#br1" timeOffset="33336.6588">12614 8020 59 0,'17'52'35'16,"1"0"1"-16,-5-2-34 0,9 1 0 16,0-12 0-1,1-10-1-15,0-14 0 16,0-12 0-16,-3-16 1 15,-1-9-1-15,-2-12 1 0,-5-10-1 16,-8-5 0-16,-1-4-1 16,-7 1 1-16,-5 0-1 15,-1 5-1-15,-4-1-4 16,5 17-9-16,-3-5-22 15,7 4-2-15,1 1 2 16,6 3 20-16,4-1 16 16</inkml:trace>
  <inkml:trace contextRef="#ctx0" brushRef="#br1" timeOffset="33570.6592">12931 7299 55 0,'0'0'38'15,"0"0"0"-15,9 46-26 16,0 16-7-16,3 8 0 15,7 18-2-15,0 8 1 16,4 8-2-16,-2 2-1 16,0-9 0-16,-3-11-1 15,-5-15-1-15,-1-7-3 16,-9-22-3-16,5 1-20 15,-13-23-13-15,5-20 1 16,-20-1 0-16,5-20 33 16</inkml:trace>
  <inkml:trace contextRef="#ctx0" brushRef="#br1" timeOffset="33929.4598">12716 7894 70 0,'16'6'36'16,"8"-16"1"-16,9 1-35 15,5-9 1-15,5-5-2 16,3-8 0-16,-1-1-1 16,0-3 0-16,-4 0 1 15,-8 2-2-15,-6 3 1 16,-4 4 0-16,-6 9 1 15,-5 4-1-15,-3 4 1 16,-9 9 0-16,10 11-1 0,-8 5 3 16,5 13-3-1,-1 9 1-15,2 9 0 16,2 5 1-16,1 6-2 15,0 2 1-15,0-5-1 0,-1 3-1 16,-1-12 1-16,-4-6-2 16,0-12-1-16,0-4-4 15,-5-24-9-15,0 0-23 16,0 0 0-16,6-25 0 15,-6-9 25-15,2-5 14 16</inkml:trace>
  <inkml:trace contextRef="#ctx0" brushRef="#br1" timeOffset="34085.4601">13301 7606 39 0,'0'0'30'0,"0"0"-2"16,0 0-33-16,10 11-15 0,-1 0-12 15,-9-11 1-15,4 18 23 16,-4-18 8-16</inkml:trace>
  <inkml:trace contextRef="#ctx0" brushRef="#br1" timeOffset="34413.0607">13085 7368 64 0,'0'0'39'0,"0"0"0"15,7 29-34-15,2 14-1 16,10 17-1-16,0 12 0 16,6 10-1-16,1 2-1 15,0 2-2-15,0-4-3 16,-3-17-3-16,2 7-19 15,-9-25-13-15,-3-7 0 0,-8-14 0 16,-4-8 35-16</inkml:trace>
  <inkml:trace contextRef="#ctx0" brushRef="#br1" timeOffset="34787.4613">13017 7756 45 0,'14'-12'37'16,"7"-2"-1"-16,9-3-22 15,5-5-11-15,9 10 0 16,1-9 0-16,2 7 0 15,-5-1-3-15,-1 10 1 16,-6 8 2-16,-4 14-2 0,-5 10 1 16,-6 14 1-16,-3 5-1 15,-2 12 0-15,-4 0 2 16,0 8-3-16,-4-6 0 15,1-3 0-15,-1-8-1 16,-2-11-2-16,0-7-1 16,-2-15-3-16,6 6-9 15,-9-22-25-15,4-14 1 16,-8-7-1-16,4-8 21 15,-4-12 19-15</inkml:trace>
  <inkml:trace contextRef="#ctx0" brushRef="#br1" timeOffset="35395.8624">13515 7730 70 0,'12'3'39'15,"1"5"-3"-15,7 23-30 16,-1 6-2-16,6 10-2 16,-2 4 0-16,2-5 0 15,-6-3-2-15,-2-3 1 16,-3-10-1-16,-4-8 1 15,-4-11-1-15,-6-11 0 16,4-17 1-16,-5-8-2 16,-1-12 1-16,1-15-1 15,1-9 0-15,1-7 1 16,1 4-1-16,2 4 0 15,2 16 0-15,3 17 1 0,4 24-1 16,3 21 2-16,2 18-1 16,3 7 0-1,7 6 1-15,4-2-1 16,0-3 1-16,3-13 0 0,2-17-1 15,-1-12 1-15,-1-14 0 16,-1-11-2-16,-5-12 0 16,-8-7 2-16,-5-7-1 15,-8-8 0-15,-6-3-1 16,-7 1 1-16,-7 5-1 15,-6 8 2-15,-4 12-1 16,-1 12-1-16,0 16 1 0,1 18-1 16,8 21 1-16,3 17-1 15,10 12 2 1,7 12-1-16,13 11 1 15,7 6 0-15,9 7 0 16,6 5 1-16,0-3 1 0,1-2-1 16,-7-5 1-16,-6 0-1 15,-13-7 0-15,-10-7 0 16,-12-12-1-16,-10-11 0 15,-11-10-1-15,-10-16-1 16,-2-8-2-16,-7-22-3 16,8-4-13-16,-6-26-21 15,7-15-2-15,1-17 0 16,10-5 16-16,7-9 26 15</inkml:trace>
  <inkml:trace contextRef="#ctx0" brushRef="#br1" timeOffset="35910.6633">14260 7459 73 0,'17'33'38'16,"-3"-2"-11"-16,5 23-24 0,-1-3 1 16,0 8-2-1,-2 0-1-15,-4-9-2 16,3-5-2-16,-10-19-8 15,7-12-26-15,-12-14 0 0,10-4-1 16,-8-15 18-16,-1-9 20 16</inkml:trace>
  <inkml:trace contextRef="#ctx0" brushRef="#br1" timeOffset="36238.2639">14406 7463 79 0,'11'20'37'15,"4"19"-15"-15,1-6-18 16,5 9-1-16,-4-4 0 15,1 0-2-15,-3-12 1 16,-3-5 0-16,-3-11-1 16,-9-10 0-16,9-6 0 0,-5-11 1 15,-3-9-2-15,2-5 1 16,3-9-2-16,1-8 1 15,3 5-1-15,3 2 1 16,3 10 0-16,1 13-1 16,1 13 1-16,3 13 0 15,0 13 0-15,-3 13 0 16,-1 5-1-16,-1-2-1 15,0-1-1-15,-7-16-5 16,8-3-26-16,-17-17-5 16,0 0 1-16,2-20 8 15,-11-7 30-15</inkml:trace>
  <inkml:trace contextRef="#ctx0" brushRef="#br1" timeOffset="36378.6641">14364 6933 60 0,'-14'-10'35'16,"14"10"-3"-16,-1 25-44 15,9 8-23-15,4 7 1 16,1 6-1-16,-2 4 25 16,-4 7 10-16</inkml:trace>
  <inkml:trace contextRef="#ctx0" brushRef="#br1" timeOffset="37049.4653">11928 9371 77 0,'2'80'40'0,"-2"13"-3"16,3 13-35-16,3 7-2 15,5 5 2-15,-2-4-1 16,2-9 0-16,-1-14 1 16,0-13 0-16,-1-20-1 15,3-14 2-15,4-21-1 16,4-20-2-16,5-17 1 15,7-17 0-15,4-9-2 16,2-13 1-16,6-5 1 16,-2-3-1-16,-2-4 0 15,-4 2 0-15,-4 1 0 0,-7 2 0 16,-7 1 0-16,-7 3-1 15,-11 6 0-15,-9 8 0 16,-4 15 0-16,-10 14 1 16,-4 13 1-16,0 17 0 15,-1 17-1-15,2 17 0 16,6 8 1-16,9 4 0 15,8 0 0-15,9-1-1 16,10-9 0-16,8-13-2 16,9-13-1-16,5-20-2 15,10-5-8-15,-9-17-27 16,8-14 0-16,-3-16 1 15,0-6 9-15,-4-12 30 0</inkml:trace>
  <inkml:trace contextRef="#ctx0" brushRef="#br1" timeOffset="37314.6658">12740 9457 49 0,'-18'-7'37'15,"-1"14"0"-15,-3 9-18 16,3 17-12-16,-3-4-2 16,11 7-2-16,5-1 0 15,6 3 0-15,7-3-1 16,5 5 1-16,2-3-1 15,3-1 0-15,-3 4 0 16,-5-1 0-16,-8 0 0 16,-7-2 0-16,-8 0-2 15,-5-7-1-15,-4-8 0 16,-3-11-3-16,6-9-5 15,-5-23-31-15,17-15-1 16,8-18-1-16,15-12 2 0,7-14 39 16</inkml:trace>
  <inkml:trace contextRef="#ctx0" brushRef="#br1" timeOffset="37595.4662">12954 9222 65 0,'-6'14'39'0,"-6"15"0"15,-11 5-30-15,3 9-3 16,-1 0-1-16,5 6 0 15,6-5-3-15,14-1 1 16,8-3-2-16,11-4 1 16,8-6-1-16,4 0 0 15,0-7 1-15,1 0-2 0,-6 3 1 16,-8 2-1-16,-13-3 1 15,-10 2-1-15,-10 0 0 16,-10-7-1-16,-5 6-3 16,-9-8-2-16,4 4-13 15,-6-23-22-15,4-7 1 16,1-10-1-16,11-7 12 15,4-4 29-15</inkml:trace>
  <inkml:trace contextRef="#ctx0" brushRef="#br1" timeOffset="38001.067">13346 8712 64 0,'-6'34'38'16,"9"7"-2"-16,9 31-32 15,4 16 0-15,7 23 0 0,2 12-2 16,4 6 0-16,-4-6-1 16,1-15-1-16,-3-14-2 15,-8-22-2-15,2-6-10 16,-15-26-24-16,1-22 1 15,-3-18-1-15,-13 6 17 16,-2-17 21-16</inkml:trace>
  <inkml:trace contextRef="#ctx0" brushRef="#br1" timeOffset="38718.6682">13286 9389 47 0,'22'-21'37'15,"7"-9"-1"-15,7 5-26 16,1-15-4-16,10 9-1 15,-2 2-2-15,1 18-1 16,-6 9 0-16,4 15-2 16,-7 19 3-16,-3 21-1 15,-6 9 1-15,1 11-1 16,-9 1 0-16,-4 0 1 15,-4-7-2-15,-3-7 1 16,-3-14-2-16,-3-12 1 16,-2-14-1-16,-1-20 0 15,6-16 0-15,-3-13-1 16,0-16 1-16,3-16-1 0,-1-8 1 15,1-4-2-15,0 7 2 16,1 8-1-16,2 16 0 16,3 19 1-1,4 22 0-15,0 18-1 0,6 12 1 16,2 8-1-16,6 2 0 15,1-2 0-15,5-7 0 16,-4-18-2-16,7-9-1 16,-7-17 1-16,2-1-1 15,-6-16 1-15,-2 1 0 16,-10-9 0-16,-6 0 1 15,-7 2 1-15,-10 0 0 16,-5 3 1-16,-8 4 1 0,-3 9 0 16,-4 10-1-1,0 12 1-15,0 14 2 16,3 13-1-16,3 2 1 15,6 10-1-15,5-1 0 0,3-6 0 16,6-4 0-16,5-8-1 16,-4-21-1-16,16 5 0 15,-3-16 0-15,4-3 0 16,-2-2 0-16,1 3 0 15,3-3 1-15,1 5-1 16,1 3 0-16,0 5 0 16,0 6 0-16,0 1 0 0,2-4-1 15,-5-2-1 1,1 4-2-16,-7-13-5 15,7 8-20-15,-7-8-7 16,-3-2-2-16,-5-2 8 16,-1-2 30-16</inkml:trace>
  <inkml:trace contextRef="#ctx0" brushRef="#br1" timeOffset="39046.2688">14351 9106 33 0,'0'0'36'16,"6"12"3"-16,1 1-19 15,7 27-10-15,-4-6-1 16,7 9-3-16,-4-1-2 15,1 1-1-15,0-8-1 16,-1-1 0-16,-3-9-2 16,-1-10 1-16,-9-15-1 15,14 4 0-15,-10-20-1 0,2-12 1 16,3-7-1-16,-4-13 0 15,5-6 0-15,0-5 0 16,3 0 0-16,1 11 0 16,0 12 1-16,2 16 0 15,1 15 1-15,2 15 0 16,0 15 0-16,0 8-1 15,2 10 0-15,-3-7-2 16,6 7-7-16,-14-22-28 16,12-7 0-16,-6-13-3 15,2-16 5-15,-1-12 35 16</inkml:trace>
  <inkml:trace contextRef="#ctx0" brushRef="#br1" timeOffset="62997.3109">16060 4462 45 0,'0'0'34'0,"-3"-11"2"15,3 11-28-15,0 0 1 16,-9-14-1-16,9 14-2 15,0 0-1-15,4-14 0 0,-1 3-1 16,3 0-1-16,4-4-1 16,2 1-1-1,1 0 0-15,6-3-1 16,0 2 0-16,0 1-1 15,0 0 1-15,0 4 0 0,-4 3-1 16,-1 4 1-16,-1 3-1 16,-7-2-1-16,-6 2-3 15,0 0-6-15,15 14-26 16,-15-14-1-16,-1 14 1 15,1-14 4-15,-10 4 33 16</inkml:trace>
  <inkml:trace contextRef="#ctx0" brushRef="#br1" timeOffset="63324.9115">16256 3992 56 0,'0'0'34'0,"-10"-3"0"16,10 3-30-16,0 24 0 16,2-7 0-16,6 13 0 15,-6 5-1-15,8 10 1 16,-5 0-2-16,3 9 1 15,1-5-1-15,-2 1-1 16,2-1 0-16,-3 1 0 16,2-12-1-16,-2-2 1 15,-1-1-1-15,-3-5-2 0,0-2 2 16,-2-7-6-16,7 9-16 15,-8-19-15-15,4 5 0 16,-3-5-1-16,0-11 23 16</inkml:trace>
  <inkml:trace contextRef="#ctx0" brushRef="#br1" timeOffset="63824.1124">16590 4424 60 0,'1'11'37'16,"-1"-11"-1"-16,20-3-30 15,-7-2-1-15,13 1 0 16,0-5-2-16,7-2-1 0,-2-4 0 16,3-1-1-16,-2 0 0 15,-2 2-1-15,-4 2-1 16,-4-2-2-16,-3 11-2 15,-11-8-10-15,1 17-22 16,-9-6 1-16,1 18-1 16,-7-7 14-16,2 4 23 15</inkml:trace>
  <inkml:trace contextRef="#ctx0" brushRef="#br1" timeOffset="64058.1128">16757 4089 60 0,'-2'19'37'15,"2"7"-2"-15,4 17-28 16,-1 2-2-16,5 9-1 15,-2 2-1-15,6 5-2 16,0 4-9-16,-3-12-27 16,2-10-2-16,-3-11-2 15,2-14 7-15,-4-7 32 16</inkml:trace>
  <inkml:trace contextRef="#ctx0" brushRef="#br1" timeOffset="65898.916">12801 11212 68 0,'-18'-7'37'15,"-1"-10"0"-15,-10-10-32 16,-4 2-1-16,-7-12-1 16,-4-3-2-16,-3-9-2 15,-1-7 0-15,5-3-1 16,3-1 1-16,9-2 0 15,10 1-1-15,7 7 0 16,12 6 0-16,7 17 2 0,6 9 0 16,5 16-1-1,0 12 1-15,-1 14 0 16,-4 10 1-16,-7 10 0 15,-2 11 0-15,-6 2 1 0,-4 8-1 16,-6 1 1-16,-2 1 0 16,0-4 0-16,4 2-1 15,3-4-1-15,6-7 1 16,5-7 0-16,11-5 1 15,9-9-2-15,9-8 1 16,8-10-1-16,3-11 1 16,2-9 0-16,1-4-1 15,-1-2 0-15,-9-3-2 16,0 4-6-16,-14 0-29 15,0 1 0-15,-9 1-1 16,-1 4 0-16,-6-3 37 16</inkml:trace>
  <inkml:trace contextRef="#ctx0" brushRef="#br1" timeOffset="66366.9168">13032 10637 67 0,'-1'-24'36'0,"-2"7"-1"16,3 17-35-16,0 0 1 16,1 13 1-16,1 5-1 15,3 11 1-15,2 3 0 0,2 4 0 16,3-2 1-16,4 3-1 15,-1-5 1-15,4 0-2 16,-4-5 2-16,1-4-2 16,-3-5 0-1,-3-5 0-15,0-2-1 0,-10-11 1 16,9 6-1-16,-9-6 1 15,0 0 0-15,0 0-1 16,0 0 0-16,0 0 0 16,-9-6 0-16,9 6 0 15,-15-8 0-15,7 2 0 16,-1 0 0-16,0-2 0 15,0 3 0-15,1 1 0 0,-1-2 0 16,1 3-1-16,8 3 1 16,-15-4-1-1,15 4-1-15,-6-4-2 16,6 4-7-16,0 0-26 0,-3 15-1 15,3-15 0-15,0 0 5 16,13 0 33-16</inkml:trace>
  <inkml:trace contextRef="#ctx0" brushRef="#br1" timeOffset="66756.9175">13233 10299 34 0,'-5'-15'33'15,"-5"7"-1"-15,-1 11-25 16,-12-3 0-16,2 17 0 16,-8 8-3-16,2 19 1 15,-1 8-1-15,6 15 0 16,3 2 0-16,9 9-1 15,7-2 1-15,10 0-2 16,8-13 1-16,6-10-2 16,6-14 0-16,7-14 0 15,4-12-1-15,4-15 0 0,0-6-3 16,-6-18-15-16,3 2-19 15,-6-4-1-15,-8-2 1 16,-5-2 15-16,-10 4 22 16</inkml:trace>
  <inkml:trace contextRef="#ctx0" brushRef="#br1" timeOffset="68082.9199">13188 10715 57 0,'21'-28'33'15,"6"-9"0"-15,3 0-33 0,6 0 1 16,0 1 0-16,-2 7-1 16,-3 6 2-1,-1 15-1-15,-5 12 1 16,-4 13 1-16,-8 7 0 0,5 10 0 15,-6 5-1-15,0 2 1 16,0 2 0-16,2-3-1 16,1-11-2-16,0-5 1 15,3-4-2-15,-3-11-2 16,4 0-3-16,-8-14-3 15,9 6-9-15,-18-15-10 16,9 3 2-16,-14-14-1 0,7 6 5 16,-14-14 13-1,9 13 9-15,-4-2 0 16,-2 2 1-16,7 20 21 15,0 0 3-15,16 8 0 16,-11 5-3-16,14 21-5 0,-12-11-5 16,11 13-3-16,-8-10-2 15,1 7-3-15,-3-14 0 16,-3 3-1-16,-5-22 0 15,1 12-1-15,-1-12-1 16,-14-14 0-16,4-5-1 16,-5-11 0-16,-4-2 0 15,-1-15-2-15,-1-4-1 16,0-6 0-16,6 2-1 15,0-2 0-15,8 9 1 16,3 3 0-16,11 12 0 16,5 8 2-16,8 16 0 0,9 7 1 15,2 3 2-15,6 4-1 16,3 0 1-16,2-2 1 15,-3-6 0-15,1-2-1 16,-6-6 0-16,-1-2 0 16,-9-6 0-16,-3 0 0 15,-9-3-2-15,-6 0 0 16,-8 4 0-16,-5 3 0 15,-9 5-1-15,-4 7 1 16,-5 9-1-16,-6 10 1 16,-1 13 0-16,3 6 1 15,2 15-2-15,7 3 2 16,10 3-1-16,9-2 1 0,14-6-1 15,10-6 0-15,10-15 0 16,8-8-1-16,9-18 1 16,1-12 0-16,4-15 0 15,-1-9-1-15,-4-8 1 16,-4-10-1-16,-9-1 2 15,-5 0 0-15,-15 1-1 16,-9 3 1-16,-8 10-1 16,-13 9 1-16,-6 12-1 15,-7 16 0-15,-4 11 0 16,-1 14-1-16,3 14 1 15,5 9 0-15,8 4 0 16,7 3-1-16,7-5 1 0,7-5 0 16,10-10 1-16,5-11-1 15,3-16 1 1,6-11-1-16,-2-11 0 15,-1-11 0-15,4-1 0 0,-4-8 0 16,0 6-1-16,-5 4 1 16,0 5 0-16,-2 5-1 15,0 9 1-15,-1 5-1 16,0 2 1-16,-2 0-1 15,1-5 1-15,-3-5-1 16,-1-5 1-16,-7-4-1 16,-2-6 0-16,-7-4 1 15,-2-8-1-15,-9-6 1 16,-5-8 0-16,-2-11 1 15,-2-4-1-15,2 7 0 16,1 0 1-16,4 9-1 16,5 20 2-16,10 31-1 0,5 12 0 15,8 36-2-15,4 22 3 16,6 6-1-16,1 8-1 15,2 3 1-15,1-4-1 16,-2-13 0-16,-5-15-1 16,-2-21 1-16,-3-6-4 15,-15-28-5-15,13 15-12 16,-19-29-16-16,-4-7 0 15,-9-10 1-15,-6-5 27 16</inkml:trace>
  <inkml:trace contextRef="#ctx0" brushRef="#br1" timeOffset="68675.7209">14335 10096 36 0,'-9'9'36'0,"13"11"0"15,13-8-20-15,16 18-8 16,5-18 0-16,14 0-2 16,2-13-1-16,8-6-1 15,0-16-2-15,1-10 1 16,-5-9-1-16,-10-5-2 15,-6-4 1-15,-11 0 0 16,-15-1-1-16,-10 0 0 16,-17 6 0-16,-10 13 0 15,-8 13 0-15,-6 13 0 16,-2 18-1-16,2 14 1 15,3 17-1-15,8 13 1 0,12 10 0 16,7 3-1-16,12-3 1 16,11-5 0-16,10-10 1 15,6-11-2 1,5-14 2-16,0-11-1 15,0-12 0-15,-2-11 0 0,-5-8 1 16,-3-9 0-16,-8-8-1 16,-6-2 1-16,-7-7-2 15,-6 1 1-15,-3 3 0 16,-3 4 0-16,1 8 0 15,-3 10-1-15,6 17 0 16,0 16 2-16,6 8-1 16,6 6 0-16,2 8 0 0,3 3 0 15,1-3 1 1,0-4 0-16,-2-11 0 15,0-5-1-15,-3-7 2 16,-7-4 0-16,-6-7 0 0,13-14-1 16,-11-7 1-16,2-9-1 15,4-8 0-15,2-10-1 16,3-9 0-16,4-7-1 15,3 3 0-15,1 5-1 16,4 13-2-16,-5 12-3 16,10 25-25-16,-13 8-8 15,-3 20 1-15,-8 13 0 16,-3 9 28-16</inkml:trace>
  <inkml:trace contextRef="#ctx0" brushRef="#br1" timeOffset="70188.9236">13607 11514 51 0,'-19'-14'37'0,"19"14"1"16,-3 22-18-16,17 19-17 16,7 16 1-16,7 18-1 15,1 10-1 1,3 5-1-16,0 0 1 0,-2-7-2 15,-3-13-1-15,-6-14 1 16,-4-16-3-16,-5-21-1 16,-2-7-4-16,-11-27-9 15,2 0-21-15,-14-15 0 16,-10-7 2-16,-14-5 21 15,-7-3 15-15,-12 1 0 16,3 9 0-16,0 16 0 16,-1 2 0-16,11 9 13 0,12 6 22 15,16 4 1 1,15-2 0-16,20 6-26 15,4-24-3-15,17-5-1 16,3-13-2-16,8-4 0 0,-1-7-2 16,0-1 0-16,-4-3-2 15,-5 11 1-15,-5 8-1 16,-9 12 0-16,-4 12 0 15,-5 18 0-15,0 12 2 16,0 18-2-16,-3 9 1 16,0 9 0-16,0 5 0 15,0 1 0-15,0-4 0 16,-1-12 0-16,-3-8-1 15,-1-12 1-15,-3-13-1 16,-8-15 1-16,13-12-1 16,-9-10 0-16,0-15 0 15,-2-10-1-15,0-6 1 0,-1-4-2 16,3 3 0-16,0 7 0 15,2 12 1-15,5 8 0 16,6 17 0-16,5 13 0 16,9 8 0-16,2 1 1 15,5 1 1-15,4-4-2 16,-1-8 1-16,4-8 1 15,-4-12-2-15,-2-6 2 16,-6-7-1-16,-6-5 0 16,-5-2-1-16,-7-1 2 15,-11 0-1-15,-7 3 0 16,-10 9 0-16,-6 10 0 0,-4 13 0 15,-5 15 1-15,0 13-2 16,2 11 1-16,3 9 1 16,8 6-1-16,5 0 1 15,7 1-1 1,7-14 1-16,6-9-1 0,4-11 1 15,6-15 0-15,-1-9-2 16,1-5 2-16,-2-11-1 16,-1-10 0-16,-5-3-1 15,-1-3 2-15,-4-1-2 16,-5 1 1-16,-2 4 0 15,-2 2 0-15,0 9-1 16,2 13 1-16,0 12 0 0,9 11-1 16,1 7 1-16,8 4 0 15,2 4 0 1,3-4 0-16,1-1 0 15,3-6 1-15,-2-10-1 0,-1-5 0 16,-4-9 0-16,-1-2 0 16,-6-6 1-16,-2-2-2 15,-8-8 1-15,-1-4 0 16,-7-7 0-16,-3 2 0 15,2 0 0-15,-3 5 0 16,3 2 0-16,2 8 0 16,4 21 0-16,11-1 0 15,5 23 0-15,4 11 0 16,3 3 0-16,3 4 1 15,-3 1-1-15,2-2 0 16,-4-6 0-16,-2-9 1 16,-7-7 0-16,-2-11-1 0,-2-6 1 15,-8 0-1-15,9-24-1 16,-7 2 1-16,-1-9 0 15,2-9-1-15,3-7 2 16,1-4-2-16,1 4 0 16,6 6 1-16,2 6 1 15,3 15-1-15,4 12 1 16,1 10-1-16,0 18 0 15,1 11 1-15,-2 6-2 16,-2 0 2-16,-5 3 0 16,-1-6-2-16,-3-1 0 15,-7-5-2-15,4 0-7 16,-12-15-29-16,3-13 1 0,0 0-1 15,0 0 7-15,0 0 32 16</inkml:trace>
  <inkml:trace contextRef="#ctx0" brushRef="#br1" timeOffset="70329.3238">15439 11358 61 0,'11'0'35'16,"-11"0"-2"-16,0 0-38 15,10-1-28-15,-10 1-1 16,0 0-2-16,-12-4 16 15,12 4 20-15</inkml:trace>
  <inkml:trace contextRef="#ctx0" brushRef="#br1" timeOffset="120019.8114">3660 13834 39 0,'-22'1'33'0,"8"-1"-3"16,4-3-26-16,10 3-2 15,10-2 1-15,9 0 0 16,14 4 0-16,9-5 1 16,12 4 0-16,10-6 0 15,12 3-1-15,10-4 1 16,6 2-2-16,0-3 0 15,4 3 0-15,-5-4-1 16,0 0 0-16,-8 2-1 16,-7-1 0-16,-10 2 0 0,-10 0-1 15,-7 3 0-15,-11-3 0 16,-5 5-1-16,-10-4-2 15,-2 8-2-15,-12-9-5 16,5 11-13-16,-14-6-11 16,0 0 0-16,0 0 12 15,-10-3 23-15</inkml:trace>
  <inkml:trace contextRef="#ctx0" brushRef="#br1" timeOffset="120565.8123">4542 13624 24 0,'0'0'31'0,"-6"17"-2"15,3 4-25-15,-7 5 1 16,7 17 0-16,-6 8 0 15,6 18 0-15,-5 6 1 0,4 19-2 16,-3 3 1-16,6 12-1 16,-2-7 0-16,7 6-2 15,0-9 1-15,3-4-1 16,0-11 1-16,4-5-2 15,1-13 0-15,0-6 1 16,-1-9-1-16,2-3 0 16,-5-12 0-16,2-3-1 15,-3-8 0-15,-2-5 0 16,0-6 1-16,-5-14-2 15,3 17 1-15,-3-17 0 16,0 0-1-16,0 0-1 16,-2 11-5-16,-8-21-23 0,10 10-7 15,-15-3-2-15,4-7 8 16,-2-4 31-16</inkml:trace>
  <inkml:trace contextRef="#ctx0" brushRef="#br1" timeOffset="122718.6161">5979 13061 35 0,'-11'0'31'0,"-6"0"3"0,-2 8-27 16,-10 8-9-1,-4 8 3-15,-5 13-1 16,-7 7 2-16,-2 17 0 15,-8 16 0-15,-1 19 0 0,-3 8 0 16,12 20 0-16,2 8 1 16,10 16 1-16,6 8-2 15,13 2 1-15,13-7-1 16,14-1-2-16,10-16 3 15,6-6-1-15,4-21-1 16,5-14 0-16,1-21-1 16,-3-12 0-16,-4-16 0 15,-4-11 1-15,-7-6-1 16,-4-13-2-16,-3 0-2 15,-12-14-12-15,0 0-21 16,0 0 0-16,-5-24-1 16,-2 5 33-16,1-14 5 0</inkml:trace>
  <inkml:trace contextRef="#ctx0" brushRef="#br1" timeOffset="123342.6172">6118 13731 59 0,'6'25'36'0,"-6"17"1"16,-3 26-31-16,0 18-8 0,3 22 2 15,3 12 0-15,2 10 1 16,1 1-2-16,2-6 1 16,-2-7 0-1,1-22 0-15,2-25 0 0,-3-23 1 16,0-22 0-16,-6-26-1 15,8-19 1-15,-6-30-1 16,-3-32 0-16,-2-33 1 16,-3-17-1-16,-1-17 0 15,-7-5 1-15,1 11-1 16,-1 18 1-16,-1 23-1 15,5 35 2-15,3 40-2 16,8 38 2-16,11 39-2 0,13 29 0 16,12 23 0-1,13 12 0-15,11 8 1 16,13 1-1-16,4-7 1 15,5-12-1-15,-6-22 1 0,-3-19 1 16,-8-30 0-16,-9-16-2 16,-9-26 1-16,-13-18 2 15,-13-27-2-15,-10-21 1 16,-12-17-1-16,-9-20 0 15,-8-8 0-15,-9-6 1 16,-7 3-1-16,-4 3-1 16,-3 13 0-16,3 19 0 15,3 20-2-15,3 17 0 16,8 26-5-16,2 2-6 15,21 22-25-15,-7 11-1 16,14 4-1-16,3-6 16 16,9-5 24-16</inkml:trace>
  <inkml:trace contextRef="#ctx0" brushRef="#br1" timeOffset="123732.6179">7206 13092 70 0,'35'67'36'15,"8"21"0"-15,8 20-36 0,12 20 1 16,3 19 0-16,5 17-1 15,-2 4 0-15,-5 3 1 16,-11-9 1-16,-11-6-2 16,-16-12 2-16,-13-14 0 15,-13-10-1-15,-12-9 1 16,-11-19 1-16,-4-7-1 15,-3-13-2-15,0-12 1 16,2-11-1-16,3-7 0 16,5-13-1-16,5-13 0 15,2 0-1-15,5-12-2 16,8-4-2-16,0 0-8 15,10-22-24-15,2 1-1 0,7-4 1 16,2-11 22-16,8-7 16 16</inkml:trace>
  <inkml:trace contextRef="#ctx0" brushRef="#br1" timeOffset="124138.2186">8121 14310 69 0,'9'4'37'16,"-9"-4"0"-16,14-11-37 15,6 1-1-15,12-1 3 16,4-4-1-16,6 0 0 0,6 4 1 16,0 0-1-16,1 1 0 15,-2-1 0-15,-5 4-1 16,-6 3-1-16,-6 1 0 15,-6 3 0-15,-6-3-2 16,-2 3 1-16,-8-6-3 16,0 9 0-16,-8-3-2 15,12-10 0-15,-11-1-2 16,11 12-1-16,-10-12-3 15,10 14-12-15,-3 0-8 16,-9-3 5-16,16 12 28 16,-16-12 0-16</inkml:trace>
  <inkml:trace contextRef="#ctx0" brushRef="#br1" timeOffset="124684.2195">8140 14764 57 0,'0'0'34'16,"-5"-27"-20"-16,11 3-11 15,2-6-2-15,7-3 2 16,-1 0-2-16,5 6 1 15,1-1-1-15,1 8 0 16,-2 10 2-16,3 16-1 0,-2 5 0 16,3 7 1-1,0-2-1-15,4 2 1 16,-1-3 0-16,4 1 0 15,1-10-2-15,6-5 1 16,-4-10 0-16,3 0-1 0,-4-6 0 16,-1-2-1-16,-2-2 0 15,-6 1-1-15,-1 1-1 16,-11-4-1-16,1 8-3 15,-9-12-6-15,3 11-19 16,-7-3-6-16,-3 1 0 16,-3-2 22-16,-2 1 15 15</inkml:trace>
  <inkml:trace contextRef="#ctx0" brushRef="#br1" timeOffset="125261.4206">8039 14286 44 0,'-10'-8'33'15,"10"8"0"-15,7-13-32 16,3-5-2-16,6-5 1 0,-2-2 1 15,5 1 1-15,-1-1-1 16,4 3 2-16,-6 4-1 16,1 8 0-1,-1 5 1-15,3 12 0 0,-1 6-2 16,2 7 1-16,2 3 0 15,4 3-1-15,-1-1 1 16,4-4-1-16,-4 1 0 16,1-4 1-16,-2-7 0 15,1-3 0-15,-3-8 0 16,-1 5 0-16,-2-7 0 15,1 3 0-15,0-6 0 16,3-1-2-16,-3-10 1 0,2 2 0 16,-2-2-1-1,-1-5 0-15,-1-2 1 16,-5 3-1-16,-2-2 0 15,-4 0 0-15,-2 9 0 0,-3-3-1 16,-2 16 0-16,2-18-1 16,-2 18-2-16,-1-14-7 15,10 12-27-15,-9 2 1 16,16-6-2-16,-3 2 17 15,6-3 22-15</inkml:trace>
  <inkml:trace contextRef="#ctx0" brushRef="#br1" timeOffset="126447.0226">9711 13326 53 0,'0'-11'34'16,"0"11"0"-16,-6 21-33 15,5 30 1-15,1 27 0 16,5 27 0-16,-3 26 0 15,1 29 1-15,-1 18 1 16,-1 14-2-16,-1-1 1 16,0-8-1-16,-3-18 0 15,-3-14 0-15,0-28-1 16,3-18 1-16,-4-25-2 15,5-17 3-15,-2-19-3 0,4-12 0 16,3-10 0-16,-3-22 1 16,4 11-2-1,-4-11-2-15,7-19-3 16,-8-13-17-16,6 8-13 0,-1-11-2 15,2-4 1-15,-3-5 27 16</inkml:trace>
  <inkml:trace contextRef="#ctx0" brushRef="#br1" timeOffset="127351.8242">9749 13324 72 0,'2'82'39'15,"12"18"-2"-15,6 21-38 0,6 33 1 16,15 19 1-16,15 17-1 15,11 5 0-15,13-6 2 16,6-10-2-16,3-21 2 16,6-21-1-16,-6-28 1 15,-5-24-1-15,-15-23 0 16,-8-18 2-16,-17-19-2 15,-9-18 0-15,-8-21 1 16,-6-23 0-16,-8-32-1 0,-3-24 0 16,-8-31-1-1,-2-31 0-15,-5-27-1 16,-6-16 2-16,-6-15-3 15,-4 4 3-15,-4 13-2 0,-4 14 1 16,6 26-1-16,-1 31 2 16,2 27-1-16,5 24-1 15,5 28 1-15,2 12-1 16,4 18-1-16,6 16 1 15,0 0-2-15,0 0 0 16,2 22-3-16,-1-9-7 16,10 19-25-16,1-1 0 15,5 5 0-15,3-6 17 16,6 0 21-16</inkml:trace>
  <inkml:trace contextRef="#ctx0" brushRef="#br1" timeOffset="128194.2257">11697 13083 76 0,'-12'23'38'15,"5"4"0"-15,-5 7-37 16,-1 26-2-16,2 31 0 16,0 22 1-16,3 28 1 0,0 17-1 15,1 13 0-15,3 6 2 16,4-7 0-16,6-12-1 15,3-23 1-15,7-15-1 16,-1-24 1-16,1-15-1 16,1-18 0-16,1-16-2 15,-1-7 2-15,0-12-2 16,-1-9-1-16,1-10-2 15,2-4-3-15,-5-28-9 16,9-4-23-16,-8-9 2 16,2-5-2-16,-4-10 21 15,0 0 18-15</inkml:trace>
  <inkml:trace contextRef="#ctx0" brushRef="#br1" timeOffset="128615.4265">12140 14004 25 0,'9'-23'33'16,"-9"12"-2"-16,-9 16-27 16,7 26 0-16,-2 16 0 15,4 24 1-15,-2 7-2 16,8 13 2-16,5 1-1 15,12 8 0-15,5-15 1 0,15-10-2 16,6-23 2-16,9-21-2 16,2-27 1-1,7-16-1-15,-4-25-2 16,-5-24 2-16,-14-22-1 0,-9-15 0 15,-17-14-2-15,-17-3 2 16,-15 1-2-16,-16 8 0 16,-14 14 1-16,-14 20-2 15,-7 25 1-15,-4 23-1 16,1 24 1-16,0 19-1 15,7 19 0-15,7 9-1 16,15 10-2-16,12-1-4 16,27 12-8-16,4-17-20 15,29-5 0-15,20-13-1 16,19-10 25-16,15-6 12 15</inkml:trace>
  <inkml:trace contextRef="#ctx0" brushRef="#br1" timeOffset="129114.6273">13353 13806 54 0,'-10'-24'36'0,"-18"11"-1"16,-8 15-30-16,-13 8 0 15,-2 21-1-15,-4 15-2 16,-2 16-1-16,5 11 0 15,11 7 0-15,9 4-1 16,16-4 0-16,13-1 0 16,11-10 1-16,14-19-1 15,9-14 1-15,6-17-1 0,5-19 1 16,2-22 0-16,2-15-1 15,-2-20 1-15,-5-13-2 16,-5-7 1-16,-7-1 0 16,-6 3 1-16,-7 12 0 15,-5 14-1-15,-4 18 1 16,-5 31 0-16,4 17 1 15,-1 34 0-15,7 32 1 16,7 22 0-16,7 28-2 16,4 22 3-16,8 16-2 15,1 6 0-15,2-1 0 16,-4-12 0-16,-4-10-1 15,-8-20 0-15,-10-11 0 0,-13-23-1 16,-10-20 0-16,-17-18-1 16,-14-16 0-1,-14-15-3-15,-12-29 0 16,-8-13-2-16,-7-31-2 0,11-8-5 15,-10-32-18-15,26-3-8 16,11-13 1-16,23 3 6 16,16-3 32-16</inkml:trace>
  <inkml:trace contextRef="#ctx0" brushRef="#br1" timeOffset="129613.8282">13860 14675 77 0,'0'0'37'0,"13"-3"1"16,-13 3-39-16,12-17 0 15,3 7 2-15,3-5-2 16,3 4 0-16,4 1 1 16,-1 0 0-16,2 4 0 15,-5 5-1-15,-4 7 1 16,-5 12 0-16,-10 10-1 15,-9 8 2-15,-7 8-2 16,-8 7 1-16,-3 5-1 16,-3 0 2-16,4-4-1 0,3-6 0 15,8-4 1-15,11-6 1 16,8-6-1-16,13-9 1 15,11-3 0-15,4-11-1 16,7 0 0-16,4-7 0 16,1-11-1-16,1 0 0 15,-3-2 0-15,-6 0-1 16,-3-4 0-16,-7 7-1 15,-6-2-1-15,-3 5-3 16,-12-7-7-16,7 8-25 16,-14 6 1-16,8-22-1 15,-7 4 20-15,-2-5 18 16</inkml:trace>
  <inkml:trace contextRef="#ctx0" brushRef="#br1" timeOffset="130362.6295">14809 12903 78 0,'-8'5'40'0,"0"28"-1"16,5 19-39-1,2 38 1-15,6 25 0 16,11 27 0-16,-3 18 1 15,2 14-1-15,1 7 0 0,1-10 0 16,-1-12 1-16,-1-22-1 16,-2-18 0-16,-9-23 0 15,1-23 0-15,-4-17 1 16,1-18-3-16,-5-18 2 15,3-20-2-15,-12-16 1 16,4-35 0-16,0-28-1 16,-7-30-1-16,3-34 1 15,-2-36 0-15,2-25 0 16,-3-19 0-16,1 5 0 15,1 17 1-15,1 31-1 16,5 28 0-16,-1 35 1 16,6 41-1-16,3 44 2 0,10 41-1 15,7 40 0-15,11 28 1 16,11 25-1-16,13 24 1 15,13 19 0-15,9 8 0 16,9 2 0-16,1-9 0 16,6-17 0-16,-4-18 0 15,-7-26 0-15,-9-22 1 16,-12-22-2-16,-9-20 1 15,-12-24 1-15,-8-24-1 16,-8-24 0-16,-6-31 0 16,-10-33-1-16,-3-30 0 15,-6-31 1-15,-7-25-2 16,-2-11 0-16,-5-1 1 0,-1 13-1 15,-1 23 0-15,2 32 1 16,4 30-1-16,3 33 1 16,3 30-1-1,1 28 0-15,6 14 0 0,-1 24-1 16,1 3-2-16,7 13-4 15,-8-5-20-15,11 12-11 16,-2-5-1-16,4-6 1 16,-1-8 28-16</inkml:trace>
  <inkml:trace contextRef="#ctx0" brushRef="#br1" timeOffset="156999.3764">8168 6024 48 0,'-38'2'34'0,"-5"-5"-2"15,-1-3-35-15,-14 10 1 0,-10 3 1 0,-7-1 1 16,-9 0 1-16,-3-4-2 0,0 2 1 0,-3-3 0 16,0-2 0-16,0-4 0 0,0-2 0 0,0-3 0 15,3-1 0-15,-2 2 1 0,3-2-1 16,-3 0 0-16,-4 0 0 0,-1 2 1 0,1 1-1 15,-3 3 0-15,-2 4 1 0,-4 1-1 0,3 2 1 16,-2 3-1-16,0 4 1 0,3-1-2 0,-3 4 2 16,-1-2-1-16,1 0 0 0,-1-1 1 0,-2 5-1 15,-1-1 1-15,-3-1-1 0,-2-1 2 0,1 0-1 16,-2-5 0-16,2-3-1 15,1-3 1-15,1-9-1 16,5-2 1-16,-2-1 0 0,2 0 1 16,1-1-2-16,-2 3 1 15,1 5 0 1,0 0 0-16,-4 6 0 15,-2 1 0-15,-3 1 0 0,-1 3-2 16,-2 0 1-16,0 0 1 16,-3 0-2-16,-2 4 1 15,1 1-1-15,-3-1 0 16,3 6 2-16,0 2 0 15,-1 0-2-15,0 4 2 16,7 1 0-16,1 1 0 16,4 2 0-16,1-1 0 15,6-1-1-15,2-1 0 16,9 2 0-16,3 0 0 15,7 1 1-15,-6-1-1 16,-2-2 2-16,8 4-2 16,0 0 1-16,4 5 0 0,2 4 0 15,3 3 0-15,1 4-1 16,16 6-1-16,10 9 1 15,5 4 0-15,12 8 0 16,7 3 0-16,9 4 1 16,7 2-1-16,15 1 1 15,8-1 0-15,13-4 0 16,11-5 0-16,8-5 1 15,16-6-1-15,13-7-2 16,4-8 2-16,6-10-2 16,6-7 2-16,8-6 0 15,5-8 0-15,3-6-2 16,-2-11 0-16,7-2 2 0,7-4-1 15,8 0 0-15,2-3 0 16,7-1 0-16,2 2-1 16,6 2 2-16,7 4 0 15,-3-1-1-15,0 4 1 16,0 2-1-16,2 3 1 15,0 6-1-15,0 1 0 16,5 0-1-16,1 2 2 16,5 0-2-16,5 3 2 15,6 1-1-15,4-5 1 16,-3-1-3-16,2 1 3 15,-1-4-1-15,-1-5-2 16,-4-1 1-16,-3-6 0 0,-8-3 1 16,-1 0-2-16,-1-7 2 15,-2-4-3 1,-4-2 4-16,-3-1-1 15,-2-4 0-15,-4-3-1 0,-5-3 1 16,-7-4 0-16,-7 1 1 16,-10 0-1-16,-9-3 0 15,-11-2 1-15,-7-1-1 16,-12 0 0-16,-8-1 0 15,-11 0 1-15,-6-2-1 16,-8-8 0-16,-4 1 0 16,-11 0 0-16,-5-1 0 15,-7-4 0-15,-6 1 0 16,-10-6 0-16,-3 1 0 15,-7 4 0-15,-9-4-1 16,-8 4 1-16,-7 3 0 16,-12 8 0-16,-12 3 0 0,-9 13 0 15,-11 6-1-15,-8 5 0 16,0 7-2-16,1 7-3 15,-3-8-12-15,13 8-19 16,13-6-1-16,17-6 1 16,22-3 35-16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2T23:53:15.752"/>
    </inkml:context>
    <inkml:brush xml:id="br0">
      <inkml:brushProperty name="width" value="0.05292" units="cm"/>
      <inkml:brushProperty name="height" value="0.05292" units="cm"/>
      <inkml:brushProperty name="color" value="#00B050"/>
    </inkml:brush>
  </inkml:definitions>
  <inkml:trace contextRef="#ctx0" brushRef="#br0">5104 15805 32 0,'0'0'34'0,"0"0"0"16,-14-15-29-16,4-6-4 0,-3-1 1 0,-1-7 1 15,0 4-1-15,-5-2 0 0,2-2 0 0,-6 2 1 16,2 9 0-16,-3-2-1 0,0 5-1 0,-5-1 1 16,4 2 0-16,-6 1-1 0,-1 3 0 15,-1 2 0-15,-1 2 0 16,-1-3 0-16,1 3 0 15,-4 4-1-15,2-1-1 16,-2 3 1-16,0-1 1 16,2 2 0-16,-3-3-1 0,-2 2 0 15,0-2 1 1,0-1-1-16,-1-1 1 15,-1 1-2-15,0 0 0 16,-4 0 1-16,-2 2 1 0,1 2-1 16,-5 2 2-16,1 1-2 15,-5 0 1-15,0-1 1 16,0 3-2-16,-2 2-1 15,1-2 0-15,1 1 0 16,-2 2 0-16,1 1 0 16,0 3 0-16,-1 2 0 15,-2-3 1-15,0 3 0 16,-3-3 0-16,1 2 0 15,0 1-1-15,-2-5 2 16,0 2-1-16,0-7 1 16,0 2-1-16,1-3 1 15,-2-5-1-15,0 1 0 0,3-4 1 16,1 2-2-16,0-6 2 15,3 4 0-15,1-6 0 16,4 3 0-16,0 0 0 16,-1-1-1-16,-2-3 0 15,1-1 2-15,1 3-3 16,-1 3 0-16,1 0 0 15,1-2 2-15,-1 4 1 16,4-1-1-16,1 2 0 16,2 1-1-16,-3 4 2 15,0-4-1-15,-1 5 0 16,3 4-2-16,-2 0 0 15,2 4 0-15,2 4 0 0,3 1 0 16,1-2-1-16,-5 2 4 16,0 2-1-16,2-1 1 15,-3 3 0 1,2 2-1-16,-4 1 1 0,3-2-1 15,-2 2 1-15,8 10-3 16,4-2 0-16,0 4 0 16,38-35 0-16,-64 76 0 15,64-76 0-15,-54 83 0 16,54-83 0-16,-42 87 0 15,42-87 0-15,-32 91 1 16,32-91-1-16,-15 86 3 16,15-86-2-16,3 89 0 0,4-39 0 15,-7-50 2 1,28 93-2-16,-9-43 0 15,-19-50 0-15,45 85-1 16,-45-85 3-16,57 81-2 0,-57-81 0 16,66 71 1-16,-28-37 0 15,8-9-1-15,4 6 2 16,-1-8-3-16,5-5-2 15,0-5 3-15,5-2 0 16,3-5-1-16,0-3 0 16,-1-2 0-16,0-6 0 15,2-2 3-15,2 2-2 16,1 1-1-16,-3-2 1 15,-1-6 0-15,2 1 0 16,-1 4-1-16,2 4 1 16,1-1-1-16,2-3 3 15,1 6-1-15,4 1-1 0,1 4-1 16,0 1 1-16,2 1 0 15,0-3-1-15,1 6 0 16,2-1 0-16,-1-2 0 16,-2 2 1-16,1 0-1 15,4-3 1-15,3-6 0 16,2 0 1-16,1-4-1 15,1 0-1-15,4-2 0 16,1-8 1-16,3-1 1 16,-1 1-2-16,1-7 1 15,-3 6-1-15,-1-6 3 16,0-2-2-16,1 1 0 0,-3 2 0 15,-3-3 0-15,1-2 0 16,-5 3 0-16,-3 0 0 16,2-3-1-16,-3 6 1 15,-3-3 0 1,-4 0 0-16,-2 2 0 0,-3 6 0 15,-3-1 0-15,-4-4 1 16,-2 11 0-16,-4-6-1 16,-2 1 1-16,-1 5 0 15,-4 4-1-15,-3-7 0 16,-3 2 1-16,-5 1-1 15,-2-2 0-15,-5-3 1 16,-6 1-2-16,-4-4 3 0,-4-6-2 16,-4-3 1-16,-3-1-2 15,-5-12 1 1,-6-4 0-16,-3-3 0 15,-2-1 1-15,-5-2-1 0,-4-2 0 16,-3 3 0-16,0 2 0 16,-1 5 1-16,-1-1 0 15,2 3-1-15,1 3 0 16,-2-1 0-16,2 1 1 15,-1 2-2-15,-2 1 1 16,-2 4 1-16,-3 3-1 16,0-1 0-16,-5 2 0 15,-1 3 1-15,-4 2 0 16,-1-1 0-16,-2 2-1 15,-2 1 0-15,-3 2 0 16,-1 1-1-16,0 7-2 16,-4-4-2-16,5 19-13 0,-6-8-20 15,0 2 0-15,-3-5-1 16,0-6 26-16,0-6 13 15</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0" timeString="2013-04-16T21:28:16.839"/>
    </inkml:context>
    <inkml:brush xml:id="br0">
      <inkml:brushProperty name="width" value="0.05292" units="cm"/>
      <inkml:brushProperty name="height" value="0.05292" units="cm"/>
      <inkml:brushProperty name="color" value="#FF0000"/>
    </inkml:brush>
  </inkml:definitions>
  <inkml:trace contextRef="#ctx0" brushRef="#br0">9620 2413,'0'32,"0"0,0-32</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4-11-13T00:00:07.499"/>
    </inkml:context>
    <inkml:brush xml:id="br0">
      <inkml:brushProperty name="width" value="0.05292" units="cm"/>
      <inkml:brushProperty name="height" value="0.05292" units="cm"/>
      <inkml:brushProperty name="color" value="#00B050"/>
    </inkml:brush>
  </inkml:definitions>
  <inkml:trace contextRef="#ctx0" brushRef="#br0">7776 17772 18 0,'-16'-44'27'16,"-4"-2"1"-16,3-15-16 16,4-3-6-16,-7 11-5 15,14-13 3-15,-10 17 0 16,9 9 1-16,-6 0-1 15,11 16 0-15,-6 12-1 16,8 12 0-16,-3 11-1 16,4 35 0-16,-1 22 1 15,7-2 0-15,0 28 1 16,4 9-1-16,-2 7 1 0,3 0-1 15,-1-3 0-15,0-20-1 16,0-14-1-16,-3 6 0 16,-2-20-1-1,-6-59-2-15,5 89 4 0,-5-89 0 16,1 62-1-16,-1-62 1 16,0 0-1-16,0 0 0 15,-6 52 0-15,6-52 3 16,0 0-4-16,0 0-3 15,-6-56 3-15,6 56 1 16,-2-70-1-16,1 13-3 16,0-9 3-16,1-10 2 15,0-13-2-15,-2-2 0 0,1-26-3 16,1 11 1-1,-1-9-2-15,2 5 4 16,0 8-2-16,1 20-4 16,0 18 3-16,1 5 2 0,2 31 2 15,2 13-1-15,1 6 1 16,2 20-1-16,2 8 0 15,3 14 2-15,5 8-2 16,3 26 0-16,4 5 3 0,5-2-7 16,5 37 6-16,3 5-2 15,5 7 2-15,2-15 0 16,2 10 2-16,1-22-1 15,-2 2-3-15,3-7 9 16,-6-26-7-16,-1-23 2 16,-4-7 0-16,-3 2-4 15,-37-33 3-15,52 24-3 16,-52-24 3-16,0 0-1 15,47-29 0-15,-47 29 0 16,12-64-2-16,-10 13 2 16,-2-12-3-16,-2-17 4 15,-3 1-4-15,0-18 1 0,-1-5-4 16,1 6 1-16,-2 1 0 15,3 0 1-15,0 9-1 16,2 24 0-16,2-3-1 16,0 20-1-16,2 2 2 15,-1 12-2-15,9 12-4 16,-9 7-26-16,11 3-1 15,-1-10-1-15,8 13 2 16,-1-2 35-16</inkml:trace>
  <inkml:trace contextRef="#ctx0" brushRef="#br0" timeOffset="374.4006">8948 17954 47 0,'37'28'36'16,"-37"-28"-1"-16,64-15-26 0,-25 13-6 16,8-13 0-1,-1 6 1-15,6-8-1 16,-3 2 1-16,4-1-1 15,-5 10 0-15,-3 2-5 0,-5 2 4 16,-40 2-8-16,67 15 2 16,-67-15-4-16,47 36-15 15,-47-36-12-15,0 0-2 16,0 0 1-16,0 0 36 15</inkml:trace>
  <inkml:trace contextRef="#ctx0" brushRef="#br0" timeOffset="655.2011">9434 17161 59 0,'4'14'34'16,"-1"29"-2"-16,6 20-28 15,-5 36 0-15,-1 0-1 16,1 19 2-16,1 17 0 16,-3-13 0-16,6-1-1 15,-5-6 0-15,2-6-3 16,-2-26 1-16,2-3 0 15,1-20-3-15,-6-60-4 16,9 101-8-16,-9-101-22 16,0 0-1-16,0 0 1 15,0 0-2-15,0 0 36 16</inkml:trace>
  <inkml:trace contextRef="#ctx0" brushRef="#br0" timeOffset="1435.2025">10054 17149 80 0,'11'15'37'0,"-8"16"-2"16,-1 25-34-16,3 21 1 15,-2 26-7-15,-1 17 7 16,-2 4 1-16,0 21 2 0,4 3-2 16,-1-8 0-1,6-23-1-15,-4-12 0 16,4-21 3-16,-2-9-4 15,1-17 1-15,-8-58-3 0,14 58-1 16,-14-58 4-16,0 0-2 16,0 0 1-16,0 0 2 15,9-49-4-15,-6-15 0 16,3-31-1-16,1-13 3 15,5-43-5-15,2-8 1 16,5-1-1-16,5 8 1 16,5 8 2-16,5 17-2 15,1 25 2-15,4 25 0 16,3 27 1-16,-2 24 0 15,-2 13 2-15,-2 16-1 16,-4 9-1-16,-8 11 2 16,-7 15-2-16,-9 10 1 0,-12 29-1 15,-6-20 2-15,-12 35-1 16,-6-2 0-16,-8 5 2 15,-1-12-3-15,-1-3 3 16,4-25-3-16,34-55 2 16,-53 83-3-16,53-83 1 15,0 0 0-15,0 0-2 16,0 0 0-16,0 0-1 15,69-28 3-15,-27 16 0 16,4 5-2-16,3 6 3 16,-2 11-1-16,-6 5 1 15,-4-3 1-15,-37-12-1 0,49 65 1 16,-49-65-2-16,5 86 3 15,-5-86-3-15,-37 98-1 16,4-44 3-16,-9-7-3 16,-8-10 1-16,-6 2-2 15,0-15 3-15,-2-2-1 16,5-11-2-16,1-3 3 15,7-9-6-15,2-3 1 16,43 4-19-16,-46-29-13 16,46 29-3-16,-23-65-2 15,23 65 16-15,8-112 25 16</inkml:trace>
  <inkml:trace contextRef="#ctx0" brushRef="#br0" timeOffset="1825.2032">11067 16631 70 0,'25'8'35'16,"7"12"0"-16,3-6-33 16,5 14 1-16,5 13-2 15,6 18 3-15,2 10 0 16,1 12 3-16,-4 19-3 15,-2 8 2-15,-9 5-2 16,-10 17-5-16,-13 2 3 0,-13-6-1 16,-14-4 2-16,-14-1-3 15,-15-12 2-15,-13-12-1 16,-11-1-1-16,-11-19 3 15,-5-12-5-15,-11-19-1 16,1 5-6-16,-13-12-22 16,11-23-9-16,-1-6 0 15,9-18 0-15,1-16 20 16</inkml:trace>
  <inkml:trace contextRef="#ctx0" brushRef="#br0" timeOffset="2324.404">7297 16221 60 0,'-36'74'37'0,"-5"20"-1"16,2 25-36-16,-9 33 0 16,-1 32 4-16,6 24-7 15,4 12 7-15,11 2-3 16,15-9 3-16,21 1-3 15,20-37 4-15,20-27 0 16,19-28-4-16,14-26 7 0,18-17-9 16,3-9-3-1,22-13-34-15,0-36 3 16,3-15-2-16,4-12-2 15,0-23 31-15</inkml:trace>
  <inkml:trace contextRef="#ctx0" brushRef="#br0" timeOffset="2854.805">12175 17240 87 0,'22'142'37'0,"-6"-3"1"16,3 11-34-16,3 15-1 16,-2-12-1-1,-4-13 1-15,-4-14-2 0,-3-19-1 16,-2-31 2-16,-2-18-3 15,-5-58-3-15,8 67-2 16,-8-67-6-16,0 0-19 16,0 0-7-16,0 0-1 15,13-77 1-15,-14 4 31 16</inkml:trace>
  <inkml:trace contextRef="#ctx0" brushRef="#br0" timeOffset="3182.4055">12107 17030 86 0,'52'-2'37'0,"18"4"-11"15,10-9-24-15,15 1-1 16,6-4 1-16,5 5 0 15,-8 8-1-15,-8 3 1 16,-13 1-1-16,-13 6 0 16,-18 9-1-16,-17 7 1 15,-22 8-1-15,-17 0 2 16,-18 18-2-16,-15 18 1 15,-16-17-2-15,-14 8 2 16,-10-8-2-16,-4 1 0 16,0-2-1-16,-3-3-10 0,13-10-25 15,1-10-1-15,13 18 1 16,7-16 1-16,19 0 36 15</inkml:trace>
  <inkml:trace contextRef="#ctx0" brushRef="#br0" timeOffset="4071.6071">11802 18202 76 0,'0'0'39'15,"0"0"-5"-15,0 0-33 0,16-92-1 16,-19 33 2-16,0-14-1 16,-4-9-2-1,-3-11-1-15,0 4 0 16,-2-12 1-16,1 4 0 0,0 12-1 15,5 9 0-15,-3 19-1 16,7 27 2-16,0 13 1 16,2 17 2-16,13 51-1 15,-3 7 0-15,4 1 2 16,6 12 0-16,3 17 1 15,6-12-1-15,-1 16 1 16,2-4-3-16,-2-29 2 16,-1-1 0-16,-4-3-1 15,-23-55-1-15,32 72-1 16,-32-72 2-16,0 0-2 15,0 0 2-15,0 0-2 16,0 0-1-16,-41-10-1 0,41 10 2 16,-63-53 1-16,24 27-3 15,-4-1 1-15,0-5 3 16,-1 0-3-16,3 13 3 15,5-7-2-15,36 26 0 16,-60-34-2-16,60 34 4 16,0 0-2-16,0 0-2 15,0 0 1-15,-10-36-1 16,35 24 3-16,8-3-2 15,11 3 0-15,4 13-2 16,8-28 4-16,0 1-4 16,-2-8 2-16,-7 13 1 15,-7 3-2-15,-9 13 2 0,-12 0 1 16,-12-15-1-16,-7 20-1 15,-21 57 3-15,21-57 1 16,-51 93-2-16,19-38 2 16,-4-1-2-16,-1 8 1 15,2-1-4-15,35-61 3 16,-61 73-3-16,61-73-6 15,-44 60-32-15,44-60 0 16,0 0 1-16,-36-81 1 16,25 7 38-16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11/12/2014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7203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Helvetica" pitchFamily="1" charset="0"/>
            </a:endParaRPr>
          </a:p>
        </p:txBody>
      </p:sp>
    </p:spTree>
    <p:extLst>
      <p:ext uri="{BB962C8B-B14F-4D97-AF65-F5344CB8AC3E}">
        <p14:creationId xmlns:p14="http://schemas.microsoft.com/office/powerpoint/2010/main" val="56145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78</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5924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80</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240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3228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85</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0487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89</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7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90</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579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11/12/2014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11/12/2014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11/12/2014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Quicksor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e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2.jpe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customXml" Target="../ink/ink5.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2.png"/><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7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8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Big-O </a:t>
            </a:r>
            <a:r>
              <a:rPr lang="en-US" sz="6600" b="1" smtClean="0"/>
              <a:t>&amp; Sorting</a:t>
            </a:r>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2014-11-12</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Wednesday – </a:t>
            </a:r>
            <a:r>
              <a:rPr lang="en-US" sz="3200" dirty="0">
                <a:solidFill>
                  <a:srgbClr val="898989"/>
                </a:solidFill>
              </a:rPr>
              <a:t>Week </a:t>
            </a:r>
            <a:r>
              <a:rPr lang="en-US" sz="3200" dirty="0" smtClean="0">
                <a:solidFill>
                  <a:srgbClr val="898989"/>
                </a:solidFill>
              </a:rPr>
              <a:t>10</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20</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a:t>
            </a:r>
            <a:r>
              <a:rPr lang="en-US" dirty="0">
                <a:solidFill>
                  <a:srgbClr val="000000"/>
                </a:solidFill>
                <a:latin typeface="Consolas" panose="020B0609020204030204" pitchFamily="49" charset="0"/>
                <a:cs typeface="Consolas" panose="020B0609020204030204" pitchFamily="49" charset="0"/>
              </a:rPr>
              <a:t>test cases for </a:t>
            </a:r>
            <a:r>
              <a:rPr lang="en-US" dirty="0" smtClean="0">
                <a:solidFill>
                  <a:srgbClr val="000000"/>
                </a:solidFill>
                <a:latin typeface="Consolas" panose="020B0609020204030204" pitchFamily="49" charset="0"/>
                <a:cs typeface="Consolas" panose="020B0609020204030204" pitchFamily="49" charset="0"/>
              </a:rPr>
              <a:t>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begin_tests</a:t>
            </a:r>
            <a:r>
              <a:rPr lang="en-US" sz="2400" dirty="0">
                <a:latin typeface="Consolas" panose="020B0609020204030204" pitchFamily="49" charset="0"/>
                <a:cs typeface="Consolas" panose="020B0609020204030204" pitchFamily="49" charset="0"/>
              </a:rPr>
              <a:t>(min).</a:t>
            </a:r>
          </a:p>
          <a:p>
            <a:pPr marL="0" indent="0">
              <a:buNone/>
            </a:pPr>
            <a:r>
              <a:rPr lang="en-US" sz="2400" dirty="0">
                <a:latin typeface="Consolas" panose="020B0609020204030204" pitchFamily="49" charset="0"/>
                <a:cs typeface="Consolas" panose="020B0609020204030204" pitchFamily="49" charset="0"/>
              </a:rPr>
              <a:t>test(minT1) :- min([1, 2, 3], 1), !.</a:t>
            </a:r>
          </a:p>
          <a:p>
            <a:pPr marL="0" indent="0">
              <a:buNone/>
            </a:pPr>
            <a:r>
              <a:rPr lang="en-US" sz="2400" dirty="0">
                <a:latin typeface="Consolas" panose="020B0609020204030204" pitchFamily="49" charset="0"/>
                <a:cs typeface="Consolas" panose="020B0609020204030204" pitchFamily="49" charset="0"/>
              </a:rPr>
              <a:t>test(minT2) :- min([2, 1, 3], 1), !.</a:t>
            </a:r>
          </a:p>
          <a:p>
            <a:pPr marL="0" indent="0">
              <a:buNone/>
            </a:pPr>
            <a:r>
              <a:rPr lang="en-US" sz="2400" dirty="0">
                <a:latin typeface="Consolas" panose="020B0609020204030204" pitchFamily="49" charset="0"/>
                <a:cs typeface="Consolas" panose="020B0609020204030204" pitchFamily="49" charset="0"/>
              </a:rPr>
              <a:t>test(minT3) :- min([2, 3, 1], 1), !.</a:t>
            </a:r>
          </a:p>
          <a:p>
            <a:pPr marL="0" indent="0">
              <a:buNone/>
            </a:pPr>
            <a:r>
              <a:rPr lang="en-US" sz="2400" dirty="0">
                <a:latin typeface="Consolas" panose="020B0609020204030204" pitchFamily="49" charset="0"/>
                <a:cs typeface="Consolas" panose="020B0609020204030204" pitchFamily="49" charset="0"/>
              </a:rPr>
              <a:t>test(minT4) :- min([1, 1, 1], 1), !.</a:t>
            </a:r>
          </a:p>
          <a:p>
            <a:pPr marL="0" indent="0">
              <a:buNone/>
            </a:pPr>
            <a:r>
              <a:rPr lang="en-US" sz="2400" dirty="0">
                <a:latin typeface="Consolas" panose="020B0609020204030204" pitchFamily="49" charset="0"/>
                <a:cs typeface="Consolas" panose="020B0609020204030204" pitchFamily="49" charset="0"/>
              </a:rPr>
              <a:t>test(minT5) :- \+min([], _).</a:t>
            </a:r>
          </a:p>
          <a:p>
            <a:pPr marL="0" indent="0">
              <a:buNone/>
            </a:pP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end_tests</a:t>
            </a:r>
            <a:r>
              <a:rPr lang="en-US" sz="2400" dirty="0">
                <a:latin typeface="Consolas" panose="020B0609020204030204" pitchFamily="49" charset="0"/>
                <a:cs typeface="Consolas" panose="020B0609020204030204" pitchFamily="49" charset="0"/>
              </a:rPr>
              <a:t>(min).</a:t>
            </a:r>
          </a:p>
        </p:txBody>
      </p:sp>
      <p:sp>
        <p:nvSpPr>
          <p:cNvPr id="4" name="Line Callout 1 3"/>
          <p:cNvSpPr/>
          <p:nvPr/>
        </p:nvSpPr>
        <p:spPr>
          <a:xfrm>
            <a:off x="6172200" y="5019394"/>
            <a:ext cx="2209800" cy="1295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marL="514350" indent="-514350">
              <a:buAutoNum type="alphaUcParenR"/>
              <a:defRPr/>
            </a:pPr>
            <a:r>
              <a:rPr lang="en-US" sz="2000" dirty="0" smtClean="0"/>
              <a:t>Started</a:t>
            </a:r>
          </a:p>
          <a:p>
            <a:pPr marL="514350" indent="-514350">
              <a:buAutoNum type="alphaUcParenR"/>
              <a:defRPr/>
            </a:pPr>
            <a:r>
              <a:rPr lang="en-US" sz="2000" dirty="0" smtClean="0"/>
              <a:t>Got base case</a:t>
            </a:r>
          </a:p>
          <a:p>
            <a:pPr marL="514350" indent="-514350">
              <a:buAutoNum type="alphaUcParenR"/>
              <a:defRPr/>
            </a:pPr>
            <a:r>
              <a:rPr lang="en-US" sz="2000" dirty="0" smtClean="0"/>
              <a:t>Got it</a:t>
            </a:r>
          </a:p>
          <a:p>
            <a:pPr marL="514350" indent="-514350">
              <a:buAutoNum type="alphaUcParenR"/>
              <a:defRPr/>
            </a:pPr>
            <a:r>
              <a:rPr lang="en-US" sz="2000" dirty="0" smtClean="0"/>
              <a:t>Stuck</a:t>
            </a:r>
          </a:p>
        </p:txBody>
      </p:sp>
    </p:spTree>
    <p:extLst>
      <p:ext uri="{BB962C8B-B14F-4D97-AF65-F5344CB8AC3E}">
        <p14:creationId xmlns:p14="http://schemas.microsoft.com/office/powerpoint/2010/main" val="8492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write min in Prolog</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2710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Consolas" panose="020B0609020204030204" pitchFamily="49" charset="0"/>
                <a:cs typeface="Consolas" panose="020B0609020204030204" pitchFamily="49" charset="0"/>
              </a:rPr>
              <a:t>% solution for min</a:t>
            </a:r>
            <a:endParaRPr lang="en-US" dirty="0"/>
          </a:p>
        </p:txBody>
      </p:sp>
      <p:sp>
        <p:nvSpPr>
          <p:cNvPr id="3" name="Content Placeholder 2"/>
          <p:cNvSpPr>
            <a:spLocks noGrp="1"/>
          </p:cNvSpPr>
          <p:nvPr>
            <p:ph idx="1"/>
          </p:nvPr>
        </p:nvSpPr>
        <p:spPr>
          <a:xfrm>
            <a:off x="152400" y="1600200"/>
            <a:ext cx="8686800" cy="4525963"/>
          </a:xfrm>
        </p:spPr>
        <p:txBody>
          <a:bodyPr/>
          <a:lstStyle/>
          <a:p>
            <a:pPr marL="0" indent="0">
              <a:buNone/>
            </a:pPr>
            <a:r>
              <a:rPr lang="sv-SE" sz="2400" dirty="0">
                <a:latin typeface="Consolas" panose="020B0609020204030204" pitchFamily="49" charset="0"/>
                <a:cs typeface="Consolas" panose="020B0609020204030204" pitchFamily="49" charset="0"/>
              </a:rPr>
              <a:t>min([Min], Min</a:t>
            </a:r>
            <a:r>
              <a:rPr lang="sv-SE" sz="2400" dirty="0" smtClean="0">
                <a:latin typeface="Consolas" panose="020B0609020204030204" pitchFamily="49" charset="0"/>
                <a:cs typeface="Consolas" panose="020B0609020204030204" pitchFamily="49" charset="0"/>
              </a:rPr>
              <a:t>).</a:t>
            </a:r>
          </a:p>
          <a:p>
            <a:pPr marL="0" indent="0">
              <a:buNone/>
            </a:pPr>
            <a:endParaRPr lang="sv-SE" sz="2400" dirty="0">
              <a:latin typeface="Consolas" panose="020B0609020204030204" pitchFamily="49" charset="0"/>
              <a:cs typeface="Consolas" panose="020B0609020204030204" pitchFamily="49" charset="0"/>
            </a:endParaRPr>
          </a:p>
          <a:p>
            <a:pPr marL="0" indent="0">
              <a:buNone/>
            </a:pPr>
            <a:r>
              <a:rPr lang="sv-SE" sz="2400" dirty="0">
                <a:latin typeface="Consolas" panose="020B0609020204030204" pitchFamily="49" charset="0"/>
                <a:cs typeface="Consolas" panose="020B0609020204030204" pitchFamily="49" charset="0"/>
              </a:rPr>
              <a:t>min([F|R], Min):- min(R, Min), Min &lt;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&gt; F.</a:t>
            </a:r>
          </a:p>
          <a:p>
            <a:pPr marL="0" indent="0">
              <a:buNone/>
            </a:pPr>
            <a:endParaRPr lang="sv-SE" sz="2400" dirty="0" smtClean="0">
              <a:latin typeface="Consolas" panose="020B0609020204030204" pitchFamily="49" charset="0"/>
              <a:cs typeface="Consolas" panose="020B0609020204030204" pitchFamily="49" charset="0"/>
            </a:endParaRPr>
          </a:p>
          <a:p>
            <a:pPr marL="0" indent="0">
              <a:buNone/>
            </a:pPr>
            <a:r>
              <a:rPr lang="sv-SE" sz="2400" dirty="0" smtClean="0">
                <a:latin typeface="Consolas" panose="020B0609020204030204" pitchFamily="49" charset="0"/>
                <a:cs typeface="Consolas" panose="020B0609020204030204" pitchFamily="49" charset="0"/>
              </a:rPr>
              <a:t>min</a:t>
            </a:r>
            <a:r>
              <a:rPr lang="sv-SE" sz="2400" dirty="0">
                <a:latin typeface="Consolas" panose="020B0609020204030204" pitchFamily="49" charset="0"/>
                <a:cs typeface="Consolas" panose="020B0609020204030204" pitchFamily="49" charset="0"/>
              </a:rPr>
              <a:t>([F|R], F)  :- min(R, Min), Min = F.</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735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21187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70500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QuickSort</a:t>
            </a:r>
            <a:r>
              <a:rPr lang="en-US" dirty="0" smtClean="0"/>
              <a:t> with Linked Lists</a:t>
            </a:r>
            <a:endParaRPr lang="en-US" dirty="0"/>
          </a:p>
        </p:txBody>
      </p:sp>
      <p:graphicFrame>
        <p:nvGraphicFramePr>
          <p:cNvPr id="4" name="Content Placeholder 3"/>
          <p:cNvGraphicFramePr>
            <a:graphicFrameLocks noGrp="1"/>
          </p:cNvGraphicFramePr>
          <p:nvPr>
            <p:ph idx="1"/>
            <p:extLst/>
          </p:nvPr>
        </p:nvGraphicFramePr>
        <p:xfrm>
          <a:off x="533400" y="914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ontent Placeholder 3"/>
          <p:cNvGraphicFramePr>
            <a:graphicFrameLocks/>
          </p:cNvGraphicFramePr>
          <p:nvPr>
            <p:extLst/>
          </p:nvPr>
        </p:nvGraphicFramePr>
        <p:xfrm>
          <a:off x="3429000" y="1905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6" name="Content Placeholder 3"/>
          <p:cNvGraphicFramePr>
            <a:graphicFrameLocks/>
          </p:cNvGraphicFramePr>
          <p:nvPr>
            <p:extLst/>
          </p:nvPr>
        </p:nvGraphicFramePr>
        <p:xfrm>
          <a:off x="381000" y="1905000"/>
          <a:ext cx="2565400" cy="609600"/>
        </p:xfrm>
        <a:graphic>
          <a:graphicData uri="http://schemas.openxmlformats.org/drawingml/2006/table">
            <a:tbl>
              <a:tblPr firstRow="1" bandRow="1">
                <a:tableStyleId>{69012ECD-51FC-41F1-AA8D-1B2483CD663E}</a:tableStyleId>
              </a:tblPr>
              <a:tblGrid>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Content Placeholder 3"/>
          <p:cNvGraphicFramePr>
            <a:graphicFrameLocks/>
          </p:cNvGraphicFramePr>
          <p:nvPr>
            <p:extLst/>
          </p:nvPr>
        </p:nvGraphicFramePr>
        <p:xfrm>
          <a:off x="4572000" y="1905000"/>
          <a:ext cx="384810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Content Placeholder 3"/>
          <p:cNvGraphicFramePr>
            <a:graphicFrameLocks/>
          </p:cNvGraphicFramePr>
          <p:nvPr>
            <p:extLst/>
          </p:nvPr>
        </p:nvGraphicFramePr>
        <p:xfrm>
          <a:off x="971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3"/>
          <p:cNvGraphicFramePr>
            <a:graphicFrameLocks/>
          </p:cNvGraphicFramePr>
          <p:nvPr>
            <p:extLst/>
          </p:nvPr>
        </p:nvGraphicFramePr>
        <p:xfrm>
          <a:off x="18859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Content Placeholder 3"/>
          <p:cNvGraphicFramePr>
            <a:graphicFrameLocks/>
          </p:cNvGraphicFramePr>
          <p:nvPr>
            <p:extLst/>
          </p:nvPr>
        </p:nvGraphicFramePr>
        <p:xfrm>
          <a:off x="1333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Content Placeholder 3"/>
          <p:cNvGraphicFramePr>
            <a:graphicFrameLocks/>
          </p:cNvGraphicFramePr>
          <p:nvPr>
            <p:extLst/>
          </p:nvPr>
        </p:nvGraphicFramePr>
        <p:xfrm>
          <a:off x="4400550" y="28194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Content Placeholder 3"/>
          <p:cNvGraphicFramePr>
            <a:graphicFrameLocks/>
          </p:cNvGraphicFramePr>
          <p:nvPr>
            <p:extLst/>
          </p:nvPr>
        </p:nvGraphicFramePr>
        <p:xfrm>
          <a:off x="5924550" y="28194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nvPr>
        </p:nvGraphicFramePr>
        <p:xfrm>
          <a:off x="6762750" y="2819400"/>
          <a:ext cx="1924050" cy="609600"/>
        </p:xfrm>
        <a:graphic>
          <a:graphicData uri="http://schemas.openxmlformats.org/drawingml/2006/table">
            <a:tbl>
              <a:tblPr firstRow="1" bandRow="1">
                <a:tableStyleId>{69012ECD-51FC-41F1-AA8D-1B2483CD663E}</a:tableStyleId>
              </a:tblPr>
              <a:tblGrid>
                <a:gridCol w="641350"/>
                <a:gridCol w="641350"/>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Content Placeholder 3"/>
          <p:cNvGraphicFramePr>
            <a:graphicFrameLocks/>
          </p:cNvGraphicFramePr>
          <p:nvPr>
            <p:extLst/>
          </p:nvPr>
        </p:nvGraphicFramePr>
        <p:xfrm>
          <a:off x="6858000" y="3733800"/>
          <a:ext cx="1282700" cy="609600"/>
        </p:xfrm>
        <a:graphic>
          <a:graphicData uri="http://schemas.openxmlformats.org/drawingml/2006/table">
            <a:tbl>
              <a:tblPr firstRow="1" bandRow="1">
                <a:tableStyleId>{69012ECD-51FC-41F1-AA8D-1B2483CD663E}</a:tableStyleId>
              </a:tblPr>
              <a:tblGrid>
                <a:gridCol w="641350"/>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Content Placeholder 3"/>
          <p:cNvGraphicFramePr>
            <a:graphicFrameLocks/>
          </p:cNvGraphicFramePr>
          <p:nvPr>
            <p:extLst/>
          </p:nvPr>
        </p:nvGraphicFramePr>
        <p:xfrm>
          <a:off x="83820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17" name="Content Placeholder 3"/>
          <p:cNvGraphicFramePr>
            <a:graphicFrameLocks/>
          </p:cNvGraphicFramePr>
          <p:nvPr>
            <p:extLst/>
          </p:nvPr>
        </p:nvGraphicFramePr>
        <p:xfrm>
          <a:off x="838200" y="579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p:nvPr/>
        </p:nvCxnSpPr>
        <p:spPr>
          <a:xfrm>
            <a:off x="685800" y="2362200"/>
            <a:ext cx="381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3679" y="1371600"/>
            <a:ext cx="2577721"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76800" y="2362200"/>
            <a:ext cx="128886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086600" y="3276600"/>
            <a:ext cx="1524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ontent Placeholder 3"/>
          <p:cNvGraphicFramePr>
            <a:graphicFrameLocks/>
          </p:cNvGraphicFramePr>
          <p:nvPr>
            <p:extLst/>
          </p:nvPr>
        </p:nvGraphicFramePr>
        <p:xfrm>
          <a:off x="7527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29" name="Content Placeholder 3"/>
          <p:cNvGraphicFramePr>
            <a:graphicFrameLocks/>
          </p:cNvGraphicFramePr>
          <p:nvPr>
            <p:extLst/>
          </p:nvPr>
        </p:nvGraphicFramePr>
        <p:xfrm>
          <a:off x="6765925" y="45720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0" name="Straight Arrow Connector 29"/>
          <p:cNvCxnSpPr/>
          <p:nvPr/>
        </p:nvCxnSpPr>
        <p:spPr>
          <a:xfrm>
            <a:off x="7198056" y="4218296"/>
            <a:ext cx="498144" cy="4299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3"/>
          <p:cNvGraphicFramePr>
            <a:graphicFrameLocks/>
          </p:cNvGraphicFramePr>
          <p:nvPr>
            <p:extLst/>
          </p:nvPr>
        </p:nvGraphicFramePr>
        <p:xfrm>
          <a:off x="2590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3" name="Content Placeholder 3"/>
          <p:cNvGraphicFramePr>
            <a:graphicFrameLocks/>
          </p:cNvGraphicFramePr>
          <p:nvPr>
            <p:extLst/>
          </p:nvPr>
        </p:nvGraphicFramePr>
        <p:xfrm>
          <a:off x="1828800" y="3733800"/>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4" name="Straight Arrow Connector 33"/>
          <p:cNvCxnSpPr/>
          <p:nvPr/>
        </p:nvCxnSpPr>
        <p:spPr>
          <a:xfrm>
            <a:off x="2206339" y="3282288"/>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p:cNvGraphicFramePr>
          <p:nvPr>
            <p:extLst/>
          </p:nvPr>
        </p:nvGraphicFramePr>
        <p:xfrm>
          <a:off x="5105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7" name="Content Placeholder 3"/>
          <p:cNvGraphicFramePr>
            <a:graphicFrameLocks/>
          </p:cNvGraphicFramePr>
          <p:nvPr>
            <p:extLst/>
          </p:nvPr>
        </p:nvGraphicFramePr>
        <p:xfrm>
          <a:off x="4343400" y="3712192"/>
          <a:ext cx="641350" cy="609600"/>
        </p:xfrm>
        <a:graphic>
          <a:graphicData uri="http://schemas.openxmlformats.org/drawingml/2006/table">
            <a:tbl>
              <a:tblPr firstRow="1" bandRow="1">
                <a:tableStyleId>{69012ECD-51FC-41F1-AA8D-1B2483CD663E}</a:tableStyleId>
              </a:tblPr>
              <a:tblGrid>
                <a:gridCol w="641350"/>
              </a:tblGrid>
              <a:tr h="609600">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cxnSp>
        <p:nvCxnSpPr>
          <p:cNvPr id="38" name="Straight Arrow Connector 37"/>
          <p:cNvCxnSpPr/>
          <p:nvPr/>
        </p:nvCxnSpPr>
        <p:spPr>
          <a:xfrm>
            <a:off x="4720939" y="3260680"/>
            <a:ext cx="0" cy="5550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0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4525963"/>
          </a:xfrm>
        </p:spPr>
        <p:txBody>
          <a:bodyPr/>
          <a:lstStyle/>
          <a:p>
            <a:pPr marL="0" indent="0">
              <a:buNone/>
            </a:pPr>
            <a:r>
              <a:rPr lang="en-US" dirty="0"/>
              <a:t> </a:t>
            </a:r>
            <a:r>
              <a:rPr lang="en-US" b="1" dirty="0"/>
              <a:t>function quicksort('array')</a:t>
            </a:r>
          </a:p>
          <a:p>
            <a:pPr marL="0" indent="0">
              <a:buNone/>
            </a:pPr>
            <a:r>
              <a:rPr lang="en-US" dirty="0"/>
              <a:t>      if length('array') = 1</a:t>
            </a:r>
          </a:p>
          <a:p>
            <a:pPr marL="0" indent="0">
              <a:buNone/>
            </a:pPr>
            <a:r>
              <a:rPr lang="en-US" dirty="0"/>
              <a:t>          </a:t>
            </a:r>
            <a:r>
              <a:rPr lang="en-US" dirty="0" smtClean="0"/>
              <a:t>   return </a:t>
            </a:r>
            <a:r>
              <a:rPr lang="en-US" dirty="0"/>
              <a:t>'array'  </a:t>
            </a:r>
            <a:endParaRPr lang="en-US" dirty="0" smtClean="0"/>
          </a:p>
          <a:p>
            <a:pPr marL="0" indent="0">
              <a:buNone/>
            </a:pPr>
            <a:r>
              <a:rPr lang="en-US" dirty="0" smtClean="0"/>
              <a:t>      select and remove a pivot value 'pivot' from 'array'</a:t>
            </a:r>
          </a:p>
          <a:p>
            <a:pPr marL="0" indent="0">
              <a:buNone/>
            </a:pPr>
            <a:r>
              <a:rPr lang="en-US" dirty="0" smtClean="0"/>
              <a:t>      </a:t>
            </a:r>
            <a:r>
              <a:rPr lang="en-US" dirty="0"/>
              <a:t>create empty lists 'less' and 'greater'</a:t>
            </a:r>
          </a:p>
          <a:p>
            <a:pPr marL="0" indent="0">
              <a:buNone/>
            </a:pPr>
            <a:r>
              <a:rPr lang="en-US" dirty="0"/>
              <a:t>      for each 'x' in 'array'</a:t>
            </a:r>
          </a:p>
          <a:p>
            <a:pPr marL="0" indent="0">
              <a:buNone/>
            </a:pPr>
            <a:r>
              <a:rPr lang="en-US" dirty="0"/>
              <a:t>          </a:t>
            </a:r>
            <a:r>
              <a:rPr lang="en-US" dirty="0" smtClean="0"/>
              <a:t>   if </a:t>
            </a:r>
            <a:r>
              <a:rPr lang="en-US" dirty="0"/>
              <a:t>'x' </a:t>
            </a:r>
            <a:r>
              <a:rPr lang="en-US" dirty="0" smtClean="0"/>
              <a:t>&lt;= </a:t>
            </a:r>
            <a:r>
              <a:rPr lang="en-US" dirty="0"/>
              <a:t>'pivot' then append 'x' to 'less'</a:t>
            </a:r>
          </a:p>
          <a:p>
            <a:pPr marL="0" indent="0">
              <a:buNone/>
            </a:pPr>
            <a:r>
              <a:rPr lang="en-US" dirty="0"/>
              <a:t>          </a:t>
            </a:r>
            <a:r>
              <a:rPr lang="en-US" dirty="0" smtClean="0"/>
              <a:t>   else </a:t>
            </a:r>
            <a:r>
              <a:rPr lang="en-US" dirty="0"/>
              <a:t>append 'x' to 'greater'</a:t>
            </a:r>
          </a:p>
          <a:p>
            <a:pPr marL="0" indent="0">
              <a:buNone/>
            </a:pPr>
            <a:r>
              <a:rPr lang="en-US" dirty="0"/>
              <a:t>      return concatenate(quicksort('less'), </a:t>
            </a:r>
            <a:r>
              <a:rPr lang="en-US" dirty="0" smtClean="0"/>
              <a:t/>
            </a:r>
            <a:br>
              <a:rPr lang="en-US" dirty="0" smtClean="0"/>
            </a:br>
            <a:r>
              <a:rPr lang="en-US" dirty="0" smtClean="0"/>
              <a:t>				  'pivot</a:t>
            </a:r>
            <a:r>
              <a:rPr lang="en-US" dirty="0"/>
              <a:t>', </a:t>
            </a:r>
            <a:br>
              <a:rPr lang="en-US" dirty="0"/>
            </a:br>
            <a:r>
              <a:rPr lang="en-US" dirty="0" smtClean="0"/>
              <a:t>				  quicksort</a:t>
            </a:r>
            <a:r>
              <a:rPr lang="en-US" dirty="0"/>
              <a:t>('greater</a:t>
            </a:r>
            <a:r>
              <a:rPr lang="en-US" dirty="0" smtClean="0"/>
              <a:t>'))</a:t>
            </a:r>
            <a:endParaRPr lang="en-US" dirty="0"/>
          </a:p>
        </p:txBody>
      </p:sp>
      <p:sp>
        <p:nvSpPr>
          <p:cNvPr id="4" name="Line Callout 1 3"/>
          <p:cNvSpPr/>
          <p:nvPr/>
        </p:nvSpPr>
        <p:spPr>
          <a:xfrm>
            <a:off x="5754806" y="457200"/>
            <a:ext cx="2895600" cy="1219200"/>
          </a:xfrm>
          <a:prstGeom prst="borderCallout1">
            <a:avLst>
              <a:gd name="adj1" fmla="val 46860"/>
              <a:gd name="adj2" fmla="val 185"/>
              <a:gd name="adj3" fmla="val 100941"/>
              <a:gd name="adj4" fmla="val -49800"/>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an array of zero or one elements is already sorted</a:t>
            </a:r>
          </a:p>
        </p:txBody>
      </p:sp>
      <p:sp>
        <p:nvSpPr>
          <p:cNvPr id="5" name="Line Callout 1 4"/>
          <p:cNvSpPr/>
          <p:nvPr/>
        </p:nvSpPr>
        <p:spPr>
          <a:xfrm>
            <a:off x="76200" y="6096000"/>
            <a:ext cx="2362200" cy="685800"/>
          </a:xfrm>
          <a:prstGeom prst="borderCallout1">
            <a:avLst>
              <a:gd name="adj1" fmla="val 46860"/>
              <a:gd name="adj2" fmla="val 185"/>
              <a:gd name="adj3" fmla="val -3856"/>
              <a:gd name="adj4" fmla="val 10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hlinkClick r:id="rId2"/>
              </a:rPr>
              <a:t>http://en.wikipedia.org/wiki/Quicksort</a:t>
            </a:r>
            <a:endParaRPr lang="en-US" dirty="0"/>
          </a:p>
        </p:txBody>
      </p:sp>
      <p:sp>
        <p:nvSpPr>
          <p:cNvPr id="6" name="Right Brace 5"/>
          <p:cNvSpPr/>
          <p:nvPr/>
        </p:nvSpPr>
        <p:spPr>
          <a:xfrm>
            <a:off x="3733800" y="1066800"/>
            <a:ext cx="609600" cy="12192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202606" y="3581400"/>
            <a:ext cx="609600" cy="1524000"/>
          </a:xfrm>
          <a:prstGeom prst="rightBrace">
            <a:avLst>
              <a:gd name="adj1" fmla="val 1973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7" idx="2"/>
          </p:cNvCxnSpPr>
          <p:nvPr/>
        </p:nvCxnSpPr>
        <p:spPr>
          <a:xfrm flipH="1">
            <a:off x="5334000" y="5105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0" y="3581400"/>
            <a:ext cx="18686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Line Callout 1 10"/>
          <p:cNvSpPr/>
          <p:nvPr/>
        </p:nvSpPr>
        <p:spPr>
          <a:xfrm>
            <a:off x="7696200" y="4542430"/>
            <a:ext cx="1447800" cy="533400"/>
          </a:xfrm>
          <a:prstGeom prst="borderCallout1">
            <a:avLst>
              <a:gd name="adj1" fmla="val -4313"/>
              <a:gd name="adj2" fmla="val 36006"/>
              <a:gd name="adj3" fmla="val -34667"/>
              <a:gd name="adj4" fmla="val 7702"/>
            </a:avLst>
          </a:prstGeom>
          <a:ln w="38100">
            <a:solidFill>
              <a:srgbClr val="FF0000"/>
            </a:solidFill>
            <a:prstDash val="soli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Divide</a:t>
            </a:r>
            <a:endParaRPr lang="en-US" sz="2800" dirty="0"/>
          </a:p>
        </p:txBody>
      </p:sp>
    </p:spTree>
    <p:extLst>
      <p:ext uri="{BB962C8B-B14F-4D97-AF65-F5344CB8AC3E}">
        <p14:creationId xmlns:p14="http://schemas.microsoft.com/office/powerpoint/2010/main" val="11253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dirty="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dirty="0" smtClean="0">
                <a:latin typeface="Courier New" pitchFamily="49" charset="0"/>
                <a:cs typeface="Courier New" pitchFamily="49" charset="0"/>
              </a:rPr>
              <a:t>Choose a pivot item v from I. </a:t>
            </a:r>
          </a:p>
          <a:p>
            <a:pPr marL="571500" indent="-514350">
              <a:buFont typeface="Calibri" pitchFamily="34" charset="0"/>
              <a:buAutoNum type="arabicPeriod"/>
            </a:pPr>
            <a:r>
              <a:rPr lang="en-US" sz="2000" dirty="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dirty="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dirty="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dirty="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dirty="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110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3809"/>
            <a:ext cx="7772400" cy="1143000"/>
          </a:xfrm>
        </p:spPr>
        <p:txBody>
          <a:bodyPr/>
          <a:lstStyle/>
          <a:p>
            <a:r>
              <a:rPr lang="en-US" dirty="0" smtClean="0"/>
              <a:t>Can you make Quick Sort run in…</a:t>
            </a:r>
            <a:br>
              <a:rPr lang="en-US" dirty="0" smtClean="0"/>
            </a:br>
            <a:r>
              <a:rPr lang="en-US" sz="2800" dirty="0" smtClean="0"/>
              <a:t>(what is the worst you can do? Describe the input)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p:pic>
        <p:nvPicPr>
          <p:cNvPr id="1026" name="Picture 2" descr="http://www.customonlinesigns.com/images/u/1f94b8711bf44974ad7c450d492908be-8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2" y="0"/>
            <a:ext cx="1531961" cy="15906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347760" y="1203840"/>
              <a:ext cx="8594640" cy="5083920"/>
            </p14:xfrm>
          </p:contentPart>
        </mc:Choice>
        <mc:Fallback>
          <p:pic>
            <p:nvPicPr>
              <p:cNvPr id="4" name="Ink 3"/>
              <p:cNvPicPr/>
              <p:nvPr/>
            </p:nvPicPr>
            <p:blipFill>
              <a:blip r:embed="rId4"/>
              <a:stretch>
                <a:fillRect/>
              </a:stretch>
            </p:blipFill>
            <p:spPr>
              <a:xfrm>
                <a:off x="337320" y="1198080"/>
                <a:ext cx="8616960" cy="5100480"/>
              </a:xfrm>
              <a:prstGeom prst="rect">
                <a:avLst/>
              </a:prstGeom>
            </p:spPr>
          </p:pic>
        </mc:Fallback>
      </mc:AlternateContent>
    </p:spTree>
    <p:extLst>
      <p:ext uri="{BB962C8B-B14F-4D97-AF65-F5344CB8AC3E}">
        <p14:creationId xmlns:p14="http://schemas.microsoft.com/office/powerpoint/2010/main" val="2006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5.media.tumblr.com/tumblr_mdak0jcE2o1rghwod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495800"/>
            <a:ext cx="2124501" cy="22097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609600" y="223809"/>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Can you make Quick Sort run in…</a:t>
            </a:r>
            <a:br>
              <a:rPr lang="en-US" dirty="0" smtClean="0"/>
            </a:br>
            <a:r>
              <a:rPr lang="en-US" sz="2800" dirty="0" smtClean="0"/>
              <a:t>(what is the best you can do? Describe the input)</a:t>
            </a:r>
            <a:endParaRPr lang="en-US" dirty="0"/>
          </a:p>
        </p:txBody>
      </p:sp>
      <p:sp>
        <p:nvSpPr>
          <p:cNvPr id="6" name="Content Placeholder 2"/>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O(N)</a:t>
            </a:r>
          </a:p>
          <a:p>
            <a:pPr marL="514350" indent="-514350">
              <a:buFont typeface="+mj-lt"/>
              <a:buAutoNum type="alphaUcPeriod"/>
            </a:pPr>
            <a:r>
              <a:rPr lang="en-US" dirty="0" smtClean="0"/>
              <a:t>O(N log N)</a:t>
            </a:r>
          </a:p>
          <a:p>
            <a:pPr marL="514350" indent="-514350">
              <a:buFont typeface="+mj-lt"/>
              <a:buAutoNum type="alphaUcPeriod"/>
            </a:pPr>
            <a:r>
              <a:rPr lang="en-US" dirty="0" smtClean="0"/>
              <a:t>O(N</a:t>
            </a:r>
            <a:r>
              <a:rPr lang="en-US" baseline="30000" dirty="0" smtClean="0"/>
              <a:t>2</a:t>
            </a:r>
            <a:r>
              <a:rPr lang="en-US" dirty="0" smtClean="0"/>
              <a:t>)</a:t>
            </a:r>
          </a:p>
          <a:p>
            <a:pPr marL="514350" indent="-514350">
              <a:buFont typeface="+mj-lt"/>
              <a:buAutoNum type="alphaUcPeriod"/>
            </a:pPr>
            <a:r>
              <a:rPr lang="en-US" dirty="0" smtClean="0"/>
              <a:t>O(N</a:t>
            </a:r>
            <a:r>
              <a:rPr lang="en-US" baseline="30000" dirty="0" smtClean="0"/>
              <a:t>3</a:t>
            </a:r>
            <a:r>
              <a:rPr lang="en-US" dirty="0" smtClean="0"/>
              <a:t>)</a:t>
            </a:r>
          </a:p>
          <a:p>
            <a:pPr marL="514350" indent="-514350">
              <a:buFont typeface="+mj-lt"/>
              <a:buAutoNum type="alphaUcPeriod"/>
            </a:pPr>
            <a:r>
              <a:rPr lang="en-US" dirty="0" smtClean="0"/>
              <a:t>O(2</a:t>
            </a:r>
            <a:r>
              <a:rPr lang="en-US" baseline="30000" dirty="0"/>
              <a:t>N</a:t>
            </a:r>
            <a:r>
              <a:rPr lang="en-US" dirty="0" smtClean="0"/>
              <a:t>)</a:t>
            </a:r>
            <a:endParaRPr lang="en-US"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45440" y="1289880"/>
              <a:ext cx="8406720" cy="4432680"/>
            </p14:xfrm>
          </p:contentPart>
        </mc:Choice>
        <mc:Fallback>
          <p:pic>
            <p:nvPicPr>
              <p:cNvPr id="2" name="Ink 1"/>
              <p:cNvPicPr/>
              <p:nvPr/>
            </p:nvPicPr>
            <p:blipFill>
              <a:blip r:embed="rId4"/>
              <a:stretch>
                <a:fillRect/>
              </a:stretch>
            </p:blipFill>
            <p:spPr>
              <a:xfrm>
                <a:off x="135360" y="1283400"/>
                <a:ext cx="8421120" cy="4451040"/>
              </a:xfrm>
              <a:prstGeom prst="rect">
                <a:avLst/>
              </a:prstGeom>
            </p:spPr>
          </p:pic>
        </mc:Fallback>
      </mc:AlternateContent>
    </p:spTree>
    <p:extLst>
      <p:ext uri="{BB962C8B-B14F-4D97-AF65-F5344CB8AC3E}">
        <p14:creationId xmlns:p14="http://schemas.microsoft.com/office/powerpoint/2010/main" val="3644258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20 – Learning Goals</a:t>
            </a:r>
            <a:endParaRPr lang="en-US" dirty="0"/>
          </a:p>
        </p:txBody>
      </p:sp>
      <p:sp>
        <p:nvSpPr>
          <p:cNvPr id="3" name="Content Placeholder 2"/>
          <p:cNvSpPr>
            <a:spLocks noGrp="1"/>
          </p:cNvSpPr>
          <p:nvPr>
            <p:ph idx="1"/>
          </p:nvPr>
        </p:nvSpPr>
        <p:spPr/>
        <p:txBody>
          <a:bodyPr/>
          <a:lstStyle/>
          <a:p>
            <a:r>
              <a:rPr lang="en-US" dirty="0" smtClean="0"/>
              <a:t>Implement a Heap</a:t>
            </a:r>
          </a:p>
          <a:p>
            <a:r>
              <a:rPr lang="en-US" dirty="0" smtClean="0"/>
              <a:t>Implement an arbitrary sorting algorithm</a:t>
            </a:r>
          </a:p>
          <a:p>
            <a:r>
              <a:rPr lang="en-US" dirty="0" smtClean="0"/>
              <a:t>Describe sorting </a:t>
            </a:r>
          </a:p>
          <a:p>
            <a:pPr marL="0" indent="0">
              <a:buNone/>
            </a:pPr>
            <a:r>
              <a:rPr lang="en-US" dirty="0"/>
              <a:t>	</a:t>
            </a:r>
            <a:r>
              <a:rPr lang="en-US" dirty="0" smtClean="0"/>
              <a:t>algorithms including:</a:t>
            </a:r>
          </a:p>
          <a:p>
            <a:pPr lvl="1"/>
            <a:r>
              <a:rPr lang="en-US" dirty="0" smtClean="0"/>
              <a:t>&amp; Radix Sort</a:t>
            </a:r>
          </a:p>
          <a:p>
            <a:pPr lvl="1"/>
            <a:endParaRPr lang="en-US" dirty="0"/>
          </a:p>
        </p:txBody>
      </p:sp>
      <p:pic>
        <p:nvPicPr>
          <p:cNvPr id="7"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994" y="4978141"/>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280094" y="5129213"/>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pic>
        <p:nvPicPr>
          <p:cNvPr id="9" name="Picture 4" descr="http://briefhiatus.files.wordpress.com/2009/03/pile-donated-clothin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94" y="5013585"/>
            <a:ext cx="161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1822394" y="5089785"/>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Heap </a:t>
            </a:r>
          </a:p>
          <a:p>
            <a:pPr algn="ctr" eaLnBrk="0" hangingPunct="0">
              <a:defRPr/>
            </a:pPr>
            <a:r>
              <a:rPr lang="en-US" sz="4400" b="1" dirty="0">
                <a:latin typeface="+mj-lt"/>
                <a:ea typeface="+mj-ea"/>
                <a:cs typeface="+mj-cs"/>
              </a:rPr>
              <a:t>Sort</a:t>
            </a:r>
          </a:p>
        </p:txBody>
      </p:sp>
      <p:pic>
        <p:nvPicPr>
          <p:cNvPr id="11" name="Picture 4" descr="http://rustamirani.com/wp-content/uploads/2010/06/toby2.gif"/>
          <p:cNvPicPr>
            <a:picLocks noChangeAspect="1" noChangeArrowheads="1"/>
          </p:cNvPicPr>
          <p:nvPr/>
        </p:nvPicPr>
        <p:blipFill>
          <a:blip r:embed="rId4">
            <a:extLst>
              <a:ext uri="{28A0092B-C50C-407E-A947-70E740481C1C}">
                <a14:useLocalDpi xmlns:a14="http://schemas.microsoft.com/office/drawing/2010/main" val="0"/>
              </a:ext>
            </a:extLst>
          </a:blip>
          <a:srcRect r="45462"/>
          <a:stretch>
            <a:fillRect/>
          </a:stretch>
        </p:blipFill>
        <p:spPr bwMode="auto">
          <a:xfrm>
            <a:off x="5334000" y="2905378"/>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477000" y="3210178"/>
            <a:ext cx="26670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Quick</a:t>
            </a:r>
            <a:br>
              <a:rPr lang="en-US" sz="4400" b="1" dirty="0">
                <a:latin typeface="+mj-lt"/>
                <a:ea typeface="+mj-ea"/>
                <a:cs typeface="+mj-cs"/>
              </a:rPr>
            </a:br>
            <a:r>
              <a:rPr lang="en-US" sz="4400" b="1" dirty="0">
                <a:latin typeface="+mj-lt"/>
                <a:ea typeface="+mj-ea"/>
                <a:cs typeface="+mj-cs"/>
              </a:rPr>
              <a:t>Sort</a:t>
            </a:r>
          </a:p>
        </p:txBody>
      </p:sp>
    </p:spTree>
    <p:extLst>
      <p:ext uri="{BB962C8B-B14F-4D97-AF65-F5344CB8AC3E}">
        <p14:creationId xmlns:p14="http://schemas.microsoft.com/office/powerpoint/2010/main" val="85261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186043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342441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11000" t="2005" r="13000" b="39835"/>
          <a:stretch>
            <a:fillRect/>
          </a:stretch>
        </p:blipFill>
        <p:spPr bwMode="auto">
          <a:xfrm>
            <a:off x="1600200" y="1676400"/>
            <a:ext cx="62484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altLang="en-US" smtClean="0"/>
              <a:t>This is a Max Heap </a:t>
            </a:r>
            <a:br>
              <a:rPr lang="en-US" altLang="en-US" smtClean="0"/>
            </a:br>
            <a:r>
              <a:rPr lang="en-US" altLang="en-US" sz="3600" smtClean="0"/>
              <a:t>What would you guess are the invariants?</a:t>
            </a:r>
          </a:p>
        </p:txBody>
      </p:sp>
    </p:spTree>
    <p:extLst>
      <p:ext uri="{BB962C8B-B14F-4D97-AF65-F5344CB8AC3E}">
        <p14:creationId xmlns:p14="http://schemas.microsoft.com/office/powerpoint/2010/main" val="48668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Binary Heaps (for your notes)</a:t>
            </a:r>
          </a:p>
        </p:txBody>
      </p:sp>
      <p:sp>
        <p:nvSpPr>
          <p:cNvPr id="3" name="Content Placeholder 2"/>
          <p:cNvSpPr>
            <a:spLocks noGrp="1"/>
          </p:cNvSpPr>
          <p:nvPr>
            <p:ph idx="1"/>
          </p:nvPr>
        </p:nvSpPr>
        <p:spPr>
          <a:xfrm>
            <a:off x="762000" y="1219200"/>
            <a:ext cx="7924800" cy="5410200"/>
          </a:xfrm>
        </p:spPr>
        <p:txBody>
          <a:bodyPr rtlCol="0">
            <a:normAutofit fontScale="92500" lnSpcReduction="20000"/>
          </a:bodyPr>
          <a:lstStyle/>
          <a:p>
            <a:pPr fontAlgn="auto">
              <a:spcAft>
                <a:spcPts val="0"/>
              </a:spcAft>
              <a:defRPr/>
            </a:pPr>
            <a:r>
              <a:rPr lang="en-US" dirty="0" smtClean="0"/>
              <a:t>A Binary Heap is a binary tree, with two additional properties</a:t>
            </a:r>
          </a:p>
          <a:p>
            <a:pPr lvl="1" fontAlgn="auto">
              <a:spcAft>
                <a:spcPts val="0"/>
              </a:spcAft>
              <a:defRPr/>
            </a:pPr>
            <a:r>
              <a:rPr lang="en-US" b="1" dirty="0" smtClean="0"/>
              <a:t>Shape Property: </a:t>
            </a:r>
            <a:r>
              <a:rPr lang="en-US" dirty="0" smtClean="0"/>
              <a:t>It is a complete binary tree – a binary tree in which every row is full, except possibly the bottom row, which is filled from left to right </a:t>
            </a:r>
          </a:p>
          <a:p>
            <a:pPr lvl="2" fontAlgn="auto">
              <a:spcAft>
                <a:spcPts val="0"/>
              </a:spcAft>
              <a:buFont typeface="Arial" panose="020B0604020202020204" pitchFamily="34" charset="0"/>
              <a:buChar char="–"/>
              <a:defRPr/>
            </a:pPr>
            <a:r>
              <a:rPr lang="en-US" b="1" dirty="0" smtClean="0">
                <a:solidFill>
                  <a:srgbClr val="FF0000"/>
                </a:solidFill>
              </a:rPr>
              <a:t>MAXIMALLY BALANCED!</a:t>
            </a:r>
          </a:p>
          <a:p>
            <a:pPr lvl="1" fontAlgn="auto">
              <a:spcAft>
                <a:spcPts val="0"/>
              </a:spcAft>
              <a:defRPr/>
            </a:pPr>
            <a:r>
              <a:rPr lang="en-US" b="1" dirty="0" smtClean="0"/>
              <a:t>Heap Property (or Heap Order Property): </a:t>
            </a:r>
            <a:r>
              <a:rPr lang="en-US" i="1" dirty="0" smtClean="0"/>
              <a:t>No child has a key greater than its parent's key. </a:t>
            </a:r>
            <a:r>
              <a:rPr lang="en-US" dirty="0" smtClean="0"/>
              <a:t>This property is applied recursively: any </a:t>
            </a:r>
            <a:r>
              <a:rPr lang="en-US" dirty="0" err="1" smtClean="0"/>
              <a:t>subtree</a:t>
            </a:r>
            <a:r>
              <a:rPr lang="en-US" dirty="0" smtClean="0"/>
              <a:t> of a binary heap is also a binary heap.</a:t>
            </a:r>
          </a:p>
          <a:p>
            <a:pPr lvl="2" fontAlgn="auto">
              <a:spcAft>
                <a:spcPts val="0"/>
              </a:spcAft>
              <a:buFont typeface="Arial" panose="020B0604020202020204" pitchFamily="34" charset="0"/>
              <a:buChar char="–"/>
              <a:defRPr/>
            </a:pPr>
            <a:r>
              <a:rPr lang="en-US" b="1" dirty="0" smtClean="0">
                <a:solidFill>
                  <a:srgbClr val="FF0000"/>
                </a:solidFill>
              </a:rPr>
              <a:t>Nodes are bigger than their descendants </a:t>
            </a:r>
          </a:p>
          <a:p>
            <a:pPr fontAlgn="auto">
              <a:spcAft>
                <a:spcPts val="0"/>
              </a:spcAft>
              <a:defRPr/>
            </a:pPr>
            <a:r>
              <a:rPr lang="en-US" dirty="0" smtClean="0"/>
              <a:t>If we use the notion of </a:t>
            </a:r>
            <a:r>
              <a:rPr lang="en-US" i="1" dirty="0" smtClean="0"/>
              <a:t>smaller than</a:t>
            </a:r>
            <a:r>
              <a:rPr lang="en-US" dirty="0" smtClean="0"/>
              <a:t> in the Heap Property we get a </a:t>
            </a:r>
            <a:r>
              <a:rPr lang="en-US" i="1" dirty="0" smtClean="0"/>
              <a:t>min-heap. </a:t>
            </a:r>
            <a:r>
              <a:rPr lang="en-US" dirty="0" smtClean="0"/>
              <a:t>We’ll look at </a:t>
            </a:r>
            <a:r>
              <a:rPr lang="en-US" i="1" dirty="0" smtClean="0"/>
              <a:t>max-heap </a:t>
            </a:r>
            <a:r>
              <a:rPr lang="en-US" dirty="0" smtClean="0"/>
              <a:t>in this lecture.</a:t>
            </a:r>
          </a:p>
          <a:p>
            <a:pPr lvl="1" fontAlgn="auto">
              <a:spcAft>
                <a:spcPts val="0"/>
              </a:spcAft>
              <a:defRPr/>
            </a:pPr>
            <a:endParaRPr lang="en-US" dirty="0"/>
          </a:p>
        </p:txBody>
      </p:sp>
    </p:spTree>
    <p:extLst>
      <p:ext uri="{BB962C8B-B14F-4D97-AF65-F5344CB8AC3E}">
        <p14:creationId xmlns:p14="http://schemas.microsoft.com/office/powerpoint/2010/main" val="376115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286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r>
              <a:rPr lang="en-US" altLang="en-US" smtClean="0"/>
              <a:t>Initial Heap</a:t>
            </a:r>
            <a:endParaRPr lang="en-US" altLang="en-US" sz="3600" smtClean="0"/>
          </a:p>
        </p:txBody>
      </p:sp>
    </p:spTree>
    <p:extLst>
      <p:ext uri="{BB962C8B-B14F-4D97-AF65-F5344CB8AC3E}">
        <p14:creationId xmlns:p14="http://schemas.microsoft.com/office/powerpoint/2010/main" val="1006022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286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smtClean="0"/>
              <a:t>Add(2)</a:t>
            </a:r>
            <a:endParaRPr lang="en-US" altLang="en-US" sz="3600" smtClean="0"/>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286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729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US" altLang="en-US" smtClean="0"/>
              <a:t>Add(2)</a:t>
            </a:r>
            <a:endParaRPr lang="en-US" altLang="en-US" sz="3600" smtClean="0"/>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4495800" y="2438400"/>
            <a:ext cx="609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Tree>
    <p:extLst>
      <p:ext uri="{BB962C8B-B14F-4D97-AF65-F5344CB8AC3E}">
        <p14:creationId xmlns:p14="http://schemas.microsoft.com/office/powerpoint/2010/main" val="2044039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Add(3)</a:t>
            </a:r>
            <a:endParaRPr lang="en-US" altLang="en-US" sz="3600" smtClean="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676400"/>
            <a:ext cx="62674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2674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37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286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tLang="en-US" smtClean="0"/>
              <a:t>Add(18)</a:t>
            </a:r>
            <a:endParaRPr lang="en-US" altLang="en-US" sz="3600" smtClean="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2865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63055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478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4478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399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removeMax()</a:t>
            </a:r>
            <a:endParaRPr lang="en-US" altLang="en-US" sz="3600"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323975"/>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295400"/>
            <a:ext cx="6324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064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Math for HW 9</a:t>
            </a:r>
            <a:endParaRPr lang="en-US" dirty="0"/>
          </a:p>
        </p:txBody>
      </p:sp>
      <p:sp>
        <p:nvSpPr>
          <p:cNvPr id="3" name="Content Placeholder 2"/>
          <p:cNvSpPr>
            <a:spLocks noGrp="1"/>
          </p:cNvSpPr>
          <p:nvPr>
            <p:ph idx="1"/>
          </p:nvPr>
        </p:nvSpPr>
        <p:spPr/>
        <p:txBody>
          <a:bodyPr/>
          <a:lstStyle/>
          <a:p>
            <a:r>
              <a:rPr lang="en-US" dirty="0" smtClean="0"/>
              <a:t>Remember:</a:t>
            </a:r>
          </a:p>
          <a:p>
            <a:endParaRPr lang="en-US" dirty="0"/>
          </a:p>
          <a:p>
            <a:endParaRPr lang="en-US" dirty="0" smtClean="0"/>
          </a:p>
          <a:p>
            <a:r>
              <a:rPr lang="en-US" dirty="0" smtClean="0"/>
              <a:t>You’ll likely need this for calculating:</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90800" y="2362200"/>
                <a:ext cx="3837161" cy="430887"/>
              </a:xfrm>
              <a:prstGeom prst="rect">
                <a:avLst/>
              </a:prstGeom>
              <a:noFill/>
            </p:spPr>
            <p:txBody>
              <a:bodyPr wrap="square" lIns="0" tIns="0" rIns="0" bIns="0" rtlCol="0">
                <a:spAutoFit/>
              </a:bodyPr>
              <a:lstStyle/>
              <a:p>
                <a14:m>
                  <m:oMath xmlns:m="http://schemas.openxmlformats.org/officeDocument/2006/math">
                    <m:func>
                      <m:funcPr>
                        <m:ctrlPr>
                          <a:rPr lang="en-US" sz="2800" i="1" smtClean="0">
                            <a:latin typeface="Cambria Math" panose="02040503050406030204" pitchFamily="18" charset="0"/>
                          </a:rPr>
                        </m:ctrlPr>
                      </m:funcPr>
                      <m:fName>
                        <m:sSub>
                          <m:sSubPr>
                            <m:ctrlPr>
                              <a:rPr lang="en-US" sz="2800" i="1" smtClean="0">
                                <a:latin typeface="Cambria Math" panose="02040503050406030204" pitchFamily="18" charset="0"/>
                              </a:rPr>
                            </m:ctrlPr>
                          </m:sSubPr>
                          <m:e>
                            <m:r>
                              <m:rPr>
                                <m:sty m:val="p"/>
                              </m:rPr>
                              <a:rPr lang="en-US" sz="2800" i="0" smtClean="0">
                                <a:latin typeface="Cambria Math" panose="02040503050406030204" pitchFamily="18" charset="0"/>
                              </a:rPr>
                              <m:t>log</m:t>
                            </m:r>
                          </m:e>
                          <m:sub>
                            <m:r>
                              <a:rPr lang="en-US" sz="2800" b="0" i="1" smtClean="0">
                                <a:latin typeface="Cambria Math" panose="02040503050406030204" pitchFamily="18" charset="0"/>
                              </a:rPr>
                              <m:t>𝑏</m:t>
                            </m:r>
                          </m:sub>
                        </m:sSub>
                      </m:fName>
                      <m:e>
                        <m:r>
                          <a:rPr lang="en-US" sz="2800" b="0" i="1" smtClean="0">
                            <a:latin typeface="Cambria Math" panose="02040503050406030204" pitchFamily="18" charset="0"/>
                          </a:rPr>
                          <m:t>𝑥𝑦</m:t>
                        </m:r>
                      </m:e>
                    </m:func>
                    <m:r>
                      <a:rPr lang="en-US" sz="2800" i="1" smtClean="0">
                        <a:latin typeface="Cambria Math" panose="02040503050406030204" pitchFamily="18" charset="0"/>
                      </a:rPr>
                      <m:t>=</m:t>
                    </m:r>
                    <m:func>
                      <m:funcPr>
                        <m:ctrlPr>
                          <a:rPr lang="en-US" sz="2800" i="1" smtClean="0">
                            <a:latin typeface="Cambria Math" panose="02040503050406030204" pitchFamily="18" charset="0"/>
                          </a:rPr>
                        </m:ctrlPr>
                      </m:funcPr>
                      <m:fName>
                        <m:sSub>
                          <m:sSubPr>
                            <m:ctrlPr>
                              <a:rPr lang="en-US" sz="2800" i="1" smtClean="0">
                                <a:latin typeface="Cambria Math" panose="02040503050406030204" pitchFamily="18" charset="0"/>
                              </a:rPr>
                            </m:ctrlPr>
                          </m:sSubPr>
                          <m:e>
                            <m:r>
                              <m:rPr>
                                <m:sty m:val="p"/>
                              </m:rPr>
                              <a:rPr lang="en-US" sz="2800" i="0" smtClean="0">
                                <a:latin typeface="Cambria Math" panose="02040503050406030204" pitchFamily="18" charset="0"/>
                              </a:rPr>
                              <m:t>log</m:t>
                            </m:r>
                          </m:e>
                          <m:sub>
                            <m:r>
                              <a:rPr lang="en-US" sz="2800" b="0" i="1" smtClean="0">
                                <a:latin typeface="Cambria Math" panose="02040503050406030204" pitchFamily="18" charset="0"/>
                              </a:rPr>
                              <m:t>𝑏</m:t>
                            </m:r>
                          </m:sub>
                        </m:sSub>
                      </m:fName>
                      <m:e>
                        <m:r>
                          <a:rPr lang="en-US" sz="2800" b="0" i="1" smtClean="0">
                            <a:latin typeface="Cambria Math" panose="02040503050406030204" pitchFamily="18" charset="0"/>
                          </a:rPr>
                          <m:t>𝑥</m:t>
                        </m:r>
                      </m:e>
                    </m:func>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sSub>
                          <m:sSubPr>
                            <m:ctrlPr>
                              <a:rPr lang="en-US" sz="2800" i="1" smtClean="0">
                                <a:latin typeface="Cambria Math" panose="02040503050406030204" pitchFamily="18" charset="0"/>
                              </a:rPr>
                            </m:ctrlPr>
                          </m:sSubPr>
                          <m:e>
                            <m:r>
                              <m:rPr>
                                <m:sty m:val="p"/>
                              </m:rPr>
                              <a:rPr lang="en-US" sz="2800" i="0" smtClean="0">
                                <a:latin typeface="Cambria Math" panose="02040503050406030204" pitchFamily="18" charset="0"/>
                              </a:rPr>
                              <m:t>log</m:t>
                            </m:r>
                          </m:e>
                          <m:sub>
                            <m:r>
                              <a:rPr lang="en-US" sz="2800" b="0" i="1" smtClean="0">
                                <a:latin typeface="Cambria Math" panose="02040503050406030204" pitchFamily="18" charset="0"/>
                              </a:rPr>
                              <m:t>𝑏</m:t>
                            </m:r>
                          </m:sub>
                        </m:sSub>
                      </m:fName>
                      <m:e>
                        <m:r>
                          <a:rPr lang="en-US" sz="2800" b="0" i="1" smtClean="0">
                            <a:latin typeface="Cambria Math" panose="02040503050406030204" pitchFamily="18" charset="0"/>
                          </a:rPr>
                          <m:t>𝑦</m:t>
                        </m:r>
                      </m:e>
                    </m:func>
                  </m:oMath>
                </a14:m>
                <a:r>
                  <a:rPr lang="en-US" sz="2800" dirty="0" smtClean="0"/>
                  <a:t> </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0" y="2362200"/>
                <a:ext cx="3837161"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95400" y="4254970"/>
                <a:ext cx="58674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sSub>
                            <m:sSubPr>
                              <m:ctrlPr>
                                <a:rPr lang="en-US" sz="2800" i="1" smtClean="0">
                                  <a:latin typeface="Cambria Math" panose="02040503050406030204" pitchFamily="18" charset="0"/>
                                </a:rPr>
                              </m:ctrlPr>
                            </m:sSubPr>
                            <m:e>
                              <m:r>
                                <m:rPr>
                                  <m:sty m:val="p"/>
                                </m:rPr>
                                <a:rPr lang="en-US" sz="280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1</m:t>
                          </m:r>
                        </m:e>
                      </m:func>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sSub>
                            <m:sSubPr>
                              <m:ctrlPr>
                                <a:rPr lang="en-US" sz="2800" i="1" smtClean="0">
                                  <a:latin typeface="Cambria Math" panose="02040503050406030204" pitchFamily="18" charset="0"/>
                                </a:rPr>
                              </m:ctrlPr>
                            </m:sSubPr>
                            <m:e>
                              <m:r>
                                <m:rPr>
                                  <m:sty m:val="p"/>
                                </m:rPr>
                                <a:rPr lang="en-US" sz="2800" i="0" smtClean="0">
                                  <a:latin typeface="Cambria Math" panose="02040503050406030204" pitchFamily="18" charset="0"/>
                                </a:rPr>
                                <m:t>log</m:t>
                              </m:r>
                            </m:e>
                            <m:sub>
                              <m:r>
                                <a:rPr lang="en-US" sz="2800" b="0" i="1" smtClean="0">
                                  <a:latin typeface="Cambria Math" panose="02040503050406030204" pitchFamily="18" charset="0"/>
                                </a:rPr>
                                <m:t>2</m:t>
                              </m:r>
                            </m:sub>
                          </m:sSub>
                        </m:fName>
                        <m:e>
                          <m:r>
                            <a:rPr lang="en-US" sz="2800" b="0" i="1" smtClean="0">
                              <a:latin typeface="Cambria Math" panose="02040503050406030204" pitchFamily="18" charset="0"/>
                            </a:rPr>
                            <m:t>2</m:t>
                          </m:r>
                        </m:e>
                      </m:func>
                      <m:r>
                        <a:rPr lang="en-US" sz="2800" i="1">
                          <a:latin typeface="Cambria Math" panose="02040503050406030204" pitchFamily="18" charset="0"/>
                        </a:rPr>
                        <m:t>+</m:t>
                      </m:r>
                      <m:r>
                        <a:rPr lang="en-US" sz="2800" b="0" i="1" smtClean="0">
                          <a:latin typeface="Cambria Math" panose="02040503050406030204" pitchFamily="18" charset="0"/>
                        </a:rPr>
                        <m:t>…</m:t>
                      </m:r>
                      <m:r>
                        <a:rPr lang="en-US" sz="2800" i="1">
                          <a:latin typeface="Cambria Math" panose="02040503050406030204" pitchFamily="18" charset="0"/>
                        </a:rPr>
                        <m:t>+</m:t>
                      </m:r>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fName>
                        <m:e>
                          <m:r>
                            <a:rPr lang="en-US" sz="2800" b="0" i="1" smtClean="0">
                              <a:latin typeface="Cambria Math" panose="02040503050406030204" pitchFamily="18" charset="0"/>
                            </a:rPr>
                            <m:t>𝑁</m:t>
                          </m:r>
                        </m:e>
                      </m:func>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95400" y="4254970"/>
                <a:ext cx="5867400" cy="43088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533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Heap Operations</a:t>
            </a:r>
          </a:p>
        </p:txBody>
      </p:sp>
      <p:sp>
        <p:nvSpPr>
          <p:cNvPr id="3" name="Content Placeholder 2"/>
          <p:cNvSpPr>
            <a:spLocks noGrp="1"/>
          </p:cNvSpPr>
          <p:nvPr>
            <p:ph idx="1"/>
          </p:nvPr>
        </p:nvSpPr>
        <p:spPr>
          <a:xfrm>
            <a:off x="457200" y="1219200"/>
            <a:ext cx="8458200" cy="4906963"/>
          </a:xfrm>
        </p:spPr>
        <p:txBody>
          <a:bodyPr/>
          <a:lstStyle/>
          <a:p>
            <a:r>
              <a:rPr lang="en-US" altLang="en-US" b="1" smtClean="0"/>
              <a:t>Step 1: </a:t>
            </a:r>
            <a:r>
              <a:rPr lang="en-US" altLang="en-US" smtClean="0"/>
              <a:t>Ensure that it is maximally balanced</a:t>
            </a:r>
          </a:p>
          <a:p>
            <a:r>
              <a:rPr lang="en-US" altLang="en-US" b="1" smtClean="0"/>
              <a:t>Step 2: </a:t>
            </a:r>
            <a:r>
              <a:rPr lang="en-US" altLang="en-US" smtClean="0"/>
              <a:t>Ensure that every node is bigger than its descendents </a:t>
            </a:r>
          </a:p>
          <a:p>
            <a:r>
              <a:rPr lang="en-US" altLang="en-US" smtClean="0"/>
              <a:t>Add</a:t>
            </a:r>
          </a:p>
          <a:p>
            <a:pPr lvl="1"/>
            <a:r>
              <a:rPr lang="en-US" altLang="en-US" smtClean="0"/>
              <a:t>Step 1: Put it in the next spot in the bottom row</a:t>
            </a:r>
          </a:p>
          <a:p>
            <a:pPr lvl="1"/>
            <a:r>
              <a:rPr lang="en-US" altLang="en-US" smtClean="0"/>
              <a:t>Step 2: Potentially bubble it up </a:t>
            </a:r>
          </a:p>
          <a:p>
            <a:r>
              <a:rPr lang="en-US" altLang="en-US" smtClean="0"/>
              <a:t>Remove</a:t>
            </a:r>
          </a:p>
          <a:p>
            <a:pPr lvl="1"/>
            <a:r>
              <a:rPr lang="en-US" altLang="en-US" smtClean="0"/>
              <a:t>Step 1: Replace the max with the “last” bottom spot</a:t>
            </a:r>
          </a:p>
          <a:p>
            <a:pPr lvl="1"/>
            <a:r>
              <a:rPr lang="en-US" altLang="en-US" smtClean="0"/>
              <a:t>Step 2: Potentially bubble it down</a:t>
            </a:r>
          </a:p>
        </p:txBody>
      </p:sp>
    </p:spTree>
    <p:extLst>
      <p:ext uri="{BB962C8B-B14F-4D97-AF65-F5344CB8AC3E}">
        <p14:creationId xmlns:p14="http://schemas.microsoft.com/office/powerpoint/2010/main" val="3638997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There are </a:t>
            </a:r>
            <a:r>
              <a:rPr lang="en-US" altLang="en-US" sz="7200" smtClean="0"/>
              <a:t>tons </a:t>
            </a:r>
            <a:r>
              <a:rPr lang="en-US" altLang="en-US" smtClean="0"/>
              <a:t>of Heap Animations</a:t>
            </a:r>
          </a:p>
        </p:txBody>
      </p:sp>
      <p:sp>
        <p:nvSpPr>
          <p:cNvPr id="34819" name="Content Placeholder 2"/>
          <p:cNvSpPr>
            <a:spLocks noGrp="1"/>
          </p:cNvSpPr>
          <p:nvPr>
            <p:ph idx="1"/>
          </p:nvPr>
        </p:nvSpPr>
        <p:spPr/>
        <p:txBody>
          <a:bodyPr/>
          <a:lstStyle/>
          <a:p>
            <a:r>
              <a:rPr lang="en-US" altLang="en-US" b="1" smtClean="0"/>
              <a:t>Heapify</a:t>
            </a:r>
          </a:p>
          <a:p>
            <a:pPr lvl="1"/>
            <a:r>
              <a:rPr lang="en-US" altLang="en-US" smtClean="0"/>
              <a:t>http://students.ceid.upatras.gr/~perisian/data_structure/HeapSort/heap_applet.html</a:t>
            </a:r>
          </a:p>
        </p:txBody>
      </p:sp>
    </p:spTree>
    <p:extLst>
      <p:ext uri="{BB962C8B-B14F-4D97-AF65-F5344CB8AC3E}">
        <p14:creationId xmlns:p14="http://schemas.microsoft.com/office/powerpoint/2010/main" val="3127584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Representing Trees</a:t>
            </a:r>
            <a:br>
              <a:rPr lang="en-US" altLang="en-US" dirty="0" smtClean="0"/>
            </a:br>
            <a:r>
              <a:rPr lang="en-US" altLang="en-US" sz="3200" dirty="0" smtClean="0"/>
              <a:t>Array representations are common for Heaps</a:t>
            </a:r>
            <a:endParaRPr lang="en-US" altLang="en-US" dirty="0" smtClean="0"/>
          </a:p>
        </p:txBody>
      </p:sp>
      <p:graphicFrame>
        <p:nvGraphicFramePr>
          <p:cNvPr id="5" name="Table 4"/>
          <p:cNvGraphicFramePr>
            <a:graphicFrameLocks noGrp="1"/>
          </p:cNvGraphicFramePr>
          <p:nvPr/>
        </p:nvGraphicFramePr>
        <p:xfrm>
          <a:off x="1219200" y="5029200"/>
          <a:ext cx="7696200" cy="579438"/>
        </p:xfrm>
        <a:graphic>
          <a:graphicData uri="http://schemas.openxmlformats.org/drawingml/2006/table">
            <a:tbl>
              <a:tblPr firstRow="1" bandRow="1">
                <a:tableStyleId>{5C22544A-7EE6-4342-B048-85BDC9FD1C3A}</a:tableStyleId>
              </a:tblPr>
              <a:tblGrid>
                <a:gridCol w="769620"/>
                <a:gridCol w="769620"/>
                <a:gridCol w="769620"/>
                <a:gridCol w="769620"/>
                <a:gridCol w="769620"/>
                <a:gridCol w="769620"/>
                <a:gridCol w="769620"/>
                <a:gridCol w="769620"/>
                <a:gridCol w="769620"/>
                <a:gridCol w="769620"/>
              </a:tblGrid>
              <a:tr h="579438">
                <a:tc>
                  <a:txBody>
                    <a:bodyPr/>
                    <a:lstStyle/>
                    <a:p>
                      <a:pPr algn="ctr"/>
                      <a:r>
                        <a:rPr lang="en-US" sz="3200" dirty="0" smtClean="0">
                          <a:solidFill>
                            <a:schemeClr val="tx1"/>
                          </a:solidFill>
                        </a:rPr>
                        <a:t>11</a:t>
                      </a:r>
                      <a:endParaRPr lang="en-US" sz="3200" dirty="0">
                        <a:solidFill>
                          <a:schemeClr val="tx1"/>
                        </a:solidFill>
                      </a:endParaRPr>
                    </a:p>
                  </a:txBody>
                  <a:tcPr marT="45745" marB="45745">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10</a:t>
                      </a:r>
                      <a:endParaRPr lang="en-US" sz="3200" dirty="0">
                        <a:solidFill>
                          <a:schemeClr val="tx1"/>
                        </a:solidFill>
                      </a:endParaRPr>
                    </a:p>
                  </a:txBody>
                  <a:tcPr marT="45745" marB="45745">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7</a:t>
                      </a:r>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9</a:t>
                      </a:r>
                      <a:endParaRPr lang="en-US" sz="3200" dirty="0">
                        <a:solidFill>
                          <a:schemeClr val="tx1"/>
                        </a:solidFill>
                      </a:endParaRPr>
                    </a:p>
                  </a:txBody>
                  <a:tcPr marT="45745" marB="45745">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5</a:t>
                      </a:r>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6</a:t>
                      </a:r>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4</a:t>
                      </a:r>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8</a:t>
                      </a:r>
                      <a:endParaRPr lang="en-US" sz="3200" dirty="0">
                        <a:solidFill>
                          <a:schemeClr val="tx1"/>
                        </a:solidFill>
                      </a:endParaRPr>
                    </a:p>
                  </a:txBody>
                  <a:tcPr marT="45745" marB="45745">
                    <a:lnL w="762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3200" dirty="0">
                        <a:solidFill>
                          <a:schemeClr val="tx1"/>
                        </a:solidFill>
                      </a:endParaRPr>
                    </a:p>
                  </a:txBody>
                  <a:tcPr marT="45745" marB="4574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7391400" y="5029200"/>
            <a:ext cx="7620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91400" y="5029200"/>
            <a:ext cx="7620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53400" y="5029200"/>
            <a:ext cx="7620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5029200"/>
            <a:ext cx="7620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724400" y="3581400"/>
            <a:ext cx="4800600" cy="1143000"/>
          </a:xfrm>
          <a:prstGeom prst="rect">
            <a:avLst/>
          </a:prstGeom>
          <a:noFill/>
          <a:ln w="9525">
            <a:noFill/>
            <a:miter lim="800000"/>
            <a:headEnd/>
            <a:tailEnd/>
          </a:ln>
        </p:spPr>
        <p:txBody>
          <a:bodyPr anchor="ctr"/>
          <a:lstStyle/>
          <a:p>
            <a:pPr algn="ctr" eaLnBrk="0" hangingPunct="0">
              <a:defRPr/>
            </a:pPr>
            <a:r>
              <a:rPr lang="en-US" sz="3600" b="1" dirty="0">
                <a:latin typeface="+mj-lt"/>
                <a:ea typeface="+mj-ea"/>
                <a:cs typeface="+mj-cs"/>
              </a:rPr>
              <a:t>Left Child at 2n + 1</a:t>
            </a:r>
          </a:p>
          <a:p>
            <a:pPr algn="ctr" eaLnBrk="0" hangingPunct="0">
              <a:defRPr/>
            </a:pPr>
            <a:r>
              <a:rPr lang="en-US" sz="3600" b="1" dirty="0">
                <a:latin typeface="+mj-lt"/>
                <a:ea typeface="+mj-ea"/>
                <a:cs typeface="+mj-cs"/>
              </a:rPr>
              <a:t>Right Child at 2n + 2</a:t>
            </a:r>
          </a:p>
        </p:txBody>
      </p:sp>
      <p:graphicFrame>
        <p:nvGraphicFramePr>
          <p:cNvPr id="12" name="Table 11"/>
          <p:cNvGraphicFramePr>
            <a:graphicFrameLocks noGrp="1"/>
          </p:cNvGraphicFramePr>
          <p:nvPr/>
        </p:nvGraphicFramePr>
        <p:xfrm>
          <a:off x="381000" y="5648325"/>
          <a:ext cx="8610602" cy="371475"/>
        </p:xfrm>
        <a:graphic>
          <a:graphicData uri="http://schemas.openxmlformats.org/drawingml/2006/table">
            <a:tbl>
              <a:tblPr firstRow="1" bandRow="1">
                <a:tableStyleId>{5C22544A-7EE6-4342-B048-85BDC9FD1C3A}</a:tableStyleId>
              </a:tblPr>
              <a:tblGrid>
                <a:gridCol w="782782"/>
                <a:gridCol w="782782"/>
                <a:gridCol w="782782"/>
                <a:gridCol w="782782"/>
                <a:gridCol w="782782"/>
                <a:gridCol w="782782"/>
                <a:gridCol w="782782"/>
                <a:gridCol w="782782"/>
                <a:gridCol w="782782"/>
                <a:gridCol w="782782"/>
                <a:gridCol w="782782"/>
              </a:tblGrid>
              <a:tr h="371475">
                <a:tc>
                  <a:txBody>
                    <a:bodyPr/>
                    <a:lstStyle/>
                    <a:p>
                      <a:pPr algn="ctr"/>
                      <a:endParaRPr lang="en-US" sz="1800" dirty="0">
                        <a:solidFill>
                          <a:schemeClr val="tx1"/>
                        </a:solidFill>
                      </a:endParaRPr>
                    </a:p>
                  </a:txBody>
                  <a:tcPr marT="45798" marB="45798">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0</a:t>
                      </a:r>
                      <a:endParaRPr lang="en-US" sz="1800" dirty="0">
                        <a:solidFill>
                          <a:schemeClr val="tx1"/>
                        </a:solidFill>
                      </a:endParaRPr>
                    </a:p>
                  </a:txBody>
                  <a:tcPr marT="45798" marB="45798">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1</a:t>
                      </a:r>
                      <a:endParaRPr lang="en-US" sz="1800" dirty="0">
                        <a:solidFill>
                          <a:schemeClr val="tx1"/>
                        </a:solidFill>
                      </a:endParaRPr>
                    </a:p>
                  </a:txBody>
                  <a:tcPr marT="45798" marB="45798">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2</a:t>
                      </a:r>
                      <a:endParaRPr lang="en-US" sz="1800" dirty="0">
                        <a:solidFill>
                          <a:schemeClr val="tx1"/>
                        </a:solidFill>
                      </a:endParaRPr>
                    </a:p>
                  </a:txBody>
                  <a:tcPr marT="45798" marB="45798">
                    <a:lnL w="285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3</a:t>
                      </a:r>
                      <a:endParaRPr lang="en-US" sz="1800" dirty="0">
                        <a:solidFill>
                          <a:schemeClr val="tx1"/>
                        </a:solidFill>
                      </a:endParaRPr>
                    </a:p>
                  </a:txBody>
                  <a:tcPr marT="45798" marB="45798">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4</a:t>
                      </a:r>
                      <a:endParaRPr lang="en-US" sz="1800" dirty="0">
                        <a:solidFill>
                          <a:schemeClr val="tx1"/>
                        </a:solidFill>
                      </a:endParaRPr>
                    </a:p>
                  </a:txBody>
                  <a:tcPr marT="45798" marB="45798">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5</a:t>
                      </a:r>
                      <a:endParaRPr lang="en-US" sz="1800" dirty="0">
                        <a:solidFill>
                          <a:schemeClr val="tx1"/>
                        </a:solidFill>
                      </a:endParaRPr>
                    </a:p>
                  </a:txBody>
                  <a:tcPr marT="45798" marB="45798">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6</a:t>
                      </a:r>
                      <a:endParaRPr lang="en-US" sz="1800" dirty="0">
                        <a:solidFill>
                          <a:schemeClr val="tx1"/>
                        </a:solidFill>
                      </a:endParaRPr>
                    </a:p>
                  </a:txBody>
                  <a:tcPr marT="45798" marB="45798">
                    <a:lnL w="28575"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7</a:t>
                      </a:r>
                      <a:endParaRPr lang="en-US" sz="1800" dirty="0">
                        <a:solidFill>
                          <a:schemeClr val="tx1"/>
                        </a:solidFill>
                      </a:endParaRPr>
                    </a:p>
                  </a:txBody>
                  <a:tcPr marT="45798" marB="45798">
                    <a:lnL w="762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8</a:t>
                      </a:r>
                      <a:endParaRPr lang="en-US" sz="1800" dirty="0">
                        <a:solidFill>
                          <a:schemeClr val="tx1"/>
                        </a:solidFill>
                      </a:endParaRPr>
                    </a:p>
                  </a:txBody>
                  <a:tcPr marT="45798" marB="45798">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9</a:t>
                      </a:r>
                      <a:endParaRPr lang="en-US" sz="1800" dirty="0">
                        <a:solidFill>
                          <a:schemeClr val="tx1"/>
                        </a:solidFill>
                      </a:endParaRPr>
                    </a:p>
                  </a:txBody>
                  <a:tcPr marT="45798" marB="45798">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58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3053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87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152400"/>
            <a:ext cx="8229600" cy="1143000"/>
          </a:xfrm>
        </p:spPr>
        <p:txBody>
          <a:bodyPr/>
          <a:lstStyle/>
          <a:p>
            <a:r>
              <a:rPr lang="en-US" altLang="en-US" smtClean="0"/>
              <a:t>Heapify Demo</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0200" y="12954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9"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371600"/>
            <a:ext cx="6343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86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5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26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26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26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265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265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265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12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990600"/>
          <a:ext cx="7696205" cy="4876800"/>
        </p:xfrm>
        <a:graphic>
          <a:graphicData uri="http://schemas.openxmlformats.org/drawingml/2006/table">
            <a:tbl>
              <a:tblPr firstRow="1" bandRow="1">
                <a:tableStyleId>{69012ECD-51FC-41F1-AA8D-1B2483CD663E}</a:tableStyleId>
              </a:tblPr>
              <a:tblGrid>
                <a:gridCol w="699655"/>
                <a:gridCol w="699655"/>
                <a:gridCol w="699655"/>
                <a:gridCol w="699655"/>
                <a:gridCol w="699655"/>
                <a:gridCol w="699655"/>
                <a:gridCol w="699655"/>
                <a:gridCol w="699655"/>
                <a:gridCol w="699655"/>
                <a:gridCol w="699655"/>
                <a:gridCol w="699655"/>
              </a:tblGrid>
              <a:tr h="609600">
                <a:tc>
                  <a:txBody>
                    <a:bodyPr/>
                    <a:lstStyle/>
                    <a:p>
                      <a:pPr algn="ctr"/>
                      <a:r>
                        <a:rPr lang="en-US" sz="2800" dirty="0" smtClean="0"/>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800" dirty="0" smtClean="0">
                          <a:solidFill>
                            <a:schemeClr val="bg1">
                              <a:lumMod val="65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7</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11</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18</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8</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lumMod val="65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lumMod val="65000"/>
                            </a:schemeClr>
                          </a:solidFill>
                        </a:rPr>
                        <a:t>9</a:t>
                      </a:r>
                      <a:endParaRPr lang="en-US" sz="2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11</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10</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3</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lumMod val="65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11</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9</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800" dirty="0" smtClean="0">
                          <a:solidFill>
                            <a:schemeClr val="bg1">
                              <a:lumMod val="65000"/>
                            </a:schemeClr>
                          </a:solidFill>
                        </a:rPr>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11</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800" dirty="0" smtClean="0">
                          <a:solidFill>
                            <a:schemeClr val="bg1">
                              <a:lumMod val="65000"/>
                            </a:schemeClr>
                          </a:solidFill>
                        </a:rPr>
                        <a:t>6</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18</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7</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800" b="1" dirty="0" smtClean="0"/>
                        <a:t>18</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6</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7</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800" dirty="0" smtClean="0">
                          <a:solidFill>
                            <a:schemeClr val="bg1">
                              <a:lumMod val="65000"/>
                            </a:schemeClr>
                          </a:solidFill>
                        </a:rPr>
                        <a:t>18</a:t>
                      </a:r>
                      <a:endParaRPr lang="en-US" sz="2800"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11</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7</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9</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10</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t>6</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4</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8</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2</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3</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lumMod val="65000"/>
                            </a:schemeClr>
                          </a:solidFill>
                        </a:rPr>
                        <a:t>5</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024" name="Title 1"/>
          <p:cNvSpPr>
            <a:spLocks noGrp="1"/>
          </p:cNvSpPr>
          <p:nvPr>
            <p:ph type="title"/>
          </p:nvPr>
        </p:nvSpPr>
        <p:spPr>
          <a:xfrm>
            <a:off x="609600" y="152400"/>
            <a:ext cx="8229600" cy="1143000"/>
          </a:xfrm>
        </p:spPr>
        <p:txBody>
          <a:bodyPr/>
          <a:lstStyle/>
          <a:p>
            <a:r>
              <a:rPr lang="en-US" altLang="en-US" smtClean="0"/>
              <a:t>Heapify Demo Array Version</a:t>
            </a:r>
          </a:p>
        </p:txBody>
      </p:sp>
    </p:spTree>
    <p:extLst>
      <p:ext uri="{BB962C8B-B14F-4D97-AF65-F5344CB8AC3E}">
        <p14:creationId xmlns:p14="http://schemas.microsoft.com/office/powerpoint/2010/main" val="264508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Bottom-Up Heap Construction</a:t>
            </a:r>
          </a:p>
        </p:txBody>
      </p:sp>
      <p:sp>
        <p:nvSpPr>
          <p:cNvPr id="3" name="Content Placeholder 2"/>
          <p:cNvSpPr>
            <a:spLocks noGrp="1"/>
          </p:cNvSpPr>
          <p:nvPr>
            <p:ph idx="1"/>
          </p:nvPr>
        </p:nvSpPr>
        <p:spPr>
          <a:xfrm>
            <a:off x="457200" y="1600200"/>
            <a:ext cx="8229600" cy="5029200"/>
          </a:xfrm>
        </p:spPr>
        <p:txBody>
          <a:bodyPr rtlCol="0">
            <a:normAutofit fontScale="92500" lnSpcReduction="10000"/>
          </a:bodyPr>
          <a:lstStyle/>
          <a:p>
            <a:pPr fontAlgn="auto">
              <a:spcAft>
                <a:spcPts val="0"/>
              </a:spcAft>
              <a:defRPr/>
            </a:pPr>
            <a:r>
              <a:rPr lang="en-US" dirty="0" smtClean="0"/>
              <a:t>Suppose we are given a bunch of randomly ordered entries, and want to make a heap out of them. </a:t>
            </a:r>
          </a:p>
          <a:p>
            <a:pPr fontAlgn="auto">
              <a:spcAft>
                <a:spcPts val="0"/>
              </a:spcAft>
              <a:defRPr/>
            </a:pPr>
            <a:r>
              <a:rPr lang="en-US" dirty="0" smtClean="0"/>
              <a:t>What’s the obvious way</a:t>
            </a:r>
          </a:p>
          <a:p>
            <a:pPr lvl="1" fontAlgn="auto">
              <a:spcAft>
                <a:spcPts val="0"/>
              </a:spcAft>
              <a:defRPr/>
            </a:pPr>
            <a:r>
              <a:rPr lang="en-US" dirty="0" smtClean="0"/>
              <a:t>Apply </a:t>
            </a:r>
            <a:r>
              <a:rPr lang="en-US" dirty="0" smtClean="0">
                <a:latin typeface="Courier New" pitchFamily="49" charset="0"/>
                <a:cs typeface="Courier New" pitchFamily="49" charset="0"/>
              </a:rPr>
              <a:t>insert </a:t>
            </a:r>
            <a:r>
              <a:rPr lang="en-US" dirty="0" smtClean="0">
                <a:latin typeface="+mj-lt"/>
                <a:cs typeface="Courier New" pitchFamily="49" charset="0"/>
              </a:rPr>
              <a:t>to each item in </a:t>
            </a:r>
            <a:r>
              <a:rPr lang="en-US" i="1" dirty="0" smtClean="0">
                <a:latin typeface="+mj-lt"/>
                <a:cs typeface="Courier New" pitchFamily="49" charset="0"/>
              </a:rPr>
              <a:t>O(n log n)</a:t>
            </a:r>
            <a:r>
              <a:rPr lang="en-US" dirty="0" smtClean="0">
                <a:latin typeface="+mj-lt"/>
                <a:cs typeface="Courier New" pitchFamily="49" charset="0"/>
              </a:rPr>
              <a:t> time.</a:t>
            </a:r>
            <a:endParaRPr lang="en-US" dirty="0" smtClean="0"/>
          </a:p>
          <a:p>
            <a:pPr fontAlgn="auto">
              <a:spcAft>
                <a:spcPts val="0"/>
              </a:spcAft>
              <a:defRPr/>
            </a:pPr>
            <a:r>
              <a:rPr lang="en-US" dirty="0" smtClean="0">
                <a:latin typeface="+mj-lt"/>
                <a:cs typeface="Courier New" pitchFamily="49" charset="0"/>
              </a:rPr>
              <a:t>A better way: </a:t>
            </a:r>
            <a:r>
              <a:rPr lang="en-US" dirty="0" err="1" smtClean="0">
                <a:latin typeface="Courier New" pitchFamily="49" charset="0"/>
                <a:cs typeface="Courier New" pitchFamily="49" charset="0"/>
              </a:rPr>
              <a:t>bottomUpHeap</a:t>
            </a:r>
            <a:r>
              <a:rPr lang="en-US" dirty="0" smtClean="0">
                <a:latin typeface="Courier New" pitchFamily="49" charset="0"/>
                <a:cs typeface="Courier New" pitchFamily="49" charset="0"/>
              </a:rPr>
              <a:t>()</a:t>
            </a:r>
          </a:p>
          <a:p>
            <a:pPr marL="914400" lvl="1" indent="-514350" fontAlgn="auto">
              <a:spcAft>
                <a:spcPts val="0"/>
              </a:spcAft>
              <a:buFont typeface="+mj-lt"/>
              <a:buAutoNum type="arabicPeriod"/>
              <a:defRPr/>
            </a:pPr>
            <a:r>
              <a:rPr lang="en-US" dirty="0" smtClean="0"/>
              <a:t>Make a complete tree out of the entries, in any </a:t>
            </a:r>
            <a:r>
              <a:rPr lang="en-US" i="1" dirty="0" smtClean="0"/>
              <a:t>random </a:t>
            </a:r>
            <a:r>
              <a:rPr lang="en-US" dirty="0" smtClean="0"/>
              <a:t>order.</a:t>
            </a:r>
          </a:p>
          <a:p>
            <a:pPr marL="914400" lvl="1" indent="-514350" fontAlgn="auto">
              <a:spcAft>
                <a:spcPts val="0"/>
              </a:spcAft>
              <a:buFont typeface="+mj-lt"/>
              <a:buAutoNum type="arabicPeriod"/>
              <a:defRPr/>
            </a:pPr>
            <a:r>
              <a:rPr lang="en-US" dirty="0" smtClean="0"/>
              <a:t>Start from the last internal node (non-leaf node), in reverse order of the level order traversal, </a:t>
            </a:r>
            <a:r>
              <a:rPr lang="en-US" i="1" dirty="0" err="1" smtClean="0"/>
              <a:t>heapify</a:t>
            </a:r>
            <a:r>
              <a:rPr lang="en-US" i="1" dirty="0" smtClean="0"/>
              <a:t> down</a:t>
            </a:r>
            <a:r>
              <a:rPr lang="en-US" dirty="0" smtClean="0"/>
              <a:t> the heap as in </a:t>
            </a:r>
            <a:r>
              <a:rPr lang="en-US" dirty="0" err="1" smtClean="0">
                <a:latin typeface="Courier New" pitchFamily="49" charset="0"/>
                <a:cs typeface="Courier New" pitchFamily="49" charset="0"/>
              </a:rPr>
              <a:t>removeMax</a:t>
            </a:r>
            <a:r>
              <a:rPr lang="en-US" dirty="0" smtClean="0"/>
              <a:t>(). </a:t>
            </a:r>
          </a:p>
        </p:txBody>
      </p:sp>
    </p:spTree>
    <p:extLst>
      <p:ext uri="{BB962C8B-B14F-4D97-AF65-F5344CB8AC3E}">
        <p14:creationId xmlns:p14="http://schemas.microsoft.com/office/powerpoint/2010/main" val="203424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Cost of Bottom Up Construction</a:t>
            </a:r>
          </a:p>
        </p:txBody>
      </p:sp>
      <p:sp>
        <p:nvSpPr>
          <p:cNvPr id="3" name="Content Placeholder 2"/>
          <p:cNvSpPr>
            <a:spLocks noGrp="1"/>
          </p:cNvSpPr>
          <p:nvPr>
            <p:ph idx="1"/>
          </p:nvPr>
        </p:nvSpPr>
        <p:spPr/>
        <p:txBody>
          <a:bodyPr rtlCol="0">
            <a:normAutofit fontScale="92500"/>
          </a:bodyPr>
          <a:lstStyle/>
          <a:p>
            <a:pPr fontAlgn="auto">
              <a:spcAft>
                <a:spcPts val="0"/>
              </a:spcAft>
              <a:defRPr/>
            </a:pPr>
            <a:r>
              <a:rPr lang="en-US" dirty="0" smtClean="0"/>
              <a:t>If </a:t>
            </a:r>
            <a:r>
              <a:rPr lang="en-US" i="1" dirty="0" smtClean="0"/>
              <a:t>each</a:t>
            </a:r>
            <a:r>
              <a:rPr lang="en-US" dirty="0" smtClean="0"/>
              <a:t> internal node bubbles </a:t>
            </a:r>
            <a:r>
              <a:rPr lang="en-US" i="1" dirty="0" smtClean="0"/>
              <a:t>all the way </a:t>
            </a:r>
            <a:r>
              <a:rPr lang="en-US" dirty="0" smtClean="0"/>
              <a:t>down, then the running time is proportional to the sum of the heights of all the nodes in the tree. </a:t>
            </a:r>
          </a:p>
          <a:p>
            <a:pPr fontAlgn="auto">
              <a:spcAft>
                <a:spcPts val="0"/>
              </a:spcAft>
              <a:defRPr/>
            </a:pPr>
            <a:r>
              <a:rPr lang="en-US" dirty="0" smtClean="0"/>
              <a:t>Turns out this sum is less than n, where n is the number of entries being coalesced into a heap. </a:t>
            </a:r>
          </a:p>
          <a:p>
            <a:pPr fontAlgn="auto">
              <a:spcAft>
                <a:spcPts val="0"/>
              </a:spcAft>
              <a:defRPr/>
            </a:pPr>
            <a:r>
              <a:rPr lang="en-US" dirty="0" smtClean="0"/>
              <a:t>Hence, the running time is in </a:t>
            </a:r>
            <a:r>
              <a:rPr lang="en-US" i="1" dirty="0" smtClean="0"/>
              <a:t>O(n)</a:t>
            </a:r>
            <a:r>
              <a:rPr lang="en-US" dirty="0" smtClean="0"/>
              <a:t>, which is better than inserting n entries into a heap individually.</a:t>
            </a:r>
            <a:endParaRPr lang="en-US" dirty="0"/>
          </a:p>
        </p:txBody>
      </p:sp>
    </p:spTree>
    <p:extLst>
      <p:ext uri="{BB962C8B-B14F-4D97-AF65-F5344CB8AC3E}">
        <p14:creationId xmlns:p14="http://schemas.microsoft.com/office/powerpoint/2010/main" val="31146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1051679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a:t>
            </a:r>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155880" y="5522760"/>
              <a:ext cx="1831320" cy="585360"/>
            </p14:xfrm>
          </p:contentPart>
        </mc:Choice>
        <mc:Fallback>
          <p:pic>
            <p:nvPicPr>
              <p:cNvPr id="2" name="Ink 1"/>
              <p:cNvPicPr/>
              <p:nvPr/>
            </p:nvPicPr>
            <p:blipFill>
              <a:blip r:embed="rId7"/>
              <a:stretch>
                <a:fillRect/>
              </a:stretch>
            </p:blipFill>
            <p:spPr>
              <a:xfrm>
                <a:off x="145080" y="5520240"/>
                <a:ext cx="1852920" cy="598680"/>
              </a:xfrm>
              <a:prstGeom prst="rect">
                <a:avLst/>
              </a:prstGeom>
            </p:spPr>
          </p:pic>
        </mc:Fallback>
      </mc:AlternateContent>
    </p:spTree>
    <p:extLst>
      <p:ext uri="{BB962C8B-B14F-4D97-AF65-F5344CB8AC3E}">
        <p14:creationId xmlns:p14="http://schemas.microsoft.com/office/powerpoint/2010/main" val="1776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 Two stages</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39</a:t>
            </a:fld>
            <a:endParaRPr lang="en-US"/>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463200" y="868680"/>
              <a:ext cx="360" cy="23400"/>
            </p14:xfrm>
          </p:contentPart>
        </mc:Choice>
        <mc:Fallback xmlns="">
          <p:pic>
            <p:nvPicPr>
              <p:cNvPr id="3" name="Ink 2"/>
              <p:cNvPicPr/>
              <p:nvPr/>
            </p:nvPicPr>
            <p:blipFill>
              <a:blip r:embed="rId6"/>
              <a:stretch>
                <a:fillRect/>
              </a:stretch>
            </p:blipFill>
            <p:spPr>
              <a:xfrm>
                <a:off x="3453840" y="859320"/>
                <a:ext cx="19080" cy="42120"/>
              </a:xfrm>
              <a:prstGeom prst="rect">
                <a:avLst/>
              </a:prstGeom>
            </p:spPr>
          </p:pic>
        </mc:Fallback>
      </mc:AlternateContent>
    </p:spTree>
    <p:extLst>
      <p:ext uri="{BB962C8B-B14F-4D97-AF65-F5344CB8AC3E}">
        <p14:creationId xmlns:p14="http://schemas.microsoft.com/office/powerpoint/2010/main" val="1077379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2913063"/>
            <a:ext cx="3352800" cy="1143000"/>
          </a:xfrm>
        </p:spPr>
        <p:txBody>
          <a:bodyPr/>
          <a:lstStyle/>
          <a:p>
            <a:r>
              <a:rPr lang="en-US" smtClean="0"/>
              <a:t>Bubble </a:t>
            </a:r>
            <a:br>
              <a:rPr lang="en-US" smtClean="0"/>
            </a:br>
            <a:r>
              <a:rPr lang="en-US" smtClean="0"/>
              <a:t>Sort</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8263"/>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89463"/>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upload.wikimedia.org/wikipedia/commons/thumb/8/80/Selection.svg/558px-Sel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2860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pic>
        <p:nvPicPr>
          <p:cNvPr id="14343" name="Picture 4" descr="http://briefhiatus.files.wordpress.com/2009/03/pile-donated-clothing-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85800"/>
            <a:ext cx="161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1722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Heap </a:t>
            </a:r>
          </a:p>
          <a:p>
            <a:pPr algn="ctr" eaLnBrk="0" hangingPunct="0">
              <a:defRPr/>
            </a:pPr>
            <a:r>
              <a:rPr lang="en-US" sz="4400" b="1" dirty="0">
                <a:latin typeface="+mj-lt"/>
                <a:ea typeface="+mj-ea"/>
                <a:cs typeface="+mj-cs"/>
              </a:rPr>
              <a:t>Sort</a:t>
            </a:r>
          </a:p>
        </p:txBody>
      </p:sp>
      <p:pic>
        <p:nvPicPr>
          <p:cNvPr id="14345" name="Picture 4" descr="http://fbcdanville.com/fbc/wp-content/uploads/2009/01/600px-merge_sig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26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477000" y="457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Merge</a:t>
            </a:r>
          </a:p>
          <a:p>
            <a:pPr algn="ctr" eaLnBrk="0" hangingPunct="0">
              <a:defRPr/>
            </a:pPr>
            <a:r>
              <a:rPr lang="en-US" sz="4400" b="1" dirty="0">
                <a:latin typeface="+mj-lt"/>
                <a:ea typeface="+mj-ea"/>
                <a:cs typeface="+mj-cs"/>
              </a:rPr>
              <a:t>Sort</a:t>
            </a:r>
          </a:p>
        </p:txBody>
      </p:sp>
      <p:pic>
        <p:nvPicPr>
          <p:cNvPr id="14347" name="Picture 4" descr="http://rustamirani.com/wp-content/uploads/2010/06/toby2.gif"/>
          <p:cNvPicPr>
            <a:picLocks noChangeAspect="1" noChangeArrowheads="1"/>
          </p:cNvPicPr>
          <p:nvPr/>
        </p:nvPicPr>
        <p:blipFill>
          <a:blip r:embed="rId7">
            <a:extLst>
              <a:ext uri="{28A0092B-C50C-407E-A947-70E740481C1C}">
                <a14:useLocalDpi xmlns:a14="http://schemas.microsoft.com/office/drawing/2010/main" val="0"/>
              </a:ext>
            </a:extLst>
          </a:blip>
          <a:srcRect r="45462"/>
          <a:stretch>
            <a:fillRect/>
          </a:stretch>
        </p:blipFill>
        <p:spPr bwMode="auto">
          <a:xfrm>
            <a:off x="5334000" y="2362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477000" y="2667000"/>
            <a:ext cx="26670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Quick</a:t>
            </a:r>
            <a:br>
              <a:rPr lang="en-US" sz="4400" b="1" dirty="0">
                <a:latin typeface="+mj-lt"/>
                <a:ea typeface="+mj-ea"/>
                <a:cs typeface="+mj-cs"/>
              </a:rPr>
            </a:br>
            <a:r>
              <a:rPr lang="en-US" sz="4400" b="1" dirty="0">
                <a:latin typeface="+mj-lt"/>
                <a:ea typeface="+mj-ea"/>
                <a:cs typeface="+mj-cs"/>
              </a:rPr>
              <a:t>Sort</a:t>
            </a:r>
          </a:p>
        </p:txBody>
      </p:sp>
    </p:spTree>
    <p:extLst>
      <p:ext uri="{BB962C8B-B14F-4D97-AF65-F5344CB8AC3E}">
        <p14:creationId xmlns:p14="http://schemas.microsoft.com/office/powerpoint/2010/main" val="1579810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40</a:t>
            </a:fld>
            <a:endParaRPr lang="en-US"/>
          </a:p>
        </p:txBody>
      </p:sp>
    </p:spTree>
    <p:extLst>
      <p:ext uri="{BB962C8B-B14F-4D97-AF65-F5344CB8AC3E}">
        <p14:creationId xmlns:p14="http://schemas.microsoft.com/office/powerpoint/2010/main" val="3037141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41</a:t>
            </a:fld>
            <a:endParaRPr lang="en-US"/>
          </a:p>
        </p:txBody>
      </p:sp>
    </p:spTree>
    <p:extLst>
      <p:ext uri="{BB962C8B-B14F-4D97-AF65-F5344CB8AC3E}">
        <p14:creationId xmlns:p14="http://schemas.microsoft.com/office/powerpoint/2010/main" val="1702552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42</a:t>
            </a:fld>
            <a:endParaRPr lang="en-US"/>
          </a:p>
        </p:txBody>
      </p:sp>
    </p:spTree>
    <p:extLst>
      <p:ext uri="{BB962C8B-B14F-4D97-AF65-F5344CB8AC3E}">
        <p14:creationId xmlns:p14="http://schemas.microsoft.com/office/powerpoint/2010/main" val="746082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Sort the numbers 0-99</a:t>
            </a:r>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running time for our example: (N + B)*2</a:t>
            </a:r>
          </a:p>
          <a:p>
            <a:pPr lvl="1"/>
            <a:r>
              <a:rPr lang="en-US" dirty="0" smtClean="0"/>
              <a:t>We did two passes, each took N time. </a:t>
            </a:r>
          </a:p>
          <a:p>
            <a:pPr lvl="1"/>
            <a:r>
              <a:rPr lang="en-US" dirty="0" smtClean="0"/>
              <a:t>We gathered up the buckets twice each took B time (where B is the number of 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43</a:t>
            </a:fld>
            <a:endParaRPr lang="en-US"/>
          </a:p>
        </p:txBody>
      </p:sp>
    </p:spTree>
    <p:extLst>
      <p:ext uri="{BB962C8B-B14F-4D97-AF65-F5344CB8AC3E}">
        <p14:creationId xmlns:p14="http://schemas.microsoft.com/office/powerpoint/2010/main" val="2890531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44</a:t>
            </a:fld>
            <a:endParaRPr lang="en-US"/>
          </a:p>
        </p:txBody>
      </p:sp>
    </p:spTree>
    <p:extLst>
      <p:ext uri="{BB962C8B-B14F-4D97-AF65-F5344CB8AC3E}">
        <p14:creationId xmlns:p14="http://schemas.microsoft.com/office/powerpoint/2010/main" val="2506295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chose 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the number of items to sort</a:t>
            </a:r>
          </a:p>
          <a:p>
            <a:pPr lvl="1"/>
            <a:r>
              <a:rPr lang="en-US" dirty="0"/>
              <a:t>B</a:t>
            </a:r>
            <a:r>
              <a:rPr lang="en-US" dirty="0" smtClean="0"/>
              <a:t>: the number of buckets</a:t>
            </a:r>
          </a:p>
          <a:p>
            <a:pPr lvl="1"/>
            <a:r>
              <a:rPr lang="en-US" dirty="0" smtClean="0"/>
              <a:t>P: 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45</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505960" y="5839560"/>
              <a:ext cx="2182320" cy="892440"/>
            </p14:xfrm>
          </p:contentPart>
        </mc:Choice>
        <mc:Fallback>
          <p:pic>
            <p:nvPicPr>
              <p:cNvPr id="3" name="Ink 2"/>
              <p:cNvPicPr/>
              <p:nvPr/>
            </p:nvPicPr>
            <p:blipFill>
              <a:blip r:embed="rId3"/>
              <a:stretch>
                <a:fillRect/>
              </a:stretch>
            </p:blipFill>
            <p:spPr>
              <a:xfrm>
                <a:off x="2495520" y="5833800"/>
                <a:ext cx="2204280" cy="903240"/>
              </a:xfrm>
              <a:prstGeom prst="rect">
                <a:avLst/>
              </a:prstGeom>
            </p:spPr>
          </p:pic>
        </mc:Fallback>
      </mc:AlternateContent>
    </p:spTree>
    <p:extLst>
      <p:ext uri="{BB962C8B-B14F-4D97-AF65-F5344CB8AC3E}">
        <p14:creationId xmlns:p14="http://schemas.microsoft.com/office/powerpoint/2010/main" val="384866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11500" b="1" dirty="0" smtClean="0"/>
              <a:t>Recurrence Relationships</a:t>
            </a:r>
            <a:br>
              <a:rPr lang="en-US" sz="11500" b="1" dirty="0" smtClean="0"/>
            </a:br>
            <a:r>
              <a:rPr lang="en-US" sz="3200" b="1" dirty="0" smtClean="0"/>
              <a:t/>
            </a:r>
            <a:br>
              <a:rPr lang="en-US" sz="3200" b="1" dirty="0" smtClean="0"/>
            </a:br>
            <a:r>
              <a:rPr lang="en-US" sz="3200" b="1" dirty="0"/>
              <a:t>(</a:t>
            </a:r>
            <a:r>
              <a:rPr lang="en-US" sz="3200" b="1" dirty="0" smtClean="0"/>
              <a:t>This will involve a lot of algebra – but no magic!)</a:t>
            </a:r>
            <a:endParaRPr lang="en-US" sz="11500" b="1" dirty="0" smtClean="0"/>
          </a:p>
        </p:txBody>
      </p:sp>
    </p:spTree>
    <p:extLst>
      <p:ext uri="{BB962C8B-B14F-4D97-AF65-F5344CB8AC3E}">
        <p14:creationId xmlns:p14="http://schemas.microsoft.com/office/powerpoint/2010/main" val="1022563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9" name="TextBox 18"/>
          <p:cNvSpPr txBox="1"/>
          <p:nvPr/>
        </p:nvSpPr>
        <p:spPr>
          <a:xfrm>
            <a:off x="762000" y="2667000"/>
            <a:ext cx="6477000" cy="1754326"/>
          </a:xfrm>
          <a:prstGeom prst="rect">
            <a:avLst/>
          </a:prstGeom>
          <a:noFill/>
        </p:spPr>
        <p:txBody>
          <a:bodyPr wrap="square" rtlCol="0">
            <a:spAutoFit/>
          </a:bodyPr>
          <a:lstStyle/>
          <a:p>
            <a:pPr>
              <a:lnSpc>
                <a:spcPct val="150000"/>
              </a:lnSpc>
            </a:pPr>
            <a:r>
              <a:rPr lang="en-US" sz="3600" dirty="0" smtClean="0"/>
              <a:t>T( __ ) =  ______</a:t>
            </a:r>
          </a:p>
          <a:p>
            <a:pPr>
              <a:lnSpc>
                <a:spcPct val="150000"/>
              </a:lnSpc>
            </a:pPr>
            <a:r>
              <a:rPr lang="en-US" sz="3600" dirty="0" smtClean="0"/>
              <a:t>T(N) = ___________________</a:t>
            </a:r>
          </a:p>
        </p:txBody>
      </p:sp>
      <p:sp>
        <p:nvSpPr>
          <p:cNvPr id="20" name="Line Callout 1 19"/>
          <p:cNvSpPr/>
          <p:nvPr/>
        </p:nvSpPr>
        <p:spPr>
          <a:xfrm>
            <a:off x="6553200" y="4114800"/>
            <a:ext cx="2286000" cy="1981200"/>
          </a:xfrm>
          <a:prstGeom prst="borderCallout1">
            <a:avLst>
              <a:gd name="adj1" fmla="val 72431"/>
              <a:gd name="adj2" fmla="val -498"/>
              <a:gd name="adj3" fmla="val 11402"/>
              <a:gd name="adj4" fmla="val -9472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dirty="0" smtClean="0"/>
              <a:t>How many terms? </a:t>
            </a:r>
          </a:p>
          <a:p>
            <a:pPr fontAlgn="auto">
              <a:spcBef>
                <a:spcPts val="0"/>
              </a:spcBef>
              <a:spcAft>
                <a:spcPts val="0"/>
              </a:spcAft>
              <a:buAutoNum type="alphaUcParenR"/>
              <a:defRPr/>
            </a:pPr>
            <a:r>
              <a:rPr lang="en-US" sz="2000" dirty="0" smtClean="0"/>
              <a:t>1</a:t>
            </a:r>
          </a:p>
          <a:p>
            <a:pPr fontAlgn="auto">
              <a:spcBef>
                <a:spcPts val="0"/>
              </a:spcBef>
              <a:spcAft>
                <a:spcPts val="0"/>
              </a:spcAft>
              <a:buAutoNum type="alphaUcParenR"/>
              <a:defRPr/>
            </a:pPr>
            <a:r>
              <a:rPr lang="en-US" sz="2000" dirty="0" smtClean="0"/>
              <a:t>2</a:t>
            </a:r>
          </a:p>
          <a:p>
            <a:pPr fontAlgn="auto">
              <a:spcBef>
                <a:spcPts val="0"/>
              </a:spcBef>
              <a:spcAft>
                <a:spcPts val="0"/>
              </a:spcAft>
              <a:buAutoNum type="alphaUcParenR"/>
              <a:defRPr/>
            </a:pPr>
            <a:r>
              <a:rPr lang="en-US" sz="2000" dirty="0" smtClean="0"/>
              <a:t>3</a:t>
            </a:r>
          </a:p>
          <a:p>
            <a:pPr fontAlgn="auto">
              <a:spcBef>
                <a:spcPts val="0"/>
              </a:spcBef>
              <a:spcAft>
                <a:spcPts val="0"/>
              </a:spcAft>
              <a:buAutoNum type="alphaUcParenR"/>
              <a:defRPr/>
            </a:pPr>
            <a:r>
              <a:rPr lang="en-US" sz="2000" dirty="0" smtClean="0"/>
              <a:t>4</a:t>
            </a:r>
          </a:p>
          <a:p>
            <a:pPr fontAlgn="auto">
              <a:spcBef>
                <a:spcPts val="0"/>
              </a:spcBef>
              <a:spcAft>
                <a:spcPts val="0"/>
              </a:spcAft>
              <a:buAutoNum type="alphaUcParenR"/>
              <a:defRPr/>
            </a:pPr>
            <a:r>
              <a:rPr lang="en-US" sz="2000" dirty="0" smtClean="0"/>
              <a:t>??</a:t>
            </a:r>
            <a:endParaRPr lang="en-US" sz="1200" dirty="0"/>
          </a:p>
        </p:txBody>
      </p:sp>
    </p:spTree>
    <p:extLst>
      <p:ext uri="{BB962C8B-B14F-4D97-AF65-F5344CB8AC3E}">
        <p14:creationId xmlns:p14="http://schemas.microsoft.com/office/powerpoint/2010/main" val="31964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0" y="2209800"/>
            <a:ext cx="5943600" cy="3416320"/>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a:p>
          <a:p>
            <a:pPr>
              <a:lnSpc>
                <a:spcPct val="150000"/>
              </a:lnSpc>
            </a:pPr>
            <a:r>
              <a:rPr lang="en-US" sz="2400" dirty="0" smtClean="0"/>
              <a:t>	           T</a:t>
            </a:r>
            <a:r>
              <a:rPr lang="en-US" sz="2400" baseline="-25000" dirty="0" smtClean="0"/>
              <a:t>2</a:t>
            </a:r>
            <a:r>
              <a:rPr lang="en-US" sz="2400" dirty="0" smtClean="0"/>
              <a:t>(N</a:t>
            </a:r>
            <a:r>
              <a:rPr lang="en-US" sz="2400" dirty="0"/>
              <a:t>) ≤</a:t>
            </a:r>
            <a:r>
              <a:rPr lang="en-US" sz="2400" dirty="0" smtClean="0"/>
              <a:t> T(N) </a:t>
            </a:r>
          </a:p>
          <a:p>
            <a:pPr>
              <a:lnSpc>
                <a:spcPct val="150000"/>
              </a:lnSpc>
            </a:pPr>
            <a:r>
              <a:rPr lang="en-US" sz="2400" dirty="0" smtClean="0"/>
              <a:t>1 </a:t>
            </a:r>
            <a:r>
              <a:rPr lang="en-US" sz="2400" dirty="0"/>
              <a:t>+ </a:t>
            </a:r>
            <a:r>
              <a:rPr lang="en-US" sz="2400" dirty="0" smtClean="0"/>
              <a:t>T</a:t>
            </a:r>
            <a:r>
              <a:rPr lang="en-US" sz="2400" baseline="-25000" dirty="0" smtClean="0"/>
              <a:t>2</a:t>
            </a:r>
            <a:r>
              <a:rPr lang="en-US" sz="2400" dirty="0" smtClean="0"/>
              <a:t>(N-2</a:t>
            </a:r>
            <a:r>
              <a:rPr lang="en-US" sz="2400" dirty="0"/>
              <a:t>) + </a:t>
            </a:r>
            <a:r>
              <a:rPr lang="en-US" sz="2400" dirty="0" smtClean="0"/>
              <a:t>T</a:t>
            </a:r>
            <a:r>
              <a:rPr lang="en-US" sz="2400" baseline="-25000" dirty="0" smtClean="0"/>
              <a:t>2</a:t>
            </a:r>
            <a:r>
              <a:rPr lang="en-US" sz="2400" dirty="0" smtClean="0"/>
              <a:t>(N-2</a:t>
            </a:r>
            <a:r>
              <a:rPr lang="en-US" sz="2400" dirty="0"/>
              <a:t>) ≤</a:t>
            </a:r>
            <a:r>
              <a:rPr lang="en-US" sz="2400" dirty="0" smtClean="0"/>
              <a:t> </a:t>
            </a:r>
            <a:r>
              <a:rPr lang="en-US" sz="2400" dirty="0"/>
              <a:t>1 + T(N-1) + T(N-2) </a:t>
            </a:r>
          </a:p>
          <a:p>
            <a:pPr>
              <a:lnSpc>
                <a:spcPct val="150000"/>
              </a:lnSpc>
            </a:pPr>
            <a:r>
              <a:rPr lang="en-US" sz="2400" dirty="0">
                <a:solidFill>
                  <a:schemeClr val="bg1"/>
                </a:solidFill>
              </a:rPr>
              <a:t>1 + </a:t>
            </a:r>
            <a:r>
              <a:rPr lang="en-US" sz="2400" dirty="0" smtClean="0"/>
              <a:t>T</a:t>
            </a:r>
            <a:r>
              <a:rPr lang="en-US" sz="2400" baseline="-25000" dirty="0" smtClean="0"/>
              <a:t>2</a:t>
            </a:r>
            <a:r>
              <a:rPr lang="en-US" sz="2400" dirty="0" smtClean="0"/>
              <a:t>(N-2</a:t>
            </a:r>
            <a:r>
              <a:rPr lang="en-US" sz="2400" dirty="0"/>
              <a:t>) </a:t>
            </a:r>
            <a:r>
              <a:rPr lang="en-US" sz="2400" dirty="0">
                <a:solidFill>
                  <a:schemeClr val="bg1"/>
                </a:solidFill>
              </a:rPr>
              <a:t>+ T(N-2)</a:t>
            </a:r>
            <a:r>
              <a:rPr lang="en-US" sz="2400" dirty="0"/>
              <a:t> ≤</a:t>
            </a:r>
            <a:r>
              <a:rPr lang="en-US" sz="2400" dirty="0" smtClean="0"/>
              <a:t> </a:t>
            </a:r>
            <a:r>
              <a:rPr lang="en-US" sz="2400" dirty="0">
                <a:solidFill>
                  <a:schemeClr val="bg1"/>
                </a:solidFill>
              </a:rPr>
              <a:t>1 + </a:t>
            </a:r>
            <a:r>
              <a:rPr lang="en-US" sz="2400" dirty="0"/>
              <a:t>T(N-1) </a:t>
            </a:r>
            <a:r>
              <a:rPr lang="en-US" sz="2400" dirty="0">
                <a:solidFill>
                  <a:schemeClr val="bg1"/>
                </a:solidFill>
              </a:rPr>
              <a:t>+ T(N-2) </a:t>
            </a:r>
          </a:p>
        </p:txBody>
      </p:sp>
      <p:grpSp>
        <p:nvGrpSpPr>
          <p:cNvPr id="26" name="Group 25"/>
          <p:cNvGrpSpPr/>
          <p:nvPr/>
        </p:nvGrpSpPr>
        <p:grpSpPr>
          <a:xfrm>
            <a:off x="3951767" y="1293252"/>
            <a:ext cx="2819400" cy="2862322"/>
            <a:chOff x="6248400" y="2133600"/>
            <a:chExt cx="2819400" cy="2862322"/>
          </a:xfrm>
        </p:grpSpPr>
        <p:sp>
          <p:nvSpPr>
            <p:cNvPr id="4" name="Rectangle 3"/>
            <p:cNvSpPr/>
            <p:nvPr/>
          </p:nvSpPr>
          <p:spPr>
            <a:xfrm>
              <a:off x="6248400" y="2133600"/>
              <a:ext cx="281940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6" name="TextBox 5"/>
            <p:cNvSpPr txBox="1"/>
            <p:nvPr/>
          </p:nvSpPr>
          <p:spPr>
            <a:xfrm>
              <a:off x="6923567" y="4139625"/>
              <a:ext cx="381000" cy="584775"/>
            </a:xfrm>
            <a:prstGeom prst="rect">
              <a:avLst/>
            </a:prstGeom>
            <a:noFill/>
          </p:spPr>
          <p:txBody>
            <a:bodyPr wrap="square" rtlCol="0">
              <a:spAutoFit/>
            </a:bodyPr>
            <a:lstStyle/>
            <a:p>
              <a:r>
                <a:rPr lang="en-US" sz="3200" b="1" dirty="0" smtClean="0"/>
                <a:t>?</a:t>
              </a:r>
              <a:endParaRPr lang="en-US" sz="3200" b="1" dirty="0"/>
            </a:p>
          </p:txBody>
        </p:sp>
        <p:sp>
          <p:nvSpPr>
            <p:cNvPr id="23" name="TextBox 22"/>
            <p:cNvSpPr txBox="1"/>
            <p:nvPr/>
          </p:nvSpPr>
          <p:spPr>
            <a:xfrm>
              <a:off x="7740501" y="4139625"/>
              <a:ext cx="381000" cy="584775"/>
            </a:xfrm>
            <a:prstGeom prst="rect">
              <a:avLst/>
            </a:prstGeom>
            <a:noFill/>
          </p:spPr>
          <p:txBody>
            <a:bodyPr wrap="square" rtlCol="0">
              <a:spAutoFit/>
            </a:bodyPr>
            <a:lstStyle/>
            <a:p>
              <a:r>
                <a:rPr lang="en-US" sz="3200" b="1" dirty="0" smtClean="0"/>
                <a:t>?</a:t>
              </a:r>
              <a:endParaRPr lang="en-US" sz="3200" b="1" dirty="0"/>
            </a:p>
          </p:txBody>
        </p:sp>
      </p:grpSp>
      <p:sp>
        <p:nvSpPr>
          <p:cNvPr id="24" name="TextBox 23"/>
          <p:cNvSpPr txBox="1"/>
          <p:nvPr/>
        </p:nvSpPr>
        <p:spPr>
          <a:xfrm>
            <a:off x="3886200" y="5179874"/>
            <a:ext cx="5497033" cy="1754326"/>
          </a:xfrm>
          <a:prstGeom prst="rect">
            <a:avLst/>
          </a:prstGeom>
          <a:noFill/>
        </p:spPr>
        <p:txBody>
          <a:bodyPr wrap="square" rtlCol="0">
            <a:spAutoFit/>
          </a:bodyPr>
          <a:lstStyle/>
          <a:p>
            <a:pPr>
              <a:lnSpc>
                <a:spcPct val="150000"/>
              </a:lnSpc>
            </a:pPr>
            <a:r>
              <a:rPr lang="en-US" sz="2400" dirty="0"/>
              <a:t> </a:t>
            </a:r>
            <a:r>
              <a:rPr lang="en-US" sz="2400" dirty="0" smtClean="0"/>
              <a:t>    	            T(N) </a:t>
            </a:r>
            <a:r>
              <a:rPr lang="en-US" sz="2400" dirty="0"/>
              <a:t>≤ </a:t>
            </a:r>
            <a:r>
              <a:rPr lang="en-US" sz="2400" dirty="0" smtClean="0"/>
              <a:t>T</a:t>
            </a:r>
            <a:r>
              <a:rPr lang="en-US" sz="2400" baseline="-25000" dirty="0" smtClean="0"/>
              <a:t>1</a:t>
            </a:r>
            <a:r>
              <a:rPr lang="en-US" sz="2400" dirty="0" smtClean="0"/>
              <a:t>(N</a:t>
            </a:r>
            <a:r>
              <a:rPr lang="en-US" sz="2400" dirty="0"/>
              <a:t>)</a:t>
            </a:r>
            <a:endParaRPr lang="en-US" sz="2400" dirty="0" smtClean="0"/>
          </a:p>
          <a:p>
            <a:pPr>
              <a:lnSpc>
                <a:spcPct val="150000"/>
              </a:lnSpc>
            </a:pPr>
            <a:r>
              <a:rPr lang="en-US" sz="2400" dirty="0" smtClean="0"/>
              <a:t>1 </a:t>
            </a:r>
            <a:r>
              <a:rPr lang="en-US" sz="2400" dirty="0"/>
              <a:t>+ </a:t>
            </a:r>
            <a:r>
              <a:rPr lang="en-US" sz="2400" dirty="0" smtClean="0"/>
              <a:t>T(N-1) </a:t>
            </a:r>
            <a:r>
              <a:rPr lang="en-US" sz="2400" dirty="0"/>
              <a:t>+ T(N-2) ≤</a:t>
            </a:r>
            <a:r>
              <a:rPr lang="en-US" sz="2400" dirty="0" smtClean="0"/>
              <a:t> </a:t>
            </a:r>
            <a:r>
              <a:rPr lang="en-US" sz="2400" dirty="0"/>
              <a:t>1 + </a:t>
            </a:r>
            <a:r>
              <a:rPr lang="en-US" sz="2400" dirty="0" smtClean="0"/>
              <a:t>T</a:t>
            </a:r>
            <a:r>
              <a:rPr lang="en-US" sz="2400" baseline="-25000" dirty="0" smtClean="0"/>
              <a:t>1</a:t>
            </a:r>
            <a:r>
              <a:rPr lang="en-US" sz="2400" dirty="0" smtClean="0"/>
              <a:t>(N-1</a:t>
            </a:r>
            <a:r>
              <a:rPr lang="en-US" sz="2400" dirty="0"/>
              <a:t>) + </a:t>
            </a:r>
            <a:r>
              <a:rPr lang="en-US" sz="2400" dirty="0" smtClean="0"/>
              <a:t>T</a:t>
            </a:r>
            <a:r>
              <a:rPr lang="en-US" sz="2400" baseline="-25000" dirty="0" smtClean="0"/>
              <a:t>1</a:t>
            </a:r>
            <a:r>
              <a:rPr lang="en-US" sz="2400" dirty="0" smtClean="0"/>
              <a:t>(N-1) </a:t>
            </a:r>
            <a:endParaRPr lang="en-US" sz="2400" dirty="0"/>
          </a:p>
          <a:p>
            <a:pPr>
              <a:lnSpc>
                <a:spcPct val="150000"/>
              </a:lnSpc>
            </a:pPr>
            <a:r>
              <a:rPr lang="en-US" sz="2400" dirty="0">
                <a:solidFill>
                  <a:schemeClr val="bg1"/>
                </a:solidFill>
              </a:rPr>
              <a:t>1 + </a:t>
            </a:r>
            <a:r>
              <a:rPr lang="en-US" sz="2400" dirty="0" smtClean="0">
                <a:solidFill>
                  <a:schemeClr val="bg1"/>
                </a:solidFill>
              </a:rPr>
              <a:t>T(N-1) </a:t>
            </a:r>
            <a:r>
              <a:rPr lang="en-US" sz="2400" dirty="0">
                <a:solidFill>
                  <a:schemeClr val="bg1"/>
                </a:solidFill>
              </a:rPr>
              <a:t>+ </a:t>
            </a:r>
            <a:r>
              <a:rPr lang="en-US" sz="2400" dirty="0"/>
              <a:t>T(N-2) ≤</a:t>
            </a:r>
            <a:r>
              <a:rPr lang="en-US" sz="2400" dirty="0" smtClean="0"/>
              <a:t> </a:t>
            </a:r>
            <a:r>
              <a:rPr lang="en-US" sz="2400" dirty="0">
                <a:solidFill>
                  <a:schemeClr val="bg1"/>
                </a:solidFill>
              </a:rPr>
              <a:t>1 + </a:t>
            </a:r>
            <a:r>
              <a:rPr lang="en-US" sz="2400" dirty="0" smtClean="0"/>
              <a:t>T</a:t>
            </a:r>
            <a:r>
              <a:rPr lang="en-US" sz="2400" baseline="-25000" dirty="0" smtClean="0"/>
              <a:t>1</a:t>
            </a:r>
            <a:r>
              <a:rPr lang="en-US" sz="2400" dirty="0" smtClean="0"/>
              <a:t>(N-1</a:t>
            </a:r>
            <a:r>
              <a:rPr lang="en-US" sz="2400" dirty="0"/>
              <a:t>) </a:t>
            </a:r>
            <a:r>
              <a:rPr lang="en-US" sz="2400" dirty="0">
                <a:solidFill>
                  <a:schemeClr val="bg1"/>
                </a:solidFill>
              </a:rPr>
              <a:t>+ T(N-2) </a:t>
            </a:r>
          </a:p>
        </p:txBody>
      </p:sp>
      <p:cxnSp>
        <p:nvCxnSpPr>
          <p:cNvPr id="22" name="Straight Connector 21"/>
          <p:cNvCxnSpPr/>
          <p:nvPr/>
        </p:nvCxnSpPr>
        <p:spPr>
          <a:xfrm flipH="1">
            <a:off x="0" y="4614922"/>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19400" y="4598283"/>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600200" y="4614922"/>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191000" y="462201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06433" y="5958191"/>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95807" y="5956419"/>
            <a:ext cx="838200" cy="3331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989383" y="5950114"/>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77000" y="5945189"/>
            <a:ext cx="304800" cy="3380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Line Callout 1 36"/>
          <p:cNvSpPr/>
          <p:nvPr/>
        </p:nvSpPr>
        <p:spPr>
          <a:xfrm>
            <a:off x="6858000" y="3662138"/>
            <a:ext cx="2286000" cy="1274223"/>
          </a:xfrm>
          <a:prstGeom prst="borderCallout1">
            <a:avLst>
              <a:gd name="adj1" fmla="val 72431"/>
              <a:gd name="adj2" fmla="val -498"/>
              <a:gd name="adj3" fmla="val 33019"/>
              <a:gd name="adj4" fmla="val -3147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complicated! </a:t>
            </a:r>
            <a:r>
              <a:rPr lang="en-US" sz="2000" dirty="0"/>
              <a:t>L</a:t>
            </a:r>
            <a:r>
              <a:rPr lang="en-US" sz="2000" dirty="0" smtClean="0"/>
              <a:t>et’s look for an upper bound</a:t>
            </a:r>
            <a:endParaRPr lang="en-US" sz="1200" dirty="0"/>
          </a:p>
        </p:txBody>
      </p:sp>
    </p:spTree>
    <p:extLst>
      <p:ext uri="{BB962C8B-B14F-4D97-AF65-F5344CB8AC3E}">
        <p14:creationId xmlns:p14="http://schemas.microsoft.com/office/powerpoint/2010/main" val="48234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a:t>1</a:t>
            </a:r>
            <a:r>
              <a:rPr lang="en-US" sz="2400" dirty="0" smtClean="0"/>
              <a:t>(1) = 1</a:t>
            </a:r>
          </a:p>
          <a:p>
            <a:pPr>
              <a:lnSpc>
                <a:spcPct val="150000"/>
              </a:lnSpc>
            </a:pPr>
            <a:r>
              <a:rPr lang="en-US" sz="2400" dirty="0" smtClean="0"/>
              <a:t>T</a:t>
            </a:r>
            <a:r>
              <a:rPr lang="en-US" sz="2400" baseline="-25000" dirty="0"/>
              <a:t>1</a:t>
            </a:r>
            <a:r>
              <a:rPr lang="en-US" sz="2400" dirty="0" smtClean="0"/>
              <a:t>(N) = 1 + 2*</a:t>
            </a:r>
            <a:r>
              <a:rPr lang="en-US" sz="2400" b="1" u="sng" dirty="0" smtClean="0"/>
              <a:t>T</a:t>
            </a:r>
            <a:r>
              <a:rPr lang="en-US" sz="2400" b="1" u="sng" baseline="-25000" dirty="0" smtClean="0"/>
              <a:t>1</a:t>
            </a:r>
            <a:r>
              <a:rPr lang="en-US" sz="2400" b="1" u="sng" dirty="0" smtClean="0"/>
              <a:t>(N-1)</a:t>
            </a:r>
          </a:p>
          <a:p>
            <a:pPr>
              <a:lnSpc>
                <a:spcPct val="150000"/>
              </a:lnSpc>
            </a:pPr>
            <a:r>
              <a:rPr lang="en-US" sz="2400" dirty="0" smtClean="0"/>
              <a:t>T</a:t>
            </a:r>
            <a:r>
              <a:rPr lang="en-US" sz="2400" baseline="-25000" dirty="0"/>
              <a:t>1</a:t>
            </a:r>
            <a:r>
              <a:rPr lang="en-US" sz="2400" dirty="0" smtClean="0"/>
              <a:t>(N) = 1 + 2*(1 + 2*</a:t>
            </a:r>
            <a:r>
              <a:rPr lang="en-US" sz="2400" b="1" u="sng" dirty="0" smtClean="0"/>
              <a:t>T</a:t>
            </a:r>
            <a:r>
              <a:rPr lang="en-US" sz="2400" b="1" u="sng" baseline="-25000" dirty="0" smtClean="0"/>
              <a:t>1</a:t>
            </a:r>
            <a:r>
              <a:rPr lang="en-US" sz="2400" b="1" u="sng" dirty="0" smtClean="0"/>
              <a:t>(N-2)</a:t>
            </a:r>
            <a:r>
              <a:rPr lang="en-US" sz="2400" dirty="0" smtClean="0"/>
              <a:t>)</a:t>
            </a:r>
          </a:p>
          <a:p>
            <a:pPr>
              <a:lnSpc>
                <a:spcPct val="150000"/>
              </a:lnSpc>
            </a:pPr>
            <a:r>
              <a:rPr lang="en-US" sz="2400" dirty="0" smtClean="0"/>
              <a:t>T</a:t>
            </a:r>
            <a:r>
              <a:rPr lang="en-US" sz="2400" baseline="-25000" dirty="0"/>
              <a:t>1</a:t>
            </a:r>
            <a:r>
              <a:rPr lang="en-US" sz="2400" dirty="0" smtClean="0"/>
              <a:t>(N) = 1 + 2 + 4*</a:t>
            </a:r>
            <a:r>
              <a:rPr lang="en-US" sz="2400" b="1" u="sng" dirty="0" smtClean="0"/>
              <a:t>T</a:t>
            </a:r>
            <a:r>
              <a:rPr lang="en-US" sz="2400" b="1" u="sng" baseline="-25000" dirty="0" smtClean="0"/>
              <a:t>1</a:t>
            </a:r>
            <a:r>
              <a:rPr lang="en-US" sz="2400" b="1" u="sng" dirty="0" smtClean="0"/>
              <a:t>(N-2)</a:t>
            </a:r>
          </a:p>
          <a:p>
            <a:pPr>
              <a:lnSpc>
                <a:spcPct val="150000"/>
              </a:lnSpc>
            </a:pPr>
            <a:r>
              <a:rPr lang="en-US" sz="2400" dirty="0" smtClean="0"/>
              <a:t>T</a:t>
            </a:r>
            <a:r>
              <a:rPr lang="en-US" sz="2400" baseline="-25000" dirty="0"/>
              <a:t>1</a:t>
            </a:r>
            <a:r>
              <a:rPr lang="en-US" sz="2400" dirty="0" smtClean="0"/>
              <a:t>(N) = </a:t>
            </a:r>
            <a:r>
              <a:rPr lang="en-US" sz="2400" dirty="0"/>
              <a:t>1 + </a:t>
            </a:r>
            <a:r>
              <a:rPr lang="en-US" sz="2400" dirty="0" smtClean="0"/>
              <a:t>2 + 4*(1 + 2</a:t>
            </a:r>
            <a:r>
              <a:rPr lang="en-US" sz="2400" b="1" u="sng" dirty="0" smtClean="0"/>
              <a:t>T</a:t>
            </a:r>
            <a:r>
              <a:rPr lang="en-US" sz="2400" b="1" u="sng" baseline="-25000" dirty="0" smtClean="0"/>
              <a:t>1</a:t>
            </a:r>
            <a:r>
              <a:rPr lang="en-US" sz="2400" b="1" u="sng" dirty="0" smtClean="0"/>
              <a:t>(N-3)</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a:t>1</a:t>
            </a:r>
            <a:r>
              <a:rPr lang="en-US" sz="2400" dirty="0" smtClean="0"/>
              <a:t>(N) = 1 + 2 + 4 + … + 2</a:t>
            </a:r>
            <a:r>
              <a:rPr lang="en-US" sz="2400" baseline="30000" dirty="0" smtClean="0"/>
              <a:t>N-1</a:t>
            </a:r>
            <a:endParaRPr lang="en-US" sz="2400" baseline="30000" dirty="0"/>
          </a:p>
          <a:p>
            <a:pPr>
              <a:lnSpc>
                <a:spcPct val="150000"/>
              </a:lnSpc>
            </a:pPr>
            <a:r>
              <a:rPr lang="en-US" sz="2400" b="1" dirty="0" smtClean="0"/>
              <a:t>T</a:t>
            </a:r>
            <a:r>
              <a:rPr lang="en-US" sz="2400" b="1" baseline="-25000" dirty="0" smtClean="0"/>
              <a:t>1</a:t>
            </a:r>
            <a:r>
              <a:rPr lang="en-US" sz="2400" b="1" dirty="0" smtClean="0"/>
              <a:t>(N) = 2</a:t>
            </a:r>
            <a:r>
              <a:rPr lang="en-US" sz="2400" b="1" baseline="30000" dirty="0" smtClean="0"/>
              <a:t>N </a:t>
            </a:r>
            <a:r>
              <a:rPr lang="en-US" sz="2400" b="1"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a:t>1</a:t>
            </a:r>
            <a:r>
              <a:rPr lang="en-US" sz="2400" dirty="0" smtClean="0"/>
              <a:t>(N)	= 1 + 2*T</a:t>
            </a:r>
            <a:r>
              <a:rPr lang="en-US" sz="2400" baseline="-25000" dirty="0" smtClean="0"/>
              <a:t>1</a:t>
            </a:r>
            <a:r>
              <a:rPr lang="en-US" sz="2400" dirty="0" smtClean="0"/>
              <a:t>(N-1)</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1</a:t>
            </a:r>
            <a:r>
              <a:rPr lang="en-US" sz="2400" dirty="0" smtClean="0"/>
              <a:t>(N-1)	= 1 + 2*T</a:t>
            </a:r>
            <a:r>
              <a:rPr lang="en-US" sz="2400" baseline="-25000" dirty="0" smtClean="0"/>
              <a:t>1</a:t>
            </a:r>
            <a:r>
              <a:rPr lang="en-US" sz="2400" dirty="0" smtClean="0"/>
              <a:t>(N-2)</a:t>
            </a:r>
          </a:p>
          <a:p>
            <a:pPr>
              <a:lnSpc>
                <a:spcPct val="150000"/>
              </a:lnSpc>
            </a:pPr>
            <a:endParaRPr lang="en-US" sz="2400" dirty="0" smtClean="0"/>
          </a:p>
          <a:p>
            <a:pPr>
              <a:lnSpc>
                <a:spcPct val="150000"/>
              </a:lnSpc>
            </a:pPr>
            <a:r>
              <a:rPr lang="en-US" sz="2400" dirty="0" smtClean="0"/>
              <a:t>T</a:t>
            </a:r>
            <a:r>
              <a:rPr lang="en-US" sz="2400" baseline="-25000" dirty="0" smtClean="0"/>
              <a:t>1</a:t>
            </a:r>
            <a:r>
              <a:rPr lang="en-US" sz="2400" dirty="0" smtClean="0"/>
              <a:t>(N-2)	= 1 + 2*T</a:t>
            </a:r>
            <a:r>
              <a:rPr lang="en-US" sz="2400" baseline="-25000" dirty="0" smtClean="0"/>
              <a:t>1</a:t>
            </a:r>
            <a:r>
              <a:rPr lang="en-US" sz="2400" dirty="0" smtClean="0"/>
              <a:t>(N-3)</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Tree>
    <p:extLst>
      <p:ext uri="{BB962C8B-B14F-4D97-AF65-F5344CB8AC3E}">
        <p14:creationId xmlns:p14="http://schemas.microsoft.com/office/powerpoint/2010/main" val="93193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5</a:t>
            </a:fld>
            <a:endParaRPr lang="en-US"/>
          </a:p>
        </p:txBody>
      </p:sp>
    </p:spTree>
    <p:extLst>
      <p:ext uri="{BB962C8B-B14F-4D97-AF65-F5344CB8AC3E}">
        <p14:creationId xmlns:p14="http://schemas.microsoft.com/office/powerpoint/2010/main" val="101971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1" y="1"/>
            <a:ext cx="4876800" cy="237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274" y="2438400"/>
            <a:ext cx="5791474" cy="4524315"/>
          </a:xfrm>
          <a:prstGeom prst="rect">
            <a:avLst/>
          </a:prstGeom>
          <a:noFill/>
        </p:spPr>
        <p:txBody>
          <a:bodyPr wrap="square" rtlCol="0">
            <a:spAutoFit/>
          </a:bodyPr>
          <a:lstStyle/>
          <a:p>
            <a:pPr>
              <a:lnSpc>
                <a:spcPct val="150000"/>
              </a:lnSpc>
            </a:pPr>
            <a:r>
              <a:rPr lang="en-US" sz="2400" dirty="0" smtClean="0"/>
              <a:t>T</a:t>
            </a:r>
            <a:r>
              <a:rPr lang="en-US" sz="2400" baseline="-25000" dirty="0" smtClean="0"/>
              <a:t>2</a:t>
            </a:r>
            <a:r>
              <a:rPr lang="en-US" sz="2400" dirty="0" smtClean="0"/>
              <a:t>(0) = 1, T</a:t>
            </a:r>
            <a:r>
              <a:rPr lang="en-US" sz="2400" baseline="-25000" dirty="0" smtClean="0"/>
              <a:t>2</a:t>
            </a:r>
            <a:r>
              <a:rPr lang="en-US" sz="2400" dirty="0" smtClean="0"/>
              <a:t>(1) </a:t>
            </a:r>
            <a:r>
              <a:rPr lang="en-US" sz="2400" dirty="0"/>
              <a:t>= 1</a:t>
            </a:r>
            <a:endParaRPr lang="en-US" sz="2400" dirty="0" smtClean="0"/>
          </a:p>
          <a:p>
            <a:pPr>
              <a:lnSpc>
                <a:spcPct val="150000"/>
              </a:lnSpc>
            </a:pPr>
            <a:r>
              <a:rPr lang="en-US" sz="2400" dirty="0" smtClean="0"/>
              <a:t>T</a:t>
            </a:r>
            <a:r>
              <a:rPr lang="en-US" sz="2400" baseline="-25000" dirty="0" smtClean="0"/>
              <a:t>2</a:t>
            </a:r>
            <a:r>
              <a:rPr lang="en-US" sz="2400" dirty="0" smtClean="0"/>
              <a:t>(N) = 1 + 2*</a:t>
            </a:r>
            <a:r>
              <a:rPr lang="en-US" sz="2400" b="1" u="sng" dirty="0" smtClean="0"/>
              <a:t>T</a:t>
            </a:r>
            <a:r>
              <a:rPr lang="en-US" sz="2400" b="1" u="sng" baseline="-25000" dirty="0" smtClean="0"/>
              <a:t>2</a:t>
            </a:r>
            <a:r>
              <a:rPr lang="en-US" sz="2400" b="1" u="sng" dirty="0" smtClean="0"/>
              <a:t>(N-2)</a:t>
            </a:r>
          </a:p>
          <a:p>
            <a:pPr>
              <a:lnSpc>
                <a:spcPct val="150000"/>
              </a:lnSpc>
            </a:pPr>
            <a:r>
              <a:rPr lang="en-US" sz="2400" dirty="0" smtClean="0"/>
              <a:t>T</a:t>
            </a:r>
            <a:r>
              <a:rPr lang="en-US" sz="2400" baseline="-25000" dirty="0" smtClean="0"/>
              <a:t>2</a:t>
            </a:r>
            <a:r>
              <a:rPr lang="en-US" sz="2400" dirty="0" smtClean="0"/>
              <a:t>(N) = 1 + 2*(1 + 2*</a:t>
            </a:r>
            <a:r>
              <a:rPr lang="en-US" sz="2400" b="1" u="sng" dirty="0" smtClean="0"/>
              <a:t>T</a:t>
            </a:r>
            <a:r>
              <a:rPr lang="en-US" sz="2400" b="1" u="sng" baseline="-25000" dirty="0" smtClean="0"/>
              <a:t>2</a:t>
            </a:r>
            <a:r>
              <a:rPr lang="en-US" sz="2400" b="1" u="sng" dirty="0" smtClean="0"/>
              <a:t>(N-4)</a:t>
            </a:r>
            <a:r>
              <a:rPr lang="en-US" sz="2400" dirty="0" smtClean="0"/>
              <a:t>)</a:t>
            </a:r>
          </a:p>
          <a:p>
            <a:pPr>
              <a:lnSpc>
                <a:spcPct val="150000"/>
              </a:lnSpc>
            </a:pPr>
            <a:r>
              <a:rPr lang="en-US" sz="2400" dirty="0" smtClean="0"/>
              <a:t>T</a:t>
            </a:r>
            <a:r>
              <a:rPr lang="en-US" sz="2400" baseline="-25000" dirty="0" smtClean="0"/>
              <a:t>2</a:t>
            </a:r>
            <a:r>
              <a:rPr lang="en-US" sz="2400" dirty="0" smtClean="0"/>
              <a:t>(N) = 1 + 2 + 4*</a:t>
            </a:r>
            <a:r>
              <a:rPr lang="en-US" sz="2400" b="1" u="sng" dirty="0" smtClean="0"/>
              <a:t>T</a:t>
            </a:r>
            <a:r>
              <a:rPr lang="en-US" sz="2400" b="1" u="sng" baseline="-25000" dirty="0" smtClean="0"/>
              <a:t>2</a:t>
            </a:r>
            <a:r>
              <a:rPr lang="en-US" sz="2400" b="1" u="sng" dirty="0" smtClean="0"/>
              <a:t>(N-4)</a:t>
            </a:r>
          </a:p>
          <a:p>
            <a:pPr>
              <a:lnSpc>
                <a:spcPct val="150000"/>
              </a:lnSpc>
            </a:pPr>
            <a:r>
              <a:rPr lang="en-US" sz="2400" dirty="0" smtClean="0"/>
              <a:t>T</a:t>
            </a:r>
            <a:r>
              <a:rPr lang="en-US" sz="2400" baseline="-25000" dirty="0" smtClean="0"/>
              <a:t>2</a:t>
            </a:r>
            <a:r>
              <a:rPr lang="en-US" sz="2400" dirty="0" smtClean="0"/>
              <a:t>(N) = </a:t>
            </a:r>
            <a:r>
              <a:rPr lang="en-US" sz="2400" dirty="0"/>
              <a:t>1 + </a:t>
            </a:r>
            <a:r>
              <a:rPr lang="en-US" sz="2400" dirty="0" smtClean="0"/>
              <a:t>2 + 4*(1 + 2</a:t>
            </a:r>
            <a:r>
              <a:rPr lang="en-US" sz="2400" b="1" u="sng" dirty="0" smtClean="0"/>
              <a:t>T</a:t>
            </a:r>
            <a:r>
              <a:rPr lang="en-US" sz="2400" baseline="-25000" dirty="0" smtClean="0"/>
              <a:t>2</a:t>
            </a:r>
            <a:r>
              <a:rPr lang="en-US" sz="2400" b="1" u="sng" dirty="0" smtClean="0"/>
              <a:t>(N-8)</a:t>
            </a:r>
            <a:r>
              <a:rPr lang="en-US" sz="2400" dirty="0" smtClean="0"/>
              <a:t>)</a:t>
            </a:r>
          </a:p>
          <a:p>
            <a:pPr>
              <a:lnSpc>
                <a:spcPct val="150000"/>
              </a:lnSpc>
            </a:pPr>
            <a:r>
              <a:rPr lang="en-US" sz="2400" dirty="0" smtClean="0"/>
              <a:t>… </a:t>
            </a:r>
          </a:p>
          <a:p>
            <a:pPr>
              <a:lnSpc>
                <a:spcPct val="150000"/>
              </a:lnSpc>
            </a:pPr>
            <a:r>
              <a:rPr lang="en-US" sz="2400" dirty="0" smtClean="0"/>
              <a:t>T</a:t>
            </a:r>
            <a:r>
              <a:rPr lang="en-US" sz="2400" baseline="-25000" dirty="0" smtClean="0"/>
              <a:t>2</a:t>
            </a:r>
            <a:r>
              <a:rPr lang="en-US" sz="2400" dirty="0" smtClean="0"/>
              <a:t>(N) = 1 + 2 + 4 + … + 2</a:t>
            </a:r>
            <a:r>
              <a:rPr lang="en-US" sz="2400" baseline="30000" dirty="0" smtClean="0"/>
              <a:t>N/2</a:t>
            </a:r>
          </a:p>
          <a:p>
            <a:pPr>
              <a:lnSpc>
                <a:spcPct val="150000"/>
              </a:lnSpc>
            </a:pPr>
            <a:r>
              <a:rPr lang="en-US" sz="2400" b="1" dirty="0" smtClean="0"/>
              <a:t>T</a:t>
            </a:r>
            <a:r>
              <a:rPr lang="en-US" sz="2400" b="1" baseline="-25000" dirty="0" smtClean="0"/>
              <a:t>2</a:t>
            </a:r>
            <a:r>
              <a:rPr lang="en-US" sz="2400" b="1" dirty="0" smtClean="0"/>
              <a:t>(N) = </a:t>
            </a:r>
            <a:r>
              <a:rPr lang="en-US" sz="2400" dirty="0" smtClean="0"/>
              <a:t>2*2</a:t>
            </a:r>
            <a:r>
              <a:rPr lang="en-US" sz="2400" baseline="30000" dirty="0" smtClean="0"/>
              <a:t>N/2 </a:t>
            </a:r>
            <a:r>
              <a:rPr lang="en-US" sz="2400" dirty="0" smtClean="0"/>
              <a:t>-1 = 2</a:t>
            </a:r>
            <a:r>
              <a:rPr lang="en-US" sz="2400" baseline="30000" dirty="0" smtClean="0"/>
              <a:t>N/2+1 </a:t>
            </a:r>
            <a:r>
              <a:rPr lang="en-US" sz="2400" dirty="0"/>
              <a:t>-1</a:t>
            </a:r>
          </a:p>
        </p:txBody>
      </p:sp>
      <p:sp>
        <p:nvSpPr>
          <p:cNvPr id="11" name="TextBox 10"/>
          <p:cNvSpPr txBox="1"/>
          <p:nvPr/>
        </p:nvSpPr>
        <p:spPr>
          <a:xfrm>
            <a:off x="6019800" y="2141518"/>
            <a:ext cx="3124200" cy="4339650"/>
          </a:xfrm>
          <a:prstGeom prst="rect">
            <a:avLst/>
          </a:prstGeom>
          <a:noFill/>
        </p:spPr>
        <p:txBody>
          <a:bodyPr wrap="square" rtlCol="0">
            <a:spAutoFit/>
          </a:bodyPr>
          <a:lstStyle/>
          <a:p>
            <a:pPr>
              <a:lnSpc>
                <a:spcPct val="150000"/>
              </a:lnSpc>
            </a:pPr>
            <a:r>
              <a:rPr lang="en-US" sz="2000" dirty="0" smtClean="0"/>
              <a:t>Based upon this relationship</a:t>
            </a:r>
          </a:p>
          <a:p>
            <a:pPr>
              <a:lnSpc>
                <a:spcPct val="150000"/>
              </a:lnSpc>
            </a:pPr>
            <a:r>
              <a:rPr lang="en-US" sz="2400" dirty="0" smtClean="0"/>
              <a:t>T</a:t>
            </a:r>
            <a:r>
              <a:rPr lang="en-US" sz="2400" baseline="-25000" dirty="0" smtClean="0"/>
              <a:t>2</a:t>
            </a:r>
            <a:r>
              <a:rPr lang="en-US" sz="2400" dirty="0" smtClean="0"/>
              <a:t>(N)	= 1 + 2*T</a:t>
            </a:r>
            <a:r>
              <a:rPr lang="en-US" sz="2400" baseline="-25000" dirty="0" smtClean="0"/>
              <a:t>2</a:t>
            </a:r>
            <a:r>
              <a:rPr lang="en-US" sz="2400" dirty="0" smtClean="0"/>
              <a:t>(N-2)</a:t>
            </a:r>
          </a:p>
          <a:p>
            <a:pPr>
              <a:lnSpc>
                <a:spcPct val="150000"/>
              </a:lnSpc>
            </a:pPr>
            <a:endParaRPr lang="en-US" sz="2400" dirty="0" smtClean="0"/>
          </a:p>
          <a:p>
            <a:pPr>
              <a:lnSpc>
                <a:spcPct val="150000"/>
              </a:lnSpc>
            </a:pPr>
            <a:r>
              <a:rPr lang="en-US" sz="2000" dirty="0" smtClean="0"/>
              <a:t>We can generalize that:</a:t>
            </a:r>
          </a:p>
          <a:p>
            <a:pPr>
              <a:lnSpc>
                <a:spcPct val="150000"/>
              </a:lnSpc>
            </a:pPr>
            <a:r>
              <a:rPr lang="en-US" sz="2400" dirty="0" smtClean="0"/>
              <a:t>T</a:t>
            </a:r>
            <a:r>
              <a:rPr lang="en-US" sz="2400" baseline="-25000" dirty="0" smtClean="0"/>
              <a:t>2</a:t>
            </a:r>
            <a:r>
              <a:rPr lang="en-US" sz="2400" dirty="0" smtClean="0"/>
              <a:t>(N-2)	= 1 + 2*T</a:t>
            </a:r>
            <a:r>
              <a:rPr lang="en-US" sz="2400" baseline="-25000" dirty="0" smtClean="0"/>
              <a:t>2</a:t>
            </a:r>
            <a:r>
              <a:rPr lang="en-US" sz="2400" dirty="0" smtClean="0"/>
              <a:t>(N-4)</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(N-4)	= 1 + 2*T</a:t>
            </a:r>
            <a:r>
              <a:rPr lang="en-US" sz="2400" baseline="-25000" dirty="0" smtClean="0"/>
              <a:t>2</a:t>
            </a:r>
            <a:r>
              <a:rPr lang="en-US" sz="2400" dirty="0" smtClean="0"/>
              <a:t>(N-8)</a:t>
            </a:r>
          </a:p>
          <a:p>
            <a:pPr>
              <a:lnSpc>
                <a:spcPct val="150000"/>
              </a:lnSpc>
            </a:pPr>
            <a:r>
              <a:rPr lang="en-US" sz="2400" dirty="0" smtClean="0"/>
              <a:t>…  </a:t>
            </a:r>
          </a:p>
        </p:txBody>
      </p:sp>
      <p:grpSp>
        <p:nvGrpSpPr>
          <p:cNvPr id="13" name="Group 12"/>
          <p:cNvGrpSpPr/>
          <p:nvPr/>
        </p:nvGrpSpPr>
        <p:grpSpPr>
          <a:xfrm>
            <a:off x="2895600" y="3309073"/>
            <a:ext cx="3185947" cy="1057564"/>
            <a:chOff x="2428656" y="4378649"/>
            <a:chExt cx="3185947" cy="1057564"/>
          </a:xfrm>
        </p:grpSpPr>
        <p:cxnSp>
          <p:nvCxnSpPr>
            <p:cNvPr id="14" name="Straight Arrow Connector 13"/>
            <p:cNvCxnSpPr/>
            <p:nvPr/>
          </p:nvCxnSpPr>
          <p:spPr>
            <a:xfrm flipH="1" flipV="1">
              <a:off x="2428656" y="4378649"/>
              <a:ext cx="3185947" cy="10575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115387">
              <a:off x="3162300" y="4563728"/>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17" name="Right Brace 16"/>
          <p:cNvSpPr/>
          <p:nvPr/>
        </p:nvSpPr>
        <p:spPr>
          <a:xfrm rot="16200000">
            <a:off x="2461415" y="2782006"/>
            <a:ext cx="334970" cy="1752600"/>
          </a:xfrm>
          <a:prstGeom prst="rightBrace">
            <a:avLst>
              <a:gd name="adj1" fmla="val 40417"/>
              <a:gd name="adj2" fmla="val 287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3276601" y="4582633"/>
            <a:ext cx="2685604" cy="884506"/>
            <a:chOff x="2712844" y="5102654"/>
            <a:chExt cx="2685604" cy="884506"/>
          </a:xfrm>
        </p:grpSpPr>
        <p:cxnSp>
          <p:nvCxnSpPr>
            <p:cNvPr id="19" name="Straight Arrow Connector 18"/>
            <p:cNvCxnSpPr/>
            <p:nvPr/>
          </p:nvCxnSpPr>
          <p:spPr>
            <a:xfrm flipH="1" flipV="1">
              <a:off x="2712844" y="5102654"/>
              <a:ext cx="2685604" cy="8845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115387">
              <a:off x="3243138" y="5216730"/>
              <a:ext cx="1524000" cy="338554"/>
            </a:xfrm>
            <a:prstGeom prst="rect">
              <a:avLst/>
            </a:prstGeom>
            <a:noFill/>
          </p:spPr>
          <p:txBody>
            <a:bodyPr wrap="square" rtlCol="0">
              <a:spAutoFit/>
            </a:bodyPr>
            <a:lstStyle/>
            <a:p>
              <a:r>
                <a:rPr lang="en-US" sz="1600" dirty="0" smtClean="0"/>
                <a:t>Substitute this</a:t>
              </a:r>
              <a:endParaRPr lang="en-US" sz="1600" dirty="0"/>
            </a:p>
          </p:txBody>
        </p:sp>
      </p:grpSp>
      <p:sp>
        <p:nvSpPr>
          <p:cNvPr id="21" name="Right Brace 20"/>
          <p:cNvSpPr/>
          <p:nvPr/>
        </p:nvSpPr>
        <p:spPr>
          <a:xfrm rot="16200000">
            <a:off x="2851001" y="3941434"/>
            <a:ext cx="305868" cy="1588265"/>
          </a:xfrm>
          <a:prstGeom prst="rightBrace">
            <a:avLst>
              <a:gd name="adj1" fmla="val 40417"/>
              <a:gd name="adj2" fmla="val 2651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3048002" y="3962400"/>
            <a:ext cx="1245074" cy="548913"/>
            <a:chOff x="3048002" y="3962400"/>
            <a:chExt cx="1245074" cy="548913"/>
          </a:xfrm>
        </p:grpSpPr>
        <p:cxnSp>
          <p:nvCxnSpPr>
            <p:cNvPr id="4" name="Curved Connector 3"/>
            <p:cNvCxnSpPr/>
            <p:nvPr/>
          </p:nvCxnSpPr>
          <p:spPr>
            <a:xfrm rot="10800000" flipV="1">
              <a:off x="3048002" y="3962400"/>
              <a:ext cx="457200" cy="404236"/>
            </a:xfrm>
            <a:prstGeom prst="curvedConnector3">
              <a:avLst>
                <a:gd name="adj1" fmla="val -2441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743333">
              <a:off x="3303059" y="4172759"/>
              <a:ext cx="990017" cy="338554"/>
            </a:xfrm>
            <a:prstGeom prst="rect">
              <a:avLst/>
            </a:prstGeom>
            <a:noFill/>
          </p:spPr>
          <p:txBody>
            <a:bodyPr wrap="square" rtlCol="0">
              <a:spAutoFit/>
            </a:bodyPr>
            <a:lstStyle/>
            <a:p>
              <a:r>
                <a:rPr lang="en-US" sz="1600" dirty="0" smtClean="0"/>
                <a:t>distribute</a:t>
              </a:r>
              <a:endParaRPr lang="en-US" sz="1600" dirty="0"/>
            </a:p>
          </p:txBody>
        </p:sp>
      </p:grpSp>
      <p:sp>
        <p:nvSpPr>
          <p:cNvPr id="23" name="Line Callout 1 22"/>
          <p:cNvSpPr/>
          <p:nvPr/>
        </p:nvSpPr>
        <p:spPr>
          <a:xfrm>
            <a:off x="3615038" y="5714999"/>
            <a:ext cx="2334254" cy="988827"/>
          </a:xfrm>
          <a:prstGeom prst="borderCallout1">
            <a:avLst>
              <a:gd name="adj1" fmla="val 81901"/>
              <a:gd name="adj2" fmla="val 215"/>
              <a:gd name="adj3" fmla="val 44269"/>
              <a:gd name="adj4" fmla="val -1872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smtClean="0"/>
              <a:t>Simplification b/c we’re not worrying about odd values of N</a:t>
            </a:r>
            <a:endParaRPr lang="en-US" sz="1050" dirty="0"/>
          </a:p>
        </p:txBody>
      </p:sp>
    </p:spTree>
    <p:extLst>
      <p:ext uri="{BB962C8B-B14F-4D97-AF65-F5344CB8AC3E}">
        <p14:creationId xmlns:p14="http://schemas.microsoft.com/office/powerpoint/2010/main" val="29134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9371"/>
          <a:stretch/>
        </p:blipFill>
        <p:spPr bwMode="auto">
          <a:xfrm>
            <a:off x="-28353" y="-10632"/>
            <a:ext cx="4572000" cy="2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44526" y="381000"/>
            <a:ext cx="8229600" cy="1249362"/>
          </a:xfrm>
        </p:spPr>
        <p:txBody>
          <a:bodyPr rtlCol="0">
            <a:normAutofit fontScale="90000"/>
          </a:bodyPr>
          <a:lstStyle/>
          <a:p>
            <a:pPr algn="r" eaLnBrk="1" fontAlgn="auto" hangingPunct="1">
              <a:spcAft>
                <a:spcPts val="0"/>
              </a:spcAft>
              <a:defRPr/>
            </a:pPr>
            <a:r>
              <a:rPr lang="en-US" b="1" dirty="0" smtClean="0"/>
              <a:t>Big-O: </a:t>
            </a:r>
            <a:br>
              <a:rPr lang="en-US" b="1" dirty="0" smtClean="0"/>
            </a:br>
            <a:r>
              <a:rPr lang="en-US" b="1" dirty="0" smtClean="0"/>
              <a:t>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10" name="TextBox 9"/>
          <p:cNvSpPr txBox="1"/>
          <p:nvPr/>
        </p:nvSpPr>
        <p:spPr>
          <a:xfrm>
            <a:off x="609600" y="2362200"/>
            <a:ext cx="6096000" cy="3970318"/>
          </a:xfrm>
          <a:prstGeom prst="rect">
            <a:avLst/>
          </a:prstGeom>
          <a:noFill/>
        </p:spPr>
        <p:txBody>
          <a:bodyPr wrap="square" rtlCol="0">
            <a:spAutoFit/>
          </a:bodyPr>
          <a:lstStyle/>
          <a:p>
            <a:pPr>
              <a:lnSpc>
                <a:spcPct val="150000"/>
              </a:lnSpc>
            </a:pPr>
            <a:r>
              <a:rPr lang="en-US" sz="2400" dirty="0" smtClean="0"/>
              <a:t>T(1) = 1</a:t>
            </a:r>
          </a:p>
          <a:p>
            <a:pPr>
              <a:lnSpc>
                <a:spcPct val="150000"/>
              </a:lnSpc>
            </a:pPr>
            <a:r>
              <a:rPr lang="en-US" sz="2400" dirty="0" smtClean="0"/>
              <a:t>T(N) = 1 + T(N-1) + T(N-2)</a:t>
            </a:r>
          </a:p>
          <a:p>
            <a:pPr>
              <a:lnSpc>
                <a:spcPct val="150000"/>
              </a:lnSpc>
            </a:pP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 2</a:t>
            </a:r>
            <a:r>
              <a:rPr lang="en-US" sz="2400" baseline="30000" dirty="0"/>
              <a:t>N/2 </a:t>
            </a:r>
            <a:r>
              <a:rPr lang="en-US" sz="2400" dirty="0"/>
              <a:t>-</a:t>
            </a:r>
            <a:r>
              <a:rPr lang="en-US" sz="2400" dirty="0" smtClean="0"/>
              <a:t>1			</a:t>
            </a:r>
            <a:r>
              <a:rPr lang="en-US" sz="2400" dirty="0"/>
              <a:t>T</a:t>
            </a:r>
            <a:r>
              <a:rPr lang="en-US" sz="2400" baseline="-25000" dirty="0"/>
              <a:t>1</a:t>
            </a:r>
            <a:r>
              <a:rPr lang="en-US" sz="2400" dirty="0"/>
              <a:t>(N) = </a:t>
            </a:r>
            <a:r>
              <a:rPr lang="en-US" sz="2400" dirty="0" smtClean="0"/>
              <a:t>2</a:t>
            </a:r>
            <a:r>
              <a:rPr lang="en-US" sz="2400" baseline="30000" dirty="0" smtClean="0"/>
              <a:t>N </a:t>
            </a:r>
            <a:r>
              <a:rPr lang="en-US" sz="2400" dirty="0"/>
              <a:t>-1</a:t>
            </a:r>
          </a:p>
          <a:p>
            <a:pPr>
              <a:lnSpc>
                <a:spcPct val="150000"/>
              </a:lnSpc>
            </a:pPr>
            <a:endParaRPr lang="en-US" sz="2400" b="1" dirty="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       T(N</a:t>
            </a:r>
            <a:r>
              <a:rPr lang="en-US" sz="2400" dirty="0"/>
              <a:t>) </a:t>
            </a:r>
            <a:r>
              <a:rPr lang="en-US" sz="2400" dirty="0" smtClean="0"/>
              <a:t>      ≤        T</a:t>
            </a:r>
            <a:r>
              <a:rPr lang="en-US" sz="2400" baseline="-25000" dirty="0" smtClean="0"/>
              <a:t>1</a:t>
            </a:r>
            <a:r>
              <a:rPr lang="en-US" sz="2400" dirty="0" smtClean="0"/>
              <a:t>(N</a:t>
            </a:r>
            <a:r>
              <a:rPr lang="en-US" sz="2400" dirty="0"/>
              <a:t>) </a:t>
            </a:r>
          </a:p>
          <a:p>
            <a:pPr>
              <a:lnSpc>
                <a:spcPct val="150000"/>
              </a:lnSpc>
            </a:pPr>
            <a:r>
              <a:rPr lang="en-US" sz="2400" dirty="0"/>
              <a:t>2</a:t>
            </a:r>
            <a:r>
              <a:rPr lang="en-US" sz="2400" baseline="30000" dirty="0"/>
              <a:t>N/2 </a:t>
            </a:r>
            <a:r>
              <a:rPr lang="en-US" sz="2400" dirty="0"/>
              <a:t>-</a:t>
            </a:r>
            <a:r>
              <a:rPr lang="en-US" sz="2400" dirty="0" smtClean="0"/>
              <a:t>1       ≤       T(N)       </a:t>
            </a:r>
            <a:r>
              <a:rPr lang="en-US" sz="2400" dirty="0"/>
              <a:t>≤ </a:t>
            </a:r>
            <a:r>
              <a:rPr lang="en-US" sz="2400" dirty="0" smtClean="0"/>
              <a:t>      2</a:t>
            </a:r>
            <a:r>
              <a:rPr lang="en-US" sz="2400" baseline="30000" dirty="0" smtClean="0"/>
              <a:t>N </a:t>
            </a:r>
            <a:r>
              <a:rPr lang="en-US" sz="2400" dirty="0"/>
              <a:t>-</a:t>
            </a:r>
            <a:r>
              <a:rPr lang="en-US" sz="2400" dirty="0" smtClean="0"/>
              <a:t>1</a:t>
            </a:r>
            <a:r>
              <a:rPr lang="en-US" sz="2400" dirty="0" smtClean="0">
                <a:solidFill>
                  <a:schemeClr val="bg1"/>
                </a:solidFill>
              </a:rPr>
              <a:t>(N-2</a:t>
            </a:r>
            <a:r>
              <a:rPr lang="en-US" sz="2400" dirty="0">
                <a:solidFill>
                  <a:schemeClr val="bg1"/>
                </a:solidFill>
              </a:rPr>
              <a:t>) </a:t>
            </a:r>
          </a:p>
        </p:txBody>
      </p:sp>
      <p:sp>
        <p:nvSpPr>
          <p:cNvPr id="4" name="Rectangle 3"/>
          <p:cNvSpPr/>
          <p:nvPr/>
        </p:nvSpPr>
        <p:spPr>
          <a:xfrm>
            <a:off x="4114800" y="1295400"/>
            <a:ext cx="28194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2400" i="1" u="sng" dirty="0" smtClean="0"/>
              <a:t>Define:</a:t>
            </a:r>
          </a:p>
          <a:p>
            <a:pPr>
              <a:lnSpc>
                <a:spcPct val="150000"/>
              </a:lnSpc>
            </a:pPr>
            <a:r>
              <a:rPr lang="en-US" sz="2400" dirty="0" smtClean="0"/>
              <a:t>T</a:t>
            </a:r>
            <a:r>
              <a:rPr lang="en-US" sz="2400" baseline="-25000" dirty="0" smtClean="0"/>
              <a:t>1</a:t>
            </a:r>
            <a:r>
              <a:rPr lang="en-US" sz="2400" dirty="0" smtClean="0"/>
              <a:t>(N) = </a:t>
            </a:r>
            <a:r>
              <a:rPr lang="en-US" sz="2400" dirty="0"/>
              <a:t>1 + </a:t>
            </a:r>
            <a:r>
              <a:rPr lang="en-US" sz="2400" dirty="0" smtClean="0"/>
              <a:t>2*T</a:t>
            </a:r>
            <a:r>
              <a:rPr lang="en-US" sz="2400" baseline="-25000" dirty="0" smtClean="0"/>
              <a:t>1</a:t>
            </a:r>
            <a:r>
              <a:rPr lang="en-US" sz="2400" dirty="0" smtClean="0"/>
              <a:t>(N-1</a:t>
            </a:r>
            <a:r>
              <a:rPr lang="en-US" sz="2400" dirty="0"/>
              <a:t>) </a:t>
            </a:r>
            <a:endParaRPr lang="en-US" sz="2400" dirty="0" smtClean="0"/>
          </a:p>
          <a:p>
            <a:pPr>
              <a:lnSpc>
                <a:spcPct val="150000"/>
              </a:lnSpc>
            </a:pPr>
            <a:r>
              <a:rPr lang="en-US" sz="2400" dirty="0" smtClean="0"/>
              <a:t>T</a:t>
            </a:r>
            <a:r>
              <a:rPr lang="en-US" sz="2400" baseline="-25000" dirty="0" smtClean="0"/>
              <a:t>2</a:t>
            </a:r>
            <a:r>
              <a:rPr lang="en-US" sz="2400" dirty="0" smtClean="0"/>
              <a:t>(N</a:t>
            </a:r>
            <a:r>
              <a:rPr lang="en-US" sz="2400" dirty="0"/>
              <a:t>) </a:t>
            </a:r>
            <a:r>
              <a:rPr lang="en-US" sz="2400" dirty="0" smtClean="0"/>
              <a:t>= </a:t>
            </a:r>
            <a:r>
              <a:rPr lang="en-US" sz="2400" dirty="0"/>
              <a:t>1 + </a:t>
            </a:r>
            <a:r>
              <a:rPr lang="en-US" sz="2400" dirty="0" smtClean="0"/>
              <a:t>2*T</a:t>
            </a:r>
            <a:r>
              <a:rPr lang="en-US" sz="2400" baseline="-25000" dirty="0" smtClean="0"/>
              <a:t>2</a:t>
            </a:r>
            <a:r>
              <a:rPr lang="en-US" sz="2400" dirty="0" smtClean="0"/>
              <a:t>(N-2)</a:t>
            </a:r>
          </a:p>
          <a:p>
            <a:pPr>
              <a:lnSpc>
                <a:spcPct val="150000"/>
              </a:lnSpc>
            </a:pPr>
            <a:endParaRPr lang="en-US" sz="1200" dirty="0" smtClean="0"/>
          </a:p>
          <a:p>
            <a:pPr>
              <a:lnSpc>
                <a:spcPct val="150000"/>
              </a:lnSpc>
            </a:pPr>
            <a:r>
              <a:rPr lang="en-US" sz="2400" dirty="0" smtClean="0"/>
              <a:t>T</a:t>
            </a:r>
            <a:r>
              <a:rPr lang="en-US" sz="2400" baseline="-25000" dirty="0" smtClean="0"/>
              <a:t>2</a:t>
            </a:r>
            <a:r>
              <a:rPr lang="en-US" sz="2400" dirty="0" smtClean="0"/>
              <a:t>(N) ≤ </a:t>
            </a:r>
            <a:r>
              <a:rPr lang="en-US" sz="2400" dirty="0"/>
              <a:t>T(N) ≤ </a:t>
            </a:r>
            <a:r>
              <a:rPr lang="en-US" sz="2400" dirty="0" smtClean="0"/>
              <a:t>T</a:t>
            </a:r>
            <a:r>
              <a:rPr lang="en-US" sz="2400" baseline="-25000" dirty="0" smtClean="0"/>
              <a:t>1</a:t>
            </a:r>
            <a:r>
              <a:rPr lang="en-US" sz="2400" dirty="0" smtClean="0"/>
              <a:t>(N</a:t>
            </a:r>
            <a:r>
              <a:rPr lang="en-US" sz="2400" dirty="0"/>
              <a:t>) </a:t>
            </a:r>
          </a:p>
        </p:txBody>
      </p:sp>
      <p:sp>
        <p:nvSpPr>
          <p:cNvPr id="18" name="Line Callout 1 17"/>
          <p:cNvSpPr/>
          <p:nvPr/>
        </p:nvSpPr>
        <p:spPr>
          <a:xfrm>
            <a:off x="6702499" y="4114800"/>
            <a:ext cx="2352896" cy="836427"/>
          </a:xfrm>
          <a:prstGeom prst="borderCallout1">
            <a:avLst>
              <a:gd name="adj1" fmla="val 81901"/>
              <a:gd name="adj2" fmla="val 215"/>
              <a:gd name="adj3" fmla="val 54664"/>
              <a:gd name="adj4" fmla="val -569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Calculated on previous slides.</a:t>
            </a:r>
            <a:endParaRPr lang="en-US" sz="1200" dirty="0"/>
          </a:p>
        </p:txBody>
      </p:sp>
      <p:sp>
        <p:nvSpPr>
          <p:cNvPr id="19" name="Line Callout 1 18"/>
          <p:cNvSpPr/>
          <p:nvPr/>
        </p:nvSpPr>
        <p:spPr>
          <a:xfrm>
            <a:off x="7239000" y="2743200"/>
            <a:ext cx="1819496" cy="836427"/>
          </a:xfrm>
          <a:prstGeom prst="borderCallout1">
            <a:avLst>
              <a:gd name="adj1" fmla="val 81901"/>
              <a:gd name="adj2" fmla="val 215"/>
              <a:gd name="adj3" fmla="val 104240"/>
              <a:gd name="adj4" fmla="val -3412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We showed this</a:t>
            </a:r>
            <a:endParaRPr lang="en-US" sz="1200" dirty="0"/>
          </a:p>
        </p:txBody>
      </p:sp>
      <p:sp>
        <p:nvSpPr>
          <p:cNvPr id="20" name="Line Callout 1 19"/>
          <p:cNvSpPr/>
          <p:nvPr/>
        </p:nvSpPr>
        <p:spPr>
          <a:xfrm>
            <a:off x="6324600" y="5181600"/>
            <a:ext cx="2352896" cy="1295400"/>
          </a:xfrm>
          <a:prstGeom prst="borderCallout1">
            <a:avLst>
              <a:gd name="adj1" fmla="val 81901"/>
              <a:gd name="adj2" fmla="val 215"/>
              <a:gd name="adj3" fmla="val 61610"/>
              <a:gd name="adj4" fmla="val -560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Since Big-O is an upper bound, </a:t>
            </a:r>
          </a:p>
          <a:p>
            <a:pPr algn="ctr" fontAlgn="auto">
              <a:spcBef>
                <a:spcPts val="0"/>
              </a:spcBef>
              <a:spcAft>
                <a:spcPts val="0"/>
              </a:spcAft>
              <a:defRPr/>
            </a:pPr>
            <a:r>
              <a:rPr lang="en-US" sz="2400" dirty="0" smtClean="0"/>
              <a:t>T(N)     O(2</a:t>
            </a:r>
            <a:r>
              <a:rPr lang="en-US" sz="2400" baseline="30000" dirty="0" smtClean="0"/>
              <a:t>N</a:t>
            </a:r>
            <a:r>
              <a:rPr lang="en-US" sz="2400" dirty="0" smtClean="0"/>
              <a:t>)</a:t>
            </a:r>
            <a:endParaRPr lang="en-US" sz="1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529" y="6109179"/>
            <a:ext cx="199058" cy="2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85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p:txBody>
          <a:bodyPr/>
          <a:lstStyle/>
          <a:p>
            <a:r>
              <a:rPr lang="en-US" altLang="en-US" smtClean="0"/>
              <a:t>Add(2)</a:t>
            </a:r>
            <a:endParaRPr lang="en-US" altLang="en-US" sz="3600" smtClean="0"/>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4495800" y="2438400"/>
            <a:ext cx="609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Tree>
    <p:extLst>
      <p:ext uri="{BB962C8B-B14F-4D97-AF65-F5344CB8AC3E}">
        <p14:creationId xmlns:p14="http://schemas.microsoft.com/office/powerpoint/2010/main" val="2611476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Add(3)</a:t>
            </a:r>
            <a:endParaRPr lang="en-US" altLang="en-US" sz="3600" smtClean="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31337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38463"/>
            <a:ext cx="31337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4267200" y="2590800"/>
            <a:ext cx="609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Tree>
    <p:extLst>
      <p:ext uri="{BB962C8B-B14F-4D97-AF65-F5344CB8AC3E}">
        <p14:creationId xmlns:p14="http://schemas.microsoft.com/office/powerpoint/2010/main" val="2243462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smtClean="0"/>
              <a:t>Add(18)</a:t>
            </a:r>
            <a:endParaRPr lang="en-US" altLang="en-US" sz="3600" smtClean="0"/>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1432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04800"/>
            <a:ext cx="315277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26720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rot="18154227">
            <a:off x="2520156" y="1904207"/>
            <a:ext cx="428625" cy="788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9" name="Down Arrow 8"/>
          <p:cNvSpPr/>
          <p:nvPr/>
        </p:nvSpPr>
        <p:spPr>
          <a:xfrm rot="14463712">
            <a:off x="5188744" y="1431131"/>
            <a:ext cx="427038" cy="79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10" name="Down Arrow 9"/>
          <p:cNvSpPr/>
          <p:nvPr/>
        </p:nvSpPr>
        <p:spPr>
          <a:xfrm>
            <a:off x="7315200" y="2819400"/>
            <a:ext cx="428625" cy="79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11" name="Down Arrow 10"/>
          <p:cNvSpPr/>
          <p:nvPr/>
        </p:nvSpPr>
        <p:spPr>
          <a:xfrm rot="3721293">
            <a:off x="4806950" y="4779963"/>
            <a:ext cx="428625" cy="79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Tree>
    <p:extLst>
      <p:ext uri="{BB962C8B-B14F-4D97-AF65-F5344CB8AC3E}">
        <p14:creationId xmlns:p14="http://schemas.microsoft.com/office/powerpoint/2010/main" val="3993937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000" smtClean="0"/>
              <a:t>removeMax()</a:t>
            </a:r>
            <a:endParaRPr lang="en-US" altLang="en-US" sz="1600" smtClean="0"/>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191000"/>
            <a:ext cx="31623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57688"/>
            <a:ext cx="31623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rot="18154227">
            <a:off x="2520156" y="1904207"/>
            <a:ext cx="428625" cy="788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9" name="Down Arrow 8"/>
          <p:cNvSpPr/>
          <p:nvPr/>
        </p:nvSpPr>
        <p:spPr>
          <a:xfrm rot="13477773">
            <a:off x="5016500" y="1560513"/>
            <a:ext cx="428625" cy="79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10" name="Down Arrow 9"/>
          <p:cNvSpPr/>
          <p:nvPr/>
        </p:nvSpPr>
        <p:spPr>
          <a:xfrm>
            <a:off x="6705600" y="2819400"/>
            <a:ext cx="428625" cy="790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
        <p:nvSpPr>
          <p:cNvPr id="11" name="Down Arrow 10"/>
          <p:cNvSpPr/>
          <p:nvPr/>
        </p:nvSpPr>
        <p:spPr>
          <a:xfrm rot="5400000">
            <a:off x="4882356" y="4799807"/>
            <a:ext cx="428625" cy="788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b="1" dirty="0"/>
          </a:p>
        </p:txBody>
      </p:sp>
    </p:spTree>
    <p:extLst>
      <p:ext uri="{BB962C8B-B14F-4D97-AF65-F5344CB8AC3E}">
        <p14:creationId xmlns:p14="http://schemas.microsoft.com/office/powerpoint/2010/main" val="1884352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with comparisons</a:t>
            </a:r>
            <a:endParaRPr lang="en-US" dirty="0"/>
          </a:p>
        </p:txBody>
      </p:sp>
      <p:sp>
        <p:nvSpPr>
          <p:cNvPr id="3" name="Content Placeholder 2"/>
          <p:cNvSpPr>
            <a:spLocks noGrp="1"/>
          </p:cNvSpPr>
          <p:nvPr>
            <p:ph idx="1"/>
          </p:nvPr>
        </p:nvSpPr>
        <p:spPr/>
        <p:txBody>
          <a:bodyPr/>
          <a:lstStyle/>
          <a:p>
            <a:r>
              <a:rPr lang="en-US" dirty="0" smtClean="0"/>
              <a:t>A sorted list is just one of the possible _____ permutations of that list (assume list size n).</a:t>
            </a:r>
          </a:p>
          <a:p>
            <a:r>
              <a:rPr lang="en-US" dirty="0" smtClean="0"/>
              <a:t>How long would it take to check through a list of all permutations to see which one is sorted (assume sorting a list of size n). _________</a:t>
            </a:r>
          </a:p>
          <a:p>
            <a:pPr lvl="1"/>
            <a:r>
              <a:rPr lang="en-US" dirty="0" smtClean="0"/>
              <a:t>123</a:t>
            </a:r>
          </a:p>
          <a:p>
            <a:pPr lvl="1"/>
            <a:r>
              <a:rPr lang="en-US" dirty="0" smtClean="0"/>
              <a:t>123</a:t>
            </a:r>
          </a:p>
          <a:p>
            <a:pPr lvl="1"/>
            <a:r>
              <a:rPr lang="en-US" dirty="0"/>
              <a:t>231</a:t>
            </a:r>
          </a:p>
          <a:p>
            <a:pPr lvl="1"/>
            <a:r>
              <a:rPr lang="en-US" dirty="0" smtClean="0"/>
              <a:t>213</a:t>
            </a:r>
          </a:p>
          <a:p>
            <a:pPr lvl="1"/>
            <a:r>
              <a:rPr lang="en-US" dirty="0" smtClean="0"/>
              <a:t>312</a:t>
            </a:r>
          </a:p>
          <a:p>
            <a:pPr lvl="1"/>
            <a:r>
              <a:rPr lang="en-US" dirty="0" smtClean="0"/>
              <a:t>321</a:t>
            </a:r>
            <a:endParaRPr lang="en-US" dirty="0"/>
          </a:p>
        </p:txBody>
      </p:sp>
    </p:spTree>
    <p:extLst>
      <p:ext uri="{BB962C8B-B14F-4D97-AF65-F5344CB8AC3E}">
        <p14:creationId xmlns:p14="http://schemas.microsoft.com/office/powerpoint/2010/main" val="2133110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232275"/>
            <a:ext cx="12827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650875" y="215900"/>
            <a:ext cx="8150225" cy="646331"/>
          </a:xfrm>
          <a:prstGeom prst="rect">
            <a:avLst/>
          </a:prstGeom>
          <a:noFill/>
          <a:ln>
            <a:noFill/>
          </a:ln>
        </p:spPr>
        <p:txBody>
          <a:bodyPr wrap="square">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3600" dirty="0" smtClean="0">
                <a:solidFill>
                  <a:srgbClr val="000000"/>
                </a:solidFill>
                <a:latin typeface="Cambria" panose="02040503050406030204" pitchFamily="18" charset="0"/>
                <a:cs typeface="Times New Roman" pitchFamily="18" charset="0"/>
              </a:rPr>
              <a:t>Sorting </a:t>
            </a:r>
            <a:r>
              <a:rPr lang="en-US" altLang="en-US" sz="3600" b="1" i="1" dirty="0" smtClean="0">
                <a:solidFill>
                  <a:srgbClr val="000000"/>
                </a:solidFill>
                <a:latin typeface="Cambria" panose="02040503050406030204" pitchFamily="18" charset="0"/>
                <a:cs typeface="Times New Roman" pitchFamily="18" charset="0"/>
              </a:rPr>
              <a:t>can't</a:t>
            </a:r>
            <a:r>
              <a:rPr lang="en-US" altLang="en-US" sz="3600" dirty="0" smtClean="0">
                <a:solidFill>
                  <a:srgbClr val="000000"/>
                </a:solidFill>
                <a:latin typeface="Cambria" panose="02040503050406030204" pitchFamily="18" charset="0"/>
                <a:cs typeface="Times New Roman" pitchFamily="18" charset="0"/>
              </a:rPr>
              <a:t> do better than  O(</a:t>
            </a:r>
            <a:r>
              <a:rPr lang="en-US" altLang="en-US" sz="3600" b="1" dirty="0" err="1" smtClean="0">
                <a:solidFill>
                  <a:srgbClr val="000000"/>
                </a:solidFill>
                <a:latin typeface="Cambria" panose="02040503050406030204" pitchFamily="18" charset="0"/>
                <a:cs typeface="Times New Roman" pitchFamily="18" charset="0"/>
              </a:rPr>
              <a:t>NlogN</a:t>
            </a:r>
            <a:r>
              <a:rPr lang="en-US" altLang="en-US" sz="3600" dirty="0" smtClean="0">
                <a:solidFill>
                  <a:srgbClr val="000000"/>
                </a:solidFill>
                <a:latin typeface="Cambria" panose="02040503050406030204" pitchFamily="18" charset="0"/>
                <a:cs typeface="Times New Roman" pitchFamily="18" charset="0"/>
              </a:rPr>
              <a:t>) !</a:t>
            </a:r>
          </a:p>
        </p:txBody>
      </p:sp>
      <p:sp>
        <p:nvSpPr>
          <p:cNvPr id="19460" name="AutoShape 7"/>
          <p:cNvSpPr>
            <a:spLocks noChangeArrowheads="1"/>
          </p:cNvSpPr>
          <p:nvPr/>
        </p:nvSpPr>
        <p:spPr bwMode="auto">
          <a:xfrm>
            <a:off x="2339975" y="1633538"/>
            <a:ext cx="3886200" cy="1590675"/>
          </a:xfrm>
          <a:prstGeom prst="cloudCallout">
            <a:avLst>
              <a:gd name="adj1" fmla="val -47468"/>
              <a:gd name="adj2" fmla="val 6526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61" name="Text Box 8"/>
          <p:cNvSpPr txBox="1">
            <a:spLocks noChangeArrowheads="1"/>
          </p:cNvSpPr>
          <p:nvPr/>
        </p:nvSpPr>
        <p:spPr bwMode="auto">
          <a:xfrm>
            <a:off x="319088" y="1236663"/>
            <a:ext cx="6259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spcBef>
                <a:spcPct val="50000"/>
              </a:spcBef>
            </a:pPr>
            <a:r>
              <a:rPr lang="en-US" altLang="en-US" sz="1600" smtClean="0">
                <a:solidFill>
                  <a:srgbClr val="000000"/>
                </a:solidFill>
                <a:cs typeface="Times New Roman" pitchFamily="18" charset="0"/>
              </a:rPr>
              <a:t>Start with all of the  permutations of an n-element list.</a:t>
            </a:r>
            <a:endParaRPr lang="en-US" altLang="en-US" sz="1600" b="1" smtClean="0">
              <a:cs typeface="Times New Roman" pitchFamily="18" charset="0"/>
            </a:endParaRPr>
          </a:p>
        </p:txBody>
      </p:sp>
      <p:sp>
        <p:nvSpPr>
          <p:cNvPr id="19462" name="Text Box 9"/>
          <p:cNvSpPr txBox="1">
            <a:spLocks noChangeArrowheads="1"/>
          </p:cNvSpPr>
          <p:nvPr/>
        </p:nvSpPr>
        <p:spPr bwMode="auto">
          <a:xfrm>
            <a:off x="2762250" y="6261100"/>
            <a:ext cx="287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2000" i="1" dirty="0" smtClean="0">
                <a:solidFill>
                  <a:schemeClr val="tx1"/>
                </a:solidFill>
                <a:latin typeface="Cambria" panose="02040503050406030204" pitchFamily="18" charset="0"/>
                <a:cs typeface="Times New Roman" pitchFamily="18" charset="0"/>
              </a:rPr>
              <a:t>Adversary Argument</a:t>
            </a:r>
            <a:endParaRPr lang="en-US" altLang="en-US" sz="2000" dirty="0" smtClean="0">
              <a:solidFill>
                <a:schemeClr val="tx1"/>
              </a:solidFill>
              <a:latin typeface="Cambria" panose="02040503050406030204" pitchFamily="18" charset="0"/>
              <a:cs typeface="Times New Roman" pitchFamily="18" charset="0"/>
            </a:endParaRPr>
          </a:p>
        </p:txBody>
      </p:sp>
      <p:sp>
        <p:nvSpPr>
          <p:cNvPr id="19463" name="Text Box 10"/>
          <p:cNvSpPr txBox="1">
            <a:spLocks noChangeArrowheads="1"/>
          </p:cNvSpPr>
          <p:nvPr/>
        </p:nvSpPr>
        <p:spPr bwMode="auto">
          <a:xfrm>
            <a:off x="3021013" y="2046288"/>
            <a:ext cx="92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[4,5,3,1,2]</a:t>
            </a:r>
          </a:p>
        </p:txBody>
      </p:sp>
      <p:sp>
        <p:nvSpPr>
          <p:cNvPr id="19464" name="Text Box 11"/>
          <p:cNvSpPr txBox="1">
            <a:spLocks noChangeArrowheads="1"/>
          </p:cNvSpPr>
          <p:nvPr/>
        </p:nvSpPr>
        <p:spPr bwMode="auto">
          <a:xfrm>
            <a:off x="3414713" y="2354263"/>
            <a:ext cx="92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[2,4,1,5,3]</a:t>
            </a:r>
          </a:p>
        </p:txBody>
      </p:sp>
      <p:sp>
        <p:nvSpPr>
          <p:cNvPr id="19465" name="Text Box 12"/>
          <p:cNvSpPr txBox="1">
            <a:spLocks noChangeArrowheads="1"/>
          </p:cNvSpPr>
          <p:nvPr/>
        </p:nvSpPr>
        <p:spPr bwMode="auto">
          <a:xfrm>
            <a:off x="4157663" y="1906588"/>
            <a:ext cx="92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[4,1,5,3,2]</a:t>
            </a:r>
          </a:p>
        </p:txBody>
      </p:sp>
      <p:sp>
        <p:nvSpPr>
          <p:cNvPr id="19466" name="Text Box 13"/>
          <p:cNvSpPr txBox="1">
            <a:spLocks noChangeArrowheads="1"/>
          </p:cNvSpPr>
          <p:nvPr/>
        </p:nvSpPr>
        <p:spPr bwMode="auto">
          <a:xfrm>
            <a:off x="2701925" y="2611438"/>
            <a:ext cx="928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[1,2,3,4,5]</a:t>
            </a:r>
          </a:p>
        </p:txBody>
      </p:sp>
      <p:sp>
        <p:nvSpPr>
          <p:cNvPr id="19467" name="Text Box 14"/>
          <p:cNvSpPr txBox="1">
            <a:spLocks noChangeArrowheads="1"/>
          </p:cNvSpPr>
          <p:nvPr/>
        </p:nvSpPr>
        <p:spPr bwMode="auto">
          <a:xfrm>
            <a:off x="4327525" y="2579688"/>
            <a:ext cx="928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[5,4,3,1,2]</a:t>
            </a:r>
          </a:p>
        </p:txBody>
      </p:sp>
      <p:sp>
        <p:nvSpPr>
          <p:cNvPr id="19468" name="Text Box 15"/>
          <p:cNvSpPr txBox="1">
            <a:spLocks noChangeArrowheads="1"/>
          </p:cNvSpPr>
          <p:nvPr/>
        </p:nvSpPr>
        <p:spPr bwMode="auto">
          <a:xfrm>
            <a:off x="5022850" y="2160588"/>
            <a:ext cx="928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[3,1,4,5,2]</a:t>
            </a:r>
          </a:p>
        </p:txBody>
      </p:sp>
      <p:sp>
        <p:nvSpPr>
          <p:cNvPr id="19469" name="AutoShape 16"/>
          <p:cNvSpPr>
            <a:spLocks noChangeArrowheads="1"/>
          </p:cNvSpPr>
          <p:nvPr/>
        </p:nvSpPr>
        <p:spPr bwMode="auto">
          <a:xfrm>
            <a:off x="2405063" y="4025900"/>
            <a:ext cx="1414462" cy="1058863"/>
          </a:xfrm>
          <a:prstGeom prst="cloudCallout">
            <a:avLst>
              <a:gd name="adj1" fmla="val -59764"/>
              <a:gd name="adj2" fmla="val 5764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0" name="AutoShape 17"/>
          <p:cNvSpPr>
            <a:spLocks noChangeArrowheads="1"/>
          </p:cNvSpPr>
          <p:nvPr/>
        </p:nvSpPr>
        <p:spPr bwMode="auto">
          <a:xfrm>
            <a:off x="5010150" y="4022725"/>
            <a:ext cx="1414463" cy="1058863"/>
          </a:xfrm>
          <a:prstGeom prst="cloudCallout">
            <a:avLst>
              <a:gd name="adj1" fmla="val -68407"/>
              <a:gd name="adj2" fmla="val 5614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1" name="AutoShape 18"/>
          <p:cNvSpPr>
            <a:spLocks noChangeArrowheads="1"/>
          </p:cNvSpPr>
          <p:nvPr/>
        </p:nvSpPr>
        <p:spPr bwMode="auto">
          <a:xfrm>
            <a:off x="4959350" y="5416550"/>
            <a:ext cx="581025" cy="515938"/>
          </a:xfrm>
          <a:prstGeom prst="cloudCallout">
            <a:avLst>
              <a:gd name="adj1" fmla="val -74042"/>
              <a:gd name="adj2" fmla="val 59231"/>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2" name="AutoShape 19"/>
          <p:cNvSpPr>
            <a:spLocks noChangeArrowheads="1"/>
          </p:cNvSpPr>
          <p:nvPr/>
        </p:nvSpPr>
        <p:spPr bwMode="auto">
          <a:xfrm>
            <a:off x="6022975" y="5403850"/>
            <a:ext cx="581025" cy="515938"/>
          </a:xfrm>
          <a:prstGeom prst="cloudCallout">
            <a:avLst>
              <a:gd name="adj1" fmla="val -91806"/>
              <a:gd name="adj2" fmla="val 70616"/>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3" name="AutoShape 20"/>
          <p:cNvSpPr>
            <a:spLocks noChangeArrowheads="1"/>
          </p:cNvSpPr>
          <p:nvPr/>
        </p:nvSpPr>
        <p:spPr bwMode="auto">
          <a:xfrm>
            <a:off x="2097088" y="5549900"/>
            <a:ext cx="581025" cy="515938"/>
          </a:xfrm>
          <a:prstGeom prst="cloudCallout">
            <a:avLst>
              <a:gd name="adj1" fmla="val -75685"/>
              <a:gd name="adj2" fmla="val 4784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4" name="AutoShape 21"/>
          <p:cNvSpPr>
            <a:spLocks noChangeArrowheads="1"/>
          </p:cNvSpPr>
          <p:nvPr/>
        </p:nvSpPr>
        <p:spPr bwMode="auto">
          <a:xfrm>
            <a:off x="3160713" y="5537200"/>
            <a:ext cx="581025" cy="515938"/>
          </a:xfrm>
          <a:prstGeom prst="cloudCallout">
            <a:avLst>
              <a:gd name="adj1" fmla="val -77597"/>
              <a:gd name="adj2" fmla="val 4753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endParaRPr lang="en-US" altLang="en-US" sz="1600" smtClean="0">
              <a:solidFill>
                <a:srgbClr val="000000"/>
              </a:solidFill>
              <a:latin typeface="Times" pitchFamily="-128" charset="0"/>
            </a:endParaRPr>
          </a:p>
        </p:txBody>
      </p:sp>
      <p:sp>
        <p:nvSpPr>
          <p:cNvPr id="19475" name="Line 22"/>
          <p:cNvSpPr>
            <a:spLocks noChangeShapeType="1"/>
          </p:cNvSpPr>
          <p:nvPr/>
        </p:nvSpPr>
        <p:spPr bwMode="auto">
          <a:xfrm flipH="1">
            <a:off x="3376613" y="3273425"/>
            <a:ext cx="960437" cy="736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76" name="Line 23"/>
          <p:cNvSpPr>
            <a:spLocks noChangeShapeType="1"/>
          </p:cNvSpPr>
          <p:nvPr/>
        </p:nvSpPr>
        <p:spPr bwMode="auto">
          <a:xfrm>
            <a:off x="4637088" y="3243263"/>
            <a:ext cx="795337" cy="854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77" name="Text Box 24"/>
          <p:cNvSpPr txBox="1">
            <a:spLocks noChangeArrowheads="1"/>
          </p:cNvSpPr>
          <p:nvPr/>
        </p:nvSpPr>
        <p:spPr bwMode="auto">
          <a:xfrm>
            <a:off x="3981450" y="349567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600" b="1" smtClean="0">
                <a:solidFill>
                  <a:srgbClr val="FF0000"/>
                </a:solidFill>
                <a:cs typeface="Times New Roman" pitchFamily="18" charset="0"/>
              </a:rPr>
              <a:t>e1 &lt;  e2 </a:t>
            </a:r>
          </a:p>
        </p:txBody>
      </p:sp>
      <p:sp>
        <p:nvSpPr>
          <p:cNvPr id="19478" name="Text Box 25"/>
          <p:cNvSpPr txBox="1">
            <a:spLocks noChangeArrowheads="1"/>
          </p:cNvSpPr>
          <p:nvPr/>
        </p:nvSpPr>
        <p:spPr bwMode="auto">
          <a:xfrm>
            <a:off x="4252913" y="3409950"/>
            <a:ext cx="338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b="1" smtClean="0">
                <a:solidFill>
                  <a:srgbClr val="FF0000"/>
                </a:solidFill>
                <a:latin typeface="Times" pitchFamily="-128" charset="0"/>
              </a:rPr>
              <a:t>?</a:t>
            </a:r>
          </a:p>
        </p:txBody>
      </p:sp>
      <p:sp>
        <p:nvSpPr>
          <p:cNvPr id="19479" name="Text Box 26"/>
          <p:cNvSpPr txBox="1">
            <a:spLocks noChangeArrowheads="1"/>
          </p:cNvSpPr>
          <p:nvPr/>
        </p:nvSpPr>
        <p:spPr bwMode="auto">
          <a:xfrm>
            <a:off x="3171825" y="3400425"/>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600" b="1" smtClean="0">
                <a:solidFill>
                  <a:srgbClr val="FF0000"/>
                </a:solidFill>
                <a:cs typeface="Times New Roman" pitchFamily="18" charset="0"/>
              </a:rPr>
              <a:t>yes</a:t>
            </a:r>
          </a:p>
        </p:txBody>
      </p:sp>
      <p:sp>
        <p:nvSpPr>
          <p:cNvPr id="19480" name="Text Box 27"/>
          <p:cNvSpPr txBox="1">
            <a:spLocks noChangeArrowheads="1"/>
          </p:cNvSpPr>
          <p:nvPr/>
        </p:nvSpPr>
        <p:spPr bwMode="auto">
          <a:xfrm>
            <a:off x="4908550" y="3344863"/>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600" b="1" smtClean="0">
                <a:solidFill>
                  <a:srgbClr val="FF0000"/>
                </a:solidFill>
                <a:cs typeface="Times New Roman" pitchFamily="18" charset="0"/>
              </a:rPr>
              <a:t>no</a:t>
            </a:r>
          </a:p>
        </p:txBody>
      </p:sp>
      <p:sp>
        <p:nvSpPr>
          <p:cNvPr id="19481" name="Text Box 28"/>
          <p:cNvSpPr txBox="1">
            <a:spLocks noChangeArrowheads="1"/>
          </p:cNvSpPr>
          <p:nvPr/>
        </p:nvSpPr>
        <p:spPr bwMode="auto">
          <a:xfrm>
            <a:off x="5022850" y="4400550"/>
            <a:ext cx="928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[5,4,3,1,2]</a:t>
            </a:r>
          </a:p>
        </p:txBody>
      </p:sp>
      <p:sp>
        <p:nvSpPr>
          <p:cNvPr id="19482" name="Text Box 29"/>
          <p:cNvSpPr txBox="1">
            <a:spLocks noChangeArrowheads="1"/>
          </p:cNvSpPr>
          <p:nvPr/>
        </p:nvSpPr>
        <p:spPr bwMode="auto">
          <a:xfrm>
            <a:off x="5329238" y="4640263"/>
            <a:ext cx="92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[3,1,4,5,2]</a:t>
            </a:r>
          </a:p>
        </p:txBody>
      </p:sp>
      <p:sp>
        <p:nvSpPr>
          <p:cNvPr id="19483" name="Text Box 30"/>
          <p:cNvSpPr txBox="1">
            <a:spLocks noChangeArrowheads="1"/>
          </p:cNvSpPr>
          <p:nvPr/>
        </p:nvSpPr>
        <p:spPr bwMode="auto">
          <a:xfrm>
            <a:off x="5365750" y="4132263"/>
            <a:ext cx="928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[4,1,5,3,2]</a:t>
            </a:r>
          </a:p>
        </p:txBody>
      </p:sp>
      <p:sp>
        <p:nvSpPr>
          <p:cNvPr id="19484" name="Line 31"/>
          <p:cNvSpPr>
            <a:spLocks noChangeShapeType="1"/>
          </p:cNvSpPr>
          <p:nvPr/>
        </p:nvSpPr>
        <p:spPr bwMode="auto">
          <a:xfrm>
            <a:off x="3154363" y="5124450"/>
            <a:ext cx="319087" cy="427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85" name="Line 32"/>
          <p:cNvSpPr>
            <a:spLocks noChangeShapeType="1"/>
          </p:cNvSpPr>
          <p:nvPr/>
        </p:nvSpPr>
        <p:spPr bwMode="auto">
          <a:xfrm flipH="1">
            <a:off x="2359025" y="5067300"/>
            <a:ext cx="407988" cy="4556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86" name="Line 33"/>
          <p:cNvSpPr>
            <a:spLocks noChangeShapeType="1"/>
          </p:cNvSpPr>
          <p:nvPr/>
        </p:nvSpPr>
        <p:spPr bwMode="auto">
          <a:xfrm flipH="1">
            <a:off x="5286375" y="5067300"/>
            <a:ext cx="311150" cy="3286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87" name="Line 34"/>
          <p:cNvSpPr>
            <a:spLocks noChangeShapeType="1"/>
          </p:cNvSpPr>
          <p:nvPr/>
        </p:nvSpPr>
        <p:spPr bwMode="auto">
          <a:xfrm>
            <a:off x="5937250" y="5027613"/>
            <a:ext cx="347663" cy="349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p>
        </p:txBody>
      </p:sp>
      <p:sp>
        <p:nvSpPr>
          <p:cNvPr id="19488" name="Text Box 35"/>
          <p:cNvSpPr txBox="1">
            <a:spLocks noChangeArrowheads="1"/>
          </p:cNvSpPr>
          <p:nvPr/>
        </p:nvSpPr>
        <p:spPr bwMode="auto">
          <a:xfrm>
            <a:off x="2646363" y="4640263"/>
            <a:ext cx="92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[2,4,1,5,3]</a:t>
            </a:r>
          </a:p>
        </p:txBody>
      </p:sp>
      <p:sp>
        <p:nvSpPr>
          <p:cNvPr id="19489" name="Text Box 36"/>
          <p:cNvSpPr txBox="1">
            <a:spLocks noChangeArrowheads="1"/>
          </p:cNvSpPr>
          <p:nvPr/>
        </p:nvSpPr>
        <p:spPr bwMode="auto">
          <a:xfrm>
            <a:off x="2687638" y="4391025"/>
            <a:ext cx="928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[4,5,3,1,2]</a:t>
            </a:r>
          </a:p>
        </p:txBody>
      </p:sp>
      <p:sp>
        <p:nvSpPr>
          <p:cNvPr id="19490" name="Text Box 37"/>
          <p:cNvSpPr txBox="1">
            <a:spLocks noChangeArrowheads="1"/>
          </p:cNvSpPr>
          <p:nvPr/>
        </p:nvSpPr>
        <p:spPr bwMode="auto">
          <a:xfrm>
            <a:off x="2505075" y="4159250"/>
            <a:ext cx="928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cs typeface="Times New Roman" pitchFamily="18" charset="0"/>
              </a:rPr>
              <a:t>[1,2,3,4,5]</a:t>
            </a:r>
          </a:p>
        </p:txBody>
      </p:sp>
      <p:sp>
        <p:nvSpPr>
          <p:cNvPr id="19491" name="Text Box 38"/>
          <p:cNvSpPr txBox="1">
            <a:spLocks noChangeArrowheads="1"/>
          </p:cNvSpPr>
          <p:nvPr/>
        </p:nvSpPr>
        <p:spPr bwMode="auto">
          <a:xfrm>
            <a:off x="152400" y="624840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latin typeface="Calibri" panose="020F0502020204030204" pitchFamily="34" charset="0"/>
                <a:cs typeface="Times New Roman" pitchFamily="18" charset="0"/>
              </a:rPr>
              <a:t>The Adversary</a:t>
            </a:r>
            <a:r>
              <a:rPr lang="en-US" altLang="en-US" sz="1200" smtClean="0">
                <a:solidFill>
                  <a:srgbClr val="000000"/>
                </a:solidFill>
                <a:latin typeface="Calibri" panose="020F0502020204030204" pitchFamily="34" charset="0"/>
                <a:cs typeface="Times New Roman" pitchFamily="18" charset="0"/>
              </a:rPr>
              <a:t> --  gives yes or no answers to each question</a:t>
            </a:r>
          </a:p>
        </p:txBody>
      </p:sp>
      <p:sp>
        <p:nvSpPr>
          <p:cNvPr id="19492" name="Rectangle 39"/>
          <p:cNvSpPr>
            <a:spLocks noChangeArrowheads="1"/>
          </p:cNvSpPr>
          <p:nvPr/>
        </p:nvSpPr>
        <p:spPr bwMode="auto">
          <a:xfrm>
            <a:off x="338138" y="1484313"/>
            <a:ext cx="1379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r>
              <a:rPr lang="en-US" altLang="en-US" sz="1400" smtClean="0">
                <a:solidFill>
                  <a:srgbClr val="000000"/>
                </a:solidFill>
                <a:cs typeface="Times New Roman" pitchFamily="18" charset="0"/>
              </a:rPr>
              <a:t>[e</a:t>
            </a:r>
            <a:r>
              <a:rPr lang="en-US" altLang="en-US" sz="1400" baseline="-29000" smtClean="0">
                <a:solidFill>
                  <a:srgbClr val="000000"/>
                </a:solidFill>
                <a:cs typeface="Times New Roman" pitchFamily="18" charset="0"/>
              </a:rPr>
              <a:t>1</a:t>
            </a:r>
            <a:r>
              <a:rPr lang="en-US" altLang="en-US" sz="1400" smtClean="0">
                <a:solidFill>
                  <a:srgbClr val="000000"/>
                </a:solidFill>
                <a:cs typeface="Times New Roman" pitchFamily="18" charset="0"/>
              </a:rPr>
              <a:t>, e</a:t>
            </a:r>
            <a:r>
              <a:rPr lang="en-US" altLang="en-US" sz="1400" baseline="-29000" smtClean="0">
                <a:solidFill>
                  <a:srgbClr val="000000"/>
                </a:solidFill>
                <a:cs typeface="Times New Roman" pitchFamily="18" charset="0"/>
              </a:rPr>
              <a:t>2</a:t>
            </a:r>
            <a:r>
              <a:rPr lang="en-US" altLang="en-US" sz="1400" smtClean="0">
                <a:solidFill>
                  <a:srgbClr val="000000"/>
                </a:solidFill>
                <a:cs typeface="Times New Roman" pitchFamily="18" charset="0"/>
              </a:rPr>
              <a:t>, e</a:t>
            </a:r>
            <a:r>
              <a:rPr lang="en-US" altLang="en-US" sz="1400" baseline="-29000" smtClean="0">
                <a:solidFill>
                  <a:srgbClr val="000000"/>
                </a:solidFill>
                <a:cs typeface="Times New Roman" pitchFamily="18" charset="0"/>
              </a:rPr>
              <a:t>3</a:t>
            </a:r>
            <a:r>
              <a:rPr lang="en-US" altLang="en-US" sz="1400" smtClean="0">
                <a:solidFill>
                  <a:srgbClr val="000000"/>
                </a:solidFill>
                <a:cs typeface="Times New Roman" pitchFamily="18" charset="0"/>
              </a:rPr>
              <a:t>, ... , e</a:t>
            </a:r>
            <a:r>
              <a:rPr lang="en-US" altLang="en-US" sz="1400" baseline="-29000" smtClean="0">
                <a:solidFill>
                  <a:srgbClr val="000000"/>
                </a:solidFill>
                <a:cs typeface="Times New Roman" pitchFamily="18" charset="0"/>
              </a:rPr>
              <a:t>n</a:t>
            </a:r>
            <a:r>
              <a:rPr lang="en-US" altLang="en-US" sz="1400" smtClean="0">
                <a:solidFill>
                  <a:srgbClr val="000000"/>
                </a:solidFill>
                <a:cs typeface="Times New Roman" pitchFamily="18" charset="0"/>
              </a:rPr>
              <a:t>]</a:t>
            </a:r>
          </a:p>
        </p:txBody>
      </p:sp>
      <p:sp>
        <p:nvSpPr>
          <p:cNvPr id="19493" name="Text Box 40"/>
          <p:cNvSpPr txBox="1">
            <a:spLocks noChangeArrowheads="1"/>
          </p:cNvSpPr>
          <p:nvPr/>
        </p:nvSpPr>
        <p:spPr bwMode="auto">
          <a:xfrm>
            <a:off x="6656388" y="2917896"/>
            <a:ext cx="2322512" cy="1077218"/>
          </a:xfrm>
          <a:prstGeom prst="rect">
            <a:avLst/>
          </a:prstGeom>
          <a:solidFill>
            <a:srgbClr val="FFCC99"/>
          </a:solidFill>
          <a:ln w="12700">
            <a:solidFill>
              <a:srgbClr val="CC3300"/>
            </a:solidFill>
            <a:miter lim="800000"/>
            <a:headEnd/>
            <a:tailEnd/>
          </a:ln>
        </p:spPr>
        <p:txBody>
          <a:bodyPr wrap="square"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600" dirty="0" smtClean="0">
                <a:solidFill>
                  <a:srgbClr val="000000"/>
                </a:solidFill>
                <a:latin typeface="Calibri" panose="020F0502020204030204" pitchFamily="34" charset="0"/>
                <a:cs typeface="Times New Roman" pitchFamily="18" charset="0"/>
              </a:rPr>
              <a:t>Sorting is equivalent to determining </a:t>
            </a:r>
            <a:r>
              <a:rPr lang="en-US" altLang="en-US" sz="1600" b="1" i="1" dirty="0" smtClean="0">
                <a:solidFill>
                  <a:srgbClr val="000000"/>
                </a:solidFill>
                <a:latin typeface="Calibri" panose="020F0502020204030204" pitchFamily="34" charset="0"/>
                <a:cs typeface="Times New Roman" pitchFamily="18" charset="0"/>
              </a:rPr>
              <a:t>which</a:t>
            </a:r>
            <a:r>
              <a:rPr lang="en-US" altLang="en-US" sz="1600" dirty="0" smtClean="0">
                <a:solidFill>
                  <a:srgbClr val="000000"/>
                </a:solidFill>
                <a:latin typeface="Calibri" panose="020F0502020204030204" pitchFamily="34" charset="0"/>
                <a:cs typeface="Times New Roman" pitchFamily="18" charset="0"/>
              </a:rPr>
              <a:t> of the N! permutations we started with… </a:t>
            </a:r>
            <a:endParaRPr lang="en-US" altLang="en-US" sz="1600" b="1" dirty="0" smtClean="0">
              <a:latin typeface="Calibri" panose="020F0502020204030204" pitchFamily="34" charset="0"/>
              <a:cs typeface="Times New Roman" pitchFamily="18" charset="0"/>
            </a:endParaRPr>
          </a:p>
        </p:txBody>
      </p:sp>
      <p:sp>
        <p:nvSpPr>
          <p:cNvPr id="19494" name="Freeform 41"/>
          <p:cNvSpPr>
            <a:spLocks/>
          </p:cNvSpPr>
          <p:nvPr/>
        </p:nvSpPr>
        <p:spPr bwMode="auto">
          <a:xfrm>
            <a:off x="4929188" y="1397000"/>
            <a:ext cx="79375" cy="231775"/>
          </a:xfrm>
          <a:custGeom>
            <a:avLst/>
            <a:gdLst>
              <a:gd name="T0" fmla="*/ 0 w 50"/>
              <a:gd name="T1" fmla="*/ 0 h 146"/>
              <a:gd name="T2" fmla="*/ 2147483647 w 50"/>
              <a:gd name="T3" fmla="*/ 2147483647 h 146"/>
              <a:gd name="T4" fmla="*/ 2147483647 w 50"/>
              <a:gd name="T5" fmla="*/ 2147483647 h 146"/>
              <a:gd name="T6" fmla="*/ 0 60000 65536"/>
              <a:gd name="T7" fmla="*/ 0 60000 65536"/>
              <a:gd name="T8" fmla="*/ 0 60000 65536"/>
              <a:gd name="T9" fmla="*/ 0 w 50"/>
              <a:gd name="T10" fmla="*/ 0 h 146"/>
              <a:gd name="T11" fmla="*/ 50 w 50"/>
              <a:gd name="T12" fmla="*/ 146 h 146"/>
            </a:gdLst>
            <a:ahLst/>
            <a:cxnLst>
              <a:cxn ang="T6">
                <a:pos x="T0" y="T1"/>
              </a:cxn>
              <a:cxn ang="T7">
                <a:pos x="T2" y="T3"/>
              </a:cxn>
              <a:cxn ang="T8">
                <a:pos x="T4" y="T5"/>
              </a:cxn>
            </a:cxnLst>
            <a:rect l="T9" t="T10" r="T11" b="T12"/>
            <a:pathLst>
              <a:path w="50" h="146">
                <a:moveTo>
                  <a:pt x="0" y="0"/>
                </a:moveTo>
                <a:cubicBezTo>
                  <a:pt x="27" y="5"/>
                  <a:pt x="41" y="4"/>
                  <a:pt x="50" y="31"/>
                </a:cubicBezTo>
                <a:cubicBezTo>
                  <a:pt x="47" y="60"/>
                  <a:pt x="44" y="121"/>
                  <a:pt x="20" y="146"/>
                </a:cubicBezTo>
              </a:path>
            </a:pathLst>
          </a:custGeom>
          <a:noFill/>
          <a:ln w="12700">
            <a:solidFill>
              <a:schemeClr val="tx1"/>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smtClean="0"/>
          </a:p>
        </p:txBody>
      </p:sp>
      <p:pic>
        <p:nvPicPr>
          <p:cNvPr id="19495" name="Picture 42"/>
          <p:cNvPicPr>
            <a:picLocks noChangeAspect="1" noChangeArrowheads="1"/>
          </p:cNvPicPr>
          <p:nvPr/>
        </p:nvPicPr>
        <p:blipFill>
          <a:blip r:embed="rId4">
            <a:extLst>
              <a:ext uri="{28A0092B-C50C-407E-A947-70E740481C1C}">
                <a14:useLocalDpi xmlns:a14="http://schemas.microsoft.com/office/drawing/2010/main" val="0"/>
              </a:ext>
            </a:extLst>
          </a:blip>
          <a:srcRect l="3758" t="21176" r="68036"/>
          <a:stretch>
            <a:fillRect/>
          </a:stretch>
        </p:blipFill>
        <p:spPr bwMode="auto">
          <a:xfrm>
            <a:off x="6478588" y="1347788"/>
            <a:ext cx="6048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9496" name="Text Box 43"/>
          <p:cNvSpPr txBox="1">
            <a:spLocks noChangeArrowheads="1"/>
          </p:cNvSpPr>
          <p:nvPr/>
        </p:nvSpPr>
        <p:spPr bwMode="auto">
          <a:xfrm>
            <a:off x="6953250" y="1370439"/>
            <a:ext cx="1506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800">
                <a:solidFill>
                  <a:srgbClr val="0000FF"/>
                </a:solidFill>
                <a:latin typeface="Times New Roman" pitchFamily="18" charset="0"/>
              </a:defRPr>
            </a:lvl1pPr>
            <a:lvl2pPr marL="742950" indent="-285750">
              <a:defRPr sz="2800">
                <a:solidFill>
                  <a:srgbClr val="0000FF"/>
                </a:solidFill>
                <a:latin typeface="Times New Roman" pitchFamily="18" charset="0"/>
              </a:defRPr>
            </a:lvl2pPr>
            <a:lvl3pPr marL="1143000" indent="-228600">
              <a:defRPr sz="2800">
                <a:solidFill>
                  <a:srgbClr val="0000FF"/>
                </a:solidFill>
                <a:latin typeface="Times New Roman" pitchFamily="18" charset="0"/>
              </a:defRPr>
            </a:lvl3pPr>
            <a:lvl4pPr marL="1600200" indent="-228600">
              <a:defRPr sz="2800">
                <a:solidFill>
                  <a:srgbClr val="0000FF"/>
                </a:solidFill>
                <a:latin typeface="Times New Roman" pitchFamily="18" charset="0"/>
              </a:defRPr>
            </a:lvl4pPr>
            <a:lvl5pPr marL="2057400" indent="-228600">
              <a:defRPr sz="2800">
                <a:solidFill>
                  <a:srgbClr val="0000FF"/>
                </a:solidFill>
                <a:latin typeface="Times New Roman" pitchFamily="18" charset="0"/>
              </a:defRPr>
            </a:lvl5pPr>
            <a:lvl6pPr marL="2514600" indent="-228600" eaLnBrk="0" fontAlgn="base" hangingPunct="0">
              <a:spcBef>
                <a:spcPct val="0"/>
              </a:spcBef>
              <a:spcAft>
                <a:spcPct val="0"/>
              </a:spcAft>
              <a:defRPr sz="2800">
                <a:solidFill>
                  <a:srgbClr val="0000FF"/>
                </a:solidFill>
                <a:latin typeface="Times New Roman" pitchFamily="18" charset="0"/>
              </a:defRPr>
            </a:lvl6pPr>
            <a:lvl7pPr marL="2971800" indent="-228600" eaLnBrk="0" fontAlgn="base" hangingPunct="0">
              <a:spcBef>
                <a:spcPct val="0"/>
              </a:spcBef>
              <a:spcAft>
                <a:spcPct val="0"/>
              </a:spcAft>
              <a:defRPr sz="2800">
                <a:solidFill>
                  <a:srgbClr val="0000FF"/>
                </a:solidFill>
                <a:latin typeface="Times New Roman" pitchFamily="18" charset="0"/>
              </a:defRPr>
            </a:lvl7pPr>
            <a:lvl8pPr marL="3429000" indent="-228600" eaLnBrk="0" fontAlgn="base" hangingPunct="0">
              <a:spcBef>
                <a:spcPct val="0"/>
              </a:spcBef>
              <a:spcAft>
                <a:spcPct val="0"/>
              </a:spcAft>
              <a:defRPr sz="2800">
                <a:solidFill>
                  <a:srgbClr val="0000FF"/>
                </a:solidFill>
                <a:latin typeface="Times New Roman" pitchFamily="18" charset="0"/>
              </a:defRPr>
            </a:lvl8pPr>
            <a:lvl9pPr marL="3886200" indent="-228600" eaLnBrk="0" fontAlgn="base" hangingPunct="0">
              <a:spcBef>
                <a:spcPct val="0"/>
              </a:spcBef>
              <a:spcAft>
                <a:spcPct val="0"/>
              </a:spcAft>
              <a:defRPr sz="2800">
                <a:solidFill>
                  <a:srgbClr val="0000FF"/>
                </a:solidFill>
                <a:latin typeface="Times New Roman" pitchFamily="18" charset="0"/>
              </a:defRPr>
            </a:lvl9pPr>
          </a:lstStyle>
          <a:p>
            <a:pPr algn="ctr">
              <a:spcBef>
                <a:spcPct val="50000"/>
              </a:spcBef>
            </a:pPr>
            <a:r>
              <a:rPr lang="en-US" altLang="en-US" sz="1200" smtClean="0">
                <a:latin typeface="Calibri" panose="020F0502020204030204" pitchFamily="34" charset="0"/>
                <a:cs typeface="Times New Roman" pitchFamily="18" charset="0"/>
              </a:rPr>
              <a:t>The Algorithm</a:t>
            </a:r>
            <a:r>
              <a:rPr lang="en-US" altLang="en-US" sz="1200" smtClean="0">
                <a:solidFill>
                  <a:srgbClr val="000000"/>
                </a:solidFill>
                <a:latin typeface="Calibri" panose="020F0502020204030204" pitchFamily="34" charset="0"/>
                <a:cs typeface="Times New Roman" pitchFamily="18" charset="0"/>
              </a:rPr>
              <a:t> --  asks questions comparing two elements</a:t>
            </a:r>
          </a:p>
        </p:txBody>
      </p:sp>
    </p:spTree>
    <p:extLst>
      <p:ext uri="{BB962C8B-B14F-4D97-AF65-F5344CB8AC3E}">
        <p14:creationId xmlns:p14="http://schemas.microsoft.com/office/powerpoint/2010/main" val="2531399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Runtime</a:t>
            </a:r>
            <a:endParaRPr lang="en-US" sz="8800" dirty="0" smtClean="0"/>
          </a:p>
        </p:txBody>
      </p:sp>
    </p:spTree>
    <p:extLst>
      <p:ext uri="{BB962C8B-B14F-4D97-AF65-F5344CB8AC3E}">
        <p14:creationId xmlns:p14="http://schemas.microsoft.com/office/powerpoint/2010/main" val="1958925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 </a:t>
            </a:r>
            <a:r>
              <a:rPr lang="en-US" dirty="0" smtClean="0"/>
              <a:t>in this Binary Search Tree?</a:t>
            </a:r>
          </a:p>
        </p:txBody>
      </p:sp>
      <p:sp>
        <p:nvSpPr>
          <p:cNvPr id="399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9941" name="TextBox 1"/>
          <p:cNvSpPr txBox="1">
            <a:spLocks noChangeArrowheads="1"/>
          </p:cNvSpPr>
          <p:nvPr/>
        </p:nvSpPr>
        <p:spPr bwMode="auto">
          <a:xfrm>
            <a:off x="304800" y="25146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n-lt"/>
              </a:rPr>
              <a:t> O(1)</a:t>
            </a:r>
          </a:p>
          <a:p>
            <a:pPr>
              <a:buFont typeface="Times" charset="0"/>
              <a:buAutoNum type="alphaUcPeriod"/>
            </a:pPr>
            <a:r>
              <a:rPr lang="en-US" sz="3600" dirty="0">
                <a:latin typeface="+mn-lt"/>
              </a:rPr>
              <a:t> O(log n)</a:t>
            </a:r>
          </a:p>
          <a:p>
            <a:pPr>
              <a:buFont typeface="Times" charset="0"/>
              <a:buAutoNum type="alphaUcPeriod"/>
            </a:pPr>
            <a:r>
              <a:rPr lang="en-US" sz="3600" dirty="0">
                <a:latin typeface="+mn-lt"/>
              </a:rPr>
              <a:t> O(n log n)</a:t>
            </a:r>
          </a:p>
          <a:p>
            <a:pPr>
              <a:buFont typeface="Times" charset="0"/>
              <a:buAutoNum type="alphaUcPeriod"/>
            </a:pPr>
            <a:r>
              <a:rPr lang="en-US" sz="3600" dirty="0">
                <a:latin typeface="+mn-lt"/>
              </a:rPr>
              <a:t> O(n)</a:t>
            </a:r>
          </a:p>
          <a:p>
            <a:pPr>
              <a:buFont typeface="Times" charset="0"/>
              <a:buAutoNum type="alphaUcPeriod"/>
            </a:pPr>
            <a:r>
              <a:rPr lang="en-US" sz="3600" dirty="0">
                <a:latin typeface="+mn-lt"/>
              </a:rPr>
              <a:t> O(n</a:t>
            </a:r>
            <a:r>
              <a:rPr lang="en-US" sz="3600" baseline="30000" dirty="0">
                <a:latin typeface="+mn-lt"/>
              </a:rPr>
              <a:t>2</a:t>
            </a:r>
            <a:r>
              <a:rPr lang="en-US" sz="3600" dirty="0">
                <a:latin typeface="+mn-lt"/>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2133600"/>
            <a:ext cx="3200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590618"/>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3213590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What is the worst case run-time for </a:t>
            </a:r>
            <a:r>
              <a:rPr lang="en-US" dirty="0" smtClean="0">
                <a:latin typeface="Courier New" pitchFamily="49" charset="0"/>
                <a:cs typeface="Courier New" pitchFamily="49" charset="0"/>
              </a:rPr>
              <a:t>find</a:t>
            </a:r>
            <a:r>
              <a:rPr lang="en-US" dirty="0" smtClean="0"/>
              <a:t> in this Binary Search Tree?</a:t>
            </a:r>
          </a:p>
        </p:txBody>
      </p:sp>
      <p:sp>
        <p:nvSpPr>
          <p:cNvPr id="409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TextBox 5"/>
          <p:cNvSpPr txBox="1">
            <a:spLocks noChangeArrowheads="1"/>
          </p:cNvSpPr>
          <p:nvPr/>
        </p:nvSpPr>
        <p:spPr bwMode="auto">
          <a:xfrm>
            <a:off x="1524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buFont typeface="Times" charset="0"/>
              <a:buAutoNum type="alphaUcPeriod"/>
            </a:pPr>
            <a:r>
              <a:rPr lang="en-US" sz="3600" dirty="0">
                <a:latin typeface="+mj-lt"/>
              </a:rPr>
              <a:t> O(1)</a:t>
            </a:r>
          </a:p>
          <a:p>
            <a:pPr>
              <a:buFont typeface="Times" charset="0"/>
              <a:buAutoNum type="alphaUcPeriod"/>
            </a:pPr>
            <a:r>
              <a:rPr lang="en-US" sz="3600" dirty="0">
                <a:latin typeface="+mj-lt"/>
              </a:rPr>
              <a:t> O(log n)</a:t>
            </a:r>
          </a:p>
          <a:p>
            <a:pPr>
              <a:buFont typeface="Times" charset="0"/>
              <a:buAutoNum type="alphaUcPeriod"/>
            </a:pPr>
            <a:r>
              <a:rPr lang="en-US" sz="3600" dirty="0">
                <a:latin typeface="+mj-lt"/>
              </a:rPr>
              <a:t> O(n log n)</a:t>
            </a:r>
          </a:p>
          <a:p>
            <a:pPr>
              <a:buFont typeface="Times" charset="0"/>
              <a:buAutoNum type="alphaUcPeriod"/>
            </a:pPr>
            <a:r>
              <a:rPr lang="en-US" sz="3600" dirty="0">
                <a:latin typeface="+mj-lt"/>
              </a:rPr>
              <a:t> O(n)</a:t>
            </a:r>
          </a:p>
          <a:p>
            <a:pPr>
              <a:buFont typeface="Times" charset="0"/>
              <a:buAutoNum type="alphaUcPeriod"/>
            </a:pPr>
            <a:r>
              <a:rPr lang="en-US" sz="3600" dirty="0">
                <a:latin typeface="+mj-lt"/>
              </a:rPr>
              <a:t> O(n</a:t>
            </a:r>
            <a:r>
              <a:rPr lang="en-US" sz="3600" baseline="30000" dirty="0">
                <a:latin typeface="+mj-lt"/>
              </a:rPr>
              <a:t>2</a:t>
            </a:r>
            <a:r>
              <a:rPr lang="en-US" sz="3600" dirty="0">
                <a:latin typeface="+mj-lt"/>
              </a:rPr>
              <a:t>)</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3505200" y="21336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5400000">
            <a:off x="5777428" y="5087036"/>
            <a:ext cx="457200" cy="646331"/>
          </a:xfrm>
          <a:prstGeom prst="rect">
            <a:avLst/>
          </a:prstGeom>
          <a:noFill/>
        </p:spPr>
        <p:txBody>
          <a:bodyPr wrap="square" rtlCol="0">
            <a:spAutoFit/>
          </a:bodyPr>
          <a:lstStyle/>
          <a:p>
            <a:r>
              <a:rPr lang="en-US" sz="3600" dirty="0" smtClean="0"/>
              <a:t>… </a:t>
            </a:r>
            <a:endParaRPr lang="en-US" sz="3600" dirty="0"/>
          </a:p>
        </p:txBody>
      </p:sp>
      <p:sp>
        <p:nvSpPr>
          <p:cNvPr id="3" name="Cloud 2"/>
          <p:cNvSpPr/>
          <p:nvPr/>
        </p:nvSpPr>
        <p:spPr>
          <a:xfrm>
            <a:off x="2971800" y="5791200"/>
            <a:ext cx="5943600" cy="7651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1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all nodes have 0 or 1 children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a:t>
            </a:r>
            <a:r>
              <a:rPr lang="en-US" sz="3200" u="sng">
                <a:solidFill>
                  <a:schemeClr val="tx2"/>
                </a:solidFill>
                <a:latin typeface="Times" charset="0"/>
              </a:rPr>
              <a:t>Completely Unbalanced Case</a:t>
            </a:r>
            <a:r>
              <a:rPr lang="en-US" sz="4400" u="sng">
                <a:solidFill>
                  <a:schemeClr val="tx2"/>
                </a:solidFill>
                <a:latin typeface="Times" charset="0"/>
              </a:rPr>
              <a:t>)</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76600"/>
            <a:ext cx="2590800" cy="30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descr="http://www.customonlinesigns.com/images/u/1f94b8711bf44974ad7c450d492908be-8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483" y="3472713"/>
            <a:ext cx="1531961" cy="15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86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800600"/>
            <a:ext cx="6081713" cy="1981200"/>
          </a:xfrm>
        </p:spPr>
        <p:txBody>
          <a:bodyPr/>
          <a:lstStyle/>
          <a:p>
            <a:r>
              <a:rPr lang="en-US" sz="3200" b="1" dirty="0" smtClean="0"/>
              <a:t>Assuming: </a:t>
            </a:r>
            <a:r>
              <a:rPr lang="en-US" sz="3200" dirty="0" smtClean="0"/>
              <a:t/>
            </a:r>
            <a:br>
              <a:rPr lang="en-US" sz="3200" dirty="0" smtClean="0"/>
            </a:br>
            <a:r>
              <a:rPr lang="en-US" sz="3200" dirty="0" smtClean="0"/>
              <a:t> all nodes have 0 or 2 children</a:t>
            </a:r>
            <a:br>
              <a:rPr lang="en-US" sz="3200" dirty="0" smtClean="0"/>
            </a:br>
            <a:r>
              <a:rPr lang="en-US" sz="3200" dirty="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(Balanced Case)</a:t>
            </a:r>
          </a:p>
        </p:txBody>
      </p:sp>
      <p:pic>
        <p:nvPicPr>
          <p:cNvPr id="7" name="Picture 4" descr="C:\Users\Colleen\Desktop\Untitled)234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44" t="7314" r="26106" b="7314"/>
          <a:stretch>
            <a:fillRect/>
          </a:stretch>
        </p:blipFill>
        <p:spPr bwMode="auto">
          <a:xfrm>
            <a:off x="4724400" y="3733800"/>
            <a:ext cx="4632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685800" y="3429000"/>
            <a:ext cx="1807284" cy="1505802"/>
          </a:xfrm>
          <a:prstGeom prst="borderCallout1">
            <a:avLst>
              <a:gd name="adj1" fmla="val 53977"/>
              <a:gd name="adj2" fmla="val 101067"/>
              <a:gd name="adj3" fmla="val -24614"/>
              <a:gd name="adj4" fmla="val 1780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294404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4088" y="4648200"/>
            <a:ext cx="6919912" cy="1981200"/>
          </a:xfrm>
        </p:spPr>
        <p:txBody>
          <a:bodyPr/>
          <a:lstStyle/>
          <a:p>
            <a:r>
              <a:rPr lang="en-US" sz="3200" b="1" smtClean="0"/>
              <a:t>Assuming: </a:t>
            </a:r>
            <a:r>
              <a:rPr lang="en-US" sz="3200" smtClean="0"/>
              <a:t/>
            </a:r>
            <a:br>
              <a:rPr lang="en-US" sz="3200" smtClean="0"/>
            </a:br>
            <a:r>
              <a:rPr lang="en-US" sz="3200" smtClean="0"/>
              <a:t> most nodes have 0 or 2 children</a:t>
            </a:r>
            <a:br>
              <a:rPr lang="en-US" sz="3200" smtClean="0"/>
            </a:br>
            <a:r>
              <a:rPr lang="en-US" sz="3200" smtClean="0"/>
              <a:t>height is O(log n)</a:t>
            </a:r>
            <a:br>
              <a:rPr lang="en-US" sz="3200" smtClean="0"/>
            </a:br>
            <a:r>
              <a:rPr lang="en-US" sz="3200" smtClean="0"/>
              <a:t>N nodes in the BST</a:t>
            </a:r>
          </a:p>
        </p:txBody>
      </p:sp>
      <p:graphicFrame>
        <p:nvGraphicFramePr>
          <p:cNvPr id="6" name="Table 5"/>
          <p:cNvGraphicFramePr>
            <a:graphicFrameLocks noGrp="1"/>
          </p:cNvGraphicFramePr>
          <p:nvPr/>
        </p:nvGraphicFramePr>
        <p:xfrm>
          <a:off x="14288" y="1120775"/>
          <a:ext cx="9067800" cy="2152650"/>
        </p:xfrm>
        <a:graphic>
          <a:graphicData uri="http://schemas.openxmlformats.org/drawingml/2006/table">
            <a:tbl>
              <a:tblPr firstRow="1" bandRow="1">
                <a:tableStyleId>{5C22544A-7EE6-4342-B048-85BDC9FD1C3A}</a:tableStyleId>
              </a:tblPr>
              <a:tblGrid>
                <a:gridCol w="1511300"/>
                <a:gridCol w="1511300"/>
                <a:gridCol w="1511300"/>
                <a:gridCol w="1511300"/>
                <a:gridCol w="1511300"/>
                <a:gridCol w="1511300"/>
              </a:tblGrid>
              <a:tr h="717550">
                <a:tc gridSpan="2">
                  <a:txBody>
                    <a:bodyPr/>
                    <a:lstStyle/>
                    <a:p>
                      <a:pPr algn="ctr"/>
                      <a:r>
                        <a:rPr lang="en-US" sz="4000" dirty="0" smtClean="0">
                          <a:latin typeface="Courier New" pitchFamily="49" charset="0"/>
                          <a:cs typeface="Courier New" pitchFamily="49" charset="0"/>
                        </a:rPr>
                        <a:t>Find</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Insert</a:t>
                      </a:r>
                      <a:endParaRPr lang="en-US" sz="4000" dirty="0">
                        <a:latin typeface="Courier New" pitchFamily="49" charset="0"/>
                        <a:cs typeface="Courier New" pitchFamily="49" charset="0"/>
                      </a:endParaRPr>
                    </a:p>
                  </a:txBody>
                  <a:tcPr/>
                </a:tc>
                <a:tc hMerge="1">
                  <a:txBody>
                    <a:bodyPr/>
                    <a:lstStyle/>
                    <a:p>
                      <a:endParaRPr lang="en-US" dirty="0"/>
                    </a:p>
                  </a:txBody>
                  <a:tcPr/>
                </a:tc>
                <a:tc gridSpan="2">
                  <a:txBody>
                    <a:bodyPr/>
                    <a:lstStyle/>
                    <a:p>
                      <a:pPr algn="ctr"/>
                      <a:r>
                        <a:rPr lang="en-US" sz="4000" dirty="0" smtClean="0">
                          <a:latin typeface="Courier New" pitchFamily="49" charset="0"/>
                          <a:cs typeface="Courier New" pitchFamily="49" charset="0"/>
                        </a:rPr>
                        <a:t>Delete</a:t>
                      </a:r>
                      <a:endParaRPr lang="en-US" sz="4000" dirty="0">
                        <a:latin typeface="Courier New" pitchFamily="49" charset="0"/>
                        <a:cs typeface="Courier New" pitchFamily="49" charset="0"/>
                      </a:endParaRPr>
                    </a:p>
                  </a:txBody>
                  <a:tcPr/>
                </a:tc>
                <a:tc hMerge="1">
                  <a:txBody>
                    <a:bodyPr/>
                    <a:lstStyle/>
                    <a:p>
                      <a:endParaRPr lang="en-US" dirty="0"/>
                    </a:p>
                  </a:txBody>
                  <a:tcPr/>
                </a:tc>
              </a:tr>
              <a:tr h="717550">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c>
                  <a:txBody>
                    <a:bodyPr/>
                    <a:lstStyle/>
                    <a:p>
                      <a:pPr algn="ctr"/>
                      <a:r>
                        <a:rPr lang="en-US" sz="3200" dirty="0" smtClean="0"/>
                        <a:t>Best</a:t>
                      </a:r>
                      <a:endParaRPr lang="en-US" sz="3200" dirty="0"/>
                    </a:p>
                  </a:txBody>
                  <a:tcPr/>
                </a:tc>
                <a:tc>
                  <a:txBody>
                    <a:bodyPr/>
                    <a:lstStyle/>
                    <a:p>
                      <a:pPr algn="ctr"/>
                      <a:r>
                        <a:rPr lang="en-US" sz="3200" dirty="0" smtClean="0"/>
                        <a:t>Worst</a:t>
                      </a:r>
                      <a:endParaRPr lang="en-US" sz="3200" dirty="0"/>
                    </a:p>
                  </a:txBody>
                  <a:tcPr/>
                </a:tc>
              </a:tr>
              <a:tr h="717550">
                <a:tc>
                  <a:txBody>
                    <a:bodyPr/>
                    <a:lstStyle/>
                    <a:p>
                      <a:pPr algn="ctr"/>
                      <a:r>
                        <a:rPr lang="en-US" sz="3200" dirty="0" smtClean="0"/>
                        <a:t>O(       )</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BST Big-Oh (Mostly Balanced Case)</a:t>
            </a:r>
          </a:p>
        </p:txBody>
      </p:sp>
      <p:pic>
        <p:nvPicPr>
          <p:cNvPr id="11366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9400" y="3279775"/>
            <a:ext cx="3378200"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9890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r>
              <a:rPr lang="en-US" sz="8800" smtClean="0"/>
              <a:t>Big-Oh for </a:t>
            </a:r>
            <a:br>
              <a:rPr lang="en-US" sz="8800" smtClean="0"/>
            </a:br>
            <a:r>
              <a:rPr lang="en-US" sz="8800" smtClean="0"/>
              <a:t>Lists</a:t>
            </a:r>
            <a:br>
              <a:rPr lang="en-US" sz="8800" smtClean="0"/>
            </a:br>
            <a:r>
              <a:rPr lang="en-US" sz="8000" smtClean="0"/>
              <a:t>(a.k.a. linked lists)</a:t>
            </a:r>
          </a:p>
        </p:txBody>
      </p:sp>
    </p:spTree>
    <p:extLst>
      <p:ext uri="{BB962C8B-B14F-4D97-AF65-F5344CB8AC3E}">
        <p14:creationId xmlns:p14="http://schemas.microsoft.com/office/powerpoint/2010/main" val="4194056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a:solidFill>
                  <a:schemeClr val="tx2"/>
                </a:solidFill>
                <a:latin typeface="Times" charset="0"/>
              </a:rPr>
              <a:t>Racket Lists Big-Oh</a:t>
            </a:r>
          </a:p>
        </p:txBody>
      </p:sp>
      <p:pic>
        <p:nvPicPr>
          <p:cNvPr id="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18807244">
            <a:off x="867569" y="4542632"/>
            <a:ext cx="3200400"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8" name="Table 7"/>
          <p:cNvGraphicFramePr>
            <a:graphicFrameLocks noGrp="1"/>
          </p:cNvGraphicFramePr>
          <p:nvPr/>
        </p:nvGraphicFramePr>
        <p:xfrm>
          <a:off x="884238" y="1524000"/>
          <a:ext cx="7391400" cy="2895600"/>
        </p:xfrm>
        <a:graphic>
          <a:graphicData uri="http://schemas.openxmlformats.org/drawingml/2006/table">
            <a:tbl>
              <a:tblPr firstCol="1" bandRow="1">
                <a:tableStyleId>{5C22544A-7EE6-4342-B048-85BDC9FD1C3A}</a:tableStyleId>
              </a:tblPr>
              <a:tblGrid>
                <a:gridCol w="5173980"/>
                <a:gridCol w="2217420"/>
              </a:tblGrid>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Length</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r h="370840">
                <a:tc>
                  <a:txBody>
                    <a:bodyPr/>
                    <a:lstStyle/>
                    <a:p>
                      <a:pPr algn="l"/>
                      <a:r>
                        <a:rPr lang="en-US" sz="3200" dirty="0" smtClean="0"/>
                        <a:t>Delete (from</a:t>
                      </a:r>
                      <a:r>
                        <a:rPr lang="en-US" sz="3200" baseline="0" dirty="0" smtClean="0"/>
                        <a:t> the middle)</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O(       )</a:t>
                      </a:r>
                    </a:p>
                  </a:txBody>
                  <a:tcPr/>
                </a:tc>
              </a:tr>
            </a:tbl>
          </a:graphicData>
        </a:graphic>
      </p:graphicFrame>
      <p:sp>
        <p:nvSpPr>
          <p:cNvPr id="6" name="Line Callout 1 5"/>
          <p:cNvSpPr/>
          <p:nvPr/>
        </p:nvSpPr>
        <p:spPr>
          <a:xfrm>
            <a:off x="5105400" y="4934802"/>
            <a:ext cx="1807284" cy="1505802"/>
          </a:xfrm>
          <a:prstGeom prst="borderCallout1">
            <a:avLst>
              <a:gd name="adj1" fmla="val 53977"/>
              <a:gd name="adj2" fmla="val 101067"/>
              <a:gd name="adj3" fmla="val -38225"/>
              <a:gd name="adj4" fmla="val 12051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9619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dirty="0" smtClean="0">
                <a:solidFill>
                  <a:schemeClr val="tx2"/>
                </a:solidFill>
                <a:latin typeface="Courier New" pitchFamily="49" charset="0"/>
                <a:cs typeface="Courier New" pitchFamily="49" charset="0"/>
              </a:rPr>
              <a:t>List/</a:t>
            </a:r>
            <a:r>
              <a:rPr lang="en-US" sz="4400" u="sng" dirty="0" err="1" smtClean="0">
                <a:solidFill>
                  <a:schemeClr val="tx2"/>
                </a:solidFill>
                <a:latin typeface="Courier New" pitchFamily="49" charset="0"/>
                <a:cs typeface="Courier New" pitchFamily="49" charset="0"/>
              </a:rPr>
              <a:t>ListNode</a:t>
            </a:r>
            <a:r>
              <a:rPr lang="en-US" sz="4400" u="sng" dirty="0" smtClean="0">
                <a:solidFill>
                  <a:schemeClr val="tx2"/>
                </a:solidFill>
                <a:latin typeface="Times" charset="0"/>
              </a:rPr>
              <a:t> Big-Oh</a:t>
            </a:r>
            <a:endParaRPr lang="en-US" sz="4400" u="sng" dirty="0">
              <a:solidFill>
                <a:schemeClr val="tx2"/>
              </a:solidFill>
              <a:latin typeface="Times" charset="0"/>
            </a:endParaRPr>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18038" y="5524500"/>
            <a:ext cx="4381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Title 1"/>
          <p:cNvSpPr>
            <a:spLocks noGrp="1"/>
          </p:cNvSpPr>
          <p:nvPr>
            <p:ph type="title"/>
          </p:nvPr>
        </p:nvSpPr>
        <p:spPr>
          <a:xfrm>
            <a:off x="228600" y="4876800"/>
            <a:ext cx="4351338" cy="1981200"/>
          </a:xfrm>
        </p:spPr>
        <p:txBody>
          <a:bodyPr/>
          <a:lstStyle/>
          <a:p>
            <a:r>
              <a:rPr lang="en-US" sz="3200" b="1" dirty="0" smtClean="0"/>
              <a:t>Assuming: </a:t>
            </a:r>
            <a:r>
              <a:rPr lang="en-US" sz="3200" dirty="0" smtClean="0"/>
              <a:t/>
            </a:r>
            <a:br>
              <a:rPr lang="en-US" sz="3200" dirty="0" smtClean="0"/>
            </a:br>
            <a:r>
              <a:rPr lang="en-US" sz="3200" dirty="0" smtClean="0"/>
              <a:t>the modifiable </a:t>
            </a:r>
            <a:r>
              <a:rPr lang="en-US" sz="3200" dirty="0" err="1" smtClean="0"/>
              <a:t>LinkedList</a:t>
            </a:r>
            <a:r>
              <a:rPr lang="en-US" sz="3200" dirty="0" smtClean="0"/>
              <a:t> using Hw5 </a:t>
            </a:r>
            <a:r>
              <a:rPr lang="en-US" sz="3200" dirty="0" smtClean="0">
                <a:latin typeface="Courier New" pitchFamily="49" charset="0"/>
                <a:cs typeface="Courier New" pitchFamily="49" charset="0"/>
              </a:rPr>
              <a:t>List</a:t>
            </a:r>
            <a:r>
              <a:rPr lang="en-US" sz="3200" dirty="0" smtClean="0"/>
              <a:t> and </a:t>
            </a:r>
            <a:r>
              <a:rPr lang="en-US" sz="3200" dirty="0" err="1" smtClean="0">
                <a:latin typeface="Courier New" pitchFamily="49" charset="0"/>
                <a:cs typeface="Courier New" pitchFamily="49" charset="0"/>
              </a:rPr>
              <a:t>ListNode</a:t>
            </a:r>
            <a:endParaRPr lang="en-US" sz="3200" dirty="0" smtClean="0">
              <a:latin typeface="Courier New" pitchFamily="49" charset="0"/>
              <a:cs typeface="Courier New" pitchFamily="49" charset="0"/>
            </a:endParaRPr>
          </a:p>
        </p:txBody>
      </p:sp>
      <p:graphicFrame>
        <p:nvGraphicFramePr>
          <p:cNvPr id="10" name="Table 9"/>
          <p:cNvGraphicFramePr>
            <a:graphicFrameLocks noGrp="1"/>
          </p:cNvGraphicFramePr>
          <p:nvPr>
            <p:extLst/>
          </p:nvPr>
        </p:nvGraphicFramePr>
        <p:xfrm>
          <a:off x="304800" y="990600"/>
          <a:ext cx="7391400" cy="3840336"/>
        </p:xfrm>
        <a:graphic>
          <a:graphicData uri="http://schemas.openxmlformats.org/drawingml/2006/table">
            <a:tbl>
              <a:tblPr firstCol="1" bandRow="1">
                <a:tableStyleId>{5C22544A-7EE6-4342-B048-85BDC9FD1C3A}</a:tableStyleId>
              </a:tblPr>
              <a:tblGrid>
                <a:gridCol w="5173980"/>
                <a:gridCol w="2217420"/>
              </a:tblGrid>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front</a:t>
                      </a:r>
                      <a:r>
                        <a:rPr lang="en-US" sz="3200" baseline="0" dirty="0" smtClean="0"/>
                        <a:t>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end of list)</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Length</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a:t>
                      </a:r>
                      <a:r>
                        <a:rPr lang="en-US" sz="3200" baseline="0" dirty="0" smtClean="0"/>
                        <a:t>given a value)</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r h="640027">
                <a:tc>
                  <a:txBody>
                    <a:bodyPr/>
                    <a:lstStyle/>
                    <a:p>
                      <a:pPr algn="l"/>
                      <a:r>
                        <a:rPr lang="en-US" sz="3200" dirty="0" smtClean="0"/>
                        <a:t>Delete (given a </a:t>
                      </a:r>
                      <a:r>
                        <a:rPr lang="en-US" sz="3200" dirty="0" err="1" smtClean="0"/>
                        <a:t>ListNode</a:t>
                      </a:r>
                      <a:r>
                        <a:rPr lang="en-US" sz="3200" dirty="0" smtClean="0"/>
                        <a:t> ref)</a:t>
                      </a:r>
                      <a:endParaRPr lang="en-US" sz="3200" dirty="0"/>
                    </a:p>
                  </a:txBody>
                  <a:tcPr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08" marB="45708"/>
                </a:tc>
              </a:tr>
            </a:tbl>
          </a:graphicData>
        </a:graphic>
      </p:graphicFrame>
      <p:sp>
        <p:nvSpPr>
          <p:cNvPr id="7" name="Line Callout 1 6"/>
          <p:cNvSpPr/>
          <p:nvPr/>
        </p:nvSpPr>
        <p:spPr>
          <a:xfrm>
            <a:off x="7336716" y="4343400"/>
            <a:ext cx="1807284" cy="1505802"/>
          </a:xfrm>
          <a:prstGeom prst="borderCallout1">
            <a:avLst>
              <a:gd name="adj1" fmla="val -3607"/>
              <a:gd name="adj2" fmla="val 37387"/>
              <a:gd name="adj3" fmla="val -68588"/>
              <a:gd name="adj4" fmla="val -173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Times" charset="0"/>
              <a:buAutoNum type="alphaUcPeriod"/>
            </a:pPr>
            <a:r>
              <a:rPr lang="en-US" sz="2000" dirty="0"/>
              <a:t> O(1)</a:t>
            </a:r>
          </a:p>
          <a:p>
            <a:pPr>
              <a:buFont typeface="Times" charset="0"/>
              <a:buAutoNum type="alphaUcPeriod"/>
            </a:pPr>
            <a:r>
              <a:rPr lang="en-US" sz="2000" dirty="0"/>
              <a:t> O(log n)</a:t>
            </a:r>
          </a:p>
          <a:p>
            <a:pPr>
              <a:buFont typeface="Times" charset="0"/>
              <a:buAutoNum type="alphaUcPeriod"/>
            </a:pPr>
            <a:r>
              <a:rPr lang="en-US" sz="2000" dirty="0"/>
              <a:t> O(n log n)</a:t>
            </a:r>
          </a:p>
          <a:p>
            <a:pPr>
              <a:buFont typeface="Times" charset="0"/>
              <a:buAutoNum type="alphaUcPeriod"/>
            </a:pPr>
            <a:r>
              <a:rPr lang="en-US" sz="2000" dirty="0"/>
              <a:t> O(n)</a:t>
            </a:r>
          </a:p>
          <a:p>
            <a:pPr>
              <a:buFont typeface="Times" charset="0"/>
              <a:buAutoNum type="alphaUcPeriod"/>
            </a:pPr>
            <a:r>
              <a:rPr lang="en-US" sz="2000" dirty="0"/>
              <a:t> O(n</a:t>
            </a:r>
            <a:r>
              <a:rPr lang="en-US" sz="2000" baseline="30000" dirty="0"/>
              <a:t>2</a:t>
            </a:r>
            <a:r>
              <a:rPr lang="en-US" sz="2000" dirty="0" smtClean="0"/>
              <a:t>)</a:t>
            </a:r>
            <a:endParaRPr lang="en-US" sz="2000" dirty="0"/>
          </a:p>
        </p:txBody>
      </p:sp>
    </p:spTree>
    <p:extLst>
      <p:ext uri="{BB962C8B-B14F-4D97-AF65-F5344CB8AC3E}">
        <p14:creationId xmlns:p14="http://schemas.microsoft.com/office/powerpoint/2010/main" val="713770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sz="8800" smtClean="0"/>
              <a:t>Big-Oh for Arrays</a:t>
            </a:r>
          </a:p>
        </p:txBody>
      </p:sp>
    </p:spTree>
    <p:extLst>
      <p:ext uri="{BB962C8B-B14F-4D97-AF65-F5344CB8AC3E}">
        <p14:creationId xmlns:p14="http://schemas.microsoft.com/office/powerpoint/2010/main" val="1053666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smtClean="0"/>
              <a:t>unsorted</a:t>
            </a:r>
            <a:r>
              <a:rPr lang="en-US" dirty="0" smtClean="0"/>
              <a:t> array holding numbers within 1 to N </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Unsorted Arrays Big-Oh</a:t>
            </a:r>
          </a:p>
        </p:txBody>
      </p:sp>
      <p:graphicFrame>
        <p:nvGraphicFramePr>
          <p:cNvPr id="10" name="Table 9"/>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aphicFrame>
        <p:nvGraphicFramePr>
          <p:cNvPr id="6" name="Table 5"/>
          <p:cNvGraphicFramePr>
            <a:graphicFrameLocks noGrp="1"/>
          </p:cNvGraphicFramePr>
          <p:nvPr/>
        </p:nvGraphicFramePr>
        <p:xfrm>
          <a:off x="2362200" y="3703638"/>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2">
                <a:tc>
                  <a:txBody>
                    <a:bodyPr/>
                    <a:lstStyle/>
                    <a:p>
                      <a:pPr algn="ctr"/>
                      <a:r>
                        <a:rPr lang="en-US" sz="3600" dirty="0" smtClean="0"/>
                        <a:t>5</a:t>
                      </a:r>
                      <a:endParaRPr lang="en-US" sz="3600" dirty="0">
                        <a:solidFill>
                          <a:schemeClr val="tx1"/>
                        </a:solidFill>
                      </a:endParaRPr>
                    </a:p>
                  </a:txBody>
                  <a:tcPr marT="45689" marB="45689"/>
                </a:tc>
                <a:tc>
                  <a:txBody>
                    <a:bodyPr/>
                    <a:lstStyle/>
                    <a:p>
                      <a:pPr algn="ctr"/>
                      <a:r>
                        <a:rPr lang="en-US" sz="3600" dirty="0" smtClean="0"/>
                        <a:t>3</a:t>
                      </a:r>
                      <a:endParaRPr lang="en-US" sz="3600" dirty="0">
                        <a:solidFill>
                          <a:schemeClr val="tx1"/>
                        </a:solidFill>
                      </a:endParaRPr>
                    </a:p>
                  </a:txBody>
                  <a:tcPr marT="45689" marB="45689"/>
                </a:tc>
                <a:tc>
                  <a:txBody>
                    <a:bodyPr/>
                    <a:lstStyle/>
                    <a:p>
                      <a:pPr algn="ctr"/>
                      <a:r>
                        <a:rPr lang="en-US" sz="3600" dirty="0" smtClean="0"/>
                        <a:t>8</a:t>
                      </a:r>
                      <a:endParaRPr lang="en-US" sz="3600" dirty="0">
                        <a:solidFill>
                          <a:schemeClr val="tx1"/>
                        </a:solidFill>
                      </a:endParaRPr>
                    </a:p>
                  </a:txBody>
                  <a:tcPr marT="45689" marB="45689"/>
                </a:tc>
                <a:tc>
                  <a:txBody>
                    <a:bodyPr/>
                    <a:lstStyle/>
                    <a:p>
                      <a:pPr algn="ctr"/>
                      <a:r>
                        <a:rPr lang="en-US" sz="3600" dirty="0" smtClean="0"/>
                        <a:t>2</a:t>
                      </a:r>
                      <a:endParaRPr lang="en-US" sz="3600" dirty="0">
                        <a:solidFill>
                          <a:schemeClr val="tx1"/>
                        </a:solidFill>
                      </a:endParaRPr>
                    </a:p>
                  </a:txBody>
                  <a:tcPr marT="45689" marB="45689"/>
                </a:tc>
                <a:tc>
                  <a:txBody>
                    <a:bodyPr/>
                    <a:lstStyle/>
                    <a:p>
                      <a:pPr algn="ctr"/>
                      <a:r>
                        <a:rPr lang="en-US" sz="3600" dirty="0" smtClean="0"/>
                        <a:t>1</a:t>
                      </a:r>
                      <a:endParaRPr lang="en-US" sz="3600" dirty="0">
                        <a:solidFill>
                          <a:schemeClr val="tx1"/>
                        </a:solidFill>
                      </a:endParaRPr>
                    </a:p>
                  </a:txBody>
                  <a:tcPr marT="45689" marB="45689"/>
                </a:tc>
                <a:tc>
                  <a:txBody>
                    <a:bodyPr/>
                    <a:lstStyle/>
                    <a:p>
                      <a:pPr algn="ctr"/>
                      <a:r>
                        <a:rPr lang="en-US" sz="3600" dirty="0" smtClean="0"/>
                        <a:t>7</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spTree>
    <p:extLst>
      <p:ext uri="{BB962C8B-B14F-4D97-AF65-F5344CB8AC3E}">
        <p14:creationId xmlns:p14="http://schemas.microsoft.com/office/powerpoint/2010/main" val="12848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u="sng" dirty="0"/>
              <a:t>s</a:t>
            </a:r>
            <a:r>
              <a:rPr lang="en-US" b="1" u="sng" dirty="0" smtClean="0"/>
              <a:t>orted</a:t>
            </a:r>
            <a:r>
              <a:rPr lang="en-US" dirty="0" smtClean="0"/>
              <a:t> array holding numbers within 1 to N</a:t>
            </a:r>
          </a:p>
          <a:p>
            <a:pPr marL="457200" indent="-457200">
              <a:buFont typeface="Arial" pitchFamily="34" charset="0"/>
              <a:buChar char="•"/>
              <a:defRPr/>
            </a:pPr>
            <a:r>
              <a:rPr lang="en-US" dirty="0" smtClean="0"/>
              <a:t>no duplicates</a:t>
            </a:r>
          </a:p>
          <a:p>
            <a:pPr marL="457200" indent="-457200">
              <a:buFont typeface="Arial" pitchFamily="34" charset="0"/>
              <a:buChar char="•"/>
              <a:defRPr/>
            </a:pPr>
            <a:r>
              <a:rPr lang="en-US" dirty="0" smtClean="0"/>
              <a:t>we keep track the last index we use (</a:t>
            </a:r>
            <a:r>
              <a:rPr lang="en-US" dirty="0" err="1" smtClean="0"/>
              <a:t>maxIndex</a:t>
            </a:r>
            <a:r>
              <a:rPr lang="en-US" dirty="0" smtClean="0"/>
              <a:t>)</a:t>
            </a:r>
          </a:p>
          <a:p>
            <a:pPr marL="457200" indent="-457200">
              <a:buFont typeface="Arial" pitchFamily="34" charset="0"/>
              <a:buChar char="•"/>
              <a:defRPr/>
            </a:pPr>
            <a:r>
              <a:rPr lang="en-US" dirty="0" smtClean="0"/>
              <a:t>all values at indices &gt; </a:t>
            </a:r>
            <a:r>
              <a:rPr lang="en-US" dirty="0" err="1" smtClean="0"/>
              <a:t>maxIndex</a:t>
            </a:r>
            <a:r>
              <a:rPr lang="en-US" dirty="0" smtClean="0"/>
              <a:t> are 0 (unused).</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Sorted Arrays Big-Oh</a:t>
            </a:r>
          </a:p>
        </p:txBody>
      </p:sp>
      <p:graphicFrame>
        <p:nvGraphicFramePr>
          <p:cNvPr id="6" name="Table 5"/>
          <p:cNvGraphicFramePr>
            <a:graphicFrameLocks noGrp="1"/>
          </p:cNvGraphicFramePr>
          <p:nvPr/>
        </p:nvGraphicFramePr>
        <p:xfrm>
          <a:off x="2362200" y="3810000"/>
          <a:ext cx="6477003" cy="640018"/>
        </p:xfrm>
        <a:graphic>
          <a:graphicData uri="http://schemas.openxmlformats.org/drawingml/2006/table">
            <a:tbl>
              <a:tblPr firstRow="1" bandRow="1">
                <a:tableStyleId>{5940675A-B579-460E-94D1-54222C63F5DA}</a:tableStyleId>
              </a:tblPr>
              <a:tblGrid>
                <a:gridCol w="498231"/>
                <a:gridCol w="498231"/>
                <a:gridCol w="498231"/>
                <a:gridCol w="498231"/>
                <a:gridCol w="498231"/>
                <a:gridCol w="498231"/>
                <a:gridCol w="498231"/>
                <a:gridCol w="498231"/>
                <a:gridCol w="498231"/>
                <a:gridCol w="498231"/>
                <a:gridCol w="498231"/>
                <a:gridCol w="498231"/>
                <a:gridCol w="498231"/>
              </a:tblGrid>
              <a:tr h="639763">
                <a:tc>
                  <a:txBody>
                    <a:bodyPr/>
                    <a:lstStyle/>
                    <a:p>
                      <a:pPr algn="ctr"/>
                      <a:r>
                        <a:rPr lang="en-US" sz="3600" dirty="0" smtClean="0">
                          <a:solidFill>
                            <a:schemeClr val="tx1"/>
                          </a:solidFill>
                        </a:rPr>
                        <a:t>1</a:t>
                      </a:r>
                      <a:endParaRPr lang="en-US" sz="3600" dirty="0">
                        <a:solidFill>
                          <a:schemeClr val="tx1"/>
                        </a:solidFill>
                      </a:endParaRPr>
                    </a:p>
                  </a:txBody>
                  <a:tcPr marT="45689" marB="45689"/>
                </a:tc>
                <a:tc>
                  <a:txBody>
                    <a:bodyPr/>
                    <a:lstStyle/>
                    <a:p>
                      <a:pPr algn="ctr"/>
                      <a:r>
                        <a:rPr lang="en-US" sz="3600" dirty="0" smtClean="0">
                          <a:solidFill>
                            <a:schemeClr val="tx1"/>
                          </a:solidFill>
                        </a:rPr>
                        <a:t>2</a:t>
                      </a:r>
                      <a:endParaRPr lang="en-US" sz="3600" dirty="0">
                        <a:solidFill>
                          <a:schemeClr val="tx1"/>
                        </a:solidFill>
                      </a:endParaRPr>
                    </a:p>
                  </a:txBody>
                  <a:tcPr marT="45689" marB="45689"/>
                </a:tc>
                <a:tc>
                  <a:txBody>
                    <a:bodyPr/>
                    <a:lstStyle/>
                    <a:p>
                      <a:pPr algn="ctr"/>
                      <a:r>
                        <a:rPr lang="en-US" sz="3600" dirty="0" smtClean="0">
                          <a:solidFill>
                            <a:schemeClr val="tx1"/>
                          </a:solidFill>
                        </a:rPr>
                        <a:t>3</a:t>
                      </a:r>
                      <a:endParaRPr lang="en-US" sz="3600" dirty="0">
                        <a:solidFill>
                          <a:schemeClr val="tx1"/>
                        </a:solidFill>
                      </a:endParaRPr>
                    </a:p>
                  </a:txBody>
                  <a:tcPr marT="45689" marB="45689"/>
                </a:tc>
                <a:tc>
                  <a:txBody>
                    <a:bodyPr/>
                    <a:lstStyle/>
                    <a:p>
                      <a:pPr algn="ctr"/>
                      <a:r>
                        <a:rPr lang="en-US" sz="3600" dirty="0" smtClean="0">
                          <a:solidFill>
                            <a:schemeClr val="tx1"/>
                          </a:solidFill>
                        </a:rPr>
                        <a:t>5</a:t>
                      </a:r>
                      <a:endParaRPr lang="en-US" sz="3600" dirty="0">
                        <a:solidFill>
                          <a:schemeClr val="tx1"/>
                        </a:solidFill>
                      </a:endParaRPr>
                    </a:p>
                  </a:txBody>
                  <a:tcPr marT="45689" marB="45689"/>
                </a:tc>
                <a:tc>
                  <a:txBody>
                    <a:bodyPr/>
                    <a:lstStyle/>
                    <a:p>
                      <a:pPr algn="ctr"/>
                      <a:r>
                        <a:rPr lang="en-US" sz="3600" dirty="0" smtClean="0">
                          <a:solidFill>
                            <a:schemeClr val="tx1"/>
                          </a:solidFill>
                        </a:rPr>
                        <a:t>7</a:t>
                      </a:r>
                      <a:endParaRPr lang="en-US" sz="3600" dirty="0">
                        <a:solidFill>
                          <a:schemeClr val="tx1"/>
                        </a:solidFill>
                      </a:endParaRPr>
                    </a:p>
                  </a:txBody>
                  <a:tcPr marT="45689" marB="45689"/>
                </a:tc>
                <a:tc>
                  <a:txBody>
                    <a:bodyPr/>
                    <a:lstStyle/>
                    <a:p>
                      <a:pPr algn="ctr"/>
                      <a:r>
                        <a:rPr lang="en-US" sz="3600" dirty="0" smtClean="0">
                          <a:solidFill>
                            <a:schemeClr val="tx1"/>
                          </a:solidFill>
                        </a:rPr>
                        <a:t>8</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c>
                  <a:txBody>
                    <a:bodyPr/>
                    <a:lstStyle/>
                    <a:p>
                      <a:pPr algn="ctr"/>
                      <a:r>
                        <a:rPr lang="en-US" sz="3600" dirty="0" smtClean="0"/>
                        <a:t>0</a:t>
                      </a:r>
                      <a:endParaRPr lang="en-US" sz="3600" dirty="0">
                        <a:solidFill>
                          <a:schemeClr val="tx1"/>
                        </a:solidFill>
                      </a:endParaRPr>
                    </a:p>
                  </a:txBody>
                  <a:tcPr marT="45689" marB="45689"/>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spTree>
    <p:extLst>
      <p:ext uri="{BB962C8B-B14F-4D97-AF65-F5344CB8AC3E}">
        <p14:creationId xmlns:p14="http://schemas.microsoft.com/office/powerpoint/2010/main" val="397660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8229600" cy="1143000"/>
          </a:xfrm>
        </p:spPr>
        <p:txBody>
          <a:bodyPr/>
          <a:lstStyle/>
          <a:p>
            <a:r>
              <a:rPr lang="en-US" smtClean="0"/>
              <a:t>Selection Sort</a:t>
            </a:r>
          </a:p>
        </p:txBody>
      </p:sp>
      <p:pic>
        <p:nvPicPr>
          <p:cNvPr id="61443"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375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idx="1"/>
          </p:nvPr>
        </p:nvSpPr>
        <p:spPr>
          <a:xfrm>
            <a:off x="14288" y="3810000"/>
            <a:ext cx="9129712" cy="3048000"/>
          </a:xfrm>
        </p:spPr>
        <p:txBody>
          <a:bodyPr/>
          <a:lstStyle/>
          <a:p>
            <a:pPr marL="0" indent="0">
              <a:buFontTx/>
              <a:buNone/>
              <a:defRPr/>
            </a:pPr>
            <a:r>
              <a:rPr lang="en-US" b="1" dirty="0" smtClean="0"/>
              <a:t>Assuming: </a:t>
            </a:r>
            <a:endParaRPr lang="en-US" dirty="0" smtClean="0"/>
          </a:p>
          <a:p>
            <a:pPr marL="457200" indent="-457200">
              <a:buFont typeface="Arial" pitchFamily="34" charset="0"/>
              <a:buChar char="•"/>
              <a:defRPr/>
            </a:pPr>
            <a:r>
              <a:rPr lang="en-US" b="1" dirty="0" smtClean="0"/>
              <a:t>Boolean </a:t>
            </a:r>
            <a:r>
              <a:rPr lang="en-US" dirty="0" smtClean="0"/>
              <a:t>array </a:t>
            </a:r>
            <a:r>
              <a:rPr lang="en-US" b="1" u="sng" dirty="0" smtClean="0"/>
              <a:t>representing</a:t>
            </a:r>
            <a:r>
              <a:rPr lang="en-US" b="1" dirty="0" smtClean="0"/>
              <a:t> </a:t>
            </a:r>
            <a:r>
              <a:rPr lang="en-US" dirty="0" smtClean="0"/>
              <a:t>numbers within 1 to X</a:t>
            </a:r>
          </a:p>
          <a:p>
            <a:pPr marL="457200" indent="-457200">
              <a:buFont typeface="Arial" pitchFamily="34" charset="0"/>
              <a:buChar char="•"/>
              <a:defRPr/>
            </a:pPr>
            <a:r>
              <a:rPr lang="en-US" dirty="0" smtClean="0"/>
              <a:t>X is a fixed number</a:t>
            </a:r>
          </a:p>
          <a:p>
            <a:pPr marL="457200" indent="-457200">
              <a:buFont typeface="Arial" pitchFamily="34" charset="0"/>
              <a:buChar char="•"/>
              <a:defRPr/>
            </a:pPr>
            <a:r>
              <a:rPr lang="en-US" dirty="0" smtClean="0"/>
              <a:t>no duplicates</a:t>
            </a:r>
          </a:p>
        </p:txBody>
      </p:sp>
      <p:sp>
        <p:nvSpPr>
          <p:cNvPr id="5" name="Title 1"/>
          <p:cNvSpPr txBox="1">
            <a:spLocks/>
          </p:cNvSpPr>
          <p:nvPr/>
        </p:nvSpPr>
        <p:spPr bwMode="auto">
          <a:xfrm>
            <a:off x="14288" y="0"/>
            <a:ext cx="912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pPr algn="ctr">
              <a:spcBef>
                <a:spcPct val="0"/>
              </a:spcBef>
            </a:pPr>
            <a:r>
              <a:rPr lang="en-US" sz="4400" u="sng">
                <a:solidFill>
                  <a:schemeClr val="tx2"/>
                </a:solidFill>
                <a:latin typeface="Times" charset="0"/>
              </a:rPr>
              <a:t>Boolean Arrays Big-Oh</a:t>
            </a:r>
          </a:p>
        </p:txBody>
      </p:sp>
      <p:graphicFrame>
        <p:nvGraphicFramePr>
          <p:cNvPr id="6" name="Table 5"/>
          <p:cNvGraphicFramePr>
            <a:graphicFrameLocks noGrp="1"/>
          </p:cNvGraphicFramePr>
          <p:nvPr/>
        </p:nvGraphicFramePr>
        <p:xfrm>
          <a:off x="2133600" y="3733800"/>
          <a:ext cx="6781797" cy="640018"/>
        </p:xfrm>
        <a:graphic>
          <a:graphicData uri="http://schemas.openxmlformats.org/drawingml/2006/table">
            <a:tbl>
              <a:tblPr firstRow="1" bandRow="1">
                <a:tableStyleId>{5940675A-B579-460E-94D1-54222C63F5DA}</a:tableStyleId>
              </a:tblPr>
              <a:tblGrid>
                <a:gridCol w="753533"/>
                <a:gridCol w="753533"/>
                <a:gridCol w="753533"/>
                <a:gridCol w="753533"/>
                <a:gridCol w="753533"/>
                <a:gridCol w="753533"/>
                <a:gridCol w="753533"/>
                <a:gridCol w="753533"/>
                <a:gridCol w="753533"/>
              </a:tblGrid>
              <a:tr h="639763">
                <a:tc>
                  <a:txBody>
                    <a:bodyPr/>
                    <a:lstStyle/>
                    <a:p>
                      <a:pPr algn="ctr"/>
                      <a:r>
                        <a:rPr lang="en-US" sz="3600" dirty="0" smtClean="0">
                          <a:solidFill>
                            <a:schemeClr val="tx1"/>
                          </a:solidFill>
                        </a:rPr>
                        <a:t>F</a:t>
                      </a:r>
                      <a:r>
                        <a:rPr lang="en-US" sz="3600" baseline="-25000" dirty="0" smtClean="0">
                          <a:solidFill>
                            <a:schemeClr val="tx1"/>
                          </a:solidFill>
                        </a:rPr>
                        <a:t>0</a:t>
                      </a:r>
                      <a:endParaRPr lang="en-US" sz="3600" dirty="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1</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2</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3</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4</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5</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F</a:t>
                      </a:r>
                      <a:r>
                        <a:rPr lang="en-US" sz="3600" baseline="-25000" dirty="0" smtClean="0">
                          <a:solidFill>
                            <a:schemeClr val="tx1"/>
                          </a:solidFill>
                        </a:rPr>
                        <a:t>6</a:t>
                      </a:r>
                      <a:endParaRPr lang="en-US" sz="3600" dirty="0" smtClean="0">
                        <a:solidFill>
                          <a:schemeClr val="tx1"/>
                        </a:solidFill>
                      </a:endParaRPr>
                    </a:p>
                  </a:txBody>
                  <a:tcPr marT="45689" marB="4568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7</a:t>
                      </a:r>
                      <a:endParaRPr lang="en-US" sz="3600" dirty="0" smtClean="0">
                        <a:solidFill>
                          <a:schemeClr val="tx1"/>
                        </a:solidFill>
                      </a:endParaRPr>
                    </a:p>
                  </a:txBody>
                  <a:tcPr marT="45689" marB="45689">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rPr>
                        <a:t>T</a:t>
                      </a:r>
                      <a:r>
                        <a:rPr lang="en-US" sz="3600" baseline="-25000" dirty="0" smtClean="0">
                          <a:solidFill>
                            <a:schemeClr val="tx1"/>
                          </a:solidFill>
                        </a:rPr>
                        <a:t>8</a:t>
                      </a:r>
                      <a:endParaRPr lang="en-US" sz="3600" dirty="0" smtClean="0">
                        <a:solidFill>
                          <a:schemeClr val="tx1"/>
                        </a:solidFill>
                      </a:endParaRPr>
                    </a:p>
                  </a:txBody>
                  <a:tcPr marT="45689" marB="45689">
                    <a:solidFill>
                      <a:schemeClr val="bg1">
                        <a:lumMod val="85000"/>
                      </a:schemeClr>
                    </a:solidFill>
                  </a:tcPr>
                </a:tc>
              </a:tr>
            </a:tbl>
          </a:graphicData>
        </a:graphic>
      </p:graphicFrame>
      <p:graphicFrame>
        <p:nvGraphicFramePr>
          <p:cNvPr id="7" name="Table 6"/>
          <p:cNvGraphicFramePr>
            <a:graphicFrameLocks noGrp="1"/>
          </p:cNvGraphicFramePr>
          <p:nvPr/>
        </p:nvGraphicFramePr>
        <p:xfrm>
          <a:off x="762000" y="990600"/>
          <a:ext cx="7391400" cy="2560640"/>
        </p:xfrm>
        <a:graphic>
          <a:graphicData uri="http://schemas.openxmlformats.org/drawingml/2006/table">
            <a:tbl>
              <a:tblPr firstCol="1" bandRow="1">
                <a:tableStyleId>{5C22544A-7EE6-4342-B048-85BDC9FD1C3A}</a:tableStyleId>
              </a:tblPr>
              <a:tblGrid>
                <a:gridCol w="4114800"/>
                <a:gridCol w="3276600"/>
              </a:tblGrid>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 first spot</a:t>
                      </a:r>
                      <a:r>
                        <a:rPr lang="en-US" sz="3200" baseline="0" dirty="0" smtClean="0"/>
                        <a: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Insert (into</a:t>
                      </a:r>
                      <a:r>
                        <a:rPr lang="en-US" sz="3200" baseline="0" dirty="0" smtClean="0"/>
                        <a:t> last spot)</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Find   (given a</a:t>
                      </a:r>
                      <a:r>
                        <a:rPr lang="en-US" sz="3200" baseline="0" dirty="0" smtClean="0"/>
                        <a:t> value)</a:t>
                      </a:r>
                      <a:endParaRPr lang="en-US" sz="32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r h="640160">
                <a:tc>
                  <a:txBody>
                    <a:bodyPr/>
                    <a:lstStyle/>
                    <a:p>
                      <a:pPr algn="l"/>
                      <a:r>
                        <a:rPr lang="en-US" sz="3200" dirty="0" smtClean="0"/>
                        <a:t>Delete (</a:t>
                      </a:r>
                      <a:r>
                        <a:rPr lang="en-US" sz="3200" baseline="0" dirty="0" smtClean="0"/>
                        <a:t>given a value)</a:t>
                      </a:r>
                      <a:endParaRPr lang="en-US" sz="32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O(                   )</a:t>
                      </a:r>
                    </a:p>
                  </a:txBody>
                  <a:tcPr marT="45726" marB="45726"/>
                </a:tc>
              </a:tr>
            </a:tbl>
          </a:graphicData>
        </a:graphic>
      </p:graphicFrame>
      <p:grpSp>
        <p:nvGrpSpPr>
          <p:cNvPr id="9" name="Group 1047"/>
          <p:cNvGrpSpPr>
            <a:grpSpLocks/>
          </p:cNvGrpSpPr>
          <p:nvPr>
            <p:custDataLst>
              <p:tags r:id="rId1"/>
            </p:custDataLst>
          </p:nvPr>
        </p:nvGrpSpPr>
        <p:grpSpPr bwMode="auto">
          <a:xfrm>
            <a:off x="7618413" y="5343525"/>
            <a:ext cx="1127125" cy="1314450"/>
            <a:chOff x="2928" y="1051"/>
            <a:chExt cx="840" cy="957"/>
          </a:xfrm>
        </p:grpSpPr>
        <p:sp>
          <p:nvSpPr>
            <p:cNvPr id="56366" name="Freeform 1048"/>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4 h 250"/>
                <a:gd name="T10" fmla="*/ 2 w 1048"/>
                <a:gd name="T11" fmla="*/ 223 h 250"/>
                <a:gd name="T12" fmla="*/ 2 w 1048"/>
                <a:gd name="T13" fmla="*/ 203 h 250"/>
                <a:gd name="T14" fmla="*/ 0 w 1048"/>
                <a:gd name="T15" fmla="*/ 182 h 250"/>
                <a:gd name="T16" fmla="*/ 2 w 1048"/>
                <a:gd name="T17" fmla="*/ 148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67"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spcBef>
                  <a:spcPct val="0"/>
                </a:spcBef>
              </a:pPr>
              <a:endParaRPr lang="en-US" sz="2400">
                <a:solidFill>
                  <a:schemeClr val="tx1"/>
                </a:solidFill>
                <a:latin typeface="Arial" pitchFamily="34" charset="0"/>
              </a:endParaRPr>
            </a:p>
          </p:txBody>
        </p:sp>
        <p:sp>
          <p:nvSpPr>
            <p:cNvPr id="56368"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69"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0"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1"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2"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3"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0"/>
                </a:spcBef>
              </a:pPr>
              <a:endParaRPr lang="en-US" sz="2400">
                <a:solidFill>
                  <a:schemeClr val="tx1"/>
                </a:solidFill>
                <a:latin typeface="Arial" pitchFamily="34" charset="0"/>
              </a:endParaRPr>
            </a:p>
          </p:txBody>
        </p:sp>
        <p:sp>
          <p:nvSpPr>
            <p:cNvPr id="56374"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pPr>
                <a:spcBef>
                  <a:spcPct val="0"/>
                </a:spcBef>
              </a:pPr>
              <a:endParaRPr lang="en-US" sz="2400">
                <a:solidFill>
                  <a:schemeClr val="tx1"/>
                </a:solidFill>
                <a:latin typeface="Arial" pitchFamily="34" charset="0"/>
              </a:endParaRPr>
            </a:p>
          </p:txBody>
        </p:sp>
        <p:sp>
          <p:nvSpPr>
            <p:cNvPr id="56375"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76"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77"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78"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Cloud Callout 1"/>
          <p:cNvSpPr/>
          <p:nvPr/>
        </p:nvSpPr>
        <p:spPr>
          <a:xfrm>
            <a:off x="3810000" y="5121275"/>
            <a:ext cx="3313113" cy="1404938"/>
          </a:xfrm>
          <a:prstGeom prst="cloudCallout">
            <a:avLst>
              <a:gd name="adj1" fmla="val 68548"/>
              <a:gd name="adj2" fmla="val -16151"/>
            </a:avLst>
          </a:prstGeom>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en-US" dirty="0">
                <a:solidFill>
                  <a:srgbClr val="000000"/>
                </a:solidFill>
                <a:latin typeface="Courier New" pitchFamily="1" charset="0"/>
                <a:cs typeface="Courier New" pitchFamily="1" charset="0"/>
              </a:rPr>
              <a:t>Could I use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this trick to </a:t>
            </a:r>
            <a:br>
              <a:rPr lang="en-US" dirty="0">
                <a:solidFill>
                  <a:srgbClr val="000000"/>
                </a:solidFill>
                <a:latin typeface="Courier New" pitchFamily="1" charset="0"/>
                <a:cs typeface="Courier New" pitchFamily="1" charset="0"/>
              </a:rPr>
            </a:br>
            <a:r>
              <a:rPr lang="en-US" dirty="0">
                <a:solidFill>
                  <a:srgbClr val="000000"/>
                </a:solidFill>
                <a:latin typeface="Courier New" pitchFamily="1" charset="0"/>
                <a:cs typeface="Courier New" pitchFamily="1" charset="0"/>
              </a:rPr>
              <a:t>store objects?</a:t>
            </a:r>
          </a:p>
        </p:txBody>
      </p:sp>
    </p:spTree>
    <p:extLst>
      <p:ext uri="{BB962C8B-B14F-4D97-AF65-F5344CB8AC3E}">
        <p14:creationId xmlns:p14="http://schemas.microsoft.com/office/powerpoint/2010/main" val="429124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9613" y="228600"/>
            <a:ext cx="7772400" cy="1143000"/>
          </a:xfrm>
        </p:spPr>
        <p:txBody>
          <a:bodyPr/>
          <a:lstStyle/>
          <a:p>
            <a:r>
              <a:rPr lang="en-US" smtClean="0"/>
              <a:t>What’s the relationship between height and number of nodes?</a:t>
            </a:r>
          </a:p>
        </p:txBody>
      </p:sp>
      <p:pic>
        <p:nvPicPr>
          <p:cNvPr id="111618" name="Picture 2" descr="C:\Users\Colleen\Desktop\Untitled)23.png"/>
          <p:cNvPicPr>
            <a:picLocks noChangeAspect="1" noChangeArrowheads="1"/>
          </p:cNvPicPr>
          <p:nvPr/>
        </p:nvPicPr>
        <p:blipFill rotWithShape="1">
          <a:blip r:embed="rId2"/>
          <a:srcRect l="22092" t="5946" r="31852" b="34651"/>
          <a:stretch/>
        </p:blipFill>
        <p:spPr bwMode="auto">
          <a:xfrm>
            <a:off x="5646738" y="1855788"/>
            <a:ext cx="3070225" cy="18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19" name="Picture 3" descr="C:\Users\Colleen\Desktop\Untitled)234.png"/>
          <p:cNvPicPr>
            <a:picLocks noChangeAspect="1" noChangeArrowheads="1"/>
          </p:cNvPicPr>
          <p:nvPr/>
        </p:nvPicPr>
        <p:blipFill rotWithShape="1">
          <a:blip r:embed="rId3"/>
          <a:srcRect l="15269" t="4751" r="23750" b="14055"/>
          <a:stretch/>
        </p:blipFill>
        <p:spPr bwMode="auto">
          <a:xfrm>
            <a:off x="381000" y="3741738"/>
            <a:ext cx="4065588" cy="257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0" name="Picture 4" descr="C:\Users\Colleen\Desktop\Untitled)234S.png"/>
          <p:cNvPicPr>
            <a:picLocks noChangeAspect="1" noChangeArrowheads="1"/>
          </p:cNvPicPr>
          <p:nvPr/>
        </p:nvPicPr>
        <p:blipFill rotWithShape="1">
          <a:blip r:embed="rId4"/>
          <a:srcRect l="15044" t="7313" r="26107" b="7313"/>
          <a:stretch/>
        </p:blipFill>
        <p:spPr bwMode="auto">
          <a:xfrm>
            <a:off x="4953000" y="4003675"/>
            <a:ext cx="3924300" cy="2709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1" name="Picture 5" descr="C:\Users\Colleen\Desktop\Untitled).png"/>
          <p:cNvPicPr>
            <a:picLocks noChangeAspect="1" noChangeArrowheads="1"/>
          </p:cNvPicPr>
          <p:nvPr/>
        </p:nvPicPr>
        <p:blipFill rotWithShape="1">
          <a:blip r:embed="rId5"/>
          <a:srcRect l="35169" r="43934" b="64204"/>
          <a:stretch/>
        </p:blipFill>
        <p:spPr bwMode="auto">
          <a:xfrm>
            <a:off x="838200" y="1857375"/>
            <a:ext cx="1393825" cy="1136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1622" name="Picture 6" descr="C:\Users\Colleen\Desktop\Untitled)2.png"/>
          <p:cNvPicPr>
            <a:picLocks noChangeAspect="1" noChangeArrowheads="1"/>
          </p:cNvPicPr>
          <p:nvPr/>
        </p:nvPicPr>
        <p:blipFill rotWithShape="1">
          <a:blip r:embed="rId6"/>
          <a:srcRect l="33179" t="5945" r="42940" b="58532"/>
          <a:stretch/>
        </p:blipFill>
        <p:spPr bwMode="auto">
          <a:xfrm>
            <a:off x="3200400" y="1881188"/>
            <a:ext cx="1592263"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2" name="Right Arrow 3"/>
          <p:cNvSpPr>
            <a:spLocks noChangeArrowheads="1"/>
          </p:cNvSpPr>
          <p:nvPr/>
        </p:nvSpPr>
        <p:spPr bwMode="auto">
          <a:xfrm>
            <a:off x="2414588" y="2425700"/>
            <a:ext cx="633412"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3" name="Right Arrow 9"/>
          <p:cNvSpPr>
            <a:spLocks noChangeArrowheads="1"/>
          </p:cNvSpPr>
          <p:nvPr/>
        </p:nvSpPr>
        <p:spPr bwMode="auto">
          <a:xfrm>
            <a:off x="4929188" y="2538413"/>
            <a:ext cx="635000" cy="241300"/>
          </a:xfrm>
          <a:prstGeom prst="rightArrow">
            <a:avLst>
              <a:gd name="adj1" fmla="val 50000"/>
              <a:gd name="adj2" fmla="val 5007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4" name="Right Arrow 10"/>
          <p:cNvSpPr>
            <a:spLocks noChangeArrowheads="1"/>
          </p:cNvSpPr>
          <p:nvPr/>
        </p:nvSpPr>
        <p:spPr bwMode="auto">
          <a:xfrm rot="8455799">
            <a:off x="4418013" y="3319463"/>
            <a:ext cx="1214437" cy="211137"/>
          </a:xfrm>
          <a:prstGeom prst="rightArrow">
            <a:avLst>
              <a:gd name="adj1" fmla="val 50000"/>
              <a:gd name="adj2" fmla="val 5016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solidFill>
                <a:srgbClr val="000000"/>
              </a:solidFill>
              <a:latin typeface="Courier New" pitchFamily="49" charset="0"/>
              <a:cs typeface="Courier New" pitchFamily="49" charset="0"/>
            </a:endParaRPr>
          </a:p>
        </p:txBody>
      </p:sp>
      <p:sp>
        <p:nvSpPr>
          <p:cNvPr id="41995" name="Right Arrow 11"/>
          <p:cNvSpPr>
            <a:spLocks noChangeArrowheads="1"/>
          </p:cNvSpPr>
          <p:nvPr/>
        </p:nvSpPr>
        <p:spPr bwMode="auto">
          <a:xfrm>
            <a:off x="4505325" y="5030788"/>
            <a:ext cx="633413" cy="241300"/>
          </a:xfrm>
          <a:prstGeom prst="rightArrow">
            <a:avLst>
              <a:gd name="adj1" fmla="val 50000"/>
              <a:gd name="adj2" fmla="val 499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Courier New" pitchFamily="49" charset="0"/>
              <a:cs typeface="Courier New" pitchFamily="49" charset="0"/>
            </a:endParaRPr>
          </a:p>
        </p:txBody>
      </p:sp>
      <p:sp>
        <p:nvSpPr>
          <p:cNvPr id="41996" name="TextBox 4"/>
          <p:cNvSpPr txBox="1">
            <a:spLocks noChangeArrowheads="1"/>
          </p:cNvSpPr>
          <p:nvPr/>
        </p:nvSpPr>
        <p:spPr bwMode="auto">
          <a:xfrm>
            <a:off x="838200" y="23749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sp>
        <p:nvSpPr>
          <p:cNvPr id="41997" name="TextBox 13"/>
          <p:cNvSpPr txBox="1">
            <a:spLocks noChangeArrowheads="1"/>
          </p:cNvSpPr>
          <p:nvPr/>
        </p:nvSpPr>
        <p:spPr bwMode="auto">
          <a:xfrm>
            <a:off x="3200400" y="1871663"/>
            <a:ext cx="38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sp>
        <p:nvSpPr>
          <p:cNvPr id="41998" name="TextBox 14"/>
          <p:cNvSpPr txBox="1">
            <a:spLocks noChangeArrowheads="1"/>
          </p:cNvSpPr>
          <p:nvPr/>
        </p:nvSpPr>
        <p:spPr bwMode="auto">
          <a:xfrm>
            <a:off x="5646738" y="1841500"/>
            <a:ext cx="38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sp>
        <p:nvSpPr>
          <p:cNvPr id="41999" name="TextBox 15"/>
          <p:cNvSpPr txBox="1">
            <a:spLocks noChangeArrowheads="1"/>
          </p:cNvSpPr>
          <p:nvPr/>
        </p:nvSpPr>
        <p:spPr bwMode="auto">
          <a:xfrm>
            <a:off x="427038" y="3751263"/>
            <a:ext cx="601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sp>
        <p:nvSpPr>
          <p:cNvPr id="42000" name="TextBox 16"/>
          <p:cNvSpPr txBox="1">
            <a:spLocks noChangeArrowheads="1"/>
          </p:cNvSpPr>
          <p:nvPr/>
        </p:nvSpPr>
        <p:spPr bwMode="auto">
          <a:xfrm>
            <a:off x="5056188" y="4046538"/>
            <a:ext cx="78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spTree>
    <p:extLst>
      <p:ext uri="{BB962C8B-B14F-4D97-AF65-F5344CB8AC3E}">
        <p14:creationId xmlns:p14="http://schemas.microsoft.com/office/powerpoint/2010/main" val="9836199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p:cNvGrpSpPr>
            <a:grpSpLocks/>
          </p:cNvGrpSpPr>
          <p:nvPr/>
        </p:nvGrpSpPr>
        <p:grpSpPr bwMode="auto">
          <a:xfrm>
            <a:off x="6248400" y="103188"/>
            <a:ext cx="1020763" cy="830262"/>
            <a:chOff x="832177" y="1857422"/>
            <a:chExt cx="1399231" cy="1136523"/>
          </a:xfrm>
        </p:grpSpPr>
        <p:pic>
          <p:nvPicPr>
            <p:cNvPr id="111621" name="Picture 5" descr="C:\Users\Colleen\Desktop\Untitled).png"/>
            <p:cNvPicPr>
              <a:picLocks noChangeAspect="1" noChangeArrowheads="1"/>
            </p:cNvPicPr>
            <p:nvPr/>
          </p:nvPicPr>
          <p:blipFill rotWithShape="1">
            <a:blip r:embed="rId2"/>
            <a:srcRect l="35169" r="43934" b="64204"/>
            <a:stretch/>
          </p:blipFill>
          <p:spPr bwMode="auto">
            <a:xfrm>
              <a:off x="838706" y="1857422"/>
              <a:ext cx="1392702" cy="1136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60" name="TextBox 4"/>
            <p:cNvSpPr txBox="1">
              <a:spLocks noChangeArrowheads="1"/>
            </p:cNvSpPr>
            <p:nvPr/>
          </p:nvSpPr>
          <p:spPr bwMode="auto">
            <a:xfrm>
              <a:off x="832177" y="227936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a:t>
              </a:r>
              <a:endParaRPr lang="en-US">
                <a:solidFill>
                  <a:srgbClr val="FF0000"/>
                </a:solidFill>
              </a:endParaRPr>
            </a:p>
          </p:txBody>
        </p:sp>
      </p:grpSp>
      <p:grpSp>
        <p:nvGrpSpPr>
          <p:cNvPr id="43011" name="Group 8"/>
          <p:cNvGrpSpPr>
            <a:grpSpLocks/>
          </p:cNvGrpSpPr>
          <p:nvPr/>
        </p:nvGrpSpPr>
        <p:grpSpPr bwMode="auto">
          <a:xfrm>
            <a:off x="7648575" y="304800"/>
            <a:ext cx="1162050" cy="830263"/>
            <a:chOff x="3200400" y="1872079"/>
            <a:chExt cx="1592239" cy="1136840"/>
          </a:xfrm>
        </p:grpSpPr>
        <p:pic>
          <p:nvPicPr>
            <p:cNvPr id="111622" name="Picture 6" descr="C:\Users\Colleen\Desktop\Untitled)2.png"/>
            <p:cNvPicPr>
              <a:picLocks noChangeAspect="1" noChangeArrowheads="1"/>
            </p:cNvPicPr>
            <p:nvPr/>
          </p:nvPicPr>
          <p:blipFill rotWithShape="1">
            <a:blip r:embed="rId3"/>
            <a:srcRect l="33179" t="5945" r="42940" b="58532"/>
            <a:stretch/>
          </p:blipFill>
          <p:spPr bwMode="auto">
            <a:xfrm>
              <a:off x="3200400" y="1880774"/>
              <a:ext cx="1592239" cy="11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8" name="TextBox 13"/>
            <p:cNvSpPr txBox="1">
              <a:spLocks noChangeArrowheads="1"/>
            </p:cNvSpPr>
            <p:nvPr/>
          </p:nvSpPr>
          <p:spPr bwMode="auto">
            <a:xfrm>
              <a:off x="3200400" y="187207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a:t>
              </a:r>
              <a:endParaRPr lang="en-US">
                <a:solidFill>
                  <a:srgbClr val="FF0000"/>
                </a:solidFill>
              </a:endParaRPr>
            </a:p>
          </p:txBody>
        </p:sp>
      </p:grpSp>
      <p:grpSp>
        <p:nvGrpSpPr>
          <p:cNvPr id="43012" name="Group 5"/>
          <p:cNvGrpSpPr>
            <a:grpSpLocks/>
          </p:cNvGrpSpPr>
          <p:nvPr/>
        </p:nvGrpSpPr>
        <p:grpSpPr bwMode="auto">
          <a:xfrm>
            <a:off x="6815138" y="1368425"/>
            <a:ext cx="2241550" cy="1387475"/>
            <a:chOff x="5646761" y="1840908"/>
            <a:chExt cx="3070746" cy="1900977"/>
          </a:xfrm>
        </p:grpSpPr>
        <p:pic>
          <p:nvPicPr>
            <p:cNvPr id="111618" name="Picture 2" descr="C:\Users\Colleen\Desktop\Untitled)23.png"/>
            <p:cNvPicPr>
              <a:picLocks noChangeAspect="1" noChangeArrowheads="1"/>
            </p:cNvPicPr>
            <p:nvPr/>
          </p:nvPicPr>
          <p:blipFill rotWithShape="1">
            <a:blip r:embed="rId4"/>
            <a:srcRect l="22092" t="5946" r="31852" b="34651"/>
            <a:stretch/>
          </p:blipFill>
          <p:spPr bwMode="auto">
            <a:xfrm>
              <a:off x="5646761" y="1856134"/>
              <a:ext cx="3070746" cy="188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6" name="TextBox 14"/>
            <p:cNvSpPr txBox="1">
              <a:spLocks noChangeArrowheads="1"/>
            </p:cNvSpPr>
            <p:nvPr/>
          </p:nvSpPr>
          <p:spPr bwMode="auto">
            <a:xfrm>
              <a:off x="5646761" y="184090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7</a:t>
              </a:r>
              <a:endParaRPr lang="en-US">
                <a:solidFill>
                  <a:srgbClr val="FF0000"/>
                </a:solidFill>
              </a:endParaRPr>
            </a:p>
          </p:txBody>
        </p:sp>
      </p:grpSp>
      <p:grpSp>
        <p:nvGrpSpPr>
          <p:cNvPr id="43013" name="Group 6"/>
          <p:cNvGrpSpPr>
            <a:grpSpLocks/>
          </p:cNvGrpSpPr>
          <p:nvPr/>
        </p:nvGrpSpPr>
        <p:grpSpPr bwMode="auto">
          <a:xfrm>
            <a:off x="6165850" y="2843213"/>
            <a:ext cx="2967038" cy="1881187"/>
            <a:chOff x="381000" y="3741885"/>
            <a:chExt cx="4065896" cy="2577911"/>
          </a:xfrm>
        </p:grpSpPr>
        <p:pic>
          <p:nvPicPr>
            <p:cNvPr id="111619" name="Picture 3" descr="C:\Users\Colleen\Desktop\Untitled)234.png"/>
            <p:cNvPicPr>
              <a:picLocks noChangeAspect="1" noChangeArrowheads="1"/>
            </p:cNvPicPr>
            <p:nvPr/>
          </p:nvPicPr>
          <p:blipFill rotWithShape="1">
            <a:blip r:embed="rId5"/>
            <a:srcRect l="15269" t="4751" r="23750" b="14055"/>
            <a:stretch/>
          </p:blipFill>
          <p:spPr bwMode="auto">
            <a:xfrm>
              <a:off x="381000" y="3741885"/>
              <a:ext cx="4065896" cy="257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4" name="TextBox 15"/>
            <p:cNvSpPr txBox="1">
              <a:spLocks noChangeArrowheads="1"/>
            </p:cNvSpPr>
            <p:nvPr/>
          </p:nvSpPr>
          <p:spPr bwMode="auto">
            <a:xfrm>
              <a:off x="427629" y="3751915"/>
              <a:ext cx="1476109"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15</a:t>
              </a:r>
              <a:endParaRPr lang="en-US">
                <a:solidFill>
                  <a:srgbClr val="FF0000"/>
                </a:solidFill>
              </a:endParaRPr>
            </a:p>
          </p:txBody>
        </p:sp>
      </p:grpSp>
      <p:grpSp>
        <p:nvGrpSpPr>
          <p:cNvPr id="43014" name="Group 2"/>
          <p:cNvGrpSpPr>
            <a:grpSpLocks/>
          </p:cNvGrpSpPr>
          <p:nvPr/>
        </p:nvGrpSpPr>
        <p:grpSpPr bwMode="auto">
          <a:xfrm>
            <a:off x="6165850" y="4803775"/>
            <a:ext cx="2862263" cy="1978025"/>
            <a:chOff x="4953000" y="4003344"/>
            <a:chExt cx="3923731" cy="2710597"/>
          </a:xfrm>
        </p:grpSpPr>
        <p:pic>
          <p:nvPicPr>
            <p:cNvPr id="111620" name="Picture 4" descr="C:\Users\Colleen\Desktop\Untitled)234S.png"/>
            <p:cNvPicPr>
              <a:picLocks noChangeAspect="1" noChangeArrowheads="1"/>
            </p:cNvPicPr>
            <p:nvPr/>
          </p:nvPicPr>
          <p:blipFill rotWithShape="1">
            <a:blip r:embed="rId6"/>
            <a:srcRect l="15044" t="7313" r="26107" b="7313"/>
            <a:stretch/>
          </p:blipFill>
          <p:spPr bwMode="auto">
            <a:xfrm>
              <a:off x="4953000" y="4003344"/>
              <a:ext cx="3923731" cy="27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52" name="TextBox 16"/>
            <p:cNvSpPr txBox="1">
              <a:spLocks noChangeArrowheads="1"/>
            </p:cNvSpPr>
            <p:nvPr/>
          </p:nvSpPr>
          <p:spPr bwMode="auto">
            <a:xfrm>
              <a:off x="5055927" y="4046353"/>
              <a:ext cx="1576843" cy="80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703F3"/>
                  </a:solidFill>
                  <a:latin typeface="Times New Roman" pitchFamily="18" charset="0"/>
                  <a:ea typeface="MS PGothic" pitchFamily="34" charset="-128"/>
                </a:defRPr>
              </a:lvl1pPr>
              <a:lvl2pPr marL="742950" indent="-285750">
                <a:defRPr b="1">
                  <a:solidFill>
                    <a:srgbClr val="0703F3"/>
                  </a:solidFill>
                  <a:latin typeface="Times New Roman" pitchFamily="18" charset="0"/>
                  <a:ea typeface="MS PGothic" pitchFamily="34" charset="-128"/>
                </a:defRPr>
              </a:lvl2pPr>
              <a:lvl3pPr marL="1143000" indent="-228600">
                <a:defRPr b="1">
                  <a:solidFill>
                    <a:srgbClr val="0703F3"/>
                  </a:solidFill>
                  <a:latin typeface="Times New Roman" pitchFamily="18" charset="0"/>
                  <a:ea typeface="MS PGothic" pitchFamily="34" charset="-128"/>
                </a:defRPr>
              </a:lvl3pPr>
              <a:lvl4pPr marL="1600200" indent="-228600">
                <a:defRPr b="1">
                  <a:solidFill>
                    <a:srgbClr val="0703F3"/>
                  </a:solidFill>
                  <a:latin typeface="Times New Roman" pitchFamily="18" charset="0"/>
                  <a:ea typeface="MS PGothic" pitchFamily="34" charset="-128"/>
                </a:defRPr>
              </a:lvl4pPr>
              <a:lvl5pPr marL="2057400" indent="-228600">
                <a:defRPr b="1">
                  <a:solidFill>
                    <a:srgbClr val="0703F3"/>
                  </a:solidFill>
                  <a:latin typeface="Times New Roman" pitchFamily="18" charset="0"/>
                  <a:ea typeface="MS PGothic" pitchFamily="34" charset="-128"/>
                </a:defRPr>
              </a:lvl5pPr>
              <a:lvl6pPr marL="25146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6pPr>
              <a:lvl7pPr marL="29718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7pPr>
              <a:lvl8pPr marL="34290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8pPr>
              <a:lvl9pPr marL="3886200" indent="-228600" eaLnBrk="0" fontAlgn="base" hangingPunct="0">
                <a:spcBef>
                  <a:spcPct val="50000"/>
                </a:spcBef>
                <a:spcAft>
                  <a:spcPct val="0"/>
                </a:spcAft>
                <a:defRPr b="1">
                  <a:solidFill>
                    <a:srgbClr val="0703F3"/>
                  </a:solidFill>
                  <a:latin typeface="Times New Roman" pitchFamily="18" charset="0"/>
                  <a:ea typeface="MS PGothic" pitchFamily="34" charset="-128"/>
                </a:defRPr>
              </a:lvl9pPr>
            </a:lstStyle>
            <a:p>
              <a:r>
                <a:rPr lang="en-US" sz="3200">
                  <a:solidFill>
                    <a:srgbClr val="FF0000"/>
                  </a:solidFill>
                </a:rPr>
                <a:t>31</a:t>
              </a:r>
              <a:endParaRPr lang="en-US">
                <a:solidFill>
                  <a:srgbClr val="FF0000"/>
                </a:solidFill>
              </a:endParaRPr>
            </a:p>
          </p:txBody>
        </p:sp>
      </p:grpSp>
      <p:graphicFrame>
        <p:nvGraphicFramePr>
          <p:cNvPr id="18" name="Table 17"/>
          <p:cNvGraphicFramePr>
            <a:graphicFrameLocks noGrp="1"/>
          </p:cNvGraphicFramePr>
          <p:nvPr/>
        </p:nvGraphicFramePr>
        <p:xfrm>
          <a:off x="674688" y="1970088"/>
          <a:ext cx="4648200" cy="3627435"/>
        </p:xfrm>
        <a:graphic>
          <a:graphicData uri="http://schemas.openxmlformats.org/drawingml/2006/table">
            <a:tbl>
              <a:tblPr firstRow="1" bandRow="1">
                <a:tableStyleId>{5C22544A-7EE6-4342-B048-85BDC9FD1C3A}</a:tableStyleId>
              </a:tblPr>
              <a:tblGrid>
                <a:gridCol w="1549400"/>
                <a:gridCol w="1549400"/>
                <a:gridCol w="1549400"/>
              </a:tblGrid>
              <a:tr h="518205">
                <a:tc>
                  <a:txBody>
                    <a:bodyPr/>
                    <a:lstStyle/>
                    <a:p>
                      <a:pPr algn="ctr"/>
                      <a:r>
                        <a:rPr lang="en-US" sz="2800" dirty="0" smtClean="0"/>
                        <a:t>Height</a:t>
                      </a:r>
                      <a:endParaRPr lang="en-US" sz="2800" dirty="0"/>
                    </a:p>
                  </a:txBody>
                  <a:tcPr marT="45724" marB="45724"/>
                </a:tc>
                <a:tc>
                  <a:txBody>
                    <a:bodyPr/>
                    <a:lstStyle/>
                    <a:p>
                      <a:pPr algn="ctr"/>
                      <a:r>
                        <a:rPr lang="en-US" sz="2800" dirty="0" smtClean="0"/>
                        <a:t>Nodes</a:t>
                      </a:r>
                      <a:endParaRPr lang="en-US" sz="2800" dirty="0"/>
                    </a:p>
                  </a:txBody>
                  <a:tcPr marT="45724" marB="45724"/>
                </a:tc>
                <a:tc>
                  <a:txBody>
                    <a:bodyPr/>
                    <a:lstStyle/>
                    <a:p>
                      <a:pPr algn="ctr"/>
                      <a:r>
                        <a:rPr lang="en-US" sz="2800" dirty="0" smtClean="0"/>
                        <a:t>2</a:t>
                      </a:r>
                      <a:r>
                        <a:rPr lang="en-US" sz="2800" baseline="30000" dirty="0" smtClean="0"/>
                        <a:t>Height+1</a:t>
                      </a:r>
                      <a:endParaRPr lang="en-US" sz="2800" dirty="0"/>
                    </a:p>
                  </a:txBody>
                  <a:tcPr marT="45724" marB="45724"/>
                </a:tc>
              </a:tr>
              <a:tr h="518205">
                <a:tc>
                  <a:txBody>
                    <a:bodyPr/>
                    <a:lstStyle/>
                    <a:p>
                      <a:pPr algn="ctr"/>
                      <a:r>
                        <a:rPr lang="en-US" sz="2800" dirty="0" smtClean="0"/>
                        <a:t>0</a:t>
                      </a:r>
                      <a:endParaRPr lang="en-US" sz="2800" dirty="0"/>
                    </a:p>
                  </a:txBody>
                  <a:tcPr marT="45724" marB="45724"/>
                </a:tc>
                <a:tc>
                  <a:txBody>
                    <a:bodyPr/>
                    <a:lstStyle/>
                    <a:p>
                      <a:pPr algn="ctr"/>
                      <a:r>
                        <a:rPr lang="en-US" sz="2800" dirty="0" smtClean="0"/>
                        <a:t>1</a:t>
                      </a:r>
                      <a:endParaRPr lang="en-US" sz="2800" dirty="0"/>
                    </a:p>
                  </a:txBody>
                  <a:tcPr marT="45724" marB="45724"/>
                </a:tc>
                <a:tc>
                  <a:txBody>
                    <a:bodyPr/>
                    <a:lstStyle/>
                    <a:p>
                      <a:pPr algn="ctr"/>
                      <a:r>
                        <a:rPr lang="en-US" sz="2800" dirty="0" smtClean="0"/>
                        <a:t>2</a:t>
                      </a:r>
                      <a:endParaRPr lang="en-US" sz="2800" dirty="0"/>
                    </a:p>
                  </a:txBody>
                  <a:tcPr marT="45724" marB="45724"/>
                </a:tc>
              </a:tr>
              <a:tr h="518205">
                <a:tc>
                  <a:txBody>
                    <a:bodyPr/>
                    <a:lstStyle/>
                    <a:p>
                      <a:pPr algn="ctr"/>
                      <a:r>
                        <a:rPr lang="en-US" sz="2800" dirty="0" smtClean="0"/>
                        <a:t>1</a:t>
                      </a:r>
                      <a:endParaRPr lang="en-US" sz="2800" dirty="0"/>
                    </a:p>
                  </a:txBody>
                  <a:tcPr marT="45724" marB="45724"/>
                </a:tc>
                <a:tc>
                  <a:txBody>
                    <a:bodyPr/>
                    <a:lstStyle/>
                    <a:p>
                      <a:pPr algn="ctr"/>
                      <a:r>
                        <a:rPr lang="en-US" sz="2800" dirty="0" smtClean="0"/>
                        <a:t>3</a:t>
                      </a:r>
                      <a:endParaRPr lang="en-US" sz="2800" dirty="0"/>
                    </a:p>
                  </a:txBody>
                  <a:tcPr marT="45724" marB="45724"/>
                </a:tc>
                <a:tc>
                  <a:txBody>
                    <a:bodyPr/>
                    <a:lstStyle/>
                    <a:p>
                      <a:pPr algn="ctr"/>
                      <a:r>
                        <a:rPr lang="en-US" sz="2800" dirty="0" smtClean="0"/>
                        <a:t>4</a:t>
                      </a:r>
                      <a:endParaRPr lang="en-US" sz="2800" dirty="0"/>
                    </a:p>
                  </a:txBody>
                  <a:tcPr marT="45724" marB="45724"/>
                </a:tc>
              </a:tr>
              <a:tr h="518205">
                <a:tc>
                  <a:txBody>
                    <a:bodyPr/>
                    <a:lstStyle/>
                    <a:p>
                      <a:pPr algn="ctr"/>
                      <a:r>
                        <a:rPr lang="en-US" sz="2800" dirty="0" smtClean="0"/>
                        <a:t>2</a:t>
                      </a:r>
                      <a:endParaRPr lang="en-US" sz="2800" dirty="0"/>
                    </a:p>
                  </a:txBody>
                  <a:tcPr marT="45724" marB="45724"/>
                </a:tc>
                <a:tc>
                  <a:txBody>
                    <a:bodyPr/>
                    <a:lstStyle/>
                    <a:p>
                      <a:pPr algn="ctr"/>
                      <a:r>
                        <a:rPr lang="en-US" sz="2800" dirty="0" smtClean="0"/>
                        <a:t>7</a:t>
                      </a:r>
                      <a:endParaRPr lang="en-US" sz="2800" dirty="0"/>
                    </a:p>
                  </a:txBody>
                  <a:tcPr marT="45724" marB="45724"/>
                </a:tc>
                <a:tc>
                  <a:txBody>
                    <a:bodyPr/>
                    <a:lstStyle/>
                    <a:p>
                      <a:pPr algn="ctr"/>
                      <a:r>
                        <a:rPr lang="en-US" sz="2800" dirty="0" smtClean="0"/>
                        <a:t>8</a:t>
                      </a:r>
                      <a:endParaRPr lang="en-US" sz="2800" dirty="0"/>
                    </a:p>
                  </a:txBody>
                  <a:tcPr marT="45724" marB="45724"/>
                </a:tc>
              </a:tr>
              <a:tr h="518205">
                <a:tc>
                  <a:txBody>
                    <a:bodyPr/>
                    <a:lstStyle/>
                    <a:p>
                      <a:pPr algn="ctr"/>
                      <a:r>
                        <a:rPr lang="en-US" sz="2800" dirty="0" smtClean="0"/>
                        <a:t>3</a:t>
                      </a:r>
                      <a:endParaRPr lang="en-US" sz="2800" dirty="0"/>
                    </a:p>
                  </a:txBody>
                  <a:tcPr marT="45724" marB="45724"/>
                </a:tc>
                <a:tc>
                  <a:txBody>
                    <a:bodyPr/>
                    <a:lstStyle/>
                    <a:p>
                      <a:pPr algn="ctr"/>
                      <a:r>
                        <a:rPr lang="en-US" sz="2800" dirty="0" smtClean="0"/>
                        <a:t>15</a:t>
                      </a:r>
                      <a:endParaRPr lang="en-US" sz="2800" dirty="0"/>
                    </a:p>
                  </a:txBody>
                  <a:tcPr marT="45724" marB="45724"/>
                </a:tc>
                <a:tc>
                  <a:txBody>
                    <a:bodyPr/>
                    <a:lstStyle/>
                    <a:p>
                      <a:pPr algn="ctr"/>
                      <a:r>
                        <a:rPr lang="en-US" sz="2800" dirty="0" smtClean="0"/>
                        <a:t>16</a:t>
                      </a:r>
                      <a:endParaRPr lang="en-US" sz="2800" dirty="0"/>
                    </a:p>
                  </a:txBody>
                  <a:tcPr marT="45724" marB="45724"/>
                </a:tc>
              </a:tr>
              <a:tr h="518205">
                <a:tc>
                  <a:txBody>
                    <a:bodyPr/>
                    <a:lstStyle/>
                    <a:p>
                      <a:pPr algn="ctr"/>
                      <a:r>
                        <a:rPr lang="en-US" sz="2800" dirty="0" smtClean="0"/>
                        <a:t>4</a:t>
                      </a:r>
                      <a:endParaRPr lang="en-US" sz="2800" dirty="0"/>
                    </a:p>
                  </a:txBody>
                  <a:tcPr marT="45724" marB="45724"/>
                </a:tc>
                <a:tc>
                  <a:txBody>
                    <a:bodyPr/>
                    <a:lstStyle/>
                    <a:p>
                      <a:pPr algn="ctr"/>
                      <a:r>
                        <a:rPr lang="en-US" sz="2800" dirty="0" smtClean="0"/>
                        <a:t>31</a:t>
                      </a:r>
                      <a:endParaRPr lang="en-US" sz="2800" dirty="0"/>
                    </a:p>
                  </a:txBody>
                  <a:tcPr marT="45724" marB="45724"/>
                </a:tc>
                <a:tc>
                  <a:txBody>
                    <a:bodyPr/>
                    <a:lstStyle/>
                    <a:p>
                      <a:pPr algn="ctr"/>
                      <a:r>
                        <a:rPr lang="en-US" sz="2800" dirty="0" smtClean="0"/>
                        <a:t>32</a:t>
                      </a:r>
                      <a:endParaRPr lang="en-US" sz="2800" dirty="0"/>
                    </a:p>
                  </a:txBody>
                  <a:tcPr marT="45724" marB="45724"/>
                </a:tc>
              </a:tr>
              <a:tr h="518205">
                <a:tc>
                  <a:txBody>
                    <a:bodyPr/>
                    <a:lstStyle/>
                    <a:p>
                      <a:pPr algn="ctr"/>
                      <a:r>
                        <a:rPr lang="en-US" sz="2800" dirty="0" smtClean="0"/>
                        <a:t>5</a:t>
                      </a:r>
                      <a:endParaRPr lang="en-US" sz="2800" dirty="0"/>
                    </a:p>
                  </a:txBody>
                  <a:tcPr marT="45724" marB="45724"/>
                </a:tc>
                <a:tc>
                  <a:txBody>
                    <a:bodyPr/>
                    <a:lstStyle/>
                    <a:p>
                      <a:pPr algn="ctr"/>
                      <a:r>
                        <a:rPr lang="en-US" sz="2800" dirty="0" smtClean="0"/>
                        <a:t>63</a:t>
                      </a:r>
                      <a:endParaRPr lang="en-US" sz="2800" dirty="0"/>
                    </a:p>
                  </a:txBody>
                  <a:tcPr marT="45724" marB="45724"/>
                </a:tc>
                <a:tc>
                  <a:txBody>
                    <a:bodyPr/>
                    <a:lstStyle/>
                    <a:p>
                      <a:pPr algn="ctr"/>
                      <a:r>
                        <a:rPr lang="en-US" sz="2800" dirty="0" smtClean="0"/>
                        <a:t>64</a:t>
                      </a:r>
                      <a:endParaRPr lang="en-US" sz="2800" dirty="0"/>
                    </a:p>
                  </a:txBody>
                  <a:tcPr marT="45724" marB="45724"/>
                </a:tc>
              </a:tr>
            </a:tbl>
          </a:graphicData>
        </a:graphic>
      </p:graphicFrame>
      <p:sp>
        <p:nvSpPr>
          <p:cNvPr id="19" name="TextBox 18"/>
          <p:cNvSpPr txBox="1">
            <a:spLocks noRot="1" noChangeAspect="1" noMove="1" noResize="1" noEditPoints="1" noAdjustHandles="1" noChangeArrowheads="1" noChangeShapeType="1" noTextEdit="1"/>
          </p:cNvSpPr>
          <p:nvPr/>
        </p:nvSpPr>
        <p:spPr>
          <a:xfrm>
            <a:off x="667603" y="5792898"/>
            <a:ext cx="5317546" cy="731098"/>
          </a:xfrm>
          <a:prstGeom prst="rect">
            <a:avLst/>
          </a:prstGeom>
          <a:blipFill rotWithShape="1">
            <a:blip r:embed="rId7"/>
            <a:stretch>
              <a:fillRect t="-11667" r="-3211" b="-35000"/>
            </a:stretch>
          </a:blipFill>
        </p:spPr>
        <p:txBody>
          <a:bodyPr/>
          <a:lstStyle/>
          <a:p>
            <a:pPr>
              <a:defRPr/>
            </a:pPr>
            <a:r>
              <a:rPr lang="en-US">
                <a:noFill/>
              </a:rPr>
              <a:t> </a:t>
            </a:r>
          </a:p>
        </p:txBody>
      </p:sp>
      <p:sp>
        <p:nvSpPr>
          <p:cNvPr id="43050" name="Title 1"/>
          <p:cNvSpPr>
            <a:spLocks noGrp="1"/>
          </p:cNvSpPr>
          <p:nvPr>
            <p:ph type="title"/>
          </p:nvPr>
        </p:nvSpPr>
        <p:spPr>
          <a:xfrm>
            <a:off x="212725" y="381000"/>
            <a:ext cx="5654675" cy="1143000"/>
          </a:xfrm>
        </p:spPr>
        <p:txBody>
          <a:bodyPr/>
          <a:lstStyle/>
          <a:p>
            <a:r>
              <a:rPr lang="en-US" sz="4000" smtClean="0"/>
              <a:t>What’s the relationship between height and number of nodes?</a:t>
            </a:r>
          </a:p>
        </p:txBody>
      </p:sp>
    </p:spTree>
    <p:extLst>
      <p:ext uri="{BB962C8B-B14F-4D97-AF65-F5344CB8AC3E}">
        <p14:creationId xmlns:p14="http://schemas.microsoft.com/office/powerpoint/2010/main" val="2613996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29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0094"/>
          <a:stretch>
            <a:fillRect/>
          </a:stretch>
        </p:blipFill>
        <p:spPr bwMode="auto">
          <a:xfrm>
            <a:off x="1447800" y="1676400"/>
            <a:ext cx="541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nvSpPr>
        <p:spPr bwMode="auto">
          <a:xfrm>
            <a:off x="2743200" y="2590800"/>
            <a:ext cx="3505200" cy="1143000"/>
          </a:xfrm>
          <a:prstGeom prst="rect">
            <a:avLst/>
          </a:prstGeom>
          <a:noFill/>
          <a:ln w="9525">
            <a:noFill/>
            <a:miter lim="800000"/>
            <a:headEnd/>
            <a:tailEnd/>
          </a:ln>
        </p:spPr>
        <p:txBody>
          <a:bodyPr anchor="ctr"/>
          <a:lstStyle/>
          <a:p>
            <a:pPr algn="ctr">
              <a:spcBef>
                <a:spcPct val="0"/>
              </a:spcBef>
              <a:defRPr/>
            </a:pPr>
            <a:r>
              <a:rPr lang="en-US" sz="4400" dirty="0">
                <a:solidFill>
                  <a:srgbClr val="00B050"/>
                </a:solidFill>
                <a:latin typeface="Calibri"/>
                <a:ea typeface="+mn-ea"/>
                <a:cs typeface="Arial" charset="0"/>
              </a:rPr>
              <a:t>// Remember:</a:t>
            </a:r>
          </a:p>
        </p:txBody>
      </p:sp>
      <p:sp>
        <p:nvSpPr>
          <p:cNvPr id="5530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07"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103439"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69" name="Picture 1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20" name="Rectangle 19"/>
          <p:cNvSpPr/>
          <p:nvPr/>
        </p:nvSpPr>
        <p:spPr>
          <a:xfrm>
            <a:off x="4191000" y="1676400"/>
            <a:ext cx="29718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defRPr/>
            </a:pPr>
            <a:endParaRPr lang="en-US" b="0">
              <a:solidFill>
                <a:prstClr val="white"/>
              </a:solidFill>
            </a:endParaRPr>
          </a:p>
        </p:txBody>
      </p:sp>
      <p:sp>
        <p:nvSpPr>
          <p:cNvPr id="55314"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5"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sp>
        <p:nvSpPr>
          <p:cNvPr id="55316" name="Rectangle 2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defRPr/>
            </a:pPr>
            <a:endParaRPr lang="en-US" b="0">
              <a:solidFill>
                <a:prstClr val="black"/>
              </a:solidFill>
              <a:latin typeface="Arial" charset="0"/>
              <a:ea typeface="+mn-ea"/>
              <a:cs typeface="Arial" charset="0"/>
            </a:endParaRPr>
          </a:p>
        </p:txBody>
      </p:sp>
      <p:pic>
        <p:nvPicPr>
          <p:cNvPr id="2357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Rectangle 25"/>
          <p:cNvSpPr>
            <a:spLocks noChangeArrowheads="1"/>
          </p:cNvSpPr>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spcBef>
                <a:spcPct val="0"/>
              </a:spcBef>
              <a:defRPr/>
            </a:pPr>
            <a:endParaRPr lang="en-US" b="0">
              <a:solidFill>
                <a:prstClr val="black"/>
              </a:solidFill>
              <a:latin typeface="Arial" charset="0"/>
              <a:ea typeface="+mn-ea"/>
              <a:cs typeface="Arial" charset="0"/>
            </a:endParaRPr>
          </a:p>
        </p:txBody>
      </p:sp>
      <p:pic>
        <p:nvPicPr>
          <p:cNvPr id="2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319"/>
          <a:stretch>
            <a:fillRect/>
          </a:stretch>
        </p:blipFill>
        <p:spPr bwMode="auto">
          <a:xfrm>
            <a:off x="6807200" y="1676400"/>
            <a:ext cx="384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7321550" y="228600"/>
            <a:ext cx="1651000" cy="896938"/>
          </a:xfrm>
          <a:prstGeom prst="borderCallout1">
            <a:avLst>
              <a:gd name="adj1" fmla="val 51128"/>
              <a:gd name="adj2" fmla="val -12776"/>
              <a:gd name="adj3" fmla="val 60179"/>
              <a:gd name="adj4" fmla="val -5523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dirty="0">
                <a:solidFill>
                  <a:schemeClr val="tx1"/>
                </a:solidFill>
              </a:rPr>
              <a:t>Drop the 1</a:t>
            </a:r>
          </a:p>
          <a:p>
            <a:pPr algn="ctr">
              <a:defRPr/>
            </a:pPr>
            <a:r>
              <a:rPr lang="en-US" sz="2000" b="0" dirty="0">
                <a:solidFill>
                  <a:schemeClr val="tx1"/>
                </a:solidFill>
              </a:rPr>
              <a:t>Who cares?</a:t>
            </a:r>
          </a:p>
        </p:txBody>
      </p:sp>
    </p:spTree>
    <p:extLst>
      <p:ext uri="{BB962C8B-B14F-4D97-AF65-F5344CB8AC3E}">
        <p14:creationId xmlns:p14="http://schemas.microsoft.com/office/powerpoint/2010/main" val="250617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74</a:t>
            </a:fld>
            <a:endParaRPr lang="en-US"/>
          </a:p>
        </p:txBody>
      </p:sp>
    </p:spTree>
    <p:extLst>
      <p:ext uri="{BB962C8B-B14F-4D97-AF65-F5344CB8AC3E}">
        <p14:creationId xmlns:p14="http://schemas.microsoft.com/office/powerpoint/2010/main" val="2971233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926150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76200"/>
            <a:ext cx="8229600" cy="1143000"/>
          </a:xfrm>
        </p:spPr>
        <p:txBody>
          <a:bodyPr/>
          <a:lstStyle/>
          <a:p>
            <a:r>
              <a:rPr lang="en-US" dirty="0" smtClean="0"/>
              <a:t>Selection Sort </a:t>
            </a:r>
            <a:r>
              <a:rPr lang="en-US" dirty="0" err="1" smtClean="0"/>
              <a:t>Pseudocode</a:t>
            </a:r>
            <a:endParaRPr lang="en-US" dirty="0" smtClean="0"/>
          </a:p>
        </p:txBody>
      </p:sp>
      <p:sp>
        <p:nvSpPr>
          <p:cNvPr id="63491" name="Content Placeholder 2"/>
          <p:cNvSpPr>
            <a:spLocks noGrp="1"/>
          </p:cNvSpPr>
          <p:nvPr>
            <p:ph idx="1"/>
          </p:nvPr>
        </p:nvSpPr>
        <p:spPr>
          <a:xfrm>
            <a:off x="914400" y="944562"/>
            <a:ext cx="8229600" cy="5410200"/>
          </a:xfrm>
        </p:spPr>
        <p:txBody>
          <a:bodyPr/>
          <a:lstStyle/>
          <a:p>
            <a:r>
              <a:rPr lang="en-US" dirty="0" smtClean="0"/>
              <a:t>Starting  an unsorted array (</a:t>
            </a:r>
            <a:r>
              <a:rPr lang="en-US" dirty="0" err="1" smtClean="0">
                <a:latin typeface="Courier New" pitchFamily="49" charset="0"/>
                <a:cs typeface="Courier New" pitchFamily="49" charset="0"/>
              </a:rPr>
              <a:t>myArray</a:t>
            </a:r>
            <a:r>
              <a:rPr lang="en-US" dirty="0" smtClean="0"/>
              <a:t>) of </a:t>
            </a:r>
            <a:r>
              <a:rPr lang="en-US" i="1" dirty="0" smtClean="0"/>
              <a:t>n</a:t>
            </a:r>
            <a:r>
              <a:rPr lang="en-US" dirty="0" smtClean="0"/>
              <a:t> input items</a:t>
            </a:r>
            <a:r>
              <a:rPr lang="en-US" i="1" dirty="0" smtClean="0"/>
              <a:t>.</a:t>
            </a:r>
            <a:endParaRPr lang="en-US" dirty="0" smtClean="0"/>
          </a:p>
          <a:p>
            <a:r>
              <a:rPr lang="en-US" dirty="0" smtClean="0"/>
              <a:t>Walk through </a:t>
            </a:r>
            <a:r>
              <a:rPr lang="en-US" dirty="0" err="1" smtClean="0">
                <a:latin typeface="Courier New" pitchFamily="49" charset="0"/>
                <a:cs typeface="Courier New" pitchFamily="49" charset="0"/>
              </a:rPr>
              <a:t>myArray</a:t>
            </a:r>
            <a:r>
              <a:rPr lang="en-US" i="1" dirty="0" smtClean="0"/>
              <a:t> </a:t>
            </a:r>
            <a:r>
              <a:rPr lang="en-US" dirty="0" smtClean="0"/>
              <a:t>and find the </a:t>
            </a:r>
            <a:r>
              <a:rPr lang="en-US" b="1" dirty="0" smtClean="0"/>
              <a:t>smallest</a:t>
            </a:r>
            <a:r>
              <a:rPr lang="en-US" dirty="0" smtClean="0"/>
              <a:t> item:</a:t>
            </a:r>
          </a:p>
          <a:p>
            <a:pPr lvl="1"/>
            <a:r>
              <a:rPr lang="en-US" dirty="0" smtClean="0"/>
              <a:t>Swap the smallest item into the right place </a:t>
            </a:r>
          </a:p>
          <a:p>
            <a:pPr lvl="1"/>
            <a:r>
              <a:rPr lang="en-US" dirty="0" smtClean="0"/>
              <a:t>(Also could: remove the item and put it at the end of an another array or linked list.</a:t>
            </a:r>
            <a:r>
              <a:rPr lang="en-US" i="1" dirty="0" smtClean="0"/>
              <a:t>)</a:t>
            </a:r>
            <a:endParaRPr lang="en-US" dirty="0" smtClean="0"/>
          </a:p>
          <a:p>
            <a:r>
              <a:rPr lang="en-US" b="1" dirty="0" smtClean="0"/>
              <a:t>Invariant: </a:t>
            </a:r>
            <a:r>
              <a:rPr lang="en-US" dirty="0" smtClean="0"/>
              <a:t>at the </a:t>
            </a:r>
            <a:r>
              <a:rPr lang="en-US" i="1" dirty="0" err="1" smtClean="0"/>
              <a:t>k</a:t>
            </a:r>
            <a:r>
              <a:rPr lang="en-US" dirty="0" err="1" smtClean="0"/>
              <a:t>th</a:t>
            </a:r>
            <a:r>
              <a:rPr lang="en-US" dirty="0" smtClean="0"/>
              <a:t> iteration, the </a:t>
            </a:r>
            <a:r>
              <a:rPr lang="en-US" i="1" dirty="0" smtClean="0"/>
              <a:t>k smallest </a:t>
            </a:r>
            <a:r>
              <a:rPr lang="en-US" dirty="0" smtClean="0"/>
              <a:t>elements of the input </a:t>
            </a:r>
            <a:r>
              <a:rPr lang="en-US" i="1" dirty="0" smtClean="0"/>
              <a:t>I</a:t>
            </a:r>
            <a:r>
              <a:rPr lang="en-US" dirty="0" smtClean="0"/>
              <a:t> are sorted. </a:t>
            </a:r>
          </a:p>
        </p:txBody>
      </p:sp>
      <p:pic>
        <p:nvPicPr>
          <p:cNvPr id="63492"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572751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Big-O runtime of Selection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113360" y="6150240"/>
              <a:ext cx="1287000" cy="708120"/>
            </p14:xfrm>
          </p:contentPart>
        </mc:Choice>
        <mc:Fallback>
          <p:pic>
            <p:nvPicPr>
              <p:cNvPr id="2" name="Ink 1"/>
              <p:cNvPicPr/>
              <p:nvPr/>
            </p:nvPicPr>
            <p:blipFill>
              <a:blip r:embed="rId4"/>
              <a:stretch>
                <a:fillRect/>
              </a:stretch>
            </p:blipFill>
            <p:spPr>
              <a:xfrm>
                <a:off x="4103640" y="6145200"/>
                <a:ext cx="1308960" cy="723960"/>
              </a:xfrm>
              <a:prstGeom prst="rect">
                <a:avLst/>
              </a:prstGeom>
            </p:spPr>
          </p:pic>
        </mc:Fallback>
      </mc:AlternateContent>
    </p:spTree>
    <p:extLst>
      <p:ext uri="{BB962C8B-B14F-4D97-AF65-F5344CB8AC3E}">
        <p14:creationId xmlns:p14="http://schemas.microsoft.com/office/powerpoint/2010/main" val="30339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19200" y="411163"/>
          <a:ext cx="7848600" cy="6370639"/>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149">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4"/>
          <p:cNvSpPr/>
          <p:nvPr/>
        </p:nvSpPr>
        <p:spPr>
          <a:xfrm rot="16200000">
            <a:off x="-1710034" y="3127801"/>
            <a:ext cx="4495800" cy="830997"/>
          </a:xfrm>
          <a:prstGeom prst="rect">
            <a:avLst/>
          </a:prstGeom>
          <a:noFill/>
        </p:spPr>
        <p:txBody>
          <a:bodyPr>
            <a:spAutoFit/>
          </a:bodyPr>
          <a:lstStyle/>
          <a:p>
            <a:pPr algn="ctr">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Selection Sort</a:t>
            </a:r>
          </a:p>
        </p:txBody>
      </p:sp>
      <p:pic>
        <p:nvPicPr>
          <p:cNvPr id="62601"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0" y="9906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219200" y="1524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19200" y="2133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2192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219200" y="3276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3886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192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219200" y="5029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2192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219200" y="6172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2514600" y="1219200"/>
            <a:ext cx="4191000" cy="1295400"/>
          </a:xfrm>
          <a:prstGeom prst="borderCallout1">
            <a:avLst>
              <a:gd name="adj1" fmla="val -17664"/>
              <a:gd name="adj2" fmla="val -14394"/>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Swap the 15 with whatever is the smallest element</a:t>
            </a:r>
          </a:p>
        </p:txBody>
      </p:sp>
      <p:sp>
        <p:nvSpPr>
          <p:cNvPr id="27" name="Line Callout 1 26"/>
          <p:cNvSpPr/>
          <p:nvPr/>
        </p:nvSpPr>
        <p:spPr>
          <a:xfrm>
            <a:off x="2819400" y="2667000"/>
            <a:ext cx="4191000" cy="1295400"/>
          </a:xfrm>
          <a:prstGeom prst="borderCallout1">
            <a:avLst>
              <a:gd name="adj1" fmla="val -88252"/>
              <a:gd name="adj2" fmla="val 118666"/>
              <a:gd name="adj3" fmla="val 45572"/>
              <a:gd name="adj4" fmla="val 9847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swapped the 0 and the 15 (shown in gray)</a:t>
            </a:r>
          </a:p>
        </p:txBody>
      </p:sp>
      <p:sp>
        <p:nvSpPr>
          <p:cNvPr id="29" name="Line Callout 1 28"/>
          <p:cNvSpPr/>
          <p:nvPr/>
        </p:nvSpPr>
        <p:spPr>
          <a:xfrm>
            <a:off x="3733800" y="4114800"/>
            <a:ext cx="4191000" cy="1295400"/>
          </a:xfrm>
          <a:prstGeom prst="borderCallout1">
            <a:avLst>
              <a:gd name="adj1" fmla="val -129014"/>
              <a:gd name="adj2" fmla="val -10092"/>
              <a:gd name="adj3" fmla="val 17734"/>
              <a:gd name="adj4" fmla="val -16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At this point the first 3 elements are sorted and in their final locations. </a:t>
            </a:r>
          </a:p>
        </p:txBody>
      </p:sp>
    </p:spTree>
    <p:extLst>
      <p:ext uri="{BB962C8B-B14F-4D97-AF65-F5344CB8AC3E}">
        <p14:creationId xmlns:p14="http://schemas.microsoft.com/office/powerpoint/2010/main" val="1136194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ppt_x"/>
                                          </p:val>
                                        </p:tav>
                                      </p:tavLst>
                                    </p:anim>
                                    <p:anim calcmode="lin" valueType="num">
                                      <p:cBhvr additive="base">
                                        <p:cTn id="15" dur="500"/>
                                        <p:tgtEl>
                                          <p:spTgt spid="17"/>
                                        </p:tgtEl>
                                        <p:attrNameLst>
                                          <p:attrName>ppt_y</p:attrName>
                                        </p:attrNameLst>
                                      </p:cBhvr>
                                      <p:tavLst>
                                        <p:tav tm="0">
                                          <p:val>
                                            <p:strVal val="ppt_y"/>
                                          </p:val>
                                        </p:tav>
                                        <p:tav tm="100000">
                                          <p:val>
                                            <p:strVal val="1+ppt_h/2"/>
                                          </p:val>
                                        </p:tav>
                                      </p:tavLst>
                                    </p:anim>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autoUpdateAnimBg="0"/>
      <p:bldP spid="16" grpId="1" animBg="1"/>
      <p:bldP spid="27" grpId="0" animBg="1" autoUpdateAnimBg="0"/>
      <p:bldP spid="27" grpId="1" animBg="1"/>
      <p:bldP spid="29" grpId="0" animBg="1" autoUpdateAnimBg="0"/>
      <p:bldP spid="29"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8071</TotalTime>
  <Words>3215</Words>
  <Application>Microsoft Office PowerPoint</Application>
  <PresentationFormat>On-screen Show (4:3)</PresentationFormat>
  <Paragraphs>1069</Paragraphs>
  <Slides>90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90</vt:i4>
      </vt:variant>
    </vt:vector>
  </HeadingPairs>
  <TitlesOfParts>
    <vt:vector size="102" baseType="lpstr">
      <vt:lpstr>MS PGothic</vt:lpstr>
      <vt:lpstr>Arial</vt:lpstr>
      <vt:lpstr>Calibri</vt:lpstr>
      <vt:lpstr>Cambria</vt:lpstr>
      <vt:lpstr>Cambria Math</vt:lpstr>
      <vt:lpstr>Consolas</vt:lpstr>
      <vt:lpstr>Courier New</vt:lpstr>
      <vt:lpstr>Helvetica</vt:lpstr>
      <vt:lpstr>Impact</vt:lpstr>
      <vt:lpstr>Times</vt:lpstr>
      <vt:lpstr>Times New Roman</vt:lpstr>
      <vt:lpstr>Office Theme</vt:lpstr>
      <vt:lpstr>CS  60</vt:lpstr>
      <vt:lpstr>Lecture 20 – Learning Goals</vt:lpstr>
      <vt:lpstr>Helpful Math for HW 9</vt:lpstr>
      <vt:lpstr>Bubble  Sort</vt:lpstr>
      <vt:lpstr>Stable and Non-Stable Sorting</vt:lpstr>
      <vt:lpstr>Stable Sort</vt:lpstr>
      <vt:lpstr>Selection Sort</vt:lpstr>
      <vt:lpstr>Selection Sort Pseudocode</vt:lpstr>
      <vt:lpstr>PowerPoint Presentation</vt:lpstr>
      <vt:lpstr>% test cases for min</vt:lpstr>
      <vt:lpstr>% write min in Prolog</vt:lpstr>
      <vt:lpstr>% solution for min</vt:lpstr>
      <vt:lpstr>Quick Sort</vt:lpstr>
      <vt:lpstr>Quick Sort</vt:lpstr>
      <vt:lpstr>QuickSort with Linked Lists</vt:lpstr>
      <vt:lpstr>PowerPoint Presentation</vt:lpstr>
      <vt:lpstr>Quick Sort: The Algorithm (For your notes)</vt:lpstr>
      <vt:lpstr>Can you make Quick Sort run in… (what is the worst you can do? Describe the input)</vt:lpstr>
      <vt:lpstr>PowerPoint Presentation</vt:lpstr>
      <vt:lpstr>Quick Sort – Choosing a Pivot</vt:lpstr>
      <vt:lpstr>Quick Sort</vt:lpstr>
      <vt:lpstr>This is a Max Heap  What would you guess are the invariants?</vt:lpstr>
      <vt:lpstr>Binary Heaps (for your notes)</vt:lpstr>
      <vt:lpstr>Initial Heap</vt:lpstr>
      <vt:lpstr>Add(2)</vt:lpstr>
      <vt:lpstr>Add(2)</vt:lpstr>
      <vt:lpstr>Add(3)</vt:lpstr>
      <vt:lpstr>Add(18)</vt:lpstr>
      <vt:lpstr>removeMax()</vt:lpstr>
      <vt:lpstr>Heap Operations</vt:lpstr>
      <vt:lpstr>There are tons of Heap Animations</vt:lpstr>
      <vt:lpstr>Representing Trees Array representations are common for Heaps</vt:lpstr>
      <vt:lpstr>Heapify Demo</vt:lpstr>
      <vt:lpstr>Heapify Demo Array Version</vt:lpstr>
      <vt:lpstr>Bottom-Up Heap Construction</vt:lpstr>
      <vt:lpstr>Cost of Bottom Up Construction</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Recurrence Relationships  (This will involve a lot of algebra – but no magic!)</vt:lpstr>
      <vt:lpstr>Big-O:  Exponential Time O(2N)</vt:lpstr>
      <vt:lpstr>Big-O:  Exponential Time O(2N)</vt:lpstr>
      <vt:lpstr>Big-O:  Exponential Time O(2N)</vt:lpstr>
      <vt:lpstr>Big-O:  Exponential Time O(2N)</vt:lpstr>
      <vt:lpstr>Big-O:  Exponential Time O(2N)</vt:lpstr>
      <vt:lpstr>Add(2)</vt:lpstr>
      <vt:lpstr>Add(3)</vt:lpstr>
      <vt:lpstr>Add(18)</vt:lpstr>
      <vt:lpstr>removeMax()</vt:lpstr>
      <vt:lpstr>Sorting with comparisons</vt:lpstr>
      <vt:lpstr>PowerPoint Presentation</vt:lpstr>
      <vt:lpstr>Runtime</vt:lpstr>
      <vt:lpstr>What is the worst case run-time for find in this Binary Search Tree?</vt:lpstr>
      <vt:lpstr>What is the worst case run-time for find in this Binary Search Tree?</vt:lpstr>
      <vt:lpstr>Assuming:   all nodes have 0 or 1 children N nodes in the BST</vt:lpstr>
      <vt:lpstr>Assuming:   all nodes have 0 or 2 children N nodes in the BST</vt:lpstr>
      <vt:lpstr>Assuming:   most nodes have 0 or 2 children height is O(log n) N nodes in the BST</vt:lpstr>
      <vt:lpstr>Big-Oh for  Lists (a.k.a. linked lists)</vt:lpstr>
      <vt:lpstr>PowerPoint Presentation</vt:lpstr>
      <vt:lpstr>Assuming:  the modifiable LinkedList using Hw5 List and ListNode</vt:lpstr>
      <vt:lpstr>Big-Oh for Arrays</vt:lpstr>
      <vt:lpstr>PowerPoint Presentation</vt:lpstr>
      <vt:lpstr>PowerPoint Presentation</vt:lpstr>
      <vt:lpstr>PowerPoint Presentation</vt:lpstr>
      <vt:lpstr>What’s the relationship between height and number of nodes?</vt:lpstr>
      <vt:lpstr>What’s the relationship between height and number of nodes?</vt:lpstr>
      <vt:lpstr>// Take the log of both sides</vt:lpstr>
      <vt:lpstr>Stable and Non-Stable Sorting</vt:lpstr>
      <vt:lpstr>Stable Sort</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287</cp:revision>
  <cp:lastPrinted>2013-03-28T16:44:04Z</cp:lastPrinted>
  <dcterms:created xsi:type="dcterms:W3CDTF">2012-10-29T16:10:05Z</dcterms:created>
  <dcterms:modified xsi:type="dcterms:W3CDTF">2014-11-13T02:28:16Z</dcterms:modified>
</cp:coreProperties>
</file>