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2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3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99" r:id="rId2"/>
    <p:sldId id="856" r:id="rId3"/>
    <p:sldId id="823" r:id="rId4"/>
    <p:sldId id="835" r:id="rId5"/>
    <p:sldId id="828" r:id="rId6"/>
    <p:sldId id="827" r:id="rId7"/>
    <p:sldId id="836" r:id="rId8"/>
    <p:sldId id="825" r:id="rId9"/>
    <p:sldId id="837" r:id="rId10"/>
    <p:sldId id="838" r:id="rId11"/>
    <p:sldId id="854" r:id="rId12"/>
    <p:sldId id="848" r:id="rId13"/>
    <p:sldId id="839" r:id="rId14"/>
    <p:sldId id="841" r:id="rId15"/>
    <p:sldId id="847" r:id="rId16"/>
    <p:sldId id="831" r:id="rId17"/>
    <p:sldId id="843" r:id="rId18"/>
    <p:sldId id="844" r:id="rId19"/>
    <p:sldId id="769" r:id="rId20"/>
    <p:sldId id="812" r:id="rId21"/>
    <p:sldId id="813" r:id="rId22"/>
    <p:sldId id="814" r:id="rId23"/>
    <p:sldId id="815" r:id="rId24"/>
    <p:sldId id="816" r:id="rId25"/>
    <p:sldId id="817" r:id="rId26"/>
    <p:sldId id="818" r:id="rId27"/>
    <p:sldId id="819" r:id="rId28"/>
    <p:sldId id="820" r:id="rId29"/>
    <p:sldId id="853" r:id="rId30"/>
    <p:sldId id="851" r:id="rId31"/>
    <p:sldId id="849" r:id="rId32"/>
    <p:sldId id="855" r:id="rId33"/>
    <p:sldId id="763" r:id="rId34"/>
    <p:sldId id="840" r:id="rId35"/>
    <p:sldId id="708" r:id="rId36"/>
    <p:sldId id="709" r:id="rId37"/>
    <p:sldId id="710" r:id="rId38"/>
    <p:sldId id="711" r:id="rId39"/>
    <p:sldId id="712" r:id="rId40"/>
    <p:sldId id="713" r:id="rId41"/>
    <p:sldId id="714" r:id="rId42"/>
    <p:sldId id="715" r:id="rId43"/>
    <p:sldId id="716" r:id="rId44"/>
    <p:sldId id="717" r:id="rId45"/>
    <p:sldId id="718" r:id="rId46"/>
    <p:sldId id="719" r:id="rId47"/>
    <p:sldId id="720" r:id="rId48"/>
    <p:sldId id="721" r:id="rId49"/>
    <p:sldId id="722" r:id="rId5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89413F30-25E7-40A0-80B3-3F9F65B5DF4B}">
          <p14:sldIdLst>
            <p14:sldId id="399"/>
            <p14:sldId id="856"/>
          </p14:sldIdLst>
        </p14:section>
        <p14:section name="AST - Introduction" id="{6FDEAAA1-ADD8-45F8-9410-0338878A58DB}">
          <p14:sldIdLst>
            <p14:sldId id="823"/>
            <p14:sldId id="835"/>
            <p14:sldId id="828"/>
            <p14:sldId id="827"/>
            <p14:sldId id="836"/>
            <p14:sldId id="825"/>
            <p14:sldId id="837"/>
          </p14:sldIdLst>
        </p14:section>
        <p14:section name="Quantity" id="{854FB66D-99A2-4095-B4E0-2F081C3E63FD}">
          <p14:sldIdLst>
            <p14:sldId id="838"/>
            <p14:sldId id="854"/>
            <p14:sldId id="848"/>
            <p14:sldId id="839"/>
            <p14:sldId id="841"/>
          </p14:sldIdLst>
        </p14:section>
        <p14:section name="Untitled Section" id="{0C2E34F7-B9F2-47D2-84CB-D4C71D22E1FB}">
          <p14:sldIdLst/>
        </p14:section>
        <p14:section name="Tokenize" id="{9EDA0DB9-F48D-4826-83CB-D90C252853AC}">
          <p14:sldIdLst>
            <p14:sldId id="847"/>
            <p14:sldId id="831"/>
            <p14:sldId id="843"/>
            <p14:sldId id="844"/>
          </p14:sldIdLst>
        </p14:section>
        <p14:section name="Parsing" id="{AD40D01C-A880-48F2-BECB-5DAB07FAA5DE}">
          <p14:sldIdLst>
            <p14:sldId id="769"/>
            <p14:sldId id="812"/>
            <p14:sldId id="813"/>
            <p14:sldId id="814"/>
            <p14:sldId id="815"/>
            <p14:sldId id="816"/>
            <p14:sldId id="817"/>
            <p14:sldId id="818"/>
            <p14:sldId id="819"/>
            <p14:sldId id="820"/>
            <p14:sldId id="853"/>
          </p14:sldIdLst>
        </p14:section>
        <p14:section name="Evaluator" id="{326889D9-3B07-4915-9FB0-9D1552BF04CC}">
          <p14:sldIdLst>
            <p14:sldId id="851"/>
            <p14:sldId id="849"/>
            <p14:sldId id="855"/>
          </p14:sldIdLst>
        </p14:section>
        <p14:section name="Grammars" id="{C8F40B9F-2FE3-4251-A985-B45ED477970B}">
          <p14:sldIdLst>
            <p14:sldId id="763"/>
            <p14:sldId id="840"/>
          </p14:sldIdLst>
        </p14:section>
        <p14:section name="BONUS" id="{6A5FF3FA-8DDA-4FA6-A883-4083801ADAFA}">
          <p14:sldIdLst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4639" autoAdjust="0"/>
  </p:normalViewPr>
  <p:slideViewPr>
    <p:cSldViewPr>
      <p:cViewPr varScale="1">
        <p:scale>
          <a:sx n="118" d="100"/>
          <a:sy n="118" d="100"/>
        </p:scale>
        <p:origin x="13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023B2-6DBE-41BD-9C33-325178EA75C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8D9BAE9-08DE-45BC-A29A-284753872096}">
      <dgm:prSet phldrT="[Text]"/>
      <dgm:spPr/>
      <dgm:t>
        <a:bodyPr/>
        <a:lstStyle/>
        <a:p>
          <a:r>
            <a:rPr lang="en-US" dirty="0" smtClean="0"/>
            <a:t>AST</a:t>
          </a:r>
          <a:endParaRPr lang="en-US" dirty="0"/>
        </a:p>
      </dgm:t>
    </dgm:pt>
    <dgm:pt modelId="{FB75CCB2-E311-4673-BC66-13E8B976FAE2}" type="parTrans" cxnId="{E4FE8212-500C-4214-8EE1-ADB9FFF8EDEF}">
      <dgm:prSet/>
      <dgm:spPr/>
      <dgm:t>
        <a:bodyPr/>
        <a:lstStyle/>
        <a:p>
          <a:endParaRPr lang="en-US"/>
        </a:p>
      </dgm:t>
    </dgm:pt>
    <dgm:pt modelId="{CE037FA5-CD2B-4DA5-839E-0863826C0C19}" type="sibTrans" cxnId="{E4FE8212-500C-4214-8EE1-ADB9FFF8EDEF}">
      <dgm:prSet/>
      <dgm:spPr/>
      <dgm:t>
        <a:bodyPr/>
        <a:lstStyle/>
        <a:p>
          <a:endParaRPr lang="en-US"/>
        </a:p>
      </dgm:t>
    </dgm:pt>
    <dgm:pt modelId="{8B9373D9-1F5E-4677-96E3-6D9FB4105DA1}">
      <dgm:prSet phldrT="[Text]"/>
      <dgm:spPr/>
      <dgm:t>
        <a:bodyPr/>
        <a:lstStyle/>
        <a:p>
          <a:r>
            <a:rPr lang="en-US" dirty="0" smtClean="0"/>
            <a:t>Define</a:t>
          </a:r>
          <a:endParaRPr lang="en-US" dirty="0"/>
        </a:p>
      </dgm:t>
    </dgm:pt>
    <dgm:pt modelId="{9F013FF5-3658-4B1A-881E-D391850B3A86}" type="parTrans" cxnId="{AC1F0EB9-731F-463F-91FE-C8BB8E7DFFFC}">
      <dgm:prSet/>
      <dgm:spPr/>
      <dgm:t>
        <a:bodyPr/>
        <a:lstStyle/>
        <a:p>
          <a:endParaRPr lang="en-US"/>
        </a:p>
      </dgm:t>
    </dgm:pt>
    <dgm:pt modelId="{BFB3FBB9-86FD-4450-898A-B23694B7FDC5}" type="sibTrans" cxnId="{AC1F0EB9-731F-463F-91FE-C8BB8E7DFFFC}">
      <dgm:prSet/>
      <dgm:spPr/>
      <dgm:t>
        <a:bodyPr/>
        <a:lstStyle/>
        <a:p>
          <a:endParaRPr lang="en-US"/>
        </a:p>
      </dgm:t>
    </dgm:pt>
    <dgm:pt modelId="{0266D41D-1E3C-44C7-8786-98FD3CDFBF9B}">
      <dgm:prSet phldrT="[Text]"/>
      <dgm:spPr/>
      <dgm:t>
        <a:bodyPr/>
        <a:lstStyle/>
        <a:p>
          <a:r>
            <a:rPr lang="en-US" dirty="0" err="1" smtClean="0"/>
            <a:t>Paren</a:t>
          </a:r>
          <a:endParaRPr lang="en-US" dirty="0"/>
        </a:p>
      </dgm:t>
    </dgm:pt>
    <dgm:pt modelId="{32492C52-8913-4D36-8F7F-4BEDDD56155B}" type="parTrans" cxnId="{E6C8D825-4FE9-40E2-8EFF-A3360CF041EE}">
      <dgm:prSet/>
      <dgm:spPr/>
      <dgm:t>
        <a:bodyPr/>
        <a:lstStyle/>
        <a:p>
          <a:endParaRPr lang="en-US"/>
        </a:p>
      </dgm:t>
    </dgm:pt>
    <dgm:pt modelId="{F1B2B8B0-EA7D-41AA-AF33-5D5BCE166333}" type="sibTrans" cxnId="{E6C8D825-4FE9-40E2-8EFF-A3360CF041EE}">
      <dgm:prSet/>
      <dgm:spPr/>
      <dgm:t>
        <a:bodyPr/>
        <a:lstStyle/>
        <a:p>
          <a:endParaRPr lang="en-US"/>
        </a:p>
      </dgm:t>
    </dgm:pt>
    <dgm:pt modelId="{0ABF75BF-A92D-4098-9717-6F9942080952}">
      <dgm:prSet phldrT="[Text]"/>
      <dgm:spPr/>
      <dgm:t>
        <a:bodyPr/>
        <a:lstStyle/>
        <a:p>
          <a:r>
            <a:rPr lang="en-US" dirty="0" err="1" smtClean="0"/>
            <a:t>UnaryOperation</a:t>
          </a:r>
          <a:endParaRPr lang="en-US" dirty="0"/>
        </a:p>
      </dgm:t>
    </dgm:pt>
    <dgm:pt modelId="{A9B8E650-7D35-4F49-A957-C9517979CDC2}" type="parTrans" cxnId="{DEB3D3D3-2076-4D23-AA9A-AFD89761FE85}">
      <dgm:prSet/>
      <dgm:spPr/>
      <dgm:t>
        <a:bodyPr/>
        <a:lstStyle/>
        <a:p>
          <a:endParaRPr lang="en-US"/>
        </a:p>
      </dgm:t>
    </dgm:pt>
    <dgm:pt modelId="{0733C300-5B97-43D6-9BAE-F1CB2550685D}" type="sibTrans" cxnId="{DEB3D3D3-2076-4D23-AA9A-AFD89761FE85}">
      <dgm:prSet/>
      <dgm:spPr/>
      <dgm:t>
        <a:bodyPr/>
        <a:lstStyle/>
        <a:p>
          <a:endParaRPr lang="en-US"/>
        </a:p>
      </dgm:t>
    </dgm:pt>
    <dgm:pt modelId="{807746AD-6E80-428A-8988-6DE22C321652}">
      <dgm:prSet phldrT="[Text]"/>
      <dgm:spPr/>
      <dgm:t>
        <a:bodyPr/>
        <a:lstStyle/>
        <a:p>
          <a:r>
            <a:rPr lang="en-US" dirty="0" err="1" smtClean="0"/>
            <a:t>BinaryOperation</a:t>
          </a:r>
          <a:endParaRPr lang="en-US" dirty="0"/>
        </a:p>
      </dgm:t>
    </dgm:pt>
    <dgm:pt modelId="{8E71C145-8F5B-4F4C-9608-0A3506DEEB33}" type="parTrans" cxnId="{95280B03-D931-42D2-A99C-868BAC02183D}">
      <dgm:prSet/>
      <dgm:spPr/>
      <dgm:t>
        <a:bodyPr/>
        <a:lstStyle/>
        <a:p>
          <a:endParaRPr lang="en-US"/>
        </a:p>
      </dgm:t>
    </dgm:pt>
    <dgm:pt modelId="{17AB858B-EB83-4217-96DB-5161863B5326}" type="sibTrans" cxnId="{95280B03-D931-42D2-A99C-868BAC02183D}">
      <dgm:prSet/>
      <dgm:spPr/>
      <dgm:t>
        <a:bodyPr/>
        <a:lstStyle/>
        <a:p>
          <a:endParaRPr lang="en-US"/>
        </a:p>
      </dgm:t>
    </dgm:pt>
    <dgm:pt modelId="{7EB0DED1-C46C-4CA3-ADC8-C7585D451752}">
      <dgm:prSet phldrT="[Text]"/>
      <dgm:spPr/>
      <dgm:t>
        <a:bodyPr/>
        <a:lstStyle/>
        <a:p>
          <a:r>
            <a:rPr lang="en-US" smtClean="0"/>
            <a:t>Value</a:t>
          </a:r>
          <a:endParaRPr lang="en-US" dirty="0"/>
        </a:p>
      </dgm:t>
    </dgm:pt>
    <dgm:pt modelId="{19B18227-6297-4CDD-8681-DDA6544EC118}" type="parTrans" cxnId="{229E2E0B-CD41-4099-BA6A-F31C70A78F33}">
      <dgm:prSet/>
      <dgm:spPr/>
      <dgm:t>
        <a:bodyPr/>
        <a:lstStyle/>
        <a:p>
          <a:endParaRPr lang="en-US"/>
        </a:p>
      </dgm:t>
    </dgm:pt>
    <dgm:pt modelId="{A2531381-EA04-46DE-9933-8A924332A3CE}" type="sibTrans" cxnId="{229E2E0B-CD41-4099-BA6A-F31C70A78F33}">
      <dgm:prSet/>
      <dgm:spPr/>
      <dgm:t>
        <a:bodyPr/>
        <a:lstStyle/>
        <a:p>
          <a:endParaRPr lang="en-US"/>
        </a:p>
      </dgm:t>
    </dgm:pt>
    <dgm:pt modelId="{F3960A18-4E10-4534-AECB-F8D82B64F3B5}">
      <dgm:prSet phldrT="[Text]"/>
      <dgm:spPr/>
      <dgm:t>
        <a:bodyPr/>
        <a:lstStyle/>
        <a:p>
          <a:r>
            <a:rPr lang="en-US" dirty="0" smtClean="0"/>
            <a:t>Add</a:t>
          </a:r>
          <a:endParaRPr lang="en-US" dirty="0"/>
        </a:p>
      </dgm:t>
    </dgm:pt>
    <dgm:pt modelId="{794C9C5B-9D57-4CEF-B2FC-BB7CC776900B}" type="parTrans" cxnId="{8F5C48A3-036A-4FC3-8E6B-0EDBA7A26B95}">
      <dgm:prSet/>
      <dgm:spPr/>
      <dgm:t>
        <a:bodyPr/>
        <a:lstStyle/>
        <a:p>
          <a:endParaRPr lang="en-US"/>
        </a:p>
      </dgm:t>
    </dgm:pt>
    <dgm:pt modelId="{49A9256B-8C1E-4503-9ACF-51F932D58C10}" type="sibTrans" cxnId="{8F5C48A3-036A-4FC3-8E6B-0EDBA7A26B95}">
      <dgm:prSet/>
      <dgm:spPr/>
      <dgm:t>
        <a:bodyPr/>
        <a:lstStyle/>
        <a:p>
          <a:endParaRPr lang="en-US"/>
        </a:p>
      </dgm:t>
    </dgm:pt>
    <dgm:pt modelId="{3FA50FAE-E359-4DC5-B1EE-D389351D4E01}">
      <dgm:prSet phldrT="[Text]"/>
      <dgm:spPr/>
      <dgm:t>
        <a:bodyPr/>
        <a:lstStyle/>
        <a:p>
          <a:r>
            <a:rPr lang="en-US" dirty="0" smtClean="0"/>
            <a:t>Divide</a:t>
          </a:r>
          <a:endParaRPr lang="en-US" dirty="0"/>
        </a:p>
      </dgm:t>
    </dgm:pt>
    <dgm:pt modelId="{548BB802-EED2-4FEA-A8A0-04A0ABD0B163}" type="parTrans" cxnId="{D82A231C-0422-4522-9DDE-8D79BD932B7F}">
      <dgm:prSet/>
      <dgm:spPr/>
      <dgm:t>
        <a:bodyPr/>
        <a:lstStyle/>
        <a:p>
          <a:endParaRPr lang="en-US"/>
        </a:p>
      </dgm:t>
    </dgm:pt>
    <dgm:pt modelId="{1E4A3912-B538-44A2-9B58-2DD89C7E30FA}" type="sibTrans" cxnId="{D82A231C-0422-4522-9DDE-8D79BD932B7F}">
      <dgm:prSet/>
      <dgm:spPr/>
      <dgm:t>
        <a:bodyPr/>
        <a:lstStyle/>
        <a:p>
          <a:endParaRPr lang="en-US"/>
        </a:p>
      </dgm:t>
    </dgm:pt>
    <dgm:pt modelId="{29D3C015-48B0-4702-9E92-4D83D74C663B}">
      <dgm:prSet phldrT="[Text]"/>
      <dgm:spPr/>
      <dgm:t>
        <a:bodyPr/>
        <a:lstStyle/>
        <a:p>
          <a:r>
            <a:rPr lang="en-US" dirty="0" smtClean="0"/>
            <a:t>Subtract</a:t>
          </a:r>
          <a:endParaRPr lang="en-US" dirty="0"/>
        </a:p>
      </dgm:t>
    </dgm:pt>
    <dgm:pt modelId="{3B3D7EA0-BB52-4ED6-A160-0430B75A6C84}" type="parTrans" cxnId="{532307B0-63F8-407D-A45A-AFE0B3985065}">
      <dgm:prSet/>
      <dgm:spPr/>
      <dgm:t>
        <a:bodyPr/>
        <a:lstStyle/>
        <a:p>
          <a:endParaRPr lang="en-US"/>
        </a:p>
      </dgm:t>
    </dgm:pt>
    <dgm:pt modelId="{5F60E331-20D3-4319-9A36-366D13FA16EB}" type="sibTrans" cxnId="{532307B0-63F8-407D-A45A-AFE0B3985065}">
      <dgm:prSet/>
      <dgm:spPr/>
      <dgm:t>
        <a:bodyPr/>
        <a:lstStyle/>
        <a:p>
          <a:endParaRPr lang="en-US"/>
        </a:p>
      </dgm:t>
    </dgm:pt>
    <dgm:pt modelId="{7142633B-8450-4B7B-9920-E3E94DE9AB96}">
      <dgm:prSet phldrT="[Text]"/>
      <dgm:spPr/>
      <dgm:t>
        <a:bodyPr/>
        <a:lstStyle/>
        <a:p>
          <a:r>
            <a:rPr lang="en-US" dirty="0" smtClean="0"/>
            <a:t>Multiply</a:t>
          </a:r>
          <a:endParaRPr lang="en-US" dirty="0"/>
        </a:p>
      </dgm:t>
    </dgm:pt>
    <dgm:pt modelId="{C77A26C5-3A9E-431C-AC03-EC87C7B5CD8E}" type="parTrans" cxnId="{431476C6-40CE-4DF4-864E-7338E2F2EF23}">
      <dgm:prSet/>
      <dgm:spPr/>
      <dgm:t>
        <a:bodyPr/>
        <a:lstStyle/>
        <a:p>
          <a:endParaRPr lang="en-US"/>
        </a:p>
      </dgm:t>
    </dgm:pt>
    <dgm:pt modelId="{F7EFCE21-FAE8-492C-AE7B-579C18DD5D08}" type="sibTrans" cxnId="{431476C6-40CE-4DF4-864E-7338E2F2EF23}">
      <dgm:prSet/>
      <dgm:spPr/>
      <dgm:t>
        <a:bodyPr/>
        <a:lstStyle/>
        <a:p>
          <a:endParaRPr lang="en-US"/>
        </a:p>
      </dgm:t>
    </dgm:pt>
    <dgm:pt modelId="{94878DA9-12CB-4341-9953-17416E579D07}">
      <dgm:prSet phldrT="[Text]"/>
      <dgm:spPr/>
      <dgm:t>
        <a:bodyPr/>
        <a:lstStyle/>
        <a:p>
          <a:r>
            <a:rPr lang="en-US" dirty="0" smtClean="0"/>
            <a:t>Normalize</a:t>
          </a:r>
        </a:p>
      </dgm:t>
    </dgm:pt>
    <dgm:pt modelId="{851BB92D-8B82-4D62-B237-E0748FEFDEDD}" type="parTrans" cxnId="{304CE6C5-854E-42C4-95B6-BED3341345DE}">
      <dgm:prSet/>
      <dgm:spPr/>
      <dgm:t>
        <a:bodyPr/>
        <a:lstStyle/>
        <a:p>
          <a:endParaRPr lang="en-US"/>
        </a:p>
      </dgm:t>
    </dgm:pt>
    <dgm:pt modelId="{78C96684-BA4B-4C3B-8F2F-B902EBC7F19B}" type="sibTrans" cxnId="{304CE6C5-854E-42C4-95B6-BED3341345DE}">
      <dgm:prSet/>
      <dgm:spPr/>
      <dgm:t>
        <a:bodyPr/>
        <a:lstStyle/>
        <a:p>
          <a:endParaRPr lang="en-US"/>
        </a:p>
      </dgm:t>
    </dgm:pt>
    <dgm:pt modelId="{AA0BE3AA-6F74-4F98-B405-EE2B26D2F8AE}">
      <dgm:prSet phldrT="[Text]"/>
      <dgm:spPr/>
      <dgm:t>
        <a:bodyPr/>
        <a:lstStyle/>
        <a:p>
          <a:r>
            <a:rPr lang="en-US" dirty="0" smtClean="0"/>
            <a:t>Negate</a:t>
          </a:r>
        </a:p>
      </dgm:t>
    </dgm:pt>
    <dgm:pt modelId="{7B7BE0BF-27E3-4F38-A14F-899F9746AFD3}" type="parTrans" cxnId="{1953CB8F-4235-4C85-93E0-7F0F64237064}">
      <dgm:prSet/>
      <dgm:spPr/>
      <dgm:t>
        <a:bodyPr/>
        <a:lstStyle/>
        <a:p>
          <a:endParaRPr lang="en-US"/>
        </a:p>
      </dgm:t>
    </dgm:pt>
    <dgm:pt modelId="{DF910D21-08A3-4295-BDBA-5EFD66166AEB}" type="sibTrans" cxnId="{1953CB8F-4235-4C85-93E0-7F0F64237064}">
      <dgm:prSet/>
      <dgm:spPr/>
      <dgm:t>
        <a:bodyPr/>
        <a:lstStyle/>
        <a:p>
          <a:endParaRPr lang="en-US"/>
        </a:p>
      </dgm:t>
    </dgm:pt>
    <dgm:pt modelId="{7272AC3B-3CC8-4801-A213-A59A22ED25E5}">
      <dgm:prSet phldrT="[Text]"/>
      <dgm:spPr/>
      <dgm:t>
        <a:bodyPr/>
        <a:lstStyle/>
        <a:p>
          <a:r>
            <a:rPr lang="en-US" dirty="0" smtClean="0"/>
            <a:t>Exponent</a:t>
          </a:r>
        </a:p>
      </dgm:t>
    </dgm:pt>
    <dgm:pt modelId="{201F0E81-E408-4774-A554-365CA2AC2457}" type="parTrans" cxnId="{B134504B-29E4-4A02-95B0-639F96476F46}">
      <dgm:prSet/>
      <dgm:spPr/>
      <dgm:t>
        <a:bodyPr/>
        <a:lstStyle/>
        <a:p>
          <a:endParaRPr lang="en-US"/>
        </a:p>
      </dgm:t>
    </dgm:pt>
    <dgm:pt modelId="{8CF45B7C-7513-4A33-B7A2-247949843184}" type="sibTrans" cxnId="{B134504B-29E4-4A02-95B0-639F96476F46}">
      <dgm:prSet/>
      <dgm:spPr/>
      <dgm:t>
        <a:bodyPr/>
        <a:lstStyle/>
        <a:p>
          <a:endParaRPr lang="en-US"/>
        </a:p>
      </dgm:t>
    </dgm:pt>
    <dgm:pt modelId="{5D91EEDA-4BD1-4F18-BF8B-F182EBB62035}" type="pres">
      <dgm:prSet presAssocID="{61C023B2-6DBE-41BD-9C33-325178EA75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60CACB-9C80-4341-9722-1D88CC7D6705}" type="pres">
      <dgm:prSet presAssocID="{F8D9BAE9-08DE-45BC-A29A-284753872096}" presName="hierRoot1" presStyleCnt="0"/>
      <dgm:spPr/>
    </dgm:pt>
    <dgm:pt modelId="{7E3AB944-30E5-4BA7-82F6-A60F83ED3340}" type="pres">
      <dgm:prSet presAssocID="{F8D9BAE9-08DE-45BC-A29A-284753872096}" presName="composite" presStyleCnt="0"/>
      <dgm:spPr/>
    </dgm:pt>
    <dgm:pt modelId="{2D4BCB04-AEFB-43EA-B911-7B7CB08DDDDA}" type="pres">
      <dgm:prSet presAssocID="{F8D9BAE9-08DE-45BC-A29A-284753872096}" presName="background" presStyleLbl="node0" presStyleIdx="0" presStyleCnt="1"/>
      <dgm:spPr/>
    </dgm:pt>
    <dgm:pt modelId="{CE514D00-D28F-49F3-8322-A42455B04F29}" type="pres">
      <dgm:prSet presAssocID="{F8D9BAE9-08DE-45BC-A29A-284753872096}" presName="text" presStyleLbl="fgAcc0" presStyleIdx="0" presStyleCnt="1" custLinFactNeighborY="-47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C59C82-440F-47CE-A09E-E283153DE6DB}" type="pres">
      <dgm:prSet presAssocID="{F8D9BAE9-08DE-45BC-A29A-284753872096}" presName="hierChild2" presStyleCnt="0"/>
      <dgm:spPr/>
    </dgm:pt>
    <dgm:pt modelId="{6E568A09-50DA-490C-8183-FB996F3B3313}" type="pres">
      <dgm:prSet presAssocID="{9F013FF5-3658-4B1A-881E-D391850B3A86}" presName="Name10" presStyleLbl="parChTrans1D2" presStyleIdx="0" presStyleCnt="5"/>
      <dgm:spPr/>
      <dgm:t>
        <a:bodyPr/>
        <a:lstStyle/>
        <a:p>
          <a:endParaRPr lang="en-US"/>
        </a:p>
      </dgm:t>
    </dgm:pt>
    <dgm:pt modelId="{814047F5-323A-41DA-9C0C-ECF889E95F58}" type="pres">
      <dgm:prSet presAssocID="{8B9373D9-1F5E-4677-96E3-6D9FB4105DA1}" presName="hierRoot2" presStyleCnt="0"/>
      <dgm:spPr/>
    </dgm:pt>
    <dgm:pt modelId="{C1870A56-7FF4-486B-8038-8DD9C24B9474}" type="pres">
      <dgm:prSet presAssocID="{8B9373D9-1F5E-4677-96E3-6D9FB4105DA1}" presName="composite2" presStyleCnt="0"/>
      <dgm:spPr/>
    </dgm:pt>
    <dgm:pt modelId="{2250AA6E-15D9-460C-9FD6-8D6DE1A111D0}" type="pres">
      <dgm:prSet presAssocID="{8B9373D9-1F5E-4677-96E3-6D9FB4105DA1}" presName="background2" presStyleLbl="node2" presStyleIdx="0" presStyleCnt="5"/>
      <dgm:spPr/>
    </dgm:pt>
    <dgm:pt modelId="{D1272DED-F97F-4ECE-A9BF-8E35EB203066}" type="pres">
      <dgm:prSet presAssocID="{8B9373D9-1F5E-4677-96E3-6D9FB4105DA1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5492F-B566-4232-9333-920013ABF106}" type="pres">
      <dgm:prSet presAssocID="{8B9373D9-1F5E-4677-96E3-6D9FB4105DA1}" presName="hierChild3" presStyleCnt="0"/>
      <dgm:spPr/>
    </dgm:pt>
    <dgm:pt modelId="{545616FC-4A60-4728-AE21-9330484BC8C1}" type="pres">
      <dgm:prSet presAssocID="{8E71C145-8F5B-4F4C-9608-0A3506DEEB33}" presName="Name10" presStyleLbl="parChTrans1D2" presStyleIdx="1" presStyleCnt="5"/>
      <dgm:spPr/>
      <dgm:t>
        <a:bodyPr/>
        <a:lstStyle/>
        <a:p>
          <a:endParaRPr lang="en-US"/>
        </a:p>
      </dgm:t>
    </dgm:pt>
    <dgm:pt modelId="{6885BE83-488E-431E-BB45-9830A9CF7E93}" type="pres">
      <dgm:prSet presAssocID="{807746AD-6E80-428A-8988-6DE22C321652}" presName="hierRoot2" presStyleCnt="0"/>
      <dgm:spPr/>
    </dgm:pt>
    <dgm:pt modelId="{E7225ED4-EEB8-4E90-BF13-0404B587FF6C}" type="pres">
      <dgm:prSet presAssocID="{807746AD-6E80-428A-8988-6DE22C321652}" presName="composite2" presStyleCnt="0"/>
      <dgm:spPr/>
    </dgm:pt>
    <dgm:pt modelId="{E3F362A3-2C0C-4D06-AE1A-0A6B789974E7}" type="pres">
      <dgm:prSet presAssocID="{807746AD-6E80-428A-8988-6DE22C321652}" presName="background2" presStyleLbl="node2" presStyleIdx="1" presStyleCnt="5"/>
      <dgm:spPr/>
    </dgm:pt>
    <dgm:pt modelId="{B57DED9A-5D10-4DFC-AF0B-F4C2CD60EE62}" type="pres">
      <dgm:prSet presAssocID="{807746AD-6E80-428A-8988-6DE22C321652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2A3D5E-B564-47DF-89E7-824C33340FC2}" type="pres">
      <dgm:prSet presAssocID="{807746AD-6E80-428A-8988-6DE22C321652}" presName="hierChild3" presStyleCnt="0"/>
      <dgm:spPr/>
    </dgm:pt>
    <dgm:pt modelId="{66EB878D-C857-46D4-A0BB-EF0031F9B828}" type="pres">
      <dgm:prSet presAssocID="{794C9C5B-9D57-4CEF-B2FC-BB7CC776900B}" presName="Name17" presStyleLbl="parChTrans1D3" presStyleIdx="0" presStyleCnt="7"/>
      <dgm:spPr/>
      <dgm:t>
        <a:bodyPr/>
        <a:lstStyle/>
        <a:p>
          <a:endParaRPr lang="en-US"/>
        </a:p>
      </dgm:t>
    </dgm:pt>
    <dgm:pt modelId="{FB601177-66F6-4AE9-A1E3-70ABD35A70D4}" type="pres">
      <dgm:prSet presAssocID="{F3960A18-4E10-4534-AECB-F8D82B64F3B5}" presName="hierRoot3" presStyleCnt="0"/>
      <dgm:spPr/>
    </dgm:pt>
    <dgm:pt modelId="{C269C668-73A3-4118-94D2-5659AC0F0DC9}" type="pres">
      <dgm:prSet presAssocID="{F3960A18-4E10-4534-AECB-F8D82B64F3B5}" presName="composite3" presStyleCnt="0"/>
      <dgm:spPr/>
    </dgm:pt>
    <dgm:pt modelId="{EAE731FD-CB4E-40E0-9517-AE9C87F9F730}" type="pres">
      <dgm:prSet presAssocID="{F3960A18-4E10-4534-AECB-F8D82B64F3B5}" presName="background3" presStyleLbl="node3" presStyleIdx="0" presStyleCnt="7"/>
      <dgm:spPr/>
    </dgm:pt>
    <dgm:pt modelId="{3DEC5BB9-5C31-4D8D-862F-4CDE791A714B}" type="pres">
      <dgm:prSet presAssocID="{F3960A18-4E10-4534-AECB-F8D82B64F3B5}" presName="text3" presStyleLbl="fgAcc3" presStyleIdx="0" presStyleCnt="7" custLinFactY="8232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1B8341-45FB-4B9C-A69A-0101AA9FCC71}" type="pres">
      <dgm:prSet presAssocID="{F3960A18-4E10-4534-AECB-F8D82B64F3B5}" presName="hierChild4" presStyleCnt="0"/>
      <dgm:spPr/>
    </dgm:pt>
    <dgm:pt modelId="{8694E8AD-5016-40AA-B0AF-05702271B0B3}" type="pres">
      <dgm:prSet presAssocID="{548BB802-EED2-4FEA-A8A0-04A0ABD0B163}" presName="Name17" presStyleLbl="parChTrans1D3" presStyleIdx="1" presStyleCnt="7"/>
      <dgm:spPr/>
      <dgm:t>
        <a:bodyPr/>
        <a:lstStyle/>
        <a:p>
          <a:endParaRPr lang="en-US"/>
        </a:p>
      </dgm:t>
    </dgm:pt>
    <dgm:pt modelId="{36447FA2-CC47-4A48-9D4A-FB704B3BC9F6}" type="pres">
      <dgm:prSet presAssocID="{3FA50FAE-E359-4DC5-B1EE-D389351D4E01}" presName="hierRoot3" presStyleCnt="0"/>
      <dgm:spPr/>
    </dgm:pt>
    <dgm:pt modelId="{52531B79-BD82-423E-8D7E-EBCA846016F2}" type="pres">
      <dgm:prSet presAssocID="{3FA50FAE-E359-4DC5-B1EE-D389351D4E01}" presName="composite3" presStyleCnt="0"/>
      <dgm:spPr/>
    </dgm:pt>
    <dgm:pt modelId="{B0AAA639-7406-458E-BCA6-915FC6C76DE3}" type="pres">
      <dgm:prSet presAssocID="{3FA50FAE-E359-4DC5-B1EE-D389351D4E01}" presName="background3" presStyleLbl="node3" presStyleIdx="1" presStyleCnt="7"/>
      <dgm:spPr/>
    </dgm:pt>
    <dgm:pt modelId="{C2114957-C16C-4941-AC67-EC3D6588581A}" type="pres">
      <dgm:prSet presAssocID="{3FA50FAE-E359-4DC5-B1EE-D389351D4E01}" presName="text3" presStyleLbl="fgAcc3" presStyleIdx="1" presStyleCnt="7" custLinFactY="8232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BA994C-EB51-4AD4-9F38-6AAC1FDD97D7}" type="pres">
      <dgm:prSet presAssocID="{3FA50FAE-E359-4DC5-B1EE-D389351D4E01}" presName="hierChild4" presStyleCnt="0"/>
      <dgm:spPr/>
    </dgm:pt>
    <dgm:pt modelId="{8B93F840-07B9-477D-BA01-D8707B66E19B}" type="pres">
      <dgm:prSet presAssocID="{3B3D7EA0-BB52-4ED6-A160-0430B75A6C84}" presName="Name17" presStyleLbl="parChTrans1D3" presStyleIdx="2" presStyleCnt="7"/>
      <dgm:spPr/>
      <dgm:t>
        <a:bodyPr/>
        <a:lstStyle/>
        <a:p>
          <a:endParaRPr lang="en-US"/>
        </a:p>
      </dgm:t>
    </dgm:pt>
    <dgm:pt modelId="{2E6618F2-41EF-496B-A11D-D6E6AA592BCA}" type="pres">
      <dgm:prSet presAssocID="{29D3C015-48B0-4702-9E92-4D83D74C663B}" presName="hierRoot3" presStyleCnt="0"/>
      <dgm:spPr/>
    </dgm:pt>
    <dgm:pt modelId="{3D5A51EF-BAA2-4BEE-BCA9-30AB8EA19D5C}" type="pres">
      <dgm:prSet presAssocID="{29D3C015-48B0-4702-9E92-4D83D74C663B}" presName="composite3" presStyleCnt="0"/>
      <dgm:spPr/>
    </dgm:pt>
    <dgm:pt modelId="{FB6866BA-C6FC-4AEA-A904-292BEED40673}" type="pres">
      <dgm:prSet presAssocID="{29D3C015-48B0-4702-9E92-4D83D74C663B}" presName="background3" presStyleLbl="node3" presStyleIdx="2" presStyleCnt="7"/>
      <dgm:spPr/>
    </dgm:pt>
    <dgm:pt modelId="{612DDEBB-AA39-4CD9-8942-62F1835D9D25}" type="pres">
      <dgm:prSet presAssocID="{29D3C015-48B0-4702-9E92-4D83D74C663B}" presName="text3" presStyleLbl="fgAcc3" presStyleIdx="2" presStyleCnt="7" custLinFactY="8232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B58A88-CCE8-40B9-A0EA-7670E8322B10}" type="pres">
      <dgm:prSet presAssocID="{29D3C015-48B0-4702-9E92-4D83D74C663B}" presName="hierChild4" presStyleCnt="0"/>
      <dgm:spPr/>
    </dgm:pt>
    <dgm:pt modelId="{1DE5DBCE-9B99-4B1B-8296-54533CE0266B}" type="pres">
      <dgm:prSet presAssocID="{C77A26C5-3A9E-431C-AC03-EC87C7B5CD8E}" presName="Name17" presStyleLbl="parChTrans1D3" presStyleIdx="3" presStyleCnt="7"/>
      <dgm:spPr/>
      <dgm:t>
        <a:bodyPr/>
        <a:lstStyle/>
        <a:p>
          <a:endParaRPr lang="en-US"/>
        </a:p>
      </dgm:t>
    </dgm:pt>
    <dgm:pt modelId="{04A3F2D6-71A8-4F82-A3A0-AD59AD27E43C}" type="pres">
      <dgm:prSet presAssocID="{7142633B-8450-4B7B-9920-E3E94DE9AB96}" presName="hierRoot3" presStyleCnt="0"/>
      <dgm:spPr/>
    </dgm:pt>
    <dgm:pt modelId="{4CA4FE5C-B4BA-4435-9C79-7A59BCA93BF7}" type="pres">
      <dgm:prSet presAssocID="{7142633B-8450-4B7B-9920-E3E94DE9AB96}" presName="composite3" presStyleCnt="0"/>
      <dgm:spPr/>
    </dgm:pt>
    <dgm:pt modelId="{118126D5-A0AB-44B0-990E-ED70359B022A}" type="pres">
      <dgm:prSet presAssocID="{7142633B-8450-4B7B-9920-E3E94DE9AB96}" presName="background3" presStyleLbl="node3" presStyleIdx="3" presStyleCnt="7"/>
      <dgm:spPr/>
    </dgm:pt>
    <dgm:pt modelId="{5343BF10-872B-47D7-A2F2-A97E8B9320B9}" type="pres">
      <dgm:prSet presAssocID="{7142633B-8450-4B7B-9920-E3E94DE9AB96}" presName="text3" presStyleLbl="fgAcc3" presStyleIdx="3" presStyleCnt="7" custLinFactY="8232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8A5B2-DE04-4F9D-87F2-6C162E6E76B4}" type="pres">
      <dgm:prSet presAssocID="{7142633B-8450-4B7B-9920-E3E94DE9AB96}" presName="hierChild4" presStyleCnt="0"/>
      <dgm:spPr/>
    </dgm:pt>
    <dgm:pt modelId="{C267E0FF-B47D-4BEF-B7CD-B58F03787E3F}" type="pres">
      <dgm:prSet presAssocID="{32492C52-8913-4D36-8F7F-4BEDDD56155B}" presName="Name10" presStyleLbl="parChTrans1D2" presStyleIdx="2" presStyleCnt="5"/>
      <dgm:spPr/>
      <dgm:t>
        <a:bodyPr/>
        <a:lstStyle/>
        <a:p>
          <a:endParaRPr lang="en-US"/>
        </a:p>
      </dgm:t>
    </dgm:pt>
    <dgm:pt modelId="{1661EF63-A75B-4FA6-A6E0-A6890E3251B0}" type="pres">
      <dgm:prSet presAssocID="{0266D41D-1E3C-44C7-8786-98FD3CDFBF9B}" presName="hierRoot2" presStyleCnt="0"/>
      <dgm:spPr/>
    </dgm:pt>
    <dgm:pt modelId="{71330964-FCD4-4B51-A3CB-211851EF32BB}" type="pres">
      <dgm:prSet presAssocID="{0266D41D-1E3C-44C7-8786-98FD3CDFBF9B}" presName="composite2" presStyleCnt="0"/>
      <dgm:spPr/>
    </dgm:pt>
    <dgm:pt modelId="{3BD3DD51-E6E8-46E1-BBDB-C6A2627EEE30}" type="pres">
      <dgm:prSet presAssocID="{0266D41D-1E3C-44C7-8786-98FD3CDFBF9B}" presName="background2" presStyleLbl="node2" presStyleIdx="2" presStyleCnt="5"/>
      <dgm:spPr/>
    </dgm:pt>
    <dgm:pt modelId="{BA982F5F-BB0E-4B8A-BFFE-66B019ED3DAE}" type="pres">
      <dgm:prSet presAssocID="{0266D41D-1E3C-44C7-8786-98FD3CDFBF9B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DF6E0F-72CE-425A-AE4A-491BA855E8AD}" type="pres">
      <dgm:prSet presAssocID="{0266D41D-1E3C-44C7-8786-98FD3CDFBF9B}" presName="hierChild3" presStyleCnt="0"/>
      <dgm:spPr/>
    </dgm:pt>
    <dgm:pt modelId="{10828421-F69D-46BF-864F-E7537C67E1DD}" type="pres">
      <dgm:prSet presAssocID="{A9B8E650-7D35-4F49-A957-C9517979CDC2}" presName="Name10" presStyleLbl="parChTrans1D2" presStyleIdx="3" presStyleCnt="5"/>
      <dgm:spPr/>
      <dgm:t>
        <a:bodyPr/>
        <a:lstStyle/>
        <a:p>
          <a:endParaRPr lang="en-US"/>
        </a:p>
      </dgm:t>
    </dgm:pt>
    <dgm:pt modelId="{BC73E7B7-079A-4363-A4B2-95C2F7099D36}" type="pres">
      <dgm:prSet presAssocID="{0ABF75BF-A92D-4098-9717-6F9942080952}" presName="hierRoot2" presStyleCnt="0"/>
      <dgm:spPr/>
    </dgm:pt>
    <dgm:pt modelId="{A8A41413-0ED1-4C44-A759-93F19AF50D83}" type="pres">
      <dgm:prSet presAssocID="{0ABF75BF-A92D-4098-9717-6F9942080952}" presName="composite2" presStyleCnt="0"/>
      <dgm:spPr/>
    </dgm:pt>
    <dgm:pt modelId="{9C4BBAF9-CC62-423D-B71D-3CEF109206D2}" type="pres">
      <dgm:prSet presAssocID="{0ABF75BF-A92D-4098-9717-6F9942080952}" presName="background2" presStyleLbl="node2" presStyleIdx="3" presStyleCnt="5"/>
      <dgm:spPr/>
    </dgm:pt>
    <dgm:pt modelId="{C9D71002-A84B-45EB-8AA3-C35DFEC85B83}" type="pres">
      <dgm:prSet presAssocID="{0ABF75BF-A92D-4098-9717-6F9942080952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09A5F-3896-4523-A4FA-EEB5E1B54ED7}" type="pres">
      <dgm:prSet presAssocID="{0ABF75BF-A92D-4098-9717-6F9942080952}" presName="hierChild3" presStyleCnt="0"/>
      <dgm:spPr/>
    </dgm:pt>
    <dgm:pt modelId="{C79AADB3-8C90-40DC-A7DA-9990272829E9}" type="pres">
      <dgm:prSet presAssocID="{851BB92D-8B82-4D62-B237-E0748FEFDEDD}" presName="Name17" presStyleLbl="parChTrans1D3" presStyleIdx="4" presStyleCnt="7"/>
      <dgm:spPr/>
      <dgm:t>
        <a:bodyPr/>
        <a:lstStyle/>
        <a:p>
          <a:endParaRPr lang="en-US"/>
        </a:p>
      </dgm:t>
    </dgm:pt>
    <dgm:pt modelId="{CF0CEF3D-521C-4D75-BD63-4EBE02350726}" type="pres">
      <dgm:prSet presAssocID="{94878DA9-12CB-4341-9953-17416E579D07}" presName="hierRoot3" presStyleCnt="0"/>
      <dgm:spPr/>
    </dgm:pt>
    <dgm:pt modelId="{0905EEE0-98C3-4068-AECF-10024B1C47FF}" type="pres">
      <dgm:prSet presAssocID="{94878DA9-12CB-4341-9953-17416E579D07}" presName="composite3" presStyleCnt="0"/>
      <dgm:spPr/>
    </dgm:pt>
    <dgm:pt modelId="{7042BCBE-70D7-48CB-BB7F-3E3FA2476EF0}" type="pres">
      <dgm:prSet presAssocID="{94878DA9-12CB-4341-9953-17416E579D07}" presName="background3" presStyleLbl="node3" presStyleIdx="4" presStyleCnt="7"/>
      <dgm:spPr/>
    </dgm:pt>
    <dgm:pt modelId="{38FB5F27-4B27-4EA6-B723-DC024379A636}" type="pres">
      <dgm:prSet presAssocID="{94878DA9-12CB-4341-9953-17416E579D07}" presName="text3" presStyleLbl="fgAcc3" presStyleIdx="4" presStyleCnt="7" custLinFactY="8232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9C70B1-066E-4A20-80F2-9D19805EB4E6}" type="pres">
      <dgm:prSet presAssocID="{94878DA9-12CB-4341-9953-17416E579D07}" presName="hierChild4" presStyleCnt="0"/>
      <dgm:spPr/>
    </dgm:pt>
    <dgm:pt modelId="{28355E6C-4F0E-42F5-9935-FFD49D49A69D}" type="pres">
      <dgm:prSet presAssocID="{7B7BE0BF-27E3-4F38-A14F-899F9746AFD3}" presName="Name17" presStyleLbl="parChTrans1D3" presStyleIdx="5" presStyleCnt="7"/>
      <dgm:spPr/>
      <dgm:t>
        <a:bodyPr/>
        <a:lstStyle/>
        <a:p>
          <a:endParaRPr lang="en-US"/>
        </a:p>
      </dgm:t>
    </dgm:pt>
    <dgm:pt modelId="{449BCED8-6C1C-428B-AC9C-A12E3B69D6F1}" type="pres">
      <dgm:prSet presAssocID="{AA0BE3AA-6F74-4F98-B405-EE2B26D2F8AE}" presName="hierRoot3" presStyleCnt="0"/>
      <dgm:spPr/>
    </dgm:pt>
    <dgm:pt modelId="{DF78CD48-074D-4688-B6CA-AE56BA4C8BEA}" type="pres">
      <dgm:prSet presAssocID="{AA0BE3AA-6F74-4F98-B405-EE2B26D2F8AE}" presName="composite3" presStyleCnt="0"/>
      <dgm:spPr/>
    </dgm:pt>
    <dgm:pt modelId="{5A692A0E-9F4B-4874-AC83-B4E56024FD95}" type="pres">
      <dgm:prSet presAssocID="{AA0BE3AA-6F74-4F98-B405-EE2B26D2F8AE}" presName="background3" presStyleLbl="node3" presStyleIdx="5" presStyleCnt="7"/>
      <dgm:spPr/>
    </dgm:pt>
    <dgm:pt modelId="{9C182168-AA24-4AE5-9985-92A3694BB46F}" type="pres">
      <dgm:prSet presAssocID="{AA0BE3AA-6F74-4F98-B405-EE2B26D2F8AE}" presName="text3" presStyleLbl="fgAcc3" presStyleIdx="5" presStyleCnt="7" custLinFactY="8232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BDCC92-0AA5-4C0B-A9D9-9F3B5AF584AB}" type="pres">
      <dgm:prSet presAssocID="{AA0BE3AA-6F74-4F98-B405-EE2B26D2F8AE}" presName="hierChild4" presStyleCnt="0"/>
      <dgm:spPr/>
    </dgm:pt>
    <dgm:pt modelId="{6A52F9F2-C581-4DEC-BD57-B5E0A80167EA}" type="pres">
      <dgm:prSet presAssocID="{201F0E81-E408-4774-A554-365CA2AC2457}" presName="Name17" presStyleLbl="parChTrans1D3" presStyleIdx="6" presStyleCnt="7"/>
      <dgm:spPr/>
      <dgm:t>
        <a:bodyPr/>
        <a:lstStyle/>
        <a:p>
          <a:endParaRPr lang="en-US"/>
        </a:p>
      </dgm:t>
    </dgm:pt>
    <dgm:pt modelId="{8E459750-312C-4D3F-89E8-6E80729B7716}" type="pres">
      <dgm:prSet presAssocID="{7272AC3B-3CC8-4801-A213-A59A22ED25E5}" presName="hierRoot3" presStyleCnt="0"/>
      <dgm:spPr/>
    </dgm:pt>
    <dgm:pt modelId="{F398C8B8-903B-4B63-B3C9-6B68468C6683}" type="pres">
      <dgm:prSet presAssocID="{7272AC3B-3CC8-4801-A213-A59A22ED25E5}" presName="composite3" presStyleCnt="0"/>
      <dgm:spPr/>
    </dgm:pt>
    <dgm:pt modelId="{5F3559D8-5A2D-473B-95CC-D6F9E34DE3EE}" type="pres">
      <dgm:prSet presAssocID="{7272AC3B-3CC8-4801-A213-A59A22ED25E5}" presName="background3" presStyleLbl="node3" presStyleIdx="6" presStyleCnt="7"/>
      <dgm:spPr/>
    </dgm:pt>
    <dgm:pt modelId="{5010A57B-1CF7-4103-B944-59324D75F060}" type="pres">
      <dgm:prSet presAssocID="{7272AC3B-3CC8-4801-A213-A59A22ED25E5}" presName="text3" presStyleLbl="fgAcc3" presStyleIdx="6" presStyleCnt="7" custLinFactY="8232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FF0CF5-1374-423F-BDDC-CA18CF41EACC}" type="pres">
      <dgm:prSet presAssocID="{7272AC3B-3CC8-4801-A213-A59A22ED25E5}" presName="hierChild4" presStyleCnt="0"/>
      <dgm:spPr/>
    </dgm:pt>
    <dgm:pt modelId="{FFA36B31-B0B8-462C-99D5-E430BA8A290E}" type="pres">
      <dgm:prSet presAssocID="{19B18227-6297-4CDD-8681-DDA6544EC118}" presName="Name10" presStyleLbl="parChTrans1D2" presStyleIdx="4" presStyleCnt="5"/>
      <dgm:spPr/>
      <dgm:t>
        <a:bodyPr/>
        <a:lstStyle/>
        <a:p>
          <a:endParaRPr lang="en-US"/>
        </a:p>
      </dgm:t>
    </dgm:pt>
    <dgm:pt modelId="{B1A34088-FB7E-44DA-A24E-3FD2FB530E09}" type="pres">
      <dgm:prSet presAssocID="{7EB0DED1-C46C-4CA3-ADC8-C7585D451752}" presName="hierRoot2" presStyleCnt="0"/>
      <dgm:spPr/>
    </dgm:pt>
    <dgm:pt modelId="{66A21070-69CC-48B8-A9BD-1CA79BAFA919}" type="pres">
      <dgm:prSet presAssocID="{7EB0DED1-C46C-4CA3-ADC8-C7585D451752}" presName="composite2" presStyleCnt="0"/>
      <dgm:spPr/>
    </dgm:pt>
    <dgm:pt modelId="{BA222651-218E-4430-91A7-07C05B7E9A13}" type="pres">
      <dgm:prSet presAssocID="{7EB0DED1-C46C-4CA3-ADC8-C7585D451752}" presName="background2" presStyleLbl="node2" presStyleIdx="4" presStyleCnt="5"/>
      <dgm:spPr/>
    </dgm:pt>
    <dgm:pt modelId="{342ED9EF-FA8C-4F87-9015-E89113D21270}" type="pres">
      <dgm:prSet presAssocID="{7EB0DED1-C46C-4CA3-ADC8-C7585D451752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5DC06-FCF9-4956-8712-F12D0C07B83B}" type="pres">
      <dgm:prSet presAssocID="{7EB0DED1-C46C-4CA3-ADC8-C7585D451752}" presName="hierChild3" presStyleCnt="0"/>
      <dgm:spPr/>
    </dgm:pt>
  </dgm:ptLst>
  <dgm:cxnLst>
    <dgm:cxn modelId="{304CE6C5-854E-42C4-95B6-BED3341345DE}" srcId="{0ABF75BF-A92D-4098-9717-6F9942080952}" destId="{94878DA9-12CB-4341-9953-17416E579D07}" srcOrd="0" destOrd="0" parTransId="{851BB92D-8B82-4D62-B237-E0748FEFDEDD}" sibTransId="{78C96684-BA4B-4C3B-8F2F-B902EBC7F19B}"/>
    <dgm:cxn modelId="{7C13FC10-11E3-4E49-9407-7D1C0507B812}" type="presOf" srcId="{548BB802-EED2-4FEA-A8A0-04A0ABD0B163}" destId="{8694E8AD-5016-40AA-B0AF-05702271B0B3}" srcOrd="0" destOrd="0" presId="urn:microsoft.com/office/officeart/2005/8/layout/hierarchy1"/>
    <dgm:cxn modelId="{AFCD305A-C98D-497D-90FC-070035D3B458}" type="presOf" srcId="{9F013FF5-3658-4B1A-881E-D391850B3A86}" destId="{6E568A09-50DA-490C-8183-FB996F3B3313}" srcOrd="0" destOrd="0" presId="urn:microsoft.com/office/officeart/2005/8/layout/hierarchy1"/>
    <dgm:cxn modelId="{2502274B-46B5-42C3-801F-2E869E52B5C4}" type="presOf" srcId="{807746AD-6E80-428A-8988-6DE22C321652}" destId="{B57DED9A-5D10-4DFC-AF0B-F4C2CD60EE62}" srcOrd="0" destOrd="0" presId="urn:microsoft.com/office/officeart/2005/8/layout/hierarchy1"/>
    <dgm:cxn modelId="{ED2C5C8F-2AB7-4952-B6BD-3255A6075559}" type="presOf" srcId="{0266D41D-1E3C-44C7-8786-98FD3CDFBF9B}" destId="{BA982F5F-BB0E-4B8A-BFFE-66B019ED3DAE}" srcOrd="0" destOrd="0" presId="urn:microsoft.com/office/officeart/2005/8/layout/hierarchy1"/>
    <dgm:cxn modelId="{D7123179-96A0-4BCA-9E32-F35C08489011}" type="presOf" srcId="{794C9C5B-9D57-4CEF-B2FC-BB7CC776900B}" destId="{66EB878D-C857-46D4-A0BB-EF0031F9B828}" srcOrd="0" destOrd="0" presId="urn:microsoft.com/office/officeart/2005/8/layout/hierarchy1"/>
    <dgm:cxn modelId="{DEB3D3D3-2076-4D23-AA9A-AFD89761FE85}" srcId="{F8D9BAE9-08DE-45BC-A29A-284753872096}" destId="{0ABF75BF-A92D-4098-9717-6F9942080952}" srcOrd="3" destOrd="0" parTransId="{A9B8E650-7D35-4F49-A957-C9517979CDC2}" sibTransId="{0733C300-5B97-43D6-9BAE-F1CB2550685D}"/>
    <dgm:cxn modelId="{8F5C48A3-036A-4FC3-8E6B-0EDBA7A26B95}" srcId="{807746AD-6E80-428A-8988-6DE22C321652}" destId="{F3960A18-4E10-4534-AECB-F8D82B64F3B5}" srcOrd="0" destOrd="0" parTransId="{794C9C5B-9D57-4CEF-B2FC-BB7CC776900B}" sibTransId="{49A9256B-8C1E-4503-9ACF-51F932D58C10}"/>
    <dgm:cxn modelId="{EBD5FA83-7D0C-4134-B6EC-2E542B628FB7}" type="presOf" srcId="{F8D9BAE9-08DE-45BC-A29A-284753872096}" destId="{CE514D00-D28F-49F3-8322-A42455B04F29}" srcOrd="0" destOrd="0" presId="urn:microsoft.com/office/officeart/2005/8/layout/hierarchy1"/>
    <dgm:cxn modelId="{95280B03-D931-42D2-A99C-868BAC02183D}" srcId="{F8D9BAE9-08DE-45BC-A29A-284753872096}" destId="{807746AD-6E80-428A-8988-6DE22C321652}" srcOrd="1" destOrd="0" parTransId="{8E71C145-8F5B-4F4C-9608-0A3506DEEB33}" sibTransId="{17AB858B-EB83-4217-96DB-5161863B5326}"/>
    <dgm:cxn modelId="{3F1DADAC-A52B-411E-B912-BBA84F606BFD}" type="presOf" srcId="{7142633B-8450-4B7B-9920-E3E94DE9AB96}" destId="{5343BF10-872B-47D7-A2F2-A97E8B9320B9}" srcOrd="0" destOrd="0" presId="urn:microsoft.com/office/officeart/2005/8/layout/hierarchy1"/>
    <dgm:cxn modelId="{229E2E0B-CD41-4099-BA6A-F31C70A78F33}" srcId="{F8D9BAE9-08DE-45BC-A29A-284753872096}" destId="{7EB0DED1-C46C-4CA3-ADC8-C7585D451752}" srcOrd="4" destOrd="0" parTransId="{19B18227-6297-4CDD-8681-DDA6544EC118}" sibTransId="{A2531381-EA04-46DE-9933-8A924332A3CE}"/>
    <dgm:cxn modelId="{D82A231C-0422-4522-9DDE-8D79BD932B7F}" srcId="{807746AD-6E80-428A-8988-6DE22C321652}" destId="{3FA50FAE-E359-4DC5-B1EE-D389351D4E01}" srcOrd="1" destOrd="0" parTransId="{548BB802-EED2-4FEA-A8A0-04A0ABD0B163}" sibTransId="{1E4A3912-B538-44A2-9B58-2DD89C7E30FA}"/>
    <dgm:cxn modelId="{22CFB4C9-FDA1-4E49-971D-60A650F0290D}" type="presOf" srcId="{8E71C145-8F5B-4F4C-9608-0A3506DEEB33}" destId="{545616FC-4A60-4728-AE21-9330484BC8C1}" srcOrd="0" destOrd="0" presId="urn:microsoft.com/office/officeart/2005/8/layout/hierarchy1"/>
    <dgm:cxn modelId="{A99D3395-E13D-4A09-A8A4-E7A547AACE8D}" type="presOf" srcId="{61C023B2-6DBE-41BD-9C33-325178EA75CF}" destId="{5D91EEDA-4BD1-4F18-BF8B-F182EBB62035}" srcOrd="0" destOrd="0" presId="urn:microsoft.com/office/officeart/2005/8/layout/hierarchy1"/>
    <dgm:cxn modelId="{603500CD-9612-4982-B7CC-F67F3B2A23E5}" type="presOf" srcId="{3B3D7EA0-BB52-4ED6-A160-0430B75A6C84}" destId="{8B93F840-07B9-477D-BA01-D8707B66E19B}" srcOrd="0" destOrd="0" presId="urn:microsoft.com/office/officeart/2005/8/layout/hierarchy1"/>
    <dgm:cxn modelId="{AC1F0EB9-731F-463F-91FE-C8BB8E7DFFFC}" srcId="{F8D9BAE9-08DE-45BC-A29A-284753872096}" destId="{8B9373D9-1F5E-4677-96E3-6D9FB4105DA1}" srcOrd="0" destOrd="0" parTransId="{9F013FF5-3658-4B1A-881E-D391850B3A86}" sibTransId="{BFB3FBB9-86FD-4450-898A-B23694B7FDC5}"/>
    <dgm:cxn modelId="{7841106D-9D65-401A-95A9-AFE6E72784BB}" type="presOf" srcId="{F3960A18-4E10-4534-AECB-F8D82B64F3B5}" destId="{3DEC5BB9-5C31-4D8D-862F-4CDE791A714B}" srcOrd="0" destOrd="0" presId="urn:microsoft.com/office/officeart/2005/8/layout/hierarchy1"/>
    <dgm:cxn modelId="{33DF2AE7-34DD-4D96-95F2-E46CAC2403A6}" type="presOf" srcId="{3FA50FAE-E359-4DC5-B1EE-D389351D4E01}" destId="{C2114957-C16C-4941-AC67-EC3D6588581A}" srcOrd="0" destOrd="0" presId="urn:microsoft.com/office/officeart/2005/8/layout/hierarchy1"/>
    <dgm:cxn modelId="{C9C2F811-C7E5-4CBD-AEAA-0D571A727C79}" type="presOf" srcId="{201F0E81-E408-4774-A554-365CA2AC2457}" destId="{6A52F9F2-C581-4DEC-BD57-B5E0A80167EA}" srcOrd="0" destOrd="0" presId="urn:microsoft.com/office/officeart/2005/8/layout/hierarchy1"/>
    <dgm:cxn modelId="{8B1B5D34-5EBC-41AA-969A-3EDCB00C5CF6}" type="presOf" srcId="{32492C52-8913-4D36-8F7F-4BEDDD56155B}" destId="{C267E0FF-B47D-4BEF-B7CD-B58F03787E3F}" srcOrd="0" destOrd="0" presId="urn:microsoft.com/office/officeart/2005/8/layout/hierarchy1"/>
    <dgm:cxn modelId="{A1097821-687E-40B4-8467-1DBF9A6E2CCD}" type="presOf" srcId="{A9B8E650-7D35-4F49-A957-C9517979CDC2}" destId="{10828421-F69D-46BF-864F-E7537C67E1DD}" srcOrd="0" destOrd="0" presId="urn:microsoft.com/office/officeart/2005/8/layout/hierarchy1"/>
    <dgm:cxn modelId="{7927685F-6A90-4B8F-80FB-F217FABB4362}" type="presOf" srcId="{C77A26C5-3A9E-431C-AC03-EC87C7B5CD8E}" destId="{1DE5DBCE-9B99-4B1B-8296-54533CE0266B}" srcOrd="0" destOrd="0" presId="urn:microsoft.com/office/officeart/2005/8/layout/hierarchy1"/>
    <dgm:cxn modelId="{BCB91F2E-2ACF-4582-AC86-753CB3B75039}" type="presOf" srcId="{7B7BE0BF-27E3-4F38-A14F-899F9746AFD3}" destId="{28355E6C-4F0E-42F5-9935-FFD49D49A69D}" srcOrd="0" destOrd="0" presId="urn:microsoft.com/office/officeart/2005/8/layout/hierarchy1"/>
    <dgm:cxn modelId="{4ABE4246-50DB-454E-B36D-DDF4A7B302EC}" type="presOf" srcId="{7272AC3B-3CC8-4801-A213-A59A22ED25E5}" destId="{5010A57B-1CF7-4103-B944-59324D75F060}" srcOrd="0" destOrd="0" presId="urn:microsoft.com/office/officeart/2005/8/layout/hierarchy1"/>
    <dgm:cxn modelId="{A0FFDDBA-4633-422D-8AC4-D62D38058168}" type="presOf" srcId="{AA0BE3AA-6F74-4F98-B405-EE2B26D2F8AE}" destId="{9C182168-AA24-4AE5-9985-92A3694BB46F}" srcOrd="0" destOrd="0" presId="urn:microsoft.com/office/officeart/2005/8/layout/hierarchy1"/>
    <dgm:cxn modelId="{431476C6-40CE-4DF4-864E-7338E2F2EF23}" srcId="{807746AD-6E80-428A-8988-6DE22C321652}" destId="{7142633B-8450-4B7B-9920-E3E94DE9AB96}" srcOrd="3" destOrd="0" parTransId="{C77A26C5-3A9E-431C-AC03-EC87C7B5CD8E}" sibTransId="{F7EFCE21-FAE8-492C-AE7B-579C18DD5D08}"/>
    <dgm:cxn modelId="{71D1FA08-BF0D-4729-B0C2-5EB206AFC109}" type="presOf" srcId="{851BB92D-8B82-4D62-B237-E0748FEFDEDD}" destId="{C79AADB3-8C90-40DC-A7DA-9990272829E9}" srcOrd="0" destOrd="0" presId="urn:microsoft.com/office/officeart/2005/8/layout/hierarchy1"/>
    <dgm:cxn modelId="{73B2850C-6C1B-43FD-9AEF-D55B0153FAB4}" type="presOf" srcId="{8B9373D9-1F5E-4677-96E3-6D9FB4105DA1}" destId="{D1272DED-F97F-4ECE-A9BF-8E35EB203066}" srcOrd="0" destOrd="0" presId="urn:microsoft.com/office/officeart/2005/8/layout/hierarchy1"/>
    <dgm:cxn modelId="{49D64427-4AF4-4DA0-A0BC-1F94B0851F64}" type="presOf" srcId="{94878DA9-12CB-4341-9953-17416E579D07}" destId="{38FB5F27-4B27-4EA6-B723-DC024379A636}" srcOrd="0" destOrd="0" presId="urn:microsoft.com/office/officeart/2005/8/layout/hierarchy1"/>
    <dgm:cxn modelId="{24D15629-C515-45D2-BA81-07FD242A2AC9}" type="presOf" srcId="{0ABF75BF-A92D-4098-9717-6F9942080952}" destId="{C9D71002-A84B-45EB-8AA3-C35DFEC85B83}" srcOrd="0" destOrd="0" presId="urn:microsoft.com/office/officeart/2005/8/layout/hierarchy1"/>
    <dgm:cxn modelId="{8CFBE434-885A-48BD-90D4-17849F7CFD72}" type="presOf" srcId="{7EB0DED1-C46C-4CA3-ADC8-C7585D451752}" destId="{342ED9EF-FA8C-4F87-9015-E89113D21270}" srcOrd="0" destOrd="0" presId="urn:microsoft.com/office/officeart/2005/8/layout/hierarchy1"/>
    <dgm:cxn modelId="{B5C69170-7325-458D-BA00-E01F618A5255}" type="presOf" srcId="{19B18227-6297-4CDD-8681-DDA6544EC118}" destId="{FFA36B31-B0B8-462C-99D5-E430BA8A290E}" srcOrd="0" destOrd="0" presId="urn:microsoft.com/office/officeart/2005/8/layout/hierarchy1"/>
    <dgm:cxn modelId="{532307B0-63F8-407D-A45A-AFE0B3985065}" srcId="{807746AD-6E80-428A-8988-6DE22C321652}" destId="{29D3C015-48B0-4702-9E92-4D83D74C663B}" srcOrd="2" destOrd="0" parTransId="{3B3D7EA0-BB52-4ED6-A160-0430B75A6C84}" sibTransId="{5F60E331-20D3-4319-9A36-366D13FA16EB}"/>
    <dgm:cxn modelId="{E6C8D825-4FE9-40E2-8EFF-A3360CF041EE}" srcId="{F8D9BAE9-08DE-45BC-A29A-284753872096}" destId="{0266D41D-1E3C-44C7-8786-98FD3CDFBF9B}" srcOrd="2" destOrd="0" parTransId="{32492C52-8913-4D36-8F7F-4BEDDD56155B}" sibTransId="{F1B2B8B0-EA7D-41AA-AF33-5D5BCE166333}"/>
    <dgm:cxn modelId="{E4FE8212-500C-4214-8EE1-ADB9FFF8EDEF}" srcId="{61C023B2-6DBE-41BD-9C33-325178EA75CF}" destId="{F8D9BAE9-08DE-45BC-A29A-284753872096}" srcOrd="0" destOrd="0" parTransId="{FB75CCB2-E311-4673-BC66-13E8B976FAE2}" sibTransId="{CE037FA5-CD2B-4DA5-839E-0863826C0C19}"/>
    <dgm:cxn modelId="{B134504B-29E4-4A02-95B0-639F96476F46}" srcId="{0ABF75BF-A92D-4098-9717-6F9942080952}" destId="{7272AC3B-3CC8-4801-A213-A59A22ED25E5}" srcOrd="2" destOrd="0" parTransId="{201F0E81-E408-4774-A554-365CA2AC2457}" sibTransId="{8CF45B7C-7513-4A33-B7A2-247949843184}"/>
    <dgm:cxn modelId="{CB56F6DC-AEA3-44AB-8E08-4481A1E995A6}" type="presOf" srcId="{29D3C015-48B0-4702-9E92-4D83D74C663B}" destId="{612DDEBB-AA39-4CD9-8942-62F1835D9D25}" srcOrd="0" destOrd="0" presId="urn:microsoft.com/office/officeart/2005/8/layout/hierarchy1"/>
    <dgm:cxn modelId="{1953CB8F-4235-4C85-93E0-7F0F64237064}" srcId="{0ABF75BF-A92D-4098-9717-6F9942080952}" destId="{AA0BE3AA-6F74-4F98-B405-EE2B26D2F8AE}" srcOrd="1" destOrd="0" parTransId="{7B7BE0BF-27E3-4F38-A14F-899F9746AFD3}" sibTransId="{DF910D21-08A3-4295-BDBA-5EFD66166AEB}"/>
    <dgm:cxn modelId="{385C2DBC-068B-457B-ABA3-B2A69055E452}" type="presParOf" srcId="{5D91EEDA-4BD1-4F18-BF8B-F182EBB62035}" destId="{0460CACB-9C80-4341-9722-1D88CC7D6705}" srcOrd="0" destOrd="0" presId="urn:microsoft.com/office/officeart/2005/8/layout/hierarchy1"/>
    <dgm:cxn modelId="{29C9336E-3E6D-4C20-9F80-605055BE7F22}" type="presParOf" srcId="{0460CACB-9C80-4341-9722-1D88CC7D6705}" destId="{7E3AB944-30E5-4BA7-82F6-A60F83ED3340}" srcOrd="0" destOrd="0" presId="urn:microsoft.com/office/officeart/2005/8/layout/hierarchy1"/>
    <dgm:cxn modelId="{0B18C81F-32FE-4F56-AD0F-CE845F719F5F}" type="presParOf" srcId="{7E3AB944-30E5-4BA7-82F6-A60F83ED3340}" destId="{2D4BCB04-AEFB-43EA-B911-7B7CB08DDDDA}" srcOrd="0" destOrd="0" presId="urn:microsoft.com/office/officeart/2005/8/layout/hierarchy1"/>
    <dgm:cxn modelId="{112BB9BF-F362-412A-A8B1-2FECAF822B78}" type="presParOf" srcId="{7E3AB944-30E5-4BA7-82F6-A60F83ED3340}" destId="{CE514D00-D28F-49F3-8322-A42455B04F29}" srcOrd="1" destOrd="0" presId="urn:microsoft.com/office/officeart/2005/8/layout/hierarchy1"/>
    <dgm:cxn modelId="{3AB6EC57-F32C-4FD4-9E4D-CC0D35A048E4}" type="presParOf" srcId="{0460CACB-9C80-4341-9722-1D88CC7D6705}" destId="{C2C59C82-440F-47CE-A09E-E283153DE6DB}" srcOrd="1" destOrd="0" presId="urn:microsoft.com/office/officeart/2005/8/layout/hierarchy1"/>
    <dgm:cxn modelId="{FBF80D8C-02A5-4670-81D8-509DD039BDDD}" type="presParOf" srcId="{C2C59C82-440F-47CE-A09E-E283153DE6DB}" destId="{6E568A09-50DA-490C-8183-FB996F3B3313}" srcOrd="0" destOrd="0" presId="urn:microsoft.com/office/officeart/2005/8/layout/hierarchy1"/>
    <dgm:cxn modelId="{1DF6B9F3-C387-4849-93FF-8D6C77FB9786}" type="presParOf" srcId="{C2C59C82-440F-47CE-A09E-E283153DE6DB}" destId="{814047F5-323A-41DA-9C0C-ECF889E95F58}" srcOrd="1" destOrd="0" presId="urn:microsoft.com/office/officeart/2005/8/layout/hierarchy1"/>
    <dgm:cxn modelId="{258E2937-DBAF-41FB-8C57-EF9BB0D622EB}" type="presParOf" srcId="{814047F5-323A-41DA-9C0C-ECF889E95F58}" destId="{C1870A56-7FF4-486B-8038-8DD9C24B9474}" srcOrd="0" destOrd="0" presId="urn:microsoft.com/office/officeart/2005/8/layout/hierarchy1"/>
    <dgm:cxn modelId="{33A07CCC-087E-4075-94B9-8B49C562B5EA}" type="presParOf" srcId="{C1870A56-7FF4-486B-8038-8DD9C24B9474}" destId="{2250AA6E-15D9-460C-9FD6-8D6DE1A111D0}" srcOrd="0" destOrd="0" presId="urn:microsoft.com/office/officeart/2005/8/layout/hierarchy1"/>
    <dgm:cxn modelId="{DF178329-A4C5-4089-9FC3-5EA06E47C626}" type="presParOf" srcId="{C1870A56-7FF4-486B-8038-8DD9C24B9474}" destId="{D1272DED-F97F-4ECE-A9BF-8E35EB203066}" srcOrd="1" destOrd="0" presId="urn:microsoft.com/office/officeart/2005/8/layout/hierarchy1"/>
    <dgm:cxn modelId="{C8ED32A8-3D07-4A32-99F7-7FA40B4CE723}" type="presParOf" srcId="{814047F5-323A-41DA-9C0C-ECF889E95F58}" destId="{F715492F-B566-4232-9333-920013ABF106}" srcOrd="1" destOrd="0" presId="urn:microsoft.com/office/officeart/2005/8/layout/hierarchy1"/>
    <dgm:cxn modelId="{372C68D3-86B3-4CC2-BF4B-C69BF1781320}" type="presParOf" srcId="{C2C59C82-440F-47CE-A09E-E283153DE6DB}" destId="{545616FC-4A60-4728-AE21-9330484BC8C1}" srcOrd="2" destOrd="0" presId="urn:microsoft.com/office/officeart/2005/8/layout/hierarchy1"/>
    <dgm:cxn modelId="{639A6634-D250-4AFF-934E-CFD0E3C32790}" type="presParOf" srcId="{C2C59C82-440F-47CE-A09E-E283153DE6DB}" destId="{6885BE83-488E-431E-BB45-9830A9CF7E93}" srcOrd="3" destOrd="0" presId="urn:microsoft.com/office/officeart/2005/8/layout/hierarchy1"/>
    <dgm:cxn modelId="{D33FAFA9-8402-4EF3-847D-9FB264955739}" type="presParOf" srcId="{6885BE83-488E-431E-BB45-9830A9CF7E93}" destId="{E7225ED4-EEB8-4E90-BF13-0404B587FF6C}" srcOrd="0" destOrd="0" presId="urn:microsoft.com/office/officeart/2005/8/layout/hierarchy1"/>
    <dgm:cxn modelId="{1CD632B3-131A-46CD-AC12-8E70123AA2C8}" type="presParOf" srcId="{E7225ED4-EEB8-4E90-BF13-0404B587FF6C}" destId="{E3F362A3-2C0C-4D06-AE1A-0A6B789974E7}" srcOrd="0" destOrd="0" presId="urn:microsoft.com/office/officeart/2005/8/layout/hierarchy1"/>
    <dgm:cxn modelId="{87483427-7D25-44B0-B2C6-D8A143DBBBEF}" type="presParOf" srcId="{E7225ED4-EEB8-4E90-BF13-0404B587FF6C}" destId="{B57DED9A-5D10-4DFC-AF0B-F4C2CD60EE62}" srcOrd="1" destOrd="0" presId="urn:microsoft.com/office/officeart/2005/8/layout/hierarchy1"/>
    <dgm:cxn modelId="{192108F0-4305-4B1A-A58B-B5A9602DE16D}" type="presParOf" srcId="{6885BE83-488E-431E-BB45-9830A9CF7E93}" destId="{FD2A3D5E-B564-47DF-89E7-824C33340FC2}" srcOrd="1" destOrd="0" presId="urn:microsoft.com/office/officeart/2005/8/layout/hierarchy1"/>
    <dgm:cxn modelId="{6BE416F4-A878-4FF3-984D-2D05D3CC3B46}" type="presParOf" srcId="{FD2A3D5E-B564-47DF-89E7-824C33340FC2}" destId="{66EB878D-C857-46D4-A0BB-EF0031F9B828}" srcOrd="0" destOrd="0" presId="urn:microsoft.com/office/officeart/2005/8/layout/hierarchy1"/>
    <dgm:cxn modelId="{575E9B31-E675-4E3D-ACBB-6E572799DE81}" type="presParOf" srcId="{FD2A3D5E-B564-47DF-89E7-824C33340FC2}" destId="{FB601177-66F6-4AE9-A1E3-70ABD35A70D4}" srcOrd="1" destOrd="0" presId="urn:microsoft.com/office/officeart/2005/8/layout/hierarchy1"/>
    <dgm:cxn modelId="{D413478E-5900-4C04-8E36-8CB61AD9E1E3}" type="presParOf" srcId="{FB601177-66F6-4AE9-A1E3-70ABD35A70D4}" destId="{C269C668-73A3-4118-94D2-5659AC0F0DC9}" srcOrd="0" destOrd="0" presId="urn:microsoft.com/office/officeart/2005/8/layout/hierarchy1"/>
    <dgm:cxn modelId="{4DE0947A-7510-47B4-8C5E-D820E6A407C1}" type="presParOf" srcId="{C269C668-73A3-4118-94D2-5659AC0F0DC9}" destId="{EAE731FD-CB4E-40E0-9517-AE9C87F9F730}" srcOrd="0" destOrd="0" presId="urn:microsoft.com/office/officeart/2005/8/layout/hierarchy1"/>
    <dgm:cxn modelId="{5D59DF03-C783-4C89-94DF-A8294A60EAE4}" type="presParOf" srcId="{C269C668-73A3-4118-94D2-5659AC0F0DC9}" destId="{3DEC5BB9-5C31-4D8D-862F-4CDE791A714B}" srcOrd="1" destOrd="0" presId="urn:microsoft.com/office/officeart/2005/8/layout/hierarchy1"/>
    <dgm:cxn modelId="{6E0AADEE-F022-4003-BC71-14CA62F3EF3B}" type="presParOf" srcId="{FB601177-66F6-4AE9-A1E3-70ABD35A70D4}" destId="{DC1B8341-45FB-4B9C-A69A-0101AA9FCC71}" srcOrd="1" destOrd="0" presId="urn:microsoft.com/office/officeart/2005/8/layout/hierarchy1"/>
    <dgm:cxn modelId="{DD5D728E-5832-4307-92DB-C8AC3F5F964F}" type="presParOf" srcId="{FD2A3D5E-B564-47DF-89E7-824C33340FC2}" destId="{8694E8AD-5016-40AA-B0AF-05702271B0B3}" srcOrd="2" destOrd="0" presId="urn:microsoft.com/office/officeart/2005/8/layout/hierarchy1"/>
    <dgm:cxn modelId="{35516F20-29E9-4B3B-A05E-33A35BA20FDC}" type="presParOf" srcId="{FD2A3D5E-B564-47DF-89E7-824C33340FC2}" destId="{36447FA2-CC47-4A48-9D4A-FB704B3BC9F6}" srcOrd="3" destOrd="0" presId="urn:microsoft.com/office/officeart/2005/8/layout/hierarchy1"/>
    <dgm:cxn modelId="{95B6A40D-3F41-42E1-8D1E-F5596CD57F2E}" type="presParOf" srcId="{36447FA2-CC47-4A48-9D4A-FB704B3BC9F6}" destId="{52531B79-BD82-423E-8D7E-EBCA846016F2}" srcOrd="0" destOrd="0" presId="urn:microsoft.com/office/officeart/2005/8/layout/hierarchy1"/>
    <dgm:cxn modelId="{038F6F22-ADDA-4EE3-B8BC-6F352C1D66FE}" type="presParOf" srcId="{52531B79-BD82-423E-8D7E-EBCA846016F2}" destId="{B0AAA639-7406-458E-BCA6-915FC6C76DE3}" srcOrd="0" destOrd="0" presId="urn:microsoft.com/office/officeart/2005/8/layout/hierarchy1"/>
    <dgm:cxn modelId="{59E1FE85-6C72-42B5-A1C6-D144F02578EA}" type="presParOf" srcId="{52531B79-BD82-423E-8D7E-EBCA846016F2}" destId="{C2114957-C16C-4941-AC67-EC3D6588581A}" srcOrd="1" destOrd="0" presId="urn:microsoft.com/office/officeart/2005/8/layout/hierarchy1"/>
    <dgm:cxn modelId="{463DC5E2-E3A3-4855-9D67-21D3092BFB0C}" type="presParOf" srcId="{36447FA2-CC47-4A48-9D4A-FB704B3BC9F6}" destId="{26BA994C-EB51-4AD4-9F38-6AAC1FDD97D7}" srcOrd="1" destOrd="0" presId="urn:microsoft.com/office/officeart/2005/8/layout/hierarchy1"/>
    <dgm:cxn modelId="{78A24D85-2281-41F3-8AFB-F55088DD082A}" type="presParOf" srcId="{FD2A3D5E-B564-47DF-89E7-824C33340FC2}" destId="{8B93F840-07B9-477D-BA01-D8707B66E19B}" srcOrd="4" destOrd="0" presId="urn:microsoft.com/office/officeart/2005/8/layout/hierarchy1"/>
    <dgm:cxn modelId="{F084A1D6-A2B7-4A60-9E85-1B196558A583}" type="presParOf" srcId="{FD2A3D5E-B564-47DF-89E7-824C33340FC2}" destId="{2E6618F2-41EF-496B-A11D-D6E6AA592BCA}" srcOrd="5" destOrd="0" presId="urn:microsoft.com/office/officeart/2005/8/layout/hierarchy1"/>
    <dgm:cxn modelId="{57FFC492-DE56-4AA5-AEFB-02EC4C552633}" type="presParOf" srcId="{2E6618F2-41EF-496B-A11D-D6E6AA592BCA}" destId="{3D5A51EF-BAA2-4BEE-BCA9-30AB8EA19D5C}" srcOrd="0" destOrd="0" presId="urn:microsoft.com/office/officeart/2005/8/layout/hierarchy1"/>
    <dgm:cxn modelId="{DF6A6890-C1D6-4205-B8B5-53664989AA8D}" type="presParOf" srcId="{3D5A51EF-BAA2-4BEE-BCA9-30AB8EA19D5C}" destId="{FB6866BA-C6FC-4AEA-A904-292BEED40673}" srcOrd="0" destOrd="0" presId="urn:microsoft.com/office/officeart/2005/8/layout/hierarchy1"/>
    <dgm:cxn modelId="{7ED9B5BE-863E-42D4-93B0-42608EF8D0E1}" type="presParOf" srcId="{3D5A51EF-BAA2-4BEE-BCA9-30AB8EA19D5C}" destId="{612DDEBB-AA39-4CD9-8942-62F1835D9D25}" srcOrd="1" destOrd="0" presId="urn:microsoft.com/office/officeart/2005/8/layout/hierarchy1"/>
    <dgm:cxn modelId="{5A70BE53-3F63-4625-B65D-A0DD5476087F}" type="presParOf" srcId="{2E6618F2-41EF-496B-A11D-D6E6AA592BCA}" destId="{88B58A88-CCE8-40B9-A0EA-7670E8322B10}" srcOrd="1" destOrd="0" presId="urn:microsoft.com/office/officeart/2005/8/layout/hierarchy1"/>
    <dgm:cxn modelId="{A47C8BA4-A5A0-4720-8222-88E4F1BBB969}" type="presParOf" srcId="{FD2A3D5E-B564-47DF-89E7-824C33340FC2}" destId="{1DE5DBCE-9B99-4B1B-8296-54533CE0266B}" srcOrd="6" destOrd="0" presId="urn:microsoft.com/office/officeart/2005/8/layout/hierarchy1"/>
    <dgm:cxn modelId="{900544EF-BACB-4334-A59E-9308190B7ECA}" type="presParOf" srcId="{FD2A3D5E-B564-47DF-89E7-824C33340FC2}" destId="{04A3F2D6-71A8-4F82-A3A0-AD59AD27E43C}" srcOrd="7" destOrd="0" presId="urn:microsoft.com/office/officeart/2005/8/layout/hierarchy1"/>
    <dgm:cxn modelId="{46455116-FF61-4073-BD0B-AE1F55541C21}" type="presParOf" srcId="{04A3F2D6-71A8-4F82-A3A0-AD59AD27E43C}" destId="{4CA4FE5C-B4BA-4435-9C79-7A59BCA93BF7}" srcOrd="0" destOrd="0" presId="urn:microsoft.com/office/officeart/2005/8/layout/hierarchy1"/>
    <dgm:cxn modelId="{7F365B5F-B667-47F2-AB0B-ED24BFE042DB}" type="presParOf" srcId="{4CA4FE5C-B4BA-4435-9C79-7A59BCA93BF7}" destId="{118126D5-A0AB-44B0-990E-ED70359B022A}" srcOrd="0" destOrd="0" presId="urn:microsoft.com/office/officeart/2005/8/layout/hierarchy1"/>
    <dgm:cxn modelId="{FEDAE7F6-8BB3-4A70-A2D2-E6DB33135679}" type="presParOf" srcId="{4CA4FE5C-B4BA-4435-9C79-7A59BCA93BF7}" destId="{5343BF10-872B-47D7-A2F2-A97E8B9320B9}" srcOrd="1" destOrd="0" presId="urn:microsoft.com/office/officeart/2005/8/layout/hierarchy1"/>
    <dgm:cxn modelId="{3BFB93C9-B124-436B-B531-BD69B6F842E2}" type="presParOf" srcId="{04A3F2D6-71A8-4F82-A3A0-AD59AD27E43C}" destId="{0EF8A5B2-DE04-4F9D-87F2-6C162E6E76B4}" srcOrd="1" destOrd="0" presId="urn:microsoft.com/office/officeart/2005/8/layout/hierarchy1"/>
    <dgm:cxn modelId="{3BEFBB81-1CBE-4930-8D42-3B659A562F72}" type="presParOf" srcId="{C2C59C82-440F-47CE-A09E-E283153DE6DB}" destId="{C267E0FF-B47D-4BEF-B7CD-B58F03787E3F}" srcOrd="4" destOrd="0" presId="urn:microsoft.com/office/officeart/2005/8/layout/hierarchy1"/>
    <dgm:cxn modelId="{8707A184-4BCB-48AE-9D21-D6604359C29E}" type="presParOf" srcId="{C2C59C82-440F-47CE-A09E-E283153DE6DB}" destId="{1661EF63-A75B-4FA6-A6E0-A6890E3251B0}" srcOrd="5" destOrd="0" presId="urn:microsoft.com/office/officeart/2005/8/layout/hierarchy1"/>
    <dgm:cxn modelId="{C852965B-C53B-4ADF-9964-17971AF06564}" type="presParOf" srcId="{1661EF63-A75B-4FA6-A6E0-A6890E3251B0}" destId="{71330964-FCD4-4B51-A3CB-211851EF32BB}" srcOrd="0" destOrd="0" presId="urn:microsoft.com/office/officeart/2005/8/layout/hierarchy1"/>
    <dgm:cxn modelId="{C1DDBBE5-03E8-42A6-911D-DA73DE1E69C7}" type="presParOf" srcId="{71330964-FCD4-4B51-A3CB-211851EF32BB}" destId="{3BD3DD51-E6E8-46E1-BBDB-C6A2627EEE30}" srcOrd="0" destOrd="0" presId="urn:microsoft.com/office/officeart/2005/8/layout/hierarchy1"/>
    <dgm:cxn modelId="{B017610C-1A09-4027-844A-B56E2D355312}" type="presParOf" srcId="{71330964-FCD4-4B51-A3CB-211851EF32BB}" destId="{BA982F5F-BB0E-4B8A-BFFE-66B019ED3DAE}" srcOrd="1" destOrd="0" presId="urn:microsoft.com/office/officeart/2005/8/layout/hierarchy1"/>
    <dgm:cxn modelId="{E67003EF-A341-4219-8E73-D19D90ACC64B}" type="presParOf" srcId="{1661EF63-A75B-4FA6-A6E0-A6890E3251B0}" destId="{ADDF6E0F-72CE-425A-AE4A-491BA855E8AD}" srcOrd="1" destOrd="0" presId="urn:microsoft.com/office/officeart/2005/8/layout/hierarchy1"/>
    <dgm:cxn modelId="{2180D29E-81E8-477B-8D54-0A26E70AA6DC}" type="presParOf" srcId="{C2C59C82-440F-47CE-A09E-E283153DE6DB}" destId="{10828421-F69D-46BF-864F-E7537C67E1DD}" srcOrd="6" destOrd="0" presId="urn:microsoft.com/office/officeart/2005/8/layout/hierarchy1"/>
    <dgm:cxn modelId="{02DC1FA8-F50A-4838-A97E-86B5EBEAA244}" type="presParOf" srcId="{C2C59C82-440F-47CE-A09E-E283153DE6DB}" destId="{BC73E7B7-079A-4363-A4B2-95C2F7099D36}" srcOrd="7" destOrd="0" presId="urn:microsoft.com/office/officeart/2005/8/layout/hierarchy1"/>
    <dgm:cxn modelId="{1E565A59-D1E7-4DD6-A46E-503F0F0D1F38}" type="presParOf" srcId="{BC73E7B7-079A-4363-A4B2-95C2F7099D36}" destId="{A8A41413-0ED1-4C44-A759-93F19AF50D83}" srcOrd="0" destOrd="0" presId="urn:microsoft.com/office/officeart/2005/8/layout/hierarchy1"/>
    <dgm:cxn modelId="{1ECA16AE-C603-493D-8B83-C7FBF80CBAB3}" type="presParOf" srcId="{A8A41413-0ED1-4C44-A759-93F19AF50D83}" destId="{9C4BBAF9-CC62-423D-B71D-3CEF109206D2}" srcOrd="0" destOrd="0" presId="urn:microsoft.com/office/officeart/2005/8/layout/hierarchy1"/>
    <dgm:cxn modelId="{F259EE27-8A57-4B23-BD8F-09BEAA0188C4}" type="presParOf" srcId="{A8A41413-0ED1-4C44-A759-93F19AF50D83}" destId="{C9D71002-A84B-45EB-8AA3-C35DFEC85B83}" srcOrd="1" destOrd="0" presId="urn:microsoft.com/office/officeart/2005/8/layout/hierarchy1"/>
    <dgm:cxn modelId="{BC5A1D8E-489C-44DA-B003-0DBC2767258E}" type="presParOf" srcId="{BC73E7B7-079A-4363-A4B2-95C2F7099D36}" destId="{38E09A5F-3896-4523-A4FA-EEB5E1B54ED7}" srcOrd="1" destOrd="0" presId="urn:microsoft.com/office/officeart/2005/8/layout/hierarchy1"/>
    <dgm:cxn modelId="{79B15331-EA24-4791-9CFD-04B97AEA900D}" type="presParOf" srcId="{38E09A5F-3896-4523-A4FA-EEB5E1B54ED7}" destId="{C79AADB3-8C90-40DC-A7DA-9990272829E9}" srcOrd="0" destOrd="0" presId="urn:microsoft.com/office/officeart/2005/8/layout/hierarchy1"/>
    <dgm:cxn modelId="{A04DD828-E241-4061-9969-180A89E0B969}" type="presParOf" srcId="{38E09A5F-3896-4523-A4FA-EEB5E1B54ED7}" destId="{CF0CEF3D-521C-4D75-BD63-4EBE02350726}" srcOrd="1" destOrd="0" presId="urn:microsoft.com/office/officeart/2005/8/layout/hierarchy1"/>
    <dgm:cxn modelId="{4850AF92-A67A-4CD7-AEB2-76B8030CEC1F}" type="presParOf" srcId="{CF0CEF3D-521C-4D75-BD63-4EBE02350726}" destId="{0905EEE0-98C3-4068-AECF-10024B1C47FF}" srcOrd="0" destOrd="0" presId="urn:microsoft.com/office/officeart/2005/8/layout/hierarchy1"/>
    <dgm:cxn modelId="{5E7A6541-37FD-43F1-BCBC-FF93CA0107C5}" type="presParOf" srcId="{0905EEE0-98C3-4068-AECF-10024B1C47FF}" destId="{7042BCBE-70D7-48CB-BB7F-3E3FA2476EF0}" srcOrd="0" destOrd="0" presId="urn:microsoft.com/office/officeart/2005/8/layout/hierarchy1"/>
    <dgm:cxn modelId="{D04C624E-090D-43C4-B850-C807C334F3F3}" type="presParOf" srcId="{0905EEE0-98C3-4068-AECF-10024B1C47FF}" destId="{38FB5F27-4B27-4EA6-B723-DC024379A636}" srcOrd="1" destOrd="0" presId="urn:microsoft.com/office/officeart/2005/8/layout/hierarchy1"/>
    <dgm:cxn modelId="{27463E49-5922-487A-AB41-82DCFECBAE9C}" type="presParOf" srcId="{CF0CEF3D-521C-4D75-BD63-4EBE02350726}" destId="{9A9C70B1-066E-4A20-80F2-9D19805EB4E6}" srcOrd="1" destOrd="0" presId="urn:microsoft.com/office/officeart/2005/8/layout/hierarchy1"/>
    <dgm:cxn modelId="{5DB8D172-04C2-4538-A84B-80BC0766172B}" type="presParOf" srcId="{38E09A5F-3896-4523-A4FA-EEB5E1B54ED7}" destId="{28355E6C-4F0E-42F5-9935-FFD49D49A69D}" srcOrd="2" destOrd="0" presId="urn:microsoft.com/office/officeart/2005/8/layout/hierarchy1"/>
    <dgm:cxn modelId="{8131E488-B473-4F84-BC1A-4D641CC586C4}" type="presParOf" srcId="{38E09A5F-3896-4523-A4FA-EEB5E1B54ED7}" destId="{449BCED8-6C1C-428B-AC9C-A12E3B69D6F1}" srcOrd="3" destOrd="0" presId="urn:microsoft.com/office/officeart/2005/8/layout/hierarchy1"/>
    <dgm:cxn modelId="{0ADA85FB-AFD7-4867-AFC2-1747A088D2D4}" type="presParOf" srcId="{449BCED8-6C1C-428B-AC9C-A12E3B69D6F1}" destId="{DF78CD48-074D-4688-B6CA-AE56BA4C8BEA}" srcOrd="0" destOrd="0" presId="urn:microsoft.com/office/officeart/2005/8/layout/hierarchy1"/>
    <dgm:cxn modelId="{346A15E8-AE05-49CB-8D90-4BE6B6C29C52}" type="presParOf" srcId="{DF78CD48-074D-4688-B6CA-AE56BA4C8BEA}" destId="{5A692A0E-9F4B-4874-AC83-B4E56024FD95}" srcOrd="0" destOrd="0" presId="urn:microsoft.com/office/officeart/2005/8/layout/hierarchy1"/>
    <dgm:cxn modelId="{68149DCB-88EB-42FE-B79C-65A755183F80}" type="presParOf" srcId="{DF78CD48-074D-4688-B6CA-AE56BA4C8BEA}" destId="{9C182168-AA24-4AE5-9985-92A3694BB46F}" srcOrd="1" destOrd="0" presId="urn:microsoft.com/office/officeart/2005/8/layout/hierarchy1"/>
    <dgm:cxn modelId="{17BA3DE3-2103-4716-9A16-78E411BD204E}" type="presParOf" srcId="{449BCED8-6C1C-428B-AC9C-A12E3B69D6F1}" destId="{0BBDCC92-0AA5-4C0B-A9D9-9F3B5AF584AB}" srcOrd="1" destOrd="0" presId="urn:microsoft.com/office/officeart/2005/8/layout/hierarchy1"/>
    <dgm:cxn modelId="{60D44272-B648-4248-839D-64E64D3E2B7D}" type="presParOf" srcId="{38E09A5F-3896-4523-A4FA-EEB5E1B54ED7}" destId="{6A52F9F2-C581-4DEC-BD57-B5E0A80167EA}" srcOrd="4" destOrd="0" presId="urn:microsoft.com/office/officeart/2005/8/layout/hierarchy1"/>
    <dgm:cxn modelId="{DDE21A08-C879-418B-8517-8337C9FB3123}" type="presParOf" srcId="{38E09A5F-3896-4523-A4FA-EEB5E1B54ED7}" destId="{8E459750-312C-4D3F-89E8-6E80729B7716}" srcOrd="5" destOrd="0" presId="urn:microsoft.com/office/officeart/2005/8/layout/hierarchy1"/>
    <dgm:cxn modelId="{3BF9BFF5-D497-4AAD-BADB-50B2FFE30038}" type="presParOf" srcId="{8E459750-312C-4D3F-89E8-6E80729B7716}" destId="{F398C8B8-903B-4B63-B3C9-6B68468C6683}" srcOrd="0" destOrd="0" presId="urn:microsoft.com/office/officeart/2005/8/layout/hierarchy1"/>
    <dgm:cxn modelId="{5F573D13-6D40-4D64-8E7C-95A1354D48C7}" type="presParOf" srcId="{F398C8B8-903B-4B63-B3C9-6B68468C6683}" destId="{5F3559D8-5A2D-473B-95CC-D6F9E34DE3EE}" srcOrd="0" destOrd="0" presId="urn:microsoft.com/office/officeart/2005/8/layout/hierarchy1"/>
    <dgm:cxn modelId="{E5B8C5EF-8CA6-4834-B1E3-C0788B4F5EAE}" type="presParOf" srcId="{F398C8B8-903B-4B63-B3C9-6B68468C6683}" destId="{5010A57B-1CF7-4103-B944-59324D75F060}" srcOrd="1" destOrd="0" presId="urn:microsoft.com/office/officeart/2005/8/layout/hierarchy1"/>
    <dgm:cxn modelId="{16DD2BB6-6800-40EB-A37C-90AC8CA47B67}" type="presParOf" srcId="{8E459750-312C-4D3F-89E8-6E80729B7716}" destId="{4EFF0CF5-1374-423F-BDDC-CA18CF41EACC}" srcOrd="1" destOrd="0" presId="urn:microsoft.com/office/officeart/2005/8/layout/hierarchy1"/>
    <dgm:cxn modelId="{EAEAF7D2-F884-4035-A999-213FF73DCB45}" type="presParOf" srcId="{C2C59C82-440F-47CE-A09E-E283153DE6DB}" destId="{FFA36B31-B0B8-462C-99D5-E430BA8A290E}" srcOrd="8" destOrd="0" presId="urn:microsoft.com/office/officeart/2005/8/layout/hierarchy1"/>
    <dgm:cxn modelId="{0CE71DEF-36F0-48DE-8BD6-752B65482C56}" type="presParOf" srcId="{C2C59C82-440F-47CE-A09E-E283153DE6DB}" destId="{B1A34088-FB7E-44DA-A24E-3FD2FB530E09}" srcOrd="9" destOrd="0" presId="urn:microsoft.com/office/officeart/2005/8/layout/hierarchy1"/>
    <dgm:cxn modelId="{48C127D6-07A9-4B3E-9AEC-074200D77D6C}" type="presParOf" srcId="{B1A34088-FB7E-44DA-A24E-3FD2FB530E09}" destId="{66A21070-69CC-48B8-A9BD-1CA79BAFA919}" srcOrd="0" destOrd="0" presId="urn:microsoft.com/office/officeart/2005/8/layout/hierarchy1"/>
    <dgm:cxn modelId="{C14359B1-C2BA-474C-BDF4-6B141DB6DF2D}" type="presParOf" srcId="{66A21070-69CC-48B8-A9BD-1CA79BAFA919}" destId="{BA222651-218E-4430-91A7-07C05B7E9A13}" srcOrd="0" destOrd="0" presId="urn:microsoft.com/office/officeart/2005/8/layout/hierarchy1"/>
    <dgm:cxn modelId="{8491DA84-CDAF-428F-8EB2-0B5A550BB4C5}" type="presParOf" srcId="{66A21070-69CC-48B8-A9BD-1CA79BAFA919}" destId="{342ED9EF-FA8C-4F87-9015-E89113D21270}" srcOrd="1" destOrd="0" presId="urn:microsoft.com/office/officeart/2005/8/layout/hierarchy1"/>
    <dgm:cxn modelId="{70DB80B3-A99A-4965-996D-0C1CAA3D0BD3}" type="presParOf" srcId="{B1A34088-FB7E-44DA-A24E-3FD2FB530E09}" destId="{2315DC06-FCF9-4956-8712-F12D0C07B8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264" indent="-29048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946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6723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1502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6279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1058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5836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0615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07EC36-F16A-48C1-9C29-EDDAECDC4062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why it would be good -- because the expression comes out to 42!</a:t>
            </a:r>
          </a:p>
        </p:txBody>
      </p:sp>
    </p:spTree>
    <p:extLst>
      <p:ext uri="{BB962C8B-B14F-4D97-AF65-F5344CB8AC3E}">
        <p14:creationId xmlns:p14="http://schemas.microsoft.com/office/powerpoint/2010/main" val="1146691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667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264" indent="-29048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946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6723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1502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6279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1058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5836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0615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07EC36-F16A-48C1-9C29-EDDAECDC4062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why it would be good -- because the expression comes out to 42!</a:t>
            </a:r>
          </a:p>
        </p:txBody>
      </p:sp>
    </p:spTree>
    <p:extLst>
      <p:ext uri="{BB962C8B-B14F-4D97-AF65-F5344CB8AC3E}">
        <p14:creationId xmlns:p14="http://schemas.microsoft.com/office/powerpoint/2010/main" val="28004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264" indent="-29048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946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6723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1502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6279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1058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5836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0615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07EC36-F16A-48C1-9C29-EDDAECDC4062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why it would be good -- because the expression comes out to 42!</a:t>
            </a:r>
          </a:p>
        </p:txBody>
      </p:sp>
    </p:spTree>
    <p:extLst>
      <p:ext uri="{BB962C8B-B14F-4D97-AF65-F5344CB8AC3E}">
        <p14:creationId xmlns:p14="http://schemas.microsoft.com/office/powerpoint/2010/main" val="386200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07EC36-F16A-48C1-9C29-EDDAECDC4062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why it would be good -- because the expression comes out to 42!</a:t>
            </a:r>
          </a:p>
        </p:txBody>
      </p:sp>
    </p:spTree>
    <p:extLst>
      <p:ext uri="{BB962C8B-B14F-4D97-AF65-F5344CB8AC3E}">
        <p14:creationId xmlns:p14="http://schemas.microsoft.com/office/powerpoint/2010/main" val="2345033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111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7678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6003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593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542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1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34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tags" Target="../tags/tag62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tags" Target="../tags/tag65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tags" Target="../tags/tag64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tags" Target="../tags/tag6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tags" Target="../tags/tag91.xml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34" Type="http://schemas.openxmlformats.org/officeDocument/2006/relationships/tags" Target="../tags/tag99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33" Type="http://schemas.openxmlformats.org/officeDocument/2006/relationships/tags" Target="../tags/tag98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29" Type="http://schemas.openxmlformats.org/officeDocument/2006/relationships/tags" Target="../tags/tag94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tags" Target="../tags/tag89.xml"/><Relationship Id="rId32" Type="http://schemas.openxmlformats.org/officeDocument/2006/relationships/tags" Target="../tags/tag97.xml"/><Relationship Id="rId37" Type="http://schemas.openxmlformats.org/officeDocument/2006/relationships/image" Target="../media/image42.pn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tags" Target="../tags/tag93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tags" Target="../tags/tag96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tags" Target="../tags/tag92.xml"/><Relationship Id="rId30" Type="http://schemas.openxmlformats.org/officeDocument/2006/relationships/tags" Target="../tags/tag95.xml"/><Relationship Id="rId35" Type="http://schemas.openxmlformats.org/officeDocument/2006/relationships/tags" Target="../tags/tag10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3" Type="http://schemas.openxmlformats.org/officeDocument/2006/relationships/tags" Target="../tags/tag103.xml"/><Relationship Id="rId21" Type="http://schemas.openxmlformats.org/officeDocument/2006/relationships/tags" Target="../tags/tag121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3" Type="http://schemas.openxmlformats.org/officeDocument/2006/relationships/tags" Target="../tags/tag124.xml"/><Relationship Id="rId21" Type="http://schemas.openxmlformats.org/officeDocument/2006/relationships/tags" Target="../tags/tag142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" Type="http://schemas.openxmlformats.org/officeDocument/2006/relationships/tags" Target="../tags/tag148.xml"/><Relationship Id="rId21" Type="http://schemas.openxmlformats.org/officeDocument/2006/relationships/tags" Target="../tags/tag166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image" Target="../media/image43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tags" Target="../tags/tag17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tags" Target="../tags/tag198.xml"/><Relationship Id="rId3" Type="http://schemas.openxmlformats.org/officeDocument/2006/relationships/tags" Target="../tags/tag175.xml"/><Relationship Id="rId21" Type="http://schemas.openxmlformats.org/officeDocument/2006/relationships/tags" Target="../tags/tag193.xml"/><Relationship Id="rId34" Type="http://schemas.openxmlformats.org/officeDocument/2006/relationships/tags" Target="../tags/tag206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tags" Target="../tags/tag197.xml"/><Relationship Id="rId33" Type="http://schemas.openxmlformats.org/officeDocument/2006/relationships/tags" Target="../tags/tag205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tags" Target="../tags/tag192.xml"/><Relationship Id="rId29" Type="http://schemas.openxmlformats.org/officeDocument/2006/relationships/tags" Target="../tags/tag201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tags" Target="../tags/tag196.xml"/><Relationship Id="rId32" Type="http://schemas.openxmlformats.org/officeDocument/2006/relationships/tags" Target="../tags/tag204.xml"/><Relationship Id="rId37" Type="http://schemas.openxmlformats.org/officeDocument/2006/relationships/slideLayout" Target="../slideLayouts/slideLayout1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tags" Target="../tags/tag195.xml"/><Relationship Id="rId28" Type="http://schemas.openxmlformats.org/officeDocument/2006/relationships/tags" Target="../tags/tag200.xml"/><Relationship Id="rId36" Type="http://schemas.openxmlformats.org/officeDocument/2006/relationships/tags" Target="../tags/tag208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31" Type="http://schemas.openxmlformats.org/officeDocument/2006/relationships/tags" Target="../tags/tag203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Relationship Id="rId27" Type="http://schemas.openxmlformats.org/officeDocument/2006/relationships/tags" Target="../tags/tag199.xml"/><Relationship Id="rId30" Type="http://schemas.openxmlformats.org/officeDocument/2006/relationships/tags" Target="../tags/tag202.xml"/><Relationship Id="rId35" Type="http://schemas.openxmlformats.org/officeDocument/2006/relationships/tags" Target="../tags/tag20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tags" Target="../tags/tag234.xml"/><Relationship Id="rId39" Type="http://schemas.openxmlformats.org/officeDocument/2006/relationships/tags" Target="../tags/tag247.xml"/><Relationship Id="rId3" Type="http://schemas.openxmlformats.org/officeDocument/2006/relationships/tags" Target="../tags/tag211.xml"/><Relationship Id="rId21" Type="http://schemas.openxmlformats.org/officeDocument/2006/relationships/tags" Target="../tags/tag229.xml"/><Relationship Id="rId34" Type="http://schemas.openxmlformats.org/officeDocument/2006/relationships/tags" Target="../tags/tag242.xml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tags" Target="../tags/tag233.xml"/><Relationship Id="rId33" Type="http://schemas.openxmlformats.org/officeDocument/2006/relationships/tags" Target="../tags/tag241.xml"/><Relationship Id="rId38" Type="http://schemas.openxmlformats.org/officeDocument/2006/relationships/tags" Target="../tags/tag246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tags" Target="../tags/tag228.xml"/><Relationship Id="rId29" Type="http://schemas.openxmlformats.org/officeDocument/2006/relationships/tags" Target="../tags/tag237.xml"/><Relationship Id="rId41" Type="http://schemas.openxmlformats.org/officeDocument/2006/relationships/notesSlide" Target="../notesSlides/notesSlide2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tags" Target="../tags/tag232.xml"/><Relationship Id="rId32" Type="http://schemas.openxmlformats.org/officeDocument/2006/relationships/tags" Target="../tags/tag240.xml"/><Relationship Id="rId37" Type="http://schemas.openxmlformats.org/officeDocument/2006/relationships/tags" Target="../tags/tag245.xml"/><Relationship Id="rId40" Type="http://schemas.openxmlformats.org/officeDocument/2006/relationships/slideLayout" Target="../slideLayouts/slideLayout1.xml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tags" Target="../tags/tag231.xml"/><Relationship Id="rId28" Type="http://schemas.openxmlformats.org/officeDocument/2006/relationships/tags" Target="../tags/tag236.xml"/><Relationship Id="rId36" Type="http://schemas.openxmlformats.org/officeDocument/2006/relationships/tags" Target="../tags/tag244.xml"/><Relationship Id="rId10" Type="http://schemas.openxmlformats.org/officeDocument/2006/relationships/tags" Target="../tags/tag218.xml"/><Relationship Id="rId19" Type="http://schemas.openxmlformats.org/officeDocument/2006/relationships/tags" Target="../tags/tag227.xml"/><Relationship Id="rId31" Type="http://schemas.openxmlformats.org/officeDocument/2006/relationships/tags" Target="../tags/tag239.xml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tags" Target="../tags/tag230.xml"/><Relationship Id="rId27" Type="http://schemas.openxmlformats.org/officeDocument/2006/relationships/tags" Target="../tags/tag235.xml"/><Relationship Id="rId30" Type="http://schemas.openxmlformats.org/officeDocument/2006/relationships/tags" Target="../tags/tag238.xml"/><Relationship Id="rId35" Type="http://schemas.openxmlformats.org/officeDocument/2006/relationships/tags" Target="../tags/tag243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26" Type="http://schemas.openxmlformats.org/officeDocument/2006/relationships/tags" Target="../tags/tag273.xml"/><Relationship Id="rId39" Type="http://schemas.openxmlformats.org/officeDocument/2006/relationships/tags" Target="../tags/tag286.xml"/><Relationship Id="rId21" Type="http://schemas.openxmlformats.org/officeDocument/2006/relationships/tags" Target="../tags/tag268.xml"/><Relationship Id="rId34" Type="http://schemas.openxmlformats.org/officeDocument/2006/relationships/tags" Target="../tags/tag281.xml"/><Relationship Id="rId42" Type="http://schemas.openxmlformats.org/officeDocument/2006/relationships/tags" Target="../tags/tag289.xml"/><Relationship Id="rId47" Type="http://schemas.openxmlformats.org/officeDocument/2006/relationships/tags" Target="../tags/tag294.xml"/><Relationship Id="rId50" Type="http://schemas.openxmlformats.org/officeDocument/2006/relationships/tags" Target="../tags/tag297.xml"/><Relationship Id="rId55" Type="http://schemas.openxmlformats.org/officeDocument/2006/relationships/tags" Target="../tags/tag302.xml"/><Relationship Id="rId63" Type="http://schemas.openxmlformats.org/officeDocument/2006/relationships/tags" Target="../tags/tag310.xml"/><Relationship Id="rId68" Type="http://schemas.openxmlformats.org/officeDocument/2006/relationships/tags" Target="../tags/tag315.xml"/><Relationship Id="rId7" Type="http://schemas.openxmlformats.org/officeDocument/2006/relationships/tags" Target="../tags/tag254.xml"/><Relationship Id="rId71" Type="http://schemas.openxmlformats.org/officeDocument/2006/relationships/slideLayout" Target="../slideLayouts/slideLayout1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9" Type="http://schemas.openxmlformats.org/officeDocument/2006/relationships/tags" Target="../tags/tag276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tags" Target="../tags/tag271.xml"/><Relationship Id="rId32" Type="http://schemas.openxmlformats.org/officeDocument/2006/relationships/tags" Target="../tags/tag279.xml"/><Relationship Id="rId37" Type="http://schemas.openxmlformats.org/officeDocument/2006/relationships/tags" Target="../tags/tag284.xml"/><Relationship Id="rId40" Type="http://schemas.openxmlformats.org/officeDocument/2006/relationships/tags" Target="../tags/tag287.xml"/><Relationship Id="rId45" Type="http://schemas.openxmlformats.org/officeDocument/2006/relationships/tags" Target="../tags/tag292.xml"/><Relationship Id="rId53" Type="http://schemas.openxmlformats.org/officeDocument/2006/relationships/tags" Target="../tags/tag300.xml"/><Relationship Id="rId58" Type="http://schemas.openxmlformats.org/officeDocument/2006/relationships/tags" Target="../tags/tag305.xml"/><Relationship Id="rId66" Type="http://schemas.openxmlformats.org/officeDocument/2006/relationships/tags" Target="../tags/tag313.xml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tags" Target="../tags/tag270.xml"/><Relationship Id="rId28" Type="http://schemas.openxmlformats.org/officeDocument/2006/relationships/tags" Target="../tags/tag275.xml"/><Relationship Id="rId36" Type="http://schemas.openxmlformats.org/officeDocument/2006/relationships/tags" Target="../tags/tag283.xml"/><Relationship Id="rId49" Type="http://schemas.openxmlformats.org/officeDocument/2006/relationships/tags" Target="../tags/tag296.xml"/><Relationship Id="rId57" Type="http://schemas.openxmlformats.org/officeDocument/2006/relationships/tags" Target="../tags/tag304.xml"/><Relationship Id="rId61" Type="http://schemas.openxmlformats.org/officeDocument/2006/relationships/tags" Target="../tags/tag308.xml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31" Type="http://schemas.openxmlformats.org/officeDocument/2006/relationships/tags" Target="../tags/tag278.xml"/><Relationship Id="rId44" Type="http://schemas.openxmlformats.org/officeDocument/2006/relationships/tags" Target="../tags/tag291.xml"/><Relationship Id="rId52" Type="http://schemas.openxmlformats.org/officeDocument/2006/relationships/tags" Target="../tags/tag299.xml"/><Relationship Id="rId60" Type="http://schemas.openxmlformats.org/officeDocument/2006/relationships/tags" Target="../tags/tag307.xml"/><Relationship Id="rId65" Type="http://schemas.openxmlformats.org/officeDocument/2006/relationships/tags" Target="../tags/tag312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tags" Target="../tags/tag269.xml"/><Relationship Id="rId27" Type="http://schemas.openxmlformats.org/officeDocument/2006/relationships/tags" Target="../tags/tag274.xml"/><Relationship Id="rId30" Type="http://schemas.openxmlformats.org/officeDocument/2006/relationships/tags" Target="../tags/tag277.xml"/><Relationship Id="rId35" Type="http://schemas.openxmlformats.org/officeDocument/2006/relationships/tags" Target="../tags/tag282.xml"/><Relationship Id="rId43" Type="http://schemas.openxmlformats.org/officeDocument/2006/relationships/tags" Target="../tags/tag290.xml"/><Relationship Id="rId48" Type="http://schemas.openxmlformats.org/officeDocument/2006/relationships/tags" Target="../tags/tag295.xml"/><Relationship Id="rId56" Type="http://schemas.openxmlformats.org/officeDocument/2006/relationships/tags" Target="../tags/tag303.xml"/><Relationship Id="rId64" Type="http://schemas.openxmlformats.org/officeDocument/2006/relationships/tags" Target="../tags/tag311.xml"/><Relationship Id="rId69" Type="http://schemas.openxmlformats.org/officeDocument/2006/relationships/tags" Target="../tags/tag316.xml"/><Relationship Id="rId8" Type="http://schemas.openxmlformats.org/officeDocument/2006/relationships/tags" Target="../tags/tag255.xml"/><Relationship Id="rId51" Type="http://schemas.openxmlformats.org/officeDocument/2006/relationships/tags" Target="../tags/tag298.xml"/><Relationship Id="rId72" Type="http://schemas.openxmlformats.org/officeDocument/2006/relationships/notesSlide" Target="../notesSlides/notesSlide3.xml"/><Relationship Id="rId3" Type="http://schemas.openxmlformats.org/officeDocument/2006/relationships/tags" Target="../tags/tag250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tags" Target="../tags/tag272.xml"/><Relationship Id="rId33" Type="http://schemas.openxmlformats.org/officeDocument/2006/relationships/tags" Target="../tags/tag280.xml"/><Relationship Id="rId38" Type="http://schemas.openxmlformats.org/officeDocument/2006/relationships/tags" Target="../tags/tag285.xml"/><Relationship Id="rId46" Type="http://schemas.openxmlformats.org/officeDocument/2006/relationships/tags" Target="../tags/tag293.xml"/><Relationship Id="rId59" Type="http://schemas.openxmlformats.org/officeDocument/2006/relationships/tags" Target="../tags/tag306.xml"/><Relationship Id="rId67" Type="http://schemas.openxmlformats.org/officeDocument/2006/relationships/tags" Target="../tags/tag314.xml"/><Relationship Id="rId20" Type="http://schemas.openxmlformats.org/officeDocument/2006/relationships/tags" Target="../tags/tag267.xml"/><Relationship Id="rId41" Type="http://schemas.openxmlformats.org/officeDocument/2006/relationships/tags" Target="../tags/tag288.xml"/><Relationship Id="rId54" Type="http://schemas.openxmlformats.org/officeDocument/2006/relationships/tags" Target="../tags/tag301.xml"/><Relationship Id="rId62" Type="http://schemas.openxmlformats.org/officeDocument/2006/relationships/tags" Target="../tags/tag309.xml"/><Relationship Id="rId70" Type="http://schemas.openxmlformats.org/officeDocument/2006/relationships/tags" Target="../tags/tag3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324.xml"/><Relationship Id="rId7" Type="http://schemas.openxmlformats.org/officeDocument/2006/relationships/image" Target="../media/image45.png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26" Type="http://schemas.openxmlformats.org/officeDocument/2006/relationships/tags" Target="../tags/tag351.xml"/><Relationship Id="rId39" Type="http://schemas.openxmlformats.org/officeDocument/2006/relationships/tags" Target="../tags/tag364.xml"/><Relationship Id="rId3" Type="http://schemas.openxmlformats.org/officeDocument/2006/relationships/tags" Target="../tags/tag328.xml"/><Relationship Id="rId21" Type="http://schemas.openxmlformats.org/officeDocument/2006/relationships/tags" Target="../tags/tag346.xml"/><Relationship Id="rId34" Type="http://schemas.openxmlformats.org/officeDocument/2006/relationships/tags" Target="../tags/tag359.xml"/><Relationship Id="rId42" Type="http://schemas.openxmlformats.org/officeDocument/2006/relationships/tags" Target="../tags/tag367.xml"/><Relationship Id="rId47" Type="http://schemas.openxmlformats.org/officeDocument/2006/relationships/tags" Target="../tags/tag372.xml"/><Relationship Id="rId50" Type="http://schemas.openxmlformats.org/officeDocument/2006/relationships/slideLayout" Target="../slideLayouts/slideLayout1.xml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5" Type="http://schemas.openxmlformats.org/officeDocument/2006/relationships/tags" Target="../tags/tag350.xml"/><Relationship Id="rId33" Type="http://schemas.openxmlformats.org/officeDocument/2006/relationships/tags" Target="../tags/tag358.xml"/><Relationship Id="rId38" Type="http://schemas.openxmlformats.org/officeDocument/2006/relationships/tags" Target="../tags/tag363.xml"/><Relationship Id="rId46" Type="http://schemas.openxmlformats.org/officeDocument/2006/relationships/tags" Target="../tags/tag371.xml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tags" Target="../tags/tag345.xml"/><Relationship Id="rId29" Type="http://schemas.openxmlformats.org/officeDocument/2006/relationships/tags" Target="../tags/tag354.xml"/><Relationship Id="rId41" Type="http://schemas.openxmlformats.org/officeDocument/2006/relationships/tags" Target="../tags/tag366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tags" Target="../tags/tag349.xml"/><Relationship Id="rId32" Type="http://schemas.openxmlformats.org/officeDocument/2006/relationships/tags" Target="../tags/tag357.xml"/><Relationship Id="rId37" Type="http://schemas.openxmlformats.org/officeDocument/2006/relationships/tags" Target="../tags/tag362.xml"/><Relationship Id="rId40" Type="http://schemas.openxmlformats.org/officeDocument/2006/relationships/tags" Target="../tags/tag365.xml"/><Relationship Id="rId45" Type="http://schemas.openxmlformats.org/officeDocument/2006/relationships/tags" Target="../tags/tag370.xml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tags" Target="../tags/tag348.xml"/><Relationship Id="rId28" Type="http://schemas.openxmlformats.org/officeDocument/2006/relationships/tags" Target="../tags/tag353.xml"/><Relationship Id="rId36" Type="http://schemas.openxmlformats.org/officeDocument/2006/relationships/tags" Target="../tags/tag361.xml"/><Relationship Id="rId49" Type="http://schemas.openxmlformats.org/officeDocument/2006/relationships/tags" Target="../tags/tag374.xml"/><Relationship Id="rId10" Type="http://schemas.openxmlformats.org/officeDocument/2006/relationships/tags" Target="../tags/tag335.xml"/><Relationship Id="rId19" Type="http://schemas.openxmlformats.org/officeDocument/2006/relationships/tags" Target="../tags/tag344.xml"/><Relationship Id="rId31" Type="http://schemas.openxmlformats.org/officeDocument/2006/relationships/tags" Target="../tags/tag356.xml"/><Relationship Id="rId44" Type="http://schemas.openxmlformats.org/officeDocument/2006/relationships/tags" Target="../tags/tag369.xml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tags" Target="../tags/tag347.xml"/><Relationship Id="rId27" Type="http://schemas.openxmlformats.org/officeDocument/2006/relationships/tags" Target="../tags/tag352.xml"/><Relationship Id="rId30" Type="http://schemas.openxmlformats.org/officeDocument/2006/relationships/tags" Target="../tags/tag355.xml"/><Relationship Id="rId35" Type="http://schemas.openxmlformats.org/officeDocument/2006/relationships/tags" Target="../tags/tag360.xml"/><Relationship Id="rId43" Type="http://schemas.openxmlformats.org/officeDocument/2006/relationships/tags" Target="../tags/tag368.xml"/><Relationship Id="rId48" Type="http://schemas.openxmlformats.org/officeDocument/2006/relationships/tags" Target="../tags/tag373.xml"/><Relationship Id="rId8" Type="http://schemas.openxmlformats.org/officeDocument/2006/relationships/tags" Target="../tags/tag333.xml"/><Relationship Id="rId51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err="1" smtClean="0"/>
              <a:t>Hw</a:t>
            </a:r>
            <a:r>
              <a:rPr lang="en-US" sz="6600" b="1" dirty="0" smtClean="0"/>
              <a:t> 10</a:t>
            </a:r>
          </a:p>
          <a:p>
            <a:pPr algn="ctr" eaLnBrk="1" hangingPunct="1"/>
            <a:r>
              <a:rPr lang="en-US" sz="6600" b="1" dirty="0" smtClean="0"/>
              <a:t>Parsing Intro</a:t>
            </a: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2014-11-17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Monday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11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21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902"/>
            <a:ext cx="9144000" cy="1143000"/>
          </a:xfrm>
        </p:spPr>
        <p:txBody>
          <a:bodyPr/>
          <a:lstStyle/>
          <a:p>
            <a:pPr algn="l"/>
            <a:r>
              <a:rPr lang="en-US" dirty="0" smtClean="0"/>
              <a:t>Remember Quantities? </a:t>
            </a:r>
            <a:br>
              <a:rPr lang="en-US" dirty="0" smtClean="0"/>
            </a:br>
            <a:r>
              <a:rPr lang="en-US" sz="3200" dirty="0" smtClean="0"/>
              <a:t>(already implemented)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6" y="1219200"/>
            <a:ext cx="4191000" cy="5378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807936"/>
            <a:ext cx="1866900" cy="197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1251863"/>
            <a:ext cx="1876425" cy="204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3962400" y="2213394"/>
            <a:ext cx="2596257" cy="624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21509" y="1906469"/>
            <a:ext cx="288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 many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8813786" flipV="1">
            <a:off x="6811912" y="3539066"/>
            <a:ext cx="1120481" cy="10217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306858">
            <a:off x="5736760" y="3174000"/>
            <a:ext cx="288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Implements</a:t>
            </a:r>
            <a:endParaRPr lang="en-US" dirty="0"/>
          </a:p>
        </p:txBody>
      </p:sp>
      <p:sp>
        <p:nvSpPr>
          <p:cNvPr id="13" name="Line Callout 1 12"/>
          <p:cNvSpPr/>
          <p:nvPr/>
        </p:nvSpPr>
        <p:spPr>
          <a:xfrm>
            <a:off x="4540183" y="5118777"/>
            <a:ext cx="1719084" cy="1349992"/>
          </a:xfrm>
          <a:prstGeom prst="borderCallout1">
            <a:avLst>
              <a:gd name="adj1" fmla="val 70706"/>
              <a:gd name="adj2" fmla="val 83824"/>
              <a:gd name="adj3" fmla="val 109024"/>
              <a:gd name="adj4" fmla="val 12725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Write these methods (Part 0)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34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Unicalc</a:t>
            </a:r>
            <a:r>
              <a:rPr lang="en-US" dirty="0" smtClean="0"/>
              <a:t> Demo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1" y="1219200"/>
            <a:ext cx="5316877" cy="3505200"/>
          </a:xfrm>
        </p:spPr>
      </p:pic>
      <p:sp>
        <p:nvSpPr>
          <p:cNvPr id="10" name="Line Callout 1 9"/>
          <p:cNvSpPr/>
          <p:nvPr/>
        </p:nvSpPr>
        <p:spPr>
          <a:xfrm>
            <a:off x="1600200" y="5327108"/>
            <a:ext cx="1719084" cy="1349992"/>
          </a:xfrm>
          <a:prstGeom prst="borderCallout1">
            <a:avLst>
              <a:gd name="adj1" fmla="val 7869"/>
              <a:gd name="adj2" fmla="val 90233"/>
              <a:gd name="adj3" fmla="val 11912"/>
              <a:gd name="adj4" fmla="val 16186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The associativity is “wrong”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49" y="4953001"/>
            <a:ext cx="4511909" cy="16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Unicalc</a:t>
            </a:r>
            <a:r>
              <a:rPr lang="en-US" dirty="0" smtClean="0"/>
              <a:t>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87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hz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 / 1[s]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1.0, [], [s], 0.0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3 [m/s]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3.0, [m], [s], 0.0 }</a:t>
            </a:r>
          </a:p>
          <a:p>
            <a:pPr marL="0" indent="0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answer 7 * 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x+x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/ 2 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hz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21.0, [m], 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s], 0.0 }</a:t>
            </a:r>
          </a:p>
          <a:p>
            <a:pPr marL="0" indent="0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answer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21.0, [m], [], 0.0 }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334000" y="2209800"/>
            <a:ext cx="3352800" cy="1349992"/>
          </a:xfrm>
          <a:prstGeom prst="borderCallout1">
            <a:avLst>
              <a:gd name="adj1" fmla="val 8810"/>
              <a:gd name="adj2" fmla="val -635"/>
              <a:gd name="adj3" fmla="val -44317"/>
              <a:gd name="adj4" fmla="val -454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/>
              <a:t>Woah</a:t>
            </a:r>
            <a:r>
              <a:rPr lang="en-US" sz="2400" dirty="0" smtClean="0"/>
              <a:t>! I can define things and then use them in calculations!</a:t>
            </a:r>
            <a:endParaRPr lang="en-US" sz="1600" dirty="0"/>
          </a:p>
        </p:txBody>
      </p:sp>
      <p:sp>
        <p:nvSpPr>
          <p:cNvPr id="9" name="Text Box 2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10200" y="5103674"/>
            <a:ext cx="3733800" cy="1754326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703F3"/>
                </a:solidFill>
                <a:latin typeface="Cambria" pitchFamily="18" charset="0"/>
              </a:rPr>
              <a:t>An example </a:t>
            </a:r>
            <a:r>
              <a:rPr lang="en-US" sz="3600" dirty="0" smtClean="0">
                <a:solidFill>
                  <a:srgbClr val="0703F3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rgbClr val="0703F3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rgbClr val="0703F3"/>
                </a:solidFill>
                <a:latin typeface="Cambria" pitchFamily="18" charset="0"/>
              </a:rPr>
              <a:t>read-</a:t>
            </a:r>
            <a:r>
              <a:rPr lang="en-US" sz="3600" dirty="0" err="1" smtClean="0">
                <a:solidFill>
                  <a:srgbClr val="0703F3"/>
                </a:solidFill>
                <a:latin typeface="Cambria" pitchFamily="18" charset="0"/>
              </a:rPr>
              <a:t>eval</a:t>
            </a:r>
            <a:r>
              <a:rPr lang="en-US" sz="3600" dirty="0" smtClean="0">
                <a:solidFill>
                  <a:srgbClr val="0703F3"/>
                </a:solidFill>
                <a:latin typeface="Cambria" pitchFamily="18" charset="0"/>
              </a:rPr>
              <a:t>-print </a:t>
            </a:r>
            <a:r>
              <a:rPr lang="en-US" sz="3600" dirty="0">
                <a:solidFill>
                  <a:srgbClr val="0703F3"/>
                </a:solidFill>
                <a:latin typeface="Cambria" pitchFamily="18" charset="0"/>
              </a:rPr>
              <a:t>loop (REPL)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98475"/>
            <a:ext cx="15906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7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35648"/>
            <a:ext cx="9144000" cy="428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Unicalc</a:t>
            </a:r>
            <a:r>
              <a:rPr lang="en-US" dirty="0" smtClean="0"/>
              <a:t> DB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2256225"/>
            <a:ext cx="2143125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75" y="0"/>
            <a:ext cx="2114550" cy="1171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8013700" y="1192407"/>
            <a:ext cx="20620" cy="11189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306858">
            <a:off x="6381083" y="668911"/>
            <a:ext cx="288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Implements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62753"/>
            <a:ext cx="8229600" cy="1143000"/>
          </a:xfrm>
        </p:spPr>
        <p:txBody>
          <a:bodyPr/>
          <a:lstStyle/>
          <a:p>
            <a:r>
              <a:rPr lang="en-US" dirty="0" smtClean="0"/>
              <a:t>Note –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Quantity</a:t>
            </a:r>
            <a:r>
              <a:rPr lang="en-US" dirty="0" smtClean="0"/>
              <a:t> objects have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UnitList</a:t>
            </a:r>
            <a:r>
              <a:rPr lang="en-US" dirty="0" err="1" smtClean="0"/>
              <a:t>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1219200"/>
            <a:ext cx="8229600" cy="41777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2" y="5410388"/>
            <a:ext cx="7620000" cy="35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01601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+mn-lt"/>
              </a:rPr>
              <a:t>Big Picture for </a:t>
            </a:r>
            <a:r>
              <a:rPr lang="en-US" sz="4200" b="1" dirty="0" err="1" smtClean="0">
                <a:latin typeface="+mn-lt"/>
              </a:rPr>
              <a:t>Unicalc</a:t>
            </a:r>
            <a:r>
              <a:rPr lang="en-US" sz="4200" b="1" dirty="0" smtClean="0">
                <a:latin typeface="+mn-lt"/>
              </a:rPr>
              <a:t> in Java </a:t>
            </a:r>
            <a:endParaRPr lang="en-US" sz="4200" b="1" dirty="0">
              <a:latin typeface="+mn-lt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05436" y="2842826"/>
            <a:ext cx="3844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&lt; </a:t>
            </a:r>
            <a:r>
              <a:rPr lang="en-US" sz="2000" b="1" dirty="0" smtClean="0">
                <a:latin typeface="Calibri" pitchFamily="34" charset="0"/>
              </a:rPr>
              <a:t>“8”   “+”   “4”   “*”   “5” </a:t>
            </a:r>
            <a:r>
              <a:rPr lang="en-US" sz="2000" b="1" dirty="0">
                <a:latin typeface="Calibri" pitchFamily="34" charset="0"/>
              </a:rPr>
              <a:t>&gt;</a:t>
            </a:r>
          </a:p>
        </p:txBody>
      </p:sp>
      <p:sp>
        <p:nvSpPr>
          <p:cNvPr id="21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08637" y="1462087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"8 + 4 * 5"</a:t>
            </a:r>
          </a:p>
        </p:txBody>
      </p:sp>
      <p:sp>
        <p:nvSpPr>
          <p:cNvPr id="22" name="Text Box 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3124" y="5889189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</a:rPr>
              <a:t>{28.0, [], [], 0.0}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14" y="3789985"/>
            <a:ext cx="1502285" cy="131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9400" y="3931918"/>
            <a:ext cx="2568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[+, [8], [*, [4], [5]]]</a:t>
            </a:r>
          </a:p>
        </p:txBody>
      </p:sp>
      <p:sp>
        <p:nvSpPr>
          <p:cNvPr id="24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6863" y="2082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25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025" y="3608387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26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7025" y="5207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16200" y="1371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String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" name="Rectangl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6850" y="195678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6850" y="3452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6850" y="50530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76513" y="2862262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String</a:t>
            </a:r>
            <a:r>
              <a:rPr lang="en-US" b="1" dirty="0" smtClean="0">
                <a:latin typeface="Courier New" pitchFamily="49" charset="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46300" y="4384675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AST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51100" y="5891212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Quantity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Line 3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265364" y="1716087"/>
            <a:ext cx="703262" cy="350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43139" y="2706687"/>
            <a:ext cx="688975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217739" y="3187700"/>
            <a:ext cx="703262" cy="3508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268539" y="4154486"/>
            <a:ext cx="601662" cy="3794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209800" y="4764087"/>
            <a:ext cx="546100" cy="3317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276476" y="5784850"/>
            <a:ext cx="593725" cy="2349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/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Exceptions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Customized to our project!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3667738"/>
            <a:ext cx="2057400" cy="38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3" y="3677263"/>
            <a:ext cx="2295525" cy="37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3653484"/>
            <a:ext cx="1790700" cy="36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2660083" y="2712214"/>
            <a:ext cx="1145910" cy="8290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251816" y="2724522"/>
            <a:ext cx="132292" cy="8167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929943" y="2745551"/>
            <a:ext cx="1772709" cy="7957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093072">
            <a:off x="2584427" y="2846413"/>
            <a:ext cx="9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2979872"/>
            <a:ext cx="9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431755">
            <a:off x="5350370" y="2791790"/>
            <a:ext cx="9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42077" y="2009367"/>
            <a:ext cx="3084062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RuntimeException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dirty="0" smtClean="0">
                <a:cs typeface="Courier New" panose="02070309020205020404" pitchFamily="49" charset="0"/>
              </a:rPr>
              <a:t>(Provided by Java)</a:t>
            </a:r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1196975"/>
            <a:ext cx="9144000" cy="1470025"/>
          </a:xfrm>
        </p:spPr>
        <p:txBody>
          <a:bodyPr/>
          <a:lstStyle/>
          <a:p>
            <a:pPr eaLnBrk="1" hangingPunct="1"/>
            <a:r>
              <a:rPr lang="en-US" sz="11500" b="1" dirty="0" err="1" smtClean="0">
                <a:latin typeface="Courier New" pitchFamily="49" charset="0"/>
                <a:cs typeface="Courier New" pitchFamily="49" charset="0"/>
              </a:rPr>
              <a:t>Tokenizer</a:t>
            </a:r>
            <a:r>
              <a:rPr lang="en-US" sz="13800" b="1" dirty="0" smtClean="0"/>
              <a:t/>
            </a:r>
            <a:br>
              <a:rPr lang="en-US" sz="13800" b="1" dirty="0" smtClean="0"/>
            </a:br>
            <a:r>
              <a:rPr lang="en-US" sz="6000" b="1" dirty="0" smtClean="0"/>
              <a:t>(Take in input and </a:t>
            </a:r>
            <a:br>
              <a:rPr lang="en-US" sz="6000" b="1" dirty="0" smtClean="0"/>
            </a:br>
            <a:r>
              <a:rPr lang="en-US" sz="6000" b="1" dirty="0" smtClean="0"/>
              <a:t>break it into pieces)</a:t>
            </a:r>
            <a:endParaRPr lang="en-US" sz="8000" b="1" dirty="0" smtClean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6667" r="25926" b="9259"/>
          <a:stretch/>
        </p:blipFill>
        <p:spPr bwMode="auto">
          <a:xfrm>
            <a:off x="7543800" y="4953000"/>
            <a:ext cx="1371600" cy="176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657600" y="3810000"/>
            <a:ext cx="3352800" cy="1600200"/>
          </a:xfrm>
          <a:prstGeom prst="wedgeEllipseCallout">
            <a:avLst>
              <a:gd name="adj1" fmla="val 72677"/>
              <a:gd name="adj2" fmla="val 426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 has a bunch of libraries, I bet I can use those to help me solve this problem! 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1524000" y="5257800"/>
            <a:ext cx="3352800" cy="1600200"/>
          </a:xfrm>
          <a:prstGeom prst="wedgeEllipseCallout">
            <a:avLst>
              <a:gd name="adj1" fmla="val 136635"/>
              <a:gd name="adj2" fmla="val -346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would save me time if Colleen just told me what libraries to use!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2788" y="1755775"/>
            <a:ext cx="5668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600">
              <a:latin typeface="Monaco" charset="0"/>
            </a:endParaRPr>
          </a:p>
          <a:p>
            <a:endParaRPr lang="en-US" sz="1600">
              <a:latin typeface="Monaco" charset="0"/>
            </a:endParaRPr>
          </a:p>
          <a:p>
            <a:endParaRPr lang="en-US" sz="1600">
              <a:latin typeface="Monaco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29063" y="1156723"/>
            <a:ext cx="130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u="sng">
                <a:latin typeface="Courier New" pitchFamily="49" charset="0"/>
              </a:rPr>
              <a:t>inumbrage</a:t>
            </a:r>
            <a:endParaRPr lang="en-US" u="sng">
              <a:latin typeface="Times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25775" y="1451998"/>
            <a:ext cx="31194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atonementionlyingravenspecksoftheartsseekindimagesinamementogodigatherscarletnotestendangerslaysherelapses</a:t>
            </a:r>
            <a:endParaRPr lang="en-US" dirty="0">
              <a:latin typeface="Times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7588" y="2286000"/>
            <a:ext cx="130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u="sng">
                <a:solidFill>
                  <a:srgbClr val="E48302"/>
                </a:solidFill>
                <a:latin typeface="Courier New" pitchFamily="49" charset="0"/>
              </a:rPr>
              <a:t>in</a:t>
            </a:r>
            <a:r>
              <a:rPr lang="en-US" sz="1400" b="1" u="sng">
                <a:latin typeface="Courier New" pitchFamily="49" charset="0"/>
              </a:rPr>
              <a:t>umbrage</a:t>
            </a:r>
            <a:endParaRPr lang="en-US">
              <a:latin typeface="Times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94300" y="2581275"/>
            <a:ext cx="31194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at</a:t>
            </a:r>
            <a:r>
              <a:rPr lang="en-US" sz="1400" b="1">
                <a:latin typeface="Courier New" pitchFamily="49" charset="0"/>
              </a:rPr>
              <a:t>one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mention</a:t>
            </a:r>
            <a:r>
              <a:rPr lang="en-US" sz="1400" b="1">
                <a:latin typeface="Courier New" pitchFamily="49" charset="0"/>
              </a:rPr>
              <a:t>lying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ravens</a:t>
            </a:r>
            <a:r>
              <a:rPr lang="en-US" sz="1400" b="1">
                <a:latin typeface="Courier New" pitchFamily="49" charset="0"/>
              </a:rPr>
              <a:t>pecksoft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hearts</a:t>
            </a:r>
            <a:r>
              <a:rPr lang="en-US" sz="1400" b="1">
                <a:latin typeface="Courier New" pitchFamily="49" charset="0"/>
              </a:rPr>
              <a:t>see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kind</a:t>
            </a:r>
            <a:r>
              <a:rPr lang="en-US" sz="1400" b="1">
                <a:latin typeface="Courier New" pitchFamily="49" charset="0"/>
              </a:rPr>
              <a:t>images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a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memento</a:t>
            </a:r>
            <a:r>
              <a:rPr lang="en-US" sz="1400" b="1">
                <a:latin typeface="Courier New" pitchFamily="49" charset="0"/>
              </a:rPr>
              <a:t>go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dig</a:t>
            </a:r>
            <a:r>
              <a:rPr lang="en-US" sz="1400" b="1">
                <a:latin typeface="Courier New" pitchFamily="49" charset="0"/>
              </a:rPr>
              <a:t>at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her</a:t>
            </a:r>
            <a:r>
              <a:rPr lang="en-US" sz="1400" b="1">
                <a:latin typeface="Courier New" pitchFamily="49" charset="0"/>
              </a:rPr>
              <a:t>scar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let</a:t>
            </a:r>
            <a:r>
              <a:rPr lang="en-US" sz="1400" b="1">
                <a:latin typeface="Courier New" pitchFamily="49" charset="0"/>
              </a:rPr>
              <a:t>no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test</a:t>
            </a:r>
            <a:r>
              <a:rPr lang="en-US" sz="1400" b="1">
                <a:latin typeface="Courier New" pitchFamily="49" charset="0"/>
              </a:rPr>
              <a:t>end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anger</a:t>
            </a:r>
            <a:r>
              <a:rPr lang="en-US" sz="1400" b="1">
                <a:latin typeface="Courier New" pitchFamily="49" charset="0"/>
              </a:rPr>
              <a:t>slays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her</a:t>
            </a:r>
            <a:r>
              <a:rPr lang="en-US" sz="1400" b="1">
                <a:latin typeface="Courier New" pitchFamily="49" charset="0"/>
              </a:rPr>
              <a:t>elapses</a:t>
            </a:r>
            <a:endParaRPr lang="en-US">
              <a:latin typeface="Times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89088" y="2286000"/>
            <a:ext cx="130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u="sng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1400" b="1" u="sng">
                <a:latin typeface="Courier New" pitchFamily="49" charset="0"/>
              </a:rPr>
              <a:t>numb</a:t>
            </a:r>
            <a:r>
              <a:rPr lang="en-US" sz="1400" b="1" u="sng">
                <a:solidFill>
                  <a:schemeClr val="hlink"/>
                </a:solidFill>
                <a:latin typeface="Courier New" pitchFamily="49" charset="0"/>
              </a:rPr>
              <a:t>rage</a:t>
            </a:r>
            <a:endParaRPr lang="en-US" u="sng">
              <a:latin typeface="Times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2581275"/>
            <a:ext cx="31194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atonement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1400" b="1">
                <a:latin typeface="Courier New" pitchFamily="49" charset="0"/>
              </a:rPr>
              <a:t>only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graven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specks</a:t>
            </a:r>
            <a:r>
              <a:rPr lang="en-US" sz="1400" b="1">
                <a:latin typeface="Courier New" pitchFamily="49" charset="0"/>
              </a:rPr>
              <a:t>ofthe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arts</a:t>
            </a:r>
            <a:r>
              <a:rPr lang="en-US" sz="1400" b="1">
                <a:latin typeface="Courier New" pitchFamily="49" charset="0"/>
              </a:rPr>
              <a:t>seek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dim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ages</a:t>
            </a:r>
            <a:r>
              <a:rPr lang="en-US" sz="1400" b="1">
                <a:latin typeface="Courier New" pitchFamily="49" charset="0"/>
              </a:rPr>
              <a:t>i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name</a:t>
            </a:r>
            <a:r>
              <a:rPr lang="en-US" sz="1400" b="1">
                <a:latin typeface="Courier New" pitchFamily="49" charset="0"/>
              </a:rPr>
              <a:t>men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to</a:t>
            </a:r>
            <a:r>
              <a:rPr lang="en-US" sz="1400" b="1">
                <a:latin typeface="Courier New" pitchFamily="49" charset="0"/>
              </a:rPr>
              <a:t>god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1400" b="1">
                <a:latin typeface="Courier New" pitchFamily="49" charset="0"/>
              </a:rPr>
              <a:t>gather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scarlet</a:t>
            </a:r>
            <a:r>
              <a:rPr lang="en-US" sz="1400" b="1">
                <a:latin typeface="Courier New" pitchFamily="49" charset="0"/>
              </a:rPr>
              <a:t>notes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ten</a:t>
            </a:r>
            <a:r>
              <a:rPr lang="en-US" sz="1400" b="1">
                <a:latin typeface="Courier New" pitchFamily="49" charset="0"/>
              </a:rPr>
              <a:t>dangers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lay</a:t>
            </a:r>
            <a:r>
              <a:rPr lang="en-US" sz="1400" b="1">
                <a:latin typeface="Courier New" pitchFamily="49" charset="0"/>
              </a:rPr>
              <a:t>she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relapses</a:t>
            </a:r>
            <a:endParaRPr lang="en-US">
              <a:latin typeface="Times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983038"/>
            <a:ext cx="2333625" cy="2800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3789363"/>
            <a:ext cx="1914525" cy="3092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72400" y="6507163"/>
            <a:ext cx="12779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/>
              <a:t>- Mike Maguire</a:t>
            </a:r>
          </a:p>
        </p:txBody>
      </p:sp>
      <p:sp>
        <p:nvSpPr>
          <p:cNvPr id="2" name="TextBox 1"/>
          <p:cNvSpPr txBox="1"/>
          <p:nvPr/>
        </p:nvSpPr>
        <p:spPr>
          <a:xfrm rot="19917567">
            <a:off x="3589337" y="4268524"/>
            <a:ext cx="19812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703F3"/>
                </a:solidFill>
                <a:latin typeface="Cambria"/>
                <a:ea typeface="ＭＳ Ｐゴシック" charset="0"/>
                <a:cs typeface="Cambria"/>
              </a:rPr>
              <a:t>Re-</a:t>
            </a:r>
            <a:r>
              <a:rPr lang="en-US" dirty="0" err="1">
                <a:solidFill>
                  <a:srgbClr val="0703F3"/>
                </a:solidFill>
                <a:latin typeface="Cambria"/>
                <a:ea typeface="ＭＳ Ｐゴシック" charset="0"/>
                <a:cs typeface="Cambria"/>
              </a:rPr>
              <a:t>parsable</a:t>
            </a:r>
            <a:r>
              <a:rPr lang="en-US" dirty="0">
                <a:solidFill>
                  <a:srgbClr val="0703F3"/>
                </a:solidFill>
                <a:latin typeface="Cambria"/>
                <a:ea typeface="ＭＳ Ｐゴシック" charset="0"/>
                <a:cs typeface="Cambria"/>
              </a:rPr>
              <a:t> poetry?!</a:t>
            </a:r>
          </a:p>
        </p:txBody>
      </p:sp>
      <p:sp>
        <p:nvSpPr>
          <p:cNvPr id="14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-16687" y="261938"/>
            <a:ext cx="9168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u="sng" dirty="0" smtClean="0">
                <a:latin typeface="+mn-lt"/>
              </a:rPr>
              <a:t>Tokenize – Figure out what are the tokens (words) </a:t>
            </a:r>
            <a:endParaRPr lang="en-US" sz="32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82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Big idea of Hw10 </a:t>
            </a:r>
            <a:br>
              <a:rPr lang="en-US" sz="9600" b="1" dirty="0" smtClean="0"/>
            </a:br>
            <a:r>
              <a:rPr lang="en-US" sz="9600" b="1" dirty="0" smtClean="0"/>
              <a:t>(</a:t>
            </a:r>
            <a:r>
              <a:rPr lang="en-US" sz="9600" b="1" dirty="0" err="1" smtClean="0"/>
              <a:t>Unicalc</a:t>
            </a:r>
            <a:r>
              <a:rPr lang="en-US" sz="9600" b="1" dirty="0" smtClean="0"/>
              <a:t>)</a:t>
            </a:r>
            <a:br>
              <a:rPr lang="en-US" sz="9600" b="1" dirty="0" smtClean="0"/>
            </a:br>
            <a:r>
              <a:rPr lang="en-US" sz="13800" b="1" dirty="0" smtClean="0"/>
              <a:t>Parsing</a:t>
            </a:r>
            <a:endParaRPr lang="en-US" sz="11500" b="1" dirty="0" smtClean="0"/>
          </a:p>
        </p:txBody>
      </p:sp>
    </p:spTree>
    <p:extLst>
      <p:ext uri="{BB962C8B-B14F-4D97-AF65-F5344CB8AC3E}">
        <p14:creationId xmlns:p14="http://schemas.microsoft.com/office/powerpoint/2010/main" val="28609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21 –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Describe the steps in “parsing”:</a:t>
            </a:r>
          </a:p>
          <a:p>
            <a:pPr lvl="1"/>
            <a:r>
              <a:rPr lang="en-US" dirty="0" smtClean="0"/>
              <a:t>Tokenize</a:t>
            </a:r>
          </a:p>
          <a:p>
            <a:pPr lvl="1"/>
            <a:r>
              <a:rPr lang="en-US" dirty="0" smtClean="0"/>
              <a:t>Parse</a:t>
            </a:r>
          </a:p>
          <a:p>
            <a:pPr lvl="1"/>
            <a:r>
              <a:rPr lang="en-US" dirty="0" smtClean="0"/>
              <a:t>Evaluate</a:t>
            </a:r>
          </a:p>
          <a:p>
            <a:r>
              <a:rPr lang="en-US" dirty="0" smtClean="0"/>
              <a:t>Be prepared for many files in hw10</a:t>
            </a:r>
          </a:p>
          <a:p>
            <a:r>
              <a:rPr lang="en-US" dirty="0" smtClean="0"/>
              <a:t>Describe the process of parsing with production rules </a:t>
            </a:r>
          </a:p>
          <a:p>
            <a:r>
              <a:rPr lang="en-US" dirty="0" smtClean="0"/>
              <a:t>Draw how production rules map to an expression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5334000" y="2286000"/>
            <a:ext cx="3657600" cy="934192"/>
          </a:xfrm>
          <a:prstGeom prst="borderCallout1">
            <a:avLst>
              <a:gd name="adj1" fmla="val 73634"/>
              <a:gd name="adj2" fmla="val -79140"/>
              <a:gd name="adj3" fmla="val 30051"/>
              <a:gd name="adj4" fmla="val 688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It is TERRIBLE that the whole process has the same name as one of the steps!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7743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with a SMALL grammar </a:t>
            </a:r>
            <a:br>
              <a:rPr lang="en-US" dirty="0" smtClean="0"/>
            </a:br>
            <a:r>
              <a:rPr lang="en-US" sz="3600" dirty="0" smtClean="0"/>
              <a:t>(2 rules)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1" y="1600200"/>
            <a:ext cx="9090599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 sum, S,  is  either a value, V, or a value, V, plus a sum, S.</a:t>
            </a:r>
          </a:p>
          <a:p>
            <a:pPr marL="0" indent="0" algn="ctr">
              <a:buNone/>
            </a:pPr>
            <a:r>
              <a:rPr lang="en-US" sz="4400" dirty="0" smtClean="0"/>
              <a:t>S  →  V  </a:t>
            </a:r>
            <a:r>
              <a:rPr lang="en-US" sz="8000" dirty="0" smtClean="0">
                <a:solidFill>
                  <a:prstClr val="black"/>
                </a:solidFill>
              </a:rPr>
              <a:t>| </a:t>
            </a:r>
            <a:r>
              <a:rPr lang="en-US" sz="4400" dirty="0" smtClean="0"/>
              <a:t>V </a:t>
            </a:r>
            <a:r>
              <a:rPr lang="en-US" sz="4400" dirty="0"/>
              <a:t>+ S </a:t>
            </a:r>
            <a:endParaRPr lang="en-US" sz="4400" dirty="0" smtClean="0"/>
          </a:p>
          <a:p>
            <a:pPr marL="0" lvl="0" indent="0">
              <a:buNone/>
            </a:pPr>
            <a:r>
              <a:rPr lang="en-US" i="1" dirty="0">
                <a:solidFill>
                  <a:prstClr val="black"/>
                </a:solidFill>
              </a:rPr>
              <a:t>A </a:t>
            </a:r>
            <a:r>
              <a:rPr lang="en-US" i="1" dirty="0" smtClean="0">
                <a:solidFill>
                  <a:prstClr val="black"/>
                </a:solidFill>
              </a:rPr>
              <a:t>value, V, is a number.</a:t>
            </a:r>
            <a:endParaRPr lang="en-US" i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4400" dirty="0" smtClean="0">
                <a:solidFill>
                  <a:prstClr val="black"/>
                </a:solidFill>
              </a:rPr>
              <a:t>V  </a:t>
            </a:r>
            <a:r>
              <a:rPr lang="en-US" sz="4400" dirty="0">
                <a:solidFill>
                  <a:prstClr val="black"/>
                </a:solidFill>
              </a:rPr>
              <a:t>→ </a:t>
            </a:r>
            <a:r>
              <a:rPr lang="en-US" sz="4400" dirty="0" smtClean="0">
                <a:solidFill>
                  <a:prstClr val="black"/>
                </a:solidFill>
              </a:rPr>
              <a:t>0</a:t>
            </a:r>
            <a:r>
              <a:rPr lang="en-US" sz="8000" dirty="0" smtClean="0">
                <a:solidFill>
                  <a:prstClr val="black"/>
                </a:solidFill>
              </a:rPr>
              <a:t>|</a:t>
            </a:r>
            <a:r>
              <a:rPr lang="en-US" sz="4400" dirty="0" smtClean="0">
                <a:solidFill>
                  <a:prstClr val="black"/>
                </a:solidFill>
              </a:rPr>
              <a:t>1</a:t>
            </a:r>
            <a:r>
              <a:rPr lang="en-US" sz="8000" dirty="0" smtClean="0">
                <a:solidFill>
                  <a:prstClr val="black"/>
                </a:solidFill>
              </a:rPr>
              <a:t>|</a:t>
            </a:r>
            <a:r>
              <a:rPr lang="en-US" sz="4400" dirty="0" smtClean="0">
                <a:solidFill>
                  <a:prstClr val="black"/>
                </a:solidFill>
              </a:rPr>
              <a:t>2</a:t>
            </a:r>
            <a:r>
              <a:rPr lang="en-US" sz="8000" dirty="0" smtClean="0">
                <a:solidFill>
                  <a:prstClr val="black"/>
                </a:solidFill>
              </a:rPr>
              <a:t>|</a:t>
            </a:r>
            <a:r>
              <a:rPr lang="en-US" sz="4400" dirty="0">
                <a:solidFill>
                  <a:prstClr val="black"/>
                </a:solidFill>
              </a:rPr>
              <a:t>3</a:t>
            </a:r>
            <a:r>
              <a:rPr lang="en-US" sz="8000" dirty="0" smtClean="0">
                <a:solidFill>
                  <a:prstClr val="black"/>
                </a:solidFill>
              </a:rPr>
              <a:t>|…</a:t>
            </a:r>
            <a:endParaRPr lang="en-US" sz="44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08602" y="2133600"/>
            <a:ext cx="114823" cy="3889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38200" y="2057400"/>
            <a:ext cx="1803075" cy="1066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2057400"/>
            <a:ext cx="1066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95600" y="2056386"/>
            <a:ext cx="1447800" cy="20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05590" y="2080817"/>
            <a:ext cx="407213" cy="7620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76800" y="2057399"/>
            <a:ext cx="3276600" cy="106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715000" y="2078793"/>
            <a:ext cx="145481" cy="7406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433987" y="2057397"/>
            <a:ext cx="419575" cy="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00200" y="2057398"/>
            <a:ext cx="1800590" cy="9144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417603" y="1600200"/>
            <a:ext cx="381998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Parsing Sums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10600" cy="11757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  →  V  </a:t>
            </a:r>
            <a:r>
              <a:rPr lang="en-US" sz="6000" dirty="0">
                <a:solidFill>
                  <a:prstClr val="black"/>
                </a:solidFill>
              </a:rPr>
              <a:t>| </a:t>
            </a:r>
            <a:r>
              <a:rPr lang="en-US" dirty="0"/>
              <a:t>V + </a:t>
            </a:r>
            <a:r>
              <a:rPr lang="en-US" dirty="0" smtClean="0"/>
              <a:t>S		      </a:t>
            </a:r>
            <a:r>
              <a:rPr lang="en-US" dirty="0" smtClean="0">
                <a:solidFill>
                  <a:prstClr val="black"/>
                </a:solidFill>
              </a:rPr>
              <a:t>V  </a:t>
            </a:r>
            <a:r>
              <a:rPr lang="en-US" dirty="0">
                <a:solidFill>
                  <a:prstClr val="black"/>
                </a:solidFill>
              </a:rPr>
              <a:t>→ 0</a:t>
            </a:r>
            <a:r>
              <a:rPr lang="en-US" sz="6000" dirty="0">
                <a:solidFill>
                  <a:prstClr val="black"/>
                </a:solidFill>
              </a:rPr>
              <a:t>|</a:t>
            </a:r>
            <a:r>
              <a:rPr lang="en-US" dirty="0">
                <a:solidFill>
                  <a:prstClr val="black"/>
                </a:solidFill>
              </a:rPr>
              <a:t>1</a:t>
            </a:r>
            <a:r>
              <a:rPr lang="en-US" sz="6000" dirty="0">
                <a:solidFill>
                  <a:prstClr val="black"/>
                </a:solidFill>
              </a:rPr>
              <a:t>|</a:t>
            </a: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sz="6000" dirty="0">
                <a:solidFill>
                  <a:prstClr val="black"/>
                </a:solidFill>
              </a:rPr>
              <a:t>|</a:t>
            </a:r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sz="6000" dirty="0" smtClean="0">
                <a:solidFill>
                  <a:prstClr val="black"/>
                </a:solidFill>
              </a:rPr>
              <a:t>|…</a:t>
            </a:r>
            <a:endParaRPr lang="en-US" sz="6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5410200"/>
            <a:ext cx="876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5400" dirty="0" smtClean="0"/>
              <a:t>42		42 + 10	   1  +  2  +  3</a:t>
            </a:r>
            <a:endParaRPr lang="en-US" sz="5400" dirty="0"/>
          </a:p>
        </p:txBody>
      </p:sp>
      <p:sp>
        <p:nvSpPr>
          <p:cNvPr id="6" name="Rounded Rectangle 5"/>
          <p:cNvSpPr/>
          <p:nvPr/>
        </p:nvSpPr>
        <p:spPr>
          <a:xfrm>
            <a:off x="229274" y="5562600"/>
            <a:ext cx="8382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57400" y="5562600"/>
            <a:ext cx="8382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66426" y="5562600"/>
            <a:ext cx="8382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21584" y="5562600"/>
            <a:ext cx="8382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436371" y="5562600"/>
            <a:ext cx="8382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751158" y="5562600"/>
            <a:ext cx="8382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356002" y="5404804"/>
            <a:ext cx="1047413" cy="91979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348707" y="4639776"/>
            <a:ext cx="2490493" cy="183722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978201" y="3581400"/>
            <a:ext cx="4062793" cy="3070253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4553" y="5404803"/>
            <a:ext cx="1104647" cy="91979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848187" y="4724401"/>
            <a:ext cx="2787283" cy="18288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04800" y="3156907"/>
            <a:ext cx="1104647" cy="91979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80728" y="3162300"/>
            <a:ext cx="1010072" cy="91440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V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19746" y="5419304"/>
            <a:ext cx="1047413" cy="91979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228600" y="152400"/>
            <a:ext cx="5105400" cy="1524000"/>
          </a:xfrm>
          <a:prstGeom prst="wedgeRoundRectCallout">
            <a:avLst>
              <a:gd name="adj1" fmla="val -39536"/>
              <a:gd name="adj2" fmla="val 715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Find the V   </a:t>
            </a:r>
            <a:r>
              <a:rPr lang="en-US" sz="1400" dirty="0" smtClean="0"/>
              <a:t>(I always start with a V)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If a </a:t>
            </a:r>
            <a:r>
              <a:rPr lang="en-US" sz="2400" b="1" dirty="0" smtClean="0"/>
              <a:t>+</a:t>
            </a:r>
            <a:r>
              <a:rPr lang="en-US" b="1" dirty="0" smtClean="0"/>
              <a:t> is next </a:t>
            </a:r>
            <a:r>
              <a:rPr lang="en-US" sz="1400" dirty="0" smtClean="0"/>
              <a:t>(I must be in the V+S case)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dirty="0" smtClean="0"/>
              <a:t>skip the + and </a:t>
            </a:r>
            <a:r>
              <a:rPr lang="en-US" dirty="0" err="1" smtClean="0"/>
              <a:t>recurse</a:t>
            </a:r>
            <a:r>
              <a:rPr lang="en-US" dirty="0" smtClean="0"/>
              <a:t> (return </a:t>
            </a:r>
            <a:r>
              <a:rPr lang="en-US" dirty="0" err="1" smtClean="0"/>
              <a:t>ParseTree</a:t>
            </a:r>
            <a:r>
              <a:rPr lang="en-US" dirty="0" smtClean="0"/>
              <a:t>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Else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dirty="0" smtClean="0"/>
              <a:t>Return </a:t>
            </a:r>
            <a:r>
              <a:rPr lang="en-US" dirty="0" err="1" smtClean="0"/>
              <a:t>ParseTree</a:t>
            </a:r>
            <a:r>
              <a:rPr lang="en-US" dirty="0" smtClean="0"/>
              <a:t> with V in it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85" y="4984777"/>
            <a:ext cx="390525" cy="361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635" y="3833180"/>
            <a:ext cx="1152525" cy="8191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90" y="2513054"/>
            <a:ext cx="1156423" cy="10118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637" y="4002868"/>
            <a:ext cx="783242" cy="6004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002" y="5015924"/>
            <a:ext cx="323850" cy="3714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9708" y="5006693"/>
            <a:ext cx="3238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ounded Rectangle 43"/>
          <p:cNvSpPr>
            <a:spLocks noChangeArrowheads="1"/>
          </p:cNvSpPr>
          <p:nvPr/>
        </p:nvSpPr>
        <p:spPr bwMode="auto">
          <a:xfrm>
            <a:off x="1860550" y="2281238"/>
            <a:ext cx="2927350" cy="143986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3750" y="2362200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        </a:t>
            </a:r>
            <a:r>
              <a:rPr lang="en-US" dirty="0" smtClean="0">
                <a:latin typeface="Gadget" charset="0"/>
              </a:rPr>
              <a:t> V      S</a:t>
            </a:r>
            <a:endParaRPr lang="en-US" dirty="0">
              <a:latin typeface="Gadget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5338" y="3184525"/>
            <a:ext cx="363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9114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Times New Roman" pitchFamily="18" charset="0"/>
              </a:rPr>
              <a:t>Grammar Vocab</a:t>
            </a:r>
            <a:endParaRPr lang="en-US" sz="4400" dirty="0">
              <a:latin typeface="Times New Roman" pitchFamily="18" charset="0"/>
            </a:endParaRPr>
          </a:p>
        </p:txBody>
      </p:sp>
      <p:sp>
        <p:nvSpPr>
          <p:cNvPr id="91141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92375" y="25908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92375" y="34051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4432300"/>
            <a:ext cx="1724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Sand" charset="0"/>
              </a:rPr>
              <a:t>nonterminal</a:t>
            </a:r>
            <a:r>
              <a:rPr lang="en-US" sz="1600" dirty="0">
                <a:solidFill>
                  <a:srgbClr val="0000FF"/>
                </a:solidFill>
                <a:latin typeface="Sand" charset="0"/>
              </a:rPr>
              <a:t> or auxiliary symbol</a:t>
            </a:r>
          </a:p>
        </p:txBody>
      </p:sp>
      <p:sp>
        <p:nvSpPr>
          <p:cNvPr id="91144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439863" y="3744913"/>
            <a:ext cx="719137" cy="677862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58900" y="2933700"/>
            <a:ext cx="709613" cy="1458913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90838" y="5867400"/>
            <a:ext cx="3967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Sand" charset="0"/>
              </a:rPr>
              <a:t>terminal symbols -- things that appear in the expression to be parsed</a:t>
            </a:r>
          </a:p>
        </p:txBody>
      </p:sp>
      <p:sp>
        <p:nvSpPr>
          <p:cNvPr id="91147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3152775" y="3697288"/>
            <a:ext cx="322263" cy="2190750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1138" y="5181600"/>
            <a:ext cx="2171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Sand" charset="0"/>
              </a:rPr>
              <a:t>each </a:t>
            </a:r>
            <a:r>
              <a:rPr lang="en-US" sz="1600" b="1" dirty="0">
                <a:solidFill>
                  <a:srgbClr val="0000FF"/>
                </a:solidFill>
                <a:latin typeface="Sand" charset="0"/>
              </a:rPr>
              <a:t>nonterminal</a:t>
            </a:r>
            <a:r>
              <a:rPr lang="en-US" sz="1600" dirty="0">
                <a:solidFill>
                  <a:srgbClr val="0000FF"/>
                </a:solidFill>
                <a:latin typeface="Sand" charset="0"/>
              </a:rPr>
              <a:t> symbol represents a </a:t>
            </a:r>
            <a:r>
              <a:rPr lang="ja-JP" altLang="en-US" sz="1600" dirty="0">
                <a:solidFill>
                  <a:srgbClr val="0000FF"/>
                </a:solidFill>
                <a:latin typeface="Sand" charset="0"/>
              </a:rPr>
              <a:t>“</a:t>
            </a:r>
            <a:r>
              <a:rPr lang="en-US" altLang="ja-JP" sz="1600" dirty="0">
                <a:solidFill>
                  <a:srgbClr val="0000FF"/>
                </a:solidFill>
                <a:latin typeface="Sand" charset="0"/>
              </a:rPr>
              <a:t>syntactic category</a:t>
            </a:r>
            <a:r>
              <a:rPr lang="ja-JP" altLang="en-US" sz="1600" dirty="0">
                <a:solidFill>
                  <a:srgbClr val="0000FF"/>
                </a:solidFill>
                <a:latin typeface="Sand" charset="0"/>
              </a:rPr>
              <a:t>”</a:t>
            </a:r>
            <a:endParaRPr lang="en-US" sz="1600" dirty="0">
              <a:solidFill>
                <a:srgbClr val="0000FF"/>
              </a:solidFill>
              <a:latin typeface="Sand" charset="0"/>
            </a:endParaRPr>
          </a:p>
        </p:txBody>
      </p:sp>
      <p:sp>
        <p:nvSpPr>
          <p:cNvPr id="91149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81613" y="2481263"/>
            <a:ext cx="3633787" cy="1016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S</a:t>
            </a:r>
            <a:r>
              <a:rPr lang="en-US" dirty="0">
                <a:latin typeface="Cambria" pitchFamily="18" charset="0"/>
              </a:rPr>
              <a:t> = </a:t>
            </a:r>
            <a:r>
              <a:rPr lang="ja-JP" altLang="en-US" dirty="0">
                <a:latin typeface="Cambria" pitchFamily="18" charset="0"/>
              </a:rPr>
              <a:t>“</a:t>
            </a:r>
            <a:r>
              <a:rPr lang="en-US" altLang="ja-JP" dirty="0">
                <a:latin typeface="Cambria" pitchFamily="18" charset="0"/>
              </a:rPr>
              <a:t>I want to be a sum.</a:t>
            </a:r>
            <a:r>
              <a:rPr lang="ja-JP" altLang="en-US" dirty="0">
                <a:latin typeface="Cambria" pitchFamily="18" charset="0"/>
              </a:rPr>
              <a:t>”</a:t>
            </a:r>
            <a:endParaRPr lang="en-US" altLang="ja-JP" dirty="0">
              <a:latin typeface="Cambria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V</a:t>
            </a:r>
            <a:r>
              <a:rPr lang="en-US" dirty="0">
                <a:latin typeface="Cambria" pitchFamily="18" charset="0"/>
              </a:rPr>
              <a:t> = </a:t>
            </a:r>
            <a:r>
              <a:rPr lang="ja-JP" altLang="en-US" dirty="0">
                <a:latin typeface="Cambria" pitchFamily="18" charset="0"/>
              </a:rPr>
              <a:t>“</a:t>
            </a:r>
            <a:r>
              <a:rPr lang="en-US" altLang="ja-JP" dirty="0">
                <a:latin typeface="Cambria" pitchFamily="18" charset="0"/>
              </a:rPr>
              <a:t>I want to be a value.</a:t>
            </a:r>
            <a:r>
              <a:rPr lang="ja-JP" altLang="en-US" dirty="0">
                <a:latin typeface="Cambria" pitchFamily="18" charset="0"/>
              </a:rPr>
              <a:t>”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91150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00288" y="1951038"/>
            <a:ext cx="3402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Sand" charset="0"/>
              </a:rPr>
              <a:t>the starting rule or </a:t>
            </a:r>
            <a:r>
              <a:rPr lang="ja-JP" altLang="en-US" sz="1600" dirty="0">
                <a:solidFill>
                  <a:srgbClr val="0000FF"/>
                </a:solidFill>
                <a:latin typeface="Sand" charset="0"/>
              </a:rPr>
              <a:t>“</a:t>
            </a:r>
            <a:r>
              <a:rPr lang="en-US" altLang="ja-JP" sz="1600" dirty="0">
                <a:solidFill>
                  <a:srgbClr val="0000FF"/>
                </a:solidFill>
                <a:latin typeface="Sand" charset="0"/>
              </a:rPr>
              <a:t>production</a:t>
            </a:r>
            <a:r>
              <a:rPr lang="ja-JP" altLang="en-US" sz="1600" dirty="0">
                <a:solidFill>
                  <a:srgbClr val="0000FF"/>
                </a:solidFill>
                <a:latin typeface="Sand" charset="0"/>
              </a:rPr>
              <a:t>”</a:t>
            </a:r>
            <a:endParaRPr lang="en-US" sz="1600" dirty="0">
              <a:solidFill>
                <a:srgbClr val="0000FF"/>
              </a:solidFill>
              <a:latin typeface="Sand" charset="0"/>
            </a:endParaRPr>
          </a:p>
        </p:txBody>
      </p:sp>
      <p:sp>
        <p:nvSpPr>
          <p:cNvPr id="91151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40050" y="6461125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alphabet = { </a:t>
            </a:r>
            <a:r>
              <a:rPr lang="en-US" sz="1200">
                <a:solidFill>
                  <a:srgbClr val="960117"/>
                </a:solidFill>
              </a:rPr>
              <a:t>+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0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1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…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9</a:t>
            </a:r>
            <a:r>
              <a:rPr lang="en-US" sz="1200"/>
              <a:t> } </a:t>
            </a:r>
          </a:p>
        </p:txBody>
      </p:sp>
      <p:sp>
        <p:nvSpPr>
          <p:cNvPr id="91152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000500" y="22812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67200" y="2362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1154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302000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5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652838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Rectangl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44813" y="3255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1157" name="Rectangle 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11525" y="3255963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1158" name="Rectangle 2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94113" y="3255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1159" name="Rectangle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29088" y="3255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1160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67175" y="32083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Rectangle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071750" y="2357735"/>
            <a:ext cx="454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1162" name="Line 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3473450" y="3649663"/>
            <a:ext cx="58738" cy="2238375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Text Box 3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73250" y="2741613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91164" name="Text Box 3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873250" y="3540125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91165" name="Line 3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4089400" y="3673475"/>
            <a:ext cx="292100" cy="714375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6" name="Text Box 3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798888" y="4440238"/>
            <a:ext cx="2220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Sand" charset="0"/>
              </a:rPr>
              <a:t>This is how we write "or“ in grammars</a:t>
            </a:r>
            <a:endParaRPr lang="en-US" sz="1600" dirty="0">
              <a:solidFill>
                <a:srgbClr val="0000FF"/>
              </a:solidFill>
              <a:latin typeface="Sand" charset="0"/>
            </a:endParaRPr>
          </a:p>
        </p:txBody>
      </p:sp>
      <p:sp>
        <p:nvSpPr>
          <p:cNvPr id="91167" name="Line 3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3576638" y="3649663"/>
            <a:ext cx="273050" cy="2230437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236788" y="2201863"/>
            <a:ext cx="228600" cy="230187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1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55638" y="1143000"/>
            <a:ext cx="7907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703F3"/>
                </a:solidFill>
                <a:latin typeface="Times New Roman" pitchFamily="18" charset="0"/>
              </a:rPr>
              <a:t>Grammar</a:t>
            </a:r>
            <a:r>
              <a:rPr lang="en-US" dirty="0">
                <a:solidFill>
                  <a:srgbClr val="0703F3"/>
                </a:solidFill>
                <a:latin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</a:rPr>
              <a:t>A set of rules that determines legal expressions in a </a:t>
            </a:r>
            <a:r>
              <a:rPr lang="en-US" sz="2000" dirty="0">
                <a:solidFill>
                  <a:srgbClr val="960117"/>
                </a:solidFill>
                <a:latin typeface="Times New Roman" pitchFamily="18" charset="0"/>
              </a:rPr>
              <a:t>language</a:t>
            </a:r>
            <a:r>
              <a:rPr lang="en-US" sz="2000" dirty="0">
                <a:latin typeface="Times New Roman" pitchFamily="18" charset="0"/>
              </a:rPr>
              <a:t>.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91144" grpId="0" animBg="1"/>
      <p:bldP spid="91145" grpId="0" animBg="1"/>
      <p:bldP spid="91146" grpId="0"/>
      <p:bldP spid="91147" grpId="0" animBg="1"/>
      <p:bldP spid="91148" grpId="0"/>
      <p:bldP spid="91149" grpId="0" animBg="1"/>
      <p:bldP spid="91150" grpId="0"/>
      <p:bldP spid="91151" grpId="0"/>
      <p:bldP spid="91162" grpId="0" animBg="1"/>
      <p:bldP spid="91165" grpId="0" animBg="1"/>
      <p:bldP spid="91166" grpId="0"/>
      <p:bldP spid="91167" grpId="0" animBg="1"/>
      <p:bldP spid="911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5538" y="2462213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        </a:t>
            </a:r>
            <a:r>
              <a:rPr lang="en-US" dirty="0" smtClean="0">
                <a:latin typeface="Gadget" charset="0"/>
              </a:rPr>
              <a:t> V     </a:t>
            </a:r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9318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7125" y="3284538"/>
            <a:ext cx="363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9318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54163" y="26908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54163" y="35052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09094" y="24050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26023" y="24622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93191" name="Rectangle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95838" y="5507038"/>
            <a:ext cx="3349625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4841C"/>
                </a:solidFill>
                <a:latin typeface="Cambria" pitchFamily="18" charset="0"/>
              </a:rPr>
              <a:t>Token list:  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&lt;"4","+","5"&gt;</a:t>
            </a:r>
          </a:p>
        </p:txBody>
      </p:sp>
      <p:sp>
        <p:nvSpPr>
          <p:cNvPr id="93192" name="Line 2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363788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14625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Rectangl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06600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3195" name="Rectangle 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73313" y="335597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3196" name="Rectangl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55900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3197" name="Rectangle 2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90875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3198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8963" y="3308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32012" y="248285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3200" name="Text Box 3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95838" y="5986463"/>
            <a:ext cx="2886075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4841C"/>
                </a:solidFill>
                <a:latin typeface="Cambria" pitchFamily="18" charset="0"/>
              </a:rPr>
              <a:t>Input string:      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ja-JP" sz="1800" b="1">
                <a:latin typeface="Courier New" pitchFamily="49" charset="0"/>
                <a:cs typeface="Courier New" pitchFamily="49" charset="0"/>
              </a:rPr>
              <a:t>4 + 5"</a:t>
            </a:r>
            <a:endParaRPr lang="en-US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3201" name="Text Box 3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35038" y="2841625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93202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35038" y="3640138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93203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222875" y="1398588"/>
            <a:ext cx="3005138" cy="923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4841C"/>
                </a:solidFill>
                <a:latin typeface="Cambria" pitchFamily="18" charset="0"/>
              </a:rPr>
              <a:t>A </a:t>
            </a:r>
            <a:r>
              <a:rPr lang="en-US" sz="1800" b="1" u="sng" dirty="0">
                <a:solidFill>
                  <a:srgbClr val="04841C"/>
                </a:solidFill>
                <a:latin typeface="Cambria" pitchFamily="18" charset="0"/>
              </a:rPr>
              <a:t>parser</a:t>
            </a:r>
            <a:r>
              <a:rPr lang="en-US" sz="1800" dirty="0">
                <a:solidFill>
                  <a:srgbClr val="04841C"/>
                </a:solidFill>
                <a:latin typeface="Cambria" pitchFamily="18" charset="0"/>
              </a:rPr>
              <a:t> takes in tokens and outputs a parse tree,</a:t>
            </a:r>
          </a:p>
          <a:p>
            <a:pPr algn="ctr"/>
            <a:r>
              <a:rPr lang="en-US" sz="1800" i="1" dirty="0">
                <a:solidFill>
                  <a:srgbClr val="04841C"/>
                </a:solidFill>
                <a:latin typeface="Cambria" pitchFamily="18" charset="0"/>
              </a:rPr>
              <a:t>according to some grammar!</a:t>
            </a:r>
            <a:r>
              <a:rPr lang="en-US" sz="1800" dirty="0">
                <a:solidFill>
                  <a:srgbClr val="04841C"/>
                </a:solidFill>
                <a:latin typeface="Cambria" pitchFamily="18" charset="0"/>
              </a:rPr>
              <a:t> 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93204" name="Text Box 5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303" y="234950"/>
            <a:ext cx="91249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+mj-lt"/>
              </a:rPr>
              <a:t>How grammars relate to </a:t>
            </a:r>
            <a:r>
              <a:rPr lang="en-US" sz="4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ParseTrees</a:t>
            </a:r>
            <a:endParaRPr lang="en-US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3205" name="Text Box 1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1938" y="1865313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Grammar:</a:t>
            </a:r>
          </a:p>
        </p:txBody>
      </p:sp>
      <p:sp>
        <p:nvSpPr>
          <p:cNvPr id="93207" name="Rectangl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53225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93208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6389688" y="3363912"/>
            <a:ext cx="519112" cy="338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9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969125" y="3362325"/>
            <a:ext cx="534988" cy="26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0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943725" y="3368675"/>
            <a:ext cx="12700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1" name="Rectangle 2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113463" y="364966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3212" name="Rectangle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461250" y="43561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3213" name="Rectangle 3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78393" y="4405312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60117"/>
                </a:solidFill>
                <a:latin typeface="Monaco" charset="0"/>
              </a:rPr>
              <a:t> 4</a:t>
            </a:r>
          </a:p>
        </p:txBody>
      </p:sp>
      <p:sp>
        <p:nvSpPr>
          <p:cNvPr id="93214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292850" y="4060825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5" name="Line 3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653338" y="4797425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6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643813" y="4073525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7" name="Rectangle 3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515225" y="5135562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60117"/>
                </a:solidFill>
                <a:latin typeface="Monaco" charset="0"/>
              </a:rPr>
              <a:t>5</a:t>
            </a:r>
          </a:p>
        </p:txBody>
      </p:sp>
      <p:sp>
        <p:nvSpPr>
          <p:cNvPr id="93218" name="Rectangle 4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432675" y="359886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93219" name="Rectangle 4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794500" y="3665537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3222" name="Text Box 2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23850" y="4588742"/>
            <a:ext cx="3671887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4841C"/>
                </a:solidFill>
                <a:latin typeface="Times New Roman" pitchFamily="18" charset="0"/>
              </a:rPr>
              <a:t>Parse </a:t>
            </a:r>
            <a:r>
              <a:rPr lang="en-US" sz="1800" b="1" i="1" dirty="0">
                <a:solidFill>
                  <a:srgbClr val="04841C"/>
                </a:solidFill>
                <a:latin typeface="Times New Roman" pitchFamily="18" charset="0"/>
              </a:rPr>
              <a:t>tree</a:t>
            </a:r>
            <a:r>
              <a:rPr lang="en-US" sz="1800" dirty="0">
                <a:solidFill>
                  <a:srgbClr val="04841C"/>
                </a:solidFill>
                <a:latin typeface="Times New Roman" pitchFamily="18" charset="0"/>
              </a:rPr>
              <a:t>:</a:t>
            </a:r>
            <a:r>
              <a:rPr lang="en-US" sz="1800" dirty="0">
                <a:solidFill>
                  <a:srgbClr val="04841C"/>
                </a:solidFill>
                <a:latin typeface="Times" charset="0"/>
              </a:rPr>
              <a:t> 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[+, [4], [5]]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5127625"/>
            <a:ext cx="19621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915988" y="4827588"/>
            <a:ext cx="531812" cy="7223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Callout 1 44"/>
          <p:cNvSpPr/>
          <p:nvPr/>
        </p:nvSpPr>
        <p:spPr>
          <a:xfrm>
            <a:off x="1135434" y="1124095"/>
            <a:ext cx="3429000" cy="771896"/>
          </a:xfrm>
          <a:prstGeom prst="borderCallout1">
            <a:avLst>
              <a:gd name="adj1" fmla="val 102412"/>
              <a:gd name="adj2" fmla="val 95277"/>
              <a:gd name="adj3" fmla="val 283546"/>
              <a:gd name="adj4" fmla="val 15561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This shows how the production rules map to the tokens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8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200" grpId="0" animBg="1"/>
      <p:bldP spid="93207" grpId="0"/>
      <p:bldP spid="93208" grpId="0" animBg="1"/>
      <p:bldP spid="93209" grpId="0" animBg="1"/>
      <p:bldP spid="93210" grpId="0" animBg="1"/>
      <p:bldP spid="93211" grpId="0"/>
      <p:bldP spid="93212" grpId="0"/>
      <p:bldP spid="93213" grpId="0"/>
      <p:bldP spid="93214" grpId="0" animBg="1"/>
      <p:bldP spid="93215" grpId="0" animBg="1"/>
      <p:bldP spid="93216" grpId="0" animBg="1"/>
      <p:bldP spid="93217" grpId="0"/>
      <p:bldP spid="93218" grpId="0"/>
      <p:bldP spid="93219" grpId="0"/>
      <p:bldP spid="93222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5538" y="2462213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        </a:t>
            </a:r>
            <a:r>
              <a:rPr lang="en-US" dirty="0" smtClean="0">
                <a:latin typeface="Gadget" charset="0"/>
              </a:rPr>
              <a:t> V     </a:t>
            </a:r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9318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7125" y="3284538"/>
            <a:ext cx="363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9318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54163" y="26908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54163" y="35052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09094" y="24050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26023" y="24622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93192" name="Line 2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63788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14625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06600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3195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73313" y="335597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3196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55900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3197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90875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3198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128963" y="3308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2012" y="248285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3201" name="Text Box 3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35038" y="2841625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93202" name="Text Box 3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35038" y="3640138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93204" name="Text Box 5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2400" y="234950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/>
              <a:t>How grammars relate to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ParseTrees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3205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1938" y="1865313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Grammar:</a:t>
            </a:r>
          </a:p>
        </p:txBody>
      </p:sp>
      <p:sp>
        <p:nvSpPr>
          <p:cNvPr id="93222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3850" y="4267200"/>
            <a:ext cx="3671887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4841C"/>
                </a:solidFill>
                <a:latin typeface="Times New Roman" pitchFamily="18" charset="0"/>
              </a:rPr>
              <a:t>Parse </a:t>
            </a:r>
            <a:r>
              <a:rPr lang="en-US" sz="1800" b="1" i="1" dirty="0">
                <a:solidFill>
                  <a:srgbClr val="04841C"/>
                </a:solidFill>
                <a:latin typeface="Times New Roman" pitchFamily="18" charset="0"/>
              </a:rPr>
              <a:t>tree</a:t>
            </a:r>
            <a:r>
              <a:rPr lang="en-US" sz="1800" dirty="0" smtClean="0">
                <a:solidFill>
                  <a:srgbClr val="04841C"/>
                </a:solidFill>
                <a:latin typeface="Times New Roman" pitchFamily="18" charset="0"/>
              </a:rPr>
              <a:t>: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5313" y="4568875"/>
            <a:ext cx="471487" cy="5172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09094" y="5086091"/>
            <a:ext cx="6066341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4841C"/>
                </a:solidFill>
                <a:latin typeface="Cambria" pitchFamily="18" charset="0"/>
              </a:rPr>
              <a:t>Token list:     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&lt;"2","+","3","+","4" &gt;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762090" y="20256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41" name="Line Callout 1 40"/>
          <p:cNvSpPr/>
          <p:nvPr/>
        </p:nvSpPr>
        <p:spPr>
          <a:xfrm>
            <a:off x="5241265" y="1093417"/>
            <a:ext cx="3429000" cy="771896"/>
          </a:xfrm>
          <a:prstGeom prst="borderCallout1">
            <a:avLst>
              <a:gd name="adj1" fmla="val 873"/>
              <a:gd name="adj2" fmla="val 58913"/>
              <a:gd name="adj3" fmla="val -266"/>
              <a:gd name="adj4" fmla="val 113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Show how the production rules map to the tokens</a:t>
            </a:r>
            <a:endParaRPr lang="en-US" sz="1600" dirty="0"/>
          </a:p>
        </p:txBody>
      </p:sp>
      <p:sp>
        <p:nvSpPr>
          <p:cNvPr id="42" name="Line Callout 1 41"/>
          <p:cNvSpPr/>
          <p:nvPr/>
        </p:nvSpPr>
        <p:spPr>
          <a:xfrm>
            <a:off x="3995737" y="5943600"/>
            <a:ext cx="4979698" cy="771896"/>
          </a:xfrm>
          <a:prstGeom prst="borderCallout1">
            <a:avLst>
              <a:gd name="adj1" fmla="val -31435"/>
              <a:gd name="adj2" fmla="val -29561"/>
              <a:gd name="adj3" fmla="val 36657"/>
              <a:gd name="adj4" fmla="val 9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Draw the parse tree. How many nodes does it have? A) 3   B) 5    C) &gt; 5    D) ??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3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1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94212" name="Text Box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2588" y="2422525"/>
            <a:ext cx="363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94213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09625" y="18415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Line 2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809625" y="26431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Line 2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286000" y="15446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2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76625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4217" name="Line 2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9250" y="2444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Line 2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970088" y="2444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9" name="Rectangle 2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62063" y="2493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4220" name="Rectangle 2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28775" y="2493963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4221" name="Rectangle 2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11363" y="2493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4222" name="Rectangle 3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46338" y="2493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4223" name="Line 3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384425" y="24463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Rectangle 3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17663" y="167322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4225" name="Rectangle 3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64493" y="5860142"/>
            <a:ext cx="2858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960117"/>
                </a:solidFill>
                <a:latin typeface="Comic Sans MS" pitchFamily="66" charset="0"/>
              </a:rPr>
              <a:t>8  -  4  +  5</a:t>
            </a:r>
          </a:p>
        </p:txBody>
      </p:sp>
      <p:sp>
        <p:nvSpPr>
          <p:cNvPr id="94228" name="Rectangle 3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748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94229" name="Rectangl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906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4230" name="Rectangle 3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60650" y="160020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-</a:t>
            </a:r>
          </a:p>
        </p:txBody>
      </p:sp>
      <p:sp>
        <p:nvSpPr>
          <p:cNvPr id="94231" name="Rectangle 3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86075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94232" name="Rectangle 4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3574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4233" name="Line 4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340100" y="15446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Rectangle 63"/>
          <p:cNvSpPr>
            <a:spLocks noChangeArrowheads="1"/>
          </p:cNvSpPr>
          <p:nvPr/>
        </p:nvSpPr>
        <p:spPr bwMode="auto">
          <a:xfrm>
            <a:off x="6351588" y="1711325"/>
            <a:ext cx="431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latin typeface="Calibri" pitchFamily="34" charset="0"/>
              </a:rPr>
              <a:t>S</a:t>
            </a:r>
          </a:p>
        </p:txBody>
      </p:sp>
      <p:sp>
        <p:nvSpPr>
          <p:cNvPr id="94236" name="Text Box 6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6600" y="1455738"/>
            <a:ext cx="533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04841C"/>
                </a:solidFill>
              </a:rPr>
              <a:t>start here</a:t>
            </a:r>
          </a:p>
        </p:txBody>
      </p:sp>
      <p:sp>
        <p:nvSpPr>
          <p:cNvPr id="94237" name="Line 6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6829425" y="1662113"/>
            <a:ext cx="328613" cy="166687"/>
          </a:xfrm>
          <a:prstGeom prst="line">
            <a:avLst/>
          </a:prstGeom>
          <a:noFill/>
          <a:ln w="19050">
            <a:solidFill>
              <a:srgbClr val="04841C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5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200" y="115669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smtClean="0"/>
              <a:t>We can handle + and – in the same rule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ounded Rectangle 57"/>
          <p:cNvSpPr>
            <a:spLocks noChangeArrowheads="1"/>
          </p:cNvSpPr>
          <p:nvPr/>
        </p:nvSpPr>
        <p:spPr bwMode="auto">
          <a:xfrm>
            <a:off x="1856581" y="1100077"/>
            <a:ext cx="3081338" cy="35925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01600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The Recursive Descent Parsing Algorithm</a:t>
            </a:r>
          </a:p>
        </p:txBody>
      </p:sp>
      <p:sp>
        <p:nvSpPr>
          <p:cNvPr id="2151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83719" y="11699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1517" name="Rectangle 5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7456" y="175730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1518" name="Rectangle 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2656" y="250660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1519" name="Rectangle 5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26656" y="175730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S</a:t>
            </a:r>
          </a:p>
        </p:txBody>
      </p:sp>
      <p:sp>
        <p:nvSpPr>
          <p:cNvPr id="21520" name="Rectangle 5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61581" y="25161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P</a:t>
            </a:r>
          </a:p>
        </p:txBody>
      </p:sp>
      <p:sp>
        <p:nvSpPr>
          <p:cNvPr id="21521" name="Rectangle 5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56781" y="31765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V</a:t>
            </a:r>
          </a:p>
        </p:txBody>
      </p:sp>
      <p:sp>
        <p:nvSpPr>
          <p:cNvPr id="21522" name="Rectangle 5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42581" y="31765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P</a:t>
            </a:r>
          </a:p>
        </p:txBody>
      </p:sp>
      <p:sp>
        <p:nvSpPr>
          <p:cNvPr id="21523" name="Line 5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813844" y="1522352"/>
            <a:ext cx="2952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6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364706" y="1522352"/>
            <a:ext cx="392113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6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245644" y="1585852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6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913981" y="2135127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6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342356" y="2962214"/>
            <a:ext cx="317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7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405856" y="2162114"/>
            <a:ext cx="200025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7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693319" y="2905064"/>
            <a:ext cx="160337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7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998119" y="2905064"/>
            <a:ext cx="255587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7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342606" y="4140139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Rectangle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55281" y="37607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V</a:t>
            </a:r>
          </a:p>
        </p:txBody>
      </p:sp>
      <p:sp>
        <p:nvSpPr>
          <p:cNvPr id="21533" name="Line 7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325144" y="3576577"/>
            <a:ext cx="7937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Rectangle 7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98006" y="1895414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21535" name="Rectangle 7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12381" y="3247964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21536" name="Line 7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933031" y="2946339"/>
            <a:ext cx="23813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Rectangle 8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61381" y="3582927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</a:rPr>
              <a:t>8</a:t>
            </a:r>
          </a:p>
        </p:txBody>
      </p:sp>
      <p:sp>
        <p:nvSpPr>
          <p:cNvPr id="21542" name="Rectangle 9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91706" y="3898839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</a:rPr>
              <a:t>4</a:t>
            </a:r>
          </a:p>
        </p:txBody>
      </p:sp>
      <p:sp>
        <p:nvSpPr>
          <p:cNvPr id="21543" name="Rectangle 9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55281" y="4248089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</a:rPr>
              <a:t>5</a:t>
            </a:r>
          </a:p>
        </p:txBody>
      </p:sp>
      <p:sp>
        <p:nvSpPr>
          <p:cNvPr id="21544" name="Line 7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3631" y="3603564"/>
            <a:ext cx="9525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8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84407" y="4705289"/>
            <a:ext cx="2941637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&gt;</a:t>
            </a:r>
          </a:p>
        </p:txBody>
      </p:sp>
      <p:pic>
        <p:nvPicPr>
          <p:cNvPr id="21560" name="Picture 9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33794" r="63078" b="44955"/>
          <a:stretch>
            <a:fillRect/>
          </a:stretch>
        </p:blipFill>
        <p:spPr bwMode="auto">
          <a:xfrm>
            <a:off x="6561137" y="914400"/>
            <a:ext cx="1906588" cy="1457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Line Callout 1 56"/>
          <p:cNvSpPr/>
          <p:nvPr/>
        </p:nvSpPr>
        <p:spPr>
          <a:xfrm>
            <a:off x="5486400" y="2633231"/>
            <a:ext cx="3429000" cy="771896"/>
          </a:xfrm>
          <a:prstGeom prst="borderCallout1">
            <a:avLst>
              <a:gd name="adj1" fmla="val 873"/>
              <a:gd name="adj2" fmla="val -28013"/>
              <a:gd name="adj3" fmla="val 52042"/>
              <a:gd name="adj4" fmla="val -4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This shows how the production rules map to the tokens</a:t>
            </a:r>
            <a:endParaRPr lang="en-US" sz="1600" dirty="0"/>
          </a:p>
        </p:txBody>
      </p:sp>
      <p:sp>
        <p:nvSpPr>
          <p:cNvPr id="58" name="Line Callout 1 57"/>
          <p:cNvSpPr/>
          <p:nvPr/>
        </p:nvSpPr>
        <p:spPr>
          <a:xfrm>
            <a:off x="5480462" y="4356039"/>
            <a:ext cx="3429000" cy="771896"/>
          </a:xfrm>
          <a:prstGeom prst="borderCallout1">
            <a:avLst>
              <a:gd name="adj1" fmla="val 16258"/>
              <a:gd name="adj2" fmla="val 39"/>
              <a:gd name="adj3" fmla="val 52042"/>
              <a:gd name="adj4" fmla="val -4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Draw the resulting parse tree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90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783263" y="4297362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591300" y="4103687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942138" y="4103687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4113" y="41529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5239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00825" y="415290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5240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83413" y="41529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5241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18388" y="41529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5243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356475" y="4105275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Text Box 2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70488" y="3457575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"product"</a:t>
            </a:r>
          </a:p>
        </p:txBody>
      </p:sp>
      <p:sp>
        <p:nvSpPr>
          <p:cNvPr id="95254" name="Rectangle 3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92738" y="2389187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55" name="Line 3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791200" y="2617787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6" name="Line 3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267575" y="2320925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7" name="Rectangle 3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480425" y="2389187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58" name="Rectangle 4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99238" y="2449512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5259" name="Rectangle 4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86575" y="2389187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0" name="Rectangle 4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94438" y="2389187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1" name="Rectangle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594600" y="2425700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95262" name="Rectangle 4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97813" y="2389187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3" name="Rectangle 4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61238" y="2389187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4" name="Line 4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8321675" y="2320925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5" name="Rectangle 4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76863" y="405606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66" name="Rectangle 4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84800" y="3103562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7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791200" y="3332162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8" name="Line 5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267575" y="30353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9" name="Rectangle 5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472488" y="310356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0" name="Rectangle 5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599238" y="3163887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95271" name="Rectangle 5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78638" y="3103562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2" name="Rectangle 5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286500" y="310356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3" name="Rectangle 5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642225" y="3103562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Monaco" charset="0"/>
              </a:rPr>
              <a:t>/</a:t>
            </a:r>
          </a:p>
        </p:txBody>
      </p:sp>
      <p:sp>
        <p:nvSpPr>
          <p:cNvPr id="95274" name="Rectangle 5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89875" y="3103562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5" name="Rectangle 5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353300" y="310356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6" name="Line 5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8321675" y="30353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7" name="Text Box 5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70488" y="2709862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"sum"</a:t>
            </a:r>
          </a:p>
        </p:txBody>
      </p:sp>
      <p:sp>
        <p:nvSpPr>
          <p:cNvPr id="95278" name="Text Box 6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70488" y="4405312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"value"</a:t>
            </a:r>
          </a:p>
        </p:txBody>
      </p:sp>
      <p:sp>
        <p:nvSpPr>
          <p:cNvPr id="95279" name="Text Box 6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181600" y="1981200"/>
            <a:ext cx="771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960117"/>
                </a:solidFill>
                <a:latin typeface="Times New Roman" pitchFamily="18" charset="0"/>
              </a:rPr>
              <a:t>Starting symbol</a:t>
            </a:r>
          </a:p>
        </p:txBody>
      </p:sp>
      <p:sp>
        <p:nvSpPr>
          <p:cNvPr id="95280" name="Line 6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546725" y="2263775"/>
            <a:ext cx="0" cy="152400"/>
          </a:xfrm>
          <a:prstGeom prst="line">
            <a:avLst/>
          </a:prstGeom>
          <a:noFill/>
          <a:ln w="9525">
            <a:solidFill>
              <a:srgbClr val="96011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ounded Rectangular Callout 51"/>
          <p:cNvSpPr/>
          <p:nvPr/>
        </p:nvSpPr>
        <p:spPr>
          <a:xfrm>
            <a:off x="271463" y="169069"/>
            <a:ext cx="5105400" cy="1524000"/>
          </a:xfrm>
          <a:prstGeom prst="wedgeRoundRectCallout">
            <a:avLst>
              <a:gd name="adj1" fmla="val 50809"/>
              <a:gd name="adj2" fmla="val 10551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Find the P            </a:t>
            </a:r>
            <a:r>
              <a:rPr lang="en-US" sz="1400" dirty="0" smtClean="0"/>
              <a:t>(I always start with a P)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If a + or - is next </a:t>
            </a:r>
            <a:r>
              <a:rPr lang="en-US" sz="1400" dirty="0" smtClean="0"/>
              <a:t>(I must be in the P+S </a:t>
            </a:r>
            <a:r>
              <a:rPr lang="en-US" sz="1400" smtClean="0"/>
              <a:t>or P-S case</a:t>
            </a:r>
            <a:r>
              <a:rPr lang="en-US" sz="1400" dirty="0" smtClean="0"/>
              <a:t>)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dirty="0" smtClean="0"/>
              <a:t>skip the + or - and </a:t>
            </a:r>
            <a:r>
              <a:rPr lang="en-US" dirty="0" err="1" smtClean="0"/>
              <a:t>recurse</a:t>
            </a:r>
            <a:r>
              <a:rPr lang="en-US" dirty="0" smtClean="0"/>
              <a:t> (return </a:t>
            </a:r>
            <a:r>
              <a:rPr lang="en-US" dirty="0" err="1" smtClean="0"/>
              <a:t>ParseTree</a:t>
            </a:r>
            <a:r>
              <a:rPr lang="en-US" dirty="0" smtClean="0"/>
              <a:t>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Else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dirty="0" smtClean="0"/>
              <a:t>Return </a:t>
            </a:r>
            <a:r>
              <a:rPr lang="en-US" dirty="0" err="1" smtClean="0"/>
              <a:t>ParseTree</a:t>
            </a:r>
            <a:r>
              <a:rPr lang="en-US" dirty="0" smtClean="0"/>
              <a:t> with P in it</a:t>
            </a:r>
            <a:endParaRPr lang="en-US" dirty="0"/>
          </a:p>
        </p:txBody>
      </p:sp>
      <p:sp>
        <p:nvSpPr>
          <p:cNvPr id="53" name="Rounded Rectangular Callout 52"/>
          <p:cNvSpPr/>
          <p:nvPr/>
        </p:nvSpPr>
        <p:spPr>
          <a:xfrm>
            <a:off x="96045" y="4166611"/>
            <a:ext cx="5105400" cy="1524000"/>
          </a:xfrm>
          <a:prstGeom prst="wedgeRoundRectCallout">
            <a:avLst>
              <a:gd name="adj1" fmla="val 51126"/>
              <a:gd name="adj2" fmla="val -10369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Find the V            </a:t>
            </a:r>
            <a:r>
              <a:rPr lang="en-US" sz="1400" dirty="0" smtClean="0"/>
              <a:t>(I always start with a V)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If a * or / is next </a:t>
            </a:r>
            <a:r>
              <a:rPr lang="en-US" sz="1400" dirty="0" smtClean="0"/>
              <a:t>(I must be in the V*P or V / P case)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dirty="0" smtClean="0"/>
              <a:t>skip the * or / and </a:t>
            </a:r>
            <a:r>
              <a:rPr lang="en-US" dirty="0" err="1" smtClean="0"/>
              <a:t>recurse</a:t>
            </a:r>
            <a:r>
              <a:rPr lang="en-US" dirty="0" smtClean="0"/>
              <a:t> (return </a:t>
            </a:r>
            <a:r>
              <a:rPr lang="en-US" dirty="0" err="1" smtClean="0"/>
              <a:t>ParseTree</a:t>
            </a:r>
            <a:r>
              <a:rPr lang="en-US" dirty="0" smtClean="0"/>
              <a:t>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Else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dirty="0" smtClean="0"/>
              <a:t>Return </a:t>
            </a:r>
            <a:r>
              <a:rPr lang="en-US" dirty="0" err="1" smtClean="0"/>
              <a:t>ParseTree</a:t>
            </a:r>
            <a:r>
              <a:rPr lang="en-US" dirty="0" smtClean="0"/>
              <a:t> with V in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801688" y="31369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609725" y="29432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60563" y="29432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2538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5239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19250" y="2992438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5240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1838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5241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6813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5242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39910" y="5638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60117"/>
                </a:solidFill>
                <a:latin typeface="Calibri" pitchFamily="34" charset="0"/>
              </a:rPr>
              <a:t>7   *    3    +    9    /    2</a:t>
            </a:r>
          </a:p>
        </p:txBody>
      </p:sp>
      <p:sp>
        <p:nvSpPr>
          <p:cNvPr id="95243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74900" y="294481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8913" y="2297113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"product"</a:t>
            </a:r>
          </a:p>
        </p:txBody>
      </p:sp>
      <p:sp>
        <p:nvSpPr>
          <p:cNvPr id="95254" name="Rectangle 3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163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55" name="Line 3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09625" y="14573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6" name="Line 3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286000" y="1160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7" name="Rectangle 3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98850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58" name="Rectangle 4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17663" y="128905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5259" name="Rectangle 4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05000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0" name="Rectangle 4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12863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1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13025" y="1265238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95262" name="Rectangle 4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16238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3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379663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4" name="Line 4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340100" y="1160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5" name="Rectangle 4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5288" y="28956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66" name="Rectangle 4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3225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7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9625" y="21717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8" name="Line 5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286000" y="18748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9" name="Rectangle 5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90913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0" name="Rectangle 5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17663" y="2003425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95271" name="Rectangle 5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897063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2" name="Rectangle 5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304925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3" name="Rectangle 5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660650" y="19431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Monaco" charset="0"/>
              </a:rPr>
              <a:t>/</a:t>
            </a:r>
          </a:p>
        </p:txBody>
      </p:sp>
      <p:sp>
        <p:nvSpPr>
          <p:cNvPr id="95274" name="Rectangle 5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908300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5" name="Rectangle 5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371725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6" name="Line 5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340100" y="18748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7" name="Text Box 5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88913" y="1549400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"sum"</a:t>
            </a:r>
          </a:p>
        </p:txBody>
      </p:sp>
      <p:sp>
        <p:nvSpPr>
          <p:cNvPr id="95278" name="Text Box 6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88913" y="3244850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"value"</a:t>
            </a:r>
          </a:p>
        </p:txBody>
      </p:sp>
      <p:sp>
        <p:nvSpPr>
          <p:cNvPr id="95279" name="Text Box 6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00025" y="820738"/>
            <a:ext cx="771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960117"/>
                </a:solidFill>
                <a:latin typeface="Times New Roman" pitchFamily="18" charset="0"/>
              </a:rPr>
              <a:t>Starting symbol</a:t>
            </a:r>
          </a:p>
        </p:txBody>
      </p:sp>
      <p:sp>
        <p:nvSpPr>
          <p:cNvPr id="95280" name="Line 6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65150" y="1103313"/>
            <a:ext cx="0" cy="152400"/>
          </a:xfrm>
          <a:prstGeom prst="line">
            <a:avLst/>
          </a:prstGeom>
          <a:noFill/>
          <a:ln w="9525">
            <a:solidFill>
              <a:srgbClr val="96011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1" name="Rectangle 6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477000" y="528638"/>
            <a:ext cx="37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Calibri" pitchFamily="34" charset="0"/>
              </a:rPr>
              <a:t>S</a:t>
            </a:r>
          </a:p>
        </p:txBody>
      </p:sp>
      <p:sp>
        <p:nvSpPr>
          <p:cNvPr id="95283" name="Text Box 65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149610" y="6223575"/>
            <a:ext cx="1600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dirty="0">
                <a:latin typeface="Times New Roman" pitchFamily="18" charset="0"/>
              </a:rPr>
              <a:t>expression to be parsed</a:t>
            </a:r>
          </a:p>
        </p:txBody>
      </p:sp>
      <p:sp>
        <p:nvSpPr>
          <p:cNvPr id="54" name="Line Callout 1 53"/>
          <p:cNvSpPr/>
          <p:nvPr/>
        </p:nvSpPr>
        <p:spPr>
          <a:xfrm>
            <a:off x="271462" y="152400"/>
            <a:ext cx="5367337" cy="366713"/>
          </a:xfrm>
          <a:prstGeom prst="borderCallout1">
            <a:avLst>
              <a:gd name="adj1" fmla="val 152014"/>
              <a:gd name="adj2" fmla="val 115920"/>
              <a:gd name="adj3" fmla="val 45071"/>
              <a:gd name="adj4" fmla="val 10002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Show how the production rules map to the tokens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84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801688" y="31369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609725" y="29432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60563" y="29432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2538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5239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19250" y="2992438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5240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1838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5241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6813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5242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39910" y="5638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60117"/>
                </a:solidFill>
                <a:latin typeface="Calibri" pitchFamily="34" charset="0"/>
              </a:rPr>
              <a:t>7   *    3    +    9    /    2</a:t>
            </a:r>
          </a:p>
        </p:txBody>
      </p:sp>
      <p:sp>
        <p:nvSpPr>
          <p:cNvPr id="95243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74900" y="294481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8913" y="2297113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"product"</a:t>
            </a:r>
          </a:p>
        </p:txBody>
      </p:sp>
      <p:sp>
        <p:nvSpPr>
          <p:cNvPr id="95254" name="Rectangle 3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163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55" name="Line 3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09625" y="14573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6" name="Line 3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286000" y="1160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7" name="Rectangle 3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98850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58" name="Rectangle 4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17663" y="128905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5259" name="Rectangle 4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05000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0" name="Rectangle 4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12863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1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13025" y="1265238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95262" name="Rectangle 4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16238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3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379663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4" name="Line 4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340100" y="1160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5" name="Rectangle 4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5288" y="28956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66" name="Rectangle 4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3225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7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9625" y="21717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8" name="Line 5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286000" y="18748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9" name="Rectangle 5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90913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0" name="Rectangle 5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17663" y="2003425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95271" name="Rectangle 5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897063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2" name="Rectangle 5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304925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3" name="Rectangle 5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660650" y="19431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Monaco" charset="0"/>
              </a:rPr>
              <a:t>/</a:t>
            </a:r>
          </a:p>
        </p:txBody>
      </p:sp>
      <p:sp>
        <p:nvSpPr>
          <p:cNvPr id="95274" name="Rectangle 5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908300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5" name="Rectangle 5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371725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6" name="Line 5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340100" y="18748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7" name="Text Box 5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88913" y="1549400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"sum"</a:t>
            </a:r>
          </a:p>
        </p:txBody>
      </p:sp>
      <p:sp>
        <p:nvSpPr>
          <p:cNvPr id="95278" name="Text Box 6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88913" y="3244850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"value"</a:t>
            </a:r>
          </a:p>
        </p:txBody>
      </p:sp>
      <p:sp>
        <p:nvSpPr>
          <p:cNvPr id="95279" name="Text Box 6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00025" y="820738"/>
            <a:ext cx="771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960117"/>
                </a:solidFill>
                <a:latin typeface="Times New Roman" pitchFamily="18" charset="0"/>
              </a:rPr>
              <a:t>Starting symbol</a:t>
            </a:r>
          </a:p>
        </p:txBody>
      </p:sp>
      <p:sp>
        <p:nvSpPr>
          <p:cNvPr id="95280" name="Line 6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65150" y="1103313"/>
            <a:ext cx="0" cy="152400"/>
          </a:xfrm>
          <a:prstGeom prst="line">
            <a:avLst/>
          </a:prstGeom>
          <a:noFill/>
          <a:ln w="9525">
            <a:solidFill>
              <a:srgbClr val="96011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1" name="Rectangle 6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542697" y="1289050"/>
            <a:ext cx="37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Calibri" pitchFamily="34" charset="0"/>
              </a:rPr>
              <a:t>S</a:t>
            </a:r>
          </a:p>
        </p:txBody>
      </p:sp>
      <p:sp>
        <p:nvSpPr>
          <p:cNvPr id="95283" name="Text Box 65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149610" y="6223575"/>
            <a:ext cx="1600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dirty="0">
                <a:latin typeface="Times New Roman" pitchFamily="18" charset="0"/>
              </a:rPr>
              <a:t>expression to be parsed</a:t>
            </a:r>
          </a:p>
        </p:txBody>
      </p:sp>
      <p:sp>
        <p:nvSpPr>
          <p:cNvPr id="54" name="Line Callout 1 53"/>
          <p:cNvSpPr/>
          <p:nvPr/>
        </p:nvSpPr>
        <p:spPr>
          <a:xfrm>
            <a:off x="271462" y="152400"/>
            <a:ext cx="5367337" cy="366713"/>
          </a:xfrm>
          <a:prstGeom prst="borderCallout1">
            <a:avLst>
              <a:gd name="adj1" fmla="val 152014"/>
              <a:gd name="adj2" fmla="val 115920"/>
              <a:gd name="adj3" fmla="val 45071"/>
              <a:gd name="adj4" fmla="val 10002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Show how the production rules map to the tokens</a:t>
            </a:r>
            <a:endParaRPr lang="en-US" sz="1600" dirty="0"/>
          </a:p>
        </p:txBody>
      </p:sp>
      <p:sp>
        <p:nvSpPr>
          <p:cNvPr id="45" name="Rectangle 5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221517" y="19431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S</a:t>
            </a:r>
          </a:p>
        </p:txBody>
      </p:sp>
      <p:sp>
        <p:nvSpPr>
          <p:cNvPr id="46" name="Rectangle 5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54662" y="3886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Gadget" charset="0"/>
              </a:rPr>
              <a:t>P</a:t>
            </a:r>
          </a:p>
        </p:txBody>
      </p:sp>
      <p:sp>
        <p:nvSpPr>
          <p:cNvPr id="47" name="Rectangle 5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181600" y="4546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V</a:t>
            </a:r>
          </a:p>
        </p:txBody>
      </p:sp>
      <p:sp>
        <p:nvSpPr>
          <p:cNvPr id="48" name="Rectangle 5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066220" y="456863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P</a:t>
            </a:r>
          </a:p>
        </p:txBody>
      </p:sp>
      <p:sp>
        <p:nvSpPr>
          <p:cNvPr id="49" name="Line 5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5822950" y="1708150"/>
            <a:ext cx="781030" cy="205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6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6859567" y="1708150"/>
            <a:ext cx="392113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6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6740505" y="1771650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6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08841" y="2320924"/>
            <a:ext cx="448903" cy="951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71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5486400" y="4275137"/>
            <a:ext cx="160337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72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791200" y="4275137"/>
            <a:ext cx="255587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7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6266245" y="553224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7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078920" y="515283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V</a:t>
            </a:r>
          </a:p>
        </p:txBody>
      </p:sp>
      <p:sp>
        <p:nvSpPr>
          <p:cNvPr id="60" name="Line 7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248783" y="4968683"/>
            <a:ext cx="7937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76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592867" y="2081212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62" name="Rectangle 78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605462" y="4618037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63" name="Line 7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726112" y="4316412"/>
            <a:ext cx="23813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7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5334001" y="4973637"/>
            <a:ext cx="44450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7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5756274" y="4895209"/>
            <a:ext cx="26193" cy="791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53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725844" y="3294531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Gadget" charset="0"/>
              </a:rPr>
              <a:t>P</a:t>
            </a:r>
          </a:p>
        </p:txBody>
      </p:sp>
      <p:sp>
        <p:nvSpPr>
          <p:cNvPr id="69" name="Rectangle 54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352782" y="3954931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V</a:t>
            </a:r>
          </a:p>
        </p:txBody>
      </p:sp>
      <p:sp>
        <p:nvSpPr>
          <p:cNvPr id="70" name="Rectangle 55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8237402" y="3976964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P</a:t>
            </a:r>
          </a:p>
        </p:txBody>
      </p:sp>
      <p:sp>
        <p:nvSpPr>
          <p:cNvPr id="71" name="Line 7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7657582" y="3683468"/>
            <a:ext cx="160337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72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962382" y="3683468"/>
            <a:ext cx="255587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73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8437426" y="4940575"/>
            <a:ext cx="187325" cy="760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4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8250102" y="4561164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V</a:t>
            </a:r>
          </a:p>
        </p:txBody>
      </p:sp>
      <p:sp>
        <p:nvSpPr>
          <p:cNvPr id="75" name="Line 75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8419965" y="4377014"/>
            <a:ext cx="7937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78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776644" y="4026368"/>
            <a:ext cx="3080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  <p:sp>
        <p:nvSpPr>
          <p:cNvPr id="77" name="Line 79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7897294" y="3724743"/>
            <a:ext cx="23813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7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461140" y="4381967"/>
            <a:ext cx="88493" cy="13106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7927456" y="4303540"/>
            <a:ext cx="26192" cy="14876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7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6742545" y="2336006"/>
            <a:ext cx="99200" cy="34551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Warm-up: Evaluate these Trees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39911"/>
            <a:ext cx="22653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52612"/>
            <a:ext cx="27146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228600" y="5181600"/>
            <a:ext cx="2243447" cy="1543792"/>
          </a:xfrm>
          <a:prstGeom prst="borderCallout1">
            <a:avLst>
              <a:gd name="adj1" fmla="val 873"/>
              <a:gd name="adj2" fmla="val 58913"/>
              <a:gd name="adj3" fmla="val -266"/>
              <a:gd name="adj4" fmla="val 113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Does this remind you of a previous homework assignment???</a:t>
            </a:r>
            <a:endParaRPr lang="en-US" sz="1600" dirty="0"/>
          </a:p>
        </p:txBody>
      </p:sp>
      <p:sp>
        <p:nvSpPr>
          <p:cNvPr id="9" name="Line Callout 1 8"/>
          <p:cNvSpPr/>
          <p:nvPr/>
        </p:nvSpPr>
        <p:spPr>
          <a:xfrm>
            <a:off x="4114800" y="5791200"/>
            <a:ext cx="2438400" cy="934192"/>
          </a:xfrm>
          <a:prstGeom prst="borderCallout1">
            <a:avLst>
              <a:gd name="adj1" fmla="val 873"/>
              <a:gd name="adj2" fmla="val 58913"/>
              <a:gd name="adj3" fmla="val -266"/>
              <a:gd name="adj4" fmla="val 113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We’ll call these Abstract Syntax Trees (or ASTs)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12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2400"/>
            <a:ext cx="7848600" cy="6517911"/>
          </a:xfrm>
          <a:prstGeom prst="rect">
            <a:avLst/>
          </a:prstGeom>
        </p:spPr>
      </p:pic>
      <p:sp>
        <p:nvSpPr>
          <p:cNvPr id="5" name="AutoShape 6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486400" y="3200400"/>
            <a:ext cx="381000" cy="3352800"/>
          </a:xfrm>
          <a:prstGeom prst="rightBrace">
            <a:avLst>
              <a:gd name="adj1" fmla="val 58325"/>
              <a:gd name="adj2" fmla="val 50000"/>
            </a:avLst>
          </a:prstGeom>
          <a:noFill/>
          <a:ln w="28575">
            <a:solidFill>
              <a:srgbClr val="0703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80100" y="4343400"/>
            <a:ext cx="3263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703F3"/>
                </a:solidFill>
              </a:rPr>
              <a:t>implemented </a:t>
            </a:r>
            <a:r>
              <a:rPr lang="en-US" sz="1800" dirty="0">
                <a:solidFill>
                  <a:srgbClr val="0703F3"/>
                </a:solidFill>
              </a:rPr>
              <a:t>in </a:t>
            </a:r>
            <a:r>
              <a:rPr lang="en-US" sz="1400" b="1" dirty="0" smtClean="0">
                <a:solidFill>
                  <a:srgbClr val="0703F3"/>
                </a:solidFill>
                <a:latin typeface="Courier New" pitchFamily="49" charset="0"/>
              </a:rPr>
              <a:t>RightAssociativeParser.java</a:t>
            </a:r>
            <a:r>
              <a:rPr lang="en-US" sz="2000" dirty="0" smtClean="0">
                <a:solidFill>
                  <a:srgbClr val="0703F3"/>
                </a:solidFill>
              </a:rPr>
              <a:t> </a:t>
            </a:r>
            <a:r>
              <a:rPr lang="en-US" sz="1800" dirty="0" smtClean="0">
                <a:solidFill>
                  <a:srgbClr val="0703F3"/>
                </a:solidFill>
              </a:rPr>
              <a:t>for </a:t>
            </a:r>
            <a:r>
              <a:rPr lang="en-US" sz="1800" dirty="0">
                <a:solidFill>
                  <a:srgbClr val="0703F3"/>
                </a:solidFill>
              </a:rPr>
              <a:t>you already</a:t>
            </a:r>
          </a:p>
        </p:txBody>
      </p:sp>
      <p:sp>
        <p:nvSpPr>
          <p:cNvPr id="7" name="AutoShape 6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537450" y="258397"/>
            <a:ext cx="311150" cy="2561003"/>
          </a:xfrm>
          <a:prstGeom prst="rightBrace">
            <a:avLst>
              <a:gd name="adj1" fmla="val 10694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48600" y="938733"/>
            <a:ext cx="13192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you'll need to add code for these rules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685800"/>
            <a:ext cx="7315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1366542"/>
            <a:ext cx="7315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1872362"/>
            <a:ext cx="7315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7325" y="2503406"/>
            <a:ext cx="7315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700" y="3134450"/>
            <a:ext cx="52197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4513" y="3737936"/>
            <a:ext cx="52197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2250" y="4241126"/>
            <a:ext cx="52197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7325" y="4839487"/>
            <a:ext cx="52197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7325" y="5459495"/>
            <a:ext cx="52197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4628" y="6064903"/>
            <a:ext cx="52197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2400"/>
            <a:ext cx="7848600" cy="6517911"/>
          </a:xfrm>
          <a:prstGeom prst="rect">
            <a:avLst/>
          </a:prstGeom>
        </p:spPr>
      </p:pic>
      <p:sp>
        <p:nvSpPr>
          <p:cNvPr id="5" name="AutoShape 6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486400" y="3200400"/>
            <a:ext cx="381000" cy="3352800"/>
          </a:xfrm>
          <a:prstGeom prst="rightBrace">
            <a:avLst>
              <a:gd name="adj1" fmla="val 58325"/>
              <a:gd name="adj2" fmla="val 50000"/>
            </a:avLst>
          </a:prstGeom>
          <a:noFill/>
          <a:ln w="28575">
            <a:solidFill>
              <a:srgbClr val="0703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4572551" y="4767301"/>
            <a:ext cx="32810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703F3"/>
                </a:solidFill>
              </a:rPr>
              <a:t>implemented </a:t>
            </a:r>
            <a:r>
              <a:rPr lang="en-US" sz="1800" dirty="0">
                <a:solidFill>
                  <a:srgbClr val="0703F3"/>
                </a:solidFill>
              </a:rPr>
              <a:t>in </a:t>
            </a:r>
            <a:r>
              <a:rPr lang="en-US" sz="1400" b="1" dirty="0" smtClean="0">
                <a:solidFill>
                  <a:srgbClr val="0703F3"/>
                </a:solidFill>
                <a:latin typeface="Courier New" pitchFamily="49" charset="0"/>
              </a:rPr>
              <a:t>RightAssociativeParser.java</a:t>
            </a:r>
            <a:r>
              <a:rPr lang="en-US" sz="2000" dirty="0" smtClean="0">
                <a:solidFill>
                  <a:srgbClr val="0703F3"/>
                </a:solidFill>
              </a:rPr>
              <a:t> </a:t>
            </a:r>
            <a:r>
              <a:rPr lang="en-US" sz="1800" dirty="0" smtClean="0">
                <a:solidFill>
                  <a:srgbClr val="0703F3"/>
                </a:solidFill>
              </a:rPr>
              <a:t>for </a:t>
            </a:r>
            <a:r>
              <a:rPr lang="en-US" sz="1800" dirty="0">
                <a:solidFill>
                  <a:srgbClr val="0703F3"/>
                </a:solidFill>
              </a:rPr>
              <a:t>you already</a:t>
            </a:r>
          </a:p>
        </p:txBody>
      </p:sp>
      <p:sp>
        <p:nvSpPr>
          <p:cNvPr id="7" name="AutoShape 6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537450" y="258397"/>
            <a:ext cx="311150" cy="2561003"/>
          </a:xfrm>
          <a:prstGeom prst="rightBrace">
            <a:avLst>
              <a:gd name="adj1" fmla="val 10694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48600" y="938733"/>
            <a:ext cx="13192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you'll need to add code for these rules</a:t>
            </a: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99" y="3090161"/>
            <a:ext cx="1914525" cy="40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99" y="4336686"/>
            <a:ext cx="2333625" cy="233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8524548" y="3417771"/>
            <a:ext cx="318457" cy="19399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4808391">
            <a:off x="7519426" y="4926199"/>
            <a:ext cx="288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Implements</a:t>
            </a:r>
            <a:endParaRPr lang="en-US" dirty="0"/>
          </a:p>
        </p:txBody>
      </p:sp>
      <p:sp>
        <p:nvSpPr>
          <p:cNvPr id="14" name="Line Callout 1 13"/>
          <p:cNvSpPr/>
          <p:nvPr/>
        </p:nvSpPr>
        <p:spPr>
          <a:xfrm>
            <a:off x="3702039" y="4352966"/>
            <a:ext cx="1784361" cy="2200234"/>
          </a:xfrm>
          <a:prstGeom prst="borderCallout1">
            <a:avLst>
              <a:gd name="adj1" fmla="val 13699"/>
              <a:gd name="adj2" fmla="val -183611"/>
              <a:gd name="adj3" fmla="val 25273"/>
              <a:gd name="adj4" fmla="val -177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Each </a:t>
            </a:r>
            <a:r>
              <a:rPr lang="en-US" sz="2400" i="1" dirty="0" smtClean="0"/>
              <a:t>nonterminal</a:t>
            </a:r>
            <a:r>
              <a:rPr lang="en-US" sz="2400" dirty="0" smtClean="0"/>
              <a:t> corresponds to a method!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30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UnicalcParser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+mn-lt"/>
                <a:cs typeface="Consolas" panose="020B0609020204030204" pitchFamily="49" charset="0"/>
              </a:rPr>
              <a:t>List the methods you’ll add</a:t>
            </a:r>
            <a:endParaRPr lang="en-US" dirty="0">
              <a:latin typeface="+mn-lt"/>
              <a:cs typeface="Consolas" panose="020B0609020204030204" pitchFamily="49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64" y="1732002"/>
            <a:ext cx="1914525" cy="40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8" y="1714500"/>
            <a:ext cx="38862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3688574" y="2045983"/>
            <a:ext cx="1514147" cy="1625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8658596">
            <a:off x="3528445" y="1864988"/>
            <a:ext cx="288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9925" y="3687763"/>
            <a:ext cx="4752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Above</a:t>
            </a:r>
            <a:r>
              <a:rPr lang="en-US" sz="1600" dirty="0">
                <a:latin typeface="Cambria" pitchFamily="18" charset="0"/>
              </a:rPr>
              <a:t>, </a:t>
            </a:r>
            <a:r>
              <a:rPr lang="en-US" sz="1600" b="1" dirty="0">
                <a:solidFill>
                  <a:srgbClr val="0703F3"/>
                </a:solidFill>
                <a:latin typeface="Cambria" pitchFamily="18" charset="0"/>
              </a:rPr>
              <a:t>create the parse tree</a:t>
            </a:r>
            <a:r>
              <a:rPr lang="en-US" sz="1600" dirty="0">
                <a:latin typeface="Cambria" pitchFamily="18" charset="0"/>
              </a:rPr>
              <a:t> for the expression</a:t>
            </a:r>
          </a:p>
        </p:txBody>
      </p:sp>
      <p:sp>
        <p:nvSpPr>
          <p:cNvPr id="95235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1688" y="31369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9725" y="29432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60563" y="29432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52538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5239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19250" y="2992438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5240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1838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5241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6813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5242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92725" y="3913188"/>
            <a:ext cx="362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960117"/>
                </a:solidFill>
                <a:latin typeface="Calibri" pitchFamily="34" charset="0"/>
              </a:rPr>
              <a:t>7   *    3    +    9    /    2</a:t>
            </a:r>
          </a:p>
        </p:txBody>
      </p:sp>
      <p:sp>
        <p:nvSpPr>
          <p:cNvPr id="95243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4900" y="294481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9925" y="4008438"/>
            <a:ext cx="3522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Cambria" pitchFamily="18" charset="0"/>
                <a:cs typeface="Times New Roman" pitchFamily="18" charset="0"/>
              </a:rPr>
              <a:t>What does parse tree </a:t>
            </a:r>
            <a:r>
              <a:rPr lang="en-US" sz="1600" b="1" i="1">
                <a:latin typeface="Cambria" pitchFamily="18" charset="0"/>
                <a:cs typeface="Times New Roman" pitchFamily="18" charset="0"/>
              </a:rPr>
              <a:t>evaluate</a:t>
            </a:r>
            <a:r>
              <a:rPr lang="en-US" sz="1600">
                <a:latin typeface="Cambria" pitchFamily="18" charset="0"/>
                <a:cs typeface="Times New Roman" pitchFamily="18" charset="0"/>
              </a:rPr>
              <a:t> to?  </a:t>
            </a:r>
          </a:p>
        </p:txBody>
      </p:sp>
      <p:sp>
        <p:nvSpPr>
          <p:cNvPr id="95245" name="Text Box 2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9925" y="4778375"/>
            <a:ext cx="52149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Cambria" pitchFamily="18" charset="0"/>
              </a:rPr>
              <a:t>How could you </a:t>
            </a:r>
            <a:r>
              <a:rPr lang="en-US" sz="1600" b="1">
                <a:solidFill>
                  <a:srgbClr val="0703F3"/>
                </a:solidFill>
                <a:latin typeface="Cambria" pitchFamily="18" charset="0"/>
              </a:rPr>
              <a:t>change the grammar</a:t>
            </a:r>
            <a:r>
              <a:rPr lang="en-US" sz="1600">
                <a:solidFill>
                  <a:srgbClr val="0703F3"/>
                </a:solidFill>
                <a:latin typeface="Cambria" pitchFamily="18" charset="0"/>
              </a:rPr>
              <a:t> </a:t>
            </a:r>
            <a:r>
              <a:rPr lang="en-US" sz="1600">
                <a:latin typeface="Cambria" pitchFamily="18" charset="0"/>
              </a:rPr>
              <a:t>so that addition and subtraction had </a:t>
            </a:r>
            <a:r>
              <a:rPr lang="en-US" sz="1600" b="1" i="1">
                <a:latin typeface="Cambria" pitchFamily="18" charset="0"/>
              </a:rPr>
              <a:t>higher precedence </a:t>
            </a:r>
            <a:r>
              <a:rPr lang="en-US" sz="1600">
                <a:latin typeface="Cambria" pitchFamily="18" charset="0"/>
              </a:rPr>
              <a:t>than multiplication and division?    </a:t>
            </a:r>
            <a:r>
              <a:rPr lang="en-US" sz="900" b="1" i="1">
                <a:latin typeface="Cambria" pitchFamily="18" charset="0"/>
              </a:rPr>
              <a:t>And why might that be good?</a:t>
            </a:r>
            <a:r>
              <a:rPr lang="en-US" sz="1600">
                <a:latin typeface="Cambria" pitchFamily="18" charset="0"/>
              </a:rPr>
              <a:t> </a:t>
            </a:r>
          </a:p>
        </p:txBody>
      </p:sp>
      <p:sp>
        <p:nvSpPr>
          <p:cNvPr id="95246" name="Text Box 2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9925" y="5891213"/>
            <a:ext cx="48926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>
                <a:solidFill>
                  <a:srgbClr val="0703F3"/>
                </a:solidFill>
                <a:latin typeface="Cambria" pitchFamily="18" charset="0"/>
              </a:rPr>
              <a:t>What rule could you add</a:t>
            </a:r>
            <a:r>
              <a:rPr lang="en-US" sz="1600">
                <a:solidFill>
                  <a:srgbClr val="0703F3"/>
                </a:solidFill>
                <a:latin typeface="Cambria" pitchFamily="18" charset="0"/>
              </a:rPr>
              <a:t> </a:t>
            </a:r>
            <a:r>
              <a:rPr lang="en-US" sz="1600">
                <a:latin typeface="Cambria" pitchFamily="18" charset="0"/>
              </a:rPr>
              <a:t>that would enable the use of parentheses </a:t>
            </a:r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en-US" sz="1600">
                <a:latin typeface="Cambria" pitchFamily="18" charset="0"/>
              </a:rPr>
              <a:t> and </a:t>
            </a:r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)</a:t>
            </a:r>
            <a:r>
              <a:rPr lang="en-US" sz="1600">
                <a:latin typeface="Cambria" pitchFamily="18" charset="0"/>
              </a:rPr>
              <a:t> for grouping terms?</a:t>
            </a:r>
          </a:p>
        </p:txBody>
      </p:sp>
      <p:sp>
        <p:nvSpPr>
          <p:cNvPr id="95247" name="Text Box 2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8913" y="2297113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"product"</a:t>
            </a:r>
          </a:p>
        </p:txBody>
      </p:sp>
      <p:sp>
        <p:nvSpPr>
          <p:cNvPr id="95248" name="Oval 2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7013" y="3711575"/>
            <a:ext cx="346075" cy="3698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2075" y="3709988"/>
            <a:ext cx="61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1</a:t>
            </a:r>
          </a:p>
        </p:txBody>
      </p:sp>
      <p:sp>
        <p:nvSpPr>
          <p:cNvPr id="95250" name="Oval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7013" y="4889500"/>
            <a:ext cx="346075" cy="3698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1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2075" y="4887913"/>
            <a:ext cx="61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2</a:t>
            </a:r>
          </a:p>
        </p:txBody>
      </p:sp>
      <p:sp>
        <p:nvSpPr>
          <p:cNvPr id="95252" name="Oval 3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7013" y="6040438"/>
            <a:ext cx="346075" cy="3698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3" name="Text Box 3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2075" y="6038850"/>
            <a:ext cx="61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3</a:t>
            </a:r>
          </a:p>
        </p:txBody>
      </p:sp>
      <p:sp>
        <p:nvSpPr>
          <p:cNvPr id="95254" name="Rectangle 3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1163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55" name="Line 3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09625" y="14573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6" name="Line 3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86000" y="1160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7" name="Rectangle 3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98850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58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17663" y="128905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5259" name="Rectangle 4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05000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0" name="Rectangl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312863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1" name="Rectangle 4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13025" y="1265238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95262" name="Rectangle 4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916238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3" name="Rectangle 4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79663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4" name="Line 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340100" y="1160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5" name="Rectangle 4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5288" y="28956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66" name="Rectangle 4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03225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7" name="Line 4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809625" y="21717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8" name="Line 5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286000" y="18748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9" name="Rectangle 5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490913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0" name="Rectangle 5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617663" y="2003425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95271" name="Rectangle 5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897063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2" name="Rectangle 5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304925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3" name="Rectangle 55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660650" y="19431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Monaco" charset="0"/>
              </a:rPr>
              <a:t>/</a:t>
            </a:r>
          </a:p>
        </p:txBody>
      </p:sp>
      <p:sp>
        <p:nvSpPr>
          <p:cNvPr id="95274" name="Rectangle 56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908300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5" name="Rectangle 57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371725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6" name="Line 5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3340100" y="18748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7" name="Text Box 5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88913" y="1549400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"sum"</a:t>
            </a:r>
          </a:p>
        </p:txBody>
      </p:sp>
      <p:sp>
        <p:nvSpPr>
          <p:cNvPr id="95278" name="Text Box 6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88913" y="3244850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"value"</a:t>
            </a:r>
          </a:p>
        </p:txBody>
      </p:sp>
      <p:sp>
        <p:nvSpPr>
          <p:cNvPr id="95279" name="Text Box 6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00025" y="820738"/>
            <a:ext cx="771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960117"/>
                </a:solidFill>
                <a:latin typeface="Times New Roman" pitchFamily="18" charset="0"/>
              </a:rPr>
              <a:t>Starting symbol</a:t>
            </a:r>
          </a:p>
        </p:txBody>
      </p:sp>
      <p:sp>
        <p:nvSpPr>
          <p:cNvPr id="95280" name="Line 6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65150" y="1103313"/>
            <a:ext cx="0" cy="152400"/>
          </a:xfrm>
          <a:prstGeom prst="line">
            <a:avLst/>
          </a:prstGeom>
          <a:noFill/>
          <a:ln w="9525">
            <a:solidFill>
              <a:srgbClr val="96011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1" name="Rectangle 6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865938" y="227013"/>
            <a:ext cx="37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Calibri" pitchFamily="34" charset="0"/>
              </a:rPr>
              <a:t>S</a:t>
            </a:r>
          </a:p>
        </p:txBody>
      </p:sp>
      <p:sp>
        <p:nvSpPr>
          <p:cNvPr id="95283" name="Text Box 6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311900" y="4445000"/>
            <a:ext cx="1600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>
                <a:latin typeface="Times New Roman" pitchFamily="18" charset="0"/>
              </a:rPr>
              <a:t>expression to be parsed</a:t>
            </a:r>
          </a:p>
        </p:txBody>
      </p:sp>
      <p:sp>
        <p:nvSpPr>
          <p:cNvPr id="54" name="Line Callout 1 53"/>
          <p:cNvSpPr/>
          <p:nvPr/>
        </p:nvSpPr>
        <p:spPr>
          <a:xfrm>
            <a:off x="271462" y="152400"/>
            <a:ext cx="5367337" cy="366713"/>
          </a:xfrm>
          <a:prstGeom prst="borderCallout1">
            <a:avLst>
              <a:gd name="adj1" fmla="val 101261"/>
              <a:gd name="adj2" fmla="val 122855"/>
              <a:gd name="adj3" fmla="val 45071"/>
              <a:gd name="adj4" fmla="val 10002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Show how the production rules map to the tokens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27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05200"/>
            <a:ext cx="2057400" cy="133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5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7613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35510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9202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Introduction to </a:t>
            </a:r>
            <a:r>
              <a:rPr lang="en-US" dirty="0" err="1" smtClean="0"/>
              <a:t>Hw</a:t>
            </a:r>
            <a:r>
              <a:rPr lang="en-US" dirty="0" smtClean="0"/>
              <a:t> 10 Files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676400"/>
            <a:ext cx="6019800" cy="4800102"/>
          </a:xfrm>
        </p:spPr>
      </p:pic>
      <p:sp>
        <p:nvSpPr>
          <p:cNvPr id="5" name="Line Callout 1 4"/>
          <p:cNvSpPr/>
          <p:nvPr/>
        </p:nvSpPr>
        <p:spPr>
          <a:xfrm>
            <a:off x="4184650" y="1176338"/>
            <a:ext cx="2438400" cy="934192"/>
          </a:xfrm>
          <a:prstGeom prst="borderCallout1">
            <a:avLst>
              <a:gd name="adj1" fmla="val 233341"/>
              <a:gd name="adj2" fmla="val -16608"/>
              <a:gd name="adj3" fmla="val 77223"/>
              <a:gd name="adj4" fmla="val 922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We’ll call these Abstract Syntax Trees (or ASTs)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1000"/>
            <a:ext cx="23622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40092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0978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34768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38410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Design Motivation 1: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>Imagine writing code to parse this tree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3155950"/>
            <a:ext cx="27146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3200"/>
            <a:ext cx="42576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5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Design Motivation 2:</a:t>
            </a:r>
            <a:br>
              <a:rPr lang="en-US" b="1" dirty="0" smtClean="0"/>
            </a:br>
            <a:r>
              <a:rPr lang="en-US" dirty="0" smtClean="0"/>
              <a:t>Java Design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should we visualize?</a:t>
            </a:r>
          </a:p>
          <a:p>
            <a:pPr marL="457200" lvl="1" indent="0">
              <a:buNone/>
            </a:pPr>
            <a:r>
              <a:rPr lang="en-US" dirty="0" smtClean="0"/>
              <a:t>(3+2)*5</a:t>
            </a:r>
          </a:p>
          <a:p>
            <a:pPr marL="457200" lvl="1" indent="0">
              <a:buNone/>
            </a:pPr>
            <a:r>
              <a:rPr lang="en-US" dirty="0" smtClean="0"/>
              <a:t>- 4</a:t>
            </a:r>
          </a:p>
          <a:p>
            <a:pPr marL="457200" lvl="1" indent="0">
              <a:buNone/>
            </a:pPr>
            <a:r>
              <a:rPr lang="en-US" dirty="0" err="1" smtClean="0"/>
              <a:t>def</a:t>
            </a:r>
            <a:r>
              <a:rPr lang="en-US" dirty="0" smtClean="0"/>
              <a:t> x 3</a:t>
            </a:r>
          </a:p>
          <a:p>
            <a:pPr marL="57150" indent="0">
              <a:buNone/>
            </a:pPr>
            <a:endParaRPr lang="en-US" dirty="0" smtClean="0"/>
          </a:p>
          <a:p>
            <a:pPr marL="514350" indent="-457200"/>
            <a:r>
              <a:rPr lang="en-US" dirty="0" smtClean="0"/>
              <a:t>What should we do with non-binary operators?</a:t>
            </a:r>
            <a:endParaRPr lang="en-US" dirty="0"/>
          </a:p>
          <a:p>
            <a:pPr marL="5715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643174"/>
            <a:ext cx="1187446" cy="103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1422922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7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1143000"/>
          </a:xfrm>
        </p:spPr>
        <p:txBody>
          <a:bodyPr/>
          <a:lstStyle/>
          <a:p>
            <a:r>
              <a:rPr lang="en-US" b="1" dirty="0" smtClean="0"/>
              <a:t>Design Strategy: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If we use inheritance, each type of tree, will know how to evaluate itself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258" y="3609134"/>
            <a:ext cx="4266777" cy="3176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23" y="3065929"/>
            <a:ext cx="4540564" cy="700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62600"/>
            <a:ext cx="4414573" cy="1040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ine Callout 1 6"/>
          <p:cNvSpPr/>
          <p:nvPr/>
        </p:nvSpPr>
        <p:spPr>
          <a:xfrm>
            <a:off x="533400" y="4004919"/>
            <a:ext cx="3628658" cy="1349992"/>
          </a:xfrm>
          <a:prstGeom prst="borderCallout1">
            <a:avLst>
              <a:gd name="adj1" fmla="val 74787"/>
              <a:gd name="adj2" fmla="val 14028"/>
              <a:gd name="adj3" fmla="val 130242"/>
              <a:gd name="adj4" fmla="val 53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You’ll implement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evaluate(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UnicalcDB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2400" dirty="0" smtClean="0"/>
              <a:t>for each – (Part 3)</a:t>
            </a:r>
            <a:endParaRPr lang="en-US" sz="1600" dirty="0"/>
          </a:p>
        </p:txBody>
      </p:sp>
      <p:sp>
        <p:nvSpPr>
          <p:cNvPr id="8" name="Line Callout 1 7"/>
          <p:cNvSpPr/>
          <p:nvPr/>
        </p:nvSpPr>
        <p:spPr>
          <a:xfrm>
            <a:off x="304800" y="1973450"/>
            <a:ext cx="3089106" cy="973027"/>
          </a:xfrm>
          <a:prstGeom prst="borderCallout1">
            <a:avLst>
              <a:gd name="adj1" fmla="val 74787"/>
              <a:gd name="adj2" fmla="val 91775"/>
              <a:gd name="adj3" fmla="val 125713"/>
              <a:gd name="adj4" fmla="val 8162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This little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en-US" sz="2400" dirty="0" smtClean="0"/>
              <a:t>means it is an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44" y="107557"/>
            <a:ext cx="2162175" cy="333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" y="6241641"/>
            <a:ext cx="2181225" cy="514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/>
          <a:stretch/>
        </p:blipFill>
        <p:spPr>
          <a:xfrm>
            <a:off x="6553200" y="310355"/>
            <a:ext cx="2019300" cy="1638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/>
          <a:stretch/>
        </p:blipFill>
        <p:spPr>
          <a:xfrm>
            <a:off x="334769" y="3770100"/>
            <a:ext cx="2314575" cy="116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/>
          <a:stretch/>
        </p:blipFill>
        <p:spPr>
          <a:xfrm>
            <a:off x="2502561" y="2286000"/>
            <a:ext cx="1988344" cy="828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33" y="6213066"/>
            <a:ext cx="2133600" cy="54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248150"/>
            <a:ext cx="2114550" cy="70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13" y="6062662"/>
            <a:ext cx="2057400" cy="52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19" y="4314825"/>
            <a:ext cx="2124075" cy="57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96" y="4358869"/>
            <a:ext cx="2124075" cy="54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" y="1179013"/>
            <a:ext cx="2095500" cy="100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04" y="6184491"/>
            <a:ext cx="2143125" cy="57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/>
          <a:stretch/>
        </p:blipFill>
        <p:spPr>
          <a:xfrm>
            <a:off x="4753504" y="2667000"/>
            <a:ext cx="2095500" cy="847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flipV="1">
            <a:off x="1784115" y="440933"/>
            <a:ext cx="1120481" cy="10217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345239" y="533400"/>
            <a:ext cx="1702761" cy="34851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644634" y="518714"/>
            <a:ext cx="217159" cy="19958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403990" y="533400"/>
            <a:ext cx="1862402" cy="25812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893935" y="194876"/>
            <a:ext cx="1802669" cy="8252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263231" y="3596080"/>
            <a:ext cx="1145910" cy="8290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854964" y="3608388"/>
            <a:ext cx="132292" cy="8167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533091" y="3629417"/>
            <a:ext cx="1772709" cy="7957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60968" y="4953000"/>
            <a:ext cx="235299" cy="1371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335020" y="4993070"/>
            <a:ext cx="4788293" cy="11104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820599" y="4901794"/>
            <a:ext cx="2995454" cy="14228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7" idx="2"/>
          </p:cNvCxnSpPr>
          <p:nvPr/>
        </p:nvCxnSpPr>
        <p:spPr>
          <a:xfrm flipH="1" flipV="1">
            <a:off x="1492057" y="4932150"/>
            <a:ext cx="1032069" cy="15380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347746">
            <a:off x="5076217" y="555513"/>
            <a:ext cx="288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2917425">
            <a:off x="4279619" y="1750215"/>
            <a:ext cx="288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 rot="4808391">
            <a:off x="2639513" y="2027142"/>
            <a:ext cx="288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 rot="17848610">
            <a:off x="659468" y="1927949"/>
            <a:ext cx="288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 rot="19093072">
            <a:off x="1267448" y="210209"/>
            <a:ext cx="288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 rot="19093072">
            <a:off x="4187575" y="3730279"/>
            <a:ext cx="9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489348" y="3863738"/>
            <a:ext cx="9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 rot="1431755">
            <a:off x="6953518" y="3675656"/>
            <a:ext cx="9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460306">
            <a:off x="5148678" y="5363637"/>
            <a:ext cx="9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Extends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2079222">
            <a:off x="3287287" y="5454133"/>
            <a:ext cx="9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3442423">
            <a:off x="1732941" y="5487823"/>
            <a:ext cx="9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6722435">
            <a:off x="460165" y="5454134"/>
            <a:ext cx="9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Visualizing AST Hierarchy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33297"/>
              </p:ext>
            </p:extLst>
          </p:nvPr>
        </p:nvGraphicFramePr>
        <p:xfrm>
          <a:off x="0" y="1417637"/>
          <a:ext cx="91440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08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6746</TotalTime>
  <Words>1484</Words>
  <Application>Microsoft Office PowerPoint</Application>
  <PresentationFormat>On-screen Show (4:3)</PresentationFormat>
  <Paragraphs>457</Paragraphs>
  <Slides>49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ＭＳ Ｐゴシック</vt:lpstr>
      <vt:lpstr>Arial</vt:lpstr>
      <vt:lpstr>Calibri</vt:lpstr>
      <vt:lpstr>Cambria</vt:lpstr>
      <vt:lpstr>Comic Sans MS</vt:lpstr>
      <vt:lpstr>Consolas</vt:lpstr>
      <vt:lpstr>Courier New</vt:lpstr>
      <vt:lpstr>Gadget</vt:lpstr>
      <vt:lpstr>Impact</vt:lpstr>
      <vt:lpstr>Monaco</vt:lpstr>
      <vt:lpstr>Sand</vt:lpstr>
      <vt:lpstr>Times</vt:lpstr>
      <vt:lpstr>Times New Roman</vt:lpstr>
      <vt:lpstr>Office Theme</vt:lpstr>
      <vt:lpstr>CS  60</vt:lpstr>
      <vt:lpstr>Lecture 21 – Learning Goals</vt:lpstr>
      <vt:lpstr>Warm-up: Evaluate these Trees</vt:lpstr>
      <vt:lpstr>Introduction to Hw 10 Files</vt:lpstr>
      <vt:lpstr>Design Motivation 1: Imagine writing code to parse this tree</vt:lpstr>
      <vt:lpstr>Design Motivation 2: Java Design Decision</vt:lpstr>
      <vt:lpstr>Design Strategy: If we use inheritance, each type of tree, will know how to evaluate itself</vt:lpstr>
      <vt:lpstr>PowerPoint Presentation</vt:lpstr>
      <vt:lpstr>Visualizing AST Hierarchy</vt:lpstr>
      <vt:lpstr>Remember Quantities?  (already implemented)</vt:lpstr>
      <vt:lpstr>Unicalc Demo</vt:lpstr>
      <vt:lpstr>Unicalc in Java</vt:lpstr>
      <vt:lpstr>Unicalc DB</vt:lpstr>
      <vt:lpstr>Note – Quantity objects have UnitLists</vt:lpstr>
      <vt:lpstr>PowerPoint Presentation</vt:lpstr>
      <vt:lpstr>Exceptions Customized to our project!</vt:lpstr>
      <vt:lpstr>Tokenizer (Take in input and  break it into pieces)</vt:lpstr>
      <vt:lpstr>PowerPoint Presentation</vt:lpstr>
      <vt:lpstr>Big idea of Hw10  (Unicalc) Parsing</vt:lpstr>
      <vt:lpstr>Starting with a SMALL grammar  (2 rules)</vt:lpstr>
      <vt:lpstr>Parsing Sums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UnicalcParser List the methods you’ll add</vt:lpstr>
      <vt:lpstr>PowerPoint Presentation</vt:lpstr>
      <vt:lpstr>PowerPoint Presentation</vt:lpstr>
      <vt:lpstr>BONUS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374</cp:revision>
  <cp:lastPrinted>2013-03-28T16:44:04Z</cp:lastPrinted>
  <dcterms:created xsi:type="dcterms:W3CDTF">2012-10-29T16:10:05Z</dcterms:created>
  <dcterms:modified xsi:type="dcterms:W3CDTF">2014-11-17T21:59:45Z</dcterms:modified>
</cp:coreProperties>
</file>