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ink/ink1.xml" ContentType="application/inkml+xml"/>
  <Override PartName="/ppt/ink/ink2.xml" ContentType="application/inkml+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ink/ink3.xml" ContentType="application/inkml+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notesSlides/notesSlide9.xml" ContentType="application/vnd.openxmlformats-officedocument.presentationml.notesSlide+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ink/ink4.xml" ContentType="application/inkml+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notesSlides/notesSlide10.xml" ContentType="application/vnd.openxmlformats-officedocument.presentationml.notesSlide+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notesSlides/notesSlide11.xml" ContentType="application/vnd.openxmlformats-officedocument.presentationml.notesSlide+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5.xml" ContentType="application/inkml+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ink/ink6.xml" ContentType="application/inkml+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ink/ink28.xml" ContentType="application/inkml+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ink/ink29.xml" ContentType="application/inkml+xml"/>
  <Override PartName="/ppt/ink/ink30.xml" ContentType="application/inkml+xml"/>
  <Override PartName="/ppt/ink/ink31.xml" ContentType="application/inkml+xml"/>
  <Override PartName="/ppt/ink/ink32.xml" ContentType="application/inkml+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ink/ink42.xml" ContentType="application/inkml+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ink/ink62.xml" ContentType="application/inkml+xml"/>
  <Override PartName="/ppt/ink/ink63.xml" ContentType="application/inkml+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notesSlides/notesSlide14.xml" ContentType="application/vnd.openxmlformats-officedocument.presentationml.notesSlide+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ink/ink103.xml" ContentType="application/inkml+xml"/>
  <Override PartName="/ppt/ink/ink104.xml" ContentType="application/inkml+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ink/ink105.xml" ContentType="application/inkml+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notesSlides/notesSlide15.xml" ContentType="application/vnd.openxmlformats-officedocument.presentationml.notesSlide+xml"/>
  <Override PartName="/ppt/ink/ink106.xml" ContentType="application/inkml+xml"/>
  <Override PartName="/ppt/notesSlides/notesSlide16.xml" ContentType="application/vnd.openxmlformats-officedocument.presentationml.notesSlide+xml"/>
  <Override PartName="/ppt/ink/ink107.xml" ContentType="application/inkml+xml"/>
  <Override PartName="/ppt/notesSlides/notesSlide17.xml" ContentType="application/vnd.openxmlformats-officedocument.presentationml.notesSlide+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83" r:id="rId3"/>
    <p:sldMasterId id="2147483695" r:id="rId4"/>
    <p:sldMasterId id="2147483740" r:id="rId5"/>
    <p:sldMasterId id="2147483884" r:id="rId6"/>
    <p:sldMasterId id="2147484204" r:id="rId7"/>
    <p:sldMasterId id="2147484240" r:id="rId8"/>
  </p:sldMasterIdLst>
  <p:notesMasterIdLst>
    <p:notesMasterId r:id="rId170"/>
  </p:notesMasterIdLst>
  <p:handoutMasterIdLst>
    <p:handoutMasterId r:id="rId171"/>
  </p:handoutMasterIdLst>
  <p:sldIdLst>
    <p:sldId id="1221" r:id="rId9"/>
    <p:sldId id="1205" r:id="rId10"/>
    <p:sldId id="1199" r:id="rId11"/>
    <p:sldId id="1206" r:id="rId12"/>
    <p:sldId id="1200" r:id="rId13"/>
    <p:sldId id="1201" r:id="rId14"/>
    <p:sldId id="1207" r:id="rId15"/>
    <p:sldId id="1208" r:id="rId16"/>
    <p:sldId id="1203" r:id="rId17"/>
    <p:sldId id="1209" r:id="rId18"/>
    <p:sldId id="1204" r:id="rId19"/>
    <p:sldId id="1244" r:id="rId20"/>
    <p:sldId id="1243" r:id="rId21"/>
    <p:sldId id="1151" r:id="rId22"/>
    <p:sldId id="1152" r:id="rId23"/>
    <p:sldId id="1153" r:id="rId24"/>
    <p:sldId id="1164" r:id="rId25"/>
    <p:sldId id="1165" r:id="rId26"/>
    <p:sldId id="1166" r:id="rId27"/>
    <p:sldId id="1167" r:id="rId28"/>
    <p:sldId id="1168" r:id="rId29"/>
    <p:sldId id="1169" r:id="rId30"/>
    <p:sldId id="1170" r:id="rId31"/>
    <p:sldId id="1172" r:id="rId32"/>
    <p:sldId id="1173" r:id="rId33"/>
    <p:sldId id="1174" r:id="rId34"/>
    <p:sldId id="1175" r:id="rId35"/>
    <p:sldId id="1176" r:id="rId36"/>
    <p:sldId id="1177" r:id="rId37"/>
    <p:sldId id="1178" r:id="rId38"/>
    <p:sldId id="1179" r:id="rId39"/>
    <p:sldId id="1180" r:id="rId40"/>
    <p:sldId id="1181" r:id="rId41"/>
    <p:sldId id="1182" r:id="rId42"/>
    <p:sldId id="1184" r:id="rId43"/>
    <p:sldId id="1252" r:id="rId44"/>
    <p:sldId id="1185" r:id="rId45"/>
    <p:sldId id="1186" r:id="rId46"/>
    <p:sldId id="1241" r:id="rId47"/>
    <p:sldId id="1220" r:id="rId48"/>
    <p:sldId id="1119" r:id="rId49"/>
    <p:sldId id="1249" r:id="rId50"/>
    <p:sldId id="1250" r:id="rId51"/>
    <p:sldId id="1251" r:id="rId52"/>
    <p:sldId id="1238" r:id="rId53"/>
    <p:sldId id="1246" r:id="rId54"/>
    <p:sldId id="1247" r:id="rId55"/>
    <p:sldId id="1248" r:id="rId56"/>
    <p:sldId id="1245" r:id="rId57"/>
    <p:sldId id="1240" r:id="rId58"/>
    <p:sldId id="1239" r:id="rId59"/>
    <p:sldId id="1225" r:id="rId60"/>
    <p:sldId id="1226" r:id="rId61"/>
    <p:sldId id="1227" r:id="rId62"/>
    <p:sldId id="1228" r:id="rId63"/>
    <p:sldId id="1229" r:id="rId64"/>
    <p:sldId id="1230" r:id="rId65"/>
    <p:sldId id="1231" r:id="rId66"/>
    <p:sldId id="1232" r:id="rId67"/>
    <p:sldId id="1233" r:id="rId68"/>
    <p:sldId id="1234" r:id="rId69"/>
    <p:sldId id="1235" r:id="rId70"/>
    <p:sldId id="1236" r:id="rId71"/>
    <p:sldId id="1237" r:id="rId72"/>
    <p:sldId id="1106" r:id="rId73"/>
    <p:sldId id="1108" r:id="rId74"/>
    <p:sldId id="1040" r:id="rId75"/>
    <p:sldId id="1015" r:id="rId76"/>
    <p:sldId id="1017" r:id="rId77"/>
    <p:sldId id="1018" r:id="rId78"/>
    <p:sldId id="1038" r:id="rId79"/>
    <p:sldId id="1210" r:id="rId80"/>
    <p:sldId id="1211" r:id="rId81"/>
    <p:sldId id="1212" r:id="rId82"/>
    <p:sldId id="1213" r:id="rId83"/>
    <p:sldId id="1214" r:id="rId84"/>
    <p:sldId id="1215" r:id="rId85"/>
    <p:sldId id="1216" r:id="rId86"/>
    <p:sldId id="1217" r:id="rId87"/>
    <p:sldId id="1218" r:id="rId88"/>
    <p:sldId id="1219" r:id="rId89"/>
    <p:sldId id="1029" r:id="rId90"/>
    <p:sldId id="936" r:id="rId91"/>
    <p:sldId id="937" r:id="rId92"/>
    <p:sldId id="938" r:id="rId93"/>
    <p:sldId id="886" r:id="rId94"/>
    <p:sldId id="905" r:id="rId95"/>
    <p:sldId id="968" r:id="rId96"/>
    <p:sldId id="969" r:id="rId97"/>
    <p:sldId id="943" r:id="rId98"/>
    <p:sldId id="944" r:id="rId99"/>
    <p:sldId id="947" r:id="rId100"/>
    <p:sldId id="915" r:id="rId101"/>
    <p:sldId id="950" r:id="rId102"/>
    <p:sldId id="967" r:id="rId103"/>
    <p:sldId id="948" r:id="rId104"/>
    <p:sldId id="954" r:id="rId105"/>
    <p:sldId id="972" r:id="rId106"/>
    <p:sldId id="1028" r:id="rId107"/>
    <p:sldId id="973" r:id="rId108"/>
    <p:sldId id="974" r:id="rId109"/>
    <p:sldId id="975" r:id="rId110"/>
    <p:sldId id="976" r:id="rId111"/>
    <p:sldId id="977" r:id="rId112"/>
    <p:sldId id="978" r:id="rId113"/>
    <p:sldId id="979" r:id="rId114"/>
    <p:sldId id="980" r:id="rId115"/>
    <p:sldId id="981" r:id="rId116"/>
    <p:sldId id="955" r:id="rId117"/>
    <p:sldId id="956" r:id="rId118"/>
    <p:sldId id="957" r:id="rId119"/>
    <p:sldId id="958" r:id="rId120"/>
    <p:sldId id="892" r:id="rId121"/>
    <p:sldId id="858" r:id="rId122"/>
    <p:sldId id="844" r:id="rId123"/>
    <p:sldId id="871" r:id="rId124"/>
    <p:sldId id="843" r:id="rId125"/>
    <p:sldId id="847" r:id="rId126"/>
    <p:sldId id="872" r:id="rId127"/>
    <p:sldId id="848" r:id="rId128"/>
    <p:sldId id="849" r:id="rId129"/>
    <p:sldId id="971" r:id="rId130"/>
    <p:sldId id="850" r:id="rId131"/>
    <p:sldId id="1120" r:id="rId132"/>
    <p:sldId id="1121" r:id="rId133"/>
    <p:sldId id="1122" r:id="rId134"/>
    <p:sldId id="1123" r:id="rId135"/>
    <p:sldId id="1124" r:id="rId136"/>
    <p:sldId id="1125" r:id="rId137"/>
    <p:sldId id="1126" r:id="rId138"/>
    <p:sldId id="1127" r:id="rId139"/>
    <p:sldId id="1128" r:id="rId140"/>
    <p:sldId id="1129" r:id="rId141"/>
    <p:sldId id="1130" r:id="rId142"/>
    <p:sldId id="1131" r:id="rId143"/>
    <p:sldId id="1132" r:id="rId144"/>
    <p:sldId id="1133" r:id="rId145"/>
    <p:sldId id="1134" r:id="rId146"/>
    <p:sldId id="1135" r:id="rId147"/>
    <p:sldId id="1136" r:id="rId148"/>
    <p:sldId id="1137" r:id="rId149"/>
    <p:sldId id="1138" r:id="rId150"/>
    <p:sldId id="1139" r:id="rId151"/>
    <p:sldId id="1140" r:id="rId152"/>
    <p:sldId id="1141" r:id="rId153"/>
    <p:sldId id="1142" r:id="rId154"/>
    <p:sldId id="1143" r:id="rId155"/>
    <p:sldId id="1144" r:id="rId156"/>
    <p:sldId id="1145" r:id="rId157"/>
    <p:sldId id="1146" r:id="rId158"/>
    <p:sldId id="1147" r:id="rId159"/>
    <p:sldId id="1148" r:id="rId160"/>
    <p:sldId id="1149" r:id="rId161"/>
    <p:sldId id="1150" r:id="rId162"/>
    <p:sldId id="819" r:id="rId163"/>
    <p:sldId id="825" r:id="rId164"/>
    <p:sldId id="845" r:id="rId165"/>
    <p:sldId id="859" r:id="rId166"/>
    <p:sldId id="902" r:id="rId167"/>
    <p:sldId id="856" r:id="rId168"/>
    <p:sldId id="942" r:id="rId169"/>
  </p:sldIdLst>
  <p:sldSz cx="9144000" cy="6858000" type="screen4x3"/>
  <p:notesSz cx="7315200" cy="9601200"/>
  <p:defaultTextStyle>
    <a:defPPr>
      <a:defRPr lang="en-US"/>
    </a:defPPr>
    <a:lvl1pPr algn="l" rtl="0" eaLnBrk="0" fontAlgn="base" hangingPunct="0">
      <a:spcBef>
        <a:spcPct val="50000"/>
      </a:spcBef>
      <a:spcAft>
        <a:spcPct val="0"/>
      </a:spcAft>
      <a:defRPr sz="2400" kern="1200">
        <a:solidFill>
          <a:schemeClr val="tx1"/>
        </a:solidFill>
        <a:latin typeface="Times New Roman" pitchFamily="18" charset="0"/>
        <a:ea typeface="ＭＳ Ｐゴシック" pitchFamily="34" charset="-128"/>
        <a:cs typeface="+mn-cs"/>
      </a:defRPr>
    </a:lvl1pPr>
    <a:lvl2pPr marL="457200" algn="l" rtl="0" eaLnBrk="0" fontAlgn="base" hangingPunct="0">
      <a:spcBef>
        <a:spcPct val="50000"/>
      </a:spcBef>
      <a:spcAft>
        <a:spcPct val="0"/>
      </a:spcAft>
      <a:defRPr sz="2400" kern="1200">
        <a:solidFill>
          <a:schemeClr val="tx1"/>
        </a:solidFill>
        <a:latin typeface="Times New Roman" pitchFamily="18" charset="0"/>
        <a:ea typeface="ＭＳ Ｐゴシック" pitchFamily="34" charset="-128"/>
        <a:cs typeface="+mn-cs"/>
      </a:defRPr>
    </a:lvl2pPr>
    <a:lvl3pPr marL="914400" algn="l" rtl="0" eaLnBrk="0" fontAlgn="base" hangingPunct="0">
      <a:spcBef>
        <a:spcPct val="50000"/>
      </a:spcBef>
      <a:spcAft>
        <a:spcPct val="0"/>
      </a:spcAft>
      <a:defRPr sz="2400" kern="1200">
        <a:solidFill>
          <a:schemeClr val="tx1"/>
        </a:solidFill>
        <a:latin typeface="Times New Roman" pitchFamily="18" charset="0"/>
        <a:ea typeface="ＭＳ Ｐゴシック" pitchFamily="34" charset="-128"/>
        <a:cs typeface="+mn-cs"/>
      </a:defRPr>
    </a:lvl3pPr>
    <a:lvl4pPr marL="1371600" algn="l" rtl="0" eaLnBrk="0" fontAlgn="base" hangingPunct="0">
      <a:spcBef>
        <a:spcPct val="50000"/>
      </a:spcBef>
      <a:spcAft>
        <a:spcPct val="0"/>
      </a:spcAft>
      <a:defRPr sz="2400" kern="1200">
        <a:solidFill>
          <a:schemeClr val="tx1"/>
        </a:solidFill>
        <a:latin typeface="Times New Roman" pitchFamily="18" charset="0"/>
        <a:ea typeface="ＭＳ Ｐゴシック" pitchFamily="34" charset="-128"/>
        <a:cs typeface="+mn-cs"/>
      </a:defRPr>
    </a:lvl4pPr>
    <a:lvl5pPr marL="1828800" algn="l" rtl="0" eaLnBrk="0" fontAlgn="base" hangingPunct="0">
      <a:spcBef>
        <a:spcPct val="5000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7F6FF"/>
    <a:srgbClr val="0333FF"/>
    <a:srgbClr val="CCFFCC"/>
    <a:srgbClr val="FFCCCC"/>
    <a:srgbClr val="009200"/>
    <a:srgbClr val="CEC8FF"/>
    <a:srgbClr val="CC000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7" autoAdjust="0"/>
    <p:restoredTop sz="94637" autoAdjust="0"/>
  </p:normalViewPr>
  <p:slideViewPr>
    <p:cSldViewPr>
      <p:cViewPr varScale="1">
        <p:scale>
          <a:sx n="84" d="100"/>
          <a:sy n="84" d="100"/>
        </p:scale>
        <p:origin x="-58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8" d="100"/>
          <a:sy n="98" d="100"/>
        </p:scale>
        <p:origin x="-1976" y="-11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54" Type="http://schemas.openxmlformats.org/officeDocument/2006/relationships/slide" Target="slides/slide146.xml"/><Relationship Id="rId159" Type="http://schemas.openxmlformats.org/officeDocument/2006/relationships/slide" Target="slides/slide151.xml"/><Relationship Id="rId175" Type="http://schemas.openxmlformats.org/officeDocument/2006/relationships/tableStyles" Target="tableStyles.xml"/><Relationship Id="rId170" Type="http://schemas.openxmlformats.org/officeDocument/2006/relationships/notesMaster" Target="notesMasters/notesMaster1.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160" Type="http://schemas.openxmlformats.org/officeDocument/2006/relationships/slide" Target="slides/slide152.xml"/><Relationship Id="rId165" Type="http://schemas.openxmlformats.org/officeDocument/2006/relationships/slide" Target="slides/slide15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slide" Target="slides/slide147.xml"/><Relationship Id="rId171" Type="http://schemas.openxmlformats.org/officeDocument/2006/relationships/handoutMaster" Target="handoutMasters/handoutMaster1.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slide" Target="slides/slide153.xml"/><Relationship Id="rId166"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143" Type="http://schemas.openxmlformats.org/officeDocument/2006/relationships/slide" Target="slides/slide135.xml"/><Relationship Id="rId148" Type="http://schemas.openxmlformats.org/officeDocument/2006/relationships/slide" Target="slides/slide140.xml"/><Relationship Id="rId151" Type="http://schemas.openxmlformats.org/officeDocument/2006/relationships/slide" Target="slides/slide143.xml"/><Relationship Id="rId156" Type="http://schemas.openxmlformats.org/officeDocument/2006/relationships/slide" Target="slides/slide148.xml"/><Relationship Id="rId164" Type="http://schemas.openxmlformats.org/officeDocument/2006/relationships/slide" Target="slides/slide156.xml"/><Relationship Id="rId169" Type="http://schemas.openxmlformats.org/officeDocument/2006/relationships/slide" Target="slides/slide161.xml"/><Relationship Id="rId4" Type="http://schemas.openxmlformats.org/officeDocument/2006/relationships/slideMaster" Target="slideMasters/slideMaster4.xml"/><Relationship Id="rId9" Type="http://schemas.openxmlformats.org/officeDocument/2006/relationships/slide" Target="slides/slide1.xml"/><Relationship Id="rId172" Type="http://schemas.openxmlformats.org/officeDocument/2006/relationships/presProps" Target="presProps.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viewProps" Target="viewProps.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theme" Target="theme/theme1.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78413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10T20:28:28.208"/>
    </inkml:context>
    <inkml:brush xml:id="br0">
      <inkml:brushProperty name="width" value="0.05292" units="cm"/>
      <inkml:brushProperty name="height" value="0.05292" units="cm"/>
    </inkml:brush>
  </inkml:definitions>
  <inkml:trace contextRef="#ctx0" brushRef="#br0">6598 14387,'0'0,"0"0,0 0,0 0,0 0,25 0,-25 0,25 0,-1 0,1 25,0-25,25 0,-26 0,26 24,0-24,-25 0,49 25,-24-25,-26 0,51 25,-26-25,1 0,0 25,-1-25,26 0,-26 0,1 25,-1-25,1 0,0 0,-1 0,26 0,-51 0,51-25,-26 25,1 0,0-25,-1 25,1 0,0-25,24 25,-24-25,-1 25,1 0,24-24,-24 24,24 0,-24-25,24 25,1-25,-26 25,26-25,-1 25,1-25,-26 25,26-25,-26 25,26-24,-26 24,26 0,-26 0,26 0,-26-25,1 25,24 0,-49 0,49 0,-24-25,-25 25,24 0,1 0,0 0,-1 25,1-25,0 0,-1 0,1 0,24 0,-24 0,-1 0,26 0,-26 0,1 0,0 0,-1-25,1 25,-25 0,24 0,1 0,24 0,-49 0,25 0,-1 0,1 25,0-25,-26 25,26-25,-25 0,0 0,-1 0,1 24,0-24,-25 0,0 0,25 0,-25 0,0 0,25 0,-25-24,0-1</inkml:trace>
  <inkml:trace contextRef="#ctx0" brushRef="#br0" timeOffset="1271.0727">16446 13370,'24'-25,"1"0,0 0,0 1,0-1,24 25,-24 0,0 25,24-1,-24 26,-25 0,25 24,0 0,-25-24,0 24,0 1,-25-50,25 24,0-24,0 0,0-25,0-25,0 0,25-24,-25-1,25-24,-1 24,1-24,0 24,0 0,0 1,-1 49,1 0,-25 25,25-1,-25 51,25-26,-25 26,0-1,0 1,0-26,-25 1,25-1,0-24,0-25,0 0,0 0</inkml:trace>
  <inkml:trace contextRef="#ctx0" brushRef="#br0" timeOffset="1605.0918">17388 13469,'0'0,"0"25,-25-25,0 49,1-24,-1 25,-25-1,25 26,1-50,24 49,0-24,0-26,24 1,1-25,25 0,24-25,-24 1,24-26,-24 0,0 1,-26-1,1-24,0 24,-50 1,0-1,-24 0,24 50,-25-24,1 24,-1-25,25 25</inkml:trace>
  <inkml:trace contextRef="#ctx0" brushRef="#br0" timeOffset="2060.1178">17487 12402,'25'25,"0"0,-25 25,25-1,0 26,-1 49,1 0,0 0,0 24,0-23,-1 23,1 1,0-50,-25 1,25-1,-25-50,25-24,-25 0,0-25,24-25,-24-49,25-1,-25-49,25 0,0-24,24-26,-24 0,25 25,-25-24,24 49,-24 0,25 25,-26 24,1 26,-25-1,25 25,-25 25</inkml:trace>
  <inkml:trace contextRef="#ctx0" brushRef="#br0" timeOffset="2774.1585">18132 13171,'25'0,"0"-25,24 50,-24 0,0 0,25 0,-26 49,1-24,0 24,0 1,-25-1,25-24,-25-1,0-24,0 0,-25-25,0 0,25-25,-50-25,26 26,-26-1,0 0,1 0,-1 0,1 50,24-25,0 25,25 0,0 24,0-24,25 25,0-25,24-25,1 0,-1 0,26 0,-26 0,1 0,0 0,-26 0,1 0,0 24,0 1,0 0,-25 0,25 0,-25-25,24 0,-24 0,0-25,0 0,0-25,0 26,0-51,0 26,0-1,0 25,0-24,0 24,25 0,0 0,0 25,0 0,-1-25,26 25,-25-24</inkml:trace>
  <inkml:trace contextRef="#ctx0" brushRef="#br0" timeOffset="3254.1861">19298 13221,'0'0,"0"0,-25 0,0 0,25 0,-49 25,49 0,-25 24,0 1,25-1,25-24,0 25,0-1,24 1,-24-25,0 0,24-1,-49-24,0 0,-24 25,-1-25,0 0,-25 0,1 0,24-25,-25 25,26-24,-1 24</inkml:trace>
  <inkml:trace contextRef="#ctx0" brushRef="#br0" timeOffset="3647.2085">19769 12452,'-24'74,"-26"1,0 49,26 0,-26 0,25 25,0 0,25-1,0-48,25-1,-25 0,25-25,0-24,0 0,-25-26,49-24,-24 0</inkml:trace>
  <inkml:trace contextRef="#ctx0" brushRef="#br0" timeOffset="4278.2446">23391 12254,'0'24,"25"1,-25-25,24 50,1 24,25 1,-25 24,24 25,-24 0,0 25,-25-25,0 25,0-1,-25-24,0 0,-24-24,24-26,0 0,0-24,0 0,1-1,24-24,0-25,0 25</inkml:trace>
  <inkml:trace contextRef="#ctx0" brushRef="#br0" timeOffset="9631.5508">20166 12551,'50'-49,"-25"-1,-1-24,-24 24,0 25,-24 0,-1 25,-25 25,25 0,-24 25,24 24,-25 0,50 26,0-1,0 0,25 25,0-25,25 0,-26 1,1-26,0-24,-25-1,-25 1,25-25,-49 0,24-25,-25-25,1 0,-1 0,0-24,26 24,-1-25,25 25,0-24,49 49,-24-25,25 0</inkml:trace>
  <inkml:trace contextRef="#ctx0" brushRef="#br0" timeOffset="9846.5632">20315 13271,'0'24,"0"26,0-25,0 24,0 1,0 0,25-26,-25 26,25-50,24 0,1 0,-1-25,1 0,24-24,-49-1,25 1,-50-1,25-24,-25 49,0-25,-25 0</inkml:trace>
  <inkml:trace contextRef="#ctx0" brushRef="#br0" timeOffset="10269.5874">20762 12551,'0'0,"24"25,-24 0,25 49,-25 1,0-1,0 25,0-24,0 24,25-25,-25-24,0 0,0-26,0 1,0-25,25-25,-25 1,25 24,-25-25,24 0,1 25,25 0,-25 25,-1-25,1 25,0 24,-25 1,25-1,-50-24,25 25,-25-25,0-1,-24 1,24-25,0 0,0 0,1-25,-1 1,25-1,0 0</inkml:trace>
  <inkml:trace contextRef="#ctx0" brushRef="#br0" timeOffset="10538.6027">21134 13543,'24'0,"-24"-24,0-1,25-25,-25 1,0-26,0 1,-25-26,25 1,-24 0,24 25,-25-1,25 26,25-1,-1 25,1 0,25 1,-25 24,49-25,-24 25,-26 0,26-25</inkml:trace>
  <inkml:trace contextRef="#ctx0" brushRef="#br0" timeOffset="10724.6134">21158 13047,'25'50,"0"-50,25 0,-1 0,26-25,-26 0,26 0,-26 1,1-1,-25 25</inkml:trace>
  <inkml:trace contextRef="#ctx0" brushRef="#br0" timeOffset="10878.6222">21109 13444,'0'25,"25"0,24-25,26 0,-26 0,26-50,-1 25</inkml:trace>
  <inkml:trace contextRef="#ctx0" brushRef="#br0" timeOffset="11188.6399">21630 13097,'0'25,"49"-1,-49 1,25 25,0 0,0-1,0 26,-1-51,1 26,0-25,-25 0,25-25,0 0,-1-25</inkml:trace>
  <inkml:trace contextRef="#ctx0" brushRef="#br0" timeOffset="11349.6491">21927 13097,'-24'49,"-1"1,0 0,-25-1,1 26,24-26,0 1,0 0,0-1,1-24,24-25</inkml:trace>
  <inkml:trace contextRef="#ctx0" brushRef="#br0" timeOffset="11681.668">22027 13692,'0'75,"0"-1,0 0,0-24,24 24,-24-24,0-25,0 24,0-49,0 0,0-24,0-26,0 25,0-49,0-25,0-1,0 1,0 0,0-25,25 50,-25-26,0 51,25-1,0 0,-25 50,25-24,-1 24,1 0,0 0,0 0,0 24</inkml:trace>
  <inkml:trace contextRef="#ctx0" brushRef="#br0" timeOffset="12081.691">22448 13593,'0'0,"0"0,0-25,0 25,-25-49,25 24,0-50,0 51,0-51,0 26,0 24,25-25,0 25,-25 0,25 1,24 24,-24 0,25-25,-25 25,24-25,-24 25</inkml:trace>
  <inkml:trace contextRef="#ctx0" brushRef="#br0" timeOffset="12837.7342">22101 13146,'0'0,"25"0,-25-24,0 24,25-25,-25 25,24 0,1 0,-25 0,25 25,0-1,-25 1,0 25,0-25,0 0,0 24,-25-24,0 25,0-26,1-24,-1 25,25 0,-50-25,50 0,0 0,-25 0,25 0,25-25</inkml:trace>
  <inkml:trace contextRef="#ctx0" brushRef="#br0" timeOffset="13532.774">23887 13841,'25'0,"0"-25,-25 50,0-25,24-25,-24 25,0 0,0 0,0 25,0-25,-24 25,24-25,0 0,0 0,0 25,0-25,0 0,0 0,24-25,-24 25,0-25,0 25,0 0,-24-25,24 25,-25 25,0-25,25 0,-25 0,25 0,0 0,0 0,0 0,0 0,0 0,0 0</inkml:trace>
  <inkml:trace contextRef="#ctx0" brushRef="#br0" timeOffset="45547.605">5730 15081,'0'0,"0"-25,0 25,0 0,0 0,0-24,0 24,0 0,0 0,0 0,0 0,-25 24,25-24,-25 0,0 0,1 0,-1 25,0 0,0-25,-24 25,24-25,0 25,0-1,25 1,-25-25,25 25,0-25,0 25,0 0,25-1,-25 1,0 25,25 0,-25-1,0 26,0-1,25 0,-25-24,0 24,0 1,0-26,0 1,0-25,25 0,-25-1,24 1,-24-25,25 25,0-25,0 0,-25 25,25-25,-1 0,-24 0,25 25,-25-25,0 0,25 0,-25 0,0 0,25-25</inkml:trace>
  <inkml:trace contextRef="#ctx0" brushRef="#br0" timeOffset="46733.6729">13345 14957,'0'0,"0"0,-25-25,25 25,0 0,0 0,0 0,0 0,25 0,-25 0,50 25,-26-25,1 25,25 25,-25-26,-1 26,1 24,0 1,-25-1,0 1,0 24,-25-25,25 1,-25-1,1-24,24-1,0-24,-25 25,25-50,-25 0,0 25,0-25,1 0,-1 0,0 0,0 0,-24 0,49 0,-25 0,0 0,25 0,0 24,0-24,0 0,0 25,0-25,0 0,0 0,0 0</inkml:trace>
  <inkml:trace contextRef="#ctx0" brushRef="#br0" timeOffset="48171.7552">6226 15528,'0'-25,"0"25,0 0,0 0,25 25,-25-25,25 25,-1-1,-24 26,50 0,-50-1,25-24,0 0,-1 24,-24-24,0 0,0-25,0 0,0 0,-24 0,24-25,-50 0,50 25,-50-24,26-1,-1 25,0 0,0 0,0 25,25-1,-24 1,24 0,0 0,24 0,-24-1,25 1,0 0,-25-25,25 0,0 0,-1-25,1 0,0 1,-25-1,25 25,0-50</inkml:trace>
  <inkml:trace contextRef="#ctx0" brushRef="#br0" timeOffset="48402.7683">6474 15776,'0'-25,"0"25,0-25,25 25,-25-25,0 25,0-24,0 24,25 24,-25 1,24 0,1 0,-25 0,25 24,-25-24,25-25,0 0,-25 0,24-25,-24-24,25-1</inkml:trace>
  <inkml:trace contextRef="#ctx0" brushRef="#br0" timeOffset="48690.7849">6772 15677,'-25'49,"25"-24,0 0,0 0,25-25,-25 0,49-25,-49 0,50-25,-50 1,25-1,0-24,-25-1,0 26,0-26,0 26,-25-1,25 50,-25-25,25 25,0 0,-25 25,25 0</inkml:trace>
  <inkml:trace contextRef="#ctx0" brushRef="#br0" timeOffset="49149.8112">6350 16346,'-25'25,"25"0,-25 0,25 0,0 24,0-24,0 25,0-26,0 26,0-25,0 0,0-1,25 1,-25-25,0 0,0 0,0-25</inkml:trace>
  <inkml:trace contextRef="#ctx0" brushRef="#br0" timeOffset="49322.821">6300 16073,'0'0,"0"0,0 0,0 25,0-25,0-25,0 25</inkml:trace>
  <inkml:trace contextRef="#ctx0" brushRef="#br0" timeOffset="49591.8365">6548 16024,'-24'25,"24"-25,-25 24,0-24,25 50,-25 0,25-1,-25 1,25 49,0-24,0-1,0 0,0 1,0-1,-24-24,24-25,24-1,-24-24</inkml:trace>
  <inkml:trace contextRef="#ctx0" brushRef="#br0" timeOffset="49713.8434">6524 16396,'24'0,"1"0,-25 0,25 0</inkml:trace>
  <inkml:trace contextRef="#ctx0" brushRef="#br0" timeOffset="49879.8529">6672 16247,'0'50,"0"-1,-24 1,24 0,0-1</inkml:trace>
  <inkml:trace contextRef="#ctx0" brushRef="#br0" timeOffset="50247.874">6648 16396,'24'-25,"-24"-25,0 1,25 24,-25 25,25 0,-25 25,0 0,25 24,-25-24,0 25,0-1,25 1,-25-25,24 0,-24-25,25 0,0-25,0 25,0-25,0 25,-1-25,-24 25,25 0,-25 25,25-25,-25 25,25-25,0 0,-25 25,24-25,1 24,0-24,-25 0,25 0,-25 0,25 0,-25 0,-25 0</inkml:trace>
  <inkml:trace contextRef="#ctx0" brushRef="#br0" timeOffset="50427.8843">6722 16148,'0'0,"0"0,0 25,25-25,0 0,-25 0,49 0,-24 0,0 0,0-25</inkml:trace>
  <inkml:trace contextRef="#ctx0" brushRef="#br0" timeOffset="51495.9453">6400 17041,'0'0,"0"0,0 0,-25 0,25 49,25-24,-25 0,0 0,24 24,1-49,0 0,0 0,0 0,-1-49,1 24,0-49,0 24,0 0,-25-24,0 24,0 1,0-1,0 1,0 49,0-25,0 25,0 0,0-25,0 25,0-25,24 25,-24-25,0 25,0 0,25-24,-25 48,0 1,0 25,0-1,0 26,-25-1,25 25,0 1,0-1,0 0,-24 0,24-49,0 24,0-74,0 50,0-25,24-25,-24-25,25 0,0-25,0-24,0-25,-1-25,1 0,0 25,0-1,-25 1,25 25,-25 24,0 25,0 25,0 50,0 0,-25 24,25 0,-25 26,25 24,-25-25,25 0,0 0,0-24,-25-1,50-24,-25-50,-25 49,25-49,-24-49</inkml:trace>
  <inkml:trace contextRef="#ctx0" brushRef="#br0" timeOffset="59976.4304">6400 15677,'0'24,"-25"-48,25 24,25-25,-1-25,26 25,24 1,-24-26,24 0,-24 26,-25-1,0 25,-50 0,0 25,-49-25,24 24,-24 1,24 0,0 0,26 0,24-25,24 0,26 24,0-24,24 0,0 0,-24 0,0 0,-50 25,-25 25,-25-1,-49 1,0 24,0 1,-1-1,1-24,50 24,24-24,50-1,24-24,26-25,49 25,-25-25,0 0,25 25,-50-25,-49 25,0-1,-50 26,-49 0,-1-1,1 1,0 0,-1-26,26 26,24-25,50-25,24 0,26 0,-26 0,26 0,-26 0,1 0,-50 25,-25-1,-49 26,24-25,-24 24,-1-24,50 0,1 0,48 0,26-1,24-24,1 25,-1-25,1 25,-26 0,1 0,-50-1,-50 26,1 0,-1-1,-24 1,24-1,0 1,26-25,-1 0,50-1,-1 1,1-25,0 25,25 0,-26-25,-24 0,0 0,-24 25,-1-25,0-25,0 25</inkml:trace>
  <inkml:trace contextRef="#ctx0" brushRef="#br0" timeOffset="60867.4814">7218 16173,'0'0,"0"0,0 0,0 0,0 0,25 0,0 0,0 0,24-25,26 25,-1 0,0-25,26 25,-26-25,25 25,-24-25,-26 25,1 0,0 0,-26 0,-24 0,0 0,0 0,-24 0,-1-24,-25 24,25 0,-24-25,-26 25,1 0,-1 0,1 0,0 0,24 0,0 0,26 0,24 0,0 0,24 25,26-25,-25 0,49 0,1 0,-1-25,0 25,1 0,-1 0,1 0,-26 0,1 0,0 0,-26 0,-24-25,0 25,-24 0,-1 25,-25-25,-24 0,-1 0,-24 25,25-25,-26 24,1 1,25-25,-1 25,26 0,-1 0,25-25,25 0,0 24,25-24,25 0,-25 0,24-24,1 24,-1-25</inkml:trace>
  <inkml:trace contextRef="#ctx0" brushRef="#br0" timeOffset="61245.503">8657 16123,'25'25,"-1"0,1-25,-25 24,0 1,-25 25,25-1,-24 1,-1 0,-25-1,25 1,1 0,24-26,-25 1,25-25,25 0</inkml:trace>
  <inkml:trace contextRef="#ctx0" brushRef="#br0" timeOffset="61937.5426">11435 16098,'25'0,"-25"25,0 0,25 24,-25 1,0 0,-25 24,25-24,-25 24,25 1,-25 24,0-50,1 26,24-26,-25-24,25-25</inkml:trace>
  <inkml:trace contextRef="#ctx0" brushRef="#br0" timeOffset="74661.2704">9624 15007,'0'-25,"0"25,0 0,0 0,0 0,0 25,0 0,-25-1,25 1,-24 25,24-1,-25 26,25-1,-25 1,0-1,0 1,1-1,-1 0,0-24,0 0,0-1,25-24,-24 0,-1-25,25 0,0 0,0 0,0 0,25 0,-1 0,-24 25,50-25,-25 0,0 24,-1 1,26 0,0-25,-1 25,-24 0,25-25,-1 0,1 0,-1 0,-24-25,25 25,-25-25,-25 25,24-25,1 25,-25 0,0 0,0 0,0 0,0 0,0 0,0-25,25 1,0-1</inkml:trace>
  <inkml:trace contextRef="#ctx0" brushRef="#br0" timeOffset="75304.3071">12005 15205,'0'0,"0"0,0 0,0 0,0 25,0-25,0 25,0 0,0 24,25 26,-25-26,0 26,0-26,0 26,0-26,0 1,0 0,0-1,-25-24,25 0,0-25,-24 25,24-25,-25 0</inkml:trace>
  <inkml:trace contextRef="#ctx0" brushRef="#br0" timeOffset="75873.3397">11658 15205,'25'-49,"0"-1,0 25,-1-24,26-1,0-24,-1 49,1-25,-1 1,1 24,0 0,-1 0,-24 0,25 25,-25 25,-1-25,1 25,-25 0,25 24,-25 26,0-26,-25 26,25-26,-49 26,24-26,0 1,0 0,0-26,0 1,-24 0,49-25,-25 25,25-25,0 0,0 0,0 0,25 0,0 25,-1-25,1 25,25 24,-25 1,0-25,24 24,-24 1,0-1,24-24,-24 0,0 0,0 0,-25-1,25-24,-25 0,0 0,24 0,-24 0,0 0,0 0,0 0,0 0</inkml:trace>
  <inkml:trace contextRef="#ctx0" brushRef="#br0" timeOffset="78968.5166">13742 14833,'0'0,"0"25,0-25,25 25,-1-25,26 49,-25 1,24 24,1 1,0 24,-1 0,-24 25,0 0,0 25,-25-25,0 0,-25-25,0 1,0-26,0 0,1-24,-26-25,50 0,-25-25,25 0,-25-25,50 0,-25-25</inkml:trace>
  <inkml:trace contextRef="#ctx0" brushRef="#br0" timeOffset="79336.5377">14436 15379,'25'25,"-25"-25,0 0,0 0,25 0,-25 0,0 0,0 0,0 0,0 0,0 0,0 25</inkml:trace>
  <inkml:trace contextRef="#ctx0" brushRef="#br0" timeOffset="79502.5472">14486 15801,'0'49,"25"-49,-25 0,0 25,0-25,0 0,0 0,0-25,0 25</inkml:trace>
  <inkml:trace contextRef="#ctx0" brushRef="#br0" timeOffset="79825.5657">14808 15429,'25'24,"-25"1,50 0,-25 0,24 0,1-1,-1 1,26 0,-26-25,26 0,-1-50</inkml:trace>
  <inkml:trace contextRef="#ctx0" brushRef="#br0" timeOffset="91598.2391">16148 15875,'0'-25,"0"0,25 1,-1-1,1 25,0 0,0 25,24 49,-24-24,0 49,-25-25,25 50,-25-49,0 24,0-49,0-1,0-24,0-50,25 0,0-24,-1-1,1-24,25 24,-25 0,-1 26,1 24,0 0,0 24,-25 26,0-25,0 24,0 1,0 0,0-25</inkml:trace>
  <inkml:trace contextRef="#ctx0" brushRef="#br0" timeOffset="91854.2537">16818 16297,'0'0,"0"49,0-24,-25 0,25 0,0 24,0-24,0 0,25-25,-1 0,1-25,25 0,-25-24,24-1,-24 25,0-49,-25 24,0 1,-25-1,0 0,0 26,1-26,-26 25,25-24</inkml:trace>
  <inkml:trace contextRef="#ctx0" brushRef="#br0" timeOffset="92207.2739">16942 15404,'24'25,"1"24,0 1,0 24,0 25,24 1,-49-1,25 25,0-50,0 25,-1-24,1-26,-25-24,25-25,0 0,0-74,24 24,-24-49,0-25,0 0,24-25,-24 0,0 1,0-1,0 49,-25 1,0 25,24 24,-24 50,0 0,0 25</inkml:trace>
  <inkml:trace contextRef="#ctx0" brushRef="#br0" timeOffset="92753.3052">17636 15801,'25'0,"0"0,0 0,-1 0,1 24,0 26,0-25,-25 49,25 1,-25-1,24 0,-24-24,0 24,0-49,-24 0,24-25,-25 0,25-25,-50-24,25 24,1 0,-26 0,25 25,0 0,25 25,-24 0,24 0,24-1,1 26,0-50,25 25,-26-25,1 0,25 0,-25 25,-25-25,24 0,1 25,-25-1,0-24,0 0,0 0,0-24,25-1,-25-25,25 25,-25-49,25 24,-1 1,-24-1,50 0,-25 26,0-1,-1 25,1-25,25 25</inkml:trace>
  <inkml:trace contextRef="#ctx0" brushRef="#br0" timeOffset="93012.32">18355 16024,'-24'0,"24"0,-25 0,0 0,-25 25,26-1,-1-24,0 25,0 0,25 25,25-26,0 1,24 25,-24-25,25 24,-25-24,-1 0,-24 0,0-25,-24 25,-1-25,0 0,0 0,0 0,1-25,-1 0</inkml:trace>
  <inkml:trace contextRef="#ctx0" brushRef="#br0" timeOffset="93394.3418">18827 15106,'0'0,"-25"25,0 24,0 26,1 24,-1 25,0 25,25 25,-25-1,0 1,50-1,-25-24,25-49,0-1,0-25,-1-49,26-25</inkml:trace>
  <inkml:trace contextRef="#ctx0" brushRef="#br0" timeOffset="93627.3551">19124 15528,'0'49,"-24"1,-1 24,0 1,0 24,0 0,25-24,0-1,25-24,0-1,25-24,-1 0,26-50,-26 0,26 0</inkml:trace>
  <inkml:trace contextRef="#ctx0" brushRef="#br0" timeOffset="93861.3685">19472 15081,'24'0,"26"50,-25 24,25 1,-1 49,-24 0,0 25,0-1,-25 1,0 0,-25 0,0-50,0 0,-24-24,49-50,-25-25</inkml:trace>
  <inkml:trace contextRef="#ctx0" brushRef="#br0" timeOffset="94791.4217">20191 16148,'0'-50,"0"25,0-24,25 24,-25 25,25 25,-1 24,1 1,0 49,0-24,-25-1,25 1,-25-1,0-24,24-26,-24 1,0-25,0-25,0 1,25-26,-25 0,25-24,0 24,0 1,-25-1,24 25,1 25,-25 25,0 0,0 24,0 1,0-25,0 0,25 0,-25-1,25-24,0-24,-1-1,1 0,0 0,0 25,-25 0,0 0,0 0,0 25,0 25,0-26,0 1,0 0,25 0,0-25,-25-25,49 0,-49 0,25-24,-25-1,0 25,0-24,0 24,0-25,0 50,0 0,0 0,0 0,25 0,0 25,-25-25</inkml:trace>
  <inkml:trace contextRef="#ctx0" brushRef="#br0" timeOffset="95228.4466">20960 15429,'0'24,"0"26,25 24,-25 1,0 24,25 25,-1-25,-24 0,25 1,-25-26,25-49,0 0,124-472,-100 274,-24-1,25-25,-26 51,1-1,0 25,-25 49,0 26,0 49,0 74</inkml:trace>
  <inkml:trace contextRef="#ctx0" brushRef="#br0" timeOffset="96359.5114">21406 15949,'50'-24,"0"-26,24-24,-24 24,-1 0,1 1,0 24,-26 25,-24 50,25 24,-50 0,25 26,-24 24,-1-25,-25-25,25 1,0-1,1-74,-1 25,0-50,25 0,0-24,0-1,0 25,0-24,25 24,-25 0,25 25,-25 0,24 25,-24 0,0 24,0-24,25 0,-25 24,-25-24,25 0,0-25,0 0,-24 0,24 0,0 0,-25 0,0-25,0 0,0 25,1-24,-1 24,0 0,0 0,0 0,25 0,-24 0,24 0,0 0,0 0,0 0,-25 24,25-24,-25 25,25 0,-25-25,25 50,0-25,0 24,0-24,25 0,0-25,0 25,-1-25,26-25,0 25,-26-50,26 25,0-24,-1-1,-24 25,25-24,-25 49,-1-25,-24 25,0 0,25 25,-25-1,0-24,0 0,0 0,-25 0,25 0,0-24,25-26,-25 25,25 0,-25 1,0-1,25 25,-25-25,25 25,-25 25,24 0,-24-25,25 24,0-24,0 0,0 0,-1 0,1-24,-25-1,25 0,-25 0,25 0,-50 25,25-24,-25 24,25-25,-25 25,25 25,-24-25,24 24,0 1,24 0,-24 0,25 0,0 24,-25-24,25 0,-25 0,25-1,-25-24,0 25,-25-25,25 25,0-25,-25 0,0-25,25 25,0 0,-25-25,25 1</inkml:trace>
  <inkml:trace contextRef="#ctx0" brushRef="#br0" timeOffset="96627.5267">22696 15230,'0'0,"-25"25,1 24,-1 1,-25 49,25 1,-24 24,24 24,-25-24,50 25,-24-25,24 0,24-24,-24-26,25-24,0-26</inkml:trace>
  <inkml:trace contextRef="#ctx0" brushRef="#br0" timeOffset="97017.5491">22796 16321,'0'50,"-25"-25,25 0,0 0,-25-25,25-25,-25 0,25-25,0-24,25-25,-25-25,25-25,0 25,24-25,-24 25,25 25,-1-25,-24 74,0 0,0 50,-1 25,-24 25,-24 24,-1 1,0 49,-25 0,50-25,-24 25,-1-25,25 0,25-49,-1 0,26-26,0-24,-1-24,1-26,-1 0</inkml:trace>
  <inkml:trace contextRef="#ctx0" brushRef="#br0" timeOffset="97228.5611">23465 15230,'0'0,"0"0,25 50,-25-1,25 26,-25-1,25 25,-25 25,0-24,0-1,0 0,0 0,-25-24,25-26,0-49,0 0</inkml:trace>
  <inkml:trace contextRef="#ctx0" brushRef="#br0" timeOffset="97343.5677">23738 16346,'25'25,"-25"25,0-1,0-49,0 0,-25 25</inkml:trace>
  <inkml:trace contextRef="#ctx0" brushRef="#br0" timeOffset="97643.5849">20265 16669,'0'74,"-24"1,-1-1,0 25,0 0</inkml:trace>
  <inkml:trace contextRef="#ctx0" brushRef="#br0" timeOffset="417641.8876">14808 2729,'0'24,"0"-24,-24 0,24 0,-25 0,25 0,0 0,0 0,-25 0,25 0,-25-24,25 24,-25 0,25-25,-24 25,24-25,-25 25,0-25,0 0,0 25,1-25,-1 1,-25 24,1-25,-1 0,0 0,-24 0,24 25,-24-24,-1-1,1 25,0-25,-26 25,26 0,-25-25,24 25,-24 0,0 0,0 0,-1-25,1 25,-25 0,25 25,-25-25,25 0,0 0,-1 25,-24-25,25 25,0 0,0-1,-1 1,1 25,0-25,0-1,24 26,1 0,0-25,-1-1,1 26,-1 0,26-1,-1-24,0 25,26-1,-26 1,0-25,26 24,-1-24,0 25,0-26,25 1,0 25,-25-25,50-1,-25 26,0-50,25 50,-25-26,0 1,25 0,0 25,-25-50,24 24,1 26,0-25,0 0,0 0,-1-1,1 26,0-25,25 24,-1-24,-24 0,25 0,-1 24,1-24,0 0,-1 25,26-26,-26 1,26 25,-1-25,0-1,1 1,-1 0,25-25,-24 25,24 0,25-25,-25 24,25-24,-24 0,24 25,0-25,0 0,24 25,-23-25,-1 0,24 0,-24 0,25 0,0 0,-25 0,25 0,0-25,0 25,24-25,-49 25,50-24,-25-1,-25 0,25 0,-25-24,0 24,0-25,-50 1,25-1,-49-24,24-1,-49 26,0-26,0 1,-1-1,-48 1,24-1,-25-24,-25 25,1-25,24-1,-50 26,26-25,-50 49,24-24,-24-1,0 26,0-1,-26 25,26 0,-25 25,0 0,0 0,0 25,25-25,0 0,24 0,26-25,49-24</inkml:trace>
  <inkml:trace contextRef="#ctx0" brushRef="#br0" timeOffset="418374.9296">16049 1091,'24'-49,"-24"49,0-75,0 75,0 0,0 0,0 0,0 0,-24 100,-1-26,25 0,-25 26,0 24,25-25,0 0,0 0,0-24,25-26,0 26,0-50,-1-1,1-24,25 0,-25 0,24-24,-24-1,0-25,-25 1</inkml:trace>
  <inkml:trace contextRef="#ctx0" brushRef="#br0" timeOffset="418538.939">15900 1637,'25'0,"-1"0,1 0,25 0,-1-25,1 25,0-25,-26 1</inkml:trace>
  <inkml:trace contextRef="#ctx0" brushRef="#br0" timeOffset="419092.9707">16346 1513,'25'0,"-25"0,25 0,-25 0,25 0,0 25,-1-25,1 25,-25-1,25 1,0 0,-25 0,25 0,-25 0,0-25,0 0,0 0,0-25,-25 0,25 25,-50-25,25 25,1 0,-1 0,0 25,-25 25,50-26,0 26,-25 0,50-26,-25 26,25-25,25 0,-25-25,24 0,-24-25,0 25,0-25,24 0,-49 0,25 1,0-1,-25 25,0 0,25 0,-1 0,-24 25,25-25,-25 24,50-24,-50 0,25 0,-1-24,-24 24,0-25,0 0,0-25,0 26,0-26,-24 0,24-24,-25 24</inkml:trace>
  <inkml:trace contextRef="#ctx0" brushRef="#br0" timeOffset="419292.9822">16842 918,'50'74,"-50"-24,25 24,-25 1,25 24,-25-25,0 1,24-1,-24 0,25-49,-25 0,0-25,0 0</inkml:trace>
  <inkml:trace contextRef="#ctx0" brushRef="#br0" timeOffset="419419.9894">16842 1439,'-24'-25,"24"25,24 0,26 0,-25 0,24 0,-24 0,25-25,-1 25,-24 0</inkml:trace>
  <inkml:trace contextRef="#ctx0" brushRef="#br0" timeOffset="420509.0516">16520 2977,'0'0,"-25"0,25 24,-25 1,25 0,0 0,0 0,25-1,-25 1,25 0,0-25,0 0,24-25,-24 0,0 1,0-1,-25-25,24 1,-24-26,0 50,-24-24,24-1,-25 25,25 25,-25 0,25 0,0 25</inkml:trace>
  <inkml:trace contextRef="#ctx0" brushRef="#br0" timeOffset="420752.0656">16743 3026,'0'0,"25"0,0-25,-25 1,0-1,0-25,25 25,-25 1,0 24,0-25,24 25,1 25,0-25,-25 24,50 1,-26-25,1 0,0 0,-25-25,25 25,-25-49,-25 24,25-25,-25 1,25-1</inkml:trace>
  <inkml:trace contextRef="#ctx0" brushRef="#br0" timeOffset="420985.0788">17016 2480,'25'25,"-25"25,-25-25,25-1,0 1,0 25,25-25,0 0,-25-1,24-24,1 25,0-25,-25 25,25 0,-25-25,-25 25,25-25,-25 0,25 0,-25 0,25 0,0 0,-24-25</inkml:trace>
  <inkml:trace contextRef="#ctx0" brushRef="#br0" timeOffset="421285.0961">17190 2778,'24'-25,"1"25,-25-24,0-26,25 0,-25 1,0-1,25 25,-25-24,25 24,-25 25,24 0,1 25,-25-1,25 26,0 0,0-26,-1 26,-24 0,0-25,0-1,0-24,-24 25,-1-25,0 0,0-25,-24 25,49-24,-25-26,0 25,25-25,0 1</inkml:trace>
  <inkml:trace contextRef="#ctx0" brushRef="#br0" timeOffset="421519.1095">17438 1885,'24'25,"-24"0,25 0,-25 24,25 26,0-1,0 0,0 1,-25-1,24 1,1-1,0-24,-25-26,0 1,0-25,-25-25</inkml:trace>
  <inkml:trace contextRef="#ctx0" brushRef="#br0" timeOffset="421653.117">17438 2381,'24'-25,"1"25,0 0,0-24,25 24,-26 0,26-25,-25 0,0 0,-1 0</inkml:trace>
  <inkml:trace contextRef="#ctx0" brushRef="#br0" timeOffset="422012.1376">18033 2431,'0'49,"0"-24,0-25,0 25,-25-50,25 25,0-49,-25 24,25-25</inkml:trace>
  <inkml:trace contextRef="#ctx0" brushRef="#br0" timeOffset="422212.1491">17363 1463,'0'0,"0"0,0 0,0 0,0 0,0-24,0 24</inkml:trace>
  <inkml:trace contextRef="#ctx0" brushRef="#br0" timeOffset="440139.1745">13791 3101,'0'0,"0"0,0-25,0 25,0 0,0 0,0 0,0 0,0 0,0 0,0 0,0 0,-24 0,24 0,0-25,0 25,-25 0,25 0,0 0,0 0,-25 0,25 0,0 0,-25 25,25-25,-25 0,25 25,-24-25,-1 24,25-24,-25 25,25 0,-25-25,25 25,0-25,-25 25,25-1,0-24,-24 25,24 0,0 0,0-25,-25 25,25-1,0 1,0 0,0-25,0 25,0-25,0 25,0-1,0 1,0 0,0-25,0 25,0 0,0-25,0 0,0 24,25-24,-25 25,0-25,0 0,0 25,0-25,0 25,0 0,24-25,-24 25,0-25,0 0,0 0,25 24,-25-24,0 0,0 0,0 0,0 0,0 0,0 0,0 25,0-25,0 0,0 0,25 25,0-25,-25 25,0-25,0 0,0 0,25 25,-25-25,24 24,-24-24,0 0,25 25,-25-25,0 0,25 0,-25 0,25 0,-25 0,0 0,25 0,-25 0,24 0,-24 0,0 0,25 0,0 0,-25-25,0 25,25 0,0-24,-25 24,0-25,24 25,-24-25,0 25,25-25,0 25,-25-25,0 1,0 24,25-25,-25 25,25-50,-25 25,0 0,24 1,-24-1,0 0,0 0,0-24,0 24,25 0,-50 25,25-25,0-24,0 24,0 0,-24 0,24 0,0 1,-25-1,25 0,-25 0,25 25,0-25,-25 25,0-24,25 24,-24 0,-1 0,0 0,-25 0,50 0,-49 0,49 24,-25-24,0 25,25-25,0 0,0 0</inkml:trace>
  <inkml:trace contextRef="#ctx0" brushRef="#br0" timeOffset="441547.255">13618 4266,'0'0,"0"0,0 25,0-25,0 0,0 0,-25 25,25-25,0 0,0 0,0 0,0 0,0 0,0 0,0 0,0 0,0 0,0 0,0-25,0 0,0 25,0-24,0 24,0-25,0 0,0 0,0 0,0 25,0-24,0-1,25 0,-25 25,0-25,0 0,0 25,0 0,0-24,0 24,0 0,25 24,-25 1,0-25,24 25,-24 0,0 0,25-1,0 1,-25 0,25 0,-25 0,0-1,25-24,-1 25,-24 0,0 0,0-25,0 0,25 25,-25-25,0 0,25 0,-25 0,0-25,0 0,0 0,0 0,0 1,0-1,25-25,-25 25,0-24,25 24,-25 0,0 0,0 25,0-24,0 24,24-25,-24 25,0 0,0 0,0 0,0 25,0-25,0 24,0-24,0 0,0 25,0-25</inkml:trace>
  <inkml:trace contextRef="#ctx0" brushRef="#br0" timeOffset="446804.5557">13667 4564,'0'0,"25"25,0 0,-25-1,0 1,25 25,-25-1,25 1,-25 25,0-1,0 0,0 1,-25 24,0-25,0 26,0-26,-24 25,-1 0,-24-24,-1 24,1-24,-25-1,-1 0,-24 1,25-1,-25 25,25-24,-25-1,25 25,0 1,-1-1,26 25,-1 0,1-25,24 50,1-25,24 25,0 0,0-25,25 24,0-23,0-1,0 0,0-25,0 0,0-25,0 26,0-51,0 1,0 24,-24-49,24 0,0 24,0-49,0 25,-25-25,25 0,0 0,0-25</inkml:trace>
  <inkml:trace contextRef="#ctx0" brushRef="#br0" timeOffset="447563.5991">12080 5755,'0'0,"0"0,0 0,0 0,0 0,0 0,-25 24,25 1,-25 25,0-25,25 24,0 1,-24 0,24-1,0 1,0-1,24-24,-24 0,25 25,0-50,0 24,0 1,-1-25,1 0,0 0,-25-25,25 25</inkml:trace>
  <inkml:trace contextRef="#ctx0" brushRef="#br0" timeOffset="447815.6136">11807 6176,'0'0,"25"0,-25-24,25 24,-1-25,26 25,-25-25,24 0,1 25,-25-25,24 1,-24 24,0-25</inkml:trace>
  <inkml:trace contextRef="#ctx0" brushRef="#br0" timeOffset="448615.6593">14263 4986,'24'74,"-24"-24,0 24,25 25,0-24,25-1,-1 25,1-49,49 24,0 1,25-26,25 1,0-25,25 0,24-25,1 25,24-25,0 0,25 0,0 0,0 0,25 0,-25 0,25 0,0 24,-25 1,25 25,-25-25,-25 49,25 0,-50 1,1 24,-1-25,-24 26,0 24,-26-25,1 0,-25 0,-25 1,26-1,-51-25,0-24,1 24,-26-49,-24 0,25-25,-25 0,-1-25</inkml:trace>
  <inkml:trace contextRef="#ctx0" brushRef="#br0" timeOffset="449093.6867">21506 5804,'0'0,"-25"0,0 0,-25 0,26 25,-26-25,25 50,-24-25,24 24,0 1,0-1,25 26,0-1,0 1,0-1,25 0,-25 1,25-1,-25-24,25 24,-25-49,0 25,0-26,0 26,-25-50,25 0,-25 25,25-50</inkml:trace>
  <inkml:trace contextRef="#ctx0" brushRef="#br0" timeOffset="449273.697">20935 6474,'25'0,"0"0,24 0,-24 0,25 0,-1-25,1 25,0-25,-1 1,1-1,-1-25</inkml:trace>
  <inkml:trace contextRef="#ctx0" brushRef="#br0" timeOffset="449987.7378">10914 9823,'0'0,"-25"24,0 1,25 25,-24-25,24 24,-25 1,0 0,25-1,0 1,0-25,0-1,0-24,0-24,0-1,25-25</inkml:trace>
  <inkml:trace contextRef="#ctx0" brushRef="#br0" timeOffset="450097.7441">10765 9500,'-25'0,"1"0,24 0,0 0</inkml:trace>
  <inkml:trace contextRef="#ctx0" brushRef="#br0" timeOffset="450362.7592">11237 9227,'24'0,"-24"0,0 0,-24 0,-1 25,0 25,0-25,0 24,25 26,-25-1,25 25,-24 0,24 1,0 24,0-25,0 0,-25 0,25 1,0-26,0-24,0-26,0-24,0 0</inkml:trace>
  <inkml:trace contextRef="#ctx0" brushRef="#br0" timeOffset="450672.777">11162 10021,'50'-50,"-1"26,26-51,-26 26,1-26,0 1,-26-1,1 1,-25 24,25 1,-50 24,25 0,-25 25,1 25,-1 25,0-1,25 50,0 1,-25-1,50 50,-25-25,0-25,0 50,0-50,25-25,-25 1,25-26,-25-49,0 0</inkml:trace>
  <inkml:trace contextRef="#ctx0" brushRef="#br0" timeOffset="450799.7842">11311 10120,'25'0,"0"0,-1 0,26 0,0-24,24-1</inkml:trace>
  <inkml:trace contextRef="#ctx0" brushRef="#br0" timeOffset="451556.8275">12477 9178,'0'25,"0"-25,0 24,-25 1,25 25,0-1,-25 1,0 24,25 1,-24-1,24 1,-25-1,25 0,25-24,-25 24,24-24,-24 0,50-25,-50 24,25-49,0 0,-1 0,26 0</inkml:trace>
  <inkml:trace contextRef="#ctx0" brushRef="#br0" timeOffset="451821.8426">12204 9674,'25'25,"0"-25,24 0,-24 0,49 0,-24 0,0 0,-1-25,1 25</inkml:trace>
  <inkml:trace contextRef="#ctx0" brushRef="#br0" timeOffset="452210.865">12849 10220,'0'49,"0"-24,0 25,0-1,-25 1,25-1,-25-24,25 25,-25-25</inkml:trace>
  <inkml:trace contextRef="#ctx0" brushRef="#br0" timeOffset="452888.9037">13271 9079,'24'0,"1"0,-25 24,25-24,0 0,0 25,-1 0,1 25,-25-1,0 26,0-26,-49 50,24-24,0-1,-25 1,26 24,-26-50,25 26,0-26,25-24,0 25,25-25,0-25,0 25,24-25,-24-25,25 25,-25-25,24 25,-24-25,0 0,-25 0</inkml:trace>
  <inkml:trace contextRef="#ctx0" brushRef="#br0" timeOffset="453486.9379">13915 9302,'0'-25,"0"0,0 0,0 1,0 24,25 0,0 0,-25 24,50 26,-50 0,24-1,1 50,0-24,-25 24,25 25,0-25,-25 0,0-24,0 24,0-49,0 24,0-24,-25-25,0 24,0-24,-24-25,-1 25,0-25,26 0,-26 0,0 0,1-25</inkml:trace>
  <inkml:trace contextRef="#ctx0" brushRef="#br0" timeOffset="453942.964">10145 9079,'25'-25,"-50"0,0 25,1 0,-26 0,0 25,1 0,-1 24,0 1,26 49,-26-25,25 26,25-1,-25 25,25 0,0-25,25 0,-25 1,25-26,0 0,0-24,24-25,1 24,-1-49,26 25</inkml:trace>
  <inkml:trace contextRef="#ctx0" brushRef="#br0" timeOffset="454220.9799">11857 10567,'24'49,"-24"-24,0 25,0-1,0 1,0-25,0 24,0 1,-24-50</inkml:trace>
  <inkml:trace contextRef="#ctx0" brushRef="#br0" timeOffset="454899.0187">19372 10120,'25'0,"25"0,-1 0,26-24,-1-26,1-25,24 1,0-25,-24-25,-1 0,-24 0,-1 0,-24 0,-25 25,-25 24,0 1,1 49,-26 25,25 49,0 26,-24 49,49 25,-25 24,25 1,-25 24,25 1,0-25,0-1,0-24,0-25,0-50,0 1,0-50,0-50</inkml:trace>
  <inkml:trace contextRef="#ctx0" brushRef="#br0" timeOffset="455033.0264">19496 9624,'-24'-49,"-1"49,25 0,0-25,49 25,1-25</inkml:trace>
  <inkml:trace contextRef="#ctx0" brushRef="#br0" timeOffset="455271.04">20290 9103,'99'-74,"-24"-1,-26 1,-24 49,-25-24,0 49,-49 0,24 49,-25-24,1 74,-1 1,0 48,26 1,-1 25,0 24,25-24,0 24,0-49,0 25,0-75,25 25,-25-50,0-24,-25-50,25-25</inkml:trace>
  <inkml:trace contextRef="#ctx0" brushRef="#br0" timeOffset="455400.0474">19993 10071,'0'-50,"24"0,1 50,25-24,-1-1,26 0,-26 0,26-24,-1 24</inkml:trace>
  <inkml:trace contextRef="#ctx0" brushRef="#br0" timeOffset="455890.0754">20737 9922,'0'25,"25"-1,-25 26,0 0,-25-1,25 1,-25 0,25-1,-25 1,25-25,0-25,0 0</inkml:trace>
  <inkml:trace contextRef="#ctx0" brushRef="#br0" timeOffset="456401.1046">21654 8706,'-24'-49,"24"-1,-25 1,-25 24,25 0,-24 25,24 25,-25 24,1 1,24 24,-25 26,50 24,-24 0,24 25,0-1,0 26,0-50,0 25,24-25,-24 0,0-50,0 1,0-26,0 1,-24-50,24-25</inkml:trace>
  <inkml:trace contextRef="#ctx0" brushRef="#br0" timeOffset="456528.1119">21208 9649,'25'0,"24"-25,1 25,0 0,-1-25,1 25,-1 0,1 0</inkml:trace>
  <inkml:trace contextRef="#ctx0" brushRef="#br0" timeOffset="456679.1205">22027 9971,'0'75,"0"-1,0-24,0 0,0-1,-25 1,25-50</inkml:trace>
  <inkml:trace contextRef="#ctx0" brushRef="#br0" timeOffset="457045.1415">22498 9079,'49'0,"1"0,-25 24,24-24,1 50,0-25,-25 0,-25 49,0-24,0 24,-25 0,0 1,-25-1,25 1,-24-1,24-24,25-1,-25 1,50-25,-25-1,25 1,24-25,1-25,-25 25,25-24,-1-1,1-25</inkml:trace>
  <inkml:trace contextRef="#ctx0" brushRef="#br0" timeOffset="457415.1626">23168 8806,'0'-25,"24"0,1 25,0 0,0 0,0 0,-1 25,1 24,0 26,0-1,-25 26,0 24,0 0,0 24,0 1,-25-25,25 0,-25-25,25 26,-25-51,1 0,-1-24,0-25,0 0,-24-25,24 0,-25 0,25-25,-24 0</inkml:trace>
  <inkml:trace contextRef="#ctx0" brushRef="#br0" timeOffset="457921.1916">19124 8806,'0'-50,"0"25,-49-24,24 49,-49 0,24 0,0 24,-24 26,24 24,1 1,24 24,0 25,25 0,-25 0,25 25,-24 0,24-25,0 0,0 0,0-25,0-49,24 24,1-24,25-25,-1-25,1 24,0-24,24 0,-24 0,-1 0,1 0</inkml:trace>
</inkml:ink>
</file>

<file path=ppt/ink/ink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07T22:00:43.5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0 104,'1'14'38,"3"5"1,-5-4-1,5 5-34,-5 2-2,1 2 0,0 2-1,0-1-1,0-1 0,1-4-1,1-1-1,-3-8-4,11 3-29,-10-14-5,3 20 0,-3-20 1</inkml:trace>
  <inkml:trace contextRef="#ctx0" brushRef="#br0" timeOffset="209">23 507 76,'0'19'39,"-2"-9"0,3 3 0,-1-13-18,0 0-15,0 0-3,0 0-1,0 0 0,0 0-1,0 0-2,8-10-6,-8 10-32,11-5-1,-11 5 0,9-9-1</inkml:trace>
</inkml:ink>
</file>

<file path=ppt/ink/ink1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07:16.99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0 366 39,'-4'9'35,"4"1"0,0-10 2,1 11-20,-1-11-5,0 0-5,0 0-1,0 0-2,0 0-1,0 0-1,0 0 0,0 0 0,0 0-1,0 0 0,0 0 1,0 0-1,0 0-1,0 0 1,0 0-1,0 0-1,14 8 0,-14-8 1,17 5-1,-4-1 1,1-1-1,2 0 1,3-1 0,1 2 0,4-1 0,2-2 0,3 2 0,-1-1 0,2 0 0,4 1 0,-2 0 0,2 2 1,0 1-1,-1 0 0,-1-2 1,0 0-1,1 1 0,-2-2 0,-1 0-1,-2-2 1,-1 1 0,-2-4-1,-2 1 0,-1 1 1,-3-2 0,-3 2 0,-2-2 0,-3 2 0,-2-1 0,-9 1 0,13-2 0,-13 2 0,0 0 0,0 0 0,0 0 0,0 0 1,0 0-1,0 0 0,6-11 0,-6 11 0,0 0-1,-4-15 1,4 15 0,-7-18 0,0 7 0,-1-6 0,-2 1 0,-2 1 1,0-3 0,-1 4 1,-1-1-1,1 4 1,-2-2 0,3 10 1,-2 0-2,2 2 0,0 1 0,0 1 1,1-1-1,11 0 0,-16 1-1,16-1 0,-9 2 0,9-2 0,0 0 0,0 0-1,0 0 0,16 11 0,-4-3 0,2 2 0,4 1 0,3 3-2,2-1 3,2 2-2,3-1 2,0 3-1,1 1 1,-1-6-2,0 3 2,-3-4 0,-3 1 0,-3-1 0,-4-3 0,-5-1-1,-10-7 1,10 9 1,-10-9-1,0 0 1,-6 9-1,6-9 1,-21 7 0,7-3 0,-7 2-1,-1 2 1,-3-1-1,-3 4 0,-1-1 1,2 1 0,2-2 0,3 2 0,5-2-1,3-4 0,5 3-1,9-8-2,0 0-1,-12 3-10,21 1-28,-9-4 0,12-5 2,-12 5-2</inkml:trace>
  <inkml:trace contextRef="#ctx0" brushRef="#br0" timeOffset="1377">105 1028 81,'0'0'40,"0"0"-1,8-10-6,-8 10-25,0 0-3,0 0-3,0 0 0,0 0-1,0 0 0,5 9 0,-5-9-1,16 11 0,-3-6 1,6-4 0,-19-1-1,49 15 3,-15-18-3,1 1 1,6 3-1,0-2 1,4-3-1,-1 4 0,0-8 1,-2-4-4,-4 9 3,-2-2 0,-3 1 0,-6 0 0,-2-1-1,-3 0 1,-4 5 0,-4 2 0,-2-4 0,-1 3 0,-2-4 0,-9 3 0,15-1 0,-15 1 0,0 0 0,12-10 1,-12 10-1,0 0-1,0 0 2,0 0-1,0 0 0,0 0 0,0 0 1,-4-10-1,4 10 0,-14-25 1,3 7-1,-2 0 1,-4-2-2,-1 3 1,0 2 1,-4 1-1,0 1 1,1 5-1,2-1 1,2 3 0,2 2 0,3 0-1,1 0 0,11 4 0,-10-3-2,10 3 1,0 0 1,10 6-1,1-1 0,3-2 1,3 4-1,3 0 1,4 1 1,3-1-1,0 2-1,2 1 1,-2-1 0,1 5 0,0-3 0,-2 2-1,-3 1 1,-4-2 0,-2-1 0,-2-2 0,-3 0 1,-12-9-1,15 11 0,-15-11 0,0 0 0,5 10 1,-5-10-2,-5 16 2,-1-7-1,-2 3 0,8-12 1,0 0-1,-41 39 2,41-39-3,0 0 3,-54 40 1,54-40-1,0 0-1,-51 19-2,51-19 2,0 0-3,0 0 3,0 0-3,0 0-1,0 0 0,0 0 3,0 0 1,0 0-2,0 0 2,0 0 0,0 0-5,0 0-12,0 0-24,0 0 0,0 0-3,1 12 5</inkml:trace>
  <inkml:trace contextRef="#ctx0" brushRef="#br0" timeOffset="146760">1217 292 36,'0'0'34,"0"0"2,0 0-1,7 15-18,-12-25-8,5 10 1,0 0-3,0 0-2,0 0 0,0 0-2,0 0 0,0 0-1,0 0 0,0 0-1,0 0 0,0 0-1,0 0 0,0 0 0,0 0 0,0 0 0,8 10 0,-3-1-1,0 3 1,1 3-1,1 2 1,1 3-1,1 1 1,-1 1-1,0-3 1,0-3-1,-3-3 1,1 0 0,-2-3 0,-4-10 0,6 12 0,-6-12 0,0 0-1,0 0 1,0 0 0,4 10 0,-4-10 0,0 0 0,0 0 0,0 0 0,0 0 0,6 10 0,-6-10 0,7 13 0,-3-4 0,-4-9-1,11 16 1,-11-16 0,13 16 0,-13-16 0,11 10-1,-11-10 1,10 8 0,-10-8 1,0 0-1,0 0-1,10 2 1,-10-2 0,0 0 0,0 0 1,0 0-1,0 0-1,0 0 1,0 0 0,0 0 0,8-11 0,-8 11 1,9-21-3,-3 7 3,3-7-1,0 0 1,0-4-1,2-4 1,0 5 1,-1-6-1,2 3 0,-2 2 0,0 5 0,-1 3-1,-2 3 0,-7 14 0,9-16-2,-9 16 0,0 0-3,12 2-6,-12-2-29,0 0 2,5-16-2,-5 16 2</inkml:trace>
  <inkml:trace contextRef="#ctx0" brushRef="#br0" timeOffset="147678">1689 238 54,'0'0'40,"0"0"-2,8-14 1,-8 14-20,0 0-12,0 0-4,7-10-2,-7 10 0,0 0-1,9-4 1,-9 4-1,21 2-1,-5 2 1,3 0-1,5 2 1,2 2 0,2 0 0,0 4-1,-3-3 0,-3 1 1,-2 2-1,-6-2 0,-2 6 0,-6-3-1,-3 2 1,-6-3-2,-3 4 1,-5-3-1,-1 2 1,-5-1-2,1-6 2,-5 0 1,1 0-1,-1-4 1,0 1 1,0-4 1,1-1 0,0 0 0,2-3 0,1 1 0,1-1 0,5 2 0,0-3 0,11 4 0,-15 0-1,15 0 1,-9 4-1,9-4 0,-7 9 0,7-9 0,-6 20-1,3-7 1,2 0-1,2-1 1,5 1 0,0-3 0,4-2 0,2-1 0,2-5 1,1-2 0,2 0 0,1-1 0,-2-3 0,1 1-1,-1-2 1,1 0 0,-2-3-1,1 1 1,-1-1-1,0-1 0,0-1-1,-1-5-2,3 7-6,-6-16-29,3 5 1,-6-8-1,5 4 1</inkml:trace>
  <inkml:trace contextRef="#ctx0" brushRef="#br0" timeOffset="148400">2057 28 53,'9'11'39,"-3"6"-3,-6-5 2,8 18-25,-10-9-7,7 15-1,-3-2-2,4 12-1,-2 1 0,2-2-1,-1-1 0,2-4-1,0-3 1,-1-7-2,-1-3 0,-2-12-2,2-6 0,-5-9-2,11 5-17,-10-17-16,7-4 0,-6-11-2,7 0 3</inkml:trace>
  <inkml:trace contextRef="#ctx0" brushRef="#br0" timeOffset="148628">2241 293 46,'20'20'39,"-13"-3"-1,6 10 0,-7-12-14,9 16-15,-9-2-5,4 0-2,-3-2-2,-3-7-2,4 0-4,-12-10-15,4-10-18,0 0 0,9 1 0,-10-18 0</inkml:trace>
  <inkml:trace contextRef="#ctx0" brushRef="#br0" timeOffset="149054">2564-2 49,'10'2'38,"-10"-2"0,12 13-1,-12-13-16,7 32-14,-5-4-4,4 8-1,1 4 0,0 9-1,2 4 0,1-5-1,2 3 0,0-1 0,2-6 0,-1 0 0,-1-7 0,0-6 1,-2-8-2,-2-4 2,-1-4-1,-7-15 2,7 16-2,-7-16 2,0 0-1,-2-10-1,-4-2 3,-2-1-3,-4-5 2,-3-1-2,-2-2 2,-1 3-3,-2 3 2,-1 3-1,2 6 0,2 3 0,1 8 0,4 7-1,3 5 1,0 7 1,5 3-1,2 6 1,2-1-1,4-1 1,2-1-1,5-7 2,1-4-3,2-8 0,3-7-2,-1-13-3,13-2-33,-10-15-2,9-3 3,-6-10-5</inkml:trace>
  <inkml:trace contextRef="#ctx0" brushRef="#br0" timeOffset="149759">2895 598 59,'9'11'40,"-9"-11"-2,0 0 2,0 0-27,0 0-5,-8-9-3,8 9 0,0 0-1,0 0-1,-1-13-1,1 13-1,2-14 0,0 2-1,1-1 0,1-3 0,-2-1 0,4 0 0,-3 1 0,3 1-1,-2 4 1,-4 11-1,11-10-1,-1 9 0,3 9-1,-2 0 1,6 5-1,-4 3 0,4 1 1,-3 2 0,1-3 0,-5 1 1,0-6 0,-10-11 1,14 11-1,-14-11 1,12-9 1,-5-4 0,-2-3 0,1-4 1,-1-2 0,0 2-1,-2-2 2,2 5-2,-4 3 1,1 4-1,-2 10-1,0 0 1,0 0-1,13 5 0,-6 8-1,4 1 0,2 5 1,1 2 0,1 1 0,4 0-1,-2 0-2,-3-4 0,3-1-3,-14-7-30,13-3-2,-16-7-3,22-9 3</inkml:trace>
  <inkml:trace contextRef="#ctx0" brushRef="#br0" timeOffset="150325">3417 389 66,'0'0'38,"-9"20"-2,-4-8 0,5 6-32,-4-1-3,2 1-1,5 2 0,3-3-1,6-2 0,5-5 1,7-2 0,4-6 0,3-4 0,4-4 1,-1-7 0,0 1 0,-3-6 0,-4 2 1,-6-1 1,-3 0-1,-9 2 0,-4 1 0,-8 3 0,-6 2-1,-3 1 0,0 1-1,0-2-1,-1-1-2,9 11-7,-6-11-28,18 10 0,2-15 0,10 7 0</inkml:trace>
  <inkml:trace contextRef="#ctx0" brushRef="#br0" timeOffset="150716">3553 369 55,'0'0'37,"20"-4"0,-20 4-1,25 7-23,-16-3-8,5 10-2,0 4-2,4 0-1,0 3 1,3 3-1,0 1 0,0 0 1,-1-3-1,-1-3 0,-5-3 0,-2-6 1,-1-6 0,-11-4-1,12-14 2,-7-5 0,-2-4 1,2-1-2,-2-13 3,-1 1-1,-1-3 0,1 2-1,0 2 0,0 4-1,0 2-1,-1 3 0,2 11-1,-1-2-2,-2 17-2,10-20-1,1 19-4,-11-12-11,12 15-18,-12-2 1,17-1-1,-17 1 3</inkml:trace>
  <inkml:trace contextRef="#ctx0" brushRef="#br0" timeOffset="151069">3944 216 61,'7'14'36,"-7"-14"0,16 14-12,-16-14-9,17 2-7,-17-2-3,23 1-2,-10-4-1,2 1 0,0-2 0,1 0-1,-3-2 0,0 0 0,-4 0 0,1 2 1,-10 4-1,6-12 0,-6 12 0,-11-10 0,1 6 0,-3 1 0,-4 0 0,-1 2-1,-2 3 1,-1 4-1,0 3 0,1 4 0,1 5 0,4 7 0,2 4-1,3-1 0,6 5 0,5-2 0,6 1 0,5-3 0,3-1 1,5-6-2,1-6 2,2-2-2,4-5-1,-6-5-4,12-1-32,-12-7 0,6 1 0,-5-10 0</inkml:trace>
  <inkml:trace contextRef="#ctx0" brushRef="#br0" timeOffset="151720">4426-4 74,'1'20'41,"2"13"-4,-7-2 3,8 9-34,-7 9-5,3 3-1,2 6 0,3-4-1,4-1 1,4-3-1,4-5 0,2-7-2,9-8-4,-11-9-32,11-7 2,-4-12-3,3-4 2</inkml:trace>
  <inkml:trace contextRef="#ctx0" brushRef="#br0" timeOffset="152296">1678 903 66,'0'0'40,"0"0"-1,0 0 1,-11-3-28,11 3-6,-23 4-3,7 3-1,-7 2-1,-1 2 1,-2-3-1,1 3 0,4 0 0,2-3-1,4 2 0,2-2 0,13-8-1,-5 18 1,13-8-1,-8-10 0,0 0 0,61 46-1,-61-46 1,57 43 0,-57-43 0,53 48 0,-53-48 1,29 45-4,-29-45 4,0 0 2,-4 45-1,4-45-3,0 0 5,-58 22-5,58-22 3,-58 3 3,58-3-1,-59-4-4,59 4 0,-49-9 1,49 9-3,0 0-1,0 0-23,0 0-17,0 0 1,0 0 0</inkml:trace>
  <inkml:trace contextRef="#ctx0" brushRef="#br0" timeOffset="152707">1727 1164 68,'51'-25'39,"-51"25"-4,0 0 0,0 0-29,0 0-1,0 0-4,0 0 1,0 0 0,3 42-5,-3-42 6,46 15-1,-46-15-2,69 8-2,-69-8-1,78-7 1,-78 7 0,68-18 6,-68 18-1,46-25-1,-46 25 4,15-28-1,-22 12-2,-8 3 0,-9-1-1,-7 7-2,-4-1-3,-2 7 2,37 1-3,-69 4 2,69-4 1,-52 26-6,52-26-25,-13 43-5,13-43-1,0 0-1</inkml:trace>
  <inkml:trace contextRef="#ctx0" brushRef="#br0" timeOffset="153183">2156 807 89,'0'0'38,"1"-15"1,-1 15-11,0 0-22,0 0-3,0 0-1,5 16-1,-2 0-1,3 5 1,0 3 0,4 6-1,0 7 0,-10-37 1,21 75-1,-21-75 0,17 70 3,-17-70-2,15 59 0,-15-59-3,0 0 0,12 55-7,-12-55-29,0 0 0,0 0-1,0 0-2</inkml:trace>
  <inkml:trace contextRef="#ctx0" brushRef="#br0" timeOffset="153483">2339 1056 59,'16'-16'36,"-16"16"-3,10-8 3,-10 8-26,0 0-5,0 0 1,20 41-5,-20-41 3,26 51-4,-26-51 3,33 54-3,-33-54 1,33 42-2,-33-42-1,0 0 2,0 0-2,46 35 4,-46-35-1,0 0 2,0 0-1,30-49 4,-30 49-4,15-53 4,-10 18-3,4 0 0,-4 0-4,2 2 2,-1 3-1,0 4-3,2 1 1,-4 11-4,8 8-1,-12 6-16,19-5-17,-19 5 0,24 13 0,-13-5 2</inkml:trace>
  <inkml:trace contextRef="#ctx0" brushRef="#br0" timeOffset="153845">2764 1078 79,'0'0'40,"47"13"-4,-47-13-12,33-9-16,-22 6-2,4 2-4,-15 1-1,21-7 0,-21 7-1,18-12 1,-18 12 1,13-14 0,-13 14 0,8-14-1,-8 14 1,-1-16-1,1 16 0,-12-16 1,0 9-1,0 2-1,-5 2 1,0 4-1,-2 4-1,1 0 1,18-5-1,0 0 2,-54 52 1,54-52-3,-27 45 3,27-45-3,-15 47 0,15-47 0,1 50 1,-1-50-2,15 43-1,-15-43 3,0 0-2,45 46 2,-45-46 1,0 0 0,59 31-1,-59-31-2,0 0 1,49 26-1,-49-26-3,0 0-15,0 0-21,47 18-1,-47-18 0,0 0 2</inkml:trace>
  <inkml:trace contextRef="#ctx0" brushRef="#br0" timeOffset="154495">3206 768 81,'0'0'41,"0"0"-1,0 0-3,0 0-28,-5 12-5,-4 1-1,0 9-1,-1 5-1,0 4-1,0 11 0,10-42 2,-9 84 0,9-84-1,6 84-1,-6-84-1,23 72 2,-23-72-2,34 55 1,-34-55-5,44 40-6,-44-40-34,0 0 4,46 43-4,-46-43 3</inkml:trace>
</inkml:ink>
</file>

<file path=ppt/ink/ink1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10:54.7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382 596 56,'11'2'37,"-11"-2"-1,9-1 2,-9 1-24,0 0-5,-1-12-2,1 12-1,0 0-2,-20-1-1,1 3-1,-6 4-1,-7 5-1,-6 7 0,-6 4-1,1 2 1,2 5-1,9 4 1,12 4-1,14-1 1,16 1 1,14 2-2,15 0 1,8-1-1,5-1 2,1-2-1,-5-4 1,-10 2-1,-12-6 0,-12-4 1,-17-3 0,-15 1 0,-14 0-1,-10-6 0,-11 2 0,-5-6-1,2 0-1,1-7-1,12 3-5,-1-19-14,24 2-17,11-9 2,18-5-1,12-7 2</inkml:trace>
  <inkml:trace contextRef="#ctx0" brushRef="#br0" timeOffset="417">520 865 52,'-13'37'31,"2"14"1,-4-2-2,1 6-25,17 4 0,7-10 0,16-2 0,10-23 1,15-6 0,1-26 1,8-1-1,-9-21-1,1-9-3,-13-10 1,-9-1-1,-17-3-2,-14 0 1,-16 2 0,-12 1 0,-9 2-1,-5 11 1,-1 3 0,4 7-1,5 6 1,8 8-1,12 13 0,15 11 0,14 12 0,12 7 0,9 9 0,5 7 0,6 2 1,0 1-1,0-7 1,-5-5-1,-10-8 2,-5-9-2,-9-11 1,-4-15 0,-6-11-1,-2-7 1,-2-11-1,0-6 1,6-4-2,1 0 1,5 0-1,5 4 1,3 10 0,4 2-1,3 10-1,1 0-4,11 9-32,-11-5 0,5 3 0,-4-8-1</inkml:trace>
  <inkml:trace contextRef="#ctx0" brushRef="#br0" timeOffset="951">1516 27 85,'-13'-5'37,"6"19"1,-4 10-1,6 19-34,-2 16-2,1 18 1,0 16-1,2 10 1,0 2 1,4 5-3,0-3 2,0-8 0,1-11-2,0-17-1,2-16 1,-1-18-1,-1-13-2,-1-24 1,0 0-1,-23-37 1,6-7-1,-9-8 1,-4-7 1,-1 6 1,1 3 0,3 10 0,5 12 1,15 16 1,7 12 0,25 14 0,10 3 1,14 3-1,10-7 1,9 3 0,3-12 0,5-6-1,0-12 1,-6-4-2,-9-9 1,-8-6-2,-16-2 0,-9-3 0,-16 0 1,-14 8-2,-13 6 1,-11 11-1,-7 12 0,-7 14 0,-3 14 0,2 10 0,7 12 0,8 4 0,9 6 2,9-4 0,10-6 0,10-8 0,9-11 1,10-9-1,4-16 1,5-8-1,0-12-1,1-1 1,-2-4-2,-4-1 1,-8 3-1,-5 4 0,-6 9-2,-16 5 3,10 10 0,-10 4-2,0 2 2,2 1 0,4-1 1,6-3-2,5-9 3,7-5-2,5-6-1,2-7 3,3-8-2,0-4 1,-3-9-1,-6-6 1,-7-10 0,-9-11 0,-10-7 0,-9-12 0,-7-3 0,-9-2-1,-6 2 0,-2 6 0,0 9 0,1 14 0,3 9 0,5 14-2,6 10 0,3 5-3,16 17-14,0 0-22,12-7 1,4 3-1,13 9 0</inkml:trace>
</inkml:ink>
</file>

<file path=ppt/ink/ink1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10:57.0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288 705 93,'-28'-2'40,"0"11"0,-8-2-1,0 9-35,-2 4-3,1 5 0,3 8-1,6 7 0,10 4 0,13 4-1,10-1 1,11 2-1,6-2 0,7-2 0,-2-6 1,1-5-1,-5-5 2,-6-6-1,-8-5 0,-10-2 1,-7-6-2,-8-5 0,-2-2 0,-6-7-1,3 0-3,-6-13-7,17 6-28,-4-7 3,14 2-2,4-4 2</inkml:trace>
  <inkml:trace contextRef="#ctx0" brushRef="#br0" timeOffset="311">360 1047 76,'16'1'38,"-16"-1"-3,12 18 1,-17-4-30,6 6-6,0 0 1,1 1-3,8-2 1,3-3-1,4-6 2,5-8 0,-1-9 1,2-6 2,-3-7-1,-2 0 1,-11-7-1,-5 2 2,-9-3-1,-6 3 0,-9-1-1,1 9 0,-4-1 0,2 7-1,5 2 0,3 1-1,15 8 0,0 0 0,12 10 0,10 2 0,7 7-1,5 1 0,6 7 1,1 2-2,0 0 2,-5-2-2,-5-2 2,-4-7-2,-7-2 2,-5-8-1,-4-10 1,-4-11 1,-2-7 0,0-8 1,0-7-2,5-3 2,0-5-1,4 3 0,2 2-1,4 6 0,1 7-2,0 0-3,10 20-15,-8-11-19,4 7 1,-5-8-1,8-1 0</inkml:trace>
  <inkml:trace contextRef="#ctx0" brushRef="#br0" timeOffset="822">1195 267 91,'-8'-11'39,"-5"10"1,7 17-1,-3 7-32,6 18-4,2 15-3,0 12 0,3 10 0,0 6-1,2 0-1,-2-6-2,4-2-2,-9-24-6,11-6-26,-13-23-1,1-11 0,-10-20 1,0-1 18,-13-21 10,7 1 8,-2 4 6,-4-1 27,10 5 2,7 8 2,9 13 1,17-12-15,18 22-8,1-7-6,20 4 1,2-10-1,14 2-1,-4-11-1,4-3-2,-9-6 0,-4-3-1,-13-3 1,-10 0-2,-15 4 0,-14 3 0,-15 6-1,-11 9 1,-12 10-1,-5 12 0,-6 10-1,-2 9 1,3 9-1,5 5 1,8 3-1,11-2 0,12-4 1,8-5-1,12-6 1,8-9-2,8-9 2,3-8-1,2-6 1,1-6 1,-2-5-1,-2-5 1,-5-1-1,-4 0 1,-6 2 0,-5 3-1,-4 3 0,-9 5 0,10-1 0,-10 1 0,4 9-1,-4-9 1,6 11 0,-6-11 0,12 8 1,-12-8-2,16 3 1,-16-3 0,16 0 0,-16 0 0,15-1 0,-15 1-1,9-1 1,-9 1 1,0 0-1,0 0 0,0 0 0,9-5 0,-9 5 0,0 0 0,0 0 0,-13 8-1,4 1 1,-2 3-2,-1 3 1,0 3-1,-1 1 2,4 1-2,6 0 1,7-4-1,5-3 1,6-6 1,5-4-1,6-8 1,3-8 0,3-7 1,1-10-1,-2-7 2,-2-13-1,-2-6 1,-6-14 0,-5-9-1,-6-8 0,-8-4 1,-8-7 0,-5-2-1,-7 2 1,-1 6 0,-4 10 0,2 14 0,2 10 0,3 14-1,4 14-1,3 11 1,9 19-1,0 0-1,-9 13 1,11 17 0,1 17-1,3 14 1,0 17-1,0 19 1,3 12-1,2 10 1,0 1 0,5 0-1,2-8 0,3-5 0,3-14 0,4-13 0,1-13 1,2-14-2,4-9-1,-7-19-5,11-2-26,-12-19-7,3-10 0,-9-12-1</inkml:trace>
</inkml:ink>
</file>

<file path=ppt/ink/ink1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9T21:05:47.7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43-9 91,'-21'7'38,"7"7"-1,3-6-1,11-8-37,0 0-34,0 0-2,0 0-1,-10-27-1</inkml:trace>
</inkml:ink>
</file>

<file path=ppt/ink/ink10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10T21:17:18.355"/>
    </inkml:context>
    <inkml:brush xml:id="br0">
      <inkml:brushProperty name="width" value="0.05292" units="cm"/>
      <inkml:brushProperty name="height" value="0.05292" units="cm"/>
      <inkml:brushProperty name="color" value="#C0504D"/>
    </inkml:brush>
  </inkml:definitions>
  <inkml:trace contextRef="#ctx0" brushRef="#br0">11261 3448,'0'0,"0"0,0 0,0 0,0 25,0-25,25 0,-25 0,25 0,-25 24,25-24,0 0,-25 0,24 0,1 0,0 0,0 0,0 25,-1-25,1 0,0 0,0 0,0 0,-25 0,49 0,-49 0,25 0,0 0,0 0,-1 0,-24 0,25 0,-25-25,25 25,0-24,-25 24,25-25,-1 0,1 25,0-25,0 0,24 1,-24-1,0 0,0 0,-25 0,25 25,-1-24,-24-1,0 25,0-25,25 0,-25 25,25-25,-25 1,0-1,0 0,25 0,-25 0,0 1,0-26,25 25,-25 0,0 1,0-1,0 0,0 0,0 0,0 1,0-1,0 0,0 0,-25 0,25-24,0 49,-25-25,25-25,-25 25,0 1,1-1,-1 25,-25-25,25 25,-24-25,24 25,-25 0,1 0,-1 0,1 0,24 0,-25 0,25 0,1 0,-1 25,-25-25,25 0,1 0,-1 25,0-25,0 0,0 0,1 25,-1-1,0-24,25 25,-25 0,0-25,1 25,-1 0,25-25,-25 24,25 1,-25-25,25 25,-25 0,25 0,-25-25,1 25,24-25,0 24,-25-24,0 25,25 0,0 0,-25 0,25-1,0 1,0 0,0 0,-25 0,25 24,0-24,0 0,0-25,0 25,0-1,0 1,0 0,0 0,0 24,0-49,0 50,25-25,-25 0,25-1,-25 1,25 0,0 0,-25 0,24-1,1-24,-25 25,0 0,0-25,0 25</inkml:trace>
  <inkml:trace contextRef="#ctx0" brushRef="#br0" timeOffset="14424.825">8682 2332,'0'0,"-25"-25,25-25,-50 50,25-49,1 24,-26-25,0 25,-24 1,24-1,-24 0,-25 25,24 0,-49 0,25 0,0 0,-25 25,49 0,-49-1,25 1,25 25,-1-1,1-24,24 50,1-1,-1-24,25 49,1-25,24 26,0-26,0 25,24 0,-24 1,25-1,0-25,25 25,-26 1,26-1,0-25,24 1,-24-1,24 1,0-26,1 26,24-26,0-24,0 25,25-26,1-24,-1 25,0-50,0 25,0-49,-25 24,25-25,-25 1,0-26,1 1,-26 0,-24-1,-1-24,1 0,-25-25,-1 24,-24-24,-24 25,-1-25,0 0,-25 50,-24-26,0 26,-26 24,1 1,0 24,0 0,-25 0,49 25,-49-24,50 24,-1-25,1 0,24 0,50 0,0-49,50 24</inkml:trace>
  <inkml:trace contextRef="#ctx0" brushRef="#br0" timeOffset="15177.868">9227 1587,'0'25,"-24"-25,-1 25,-25 0,1 0,-1 0,0 24,1 1,-1-1,0 26,50-26,-24 26,48-26,-24 1,50 0,0-26,24 1,-24-25,24-25,1 1,-26-1,26-25,-51 25,26-49,-50 24,0 1,-25-1,0 1,1-1,-1 25,0 0,0-24,0 49,25-25,0 25,0 0,25 25,0 0,0 24,0-24,24 25,1-1,-25 1,49-50,-24 25,-1-1,1-48,-1 24,-24-25,25 0,-25-25,-25 1,0-1,-25 1,0-26,0 50,0-49,1 49,-1-25,25 50,-25-74,25 74,0-50,0 50,50-49,-50 49,49 0,-24 0,25 25,-50-1,49 26,-49 0,50-1,-50 26,25-26,-25 26,24-1,1-49,-25 25,0-26,25 1,-25-25,0-25,0 1,0-1,-25 0</inkml:trace>
  <inkml:trace contextRef="#ctx0" brushRef="#br0" timeOffset="15655.8954">9723 1463,'-49'-24,"-1"-1,50 25,0 0,0-50,0 50,75-25,-1 25,-24 0,24 25,-24-25,-1 25,1 0,0 0,-1 24,-24 1,0 24,0-24,-1 0,1 24,-25-49,25 24,-25-24,0-25,0 0,0-25,-25-24,25 24,0-49,0-26,-25 26,25-25,25 24,-25 1,25-1,-25 26,0 49,50-75,-50 75,74 0,-74 0,50 50,-50-50,24 50,-24-50,0 74,-24-74,-1 25,0 0,0-1,25-24,0 0,-25 0,25 0,0 0,0 0,50-49</inkml:trace>
  <inkml:trace contextRef="#ctx0" brushRef="#br0" timeOffset="15915.9103">10666 1191,'0'0,"25"24,0 1,-25 25,0-1,0 1,0 0,24-1,-24 1,25-25,0-1,25 1,-26-25,1-25,25 1,-25-26,-25 50,49-74,-49 24,0 0,0-24,-25 49,1-49,24 24,0 50,-25-49,25 49,25-75</inkml:trace>
  <inkml:trace contextRef="#ctx0" brushRef="#br0" timeOffset="16340.9346">11162 1067,'25'49,"-25"1,0 24,25 1,-25-1,0 0,0-24,25 24,-25-49,24 0,1 0,0-25,-25 0,25-25,-25 0,0 25,0-99,-25 25,-25-1,1 26,-1-26,-24 26,24-1,-24 0,24 26,50 24,-50-50,50 50,0 0,75-50,-1 26,1-1,-1 0,25 0,1-24,24 24,-25 0,0 0,-25-24,26 24,-26 0,0 0,-24 0,24 25,1-24,-25 24,49 0,-25 0</inkml:trace>
  <inkml:trace contextRef="#ctx0" brushRef="#br0" timeOffset="16783.96">12378 2084,'0'24,"-25"-24,25 50,0-25,-25 24,25-24,0 25,-25-1,25 1,0-25,0 0,0-1,0-24,0 0</inkml:trace>
  <inkml:trace contextRef="#ctx0" brushRef="#br0" timeOffset="17227.9854">12452 2307,'25'0,"-25"-25,0 25,25-25,-1-24,-24 24,25-25,0 25,-25 1,25 24,-25-25,25 50,-25-25,0 24,24 1,1 0,0 0,0 24,0-49,-1 25,1-25,0-25,-25 25,25-24,-25-26,0 25,-25 0,25-24,-25-1,25 1,0-1</inkml:trace>
  <inkml:trace contextRef="#ctx0" brushRef="#br0" timeOffset="17605.0069">13022 1885,'25'50,"-25"-1,25 1,-25 0,0-1,0 1,0-25,0-1,0-24,0 0,-25 0,25 0,-25-24,1-1,-1-25,0 25,25-49,-25 24,25 1,0-26,0 26,0 24,25-25,0 26,0-1,-1 25,1 25,25-25,-1 24,-24 1,0 0,0-25,0 25,-25 0,-25-1,0 1,-25 0,1-25,-1 25,1-25,-1 0</inkml:trace>
  <inkml:trace contextRef="#ctx0" brushRef="#br0" timeOffset="17902.0239">13395 1860,'0'25,"0"25,0-1,-25 1,50-25,-25 24,0-49,24 0,1 0,25 0,-25 0,-1-49,1 24,-25-25,25 1,-25-1,-25 1,25-1,0-24,-25 24,1 0,24 25,24 1,-24-26</inkml:trace>
  <inkml:trace contextRef="#ctx0" brushRef="#br0" timeOffset="18060.0328">13742 1587,'25'25,"-1"50,-24-26,25 26,0-1,-25-24,0-1,0 1,0-25,25-25,-25 0,0 0,0-25,25 0,-25-24</inkml:trace>
  <inkml:trace contextRef="#ctx0" brushRef="#br0" timeOffset="18255.0441">13667 1538,'-24'-25,"-1"0,25 0,0 25,25-24,-1 24,51 0,-26 0,51-25,-26 0,0 0,1 0,-1 1,1-1,-26 0,1 0,0 0,-1-24,26 24,-26 25</inkml:trace>
  <inkml:trace contextRef="#ctx0" brushRef="#br0" timeOffset="19807.1328">4093 13990,'0'-25,"0"0,-25 0,25 1,-25-26,25 25,-25 0,1 1,-26 24,0-25,1 25,24 0,-49 0,-1 25,25-25,-24 0,0 24,-1 1,26 0,-26 0,26 0,-1-1,0 1,1 0,24 25,0-26,0 1,25 0,-24 25,24-1,0-24,0 25,0-1,24 1,1 0,-25-26,25 26,0 0,24-1,-24-24,0 25,25-26,-1 26,1-50,-1 25,1-25,24 0,-24-25,49 25,-24-25,-1-24,1-1,-1 25,25-49,-49 24,24 1,1 24,-26-25,1 0,-25 26,-1-26,-24 0,0 1,-24 24,-1-25,-50 26,26-26,-26 25,1 25,0 0,-1 0,1 0,49 25,-25-25</inkml:trace>
  <inkml:trace contextRef="#ctx0" brushRef="#br0" timeOffset="20956.1986">4539 14709,'-25'0,"25"-25,-24 1,-1-1,0 25,0-25,-24 0,-1 25,0-25,1 1,-26-1,1 25,-25-25,24 25,1 0,-25 0,24 0,1 0,-1 25,26 0,-1-1,1 1,-1-25,0 50,26-25,-1-1,0 26,25-25,-25 24,0-24,25 25,0-25,0 24,0-24,0 25,0-26,0 26,0-25,0 24,0-24,0 0,0 0,25 0,0-1,-25 26,25-25,-25-25,49 25,-24 0,0-25,25 24,-1-24,1 25,24-25,-24 0,24 0,1 0,-26 0,26 0,-1 0,1 0,-1 0,-24 0,24 0,0 0,1 0,-1 25,1-25,-1 0,0 0,1 0,-1-25,1 25,-1 0,1 0,-1-25,0 25,-24-24,0 24,-1-25,-24 25,25 0,-26-25,1 0,-25 0,25 0,0-24,-25 24,0 0,0-24,25-1,-50 0,25 1,0-1,-25 25,0-24,0 24,1 0,-26-24,25 24,-24 0,-1 0,0 0,1 1,-1 24,-24-25,24 25,-24 0,24 0,-24 0,24 0,-24 25,24-25,0 24,1-24,-1 0,25 0,25 0,0-24</inkml:trace>
  <inkml:trace contextRef="#ctx0" brushRef="#br0" timeOffset="30917.7684">13097 12278,'0'0,"0"-24,0-1,25 25,-50-25,25 25,0-25,0 25,-25-25,0 25,0 0,1-25,-1 25,-25 0,1-24,24-1,-25 25,-24-25,24 25,1-25,-26 0,1 25,24-24,1 24,-26-25,26 25,-1 0,0-25,25 25,-24 0,24 0,-25-25,1 25,24 0,-25 25,1-25,-1 0,1 0,-1 25,0-25,1 25,-1-1,-24 1,24 0,1 0,-1 0,-24-1,24-24,0 25,1 0,-1 0,0 0,1 0,24-1,-25 1,26 0,-26 0,50 0,-50-1,50 26,-24-50,-1 25,0 24,25-24,-25 0,0 0,25 0,0-1,0 26,0-25,0 0,0-1,0 26,25-25,-25 24,25-24,-25 25,25-25,-25 24,25-24,-1 25,-24-26,25 26,0-25,25 0,-26 24,1-24,0 25,25-25,-1-1,-24 1,25 0,-26 0,26 0,0-25,-1 24,1 1,0-25,-1 25,1-25,24 25,-24-25,24 25,-24-1,24-24,-24 25,24-25,1 25,-1-25,-24 0,24 0,1 0,-1 0,0 0,-24 0,24 0,1-25,-1 25,-24-25,24 25,-24-24,-1 24,1-25,0 25,-1-25,1 25,-1 0,-24-25,25 25,0-25,-26 25,1 0,0 0,0-24,0 24,24-25,-24 0,0 0,0 25,-1-25,1 1,0-1,0 0,0 0,-1 0,-24 1,25-1,0 0,-25-25,0 25,0-24,25 24,-25-25,0 1,0-1,-25 1,25-26,0 50,-25-49,0 24,25 1,-24 24,-1-25,-25 1,25-1,1 25,-26-24,0 24,1 0,-1 25,1 0,-1-25,25 25,-25 0,26 0,-1-24,25-1,0-25</inkml:trace>
  <inkml:trace contextRef="#ctx0" brushRef="#br0" timeOffset="32212.8424">14808 10517,'0'-25,"-24"25,-1 0,25-24,-50 24,25-25,-24 25,-1 25,1-1,-1-24,0 25,26 25,-1-1,0-24,25 25,0-1,0 1,25 0,0-1,-1 1,26-25,-25 24,0-24,-1 25,1-26,-25 1,0 25,-25-25,1 24,-1-24,0 25,-25-1,1 1,-1 0,0-1,1 1,24-25,-25 24,1 1,-1-1,25-24,1 0,-26 25,25-26,0 26,1-25,-1-25,0 25,25-1,0 1,-25-25,25 0,0 25,0-25,0 0,-25 0,25 0,0 0,0-25,0 25,0-25,-24 25,24-24,0-1,0 0,0 0,0 0,0-24,0 24,0 0,24 0,-24 25,0-24,0-1,0 25,0 0,0 0,0 0,-24 0,24 25,-25-25,25 24,0 1,-25 0,0 0,25 24,-25-24,1 25,24-50,-25 49,25-24,0-25,0 25,0 0,0 0,0-25,0 0,0 0,0 24,25-24,-1 0,-24 0,25 0,0-24,0 24,24 0,-24 0,0 0,25 0,-26 0,1 0,0 0,-25 0,25 0,-25 0,0 24,0-24,0 0,0 0,25 0,-25 0,0 0,0 0</inkml:trace>
  <inkml:trace contextRef="#ctx0" brushRef="#br0" timeOffset="40985.3442">7962 12452,'0'0,"0"-25,-25-24,25 24,-24 0,-1 0,0-24,-25 24,26 0,-1-25,-25 25,25 25,-24-24,24-1,-25 25,1 0,24 25,-25-25,1 24,-1 1,1 0,-1 0,0 25,26-26,-26 26,0 0,1-1,-1-24,1 49,24-24,0 0,-25-1,25 1,1-1,24 1,-25 24,25-24,0 0,0-1,25 1,-25-1,49 1,-24 0,25-25,-1 24,1 1,24-25,-24-1,24 1,1 25,24-25,-25-1,1 1,24 0,-25-25,26 0,-26-25,0 0,1 1,-1-26,1 0,-26 1,1-26,0 1,-1-25,-24-1,25 1,-50-25,24 25,-24-25,-24 0,24 50,-50-26,25 26,-49 24,24 25,-24 1,-1 24,1 0,-1 0,1 24,0-24,24 0,25 0,0 0,25-24</inkml:trace>
  <inkml:trace contextRef="#ctx0" brushRef="#br0" timeOffset="41670.3834">8310 11633,'-25'0,"0"25,-25 0,26 0,-1 24,0-24,0 50,0-26,25 1,0-1,25-24,0 0,0 0,24-50,1 0,0 0,-1-24,-24-1,0 1,0-26,-25 26,0-1,-25 0,0 1,0 24,0 0,25 0,-24 25,24 0,0 25,24 25,1-25,0-1,25 26,-1 0,1-26,-25 1,24-25,1 0,-1 0,-24-25,0 25,0-49,-25 24,0-25,0 26,-25-26,0 25,0-24,1 24,-1 0,0 0,0 0,25 1,-25-1</inkml:trace>
  <inkml:trace contextRef="#ctx0" brushRef="#br0" timeOffset="41902.3966">8731 10815,'-25'0,"25"0,0 0,25 0,-25 49,25-24,0 25,0-1,-1 26,1-1,25 1,-25-26,24 1,-24 24,0-49,-25 0</inkml:trace>
  <inkml:trace contextRef="#ctx0" brushRef="#br0" timeOffset="42620.4376">8756 11361,'0'-25,"25"0,-25 0,49 0,1 1,-25-1,24 0,1 0,-25 25,0 0,0 0,-25 0,0 0,0 0,24 25,-24 0,25 0,-25-1,0 1,25 0,0 0,-25 24,25-24,-25 0,24 0,-24 24,0-24,25 0,-25 0,0 0,0-25,0 0,0 0,0 24,0-24,0 0,0-24,0 24,-25-50,25 25,0-24,-24-1,24 0,-25 1,25-26,-25 26,0-1,25 0,0 1,0 24,25 0,0 0,-25 25,25-24,-1 48,51 76,-75-76,0 1,0 0,0 0,-25-25,25 25,-25 0,25-1,0-24,0 0,-25 25,25-25,0 0,0 0,0 0,0 0,0 0,0 0,0 0,0 0,0 0,0-25,0 25,0 0</inkml:trace>
  <inkml:trace contextRef="#ctx0" brushRef="#br0" timeOffset="43033.4612">9426 11038,'0'0,"0"0,25 0,-25 0,0 25,24-25,-24 25,25-25,0 0,25 0,-26 0,1 0,0-25,-25 0,25 0,-25-24,0 24,0 0,-25-25,25 1,-25 24,0-25,1 1</inkml:trace>
  <inkml:trace contextRef="#ctx0" brushRef="#br0" timeOffset="43242.4733">9699 10567,'0'49,"24"1,-24 0,25-1,-25 1,25-25,-25-1,25 1,0 0,-25-25,0 0</inkml:trace>
  <inkml:trace contextRef="#ctx0" brushRef="#br0" timeOffset="43424.4837">9575 10815,'0'0,"0"0,49-25,-24 25,25-25,-26 25,26-25,0 1,-1-1,-24 0,0 0,0 0</inkml:trace>
  <inkml:trace contextRef="#ctx0" brushRef="#br0" timeOffset="43800.5052">10294 11261,'-25'25,"25"-25,-25 25,1-25,-26 25,0 0,1-1,-26 1,1 0,-25 0,-1 24,-24 1,0 0,0 24,-24 0,24-24,-1 24,1 1,25-1,25-24,-1-1,26-24,24 0,0 0,25-25,25 0,0 0</inkml:trace>
</inkml:ink>
</file>

<file path=ppt/ink/ink10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10T21:20:37.156"/>
    </inkml:context>
    <inkml:brush xml:id="br0">
      <inkml:brushProperty name="width" value="0.05292" units="cm"/>
      <inkml:brushProperty name="height" value="0.05292" units="cm"/>
      <inkml:brushProperty name="color" value="#C0504D"/>
    </inkml:brush>
  </inkml:definitions>
  <inkml:trace contextRef="#ctx0" brushRef="#br0">14263 3770,'0'0,"0"0,-25-24,25 24,0 0,0 0,0 0,0 0,-25 24,25-24,0 25,0 0,25 25,-25-1,0 1,0 24,0-24,0 24,0 1,0-26,0 26,0-26,0 26,0-26,0 1,0-1,0-24,0 25,0-25,25-1,-25 1,0 0,0 0,0 0,0 0,0-25,0 24,-25 1,25 25,0-50,0 25,0-1,-25 1,25-25,0 0,0 0,0 0,0-25,0 1,-25-1,25-25,-25 1,25 24,-24-25,24 25,-25-24,0 24,25 0,0 25,-25-25,25 25,0 0,0 0,0 0,0 25,0 0,0 0,0 24,25 1,-25 0,25-1,-25-24,25 25,-25-1,0-49,24 25,-24-25,25 0,0-25,-25 25,25-49,0 24,-1-25,1 1,-25 24,25 0,0 0,-25 0,25 0,-25 25,0 0,0-24,0 24,0 0,0 0,25 24,-25-24,0 0,24 0</inkml:trace>
  <inkml:trace contextRef="#ctx0" brushRef="#br0" timeOffset="124093.0977">19149 6871,'0'0,"25"-25,-25 0,0-24,0 24,25-25,-25 25,25 1,24-1,-24 25,0 0,24 25,1 24,-25 1,24 24,1 1,-50 24,25 0,0-24,-25-1,0-24,25-1,-25-24,0-25,0-25,0-24,24-26,-24 1,25-25,-25-25,0-1,25 26,0-25,-25 50,0 24,25 25,-1 1,1 48,0 26,0 0,0 24,-1 0,1 1,0-1,0 1,-25-1,25-24,-1-25,-24-1,25-24,-25-24</inkml:trace>
  <inkml:trace contextRef="#ctx0" brushRef="#br0" timeOffset="124366.1133">20092 6623,'0'49,"25"1,-25 24,24 1,1-25,25 24,-25-24,24-50,1 0,-25 0,24-25,1-25,-25 1,-1-1,-24-49,0 24,-24 1,-1-1,0 1,0 0,-24 24,24 0,-25 26,25-26,1 0</inkml:trace>
  <inkml:trace contextRef="#ctx0" brushRef="#br0" timeOffset="124642.1291">20464 4986,'0'49,"25"1,-25 24,24 26,1 48,25 1,-1 0,-24 25,25-25,0 24,-1-24,-24-25,0 0,24-25,-24-49,0-1,-25-24,25-25,-25-25,25-24,-25-50</inkml:trace>
  <inkml:trace contextRef="#ctx0" brushRef="#br0" timeOffset="124899.1438">20811 4688,'0'-74,"0"49,0 0,25 50,-25 49,50 25,-26 26,1-1,25 49,-25 1,24-1,-24-24,0 0,24-25,-24 0,0-25,0-24,-25-26,25 1,-25-25,0 24,-25-49</inkml:trace>
  <inkml:trace contextRef="#ctx0" brushRef="#br0" timeOffset="125733.1915">20588 7417,'25'0,"-1"0,-24 24,0 1,25 25,-25-1,0 26,25-1,-25 25,-25-24,25 24,-25-49,1 24,-1 1,-25-26,-24 1,24-1,-49-24,0-25,0 25,-25-50,0 0,0 1,0-26,-25 0,49 1,-24-1,25 1,0 24,25-25,24 50,25-25,0 0,1 25,-1 0,25 0,0 0,0 0,0 0,0 0,-25 0,25 0,0 25,0 0,0-25,0 50,25-25,-25 24,25 1,-25-1,24 26,1-26,-25 1,25 0,-25-26,0 1,0 0,0-25,-25-25,25 0,-25-24,-24-1,24-24,-25-1,1-24,24 0,-25 24,26 1,-1 0,25 24,0 25,0 0,49 1,-24 24,25 24,24-24,-24 25,24-25,1 0,-26 0,1 0,-1 0,1 0,-25 0,-25-25,0 1</inkml:trace>
</inkml:ink>
</file>

<file path=ppt/ink/ink10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10T21:26:11.193"/>
    </inkml:context>
    <inkml:brush xml:id="br0">
      <inkml:brushProperty name="width" value="0.05292" units="cm"/>
      <inkml:brushProperty name="height" value="0.05292" units="cm"/>
      <inkml:brushProperty name="color" value="#C0504D"/>
    </inkml:brush>
  </inkml:definitions>
  <inkml:trace contextRef="#ctx0" brushRef="#br0">20513 6350,'0'0,"0"0,0 0,25 0,0-25,0 25,-25 0,49 0,-24 0,25 0,-25 25,24-25,1 0,0 25,-1 24,1 1,-1 0,1-1,0 26,24-1,-24 25,-1-24,1 49,-1 0,1 0,0 0,-1 25,-24-1,25 26,-26-25,1 25,0-1,0 26,-25-26,25 26,-25-1,0 1,-25-26,25 26,-25-1,0 1,0-1,-24 0,24-49,-25 25,1-1,-1-24,1 0,-1-25,0 0,26-25,-26 1,0-26,26 25,-1-49,0 24,0-24,0-1,25-24,0 0,0-25,0 25,0-25,0 0,0 0,0 0,0 0,-24 25,24-25,0 0,0 0,0 0,-25-25,25 25,0 0,0-25,-25 0,25 0,-25 1,25-26,0 0,0 1,0 24,0 0,0-24,0 24,0 0,0 0,0 25,0 0,0-25,0 25,0 25,0-25,0 25,0 25,0-26,-25 26,25 0,-24 24,24-24,-25-1,25-24,0 25,0-25,0-1,0-24,25 0,-1 0,1 0,0-24,25-1,-26 0,1 25,25-25,-1 0,-24 25,0-25,0 25,-25 0,25 25,-25 0,0 0,-25 0,0 0</inkml:trace>
</inkml:ink>
</file>

<file path=ppt/ink/ink10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10T21:27:45.676"/>
    </inkml:context>
    <inkml:brush xml:id="br0">
      <inkml:brushProperty name="width" value="0.05292" units="cm"/>
      <inkml:brushProperty name="height" value="0.05292" units="cm"/>
      <inkml:brushProperty name="color" value="#C0504D"/>
    </inkml:brush>
  </inkml:definitions>
  <inkml:trace contextRef="#ctx0" brushRef="#br0">7789 7714,'0'0,"0"-25,0 25,0-24,0 24,-25 0,25 0,-25-25,25 25,-25-25,0 25,25 0,-24-25,-1 25,0-25,25 25,-50-24,26 24,-1-25,0 25,0 0,0 0,-24-25,-1 25,25-25,-24 25,24 0,0 0,-24 0,-1 0,25 0,0 0,1 0,-26 0,25 0,0 25,-24-25,24 0,0 25,0-25,-24 25,24-1,0 1,0 0,-24 0,24 0,0-1,0 26,0-25,1 0,-1 24,0-24,25 0,-25 0,0 24,25-24,0 0,0 0,0 0,0-1,0 1,25 0,-25 0,25 0,0-1,0 1,-1 0,1 0,0 0,0-1,0-24,24 25,-24 0,25 0,-26 0,26-25,-25 24,0-24,24 25,1 0,0-25,-26 0,26 0,0 0,-1 0,1 0,-1 0,1 0,0 0,-1-25,1 25,-1 0,1-25,-25 25,24-24,1 24,0-25,-26 25,26-25,-25 25,24-25,-24 25,0-25,25 25,-25-24,-1-1,1 25,0-25,0 0,-25-24,25 24,-1 0,-24 0,0-24,25 24,-25-25,0 25,-25 0,25-24,-24 24,24 0,-25 0,0 1,0-1,0 0,1 0,-26 0,25 25,-25 0,1 0,-1 0,25 0,-24 25,-1-25,25 25,1 0</inkml:trace>
  <inkml:trace contextRef="#ctx0" brushRef="#br0" timeOffset="5416.3098">15875 2282,'-25'25,"25"24,0 1,-25-25,25 49,0 1,0-1,-24 1,24-1,0 0,0-49,0 25,0-25,0-1,0-24,0-24,0-1,0-25,-25 1,25-26,-25 1,0-26,0 26,1-25,24 24,-25-24,25 25,25 24,-25 1,49-1,1 25,-1 25,26 0,-1 0,-24 25,24 0,-24 24,-1-24,-24 25,-25-1,0-24,-25 25,-24-1,-1 1,1-25,-1 24,0-24,1 0,24 25,0-50</inkml:trace>
  <inkml:trace contextRef="#ctx0" brushRef="#br0" timeOffset="5804.332">16024 2828,'-25'0,"0"25,25 24,25-49,0 0,-25 0,49 0,-24 0,25 0,-25-25,-1-24,1 24,-25 0,0 0,0 1,-25-26,25 25,0 0,-24 0,24 1,0 24,24 0,-24 0,25 0,-25 49,50-24,-50 25,25-1,-25 1,24 0,-48-26,48 1,-24 0,0-25,0 0,0-25</inkml:trace>
  <inkml:trace contextRef="#ctx0" brushRef="#br0" timeOffset="5957.3407">16495 1984,'0'0,"0"25,0-25,-25 0,25 0,0 0,0 0</inkml:trace>
  <inkml:trace contextRef="#ctx0" brushRef="#br0" timeOffset="6129.3505">16545 2183,'0'74,"-25"1,0 24,25 0,0-25,-25 26,25-51,0 26,0-50,0-1,0-24,25-24</inkml:trace>
  <inkml:trace contextRef="#ctx0" brushRef="#br0" timeOffset="6268.3585">16495 2604,'0'0,"0"0,0-24,25 24,0 0,0 24,-1-24,1 0,25 0,-25-24,-1 24</inkml:trace>
  <inkml:trace contextRef="#ctx0" brushRef="#br0" timeOffset="7026.4019">16321 2977,'0'0,"0"-25,0 0,0 25,-24-25,24 0,0 1,0-26,0 25,0 0,-25 25,25-24,0 24,0 0,0 0,25 0,-25 24,0-24,24 25,-24-25,0 25,0-25,25 0,-25 0,0-25,0 25,25-25,-25 25,0-24,0-1,25 0,-25 0,0 0,25 25,0-25</inkml:trace>
  <inkml:trace contextRef="#ctx0" brushRef="#br0" timeOffset="7569.4329">17264 2753,'0'25,"25"25,0-1,-1 26,-24 24,25 0,-25 0,25 1,-25-1,25-25,-25 1,0-1,0-49,0 0,0-25,0 0,0-50,0 0,0-24,0-25,0-25,25 0,-25 0,24 0,1 25,-25-1,25 26,0 24,0 50,0 0,-1 0,1 50,0-25,-25 24,0-24,0 25,-25-1,0-24,25 0,-49 0,24-25,0 0,0 0,0 0,1-25,24 0,0 0</inkml:trace>
  <inkml:trace contextRef="#ctx0" brushRef="#br0" timeOffset="7824.4475">17859 2034,'25'25,"-25"0,25-1,-25 26,0 24,-25 1,25 24,0 0,0 0,-25 1,25-1,0-25,0-24,0 0,0-26,25 1,-25-25,0 0</inkml:trace>
  <inkml:trace contextRef="#ctx0" brushRef="#br0" timeOffset="10666.6101">15751 5854,'0'-25,"0"25,-25 25,25 0,0 24,0 26,-25 24,25 0,-24 25,24-25,0 25,-25-24,0-26,25 0,0 1,-25-50,25-25,0 0,0-25,-25-50,25 1,0 0,0-50,-24 0,24-25,24 25,-24-25,25 25,0 0,25 25,-1 24,26 50,-26 1,26 24,-26 24,1 26,-1 0,-24 24,-25 0,-25 1,1-1,-26 1,-24-26,24 26,-24-26,24-24,0 0</inkml:trace>
  <inkml:trace contextRef="#ctx0" brushRef="#br0" timeOffset="11006.6295">15949 6499,'-24'49,"24"26,0-26,0-24,0 0,0 0,0-25,24-25,-24 0,25 0,-25-24,0-1,0 1,0-26,0 26,0-1,0 0,25 26,-25 24,25 0,-25 24,25 1,-25 0,24 49,1-24,-25 0,0-26,25 26,-25-25,0-25,0 0,25-25</inkml:trace>
  <inkml:trace contextRef="#ctx0" brushRef="#br0" timeOffset="11128.6365">16197 5953,'-24'-25,"24"1,0 24,0 0,0 0,24 24</inkml:trace>
  <inkml:trace contextRef="#ctx0" brushRef="#br0" timeOffset="11653.6665">16247 6474,'25'25,"-25"-25,0-25,0 0,25-24,-1 24,-24 0,25-25,0 26,0-1,-25 25,50 0,-50 0,24 25,1-25,0-25,0 0,-25 0,25-24,24-26,-24 26,0-51,0 1,-1-25,1 25,-25 24,0 1,25 24,-50 1,25 49,0 49,-25 1,25 49,0 0,0 1,-24 24,24 0,0-50,0 25,0-49,0 0,0-26,-25-24,25-24,-25-26,0 25,0-24,25 24,-24-25,48 25,1 1,0-1,25 25,-1 0,1 0,-1 0,26 0,-26 0,1 25</inkml:trace>
  <inkml:trace contextRef="#ctx0" brushRef="#br0" timeOffset="12016.6873">17239 7293,'0'49,"25"-24,-25-50,0 0,25-49,-25 24,0-74,0 25,0-50,0 0,-25 1,25-1,25 50,-25-1,0 26,25 24,-25 26,24 48,1 1,0 50,-25-26,25 26,-25-1,-25-24,25 24,-25-24,25-26,-25-24,1 0,24-24,0-1,0-25</inkml:trace>
  <inkml:trace contextRef="#ctx0" brushRef="#br0" timeOffset="12300.7035">17537 5829,'50'-25,"-1"0,1 25,-1 0,1 25,-25 0,0 0,-25 0,0 24,-25 1,0 0,0-1,0 1,1-1,24 1,0 0,24-1,1-24,25-25,-1 25,26 0,-26-25,1 0,-25 0,24 0,-24 0,0-25,0 25,0 0</inkml:trace>
  <inkml:trace contextRef="#ctx0" brushRef="#br0" timeOffset="22486.2861">20414 1786,'0'0,"0"0,0 0,-25 0,25 0,-24 0,24 0,-25 25,25 0,-25-1,25 1,0 0,0-25,25 0,0 0,-1 0,1 0,0-25,0 0,0 1,-1-1,-24 0,0 0,0 25,-24-25,-1 25,0 0,0 25,0 0,1 0,-1 0,0 24,25-24,0 0,25-25,0 0,-1 0,1 0,0-25,0 0,0 0,-25 1,-25-1,25 25,-25 0,0 0,-24 0,24 25,0-25,0 24,25 1,0-25,0 0,50 0,-25 0,-1 0,1-25,0 25,0-24,0 24,-25 0,-25-25,25 50,-50-25,1 0,24 0,-25 24,25-24,1 25,-1-25,0 0,25 0,0 0,0 0,25 0,-25 0,25 0,-25 0,0 0,0-25,0 25,0 0,0 0,0 0,0 0,0 0,0 0,0 0,0 0,0 0,0 0,0 0,0 0,0 0,0 0,0 0,0 0,0 0,0 0,24 0,-24 0,25 0,-25 0,25 0,0 0,-25 0,49-24,-24 24,25 0,-25 0,24 0,1 0,-1 0,1 0,25 0,-26 0,1 24,-1-24,1 0,0 25,-1-25,1 25,-25 0,24-25,-24 0,25 25,-1-1,-24 1,25 0,-26 0,26 0,0-1,-1 1,1 0,-25 25,24-26,1 1,0 25,-1-25,1 24,-1 1,1-25,0 24,-1 26,1-26,-25 1,24 24,1-24,-1 24,-24-24,25 24,-1 1,-24-1,25 25,-25 1,24-26,-24 25,25 0,-26 1,26 24,-25-25,0 25,0 0,24 0,-49 0,50 0,-25 25,-1-25,1 25,0-25,-25 25,25-1,0-24,-25 0,24 25,-24-25,0 0,0 25,0 0,0-25,0 25,0-25,-24 25,24 0,-25-1,25 26,0-25,-25 0,25-1,0 1,-25 0,25 0,-25 0,25-25,-24 25,-1-25,25 24,-25-23,25-26,-25 50,0-50,1 0,24 25,-25-50,25 1,-25 24,0-25,25-24,0 0,-25-1,25 1,0-25,0 0,-25-1,25 1,0-25,0 0,0 0,0 0,0 0,0 0,0 0,0 0,0 0,0 0,0 0,-24-25,24 1,-25 24,25-25,0 0,-25 0,0 0,0-24,1-1,-1 0,0 26,0-26,0 0,1 1,-1 49,25-25,0 25,0 0,0 0,-25 25,50 0,-25 24,0 26,0-26,0 51,0-26,0 0,0 1,0-1,25 1,-25-51,24 26,1-50,0 0,0 0,24-25,1 0,0 1,-1-26,1 25,0 0,-26 1,1-1,-25 25,25 0,-25 0,-25 0,25 0</inkml:trace>
  <inkml:trace contextRef="#ctx0" brushRef="#br0" timeOffset="23610.3504">20464 11633,'-25'-24,"0"-1,-24-25,24-24,-25 24,-24-24,24-1,-24 1,-1-1,26 1,-1 0,1 24,24 0,-25 1,50 24,25 0,0 0,0 50,-1-25,26 25,0 25,-26-26,26 26,0 0,-50-26,24 1,1 0,-25-25,0-25,0-24,0-1,0-24,0-1,0-24,0 0,-25 24,25 1,0 24,0 1,25 49,-25 0,0 0,25 49,0 1,0 0,-1-26,1 1,0-25,25-25,-26 25,1-49,25-26,-25 1,-1-25,1 49,-25-24,0 24,25 0,-25 50,-25 25,25 0,0 50,-25-26,25 26,25-1,-25-49,25 24,0-49,24 0,-24-24,25-1,0 0,-26 0,1 0,0 25,-25 25,0 25,0-1,0 1,0 24,25-49,-25 25</inkml:trace>
  <inkml:trace contextRef="#ctx0" brushRef="#br0" timeOffset="24301.3898">23192 10914,'0'-50,"25"26,-25-26,25 0,25 1,-1-1,26-24,-26 24,26 25,-1 1,0 24,-24 0,-25 24,24 51,-49-1,-24 1,-1 24,25-25,-50 1,50 24,0-25,25-24,0 24,24-49,1 25,0-1,-25-24,-1 25,-24-1,-24-24,-1 25,0-25,-25 24,25-24,25 0,0 0,0-1,25 1,0 0,-25 25,0-1,0 1,-25-1,0 1,-24 0,-1-26</inkml:trace>
  <inkml:trace contextRef="#ctx0" brushRef="#br0" timeOffset="24957.4275">22250 10269,'-50'-74,"-24"24,-1 1,1-1,0 0,-26 50,1 0,0 25,0 25,-1 24,1 50,0 0,0 25,24 25,1-1,0 26,24-26,25 1,25 0,0-1,0-24,25-25,25 0,-1-25,1 1,-25-26,24-24,-24-26,0 1</inkml:trace>
  <inkml:trace contextRef="#ctx0" brushRef="#br0" timeOffset="25392.4523">22572 10443,'25'0,"0"49,24-24,1 50,0-1,-25 50,24 25,1 0,-25 24,-1 1,1 24,-25 1,0-50,-25 24,1-49,-1 0,0-49,0-1,25-24,-25-25,1-25,24 0,-25-25</inkml:trace>
  <inkml:trace contextRef="#ctx0" brushRef="#br0" timeOffset="26338.5064">21506 12700,'0'0,"0"0,24 0,-24 25,0 24,0-24,25 25,-25 24,0 1,0 24,0-25,0 1,0-1,0 1,0-26,0 1,0-1,-25-24,1 0,-1-25,-25 0,25 0,-49 0,24 0,-24 0,24 0,-24 0,24-25,-24 25,49 0,-24 0,24 0,0 0,25-25,0 25,0 0,0 0,25-24,0-1</inkml:trace>
  <inkml:trace contextRef="#ctx0" brushRef="#br0" timeOffset="26799.5328">22126 12774,'0'25,"0"25,-25-25,25 24,0 26,0-1,-25 0,25 1,0-1,25-24,0 0,24-26,1 1,24-25,26 0,-1 0,25 0,0 0,-25-25,0 25,1 0,-26 0,-24 0,-1 25,-24-25,-25 25,0-25,25 25,-25-25,-25 0</inkml:trace>
  <inkml:trace contextRef="#ctx0" brushRef="#br0" timeOffset="29829.7061">21282 11286,'0'0,"-24"-25,24 25,0 0,0 0,0 0,0 0,0-24,24 24,-24 0,25 0,0 0,0 0,0 0,-1 0,1 0,0 0,0 24,0-24,-25 0,0 25,24-25,-24 0,25 25,-25 25,0-26,0 26,0-25,0 24,0 1,-25 0,25-26,0 26,-24-25,24 24,0-24,0-25,-25 25,25-25,0 0,0 25,0-25,0 0,0 0,0-25,0 0,0 25,0-25</inkml:trace>
  <inkml:trace contextRef="#ctx0" brushRef="#br0" timeOffset="30030.7176">21332 11559,'0'0,"25"0,0 0,-25 0,24 0,1 0,0 0,-25 0,25 0,0 0,-1 0,1 0,-25 0</inkml:trace>
  <inkml:trace contextRef="#ctx0" brushRef="#br0" timeOffset="30265.7311">21779 11857,'0'24,"0"26,0-25,-25-25,25 49,0-24,0 0,-25-25,25 25,0 0,0-25,0 24,0-24,0 0,0 0,25-24</inkml:trace>
  <inkml:trace contextRef="#ctx0" brushRef="#br0" timeOffset="30944.7699">22175 11261,'0'0,"-24"-24,-1 24,0 0,0 0,0 0,1 0,-1 0,0 0,0 0,0 24,25 1,0-25,0 25,0 0,0 24,25 1,0-25,-25 24,25 1,0 0,-25-26,24 26,-24 0,25-26,-25 1,-25 0,1 0,24-25,-25 25,0-25,0 0,0 0,25 0,0-25,0 0,25 0,0-24,0-1,0 0,-1 26,1-26,0 0,0 26,-25-26,0 25,25 0,-25 1,0 24,0-25,0 25,-25-25</inkml:trace>
  <inkml:trace contextRef="#ctx0" brushRef="#br0" timeOffset="35049.0047">20340 5779,'-25'0,"0"25,25 0,-25 0,25 0,0 0,0-1,0-24,25 0,-25 0,25 0,0-24,0-1,-25 25,0-25,0 0,0 25,0 0,-25 0,0 0,0 25,25-25,0 25,0-25,0 0,25 0,0 0,-25 0,0 0,25 0,-25 0,-25-25,25 25,-25 0,0 0,0 0,25 0,-24 0,24 0</inkml:trace>
  <inkml:trace contextRef="#ctx0" brushRef="#br0" timeOffset="36216.0713">20117 6102,'0'0,"0"0,-25 0,25 0,-25 25,-25-25,26 25,-26-1,0 1,-24 0,-25 49,0-24,-26 0,1 49,-49 0,24 0,-49 25,-1 25,1 0,-1 25,1 24,-1 0,1 26,24 24,1 0,49 25,0-25,0 0,49 0,1-25,-1 0,51-24,-26-1,25-24,25-1,-25-24,25-25,0 0,0-25,0 1,25-26,-25 1,25-26,-25-24,25 25,-25-26,25 1,-25 0,0-25,0 0,0 0,0 0,0 0,0 0,0-25,-25 0,0-24,0 24,0-49,1 24,-1 0,-25 1,1-26,24 50,0-24,0-1,0 50,0-25,25 50,0 0,0 25,25-1,0 26,0-1,0 1,0-1,-1 0,1-24,0-25,0-25,0 0,-1-50,1 1,25-1,-1-49,-24 24,25 1,-25 24,-1 1,26-1,-50 25,25 25</inkml:trace>
  <inkml:trace contextRef="#ctx0" brushRef="#br0" timeOffset="37426.1406">14610 12923,'-74'149,"-1"0,50 0,-24 24,49 1,25 24,24-24,1 24,24-24,1-25,-1 25,25-50,0 0,-24-50,24 0,0-24</inkml:trace>
  <inkml:trace contextRef="#ctx0" brushRef="#br0" timeOffset="37766.16">16073 12502,'50'-50,"49"0,0 1,1 24,49 0,24 25,1 50,-25 24,24 1,-24 49,0 49,-25 1,-25-1,-24 26,-26 24,-24-24,0-1,-25 0,-25-49,0 25,-24-50,24 0,-25-50,1-24</inkml:trace>
  <inkml:trace contextRef="#ctx0" brushRef="#br0" timeOffset="38107.1795">15677 12353,'0'-25,"-50"25,0-25,-24 50,-25 0,-1 0,-24 24,25 1,-25 24,0 1,50 24,-25-25,24 25,26-24,-1-1,25 1,25-26</inkml:trace>
  <inkml:trace contextRef="#ctx0" brushRef="#br0" timeOffset="38434.1982">13891 12774,'-100'-49,"26"-26,0 1,24-50,25-25,0 25,25 0,0 0,25 25,25 24,-1 26,1 24,24 25,-24 25,24 0,-24-1,24-24,-24 0,0-24,24-26,-24 0,-1-24,26 0,-26 24,51 0,-26 26</inkml:trace>
  <inkml:trace contextRef="#ctx0" brushRef="#br0" timeOffset="38785.2184">17859 12154,'50'0,"-25"-25,24 25,1 0,-25-24,24 24,1 24,-25-24,0 25,24 0,-24 25,0-25,0 24,-1-24,1 25,0-1,-25 1,0-1,0 26,0-26,-25 26</inkml:trace>
  <inkml:trace contextRef="#ctx0" brushRef="#br0" timeOffset="39737.2728">15652 15404,'25'0,"-1"0,1 0,0 74,-25 1,-25-1,0 50,25 0,-49 0,-1-25,1 25,-26-25,1-49,-1 25,1-26,-25-24,-1 0,1-25,0 0,0 0,24 0,1-25,24 25,1-25,49 0</inkml:trace>
  <inkml:trace contextRef="#ctx0" brushRef="#br0" timeOffset="40090.2929">16446 15751,'0'0,"-25"25,0 24,25 1,0 24,-25 26,0-1,25 0,0 25,0-49,25 24,25-25,-1-24,26-25,-1-1,25-24,1-24,-26 24,25-25,-24 0,-26 0,-24-24</inkml:trace>
  <inkml:trace contextRef="#ctx0" brushRef="#br0" timeOffset="62258.561">17066 3497,'0'0,"24"0,1-24,0 24,49-25,-24 0,49 0,0-24,1 24,-1-25,0 25,0-24,-24 24,-1 0,-49 0,0 1,0 24,-25 0,-25 0</inkml:trace>
  <inkml:trace contextRef="#ctx0" brushRef="#br0" timeOffset="62632.5823">17115 3646,'0'0,"0"0,25-25,25 1,24-1,0 0,26 0,-1 0,-25 1,26-1,-1 0,-50 25,26-25,-26 25,-24 0,0 0,-25 0,0 0,0 0,0 0,0 0,0 0,0 0,0 0,0 0,0 0,0 25,-25-25,25 0,0 0,-25 0,25 0,0 0,0 0</inkml:trace>
  <inkml:trace contextRef="#ctx0" brushRef="#br0" timeOffset="63627.6393">8682 10319,'0'0,"24"0,-24 0,0 0,0 0,0 25,0-1,0 1,-24 25,24-1,0 1,0 49,0-24,0 24,0 25,-25-25,25 0,0 25,0-24,0-26,0 25,-25-24,25-26,0 1,0-1,0-24,0-25,0 0,0 0,0-25,25-24,-25-1,0 1,0-26</inkml:trace>
  <inkml:trace contextRef="#ctx0" brushRef="#br0" timeOffset="63974.6591">8558 10468,'0'0,"0"0,-25 0,25 24,-25-24,25 50,-25-25,25 24,-25-24,25 0,0-25,0 0,0-25,25 25,0-49,0-1,0 0,24 1,-24-1,0 25,0 1,-1 24,-24 24,25 1,-25 0,25 0,0 24,-25-24,25 0,-1 0,-24-25,25 0,25-50</inkml:trace>
  <inkml:trace contextRef="#ctx0" brushRef="#br0" timeOffset="66641.8117">21282 10666,'0'-25,"0"25,0 0,0 0,0 0,0 0,0 0,0 25,0 0,0-25,0 25,0 24,25-24,0 0,-25 0,25-1,0 1,-25 0,24 0,-24 0,25-25,-25 24,25-24,-25 0,0 25,0-25,0 0,0-25,0 1,0 24,0-25,0 0</inkml:trace>
  <inkml:trace contextRef="#ctx0" brushRef="#br0" timeOffset="66975.8308">21431 10641,'0'0,"0"0,-25 25,25-25,0 25,-24-25,24 25,0-1,-25 1,0 0,25 0,0-25,-25 25,0-1,25 1,0-25,0 25,-24 0,24-25,0 25,0-25,0 0,0 24,0-24,0 0,0 0</inkml:trace>
  <inkml:trace contextRef="#ctx0" brushRef="#br0" timeOffset="67700.8722">21903 10691,'0'0,"0"0,0 0,0 0,0 0,0 0,0 0,0 0,24 25,-24-25,25 24,0-24,-25 25,25 0,0-25,-25 25,0-25,24 25,-24-25,25 24,-25-24,0 0,0 0,0 0,25 0,-25 0</inkml:trace>
  <inkml:trace contextRef="#ctx0" brushRef="#br0" timeOffset="68023.8907">22175 10567,'0'0,"0"0,0 25,-24-1,24 1,0-25,0 25,-25 25,25-1,0-24,-25 25,25-1,-25 1,25-25,-25 24,25-24,-24 0,24 0,0-1,0-24,0 0,0 0,0 0,0 0,0-24</inkml:trace>
  <inkml:trace contextRef="#ctx0" brushRef="#br0" timeOffset="69488.9745">21630 10815,'0'0,"0"-25,-25 0,25 0,-25 1,25-1,-25 0,25 0,-25 0,1 1,-1-1,0 25,25-25,-50 0,50 25,-24-25,-1 25,0 0,0 0,0 0,1 25,-1-25,0 25,0 0,0 0,1-1,-1 1,0 0,0 25,25-1,-25-24,25 25,-24-26,24 26,-25 0,25-1,0 26,0-26,0 1,0 0,0-1,0 1,0 24,25-49,-25 49,0-24,0 0,0-26,0 26,24 0,-24-1,0-24,0 25,25-26,-25 26,0-25,25 0,-25-1,25 26,-25-25,25 0,-1-1,1-24,0 0,0 25,0-25,-1 0,1 0,0-25,25 25,-26 0,-24 0,50-24,-50-1,25 25,0-25,-1 0,1 0,0-24,-25 24,25-25,0 1,-1-1,1 1,-25-26,25 26,-25-26,25-24,-25 25,25-1,-25 1,-25-1,25 1,0 24,-25 1,25 24,-25-25,25 50,0 0,0 0</inkml:trace>
  <inkml:trace contextRef="#ctx0" brushRef="#br0" timeOffset="72478.1455">15354 13717,'0'0,"0"0,0 0,0 0,0 0,0 0,0 0,0 0,0 0,0 0,0 0,0 0,0 0,0 0,0 0,0 0,0 0,0 0,0 0,0 0,0 0,0 0,0 0,0 0,0 0,0 0,-25-25,25 25,0 0,0 0,0 0,0 0,-25-25,25 25,0 0,0-24,0 24,0 0,25 0,0 0,-25 0,50 0,-25 0,24 0,1 0,-1 0,1-25,0 25,-26 0,26 0,-25-25,0 50,-25-25,0 25,0-1,0 26,-25 0,0 24,25-24,-25 24,0 0,25-24,0 24,-24-24,24 0,0-1,-25-24,25 25,0-50,0 25,0-25,0 0,0-25,0 25,0-25</inkml:trace>
  <inkml:trace contextRef="#ctx0" brushRef="#br0" timeOffset="72674.1567">15453 13990,'0'0,"25"0,-25 0,50 0,-25 0,24 0,-24 0,25 0,-26 0,1 0,0 0,0 0,-25 0,25 0,-25 0</inkml:trace>
  <inkml:trace contextRef="#ctx0" brushRef="#br0" timeOffset="73853.2241">15478 12824,'0'0,"0"0,0 25,25 0,-25-1,25 1,-25-25,25 25,-1 25,-24-26,25-24,0 25,-25-25,25 0,-25 0</inkml:trace>
  <inkml:trace contextRef="#ctx0" brushRef="#br0" timeOffset="74053.2356">15701 12774,'-24'0,"24"0,-25 0,0 25,25 25,-25-25,0 24,25 1,-24-1,-1 1,25-25,-25 0,25-1,0 1,25-25</inkml:trace>
  <inkml:trace contextRef="#ctx0" brushRef="#br0" timeOffset="76669.3852">22299 10592,'0'-25,"0"25,0-25,0 25,0-25,0 25,0 0,0 0,-24-25,24 25,0 0,-25-24,25 24,-25-25,25 25,-25-25,0 25,25 0,-24 0,-1 0,25 0,-25 0,25 0,-25 0,25 0,-25 0,1 0,24 25,-25-25,0 25,25-25,-25 24,0-24,25 0,0 25,-24 0,24-25,-25 25,25-25,-25 25,25-25,0 24,0-24,-25 25,0-25,25 25,0 0,-24 0,24-25,-25 24,25 1,0 0,0 0,-25-25,25 25,0-1,-25 1,25 0,0 0,0-25,-25 25,25-1,0-24,0 25,0 0,0 0,0 0,0-1,0 1,0-25,0 50,0-25,0 0,0 24,0-49,0 50,0-25,0 24,0-24,0-25,0 50,25-26,-25 1,0 0,0 0,0 0,25-1,-25 1,0 25,0-25,25-1,-25 1,0 0,0 0,25 0,-25-1,24 1,-24 0,0 0,25 0,0-25,-25 24,0 1,25 0,0-25,-25 25,0-25,24 25,-24-1,25-24,0 0,-25 25,25-25,-25 25,25-25,-25 0,24 0,1 25,-25-50,25 25,0 0,-25-25,25 25,-25-25,24 1,1-1,-25 0,25 0,0 0,-25-24,25 24,-1 0,1-24,0-1,0 25,0-49,-1 24,-24 1,25-26,0 1,-25 24,0-24,25-1,-25 1,-25 24,25-24,0 24,-25 1,0-1,1 25,-1 0,25 1,-25-1,0 25,25 0,0-25,0 25,-25 25,25-25,0 0</inkml:trace>
  <inkml:trace contextRef="#ctx0" brushRef="#br0" timeOffset="79002.5187">16570 13643,'0'-25,"0"25,0 0,-25-25,25 25,0 0,0 0,-25 0,25 0,-25 0,25 0,-25 0,25 0,-24 0,-1 25,0-25,25 25,-25-1,0 26,25-25,-25 0,25 24,0-24,25 25,-25-1,25 1,0-1,25 1,-26 0,1-1,0 1,0-1,0 1,-25 0,0-25,0-1,0 1,-25 0,25-25,-25 0,0 0,0-25,1 0,-1 1,0-26,25 0,0 1,25-1,0-24,-25 24,49-24,-24-1,0 26,-25-1,25 0,-1 26,-24-1,0 0,0 0,0 25</inkml:trace>
  <inkml:trace contextRef="#ctx0" brushRef="#br0" timeOffset="85289.8783">3349 11832,'0'-25,"0"0,0 0,0 1,0-1,-25 25,25-25,-25 0,0 25,-24 0,24 0,-25-25,-24 25,24 0,-24 0,-25 0,-1 0,-24 0,0 0,25 25,-25 0,0 0,25 0,0-1,-1 26,26 0,0-1,-1 1,1-1,24 26,0-26,-24 26,24-1,26-24,-26 24,25 1,25-1,0-24,0 24,25 1,25-1,-1-24,26 24,-1-24,50 24,-25-49,25 24,25 1,0 0,25-25,-1 24,1-24,0 0,24 0,0-25,1 24,-1-24,1 0,-1-24,1-1,-26 0,1 0,-1-24,-24-1,0 0,-25-24,-25 24,1-49,-26 49,-24-49,-26 25,1-1,-25 1,-25 0,1-1,-26 1,-24 24,-1-24,-24-1,0 26,-25-26,0 26,-25 24,0-25,-25 25,26 25,-26-24,0 48,1-24,24 50,-25-25,25 0,25 24,0 1,25-1</inkml:trace>
  <inkml:trace contextRef="#ctx0" brushRef="#br0" timeOffset="90436.1726">20290 6077,'0'25,"0"0,0-25,0 0,0 0,0 25,0-25,0 0,0 0,0 0,-25 0,25 0,0 0,0 0,0-25,0 25,0 0,-24 0,24 0,0 0,0 0,-25 0,25 0,-25 0,25 0,-25 25,0-25,1 0,24 24,-25-24,0 0,0 25,0-25,-24 0,24 25,0 0,-24 0,24-1,-25-24,25 25,1 0,-1 0,-25 0,25-1,1 1,-26 0,25 0,0 0,-24-1,24 1,-25 0,25 0,-24 0,-1-1,25 1,-24 0,-1 0,1 24,-1-24,0 25,1-25,-1 24,1 1,-1 0,25-26,-24 26,-1 0,0-1,26-24,-26 25,0-1,25-24,-24 25,-1-1,25 1,-24-1,-1 1,1 0,-1-26,-24 26,24 0,0-1,1 1,-1-1,1 1,-1 0,0-1,1 1,-1 0,1-1,24 1,-25-1,25 26,-24-26,24 1,-25 24,25-24,1 24,-1-24,0 24,0-24,0 24,1-24,-1 25,0-1,25 0,-25 1,0-26,1 26,24-26,-25 26,0-1,0-24,25 24,-25-24,25-1,-24 26,24-26,0 1,-25 25,25-26,0 1,-25 24,25-24,0-1,0 26,0-26,0 1,-25 24,25-49,-25 25,25-1,0 1,0-25,0 0,-24-1,24-24,0 25,0-25,0 0,0 0,0 0,-25-25,25 25,-25-24,0-1,0-25,1 1,-1-1,-25 0,25-24,1 24,-1 1,0-1,0 1,0 24,1 0,24 0,0 25,0 0,0 0,0 50,24-25,1 49,-25 0,25 1,0-1,-25 25,0-24,25 24,-25-25,0 1,24-26,-24-24,25 0,-25 0,50-50,-25 0,24 0,1-24,24-26,1 26,-1-26,0 26,1-1,-1 1,-24 24,-25 0,24 25,-49-25,25 50,-25-25,0 0,0-25,-25 0,25 1,0-26</inkml:trace>
  <inkml:trace contextRef="#ctx0" brushRef="#br0" timeOffset="91038.2071">17611 9376,'0'25,"0"0,25 24,-25 1,25 0,0 24,0 0,-25 1,24-1,1 25,-25-49,25 25,-25-26,25-24,-25 0,0-25,0 0,0-25,-25 0,25-49,-25-1,0-24,1-25,-1 0,0-25,25 25,-25 25,25-25,0 50,0 24,25 25,0 0,24 50,-24 0,25 0,-1 49,-24-49,0 49,0 1,-25-26,0 1,0 0,-25-26,0 26,0-50,1 25,-1-25,0 0,0-25,0 0</inkml:trace>
  <inkml:trace contextRef="#ctx0" brushRef="#br0" timeOffset="91503.2337">17835 8607,'0'-25,"24"-24,1 24,0 0,0 25,-25-25,25 25,-1 25,1 0,-25 0,25 24,-25 26,0-1,0 25,0-24,-25 24,25-24,-25-1,25-24,0-1,25 1,0-25,-25-25,25 0,24 0,-24 0,0 0,25-25,-26 25,1-25,0 0,0 0,0-24,-25 24</inkml:trace>
  <inkml:trace contextRef="#ctx0" brushRef="#br0" timeOffset="91760.2484">18455 9128,'0'0,"24"25,-24-25,0 0,0 0,0 0,0 0,25 0,-25 0,0-25,0 25,0 0,0 0,0-25,0 25,0 0,0 0,0 0,0-24,0 24,0-25</inkml:trace>
  <inkml:trace contextRef="#ctx0" brushRef="#br0" timeOffset="92279.278">18802 9079,'25'0,"0"0,-25-25,49 25,-24-25,0 25,24-25,1 0,0 0,-1 1,1-1,-1 25,-24-25,25 0,-25 25,-1 0,1 0,-25 0,0 0,0 0,0 0,0 0,0 0,0-25,0 25,0 0,0 0,0 0</inkml:trace>
  <inkml:trace contextRef="#ctx0" brushRef="#br0" timeOffset="93837.3671">15900 12551,'-25'-49,"0"-1,0 50,1-50,-1 26,0-1,0 25,0 0,-24 0,24 0,-25 25,1-1,-1 26,25-25,-24 24,-1 26,25-26,-24 51,24-26,0 25,0-24,0 24,25 25,-24-25,-1 0,25 1,-25 24,25-25,-25 25,0-25,25 25,0-25,0 0,0 26,0-51,25 25,0-24,0-1,0-24,-1-1,26 1,0-25,-26-1,26 1,0 0,-1-25,-24 0,25 0,-1-25,1 0,0 1,-1-1,1-25,-25 1,24-1,1-49,-25 24,-1-24,1-25,-25 0,25 0,-25-25,25-24,-25-1,0 25,0-24,0 24,-25 25,25 0,-25 0,0 0,1 49,-1 1,-25-1,25 26,1-1,-26 50,25-25,0 25,1-24,-1 24,25 0,-25 0,25 0,0 0,0 24,0-24,0 25</inkml:trace>
  <inkml:trace contextRef="#ctx0" brushRef="#br0" timeOffset="94317.3946">15180 13494,'0'0,"0"0,0 25,25-1,0 26,0 0,24 49,1-25,0 50,-1-25,1 1,0-1,-1-25,1 1,-1-26,-24 1,0 0,0-26,0 1,-1-25,-24 0,-24-25,24-24,0-1</inkml:trace>
  <inkml:trace contextRef="#ctx0" brushRef="#br0" timeOffset="94617.4117">15577 13519,'0'0,"0"0,25 49,-25-24,0 0,0 49,-25 1,25-1,0 0,-24 1,-1-1,25 1,-25-26,25 26,0-26,0-24,0 25,0-25,0-25,0 0,0 0,0 0,-25 0,25 0,0 0,0-25</inkml:trace>
  <inkml:trace contextRef="#ctx0" brushRef="#br0" timeOffset="95239.4473">14734 14784,'0'0,"0"0,0 0,0 0,0 0,0 24,0 1,-25 0,25 0,0-25,0 25,0 24,25-24,-25-25,25 25,0 0,-1-25,1 0,25 0,-25-25,-1 0,26 0,-25 0,-25-24</inkml:trace>
  <inkml:trace contextRef="#ctx0" brushRef="#br0" timeOffset="95495.4619">15156 14412,'0'49,"0"1,0-1,0 1,-25 24,25 1,0-1,0 25,0-24,0-1,0 1,25-1,-25-24,0-26,24 26,-24-50,0 0,0 0,0-25,0 0</inkml:trace>
  <inkml:trace contextRef="#ctx0" brushRef="#br0" timeOffset="95903.4853">15230 14585,'50'-25,"-50"25,24-24,26-1,-25 0,0 25,0 0,-1 25,1-25,-25 49,25-24,-25 25,0 24,-25-24,25 24,0 1,-25-26,25 26,-24-26,-1-24,25 25,0-50,0 0,0 24,25-24,-1-24,1 24,0 0,0-25,24 25,-24 0,0-25,25 25,-26 25,1-25,0 0,0 25,0-25,-1-25,1 25</inkml:trace>
</inkml:ink>
</file>

<file path=ppt/ink/ink1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1T20:31:56.1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39 0 71,'-13'17'35,"5"8"-9,-4-12-18,6-3-38,6-10-5,0 0 1</inkml:trace>
</inkml:ink>
</file>

<file path=ppt/ink/ink10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1T20:39:52.4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908 2962 16,'0'0'11,"0"0"1,0 0 0,0 0 0,0 0 0,0 0-2,-2 10-2,2-10-1,4 9-2,-4-9-1,7 10-1,-7-10 0,15 7 0,-5-6 0,6-2 1,-1-4-1,5 0 1,-1-5 0,3 4-1,-6-5 0,4 6 0,-6-2-1,-2 3-1,-2 3 1,-10 1-1,11 2 0,-11-2-1,0 0 1,10 8 0,-10-8 0,0 0 0,10 2 1,-10-2 0,14-9-1,-4 3 1,0-3-1,1 1 1,0 1-1,0-1-1,-1 2 1,-10 6-1,14-6 0,-14 6 2,12 0-2,-12 0 0,12 0 0,-2-1 0,1-1 0,2-4 0,3 2 1,1-6-1,1 3-1,2 0 2,-1-1-1,0 3 1,0 2 0,1 5-1,-2 0 1,2 3-1,-1 2 1,0-2-1,1 1 1,1-2-1,1 1 0,2-3 0,2-1 1,1 0 0,-1-2-1,4 2 1,-2-1 0,-1 1-1,-2 0 1,0-1-1,-4 3 0,-1 0 0,-2-1 1,-1-1-1,-2 0 0,0 0 1,-3-2-1,0 0 0,-1-2 0,0 1 0,1 3 0,-1-2 0,2 3 0,0-1 0,3 3 0,-1 1 0,2 1 0,1 0 1,-3-2-1,2 1 0,-2-3 0,-2 1 0,0-1-1,-4-3-2,3 6-9,-12-5-24,13-6-1,-7-4-1,2-4 1</inkml:trace>
  <inkml:trace contextRef="#ctx0" brushRef="#br0" timeOffset="1638">889 7867 4,'-4'-11'26,"5"1"1,-3-4-3,1-5-6,6 5-5,-5-6-2,7 7-1,-4-2-2,3 6-1,-4-1-2,-2 10-1,0 0-2,13 5 0,-8 6-1,0 1 1,0 3-1,1 1-1,3 1 1,1-2 0,0-3-1,3-4 1,2-6 1,3-2-1,1-4 0,2-1 0,-2-1 1,0 2-2,0 3 1,-2 2-1,-2 5 1,-1 2-1,-2 3 1,0 2-1,0-2 0,1 0 1,0-8 1,4-4-2,1-5 1,3-3 0,0-2-1,0 0 1,-2 1-1,2 2 0,-3 6 0,-1 6 1,-4 1-1,0 5 1,-2 1-1,2-1 0,0-1 1,3-2 0,0-5 0,4-5 0,0-3 0,1-1 0,0-1 0,3 1 0,-2 0 0,0 3 0,-1 4-1,-3 6 1,2-1-1,-2 3 0,1 1 1,-2 0-1,1-1 0,-1 1 0,-2-4 0,1 1 1,-4-3-1,1-1 0,-3-1 0,1 0 1,-11-1-1,15-2 0,-15 2 0,14 1 0,-14-1 0,12 2 0,-12-2 0,14 2-1,-14-2 1,11 1 0,-11-1-1,0 0-2,13 2-5,-13-2-30,0 0 2,0 0-3,-4-16 2</inkml:trace>
  <inkml:trace contextRef="#ctx0" brushRef="#br0" timeOffset="3884">1062 2181 26,'-11'2'20,"11"-2"-1,-18 10-6,2-7-1,2 3-4,-9-3-2,2 2-1,-5-2 0,3 1-2,-4-2 1,4 3-1,-3-3 0,5 2 0,2-2-1,3 2-1,1-1 1,4 2 0,11-5-1,-14 18 1,10-5-1,4 6 0,1 3 0,2 7-1,3 6 0,1 7 1,2 0-2,3 4 1,1-2 0,2 0 0,1 0 0,2-5 0,-1-4 1,-1-6-1,0-5 0,-4-4 1,0-5-1,-4-2 1,-8-13 0,11 13 0,-11-13 0,0 0 0,0 0 0,0 0 1,0 0-2,0 0 1,0 0-1,9 6 1,-9-6-1,14 4 0,-4-2 0,6 1 0,1 2 0,7-1 0,1 0 0,4-1 0,0 3 0,1-2 0,1 0 0,-2 0 1,-1-1-2,-1 0 1,-2-3 0,-1 2-1,-1-4 1,-2 1 0,0 0 0,0-1-1,0 1 2,-2 0-1,-1 1 1,1 2 0,-1 0-1,-1 0 1,0 0 1,1 3-1,-4-3 0,2 0 0,-2 0 0,3-3 0,0 1 0,0-2-1,1-1 1,-1-1-1,2-1 1,1 3-1,0-4 1,2 3-1,-1 0 2,0 0-2,0 1 0,1 0 1,0 2-1,1 0 0,0 1 0,-2 1 0,1-1 0,0 1 0,0-2 0,0 1 0,1-1 0,-2-1 1,1 1-1,1-2 0,0 2 0,1-1 0,-2 1 0,-1 0 0,0 1 0,-1 0 0,1-2 0,-2 3 1,-1-3-1,0 1 0,1 1 1,0-2-1,-2 1 0,0-1 1,-1 2-1,1-1 1,0 0 0,-2 3-1,1-3 1,0 3-1,-1 0 1,0 0-1,-1 2 0,0-3 1,-1 3-2,1-3 2,-2 2-2,0 0 2,-2-2-2,1 3 2,-2-5-1,0 4 0,1-4 0,-10 0 0,15 5 1,-15-5-2,16 3 1,-16-3 0,14 3 0,-14-3 0,11 1 0,-11-1 1,0 0-1,0 0 1,0 0 0,9-6 0,-9 6-1,2-11 1,-1 1 0,0-2 0,-1-4-1,0-6 1,-1-2-1,-1-3 1,-1-2-1,0 1 1,-1-1-1,1 1 1,-3 1-1,3 2 0,-1 1 0,-1-2 0,-1-1 1,-2-4-2,1-4 2,0-1-2,-2-5 2,1 2-1,1-4 0,0 4 0,0 4 0,2 0 1,0 9-1,1 0 1,0 6-1,-1 2 0,1 5 1,0 3 0,0-1-1,4 11 0,-9-11 1,9 11-1,-11-3 0,11 3 0,-16 5 0,5 2 0,-3 2 0,-3 1-1,-4-1 1,-3 1 0,-4-2 0,-4-1-1,-2-2 1,-4-3 0,0 1 0,-4-2-1,1-1 1,-1-2 1,2 1-2,-1-3 2,1-2-1,2 1 1,2-4-1,-1 1 1,1-1-1,-1 0 0,1 1 1,0 2-1,-4 2-1,1 2 1,-1 3 0,-2 3 0,1 1 0,-2 4-1,1 2 1,0 0 0,3 2 0,0-2-1,3-2 1,2-5-2,7 4-3,-2-12-29,12-6-4,4-9 0,10-15-1</inkml:trace>
  <inkml:trace contextRef="#ctx0" brushRef="#br0" timeOffset="6365">1191 7128 7,'0'0'25,"-20"-8"3,10 0-6,-1 2-4,-3-3-6,1 6-2,-4-5-2,-1 6-1,-5-1-1,-2 3-2,-5 1-1,1 3 0,-6 0-1,2 1 0,-2 0-1,2 3 0,-1-2 0,3 2-1,2 0 1,-2-1 1,1 4-1,2-1 0,-1 3 1,3 0-1,0 1 1,3 0-1,0 0 0,7 1-1,3-1 0,2-1 0,5 3-1,3-1 1,5 3-1,2-2 1,3 7 1,4 0-1,0 3 0,3 3 0,3 0 1,2 3-2,-1 0 1,-2 2-1,0 1-1,-3-2 2,2 1-1,-2-3 0,-6-1 1,0-2 1,-2-3-1,0-2 0,0-7 1,0 0-1,-1-5 0,1 1 2,-5-12-2,18 12 1,-5-9 0,5-2-1,4-1 1,6-2 0,3-2 0,7-1 1,0-2-1,6 0 0,-1 1-1,3 0 1,-1 0 0,-1 1-1,0 5 0,-1 0 0,-3 3 0,1 1 0,-1-1 1,0 3-1,0 0 1,1 2-1,-3-5 1,-1 2 1,2 0-2,-3-2 1,0 2-1,-2-1 1,-3 2-1,-2-1 0,0 0 1,-2 0-1,-2 1 0,-1 1 1,-2-1-1,0 0 0,-2 2 0,-1 0 0,0-1 0,-1 0 0,-3 0 0,0 1 0,-2-1-1,0 0 1,-2-2 1,2 0-1,-3 1 0,-1-2 0,1-1 0,-10-3 0,15 6 0,-15-6 0,12 3 1,-12-3-1,0 0 0,0 0 0,10 2 0,-10-2 0,0 0 1,0 0-1,12-1 0,-12 1 0,10-1 0,-10 1 0,12-1-1,-12 1 2,16-1-1,-6 0 0,1-2 1,0 1-1,2-2 1,-3 0-1,2-1 1,-1 1-1,-1 1 0,2 0 0,-2 1-1,0 0 1,0 1 0,1 0 0,0 0 0,-1 1 0,0-2 1,-1 1-1,0 1 0,1-1 0,-10 1 0,16-1 0,-6 1 0,-10 0 0,17-2 0,-7 2 1,-10 0-1,17-5 0,-17 5 1,16-7-1,-16 7 0,11-6 1,-11 6-1,9-13 1,-9 13 0,2-18-1,-2 5 1,1 0-1,-1-6 1,0 1-1,-1-4 1,1 0-1,0-2 0,1-1 1,0-1-1,0-2 0,0-1 0,-1-2 0,0 0 1,-1 2-1,-2-1 1,0 1-1,-4-3 1,1 2-1,-1 0 1,0 1-1,-1 3 0,1-1 0,0 0 0,2 2 0,-1 3 0,2 2 1,-1 0-1,0 3 0,-1-1 1,0 0-1,0 6 0,1-5 0,-1 7 0,1-2 0,0 1 0,1 1 0,0 1 0,4 9 0,-7-18 0,7 18 0,-11-17 1,11 17-1,-14-14 0,5 8 0,-1 2 0,0 0 0,-3 3-1,-1 0 1,-2 2-1,-3 2 1,0-2 0,-4 2 0,-3-1 0,-3 1 0,-3 0 0,-1 0 0,-2-1 0,-2 1 0,0 2-1,-3 0 1,0 1 0,-2 0 1,-2-4-1,1 1 0,-2-2 0,1 1 0,-2-3 0,1 0 0,2 0 0,0-1-1,2 2 2,0 1-1,1 1 0,1 1 0,-1 1 1,1 0-1,-1 1 0,2 0 0,2-1 0,1-1 0,2 4 0,1-5-1,4 4 1,3-3 0,5 1-1,1-3-2,6 4-4,-1-6-20,14 1-12,0 0 1,0 0-1</inkml:trace>
  <inkml:trace contextRef="#ctx0" brushRef="#br0" timeOffset="225561">616 3297 15,'0'0'18,"0"0"0,10 12 1,-10-12 0,6 10-2,-6-10-1,0 22-3,-3-7-2,4 11-2,-9 0-1,3 10-1,-6 1-2,3 6-2,-2-1 1,7 2-3,-8-6 2,9 0-2,-1-5 0,3-5 0,0-5-1,2-7 1,-1-4 1,-1-12-1,0 0 1,0 0 0,0 0 0,8-22 0,-7 0 0,2-4-1,-1-3 1,-2-3-2,-2 1 1,-3 4-1,-3 2 1,-3 8 0,-5 5-1,-4 11 0,-4 6 1,-2 10-2,-1 7 1,1 4-1,1 4 1,5 1-1,3 1 1,4-4 0,5-4-1,8-3 2,3-8-1,7-3 0,3-8 0,5-5-3,7-3-2,0-11-4,16 10-11,-5-16-15,7 5-3,0-8-1,1 4 1</inkml:trace>
  <inkml:trace contextRef="#ctx0" brushRef="#br0" timeOffset="226107">761 3686 11,'-8'9'28,"3"1"2,-5 3-3,0-7-10,3 7-4,-6-4-4,6 5-2,-3-1 0,4 2-2,1 0 0,8 0-1,2-3-1,6 1 1,2-8 0,8 1-1,0-7 0,4-1-1,1-5 0,-1-2 0,-3-2 1,-2-3-1,-8-1 0,-3-1 0,-5-3-1,-3 4 1,-6-5-1,1 5-1,-1 1-1,-2 2-2,7 12-3,-6-20-5,6 20-18,11-4-8,-2 4-1,3-2 1</inkml:trace>
  <inkml:trace contextRef="#ctx0" brushRef="#br0" timeOffset="226481">1098 3716 30,'-4'13'28,"4"4"2,1 2-11,-3-6-4,7 6-4,-5-5-2,10 1-1,-10-15 0,20 16 1,-7-18-2,5 0-1,-5-9-2,4 0 0,-5-6-2,1-3-1,-6-1 0,-3-6-1,-2 2-3,-5-5-3,5 8-10,-10-9-14,8 2-6,1-2 0,4 0-1</inkml:trace>
  <inkml:trace contextRef="#ctx0" brushRef="#br0" timeOffset="226777">1367 3317 48,'0'0'32,"0"0"1,0 0-5,-14 13-19,13 3-3,-4 3-2,4 6 0,-3 2 0,4 8 0,-5 0 0,6 5-1,-1 1 0,3-1-2,2-1 0,2-2 0,3-4 0,6-3 0,4-8 0,4-5 0,4-10 1,1-2-1,-1-8 1,2-5-1,-4-6 0,-2-7 1,-7-3-1,-8-2 0,-6 3 0,-3 0 1,-4 0-1,-3 6-1,-4 5 1,0 6-2,0 6 1,11 0 0,-11 10 0,11-10-1,-2 18 1,2-18 0,11 16 0,1-8 0,3-8 0,3 1 1,2-6-1,2-1 1,2-6-1,1-3 0,-2-4 0,2-10 0,-1-4 0,-2-6 0,-2-9 0,-2-3 0,-4-7 0,-2 2 0,-5 1 1,-2 10-1,-4 6 1,-1 9-1,-3 12 0,3 18 0,-14 4-1,4 19 1,-2 13-1,-4 11 1,-1 10 0,1 6 0,1 3 0,4 4 0,5-8 0,4-6 0,9-7 1,5-13-1,7-6 1,7-10-1,4-10 1,4-10-1,2-8 1,0-8 0,-1-12-1,-2-2 1,-6-9-1,-7-1 1,-8 4-1,-7 5 1,-10 11-1,-10 9 0,-5 15 0,-6 12 0,-1 12 1,0 12-1,3 2 0,4 6 0,7-4 1,9-2-1,6-2-1,6-9-2,4-2-1,-2-19-9,8 4-26,-2-14-1,4-3 0,-5-8 1</inkml:trace>
  <inkml:trace contextRef="#ctx0" brushRef="#br0" timeOffset="232893">630 4087 33,'20'-1'31,"-20"1"1,2 17 1,-8 9-19,-7 1-4,8 17-4,-10 2 0,2 14 1,-1 0-2,6 3-2,-3-4 1,7-3-2,1-8-1,2-8 1,1-10-2,1-8 1,-2-9 0,1-13 0,0 0 0,0 0 0,0-11 1,-4-10-2,-1-6 2,-4-4-2,-4-4 1,-2 0-1,-4 2 1,-2 6-1,-5 6 1,-1 12-1,0 11 0,-1 11 0,3 9 0,1 6 0,7 4-1,3 2 1,7 2-1,5-5 1,6-3-1,7-5 0,7-7-2,3-10-3,10-5-5,-3-14-9,20 0-6,-3-13-3,11 2-1,-4-11 1</inkml:trace>
  <inkml:trace contextRef="#ctx0" brushRef="#br0" timeOffset="233314">846 4445 31,'0'0'21,"0"0"1,-20 23 1,1-4-5,7 9-6,-7-4-3,10 7 0,-2-6-3,11-2 0,2-7-1,10-4 0,1-9 0,6-4-2,0-5 0,0-4 0,-1-4-1,0-1 0,-6-4 0,-2-2-1,-6-2 1,-2 1-1,-4 0 1,1 4-1,-2 2-1,-1 3-1,4 13 1,0 0-1,0 0-1,18 19 1,-4 1 0,2 1 0,5 3 0,3 1 1,1-1 0,2-3 1,-2-7-1,0-2 1,-1-6 1,-1-3-1,-4-5 1,-1-2 0,-4-8 1,-3-2-1,-5-7 0,-2-2-1,-5-5 0,-1 0-2,0-3-1,-4-4-5,7 7-12,-2-5-20,5 3 2,2-1-1,6 2 1</inkml:trace>
  <inkml:trace contextRef="#ctx0" brushRef="#br0" timeOffset="233813">1433 4103 18,'-3'25'29,"-7"1"1,0 10 1,1 8-16,-5 1-5,8 7-3,-2-3-3,7 2 1,1-9-1,6-4 0,2-9-2,4-8 1,-1-8-1,3-10-1,-2-8 0,-2-6 1,-5-6 0,-1-3 0,-3-4-1,0 1 0,-1 3 0,1-2 0,3 2 0,6 1 0,4 0-1,7-2 0,4-4 1,4-2 0,1-8 0,2 2 0,-6-5 0,-3 0 0,-7 3 0,-5 5 0,-8 7-1,-4 11 0,1 12 0,-20 9 0,6 15 1,-1 12-2,4 11 2,5 8-1,4 2 1,8-3 0,7-5 0,8-5 0,5-10 0,4-10 0,2-15-1,-3-10 1,-5-10 0,-4-6 0,-6-3 0,-5-1 0,-5 2-1,-3 7 0,-1 12 1,-9 4-1,3 16-1,2 7 1,4 7-2,1-1-1,8 7-8,-2-8-26,14-6 0,5-8-1,6-10 2</inkml:trace>
  <inkml:trace contextRef="#ctx0" brushRef="#br0" timeOffset="455989">352 4946 7,'-29'-3'17,"5"2"1,-4 2-2,-1-3 1,6 5 0,-3-4-3,7 3-3,-5-2-1,12 4-2,-5-4-2,6 3-1,-3-3-3,3 4 0,-1-2-1,12-2-1,-18 9 1,18-9-2,-14 21 1,8-4-1,1 8 1,4 5-1,-1 7 1,1 7-1,1 4 0,1 6 0,0 4 0,-1 5 0,1 4-1,-4 1 1,2 4-1,-3-3 1,0 3 0,-1-5 1,-1-3-1,4-5 1,-1-6 0,2-6 0,2-9 1,2-4-1,3-6 1,0-4-1,2-4 0,0-4 0,2-1 0,-1-5 0,1 1-1,-2-2 1,-8-9 0,16 18 0,-16-18 1,16 16-1,-16-16 0,16 17 0,-6-8 0,-1-2 1,5 2-1,-2-2 0,6-1 0,2 0 1,3-2-1,1 1 1,6-3-1,1 1-1,3 0 0,4-3-1,0 3-1,2-3 0,8 4-2,0-2-1,4 4-4,-2-4-5,2-2-14,6 8 1,-8-9 1</inkml:trace>
  <inkml:trace contextRef="#ctx0" brushRef="#br0" timeOffset="464537">2084 2137 20,'-8'10'31,"-3"-3"3,2-4-4,9-3-12,-23 8-3,23-8-4,-28 3-2,10-2-2,-9-2-2,-4 3-1,-9 1-1,-6 3-1,-8 1-1,-5 3 0,-4 2 0,0-1 0,-2 2-1,1-3 1,1-1 0,5-2 0,1-7-1,4 0 1,0-7 0,3-2-1,0-3 1,4-4-1,4-1 0,2-3 0,4 3 0,4-1 1,5 2-2,6 2 2,3 1-1,3 2 1,3 3-1,12 8 0,-16-11 1,16 11-2,-9 0 1,9 0 0,-8 18 0,2-3 0,-1 7 0,-1 4 0,-5 4 0,2 5 0,-5 3 0,2 3-1,-6 1 2,1 1 0,3 3-1,0-4 1,5 2-1,0-6 1,5-1 0,6-5-1,5-3-1,3-4 1,3-6-1,0-1 1,3-5 0,-2 2-1,3-2 1,-4-2 0,2 3 0,0-4 0,3 3 0,5-3 1,3-1-1,7-1 0,6-5 1,10 1 0,6-5-1,5-1 1,6-3-1,2-2 0,3 0 0,-1 1 0,-3-1 0,-3 1 0,-1 0 0,-4 2 0,-2 0 0,-1 3 1,-2 1-1,-2-1 0,-2 1 0,0-1 1,-3 2-2,0 0 1,-3 0 0,-2 0 0,0-2 1,-2 2-1,-1-1 0,-1 1 0,0-2 1,1 0-1,0 4 0,3-4-1,-2 4 1,1-3 0,0 2 0,2 0-1,-3 1 1,-2-1 0,-3-4 0,-3 2 1,-4-5 0,-1-2 0,-3-3-1,-1-7 1,-3-6 0,1-5-1,1-6 1,-1-8-1,-3-6 1,-1-5-1,-6-5 1,-4 2-1,-6-1 1,-9 4-1,-11 7 0,-11 3 1,-13 9-1,-12 8 0,-16 10-1,-14 8 2,-13 6-2,-8 6 1,-7 5 0,0 2-2,4 0 1,8 0-3,18-4-1,13-13-9,30 0-25,15-11 0,26-1-1,18-9 2</inkml:trace>
  <inkml:trace contextRef="#ctx0" brushRef="#br0" timeOffset="465988">2381 2031 32,'-31'21'37,"2"-8"1,8-4 0,5-14-16,16 5-6,15-23-6,16 0-3,14-17-3,18-6-1,17-17-1,19-8-2,17-12 1,15-9-1,12-12 0,18-9 0,12-4-1,11-7 1,10-2-1,1-1 0,3-3 1,-2 7 0,-5 9 0,-13 4 1,-15 12-1,-17 11 1,-21 12 1,-16 13-1,-24 16 0,-17 10 0,-20 7 0,-15 14-2,-12 4-1,-21 11-3,0 0-17,-24 12-18,-12 3-1,-18 7 0,-16 7 0</inkml:trace>
  <inkml:trace contextRef="#ctx0" brushRef="#br0" timeOffset="466581">2241 1708 66,'4'-20'37,"2"2"-1,0-3-8,-6 21-14,8-17-6,-8 17-3,2 12-1,-3 8-2,-5 8 0,0 9 0,-4 9-2,-2 6 1,-2 5-1,0 2 1,0-6-1,3-4 1,4-7 0,5-8-1,6-11 2,14-10-2,13-8 2,11-9-1,12-4 1,10-2 0,7-4-1,5 0 1,4 0-1,-4 3 0,-7-1 0,-9 7 0,-10 0-1,-12 3 0,-8 1-2,-12 0-2,-2 8-9,-16-7-27,12 5 0,-12-5 0,0 0-2</inkml:trace>
</inkml:ink>
</file>

<file path=ppt/ink/ink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07T21:59:42.77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240 146 19,'0'0'29,"0"0"1,0 0-6,0 0-6,0 0-3,0 0-3,0 0-2,0 0-2,0 0 0,0 0-3,-11-5-1,11 5-1,0 0-1,-12-8 0,12 8 0,-11-7-1,11 7 0,-13-8 1,13 8-1,-16-10 0,16 10 0,-16-12 0,6 7 0,0 0-1,0 0 1,0 1 0,0 2 0,1 1-1,9 1 1,-17-2-1,17 2 0,-14 1 0,14-1 0,-13 1 0,13-1 0,0 0 0,-11 7 0,11-7 0,0 0 0,0 0 1,-10 8-1,10-8 0,0 0 1,0 0 0,0 0 0,-10 11 0,10-11 0,0 0 0,0 0 0,0 0 1,-10 9-1,10-9 0,0 0 0,0 0 0,0 0 0,0 0-1,-8 12 0,8-12 1,-3 19-1,2-4 0,1 7-1,1 5 1,0 5 0,1 7 0,0 1 0,1 4-1,0 3 1,0 0-1,0 3 1,-2-2 0,1 1 0,-1 1 0,0-3 0,-1 0 0,0-4 0,0-5 0,0-5 0,1-6 0,-1-5 0,1-6 0,-1-5 1,0-11-1,1 9 0,-1-9 0,0 0 0,0 0 0,0 0 0,0 0 0,0 0 0,0 0 0,0 0 0,0 0 0,0 0 0,0 0 0,0 0 0,16 9 0,-16-9-1,19 5 1,-7-1 0,1 0 0,2 1 0,0-1 0,0 0 1,-2-2-2,0 0 2,-2-1-1,0 1 0,0-2 0,0 1-1,-11-1-3,20 4-3,-20-4-33,11-5 1,-11 5-1,16-14 0</inkml:trace>
  <inkml:trace contextRef="#ctx0" brushRef="#br0" timeOffset="1472">377 747 23,'0'0'30,"0"0"2,0 0-1,0 0-12,0 0-9,0 0-4,0 0-1,0 0 0,0 0 1,0 0-1,0 0 0,0 0-1,0 0-1,0 0 0,0 0-1,0 0 0,0 0-1,0 0 0,9-1 0,-9 1-1,11 1 1,0 0-1,0 0 1,5 0 0,4-1 0,6 1 0,1-3 1,3 1-1,1-2 0,3 1 1,-2-1-1,1 1 1,-3 0-1,-3 1 0,-4-2 0,-2 4 0,-4 0-1,-4-1 1,-4 1-2,-9-1 0,12 2-3,-12-2-3,0 0-32,0 0 1,9-11-2,-9 1 1</inkml:trace>
  <inkml:trace contextRef="#ctx0" brushRef="#br0" timeOffset="2602">1152 795 23,'0'0'27,"0"0"1,0 0-8,6 12-7,-6-12-2,0 0 0,0 0-2,3 14 0,-3-14-2,0 9-2,0-9 0,2 14 0,-2-14-3,-1 20 0,-3-8 0,2 4-1,-3-1 0,0 3 0,-2 1 0,0 2-2,-2 1 1,1-2-1,1-2 2,1 0-2,-1-2 1,2-2-1,1-4 1,4-10 0,-5 13-1,5-13-1,0 0-3,-10 1-16,10-1-15,0 0 1,1-16-1,-1-1 1</inkml:trace>
  <inkml:trace contextRef="#ctx0" brushRef="#br0" timeOffset="3781">1427 347 12,'0'0'27,"0"0"2,0 0-6,-2-12-7,2 12-4,0 0-2,0 0-1,0 0-2,0 0-2,0 0-1,0 0 0,0 0-1,0 0-1,0 0 0,0 0 0,0 0-1,-2 11 2,2-11-2,0 0-1,0 0 1,0 0-1,-3 10 0,3-10 0,1 17 0,0-3 0,0 4 0,1 2 1,1 2-1,0 4 1,0 1-1,1-1 1,0 0-1,-1 1 1,-1-3 0,0-2 0,-1-3 0,-1-1-1,0-3 1,0-3-1,0-12 1,0 11-1,0-11 0,0 0 1,0 0 0,0 0 0,0 0 0,-4-9 0,2-3-1,0-4 1,-3-7 0,1-2-1,-3-7 1,1-3-2,-2-3 2,-2-3-1,0 0 1,1 3 1,-1 1-1,2 4 1,0 5-1,2 7 2,0 1-2,3 8 1,1 3-1,2 9-1,0-9 1,0 9-1,13 2 0,-1 0 0,5 2 0,3-1 0,5-1 0,4-1 0,2-3 0,1-1 0,-1-3 0,-2-2 1,-2-1-1,-3-1-1,-3 2 0,-5-4-2,0 8-1,-9-9-4,9 11-26,-16 2-4,0 0 0,0 0 0</inkml:trace>
  <inkml:trace contextRef="#ctx0" brushRef="#br0" timeOffset="4632">1446 519 35,'0'0'31,"0"10"2,0-10 1,0 0-18,0 0-8,14 9-2,-14-9 1,17 0 0,-17 0 0,25-2-2,-11-4 0,7 5-1,-5-6-1,4 2-1,-3-2-1,2 0-1,-3 1 0,-1 0-1,-2 3-1,-3-5-2,2 9-4,-11-10-14,-1 9-15,10 0-1,-10 0-1,0 0 2</inkml:trace>
  <inkml:trace contextRef="#ctx0" brushRef="#br0" timeOffset="5021">1484 719 53,'0'0'34,"0"0"1,9-3-1,3 8-23,-12-5-5,16-1-1,-5-3 0,8 5 0,-2-7 0,5 6 0,0-6-1,4 4-2,-5-2-1,1 1 0,-3 2 0,-4-3-3,0 7-1,-15-3-9,17-7-27,-17 7 1,12-9-1,-10-4 0</inkml:trace>
  <inkml:trace contextRef="#ctx0" brushRef="#br0" timeOffset="5548">1987 1 33,'0'0'35,"-11"4"3,11-4-1,0 0-14,-11 0-9,11 0-5,0 0-4,11 0 0,-11 0-3,15 0 0,-1 0-1,1 2 0,4-3 0,2 1 0,1-1 0,0 0 0,-3 0-1,0 1 1,-2-1-1,-2 1 1,-2 2-1,0 5 1,-2 0-1,2 9 1,-1 4-1,0 8 1,2 6-1,-1 12 0,1 6 0,-1 5-1,1 10 0,-1 3 0,0 0 0,0 0 1,-2-4-1,-2-4 0,1-7 0,-3-8 1,-1-8 0,-2-11 0,-1-5-1,-1-9 1,-1-3 0,-1-11 0,0 0 0,0 0 0,-16 1 0,5-7 0,-4 1 0,-4 1 0,-3 0 1,-4 2-1,0 2 0,0 2 0,-1 2 0,3 3 0,2 2-1,0-1-1,7 3-3,-3-6-4,14 6-31,-6-6 2,10-5-2,0 0 1</inkml:trace>
  <inkml:trace contextRef="#ctx0" brushRef="#br0" timeOffset="6420">2639 243 62,'-1'-11'36,"1"11"1,0 0-1,0 0-26,0 0-6,10 12-1,-10-12-1,13 19-1,-1-1 0,5 9-1,3 6 2,3 10-2,-2 7 1,2 5-1,-5 4 1,-4 2 0,-6 0-1,-4 0 2,-9-5-1,-1-3 0,-5-8-1,-3-5-1,1-7 0,0-9-1,1-4 0,-1-12-3,13-8-2,-20-3-29,22-10-1,-1-8-1,10-5 1</inkml:trace>
  <inkml:trace contextRef="#ctx0" brushRef="#br0" timeOffset="7037">3147 515 26,'0'0'33,"0"0"-1,0 0 0,-2 13-14,2-13-12,0 0-2,-4 10-1,4-10-1,0 0 2,14 6-1,-14-6 2,15-14 0,-10 2-1,5 4 0,-6-4-1,-4 12 0,10-16 0,-10 16-1,0 0-1,0 0 0,0 0-1,-12 18 1,7-5-1,-2 0 0,2-1-1,0-1 1,0-1-1,5-10 1,-4 13-1,4-13 1,0 0 0,0 0 0,0 0 0,0 0-2,0 0-2,0 0-8,0 0-25,0 0 0,0 0-1,0 0 1</inkml:trace>
  <inkml:trace contextRef="#ctx0" brushRef="#br0" timeOffset="7513">3201 745 47,'0'-9'34,"0"9"1,-1-17-2,1 17-23,0 0-5,0 0-1,0 0-1,0 17 0,-3-8-2,2 0 0,-2 1-1,3-10 1,-2 13 0,2-13 0,0 0 1,0 0-1,0 0 1,0 0 0,0 0 1,0 0-1,0 0 0,0 0-1,0 0 0,10 6-1,-10-6 0,0 0-2,3 10 0,-3-10-2,0 0-3,-1-10-17,1 10-12,5-14-3,-5 14 3,7-18 0</inkml:trace>
  <inkml:trace contextRef="#ctx0" brushRef="#br0" timeOffset="7985">3366 656 37,'0'0'35,"9"-8"1,-9 8-1,0 0-15,0 0-11,0 0-3,0 0 0,0 0-2,0 0 1,0 0-2,0 0 0,16-5-1,-7 5-1,4 0 0,5 0 0,4 1 0,4 0-1,1-1 1,2 2 0,0-1 0,0-1 1,-1 1-1,-4-1-1,-3 1 1,-4-1 0,-3 2-1,-4-3 0,-10 1-2,17 12-18,-17-12-20,0 0 1,0 0-3,0 0 1</inkml:trace>
</inkml:ink>
</file>

<file path=ppt/ink/ink1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1T20:45:16.33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 0 18,'0'0'11,"-14"7"-6,14-7-8,0 14-20</inkml:trace>
</inkml:ink>
</file>

<file path=ppt/ink/ink1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1T20:49:01.1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122 154 59,'-3'-39'39,"0"7"0,-7-1-5,7 13-13,-9 0-7,7 10-5,5 10-2,-3 19-3,10 7-1,5 9 0,5 5-2,7 11 0,4 4 1,3 2-1,2-3 0,1-8-1,-2-4 1,-3-10-2,-4-6 1,-7-10-3,-5-7-1,-13-9-7,14-8-30,-19-7-2,2-8 2,-5-8-1</inkml:trace>
  <inkml:trace contextRef="#ctx0" brushRef="#br0" timeOffset="281">464 13 81,'0'0'40,"-5"14"-1,-11 7 1,-2 7-31,-12 10-4,-3 10-2,-7 6 0,0 7 0,-2 0 0,3 0-2,4-2 1,2-5-2,6-5 0,3-8-2,6-1-4,-2-15-6,13 1-29,-2-10 1,7-2 0,2-14-1</inkml:trace>
  <inkml:trace contextRef="#ctx0" brushRef="#br0" timeOffset="687">14 1014 78,'0'0'39,"-13"-1"0,16 13 1,-1 0-30,9 14-3,0 1-2,4 6-2,0 7 0,5 0 0,-1-1-2,-1-2-1,0-5 0,-1-4-2,1-7-2,0-11-3,7-5-6,-9-14-18,7-6-9,0-12 1,4-5-1</inkml:trace>
  <inkml:trace contextRef="#ctx0" brushRef="#br0" timeOffset="905">447 983 63,'6'-26'38,"-2"16"-1,-4 10-1,-4 30-15,-12 8-9,2 20-5,-7 16-3,-2 12 0,-5 10 0,-1 7-1,-1-3 0,3-1-1,1-9 0,5-10-1,3-15 0,3-11-1,7-11 0,1-14-1,4-6-3,3-23-5,3 11-32,-3-11 0,9-12 0,-3-1-2</inkml:trace>
</inkml:ink>
</file>

<file path=ppt/ink/ink1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1T20:43:43.75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60 0 29,'0'0'34,"-12"12"1,12-12 0,-3 17-15,3-17-8,3 9-4,-3-9-3,14 4-3,-2-2 1,3-2-3,2 1-2,1-5-3,8 7-8,-8-10-10,5 7-12,-1-2-1,-3 1 0</inkml:trace>
  <inkml:trace contextRef="#ctx0" brushRef="#br0" timeOffset="312">1 187 35,'-10'0'33,"10"0"2,0 0-1,0 0-13,0 0-13,15 11-2,-15-11-2,21 8-1,-12-6 0,7 1-1,-3-2 0,-2 2-1,1-3-4,-12 0-5,17-9-17,-17 9-10,7-16-1,-8 4 0</inkml:trace>
  <inkml:trace contextRef="#ctx0" brushRef="#br0" timeOffset="4914">-11 941 74,'14'8'38,"2"0"-2,0-5 1,8-2-30,-3-2-5,-1-2-1,2-3-1,-1 1 1,2-4-3,-4-4-5,5 6-12,-9-5-17,-3 2 0,-8 1-1,-4 9 0</inkml:trace>
  <inkml:trace contextRef="#ctx0" brushRef="#br0" timeOffset="5101">-4 1077 53,'0'25'36,"7"-7"-1,8-4 0,-3-11-21,10 5-7,-1-7-4,0-4-3,-4 0-2,-3-8-11,-1 5-21,0 0-1,-3 2-1,-10 4 0</inkml:trace>
</inkml:ink>
</file>

<file path=ppt/ink/ink1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1T20:45:15.38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257 0 17,'0'0'31,"6"11"0,-9 6 2,-1 2-13,1 18-10,-5 4-2,6 14 0,-4 4-3,5 10-2,-1 0 2,5 5-3,0 1 1,3-4-1,1-4-1,0-5-2,1-9-1,-1-11-2,4-4-12,-5-11-18,-1-15 0,-5-12-2,8-15 2</inkml:trace>
  <inkml:trace contextRef="#ctx0" brushRef="#br0" timeOffset="281">-5 411 21,'-3'14'30,"14"4"0,6-6 3,8-9-23,18 2 1,-1-15-1,13-1 0,-4-15-2,6-1 0,-6-15-2,1 0-3,-9-5 0,-6-1-1,-9-1 0,-6 6-1,-6 2 1,-7 10-1,-4 12-1,-5 19 1,-2 11-1,-3 23 0,-2 18-1,-1 12 1,0 14-1,-1 3 1,1 5-1,1-7 1,5-10 0,1-10-1,4-14 2,0-13-2,6-17 1,2-11-1,3-12 1,0-12-1,1-7 0,0-9 1,3 0-1,-3 1 1,0 4 0,-2 10 0,-2 11 0,-2 13 1,-2 9 0,-1 14-2,-2 4 2,-1 2-1,0 4 0,-1-6-1,1-3 0,-1-9-2,5-2-5,-7-16-11,13-1-16,-3-7-1,4-6 1,-1-6 1</inkml:trace>
  <inkml:trace contextRef="#ctx0" brushRef="#br0" timeOffset="765">886 652 50,'11'33'33,"-2"5"-3,-6 1-7,4 6-9,-8-9-7,2-3-3,-2-6-4,-1-15-5,2-12-18,0 0-9,8-16-2,-2-13 2</inkml:trace>
  <inkml:trace contextRef="#ctx0" brushRef="#br0" timeOffset="1061">1108 338 41,'-1'19'32,"-7"-3"1,-1 7-6,-1 1-14,9 9-5,1-1-2,9 4-3,4-2-1,8 0 0,1-5 2,1-1-2,-5-8 1,-2 0-1,-9-4 1,-5-2-1,-7-3 0,-4-4-1,-4 1-1,1-2 0,1-2-3,-3-7-3,14 3-10,-13-8-19,13-2 0,2-1-1,4-4 2</inkml:trace>
  <inkml:trace contextRef="#ctx0" brushRef="#br0" timeOffset="1467">1431 746 71,'0'0'36,"-10"14"0,10-14 0,-9 11-33,9-11-2,-4 11 0,4-11-2,0 0-4,0 0-22,0 0-7,-1-13-2,5 2 1</inkml:trace>
  <inkml:trace contextRef="#ctx0" brushRef="#br0" timeOffset="1669">1517 430 59,'0'0'35,"1"11"0,3 10 1,9 8-28,-4 2-2,7 9 0,-1 1-1,6 2-2,1 0 0,3-6-1,1-4-2,1-9-1,0-6-3,-2-10-6,6-8-27,-7-8 1,0-8-2,-4-7 2</inkml:trace>
  <inkml:trace contextRef="#ctx0" brushRef="#br0" timeOffset="1888">1869 434 51,'-10'25'35,"-4"6"-2,-7 5 2,2 8-25,-10-2-2,0 8-4,-3-8 0,2 2-1,1-9-1,4-4-2,7-8-2,2-10-3,14-3-10,2-10-19,1-15-1,10-7-1,8-6 1</inkml:trace>
  <inkml:trace contextRef="#ctx0" brushRef="#br0" timeOffset="2122">1930 566 52,'27'9'36,"3"-1"-1,2-2-1,5 2-18,-3-10-10,5-3-3,-3-1-6,-7-12-10,0-1-21,-1-4-1,-1-2 0,0-3 0</inkml:trace>
</inkml:ink>
</file>

<file path=ppt/ink/ink1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1T20:45:17.85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245 223 45,'-12'35'31,"3"17"0,-4 9 0,2 9-24,1 11-6,-3 3 2,3 4-1,-3-9 1,2-4 0,-2-19 1,3-12 1,-3-19 0,2-16-1,-6-18 1,4-16-1,-4-21 0,5-15 1,-3-19-2,4-14 1,3-18-2,5 3 1,4-1-1,6 10 0,7 12-1,7 17 0,7 21-1,5 23 0,4 27 0,1 17 0,-1 10-1,-7 10 1,-6 5-1,-8 4 1,-9-3-1,-8-4-1,-7-4 1,-9-9-3,0-2-1,-4-13-4,12 5-14,-3-13-14,12-3-1,0 0 1,17-4 1</inkml:trace>
  <inkml:trace contextRef="#ctx0" brushRef="#br0" timeOffset="390">488 401 61,'5'17'33,"-2"-1"-2,-3 2-8,-3-8-18,3 0-6,0 2-6,0-12-21,0 0-4,3-11 0,5-4 0</inkml:trace>
  <inkml:trace contextRef="#ctx0" brushRef="#br0" timeOffset="624">727 156 44,'11'11'35,"4"6"0,7 5 1,0 0-22,11 15-3,-4-5-3,6 8-3,-5-4 0,1-1-3,-4-6 1,-4-4-4,-4-3 0,-4-9-2,0 1-7,-15-14-21,10-7-6,-6-2 0,-1-4 0</inkml:trace>
  <inkml:trace contextRef="#ctx0" brushRef="#br0" timeOffset="889">1047 139 34,'0'0'34,"0"0"1,-10 8 0,-3 2-17,6 15-7,-10 0-1,3 11-4,-6 2 0,1 7-2,-4-2 0,0 1-2,0-1 1,2-6-2,2-2 0,3-7-1,2-5-1,3-6-2,5 0-4,-3-13-16,9-4-15,0 0 1,0 0-2,-2-13 2</inkml:trace>
  <inkml:trace contextRef="#ctx0" brushRef="#br0" timeOffset="6490">1363 212 33,'0'0'36,"0"0"0,0 0 1,0 0-14,0 0-9,0 0-5,-3 9-2,3-9-2,-8 10-2,8-10 0,0 0 0,-10 7-1,10-7-1,0 0 0,0 0 0,16-4-1,-6-1 1,4 0-1,0 1 0,0 0 0,1-1-1,-1 0-2,-4-3-4,3 8-20,-13 0-13,0 0 1,0 0-1</inkml:trace>
  <inkml:trace contextRef="#ctx0" brushRef="#br0" timeOffset="6895">1428 447 33,'0'0'32,"0"0"2,12 13-6,-12-13-12,8 12-3,-8-12-2,8 20 0,-6-10-4,5 8-2,-5-1-1,2 5 0,-3 0-2,-2 3 1,-4-3-1,-2 3-1,-3-4 0,-3-1-1,-1-3-3,-3-8-5,8 2-30,-5-5 0,3 0-1,11-6 0</inkml:trace>
</inkml:ink>
</file>

<file path=ppt/ink/ink1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1T20:41:07.71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-6 595 52,'0'-11'36,"0"11"1,3-13-3,-3 13-16,0 0-8,0 0-3,8 15-2,-4 3-2,1 7-1,4 4-1,3 6 0,2 4 0,0-1 0,1 0-1,0-7 0,-2-4 1,-1-9 0,-4-5-1,-8-13 1,10 9 0,-10-9 0,2-16 0,-4-1 1,2-7-1,-2-5 0,4-8 1,-1-6-1,4 2 0,0-2-1,7 3-1,6 4 0,1 3 0,6 7-2,-1 4-1,8 6-2,-3-4-4,12 13-15,-8-7-14,3 7 2,-2 2-2,-1 4 2</inkml:trace>
  <inkml:trace contextRef="#ctx0" brushRef="#br0" timeOffset="421">504 656 33,'2'11'33,"-2"-11"2,19 6 0,-7-15-18,14 3-2,-6-8-6,9-1-2,-5-7-3,4 1 1,-6-7-3,-1 5 1,-7-3-2,-5 2 0,-8 4 1,-8 4-2,-8 11 1,-8 7-1,-7 10 0,-5 11-1,-2 10 1,1 9 0,2 4 0,6 5 0,7-2 1,11 2-1,9-6 1,9-5-1,7-7 1,4-5-1,5-4 0,1-8 0,0-6-2,-1-11-4,7-3-19,-4-11-13,-2-7 1,0-9-1,1-6 1</inkml:trace>
  <inkml:trace contextRef="#ctx0" brushRef="#br0" timeOffset="827">878-4 40,'7'-11'32,"-7"11"3,7 20-1,-10-1-22,7 21-3,-6 6-3,4 19 1,-3 5-3,2 13 0,-1 2-1,3 0-1,0-3-1,2-6-1,1-9-1,2-13-3,3-7-5,-6-21-16,4-10-11,2-10 0,-2-14 1</inkml:trace>
  <inkml:trace contextRef="#ctx0" brushRef="#br0" timeOffset="1061">843 459 44,'-8'-24'33,"10"5"4,13 9-1,7-2-18,13 14-8,-3 2-3,8 10-2,-7 5 0,-2 9-3,-8 8 0,-5 7-1,-8 1-1,-2 3 1,-3-1 0,3-1-1,-1-3 0,5-7 1,7-7 0,4-8 1,2-7 0,4-6 0,-2-10 1,-1-5-1,-1-9 1,-5-8-2,-4-9 0,-7-9-1,-4-5-1,-4-4 0,-2 3-2,-2 0 1,1 5-2,-3 4-1,5 15-1,-2 6-3,2 19-2,0 0-5,15 18 2,-13 2 0,9 20 2,-5 0 3,8 12 5,-4 0 3,0 0 7,6 2 3,-8-12 2,7 2 2,-10-20 0,8 0 2,-13-24-4,12 11-2,-11-23-1,4-5-1,-7-11 0,3-8-2,-4-7-2,-1-4-1,3-1 0,2 5-1,1 2-1,5 8 1,6 7-2,5 7 0,7 9 0,3 7 0,4 4-3,-1 0 0,8 7-5,-11-9-14,1 8-18,-3-1 1,0 3 0,-8-2 1</inkml:trace>
  <inkml:trace contextRef="#ctx0" brushRef="#br0" timeOffset="1716">1823 869 60,'0'9'40,"0"-9"-1,0 0 2,14-9-23,-14-11-4,9 1-5,-4-10-3,4-6-2,0-6-1,-1-2-1,1 5-1,0 1 0,-2 9-1,0 6 0,1 11-1,3 16 0,4 12 1,4 12 0,4 2 0,8 4-1,5-1 0,4-2 1,0-5 0,0-9 0,-5-5 0,-5-9 1,-7-8 0,-10-6 0,-9-12 0,-9-6 0,-5-10-2,-7-7-2,5 2-17,-2-9-20,12 5-3,13 4 0,23 12-1</inkml:trace>
</inkml:ink>
</file>

<file path=ppt/ink/ink1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1T20:45:20.22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256 94 85,'-2'-13'36,"2"13"0,-7 9-9,6 16-23,1 12-1,1 12-2,2 9-1,1 7 1,-1 5-1,2-4-1,3 0-2,-5-11-6,7-3-17,-5-16-9,0-12-1,-5-24 0</inkml:trace>
  <inkml:trace contextRef="#ctx0" brushRef="#br0" timeOffset="219">-10 329 54,'-9'1'34,"9"-1"0,13 5 1,5-7-28,14-3 0,4-9 0,8-3-2,1-11 1,4 0-2,-4-7 0,0 4-1,-8 0 0,-6 8-2,-6 13 0,-7 16-1,-7 19 0,-5 14-1,-5 15 0,-3 10 1,-1 6-1,-1 3 1,-2-4-1,2-8 0,2-11 0,2-14 0,4-12 0,-4-24 0,19 5 0,-5-18 1,1-10-1,0-6 1,0-7 0,-1 4 0,-3 1 0,-2 12 0,-2 4 0,-7 15 1,0 0-1,11 17 0,-8 4-1,2 1 1,2 1 0,3-3 0,1-5 0,2-5 0,3-5-1,0-5 1,2-3 0,-1-3-1,-3 3 1,0 1-1,-3 6 1,-1 5-1,0 5 1,-4 3 0,0 1 0,-1 1-1,2-2-4,-6-7-16,-1-10-13,11-1-1,-2-13-1,0-6-1</inkml:trace>
  <inkml:trace contextRef="#ctx0" brushRef="#br0" timeOffset="780">808 292 42,'0'0'22,"0"0"0,0 0-10,-1 12-20,1-12-1,16 17 0,-16-17 1,18 15 1,-18-15 4,18 17 1,-18-17 2,12 20 3,-4-7 2,-4 1 1,4 4 2,-1 0 0,5 5 1,0-2-1,6 5-1,0-6 0,3 4 0,-3-5-1,1 1 0,-7-6 1,3 2 1,-15-16 0,11 20-1,-11-20 1,-7 14-1,-4-11-2,-2 1-1,-5-2-1,1 0-2,0 2-1,0-5 0,3 6-3,1-9-1,4 9-6,-1-11-13,10 6-12,0 0-1,4-16 1,-4 16 0</inkml:trace>
  <inkml:trace contextRef="#ctx0" brushRef="#br0" timeOffset="1217">1222 701 44,'9'11'33,"-3"-1"1,-6-10 0,0 0-18,5 10-10,-5-10-2,0 0-3,0 0-8,-2-13-17,3-1-9,7 1-1,-1-4 0</inkml:trace>
  <inkml:trace contextRef="#ctx0" brushRef="#br0" timeOffset="1420">1424 483 36,'11'5'33,"1"8"2,3 3-1,1 0-11,5 11-14,-1-4-4,4 6-1,-3-4 0,4-2-1,-2-7-2,0-6 0,-1-5-3,1-11 1,-1-4-1,-2-5 0,3-5 0,-1-1-1,0-2 2,0-2 0,-3-3 3,-1 6-1,-4 3 2,-2 5-1,-12 14 1,10-3 0,-11 17 0,-3 14-1,-4 16 1,-1 13-1,-5 12 0,0 13 0,-6 5 0,0 4-1,-2-4 1,0-2-1,1-6 0,-1-12 0,0-11 0,1-13 0,3-16-1,2-10 0,3-12-1,2-17 0,5-7-6,-2-14-4,17-3-28,-1-8 1,9-3-2,3-5 3</inkml:trace>
  <inkml:trace contextRef="#ctx0" brushRef="#br0" timeOffset="1919">2145 541 76,'12'13'38,"0"-1"-3,4-2 2,2-6-35,6-1-2,2-4-3,-2-11-9,7 1-24,4-8 1,4-3-2,6-3 1</inkml:trace>
  <inkml:trace contextRef="#ctx0" brushRef="#br0" timeOffset="2278">2849 963 21,'-1'56'28,"4"-2"1,-3-7 0,-3-13-17,7 2 1,-10-13-2,7-2 0,-1-21 0,0 0-1,-14-11-3,12-12 0,-4-19-2,-1-7 0,-5-17-1,0-11-1,-4-10 0,0-5 0,0-5-1,2 3 0,3 7 0,4 10-1,7 9 0,9 15-1,9 15 1,6 16-1,7 17 0,5 8-1,0 12 0,0 4 1,-5 8-1,-7 1 0,-10 3 0,-6-5 0,-10-2 0,-7-4-1,-3-7 0,-3-4-1,3-1-1,-4-7-3,16-1-8,-17 4-20,17-4-2,0 0-2,14-1 2</inkml:trace>
  <inkml:trace contextRef="#ctx0" brushRef="#br0" timeOffset="2683">3183 491 52,'12'14'35,"-6"-2"-2,-5 2 0,3-1-23,-4-13-5,-3 17-3,3-17-4,0 0-6,-3-11-22,5-1-3,3-8-1,2-3 1</inkml:trace>
  <inkml:trace contextRef="#ctx0" brushRef="#br0" timeOffset="2886">3302 216 50,'7'16'32,"5"2"3,5 4-2,0-2-24,10 7-2,0-5-2,3 2-2,-1-4-1,-3-6-3,-1 1-6,-5-17-12,-2-1-15,-1-6-1,-1-6 1,-1-5 0</inkml:trace>
  <inkml:trace contextRef="#ctx0" brushRef="#br0" timeOffset="3089">3767 94 51,'0'0'34,"-2"29"1,-7 3-1,-9 8-20,4 15-7,-10 5-1,0 9-1,-4 2-1,0 0 0,-2-5 0,3 0-1,2-15-2,3-3 1,5-12-3,3-8-1,6-8-4,8-20-10,0 0-22,6-10 2,6-7-3,0-14 2</inkml:trace>
  <inkml:trace contextRef="#ctx0" brushRef="#br0" timeOffset="3385">3986 0 69,'4'16'38,"-3"1"-1,-4 0 2,3-2-31,-6-2-3,3 0-2,-3-4 1,2 1-2,4-10-1,0 0-2,0 0-4,-8-17-6,13 3-26,-3-2-1,1 2-1,0-3 0</inkml:trace>
  <inkml:trace contextRef="#ctx0" brushRef="#br0" timeOffset="3619">4043 303 66,'12'18'36,"0"-3"0,2 6-2,-5-5-23,6 11-3,-8 1-2,-1 8-1,-7 2-1,-2 3-1,-8 1 0,-4-2-2,-1-2-2,-6-8-3,5-1-8,-2-13-26,4-9 0,6-12-2,9-16 2</inkml:trace>
</inkml:ink>
</file>

<file path=ppt/ink/ink1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1T20:46:28.9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264 640 64,'2'-30'38,"-7"0"-3,-9 0 2,-18 0-27,2 8-5,-9 7-2,1 6-1,-1 11-1,6 10 0,7 12 0,14 6 0,16 7 0,13 4 0,13 3-1,10 2 2,5-6 0,2-2 0,-6-11 1,-5-2-1,-16-8 1,-13-5-2,-7-12 1,-28 4-2,1-6-1,-4-6 1,-2-1-3,0-5-2,10 5-3,0-9-11,15 5-19,6-1 0,10 0 0,8-1 0</inkml:trace>
  <inkml:trace contextRef="#ctx0" brushRef="#br0" timeOffset="358">707 546 59,'0'0'35,"-6"-10"0,-13 8-1,-12 0-21,1 13-9,-6 0-2,2 7 0,2 2-1,7 2 1,6-2 0,14-1 0,9-7-1,14-6 1,6-7 0,6-2-1,1-5 1,1-1 0,-3-4 0,-4 3-1,-7 2 0,-5 9 0,-8 8 0,-4 11 0,-4 13 1,-3 8-1,-2 13-1,1 10 2,1 11-1,-1 6 0,1-1 1,3-2-1,2-4-1,3-5 0,1-7 0,2-11 0,1-10-2,-2-19-4,9-5-17,-13-17-15,20-20 0,-9-14 0,6-17-1</inkml:trace>
  <inkml:trace contextRef="#ctx0" brushRef="#br0" timeOffset="780">921 748 62,'-6'49'35,"-4"5"-1,4-3-1,-4-6-24,9-1-2,-2-18-1,7-8-1,-4-18 1,14-10-1,-6-17 0,4-6 0,-1-14-2,1-2-1,-1-1-1,0 4-1,-1 6 1,3 7-2,0 10 1,4 7-2,3 11-1,1 4-3,11 10-9,-5-4-24,6-1 1,0-3-1,4-5 1</inkml:trace>
  <inkml:trace contextRef="#ctx0" brushRef="#br0" timeOffset="1076">1586 237 78,'3'-22'39,"-6"5"-1,3 17 1,-15-6-29,10 22-5,-6 13-2,3 18-1,-3 10-1,1 11 0,-1 8 0,3 4-1,1-1 1,2-7 0,3-8-2,0-16-1,4-11-3,-7-22-11,5-15-20,-1-10-2,-3-14 4,-14-15 12,3-5 12,-10-11 4,0-1 6,5 8 12,-4 3 20,8 9 3,9 8-3,18 19-12,8 1-10,15 15-3,4 0-3,8 3-1,-1-1-2,2-5-2,-5-2-4,-9-16-11,-6 4-22,-5-12 1,-4 0-2,-6-7 2</inkml:trace>
  <inkml:trace contextRef="#ctx0" brushRef="#br0" timeOffset="1513">2135 52 71,'0'0'38,"0"0"-1,-13 16 1,-5 14-28,4 23-4,-4 17 0,1 16-2,1 12 2,6 9-1,4 0 1,9-3-1,2-3-2,5-14 0,2-13-1,3-11 0,-1-14 0,1-8-1,-3-11-1,-1-10 0,0-12-1,-2-7-2,3-6-6,-2-10-32,10-9-1,8-8 0,17-7-1</inkml:trace>
  <inkml:trace contextRef="#ctx0" brushRef="#br0" timeOffset="3868">3233 695 61,'12'8'35,"1"10"0,3 4-1,-4 4-27,11 8-4,2 3 0,4 7 0,3-4-1,0 1 0,0-10-2,-3-6-3,3-3-7,-11-11-23,-2-12-2,-3-11 0,-5-5 0</inkml:trace>
  <inkml:trace contextRef="#ctx0" brushRef="#br0" timeOffset="4087">3585 682 32,'0'0'30,"-11"8"2,11-8 0,-11 19-15,0-16-9,11-3-1,-18 12 1,18-12 0,-16 10-2,16-10-1,-9 5 0,9-5-2,0 0-1,0 0-1,0 0 0,0 0-1,0 0-1,0 0-3,0 0-8,0 0-22,0 0-2,-10-12-1,10 12 1</inkml:trace>
  <inkml:trace contextRef="#ctx0" brushRef="#br0" timeOffset="4524">2685 826 66,'-9'1'36,"2"12"0,3 14 1,-5 9-26,8 18-5,-3 11-1,1 14-2,-3 8 2,1 8-2,-4 1 0,2-3 0,-1-1-2,-2-11 0,1-7 0,-1-13-1,2-12-3,-3-15 1,3-16-3,-2-17 0,3-17 0,-2-17 1,1-14 0,-4-14 2,-1-13 1,0-10 1,-5-7 3,1-4 1,0-3 1,5 7 0,4 1-1,11 14 0,8 9-1,12 14 0,12 13-3,9 16 1,9 16-1,4 9 0,1 13 0,-3 3-1,-4 6 1,-9 5-1,-11-1 1,-13 0-1,-12-2 0,-11-2 0,-13-3 0,-10-4-1,-5 2-1,-6-6-1,3 2-3,-2-8-6,11 4-17,0-6-7,9 0 0,7-2 1</inkml:trace>
  <inkml:trace contextRef="#ctx0" brushRef="#br0" timeOffset="5116">3031 925 54,'-13'9'31,"-5"-1"0,-1 2-7,0 10-16,0 0-3,4 3 0,3 1-1,10 0 0,3-8 1,9 1-1,3-8-1,4-5 0,-1-10-1,0-2 0,-4-8 0,-1-3-1,-5-2 2,-2-4-2,-6-2 1,-1-2-1,-6 1 0,0 5 2,-2-1-2,0 4 1,1 2-2,0 6 1,3 2-1,7 10 1,0 0-2,-9-10 0,9 10-2,0 0-4,0 0-10,0 0-21,11 1 3,-11-1-2,24-7 1</inkml:trace>
  <inkml:trace contextRef="#ctx0" brushRef="#br0" timeOffset="5959">3293 773 54,'-10'-5'34,"10"5"-1,0 0-7,11 2-12,-11-2-2,17 14-6,-4-3 1,5 8-4,2 3 1,5 6-1,2-1 0,2 4-2,2 1 2,2 0-2,-1 2-1,1-9 1,-1-1-1,-3-5 1,-4-6-1,-1-3 1,-5-10-1,-4-9 1,-4-7 0,-5-6-1,-4-4 1,-3-8 0,-6-4-1,-3-4 1,-5 0-1,-1 2 1,-3 1-1,1 7 1,2 0-1,1 8 1,3 3 0,4 10-1,8 11 1,-9-13-1,9 13 0,9 10 0,0 3 0,3 7-1,6 4 2,2 5-1,3 3 2,1 4-2,1 1 1,-1 2 0,0-2 0,0-5-1,-2 0 0,-2-6 0,-2-3-1,-3-4 2,-2-10-1,0-7 0,-2-10 1,0-8-1,-3-9 1,1-7-1,-2-6 0,1-9 1,-2 4-2,-1-1 1,-2 7-2,-2 0 0,0 9-1,-3 3-2,5 11-6,-8 5-29,5 9 1,7-15-1,-7 15 2</inkml:trace>
  <inkml:trace contextRef="#ctx0" brushRef="#br0" timeOffset="6754">4453 434 72,'-1'-12'37,"-3"1"0,4 11-5,-15-3-22,6 15-4,-7 11-1,-1 14-2,-3 14 0,-1 13-1,-2 9 2,2 9-2,4 2 1,4 1-2,6-7 1,6-7-1,4-12-1,6-11-1,3-10-1,2-16-4,8-5-5,-6-23-17,6-6-11,-1-13 0,5-11 0</inkml:trace>
  <inkml:trace contextRef="#ctx0" brushRef="#br0" timeOffset="7004">4464 629 68,'0'0'36,"3"20"1,7 3-2,11 16-25,-2-1-3,9 10-1,1-4-2,2 2-1,0-7-1,-2-2-1,-2-11-1,-4-8-3,2-6-5,-13-17-15,4-2-15,-5-6 1,-1-7-2,-4-6 3</inkml:trace>
  <inkml:trace contextRef="#ctx0" brushRef="#br0" timeOffset="7238">4807 666 58,'-14'-3'36,"1"13"-2,-3 7 1,-9 3-20,3 9-9,-5 2-2,-1 4-1,1-1 0,2 0-2,3-4-2,3-9-6,10-1-10,3-11-19,6-9 0,5-11-1,7-9 1</inkml:trace>
  <inkml:trace contextRef="#ctx0" brushRef="#br0" timeOffset="7441">5079 251 71,'25'-16'36,"-6"16"-2,-4 16 3,-2 17-31,-7 12-2,-1 13-1,-5 9-1,0 7 0,-4 2 1,1-4 0,-3-6-1,1-8-1,0-12 1,0-9-1,0-15 0,-1-11 0,6-11-1,-17-5 0,5-9 0,-3-4 1,-2-5-1,-3 4 0,-3 6-1,1 1 1,1 8 0,-1 5 0,4 9 1,3 5-2,5 5 1,6-3 0,7 2 1,6-4-1,7-5 0,7-5 0,5-6 0,3-6 0,3-7 1,1-2 0,0-8-1,-3 2 1,-4-1-2,-3 6 1,-4 3 0,-2 8 0,-5 8 0,-1 7-2,-3 9 3,-1 4-1,1 3 0,-3 0 0,3-3-1,0-4 0,1-6-3,-1-10-4,7-2-6,-8-12-7,11 0-10,-6-7-5,3-4-1,-2-4 2</inkml:trace>
  <inkml:trace contextRef="#ctx0" brushRef="#br0" timeOffset="7940">5466 687 66,'-8'-17'35,"-2"5"-2,-3 0-10,13 12-9,-16-10-9,16 10-4,-4-19-3,11 2 0,8-6-3,7-8 2,10-6 1,5-7 0,6-5 3,2-1 0,-1-4 1,-1 0 3,-10-1 0,-5 6 1,-12 2 0,-6 9 1,-11 5-2,-3 11 1,-9 7-2,0 14 0,-5 10-1,1 10-2,-2 12 2,2 10-2,0 18 0,1 15 0,2 15 1,3 13-2,0 7 2,4 9-2,2-4 0,0 3-2,1-12-1,-3-14-4,8-9-15,-3-23-18,-1-16 0,-2-23 0,5-20 0</inkml:trace>
  <inkml:trace contextRef="#ctx0" brushRef="#br0" timeOffset="8330">5580 838 67,'24'-13'34,"6"10"-1,2 3-4,1 1-29,1-2-24,2-6-8,-2-1-3,-4-7 1</inkml:trace>
  <inkml:trace contextRef="#ctx0" brushRef="#br0" timeOffset="8486">5992 864 63,'3'52'37,"-3"3"-2,-5-2 1,-8-9-23,6 1-8,-3-8-5,-1-10-2,4-7-2,7-20-9,0 0-22,3-17 1,10-8-1,7-3 0</inkml:trace>
</inkml:ink>
</file>

<file path=ppt/ink/ink1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1T20:46:31.0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4405 0 77,'21'17'41,"11"12"-2,5 14 1,10 18-30,5 14-6,5 19 0,-2 10 0,-4 15-1,-11 6 0,-7 4 0,-10-5 1,-8-7 0,-12-13-1,-5-6-1,-6-14 0,-6-13 0,-2-16 0,0-11-2,3-12-4,-1-14-8,3-5-29,-1-13-2,-4-7 1,-10-6-2</inkml:trace>
  <inkml:trace contextRef="#ctx0" brushRef="#br0" timeOffset="6615">0 774 76,'16'-27'40,"5"9"-1,6 6 1,10 10-26,-3 0-8,4 9-1,-6 2-1,-5 11-1,-9 1-2,-9 9 1,-16 7-2,-12 6-1,-9 7 1,-7 3 0,-2 2 0,1-3-1,6 0 1,6-3 0,14-8 0,10-5 1,13-8-1,7-9-1,9-4 0,2-8-2,5-5-2,-2-12-3,7 3-13,-6-13-18,1-3-1,-4-6 1,1-5 0</inkml:trace>
  <inkml:trace contextRef="#ctx0" brushRef="#br0" timeOffset="6974">479 546 50,'2'-20'37,"10"7"0,3 3 0,7 14-13,4 5-12,6 15-5,-1 11 0,0 15-3,-6 14 0,-3 10-1,-9 8 0,-7 6 0,-11-5-1,-7-5 0,-5-7 0,-4-8 0,0-12-1,-1-10-1,4-10-2,3-11-1,7-5-6,-3-7-31,11-8-2,0 0 2,19-12-1</inkml:trace>
  <inkml:trace contextRef="#ctx0" brushRef="#br0" timeOffset="7894">1242 386 66,'8'-20'38,"-3"7"-2,-5 13 2,0 0-27,4 10-5,-4 12-2,2 13-1,-1 10 0,2 11-1,1 9 1,0 6-1,2 4-1,-1 0 0,0-4 1,0-6-1,0-11-1,-2-9 0,1-10-2,-2-10-2,3-6-2,-5-19-5,6 11-23,-6-11-4,0-11-1,-4-3 1</inkml:trace>
  <inkml:trace contextRef="#ctx0" brushRef="#br0" timeOffset="8206">1021 770 60,'0'0'38,"30"11"-1,3-5 1,14 7-19,0-10-11,13 4-1,-1-3-3,2-1 0,-3-4-1,-4-1-1,-8-1 0,-7 0-1,-7-2 0,-7 2-1,-8-1-1,-6 1-2,-11 3-3,0 0-7,15-5-27,-15 5 1,17-5-1,-2-3 1</inkml:trace>
  <inkml:trace contextRef="#ctx0" brushRef="#br0" timeOffset="8658">1978 1104 35,'-5'59'27,"4"17"1,-8 6 2,-3 3-22,1 6-1,-5-6 0,0-3 0,-5-15 0,5-8 2,-3-21 0,5-13-2,1-20-3,13-5 1,-16-33 0,15-4-1,-1-21 0,5-10-1,0-17-1,6-10 1,0-11 0,5-6-1,4 0 0,5 5-1,4 12 0,2 15-1,6 15 1,2 22-2,2 22 1,0 17 0,-3 17-1,-5 10 0,-4 10 0,-8 3 0,-8 4 0,-10 0 1,-10-1-1,-9-6 0,-5-5-1,-7-8-1,-2-2-2,-3-11-4,7 4-11,-2-11-19,9 0 3,6-5-2,15 5 2</inkml:trace>
  <inkml:trace contextRef="#ctx0" brushRef="#br0" timeOffset="9111">2350 1038 0,'-5'25'20,"4"12"1,-10-8 2,5 0-10,4 1-1,-3-12 1,12 0 1,-7-18-1,21-3 1,-9-16 0,7 1 0,-4-12-3,2-1-3,-4-8-3,0-1-1,-6-3 1,3 10-2,-6 1-1,-1 7-1,-4 11-1,1 14 0,0 0 0,7 29 0,0-5-1,4 7 1,3-5 1,4 2-1,2-6 0,3-10 0,1-9 0,0-4 0,-1-1 0,-1-1-1,-1 3 1,-1 0 0,0 2-1,1 2 1,-3 2 0,1 2 0,-3-5 1,0-2 0,-6-6 0,-1-6 0,-4-1 0,-7-4 0,-3-5-1,-4-6 0,-2-3 0,-5-4-2,2 2-1,-3-4-5,9 6-15,0-3-15,6 1 0,3 5 0,9 2 1</inkml:trace>
  <inkml:trace contextRef="#ctx0" brushRef="#br0" timeOffset="9657">3144 614 59,'-3'10'34,"-4"6"2,-5 7-1,-12 8-22,5 19-6,-6 9-1,3 16 1,-3 6-2,8 2-1,1 4 0,9-4-2,5-8-1,6-10 0,6-15-2,3-15-2,7-13-5,-4-16-5,10-6-13,-9-17-11,2-8-1,-4-11 1,-3-7 0</inkml:trace>
  <inkml:trace contextRef="#ctx0" brushRef="#br0" timeOffset="9875">3074 883 73,'0'0'37,"0"0"-1,10 23-5,7 13-19,-4 1-6,5 11-1,-1-1-1,0-1-3,0-9 0,-1-8-1,0-8-2,-3-15-2,5-5-4,-5-18-2,10 1-5,-6-14 2,12 4-1,-9-11 2,9 2 1,-6-2 5,0 4 6,-1 8 5,-7 1 3,0 16 2,-15 8 1,9 11 1,-14 14-2,-1 21 1,-9 8-3,3 18-2,-6 5-1,-1 11-1,-4 1-1,-1 2-1,0-5-2,2-9-1,2-1-5,-2-22-6,9-2-17,1-20-7,6-14-1,6-18 0</inkml:trace>
  <inkml:trace contextRef="#ctx0" brushRef="#br0" timeOffset="10343">3775 410 56,'11'0'34,"-7"23"1,-8 14-2,-10 20-24,1 20-3,-6 12-3,-1 12 1,-2-1 1,3 1-2,3-16 0,4-6 0,2-19 0,6-17-1,1-17 0,3-17-2,0-9-1,1-19 2,-2-10-1,-4-6 0,-3-5-1,-4 2 1,-3 4-1,-3 7 1,-1 12-1,-3 11 0,1 17 0,4 9 1,4 10 0,7 2-1,8 1 2,7-2-1,11-6 0,10-9 0,7-10 1,6-8-1,3-7 0,-1-8 1,-2-3-2,-5-2 1,-7 1 0,-8 8 1,-8 4-2,-6 8 2,-9-1 1,0 22-2,-5-2 1,-1 4-1,0 1 1,2-6-2,3-2 1,1-17-1,9 10 0,3-17-1,8-6-1,2-5 3,6-10-2,1-4 1,-1-4 0,1-6 0,-3-5 1,-4-9 1,-7-5 0,-4-5 0,-6 1 2,-4 5-1,-3-1 1,-2 15-1,-3 9 1,1 18-1,-3 18 0,3 19-1,-1 19 0,-1 19-1,0 24 0,0 12 1,0 15-1,-1 9 1,2 6 0,0 1-1,0-8 1,-3-6-2,0-14 2,-1-13-1,-3-11-1,-1-18-1,0-7-3,-3-20-3,6-3-8,-6-19-18,8-8-4,1-8 0,6-9 1</inkml:trace>
  <inkml:trace contextRef="#ctx0" brushRef="#br0" timeOffset="11342">4229 1366 70,'2'29'34,"2"2"-1,-3-2 0,-2 3-31,0-2-2,-1 1-4,-7-10-8,0-4-21,1-4 0,-4-12 0,12-1 0</inkml:trace>
  <inkml:trace contextRef="#ctx0" brushRef="#br0" timeOffset="11560">4396 915 64,'28'-17'37,"0"3"-2,-2 5 1,-9-2-26,7 8-5,-6-3 0,-2 8-2,-4 2-1,1 3 0,-6 4 0,0 7-1,-3 4 0,-4 5-1,-5 3 0,-3 3 0,-7 1 0,-4 4 0,-4 0 1,1-4-1,0-1 1,4-3-1,6-1 0,7-5 0,8-1 0,5-7 0,9-5 0,1-4-1,6-4-1,-2-6-2,6-1-4,-10-10-16,6-1-13,-1-5 1,-3-4-2,0-4 1</inkml:trace>
  <inkml:trace contextRef="#ctx0" brushRef="#br0" timeOffset="11934">4702 774 30,'0'0'32,"1"-10"3,-1 10-1,16 12-15,-5-5-7,7 14-3,-2 4-2,3 9-2,-2 4-1,0 8-1,-2 6 0,-3 2-1,-7-2 1,-5 1-1,-4-7 1,-6-1-2,-5-5 1,-4-3 0,-1-5-1,0-5-2,1 1-1,0-11-3,10 7-16,1-11-17,3-3 0,5-10 0,0 0 0</inkml:trace>
</inkml:ink>
</file>

<file path=ppt/ink/ink1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1T20:46:45.67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0 92,'12'11'40,"1"-1"3,-13-10-2,17 5-34,-17-5-1,12 1-3,-12-1 0,0 0-1,10 5-1,-10-5-1,1 15 0,-2-6 0,-1 2 0,0 0 1,0-2-1,2-9 0,-3 11-1,3-11-1,0 0-2,0 0-5,0-14-30,0 14-4,-5-10 2,5 10-2</inkml:trace>
  <inkml:trace contextRef="#ctx0" brushRef="#br0" timeOffset="281">68 327 69,'15'33'41,"-2"0"1,4 12 0,-2-1-14,3 21-19,-5 9-1,-1 12-4,-8 6 0,-7 6-2,-7 2-2,-10-8-3,-3-3-6,-12-17-32,7-12-2,-2-19 0,4-17-1</inkml:trace>
</inkml:ink>
</file>

<file path=ppt/ink/ink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07T22:01:40.29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 1069 47,'-6'23'34,"-3"-5"1,10 6-7,-11-20-9,17 11-4,-7-15-3,0 0-4,0 0-1,0 0-2,7-23-1,-1-1-1,-2-7-1,5-7-1,-3-8 1,2-4-1,-1-4 0,0 3 0,-2 3 0,-2 4-1,-1 7 1,-1 7 0,0 9-2,0 7 1,-1 14 0,0 0-1,8 29 0,-3 2 0,5 9 0,0 5-1,5 7 0,0 2 1,4-2-1,-1-7 1,3-5-1,0-9 1,0-8 1,2-7 0,0-10 1,1-11 0,-1-11 1,0-8-1,-4-9 2,-3-7-2,-5-8 1,-1 0 0,-6-4-1,-4 5 0,-3 5 0,-1 8-1,-1 5 0,0 7-2,3 10-2,-3 1-4,14 17-25,-9-6-6,14 8-1,-4-5 0</inkml:trace>
  <inkml:trace contextRef="#ctx0" brushRef="#br0" timeOffset="492">600 733 57,'7'9'37,"-4"5"-2,-11-1 1,3 10-16,-17-6-13,8 7-4,-3 1-1,5 4-1,1-2 1,12 1 0,7-6-1,11-2 1,8-7 0,10-4-1,5-9 1,4-5 0,-1-4-1,-1-3 0,-7-8 0,-5-1 0,-11-4 1,-10 0 0,-14-2-1,-9 1 1,-14 0-1,-7 2 0,-7 5 0,-2 4-1,1 5-2,-1 4-1,13 9-4,2-5-8,23 12-26,4-10 3,19 13-3,7-12 3</inkml:trace>
  <inkml:trace contextRef="#ctx0" brushRef="#br0" timeOffset="910">990 413 95,'-18'-17'38,"18"17"2,-10 0-2,18 12-31,-4 7-5,6 10-1,0 9 0,4 12-2,2 13 1,1 9-1,1 7 1,-1 1-1,2-3 1,-5-6-1,1-8 1,-2-10 0,-1-15 0,2-12 0,-1-16 1,4-13-1,-1-16 1,4-12 0,1-16 0,0-13 1,-1-17-1,4-8 2,-4-9-2,1-4 1,-2 0 0,-2 7-1,-1 11 0,-1 9 0,2 16-2,-6 11 0,1 17-3,-5 6-6,8 25-30,-12 6-1,4 17 2,-7 4-3</inkml:trace>
  <inkml:trace contextRef="#ctx0" brushRef="#br0" timeOffset="1321">1506 839 66,'13'11'40,"8"3"-2,-4-6 1,7 12-13,-3-6-22,3 8-3,-3 3-1,0 4 1,-1 1-1,-2 0 1,-1-2-1,-1-3 1,-4-2-1,-2-5 0,-2-4 0,-1-2 0,-2-3 0,-5-9 0,5 9 0,-5-9 0,0 0 1,0 0-1,0 0 1,0 0-1,0 0 0,0 0 0,0 0 0,-14-9 1,14 9-1,-18-8-1,2 2 1,-2-1 0,-4 0 0,-3 1 0,-4 1 0,0 2 0,-3 4 0,1 2 0,3 4 0,3 4 0,3 6-1,4 3 1,6 2 0,7 1-1,7-1 2,5-2-2,8-2 1,7-4 0,4-4 0,3-7 0,5-3 0,-1-4 0,-1-3 0,-2-4 0,-3 1-1,-5-1 0,-1 2-1,-4 2-1,-1 7 0,-4 0-1,4 7 0,-2-2-1,3 4 3,0-2 0,0-2 3,1 1 0,-7-10 2,5-2 2,-8-9-2,2 0 2,-7-9-1,3-1 0,-7-8-1,2-3 0,-2-3-1,1 0 0,-1 5-1,2 2 0,0 3-1,2 4 0,2 7-2,1 3 0,6 10-3,-1-3-2,12 11-2,-8-14-5,20 18-2,-13-18-2,18 19 3,-11-16 5,7 8 6,-7-2 3,-6-4 6,0 10 3,-23-4 5,11 3 1,-26-4 0,6 15-3,-16-8-5,4 9-1,-4 0-2,4 5 0,6-2-2,10 5 1,9-3-2,10 0 1,9 0-1,9-1 1,2-2 0,-1-1-1,-3 0 1,-6-1 0,-11 0-1,-10 0 1,-10-1-1,-8-2-1,-8 0-1,-4-6-2,2 3-4,-12-9-31,17-3 2,1-12-1,12-1-1</inkml:trace>
  <inkml:trace contextRef="#ctx0" brushRef="#br0" timeOffset="2529">2653 178 110,'0'0'38,"-14"12"2,4 20-11,-6 1-24,2 16-3,-4 13-1,2 14-2,-2 11 2,4 12-1,4 2 0,5 0 1,5-3-1,4-8 0,4-9 0,4-12 0,3-13-2,1-15-1,3-11-2,-5-23-7,11-2-28,-8-15 0,8-5 2,-4-11-1</inkml:trace>
  <inkml:trace contextRef="#ctx0" brushRef="#br0" timeOffset="2790">2912 1177 73,'0'0'39,"0"0"-1,5-14 1,-1 2-20,-7-20-13,5-3-2,-5-13-1,1-8-1,-4-7 1,-1-5-1,-3 2 1,2 3 0,-2 8-1,3 5 0,1 11-1,4 10 0,5 7 0,5 11 0,9 2-1,7 3-1,5 0 1,5-1-1,5 1 0,3-3-1,3 2-1,-4-5-3,3 6-5,-20-4-28,8 4-2,-13-6 1,-1 9 0</inkml:trace>
  <inkml:trace contextRef="#ctx0" brushRef="#br0" timeOffset="3139">2944 719 75,'-4'22'41,"19"0"-2,2-11 2,12 1-21,-2-10-15,7-2-2,1-3-1,1-2-2,-3-3 0,-5 1-2,-4 2-3,-8-4-3,6 7-30,-22 2-2,0 0 1,0 0-1</inkml:trace>
  <inkml:trace contextRef="#ctx0" brushRef="#br0" timeOffset="3349">2975 1035 97,'5'28'41,"3"-9"0,19-1 0,0-14-34,11-1-3,2-5-2,3-3-1,1-6-2,-4-3-2,3-1-4,-17-10-33,11 5-1,-10-11 1,5 3-1</inkml:trace>
  <inkml:trace contextRef="#ctx0" brushRef="#br0" timeOffset="3564">3493 54 111,'-3'-30'42,"-4"3"0,7 27-1,12 2-36,2 18-3,3 20-2,5 13 0,2 20 0,1 12-1,0 13 1,-3 5 0,-5 2 0,-5-2 0,-8-7 1,-6-8-1,-6-12 0,-3-10 0,-1-10-1,0-10 1,-2-9-2,3-9 1,3-8-2,0-9 0,8-11-2,0 0-5,10 5-30,-3-15-1,12 2 1,-2-10-1</inkml:trace>
  <inkml:trace contextRef="#ctx0" brushRef="#br0" timeOffset="3899">3951 1141 88,'-2'17'40,"2"-17"-2,0 0 3,-9 3-28,9-3-8,0 0-2,0 0 0,0 0-2,0 0-1,0 0 1,0 0 0,0 0-1,0 0 0,0 0 0,0 0 0,9-2 0,-9 2 1,0 0-2,0 0 1,0 0 0,0 0 0,0 0 0,0 0 0,0 0-1,0 0 1,0 0 0,0 0 0,0 0 0,0 0 0,0 0-1,0 0 1,0 0 0,0 0 0,0 0 0,0 0 0,0 0 0,0 0 0,0 0 0,9 10 1,-9-10-1,3 12 0,-3-12 1,2 15-1,-2-15 0,0 13-1,0-13-1,0 0-10,0 0-27,0 0-3,-11-8 2,1-9-4</inkml:trace>
</inkml:ink>
</file>

<file path=ppt/ink/ink1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1T20:41:10.3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0 593 62,'13'14'38,"1"3"-2,-1 4 2,-2 1-22,7 11-8,3 2-5,2 6-1,-3-2 0,4 1 0,-3-6-1,-2-4 1,-2-11 0,-3-5 0,-14-14 1,11-9-1,-9-10 1,-1-5-1,-2-9 0,1-9 0,-1-5-1,1-6 0,-1 2 0,1 3-1,2 2 0,-1 3-2,4 7-1,-1 3-3,11 16-12,-6 0-22,11 7 0,0 0-2,4 8 3</inkml:trace>
  <inkml:trace contextRef="#ctx0" brushRef="#br0" timeOffset="312">596 656 62,'20'23'38,"0"-8"0,2-7 0,-9-15-22,9 1-6,-10-14-5,0-4-2,-8-12 0,-4-1 0,-7-5-1,-7 2 0,-8 5 0,-5 7-1,-8 12 0,-2 12 1,-2 17-1,5 13-1,3 12 1,6 11 0,9 5 0,9 5-1,11 2 2,9-6-2,6-3 1,5-7-1,4-10 0,3-13-2,2-7-1,-2-17-5,7-2-14,-5-17-19,3-9 0,-2-11 0,3-8 1</inkml:trace>
  <inkml:trace contextRef="#ctx0" brushRef="#br0" timeOffset="671">998 0 73,'8'20'39,"-4"19"-1,-2 11 1,4 18-30,-6 7-3,4 9-3,-2 3-2,2-2 0,0-8-2,0-10-1,6-10-4,-6-21-8,5-10-24,-4-14 0,-5-12-1,1-13 2</inkml:trace>
  <inkml:trace contextRef="#ctx0" brushRef="#br0" timeOffset="842">946 539 48,'-11'-25'37,"11"5"1,12 9-1,9 1-12,15 12-15,1 2-4,5 8-3,-2 5 0,0 1-1,-7 4-2,-10 4 1,-6 3-1,-8 3 0,-3 2 0,-1-1 0,0-1 0,1-3 1,4-4-1,6-5 1,2-8 0,6-7-2,2-6 0,-1-6-2,0-7-2,-8-16-6,3 2-7,-16-15-9,4 5-1,-12-6 1,3 6 1,-8-2 6,5 14 8,-4 8 11,8 18 10,0 0 10,2 11 5,7 17-1,-1 2 0,7 13-4,-4-4-5,9 5-3,-7-6-4,4 0-2,-5-11 0,3-3 0,-5-12 0,2-6 0,-12-6-1,17-14-1,-12-4 1,0-5-1,-3-7 0,-1-7-2,-1-2 0,0 2 0,-1 0-1,2 4 0,2 2 0,3 6-1,3 6-2,2 6-1,9 11-7,-6-4-18,9 8-12,1 1 2,3 5-2</inkml:trace>
  <inkml:trace contextRef="#ctx0" brushRef="#br0" timeOffset="1482">1920 876 87,'0'0'40,"0"0"1,-1-13 0,-6-10-28,8 0-6,-3-10-2,2-4-3,-2-6 1,2 1-1,0 0 0,2 1-1,0 6 0,1 6-1,1 8 0,0 8 0,-4 13-1,15-2 0,-1 13 0,3 8 1,5 4-1,6 2 0,6 5 0,6-1 1,4-1 0,1-5 0,2-5 0,-3-9 1,-2-7 0,-3-5 1,-6-7 0,-5-6 0,-7-8 0,-7-5 0,-8-4-1,0-2 0,-5 0-1,-5 0-1,0 3-4,-3-7-24,12 12-14,5 1-2,13 0 1,11-2-2</inkml:trace>
</inkml:ink>
</file>

<file path=ppt/ink/ink1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1T20:42:02.02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-3 489 31,'0'0'34,"5"13"3,-5-13-8,0 0-5,0 0-6,0 0-6,0-22-3,5 11-1,-4-11-3,6-2-1,-5-7-1,4-3-1,-4-2 1,1 0-2,-5-2 1,0-3-1,0 6 0,-3 5 0,4 5-1,-4 6 1,4 4-2,1 15 1,0 0-1,12 12 0,-1 9 0,4 6 0,5 7 0,4 4-1,7 4 2,4-4-1,4-3 1,0-5 0,-1-6 0,-1-6 1,-2-9-1,-4-6 1,-6-11 0,-5-5 1,-10-7-1,-4-8 1,-10-6-1,-3-6 0,-6-3 0,-3-1 0,-2 3-1,-1 4 0,2 4-2,1 6-1,4 10-4,0 2-6,12 15-19,0 0-8,-1 21 0,4-5-1</inkml:trace>
  <inkml:trace contextRef="#ctx0" brushRef="#br0" timeOffset="468">461 267 52,'31'18'35,"-1"-7"-1,-3-9-6,7-1-11,-11-13-5,6 0-3,-7-13-3,-1-2 0,-10-7-1,1-1-1,-12-3 0,-3 5-1,-6 2-2,-5 6 0,-5 7-1,-4 9 0,2 13 0,-6 8-1,3 12 0,1 8 0,1 8 1,6 6 0,2 4 0,7 2 0,4-2 0,6-3 0,5-2 1,6-7-1,2-6 1,4-7-1,3-8 0,2-4-2,4-8 0,-1-8-2,5-3-2,-4-12-2,6 3-3,-7-11-7,9 7-4,-10-10-6,4 4-4,-7-5 3,3 7 6,-9-4 10,1 5 9,-4 4 10,-7-2 10,1 8 8,-6 0 6,-3 12-1,-1-15-3,1 15-7,0 0-4,0 0-6,-11-11-3,11 11-1,0 0-1,0 0-1,-12-1-1,12 1 0,-6 9-1,4 1 0,-1 6-1,0 4 0,1 7 0,0 6 1,4 4-2,2 4 2,3 1-1,2-3 0,3-4 0,5-3 1,2-8-1,2-9 1,1-6 0,2-8 0,-3-5 0,3-8 0,-3-7 1,-5-6-1,-2-6 0,-4-1 0,-3-3 0,-2 3 0,-3 1-1,-2 5 1,-1 7-1,0 8 0,1 11 0,0 0-1,5 17 1,0 3 0,4 5-1,5 3 1,3 2 0,7 1 1,3-3-1,5-6 0,2-2 0,5-7 1,-1-5-1,1-8 0,0-8 1,-5-5 0,-5-9 0,-8-6 0,-10-9 1,-9-4-1,-10-5 0,-10 1 0,-9 2-1,-7 1-1,0 4-1,-6 5-4,17 13-23,-1-2-13,16 8 1,10 0 0,17 3 0</inkml:trace>
</inkml:ink>
</file>

<file path=ppt/ink/ink1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1T20:42:03.66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309 876 89,'3'21'39,"-1"6"-1,2 9 1,-10 5-32,3 12-5,-2 11-1,-3 8 0,-2 5-2,-1 3 1,1-1-2,-3-9-3,9-5-7,-6-17-13,7-9-13,2-14 1,2-15-2,-1-10 2</inkml:trace>
  <inkml:trace contextRef="#ctx0" brushRef="#br0" timeOffset="203">123 1098 62,'-32'-92'40,"0"3"-1,5 8 1,5 3-14,13 15-17,7 11-4,11 11-2,12 8-2,7 12 1,10 10-2,9 8 1,4 9-1,4 11 0,3 10 0,-2 8-1,0 12 0,-7 5 1,-5 3-1,-13 3 0,-12 1 1,-11-2-1,-16-2 0,-13-3 0,-12-7 0,-14-6-1,-5-3-1,-3-10-2,2-2-3,0-11-7,17-1-22,5-8-1,15-3 0,16-1 1</inkml:trace>
  <inkml:trace contextRef="#ctx0" brushRef="#br0" timeOffset="561">660 1310 41,'-12'41'32,"-8"0"0,-1 3-1,-1 1-12,4-8-14,11 0-1,5-10 0,12-3 1,5-12 0,13-4 1,0-16-1,5-1 1,-6-13-1,-1-1-1,-11-9-1,-6-3 0,-12-6-1,-8-4-1,-6 1 0,-2 1 1,0 2-1,5 4 1,6 2-1,9 7 0,9 8-1,11 8 1,8 8 0,4 7-1,3 9-1,1 3 1,-1 10 0,-3 7 0,-5 6-1,-4 5 1,-5 1 0,-5 4 0,-4-1-1,-2-4 1,-4-2-3,-2-9 0,2-3-5,-5-17-10,5-3-21,-4-9 0,6-12 1,-4-10 0</inkml:trace>
  <inkml:trace contextRef="#ctx0" brushRef="#br0" timeOffset="1014">899 913 72,'0'0'35,"0"0"-5,15 12-7,-15-12-36,11 9-19,-11-9-2,19 20 0,-8-4 0</inkml:trace>
  <inkml:trace contextRef="#ctx0" brushRef="#br0" timeOffset="1217">1148 1541 62,'0'0'38,"10"-14"-1,-2-13 2,7-3-18,-9-13-12,6 0-3,-3 0-1,-1 7-1,-4 3-2,1 14 1,-5 19-2,11-3-1,-2 23 0,5 9 0,7 9-1,3 3 1,5 3 0,2-3 0,1-5-1,-2-6 2,-4-10-1,-5-7 1,-6-10-1,-15-3 1,10-23-1,-12-2 0,-6-10 0,-3-9 0,-1-3-1,-1-9-2,-1-1 0,1-2-2,7 4-4,-4-8-8,16 12-15,1-3-5,8 2-2,3 3 2</inkml:trace>
  <inkml:trace contextRef="#ctx0" brushRef="#br0" timeOffset="1575">1702 582 66,'0'0'35,"-1"15"-1,-3 14-9,-8 7-8,6 19-8,-6 9-2,3 16-1,0 4-3,3 8 0,1 1-1,4-2 0,1-7-2,4-8 0,2-8-2,0-11 0,2-8-3,-2-15-5,5-4-17,-4-14-9,-7-16-1,10-4 0,-7-18 1</inkml:trace>
  <inkml:trace contextRef="#ctx0" brushRef="#br0" timeOffset="1841">1362 907 89,'0'0'38,"24"4"1,17 8-3,7-3-26,16 4-3,7-1-2,0-1-1,-1-2-2,-2-2 0,-12-1-1,-11-4-2,-12-1-3,-14-11-14,-10 4-21,-4-5-2,-5-2 2,-1-4-2</inkml:trace>
  <inkml:trace contextRef="#ctx0" brushRef="#br0" timeOffset="2293">2478 194 41,'-6'19'32,"-8"8"2,-7 13 0,-6 19-16,-11 8-7,3 25-2,-9 8-1,10 17-1,2 2 1,15 9-1,9-7 0,23-1-1,9-11-1,17-12 0,8-15-2,7-13 0,2-11 0,0-13-1,-6-11-1,-9-10 0,-9-12 1,-8-7-2,-10-9 0,-7-4-1,-8-2-2,-6-10-4,7 4-28,-7-10-8,7-1 2,5-7-2</inkml:trace>
  <inkml:trace contextRef="#ctx0" brushRef="#br0" timeOffset="3650">8944 651 61,'0'0'38,"8"11"-2,-8-11 2,18 7-24,-18-7-5,15 0-3,-15 0-1,13 1-1,-13-1 0,0 0 0,0 0-1,0 0-1,0 0 0,-7 11-1,7-11 0,0 0 0,0 0-1,17-3 1,-5-1 0,0 1 1,-2-2-1,1 1-1,-11 4-1,0 0-2,0 0-3,-9-10-6,9 10-23,-12-3-6,12 3 1,-15-4-1</inkml:trace>
  <inkml:trace contextRef="#ctx0" brushRef="#br0" timeOffset="4025">8998 1008 53,'14'17'37,"3"-3"-1,0 2 1,-3-5-17,7 14-10,-9-1-3,-1 7-2,-9-1 0,-3 8-1,-10 1 0,-5 2-1,-7 0-1,-2-6 0,-2-2-3,1-8-1,8 4-7,-6-13-30,14-2-1,10-14 0,0 0-1</inkml:trace>
  <inkml:trace contextRef="#ctx0" brushRef="#br0" timeOffset="4680">5444 1643 34,'0'0'35,"0"0"2,8 16 0,-8-16-10,3 24-10,-4-7-6,5 13-3,-6 0-2,2 8-1,-5 2-2,-2 4-1,-4 1-1,-2 0 0,-4-3 0,-2 0-1,0-5-1,-5-2-2,2-2-3,-6-11-7,8 0-27,-9-5 1,0-5-1,-6-8 1</inkml:trace>
  <inkml:trace contextRef="#ctx0" brushRef="#br0" timeOffset="5179">3084 1858 34,'18'6'33,"7"1"1,8-2-1,8-4-12,13 7-11,4-5-3,12 3-3,4-3 0,10 2-1,6-2 1,7 1-1,0-1 0,3 1-1,0-3 0,-1 2 0,-5-1 0,-5 1-1,-10 0 0,-10 0 0,-13 1 0,-9 1 1,-13-1-1,-10 0-1,-10-1 1,-14-3 0,9 5-1,-9-5 0,0 0-2,0 0-6,0 0-29,-1-10 0,1 10-1,13-16-1</inkml:trace>
  <inkml:trace contextRef="#ctx0" brushRef="#br0" timeOffset="5803">6151 1811 36,'-8'9'30,"8"-9"1,0 0-5,-2 18-10,2-18-5,19 3-3,-1-4-1,11 5 2,3-6-2,13 4-1,6-4-1,15 3 0,8-2-1,11 1 0,6-1-1,8 1 0,6 0-1,6 0 1,-1-1-1,-4 2-1,-3-1 1,-7 0-1,-10 0 1,-11 0-1,-13 0 0,-13 2 1,-13-2-1,-8 1 0,-13 0 0,-3-1-1,-12 0 1,0 0-1,0 0-1,0 0-1,0 0-7,5 10-30,-5-10-3,0 0 1,0 0-2</inkml:trace>
  <inkml:trace contextRef="#ctx0" brushRef="#br0" timeOffset="356086">3928 930 89,'11'-13'35,"-11"13"1,19 1-10,-6 13-17,1 3-5,2 7-3,1 4 1,1 3-2,0 2 0,-2 0 0,0-1-3,-5-10-4,4 2-8,-10-10-16,-5-14-5,13 10-1,-13-10 1</inkml:trace>
  <inkml:trace contextRef="#ctx0" brushRef="#br0" timeOffset="356305">4132 961 49,'-7'-10'34,"7"10"0,-12-3 1,2 6-14,5 14-12,-7 1-4,3 6-3,-6 6 0,4 4-1,-2 1 0,1-1-2,2-1-1,-2-8-4,9 2-8,-7-11-15,10-16-6,0 0-1,0 0 1</inkml:trace>
  <inkml:trace contextRef="#ctx0" brushRef="#br0" timeOffset="356570">4345 986 33,'2'31'29,"-10"-1"0,5 5 0,-7-1-13,1-3-12,2-1-3,1-4-1,1-5-2,3-5-1,2-16-10,0 0-15,0 0-1,2-14 0,0-2 1</inkml:trace>
  <inkml:trace contextRef="#ctx0" brushRef="#br0" timeOffset="356726">4251 1092 44,'-11'-12'31,"11"12"3,14 4-6,1-3-12,9 5-8,-1-6-2,7 1-3,2-2-7,-3-8-9,1-2-15,-2 1-4,-6-3 0,1 4-1</inkml:trace>
  <inkml:trace contextRef="#ctx0" brushRef="#br0" timeOffset="356960">4552 1613 76,'-6'-28'38,"7"-4"-1,-1-18-8,9 1-15,-6-19-4,9-3-2,-5-9-1,6 0-1,1 2-2,2 7 0,1 8-1,3 11 0,-1 13-2,5 19-1,3 19 0,-1 15-1,0 12 0,-3 6 0,-2 6 0,-5 3 0,-5 3 0,-8-5 0,-7-3-1,-5-7 0,-5-7-1,-1-6-1,-1-6-2,0-9-1,16-1-5,-20-13-5,20 13-12,7-23-6,5 11-2,4-3 2</inkml:trace>
  <inkml:trace contextRef="#ctx0" brushRef="#br0" timeOffset="357272">5002 1127 68,'14'18'35,"-3"3"0,-6-4-9,3 7-10,-9-6-8,4 0-4,-3-5-2,0-13-2,4 11-3,-4-11-4,12-10-12,-4-3-16,2-7 0,4-4-1,2-4 3</inkml:trace>
  <inkml:trace contextRef="#ctx0" brushRef="#br0" timeOffset="357475">5223 885 59,'0'0'36,"0"0"-1,8 22 0,7 3-15,-4-4-12,9 8-2,-3-2-4,4 1-1,0-3-1,0-3 0,-3-3 0,-2-7-3,1 3-5,-17-15-11,17 6-18,-17-6 1,13 0-2,-13 0 3</inkml:trace>
  <inkml:trace contextRef="#ctx0" brushRef="#br0" timeOffset="357724">5436 936 62,'-10'-5'34,"10"5"0,-12 20 1,-3-6-21,2 10-7,-6 2-3,-1 8-1,-5-1 0,3 2-1,-1-3-1,3-4-6,8 0-14,2-10-18,4-9 1,6-9-1,20-14 0</inkml:trace>
  <inkml:trace contextRef="#ctx0" brushRef="#br0" timeOffset="359549">7246 878 47,'12'-4'35,"-1"5"1,5 5-1,0 10-11,-2-1-13,4 10-5,-4 0-2,0 4-2,-2-1 1,0 1-1,-2-3-2,0-3 0,1-2-2,-1-12-2,7 0-5,-7-14-5,11 4-9,-8-13-8,8-1-4,-1-7-2,-1-6 4</inkml:trace>
  <inkml:trace contextRef="#ctx0" brushRef="#br0" timeOffset="359752">7626 863 38,'3'-22'33,"-1"10"1,-2 12-3,0 0-8,-7 32-7,-6-2-6,5 13-3,-6 9-2,0 10 0,-2 4-2,0 8 0,-1 3-1,1 3 0,2-2-1,0-2 0,2-7-1,1-6-1,5-9-3,-3-14-5,9-4-15,-4-15-15,4-21 2,0 0-2,0 0 2</inkml:trace>
  <inkml:trace contextRef="#ctx0" brushRef="#br0" timeOffset="360080">7812 881 71,'1'18'36,"-4"3"0,-5 5-6,1 12-20,-4 2-6,1 5-3,0-1 0,2-4-2,3-4-2,-1-10-4,8-2-7,-6-12-15,4-12-6,1-12 0,-3-6 1</inkml:trace>
  <inkml:trace contextRef="#ctx0" brushRef="#br0" timeOffset="360236">7704 1047 55,'-9'-17'34,"9"17"-1,-5-11-4,5 11-13,14 7-8,0 0-5,3 1-3,4 0-1,-1-6-3,5 2-8,-8-7-14,2-2-7,0 0-1,-2 0 1</inkml:trace>
  <inkml:trace contextRef="#ctx0" brushRef="#br0" timeOffset="360485">7939 1521 26,'0'0'32,"2"-9"2,3-11 0,8-5-10,-6-16-8,12 1-5,-7-15-3,6 1-1,-4-13-1,4-3-1,-1-4-2,3 6 0,-3 2-1,1 9-1,0 8 0,1 16-1,1 15 0,0 17 0,-5 14 0,-1 8 0,-1 10 0,-4 3 0,-5 3-1,-5-1 1,-6-2 0,-6-4-1,-3-6 0,-2-6-1,0-7-1,-1-6 0,5 0-2,0-11-3,14 6-3,-7-14-12,11 3-12,4 1-2,1-1 3,6 1-1</inkml:trace>
  <inkml:trace contextRef="#ctx0" brushRef="#br0" timeOffset="360860">8325 1051 71,'0'13'36,"0"-2"-2,0-1-3,0-10-21,0 0-6,-1 10-3,1-10-2,0 0-3,0 0-7,4-12-20,-4 12-3,6-17-1,0 6 0</inkml:trace>
  <inkml:trace contextRef="#ctx0" brushRef="#br0" timeOffset="361078">8485 936 45,'9'-4'32,"4"4"2,-2 5-7,-11-5-11,20 17-5,-14-2-3,4 6-1,-4-3-3,3 4 0,-5-2-3,0-5-1,1 1-5,-5-16-3,6 15-14,-6-15-8,0 0-4,2-14-2,2 0 3</inkml:trace>
  <inkml:trace contextRef="#ctx0" brushRef="#br0" timeOffset="361281">8654 901 25,'3'-18'29,"-3"18"2,11-10-4,-11 10-6,5 10-6,-11-1-3,5 15-1,-11 1-3,2 11-1,-7 4-1,0 9-2,-7 3-1,2 6 0,-3 2-2,2 1 1,0-2-1,4-2 0,-1-7-1,4-5 1,2-6-1,3-7 0,0-4 0,1-6-1,2-4 0,-2-5-4,7 4-16,-5-5-18,1-1 3,-3 2-2,1 1 0</inkml:trace>
  <inkml:trace contextRef="#ctx0" brushRef="#br0" timeOffset="364120">8678 18 38,'0'0'33,"-18"-8"2,7 3-7,11 5-9,-17-6-6,17 6-2,-13 0-4,13 0-1,0 0-2,-2 13-2,2-13 0,14 22-1,-4-8 0,4 4 0,1 4-1,3 2 0,0 2 0,3 1 0,-1 1 0,0-1 1,1 1-1,-2 2 1,-1-2-1,-2 1 0,-1 0 1,-2 2-1,-3 1 1,-3-1-1,0 2 0,-1 0 0,-3 1 0,2-1 0,-2 0 0,-1-3 0,1-1 0,0-1 0,0 1 0,-1 0 0,-1 0 0,-1 1 0,0 1 0,0 2 0,-2 3 0,0 0 0,-1-2 0,0 3-1,-1-3 1,1 0 0,-2-3 0,-2-1-1,2-2 1,-1-2 0,0 0-1,1-3 1,0 1 0,-2-3 1,3-2-2,0 1 2,1-2-1,0-3 0,0-1 0,0 0 0,1-2 0,0-2 1,2-10-1,-4 17 0,4-17 1,-2 14-1,2-14 1,0 0 0,-2 12-1,2-12 1,0 0-1,-3 13 1,3-13-1,-4 9 1,4-9-1,-6 15 0,2-6 0,4-9 0,-10 17 0,6-8 0,4-9 0,-9 15 0,9-15 0,-8 13 1,8-13-1,-10 12 0,10-12 0,-8 14 1,8-14-1,-8 13 0,8-13 0,0 0 0,-6 12-2,6-12 0,0 0-6,0 0-22,0 0-7,0 0-1,0 0 0</inkml:trace>
  <inkml:trace contextRef="#ctx0" brushRef="#br0" timeOffset="426551">2580 417 50,'0'-15'35,"0"4"-1,-1 1 1,-4-1-15,5 11-8,0 0-5,0 0-2,-7 25-1,4 2-1,-1 10-1,1 11 0,-1 12-1,1 9 1,0 9-1,1 5 0,2 0 0,-1-1-1,0-6 0,1-5 0,-1-9-1,0-10-1,2-9-5,-4-16-10,4-7-21,-1-20 2,0 0-2,10-13 1</inkml:trace>
  <inkml:trace contextRef="#ctx0" brushRef="#br0" timeOffset="426863">2376 1013 71,'21'27'33,"12"-8"-2,5-14 1,7-15-27,8-9-3,0-14-1,0-9 1,-5-12 2,-2-4-1,-11-9 1,-4 0 0,-14-3 0,-4 7 0,-12 5-1,-4 10-1,-9 12 0,-1 12-1,-6 17 1,0 19-1,-4 19 1,0 17-1,1 16 0,1 15 0,0 7-1,5 6 1,2-1-2,5-6 1,6-7 0,6-13-1,4-14 1,4-16-1,7-13 0,2-16 0,3-10-1,0-15-1,2-7 1,-2-9 0,-1-3 1,-1-2-1,-3 2 1,-4 5 1,-4 7 1,0 9 0,-10 17 0,12-2 0,-8 15 1,2 8 0,-2 3 0,5 6 0,-1 0-1,4 1 1,-3-4-1,2-4-1,1-3 0,-1-6-1,1-2-1,-12-12-3,21 4-7,-16-15-19,6-1-6,-2-6 1,2-5 0</inkml:trace>
  <inkml:trace contextRef="#ctx0" brushRef="#br0" timeOffset="427378">3142 963 73,'0'0'37,"0"0"-1,9 30-5,-16-10-14,8 11-8,-6-7-5,2 2-4,1-7-2,2-19-4,4 13-16,-4-13-14,13-23 1,-2-1-2,3-8 2</inkml:trace>
  <inkml:trace contextRef="#ctx0" brushRef="#br0" timeOffset="427565">3187 712 60,'-20'-2'32,"3"10"-6,-2-5-11,7 0-32,12-3-11,2 12-4,12-9 0</inkml:trace>
  <inkml:trace contextRef="#ctx0" brushRef="#br0" timeOffset="427706">3349 817 48,'-11'28'30,"0"3"1,-1-2-1,0-2-16,8 3-9,3-3-2,8-3-1,6-3 0,7-1 1,0-6 2,3 1 0,-7-5 0,1 4 0,-13-3 1,-7 3-2,-14-4 0,-2 1-1,-9 1-2,-3-3-1,1 0-3,0-4-3,11-2-10,5-4-20,14 1 0,11-19-1,13 4 3</inkml:trace>
  <inkml:trace contextRef="#ctx0" brushRef="#br0" timeOffset="428002">3653 1115 94,'-2'28'39,"-3"-4"-1,4-2-1,-3-8-28,4-5-12,0-9-34,12-3-2,-3-16 2,8-14-3</inkml:trace>
  <inkml:trace contextRef="#ctx0" brushRef="#br0" timeOffset="428595">5854 394 60,'-7'-39'37,"0"3"1,7 7 0,-3 4-18,3 25-8,13-6-5,-4 27-1,-3 17-3,2 18 0,-2 15-2,0 17 1,-2 9-2,0 7 1,0-1-2,-3-5-2,1-10-1,-1-17-5,9-8-11,-6-23-20,3-18 2,-7-22-2,5-13 3</inkml:trace>
  <inkml:trace contextRef="#ctx0" brushRef="#br0" timeOffset="428845">5805 855 92,'0'-28'36,"12"1"1,9-5-5,14 2-23,3-8-3,6-3 0,-1-6-2,-1-1 0,-6 4-1,-5 8-1,-7 9-1,-7 19 1,-6 16-1,-5 21-1,-4 19-1,-3 18 1,-1 13-1,1 5 0,1 2-1,1-6 0,4-12 0,2-14 0,8-14 0,1-19 1,6-18-1,0-13 1,1-15 0,-3-11 0,1-2 2,-4 3 0,-4 6 0,-4 9 0,-9 20 0,9 0 1,-7 22-1,-2 10 0,0 4-1,1 4-1,1-4 0,1-6-2,4-7-1,2-15-2,8-6 0,-1-12 1,9-4 0,-2-4 1,4 1 1,0 2 3,-4 5 2,2 12 1,-8 9 1,-3 12 0,-9 4-1,0 3-3,-4 2-3,-6-10-11,7-3-22,-2-10 0,0-9-2,13-17 2</inkml:trace>
  <inkml:trace contextRef="#ctx0" brushRef="#br0" timeOffset="429359">6722 765 75,'-19'-18'34,"1"14"-6,-5 0-13,3 9-40,12 6-6,5-2-4,3-9 1</inkml:trace>
  <inkml:trace contextRef="#ctx0" brushRef="#br0" timeOffset="429484">6836 857 62,'-2'24'34,"-2"5"-1,-3 0-4,-2-4-13,11 6-8,0-6-5,8 0 0,1-6 1,5 1 0,-4-8 0,1 2 1,-13-14-1,11 14 0,-11-14 0,-15 6-2,2-6-2,-4-2-1,3 5-5,-7-11-7,12 6-25,0-3 0,9 5 0,1-12 0</inkml:trace>
  <inkml:trace contextRef="#ctx0" brushRef="#br0" timeOffset="429999">7182 1067 88,'2'13'40,"4"-2"-1,-6-11 1,7 17-21,-7-17-15,0 0-7,0 0-36,4-15-1,-3-12 0,5-23-2</inkml:trace>
</inkml:ink>
</file>

<file path=ppt/ink/ink1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1T20:41:58.79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72 272 11,'-2'16'25,"-7"-4"-3,2 3-7,0 4-7,-3 2-1,2 4-2,-1 0-1,1 3-1,1-4 1,4 0 0,0-4 1,4-1 1,-2-9 1,6-1-1,-5-9 0,0 0 0,12-20-1,-7 6 0,-2-8-1,0-1-2,-3-5 1,1 0-1,-5-4 1,0 3 0,-3 0-1,3 6 1,-1 2-1,2 1 0,2 4-1,2 3 1,3 3-1,-4 10 0,19-15-1,-6 9 0,5 1 0,3 1 0,4 2-1,4-1 0,5 1 0,2 0 0,8 0 0,3-2 1,7 0-2,2 0 2,6-2-1,0 1 0,7 0 0,0-2 0,1 0 0,2 1 1,-2-2 0,-1 3-1,0 2 1,-1 0 0,-1 2 1,-3 1-1,-1 0 0,0 2 0,-5 0 0,2 1 0,-2 0 0,1 1 1,2 1-1,3-1 0,-1-1 0,2 0 1,1-1-1,1-1 0,0-1 0,1-2 0,-3-1-1,-2 0 1,-1-1 0,1-2 0,-3 3 0,-2 0 0,0 0 0,-2 1 0,1 1 0,1-1-1,1 1 1,-3 0 0,3 0 0,-1 1 0,1 0 0,-1 1 0,-3-1 0,-1 1 0,-1 1 0,1 0 0,-2 0 0,2 0 0,-1-1 0,1 0 0,3-2 0,0-1 0,0-3 0,1-2 1,-3-4-1,1 0 0,-3-1 1,-4-2 0,-4 2 0,-4 1 0,-6 0 0,-7 5 0,-5 3 0,-5 3 1,-6 5-1,-2 7 1,-6 1 0,-1 3-1,-2 4 1,0 3-1,0-1 0,-1 1 0,3-5-2,-3-4-3,4 2-9,-2-7-25,-2-9 1,4 11-2,-4-11 2</inkml:trace>
  <inkml:trace contextRef="#ctx0" brushRef="#br0" timeOffset="1528">143 1097 28,'0'0'31,"0"0"3,0 0-8,0 0-8,0 0-5,0 0-4,0 0-3,-12 3-1,12-3-1,-5 12-2,4-2 1,1-10-2,-7 21 1,3-8-2,2 4 1,-2-1-1,3 4 0,0 1 0,2-2 0,2 5-1,1-4 1,0 3-1,4-4 1,1 0-2,3-2 1,1 0 0,3-2 0,2-3 1,4-1-1,4 0 0,3-5 1,4 0 0,2-3 1,5-2-1,2-1 0,4-1 0,-1 0 0,3-2 0,-1 2 0,2-2 0,-1 1-1,-1 2 1,-1-1 0,-1 1-1,-2 1 1,0 1 0,-2-1-1,-5 2 1,0 0 0,-1 0 0,0-1 0,-1 0 0,2-1 0,-1-1 1,2 0-1,3 0 0,5-2 0,1 0-1,5 0 1,2-1 0,3-1 0,3-2 0,3 0 0,0-3 0,-1 3 1,-1-3-1,-1 1 1,-2 0 0,-1 2 0,-1 1 0,-2 1-1,-2 2 1,2 1-1,0 1 0,0 1 0,-2 1 0,-1 1 1,-2-1-1,0 2 0,-2-1 0,-4 0 0,1 1 1,-2-2-1,-2-1 0,1 0 0,-1-2 0,2-1 0,2-2 0,2-1 0,-1 1 0,3-1 0,1 1 0,1 0 0,-1 1 0,-2 1 0,-2 2-1,0 1 1,-4 1 1,-3 2-1,-3 0 0,-2 1 0,-3 1 0,-1-1 0,-1 2 0,-2-2 0,0 0 0,3-1 0,0-1-1,3-2 1,3-2 1,4-3-1,-1-2 0,1-2 0,0-5 0,-1-2 1,-3-3 0,0 0 0,-5-1 1,-3-1-1,-5-1 2,-4 2-1,-4 0 1,-3 3 0,-6 0-1,-3 4 0,-5 1-2,1-1-1,3 12-4,-19-17-34,19 17 0,-12-21-1,14 6 0</inkml:trace>
</inkml:ink>
</file>

<file path=ppt/ink/ink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07T22:05:14.04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345 33 58,'0'0'38,"0"0"-3,11 2 0,-25-7-26,14 5-4,-13 1-2,1 0-1,-3-2 0,-2 2 0,-5-4 1,1 3 0,-4-4-1,-1 2 0,-1-2 0,0 0-1,0 0 1,3 0-2,0 3 1,6 0 0,1 0 0,4 3 0,3 7 0,6 5-1,5 8 0,2 8-1,4 9 0,0 11 0,5 13-1,-2 8 2,3 7-1,0 5 0,-3 1 0,1 2 1,-1-3 0,-3-3 0,1-9-1,-1-3 1,-1-9 0,-3-8-1,1-7 1,-1-9 0,-1-9 0,0-8 0,-2-4 0,0-14 0,2 9-1,-2-9 2,0 0-1,11-8 0,-2 2 0,1 2 0,5 2 0,0-4-1,5 3 1,-1-4-3,6 17-14,-8-14-22,5 6 0,-7-5 0,4-1-1</inkml:trace>
  <inkml:trace contextRef="#ctx0" brushRef="#br0" timeOffset="895">397 926 54,'0'0'38,"0"0"-1,0 0-1,18 13-26,-18-13-7,16-1-1,-2 2-1,3-1 0,2 0 0,4 1 0,-1-3 0,1 2-1,-2-2 0,-1-1-1,2 6-10,-2-10-27,-1 2 1,-6-4-2,4 3 2</inkml:trace>
  <inkml:trace contextRef="#ctx0" brushRef="#br0" timeOffset="1210">952 917 59,'8'-10'39,"5"6"-1,-13 4 1,21 2-30,-21-2-4,20 18-2,-12 3 0,0 12-2,0 5 1,-3 10-1,-1 2-1,-2 0-1,0 3-5,-11-16-32,10 2-1,-5-18-1,5-7 1</inkml:trace>
  <inkml:trace contextRef="#ctx0" brushRef="#br0" timeOffset="1679">1276 243 43,'0'0'37,"0"0"0,0 0 0,13 19-18,-17-4-13,5 16-2,-3 6-2,-1 7-1,-1 8 0,-1 4 0,-2 5-1,0-1 1,-1-6-1,1-6 1,0-8-1,2-5 0,1-11 0,1-1-1,1-9 1,2-3 0,0-11 0,9 12 0,3-7 0,4-1 1,4 0-1,3-1 1,2-1 1,2 0-2,0 0 1,0 0 0,-3-2-1,-5 0-1,-1 2-1,-4-6-3,8 8-26,-12-13-8,4 4 1,-7-9-1</inkml:trace>
</inkml:ink>
</file>

<file path=ppt/ink/ink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07T22:05:16.23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1177 50,'10'11'38,"1"11"-1,-5 5-1,1 18-22,-8 0-10,3 9-2,-4 5-5,-6-10-11,5 10-23,-4-17 0,3-11-1,-3-17 1</inkml:trace>
  <inkml:trace contextRef="#ctx0" brushRef="#br0" timeOffset="591">206 700 70,'0'0'38,"-4"-10"-1,4 10-7,0 0-23,0 0-4,0 0-1,-9 7-1,9-7 0,0 0 0,0 0-1,-3 16 0,4 0 1,1 4-1,0 7 0,1 4 1,-1 11-1,2 7 1,0-2-1,-1 4 0,0-1 1,-1-2-1,0-2 1,-2-3-1,0-8 0,-2-6 0,1-4 0,0-6 0,0-6-2,1-13-1,0 18-5,0-18-30,-6-10 0,2-2 0,4 2 0</inkml:trace>
  <inkml:trace contextRef="#ctx0" brushRef="#br0" timeOffset="938">135 903 51,'1'-55'38,"-1"-8"0,10 7 0,-8-10-24,19 13-7,-5-3-2,10 13-1,0 6-2,2 13 0,0 9-1,-1 14-1,-1 15 0,-4 9 0,-3 13 1,-6 7-1,-5 8 1,-9 3-1,-7 2-1,-6-1 2,-5-5-2,-3-4 1,-2-5-1,-1-5 1,3-4-1,4-8 0,4-4 1,7-3 0,7-1 0,9-3 1,9-1-1,8-3 1,2-2 0,7 6 0,3-2 0,0 1 0,-1 0-1,-2 0-2,-1 5-3,-14-15-34,10 11 0,-9-14-1,1 2 1</inkml:trace>
  <inkml:trace contextRef="#ctx0" brushRef="#br0" timeOffset="1602">615 434 61,'0'0'38,"0"0"-1,0 0 0,0 0-31,20-6-2,-8 2-3,6 3 0,1-1-1,1 1 1,0 0-1,2 1 1,-3 1 0,-1 1 0,-4-1 0,-1 3 0,-13-4 1,16 16-2,-10-2 2,-1 8-2,-1 7 1,1 9-1,3 10 1,0 7 0,4 7-2,0 11 1,3 1 0,1 7 0,0-2 1,-1 1-1,-2-5 1,0 1-1,-4-5 1,0-11 0,-5-7 0,-2-11 0,-2-7 1,-1-10 0,-4-7-1,-4-8 1,-4-10 0,-3-2 0,-3-8 0,-5-1-2,-3-2 1,-1-3-2,2 3 1,3-5-3,5 1 0,2-9-3,16 26-15,2-34-19,11 10-1,0-12 0,11 2 2</inkml:trace>
  <inkml:trace contextRef="#ctx0" brushRef="#br0" timeOffset="2250">1041 360 57,'11'1'38,"-1"4"-2,11 12 1,-2 0-24,11 22-11,1 12 0,4 15-1,0 11 0,0 15 0,-5 3 0,-5 3 0,-7 1 0,-6-3 1,-8-10-1,-2-7 0,-8-15 0,-3-13-2,-2-12-1,-6-18-2,6-5-4,-13-36-20,15-1-11,-5-16 0,11-3 2</inkml:trace>
  <inkml:trace contextRef="#ctx0" brushRef="#br0" timeOffset="2678">1516 554 65,'0'0'42,"13"5"-2,-13-5 2,0 0-26,0 0-12,-3 10-1,3-10-1,0 0-2,0 0-1,-9 6 0,9-6-2,0 0-3,4 26-12,-4-26-23,8 20 1,-8-20 0,13 28 0</inkml:trace>
  <inkml:trace contextRef="#ctx0" brushRef="#br0" timeOffset="2915">1632 1060 71,'0'11'40,"7"3"1,-7-14 0,0 0-30,0 0-7,0 0-1,0 0-1,0 0-2,0 0-1,0 0-2,0 0-1,5-10-11,4 9-25,-5-14 0,9 4 0,-6-11 0</inkml:trace>
  <inkml:trace contextRef="#ctx0" brushRef="#br0" timeOffset="3247">1863 861 67,'0'0'38,"0"0"1,-5-9-1,5 9-30,0 0-4,13 6-1,-1-7 0,4 3-1,6-1 0,6 0-1,4-1 1,6 1 0,-1-4-1,1 3 1,-3-4-1,-4 2 0,-7-3 0,-3 3 0,-6-3 0,-5-1-3,0 13-19,-15-20-21,-11-2-1,-17-12-1,33 27 44</inkml:trace>
  <inkml:trace contextRef="#ctx0" brushRef="#br0" timeOffset="10463">2384 630 53,'-14'-6'35,"1"-4"0,13 10-9,-23-27-14,24 14-5,-4-11 1,9 7-3,-1-6-1,7 8 0,0-2-1,5 10-1,1 4-1,5 10 0,-1 11-1,1 9 0,-1 11 0,0 3 1,-3 7-1,-2 0 0,-4 0 0,-4-4 0,-3-8 0,-2-9 0,-2-7 0,-2-8 0,0-12-1,0 0 1,-2-15 0,2-10 0,2-7 0,0-8-1,2-3 1,3-3 0,1-3 1,2 6-2,2 4 2,0 10-1,2 10 0,0 9 1,0 13 0,4 11 0,-1 13-1,-1 9 1,-1 8 0,-1 6 0,-3 4-2,-1-1 1,-2-4-2,-7-9-1,4-4-3,-8-19-3,12 12-16,-9-29-14,0 0 1,9-10 0,-2-6 1</inkml:trace>
  <inkml:trace contextRef="#ctx0" brushRef="#br0" timeOffset="10952">2914 623 40,'4'-19'37,"-4"19"1,5-11-1,-3 28-15,-11-4-14,8 16-3,-4 4-3,2 5-1,3 7-2,2 0 1,5-2-1,3-7 1,8-8-1,2-9 1,3-11-1,1-11 1,-1-13 1,0-9 0,-7-6 0,0-3 0,-8-6 1,-5 0-1,-5 0 1,-5 4-2,-4 7-2,-6 2-2,5 13-4,-12-4-30,10 12 1,-2-1-2,5 8 1</inkml:trace>
  <inkml:trace contextRef="#ctx0" brushRef="#br0" timeOffset="11294">3010 347 58,'-1'-15'38,"1"15"1,1-16-1,-1 16-24,0 0-9,0 0-2,11 23-2,0 1-1,4 7 1,6 10-2,5 13 2,3 7-2,2 8 1,0-3 0,-2 0-1,-1-5 1,-5-6-2,-4-12 2,-5-13-1,-1-10 1,-4-16 0,-9-4 0,15-32 2,-9-7-1,-2-16 2,1-14-1,-2-13 1,1-8 0,-1-6-1,2-1 0,-2 4-1,1 11 0,0 10-2,0 13 0,1 16-2,-2 9-2,9 21-3,-12-1-22,12 22-9,-5 1-1,7 16 0</inkml:trace>
  <inkml:trace contextRef="#ctx0" brushRef="#br0" timeOffset="11753">3606 505 52,'17'8'35,"0"-1"1,1 3-2,0-7-25,2 10-7,3 6 0,3 7-2,1 3 0,-1 3 0,-2 2 0,-1-2 0,-2-1 0,-5-5 1,-3-6-1,-4-8 1,-9-12-1,0 0 0,0 0 1,-14-9 0,-4-4 0,-2-1 0,-7 1 0,-3 1 1,-4 3-1,3 6 1,0 8-1,6 6-1,3 8 0,6 5 0,9 4-1,8 1 0,6 0 0,6-1 0,3-7 0,5-5 1,2-4 0,2-8 0,-3-4 1,0-3 0,-2-3 1,-2 0-1,0 1-1,-1 3 1,0 2-1,-2 4 0,1-1 1,-2 4-2,0-1 2,-1-1 0,-3-5 0,-10 0 1,10-23-1,-8 0 1,-4-10 1,1-3-1,-2-13 1,0-1-2,-1 0 1,3 3-1,1 4 0,2 6-2,5 10 0,0 4-1,9 15-2,-3-1-2,14 14-3,-13-13-18,17 12-12,-5-4 0,4 3 1</inkml:trace>
  <inkml:trace contextRef="#ctx0" brushRef="#br0" timeOffset="12415">4273 544 61,'0'0'37,"0"0"0,-12 14 0,-7-9-29,7 10-6,-2 3-2,3 2-1,5 3 0,5 2 1,6 0-1,6-2 0,6 0 1,0-3 0,3-1 0,-1 2 1,-6-2 0,-3 1 1,-9 0 0,-5 4 0,-9-1-1,-5-1-1,-5 4-1,-3-12-4,4 10-21,-9-20-11,5-3-1,0-10 0</inkml:trace>
  <inkml:trace contextRef="#ctx0" brushRef="#br0" timeOffset="12868">4644 197 44,'0'0'34,"-9"-13"3,9 13-2,-15 5-21,2-4-7,4 15-3,-5 3 1,6 16-1,-3 7 0,5 15-2,0 10 1,5 9-2,1 2 0,5 1-1,4-2 0,1-8 0,3-7-3,0-16 1,4-4-4,-8-29-12,6-1-20,-1-15 0,5-8 0,-2-11 0</inkml:trace>
  <inkml:trace contextRef="#ctx0" brushRef="#br0" timeOffset="13172">4892 338 61,'0'0'37,"9"2"1,-10 8-2,5 11-29,-10 1-4,2 8-2,-2 5 1,0 9-1,-2 1 0,1 4 0,0-1 1,3-2 0,1-5-1,4-4 0,2-8-1,5-5 1,5-7-1,4-7 1,7-6 0,2-5 0,2-2 0,2-2 0,0-2-1,-1 1 0,-2 1-1,-7-3-3,2 8-3,-14-16-17,10 13-14,-9-7-1,3 0-1,-5-6 2</inkml:trace>
  <inkml:trace contextRef="#ctx0" brushRef="#br0" timeOffset="13542">5233 175 74,'1'-20'40,"-5"2"-2,4 18 1,3-14-33,-3 14-4,20 16-1,-4 5 0,5 6-1,6 10 2,1 6-1,1 9 0,-3 5 0,-4 7-1,-5 0 2,-7-2-2,-9-2 1,-8-4-2,-3-7 1,-5-9 0,0-6-1,-2-14-1,4-2-3,-4-17-4,17-1-31,-5-10 1,5 10-2,9-24 2</inkml:trace>
  <inkml:trace contextRef="#ctx0" brushRef="#br0" timeOffset="13993">5732 816 81,'18'17'41,"-8"-1"-2,4 16-3,-12 1-32,-2 10-3,-4 13-4,-18-4-30,0 13-6,-11-9 0,-1-1-1</inkml:trace>
</inkml:ink>
</file>

<file path=ppt/ink/ink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07T22:05:31.0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2 341 44,'9'-8'38,"-4"-7"-1,3 6 0,-11-8-23,12 11-7,-6-4-3,-3 10-1,15-3-1,-3 7-1,1 9-1,3 5 1,2 9-1,1 3 1,3 9-2,-3 2 2,0 0-1,-5-6 1,-2-4-2,-5-4 2,-1-10-1,-3-7-1,-3-10 2,7-15-2,-4-6 0,1-5 0,2-6 1,1-3-1,0-3 1,3 4-1,-1 1 2,-1 11-2,1 6 2,1 9 0,-1 10-1,4 6 0,-3 7 0,0 2 0,2 6-2,-4-2-1,3 2-1,-6-4-1,7-1-3,-12-19 1,13 14-1,-13-14 0,18-5 1,-10-7 3,4 0 3,0-3 2,-3-1 2,2 5 2,-7-1 2,-4 12-1,0 0 1,13 10-1,-14 7-3,4 8 2,-1 2-4,3 1 0,4 1-1,0-3 2,1-5-1,4-8 1,-2-11 1,3-8-1,-6-9 1,3-3-1,-7-6 2,2-1-3,-7-3 1,-1 2-2,-6 4 1,-2 1-2,-1 8 1,-4-1-3,14 14-1,-22-14-5,22 14-29,-11-1-1,11 1 0,0 0 0</inkml:trace>
  <inkml:trace contextRef="#ctx0" brushRef="#br0" timeOffset="717">582 194 44,'5'-16'36,"-5"16"2,12-19-2,1 22-20,-13-3-10,17 16-2,-6 1-2,5 9-1,2 5 0,3 10 0,2 6-1,-1 2 0,-1 4 0,0-7 1,0-2-2,-4-9 3,-1-6-2,-2-10 0,-1-14 1,0-9 1,0-17 0,-1-6-1,-1-13 2,3-4-3,-5-14 3,1-4-2,-2-1 0,-2 0-1,-1 5 0,-1 4-1,0 7-3,-4 6-3,11 23-8,-10 0-24,10 17 0,-11 1 0,16 19 1</inkml:trace>
  <inkml:trace contextRef="#ctx0" brushRef="#br0" timeOffset="1103">1132 386 47,'17'11'34,"4"0"0,-1 0 0,0-1-29,6 6-1,-4 1-2,0-1 2,-5-2-1,0 0 2,-6-4-2,-2-2 2,-9-8-1,0 0-1,0 0-1,-9 0 0,-7-2 0,-2 5 0,-5-3 0,-1 8-2,-3 3 0,2 1 1,6 8-2,2-1 0,8 4-1,6-5 1,7 2-1,4-3 1,7-6-1,3-3 1,6-7 1,0-4 0,2-8 1,0 0 0,-1-4-1,-1 0 1,-2 2-1,-3 3 1,0 3-1,-1 6 0,-2 2 0,-3 5 1,0-2-1,-3 3 0,-10-7 1,16 6 0,-16-6 0,6-10 0,-6-6 0,0-4-2,0-9 2,0-2-1,1-3 0,1 0-3,4-1-1,-2 4-4,14 10-20,-7 1-11,7 7 0,-4 1 0</inkml:trace>
  <inkml:trace contextRef="#ctx0" brushRef="#br0" timeOffset="1703">1781 381 61,'0'0'39,"-13"-11"-2,13 11 3,-19-8-32,19 8-4,-16-1-1,16 1-1,-15 9-1,11 2 0,2 0-1,4 4 1,4 1-1,5 3 1,2 4-1,4-1 1,1 3-2,1-2 2,-2 1-1,-3-4 1,-3 0-1,-4-1 1,-6-7-1,-5-1 1,-6-4-1,-3-3-1,-3 0-2,-6-5-3,8 5-22,-11-9-11,10 1-1,-3-8 1</inkml:trace>
  <inkml:trace contextRef="#ctx0" brushRef="#br0" timeOffset="2129">2158 118 83,'0'0'39,"-2"16"-1,-9-14-2,-1 6-36,-2 2 0,-1 8 0,-2 5 0,3 4-1,0 7 2,6 5-1,3 7 1,5 1 0,5 5 0,4-5 0,6-5-3,1-3 0,8-3-4,-7-12-9,9-3-25,-4-10 2,3-4-3,-8-10 2</inkml:trace>
  <inkml:trace contextRef="#ctx0" brushRef="#br0" timeOffset="2417">2411 547 44,'7'26'36,"-1"0"-2,-2 0 2,-7-9-27,6 5-5,-4-7 0,4-4 2,-3-11-2,-2 10 1,2-10 0,-5-16 1,-1-7-2,4-6-2,-4-9 1,2-7-3,-1-6 3,5-1-3,2-6 2,5 1-1,7 4 0,2 5 0,6 8-1,4 8 1,3 6-1,2 11 0,-1 8-1,-1 12 1,-4 6-1,-3 11 0,-4 7 1,-8 2-2,-4 3 2,-5 2-2,-5 0 2,-5 0-1,-2-4 0,-4-5 2,3-4-2,-1 0 3,3-3-2,2-2 1,5 0 0,2-5 0,3 5-1,3-5 0,4 4 0,3-6 0,1-2 0,4-1 1,0-1-2,2-3 0,1-6-2,-3-4-5,12 6-20,-12-11-11,7 1-2,-8-10-2</inkml:trace>
  <inkml:trace contextRef="#ctx0" brushRef="#br0" timeOffset="2990">2927 125 75,'0'0'40,"20"4"-2,-20-4 1,24 8-36,-8 10-2,2 6-1,0 4 0,1 6 1,-2 5 0,1 5 1,-5-2 0,-3 4-1,-6-6 0,-3-1 0,-4-5-2,-3-6 1,-1-1-4,-4-8-1,5-1-2,-9-9-7,15 1-27,0-10 3,0 0-3,0 0 3</inkml:trace>
  <inkml:trace contextRef="#ctx0" brushRef="#br0" timeOffset="3279">3317 577 64,'17'8'41,"-7"-4"-1,1 5 1,-11-9-29,0 0-10,12 6-8,-12-6-33,-3-11-1,-1-12-4,-1-14 4</inkml:trace>
</inkml:ink>
</file>

<file path=ppt/ink/ink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07T22:05:47.5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4 87,'0'0'39,"0"0"2,6-16-6,-6 16-27,0 0-3,0 0-2,0 0-1,0 0-1,0 0 0,0 0-1,0 0-1,0 0-1,0 0 0,0 0-3,0 0-5,0 0-29,0 0 0,0 0-2,4 19 3</inkml:trace>
  <inkml:trace contextRef="#ctx0" brushRef="#br0" timeOffset="57528">6298 69 71,'0'0'43,"0"0"1,41 39-1,-41-39-30,0 0-7,-6 45-3,6-45-4,0 0-4,0 0-4,0 0-34,0 0 3,0 0-3,0 0 2</inkml:trace>
</inkml:ink>
</file>

<file path=ppt/ink/ink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07T22:05:42.0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321 163 60,'5'-16'36,"-3"1"-1,-3 2 0,-14-3-24,4 13-6,-11 1-2,0 8 0,-9 3-1,-1 6 0,-6-1 0,4 4 0,1-1 0,5 0-1,5-5 0,5 0 0,5-1-1,7-1 1,5 2-1,5 4 0,6 8 0,2 8 0,2 11 0,1 10 1,-2 10-1,-2 7 0,-5 9 0,-4 3-1,-6-1 1,-3-1 0,-3-6 0,-1-8 0,2-9 0,0-9 0,4-11 0,3-10 1,4-8-1,3-8 0,5-6 1,0-3-1,4-4 1,-1-1-2,1 1 0,-1-5-2,2 8-5,-15-1-30,23-11 2,-8 0-3,5 3 2</inkml:trace>
  <inkml:trace contextRef="#ctx0" brushRef="#br0" timeOffset="585">386 967 80,'0'0'40,"11"1"-1,8 2 1,-3-3-32,11 5-5,2-1-1,3 3-2,6 2-2,-6-7-5,10 8-31,-13-10-1,3 0 1,-7-5-2</inkml:trace>
  <inkml:trace contextRef="#ctx0" brushRef="#br0" timeOffset="1014">998 1077 82,'11'-10'39,"2"5"-2,-5-8-7,7 16-22,-15-3-2,12 17-3,-11 4-1,-2 9-1,-4 7 0,-3 2-2,-3 4-1,-3-8-7,6 0-30,-7-12 0,9-7-1,6-16 2</inkml:trace>
  <inkml:trace contextRef="#ctx0" brushRef="#br0" timeOffset="1376">1297 884 41,'0'19'36,"0"-4"1,0-15 0,-6 17-15,-4-30-13,8 4-3,-8-14-1,5-3-1,-5-10 0,2-5-2,-5-7 1,1-3 0,-4-7 0,2 2-1,-1-3-1,3 5 0,1 3 0,5 8-1,4 5 1,5 9-2,7 10 1,4 8 0,4 8 0,4 4 0,5 2-1,5 6 2,0 1-2,3 0 0,-2-1 0,-2-3 0,-1 4-2,-7-7-1,2 7-3,-14-11-2,7 17-10,-18-16-20,3 18 1,-10-7 0,-1 3 2</inkml:trace>
  <inkml:trace contextRef="#ctx0" brushRef="#br0" timeOffset="1763">1258 559 73,'0'0'38,"0"0"1,0 0 1,11 10-29,-11-10-4,26-8-3,-7 6-2,5 1 0,2-1 0,2 0-2,0 1 0,-2 0-1,-1 3-2,-6-3-1,2 9-5,-21-8-31,16 11 2,-16-11-2,5 17 0</inkml:trace>
  <inkml:trace contextRef="#ctx0" brushRef="#br0" timeOffset="2011">1296 867 80,'0'0'41,"9"16"-1,1-18 1,14 3-33,-4-5-3,11 3-1,2-2-2,4 1 0,0 0-2,-2-1-1,-1 3-2,-7-4-3,8 11-19,-11-15-16,3 0 1,-6-8-1,5-2 1</inkml:trace>
  <inkml:trace contextRef="#ctx0" brushRef="#br0" timeOffset="2385">1693-13 70,'-3'-16'41,"3"16"-3,0 0 2,25 28-29,-13-6-6,10 17-2,3 11-2,4 13 1,0 10-2,2 9 2,-5 4-2,-3 2 1,-8-2-1,-6-3 1,-8-8-1,-4-4 0,-6-8-1,-3-8-2,-1-2-2,-7-19-23,7 2-11,-3-15-1,7-4 0</inkml:trace>
  <inkml:trace contextRef="#ctx0" brushRef="#br0" timeOffset="3704">1538 140 21,'-9'-14'32,"-2"-2"2,1 1 0,10 15-14,-18-30-5,18 30-4,-10-21-2,10 21-1,-7-12-2,7 12 0,0 0-1,0 0-2,0 0-1,0 0 0,15-10-1,0 9 0,7 1-1,5-1 0,5 0 0,3 0 1,3 0-1,-4 2 0,-2 0-2,-8-2-2,2 10-5,-14-4-30,0 6 1,-9 1-1,-1 9 0</inkml:trace>
  <inkml:trace contextRef="#ctx0" brushRef="#br0" timeOffset="4271">1733 1110 51,'-16'1'35,"16"-1"-1,-16 5 1,2-9-24,14 4-3,-10 3-3,10-3 0,0 0 0,13 3 0,0-7-1,10 4-1,2-2 0,6 1-1,2 0 0,4-1-3,-1 3-2,-5-8-4,10 5-31,-14-8-1,1 1 0,-5-8 0</inkml:trace>
  <inkml:trace contextRef="#ctx0" brushRef="#br0" timeOffset="58190">2117 905 29,'0'0'33,"0"0"2,2-11-4,-2 11-10,0 0-9,13-3-3,-13 3-2,0 0-2,0 0-1,0 0-1,0 0 0,0 0 0,4 17 0,-4-1-1,-1 1 0,0 5 0,1 2-1,1 0 0,-1-1-1,-1-4-1,0-1-2,0-7-1,3 1-2,-2-12-5,0 0-27,6-12 1,-2 0-1,-3-7 2</inkml:trace>
  <inkml:trace contextRef="#ctx0" brushRef="#br0" timeOffset="58690">2282 688 33,'10'0'33,"-10"0"1,0 0-3,0 0-14,0 0-6,0 0-3,0 0-1,0 0-1,0 0-1,0 0-1,0 0 0,0 0-1,-11-12-1,9 3 1,-3-5-1,2-2 0,-3-4 0,2-1-1,0-2 0,0-2 0,1 0 0,1 1 0,0 2-1,0 2 0,1 3 1,1 3-1,-1 4 0,1 10 0,-1-11 0,1 11 0,0 0 0,0 0 0,5 11-1,0-1 1,2 5 0,2 3 0,4 3 0,1 2 0,4 4 0,-1-1 0,1 2 0,1-3-1,-3-2 0,-1-3 1,-2-3-1,-3-3 0,0-4 1,-10-10 0,13 4 0,-13-4 1,10-19-1,-6 3 1,-1-7 0,0-4 1,-1-5-2,0-4 1,-3-2 0,0 5 0,0-1-1,-1 5 0,1 5-1,-3 2-2,4 11-2,-5-3-3,14 15-23,-9-1-7,4-12 0,-4 3-1</inkml:trace>
  <inkml:trace contextRef="#ctx0" brushRef="#br0" timeOffset="59392">2589 152 63,'0'0'36,"0"0"-3,-2-16-9,2 16-13,0 0-3,9 13-4,-9-13-1,10 22 0,-5-4-1,5 9 1,-1 7-1,2 9 0,-4 6-1,0 9 1,-5 3-1,-1 7 0,-5-1 0,-1 1 0,-4-4 0,-1-5 0,1-5-1,1-4 1,2-12-1,0-9 0,4-7 0,-1-7-1,3-15 0,0 0-3,4 11-10,-1-26-25,3 0 2,-1-10-2,5-3 0</inkml:trace>
</inkml:ink>
</file>

<file path=ppt/ink/ink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07T22:05:48.14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23 73,'0'0'39,"18"1"-1,-8-9-8,16 9-21,-6-5-4,11 4-1,4 0-2,6 0-1,3 3 0,0-1 0,-5 0-1,0 2 1,-7-2-1,-4 0 1,-8-2-2,-5-2-2,3 3-34,-8-7-1,-1 0 0,-3-8-2</inkml:trace>
</inkml:ink>
</file>

<file path=ppt/ink/ink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07T22:05:58.6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410 795 45,'-18'5'34,"4"-8"2,-4-3-2,1 5-18,-10-12-8,4 6-3,-9-6-1,2 9-1,-5 2-1,0 8-1,-3 8 0,4 9-1,1 9 0,8 6 0,7 4-1,8 0 1,9-3 0,9-3 0,6-11 0,10-7 1,6-13 0,4-7 0,0-10 1,3-6 0,-3-5 0,-1-1 0,-2-1-1,-2 5 1,-2 6-1,-2 11 0,1 10-1,0 11 0,-1 13 0,1 9-1,-2 13 0,-6 8 0,-3 6 0,-7-1 1,-9-1-1,-8-1 0,-7-10 1,-5-3 0,-7-16 1,0-9-1,-3-13 2,2-9-1,2-12 1,7-7 0,6-13 0,11-10 0,10-9 0,12-7 0,8-8 0,10-6 0,9-6-1,4-3 1,1-2-1,1 1 0,-3 3 1,-10 1-2,-8 7 2,-7 11-1,-13 9 0,-8 15 0,-9 14 0,-10 20 0,-5 19 0,-4 15 0,1 13-1,-1 8 0,7 6 0,3-1 0,7-2-1,8-10 1,5-13 0,8-9-1,2-12 0,6-11 0,2-8-2,0-10-1,7 0-3,-5-18-5,14 8-28,-12-11-1,5 6 0,-8-7 1</inkml:trace>
  <inkml:trace contextRef="#ctx0" brushRef="#br0" timeOffset="793">990 159 57,'-2'-20'39,"-2"2"-1,4 18 2,0 0-15,0 0-20,0 33-1,6 4-3,3 9 0,2 12-1,5 8 1,1 7 0,4 2 0,0-1-1,1-6 0,-2-5 1,-3-6-2,-2-10 0,-3-1-3,-5-20-6,2 1-30,-8-14 0,-1-13 1,-14 3-1</inkml:trace>
  <inkml:trace contextRef="#ctx0" brushRef="#br0" timeOffset="1033">913 654 78,'-27'-23'40,"8"1"-2,16 10 1,6-1-31,18 10-5,10 3-1,10-2-2,6 4-2,3 0-1,4 2-1,-7-8-3,6 7-3,-13-17-6,10 14-7,-17-11-12,4-3-2,-5-5 2,-3-2 2</inkml:trace>
  <inkml:trace contextRef="#ctx0" brushRef="#br0" timeOffset="1213">1514 359 68,'-7'-16'37,"0"6"-1,-6-6-10,13 16-11,-11 2-8,11 11-3,-2 6-1,6 12 0,2 11-2,2 11-1,0 7 0,2 6 2,0-4-2,1-1 1,-1-11 0,1-6 2,-3-16-1,7-13 0,0-16 1,8-14 0,1-13 0,5-10 0,1-12 0,0-12-1,1-7 0,-2-5-1,-4-1 0,-3 4 0,-6 7 0,-3 6-1,-4 14-2,-2 9 1,0 15-3,-2 10-2,6 16-2,-11-6-5,24 36-9,-19-15-3,22 21 2,-15-11 0,22 18 6,-15-11 5,12 7 7,-6 2 6,-2-10 12,7 10 2,-12-10 1,10 9 0,-14-12-4,9 9-4,-10-11-3,6 3-1,-7-8-1,1-1 2,-5-10-1,2 0 1,-10-16 0,8 16 0,-8-16 1,0 0-1,0 0-1,-11-12-2,2 3 0,-4 0-1,-3 0-1,-7 2 0,-2 3-1,-4 3 1,-1 5-1,-2 5 1,1 5-1,4 6 1,5 2 0,4 1-1,7-1 1,5-1 0,8-3 1,7-4-1,7-3 1,4-8-1,3-4 1,6-4 0,0-4-1,3-2 2,-2-1-2,-1 1 0,0 2 0,-2 6 0,1 5-1,-2 3 1,2 9 0,-2-1-1,-1 5 1,-2-1 0,-2-2 1,-2-4 0,-7-5 1,-2-2 0,-10-4 0,6-11 0,-7-1-1,-3-5 1,-4-5 0,0-2-1,-5-7 0,2-2-1,1-3 1,5 1 0,2-4 0,9 3-1,7-3 1,4 1-2,11 1 1,4 0-2,11 4-2,-5-7-5,14 17-14,-8-12-19,3 8 0,-4-3 0,-3 10 1</inkml:trace>
  <inkml:trace contextRef="#ctx0" brushRef="#br0" timeOffset="2426">3109 172 65,'3'-17'41,"-8"5"-3,5 12 1,-22 2-20,9 23-17,-5 13 0,0 16-2,1 15 0,-1 11-1,7 8 2,2 6-1,5-2 2,2-5-2,6-8 0,3-13 0,0-12-2,2-15-1,8-5-2,-7-25-9,11 0-26,-2-14 2,2-5-2,-1-11 1</inkml:trace>
  <inkml:trace contextRef="#ctx0" brushRef="#br0" timeOffset="2716">3302 902 61,'9'-4'39,"-9"-10"-1,-5-13 0,11 3-22,-22-23-9,11 1-3,-7-8 0,3-1-2,0-2 1,2 6 0,3 3-1,3 8 0,2 11-1,9 4 0,2 11 0,10 3-1,1 5 0,7 2-1,3-2 0,1 2 0,6 1-3,-6-4-1,9 7-4,-18-14-15,2 13-17,-6-2 1,-4 6-1,-8 1 2</inkml:trace>
  <inkml:trace contextRef="#ctx0" brushRef="#br0" timeOffset="3046">3334 693 75,'4'18'41,"5"-12"-2,13-2 2,-7-12-32,18 4-5,-2-5-2,4-2-4,-1 3-2,-4-5-1,-4 10-3,-12-12-3,5 21-9,-19-6-17,0 0-1,-15 21 0,-1-6 3</inkml:trace>
  <inkml:trace contextRef="#ctx0" brushRef="#br0" timeOffset="3245">3337 967 56,'4'20'39,"5"-7"0,11 1 1,-9-17-23,22 9-10,-8-6-3,8-3-5,-3 1-2,0-12-5,4 10-9,-12-12-23,4-4 1,-2-3-1,4-4 3</inkml:trace>
  <inkml:trace contextRef="#ctx0" brushRef="#br0" timeOffset="3471">4074 91 74,'7'-18'41,"-7"18"-2,11 10 3,-12 16-31,10 23-6,-3 12-1,0 16-2,-1 13 0,-4 4-1,-1 0 0,-2-2 0,-3-9-1,0-12-2,-1-6-1,-1-21-4,10-7-29,-1-13-6,1-8 0,-3-16 0</inkml:trace>
  <inkml:trace contextRef="#ctx0" brushRef="#br0" timeOffset="44764">3863 919 38,'0'0'34,"0"0"3,1-16-10,-1 16-6,0 0-5,0 0-6,0 0-4,-9-5 0,9 5-3,-5 11-1,5-11-1,-2 14-1,2-14 0,1 14 0,-1-14 0,0 0 1,13 1 0,-13-1 0,14-18 1,-8 8 0,0-2 0,-2 2 0,-1 0-1,-3 10 0,-4-10 0,4 10-1,-11 2 1,11-2-1,-14 8 0,14-8-1,-10 8 1,10-8-1,0 0 1,0 0-1,0 0 1,9 2 0,-9-2-1,19 0 1,-10 2 0,2 6 1,0 3-1,0 6 0,-1 3 1,-2 6-1,-2 1 1,-5 5-1,-1 2 1,-4-3-1,-3 2 0,-2-4 0,-3-1-1,2-8-1,-3 2-2,2-12-4,9 7-14,2-17-19,-11 3 2,5-12-2,8-7 2</inkml:trace>
  <inkml:trace contextRef="#ctx0" brushRef="#br0" timeOffset="45485">4141 257 40,'-1'-17'35,"-1"-2"1,-1-1-7,3 20-11,-11-22-6,11 22-5,-6-10-2,6 10 0,0 0-2,0 0 0,0 0-1,0 0 0,4 16 0,5 0-1,-1 8 1,5 7-2,2 8 1,3 8 0,2 6-1,3 4 0,1 1 1,3 1-1,1-3 1,-5-5 0,3-3 0,-4-6 1,-22-42 0,37 70 0,-37-70-1,26 54 0,-26-54-1,0 0 2,20 45-2,-20-45 0,0 0 1,0 0-1,0 0 0,0 0 1,5-47 0,-5 47 0,4-64-1,2 19 1,2-9 0,-4-6-1,-4-7 1,2-4 0,-1-1 0,-6 3 0,0 4-1,3 9 1,-1 9-1,3 47 0,-4-61-2,4 61-1,0 0-2,0 0-3,0 0-23,0 0-11,0 0 1,0 0-1</inkml:trace>
  <inkml:trace contextRef="#ctx0" brushRef="#br0" timeOffset="46113">4661 17 61,'39'-43'39,"-39"43"-1,0 0 1,0 0-23,50 26-12,-50-26-2,39 81-1,-19-24 0,0 14 1,-2 5 0,-9 7 1,-2-2 0,-12 3 1,-3-7-1,-6-4 1,-6-9-2,2-8-1,0-8-1,18-48-4,-25 66-1,25-66-3,0 0-3,0 0-7,0 0-24,0 0 0,0 0 2,0 0 1</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10T20:30:39.165"/>
    </inkml:context>
    <inkml:brush xml:id="br0">
      <inkml:brushProperty name="width" value="0.05292" units="cm"/>
      <inkml:brushProperty name="height" value="0.05292" units="cm"/>
    </inkml:brush>
  </inkml:definitions>
  <inkml:trace contextRef="#ctx0" brushRef="#br0">4217 2977,'-25'-25,"25"0,-25 25,25-25,-25 0,1 1,24 24,-25-25,0 0,25 25,-25-25,0 25,1 0,-1 0,0 0,0 25,0 0,-24 0,24-1,-25 26,26-25,-1 49,0-24,0-1,0 1,-24 24,49-24,-25 0,0 24,25-24,-25-1,25 26,-25-51,25 26,25 0,-25-1,25 1,-25 0,25-1,0-24,-1 25,1-26,0 26,25-25,-25 0,-1 24,26-24,-25 0,24 0,-24-25,0 24,25-24,-26 0,1 0,25 0,-25 0,-1-24,26-1,-25 0,0 0,-1-24,1-1,0 0,0 1,0-1,-1-24,1-1,-25 26,25-1,0-24,-25-1,0 1,0-1,0 1,0 24,0-24,-25 0,0 24,0-24,1 24,-1 25,-25 0,25 1,1-1,-1 25,0 0,0 0,0 0,1 0,24 25,-25-25,25 0,0 0,0 0,0 0,25 0</inkml:trace>
  <inkml:trace contextRef="#ctx0" brushRef="#br0" timeOffset="2813.1609">4142 4366,'0'0,"-24"24,24-24,0 0,0 0,0 25,-25 0,25 0,-25 24,25-24,0 0,-25 25,25-1,0 1,0-1,0 1,-25 0,25-1,0 1,0 24,25-24,-25 0,0 24,25-49,-25 49,25-24,0-25,-1 24,1-24,25 0,-1 0,-24-1,25 1,-1-25,26 0,-1 0,1 0,-1 0,0 0,26 0,-1-25,0 25,0 0,1-24,24 24,-25 0,0 24,0-24,25 25,-24 0,-1 0,0 0,-25 24,26-24,-26 49,0-24,-24 0,24 24,-24 1,-25 24,24-25,-24 25,0-24,-25 24,0 0,25 0,-25 1,0-1,0 25,-25-25,25 0,0 1,0-1,0 0,0 0,0-24,0 49,0-50,0 25,0-24,0 24,25 0,-25-24,0 24,25 0,-25-25,0 26,0-1,24-25,-24 25,25-24,-25 24,0-49,0 24,0 1,25-51,-25 26,0 0,25-26,-25 1,0 0,0 0,0 0,0-1,25-24,-25 25,0-25,0 25,0-25,0 0,0 0,0 0,0 0,-25 0,25 0,0-25,0 25,-25-25,0 25,25-24,-25-1,1-25,-1 25,0 1,25-26,-25 0,0 26,1-1,24 0,-25 0,25 25,0 0,-25-25,25 25,25 25,-25 0,25 0,-25 0,0-1,24 26,1-25,-25 24,25 1,-25-25,0 24,25 1,-25-50,0 25,0 0,25-1,-25-24,0 0,0 0,24-24,1-1,0 0,0-25,0 26,0-26,24 0,-24 1,25 24,-26-25,1 26,0-1,25 25,-50-25,24 25,-24 0,0 0,0 25,0-25,0 0,0 25,0-25,0 0</inkml:trace>
  <inkml:trace contextRef="#ctx0" brushRef="#br0" timeOffset="58250.3317">18802 12774,'-25'0,"25"0,-25 0,1-24,-1 24,0 0,0 0,0 24,-24 1,-1 0,25 25,-24-1,24-24,0 49,25-24,0-25,0 0,50-1,-26-24,26-24,0 24,-1-25,1 0,0-25,-26 26,1-1,0 0,0 25,0 25,-1 0,1 49,0-24,0 49,0 0,24 0,-49 1,0-1,0 0,0-49,-25 24,1-24,-26-26,0-24,1-24,-1-1,1-25,-1 1,25-1,0 0,25-24,25 24,0-24,25 24,-1 1,26-26,-26 1,26-1,-26 1,26 0,-26-1,-24-24,0 49,-25-24,0 0,0 49,-25 0,0 25,0 25,-24 24,24 1,0 24,0 1,1-1,24 1,24-1,1-49,0 24,0-24,24-25,-24-25,0 1,0-1</inkml:trace>
  <inkml:trace contextRef="#ctx0" brushRef="#br0" timeOffset="58660.3551">19199 12005,'0'0,"0"0,25 25,-25 0,0 25,24-1,-24 1,0 49,25-24,-25-1,25 25,0-24,-25-1,25 0,-1-24,-24 0,0-26,25 1,-25-25,25-25,-25 1,25-26,-25-24,25-26,-1 1,1-25,0 0,0-25,0 50,0-25,-25 25,0 49,24 1,-24-1,0 25,0 25,0 0,0 50</inkml:trace>
  <inkml:trace contextRef="#ctx0" brushRef="#br0" timeOffset="59337.3939">19075 12005,'0'0,"0"0,0 0,0 0,0 50,-25-25,25 24,-25 26,25-1,0 1,0 24,0-25,0 26,25-26,0 0,-25 1,25-1,-25-49,24 0,-24 0,25-1,-25-48,0-1,0 0</inkml:trace>
  <inkml:trace contextRef="#ctx0" brushRef="#br0" timeOffset="59484.4023">18802 12452,'0'-25,"0"25,0 25,25-25,24 0,1 0,0 0,24-25,0 0</inkml:trace>
  <inkml:trace contextRef="#ctx0" brushRef="#br0" timeOffset="60204.4434">19621 12427,'24'0,"1"0,25 0,-50 25,25 0,-1 24,-24 1,25-25,-25 24,0 1,25-25,-25 0,0-1,0-24,-25 0,0-24,25-1,-49 25,24 0,-25 0,1 25,-1-25,25 24,0 26,25-25,-24 24,48-24,-24-25,50 0,-25 0,25 0,-1 0,-24-25,0 25,24 0,-49 0,25 25,-25-25,0 25,25 0,-25 0,0-25,0 0,0 0,0-25,0 0,0 0,25-24,-25-1,25 0,-1 26,1-1,0 0,0 0,0 0,-1 25,1 0,0-24</inkml:trace>
  <inkml:trace contextRef="#ctx0" brushRef="#br0" timeOffset="60517.4613">20315 11708,'0'0,"-25"0,25 25,-25 24,1 26,-26 24,25 25,-24 0,24 25,0 0,0-1,0 1,25 0,25-25,-25-50,25 26,0-75,0 24,-1-49,1 0,0-49</inkml:trace>
  <inkml:trace contextRef="#ctx0" brushRef="#br0" timeOffset="60853.4806">20489 12154,'24'-25,"-48"1,24 24,-25 0,0 0,0 24,0 1,1 25,-1 24,0-24,25 24,25-24,-25 24,25 1,-1-26,1 1,0 0,-25-26,25 1,-50 0,0-25,25 0,-25-25,1 25,-1-25,0 1,25-1,0 0</inkml:trace>
  <inkml:trace contextRef="#ctx0" brushRef="#br0" timeOffset="61095.4944">20464 12700,'0'0,"25"25,-25 0,0-25,24 0,-24 24,25-24,-25 0,25 0,0 0,0 0,-25 0,24-24,-24-1,25 0,-25 0,0 0,0-24,0 24,0-25</inkml:trace>
  <inkml:trace contextRef="#ctx0" brushRef="#br0" timeOffset="61509.5181">20762 12154,'0'0,"0"0,0 25,0 0,-25 0,25 24,-25 1,25 24,-25-24,0 24,25 1,0-1,0 1,25-51,0 26,0-25,0 0,-1-1,1-24,0-24,0-1,0 0,-25 0,0 0,0 1,0-1,-25 0,0 0,0 0,25 25,-25 0,1 0,24 0</inkml:trace>
  <inkml:trace contextRef="#ctx0" brushRef="#br0" timeOffset="61808.5352">20985 12824,'25'-25,"-25"0,0-24,0-26,0 26,0-26,-25 1,25 0,0 24,-25-24,25 24,25 0,-25 25,49 1,-24-1,25 25,-1-25,1 25,0 0,-26 0,26 0</inkml:trace>
  <inkml:trace contextRef="#ctx0" brushRef="#br0" timeOffset="61994.5458">21034 12353,'25'25,"0"-1,0 1,24-25,1 0,0 0,-26 0,26-25,-25 25</inkml:trace>
  <inkml:trace contextRef="#ctx0" brushRef="#br0" timeOffset="62140.5542">21034 12725,'0'25,"25"-1,0-24,0 0,24 0,1 0,-25-24</inkml:trace>
  <inkml:trace contextRef="#ctx0" brushRef="#br0" timeOffset="62342.5656">21456 12402,'0'25,"0"0,25 25,-25-26,25 26,-1-25,1 24,0-24,25 0,-50-25,49 25,-49-50</inkml:trace>
  <inkml:trace contextRef="#ctx0" brushRef="#br0" timeOffset="62531.5766">21654 12551,'-24'25,"-1"25,-25-1,25 26,-24-26,24 1,-25-1,26-24,24 0,-25-25,25 0,0 0</inkml:trace>
  <inkml:trace contextRef="#ctx0" brushRef="#br0" timeOffset="63163.6127">21853 12774,'0'50,"0"24,-25-24,25 49,0-24,0-1,0 1,0-1,0 0,0-49,0 0,0-25,0-25,0 0,0-49,0-25,0-1,0-24,0 0,25 0,-25 0,0 25,25 0,0 49,-1 1,-24 24,25 50,-25 0,25-1,-25 26,-25-25,25 24,-25-24,1 25,-1-50,0 25,0-1,0 1,1-25,24 0,0 0,0 0</inkml:trace>
  <inkml:trace contextRef="#ctx0" brushRef="#br0" timeOffset="63419.6272">22051 12774,'0'25,"0"-25,-24 0,24-25,0 25,0-24,-25-26,25 25,0 0,25-24,-25 24,24 0,1 25,25-25,-1 1,1-1,0 0,24 25</inkml:trace>
  <inkml:trace contextRef="#ctx0" brushRef="#br0" timeOffset="63892.6544">23763 11485,'25'49,"24"26,-24-26,25 75,-1-25,-24 25,0 25,0 0,-50 0,0-25,0 0,1-25,-26-24,25-26,0 1,0-25,1-1,-1-24</inkml:trace>
  <inkml:trace contextRef="#ctx0" brushRef="#br0" timeOffset="72098.1237">22275 12675,'24'0,"-24"25,25-25,-25 25,0 0,25-1,-25 26,0-25,25 24,-25 1,0-25,0 24,0-24,0-25,0 0,0 0</inkml:trace>
  <inkml:trace contextRef="#ctx0" brushRef="#br0" timeOffset="72624.1538">22597 12824,'0'-50,"0"26,25-26,-25-24,25 24,-25-24,24 24,-24-24,0 24,0 0,25 1,-25 24,0 0,0 25,0 0,0 25,0 25,25-1,-25 1,0-1,25 26,0-1,0-24,-25 24,49-24,-49-25,25-1,0-48,0 24,-1-50,26 0,-25-24,0-25,-1 0,1-1,0-49,0 50,-25 0,0 0,0 24,-25 26,25 24,0 0,0 25,0 0,0 25,0 0</inkml:trace>
  <inkml:trace contextRef="#ctx0" brushRef="#br0" timeOffset="72956.1728">24011 13047,'25'25,"-25"0,25-25,-25 0,0 0,0 0,-25 0,25 0,0-25,0 25</inkml:trace>
  <inkml:trace contextRef="#ctx0" brushRef="#br0" timeOffset="99699.7024">5135 13543,'-25'0,"25"0,0 0,0 0,0 0,0 0,0 0,0 0,0 25,0-25,0 25,0-25,0 0,-25 25,25 0,0-1,0 1,0 0,0 0,0 0,0-1,0 1,0 0,0 0,0 0,0-25,0 0,0 24,0-24,25 0,-25 0,25 0,-25 0,24 0,1 0,0 0,0-24,0 24,-1 0,1 0,0 0,0-25,0 25,-1 0,1 0,0 0,0 0,-25-25,25 25,-25 0,24 0,1 0,0 0,0 0,-25 0,25 0,-1 0,1 0,-25 0,25 0,-25-25,25 25,-25 25,0-25,25 0,-25 0,0 0,24 0,-24 0,0 0,25 0,-25 0,0 0,25 0,0 0,-25 0,25 0,-25 0,25 0,-1 0,1 0,0 0,0 25,0-25,24 0,-24 0,0 25,24-25,-24 0,0 0,25 0,-26 24,26-24,0 0,-1 0,1 0,-1 0,1 0,0 0,-1 0,1 0,-1 0,1 0,0 0,24 0,1 0,-26 0,26 0,-26 0,26-24,-1 24,-24 0,24 0,0 0,-24-25,0 25,24 0,-24 0,-26 0,26 0,0 0,-1 0,-24 0,25 0,-1-25,-24 25,0 0,0 0,24 0,-24 0,25 0,-25 0,24 0,-24 0,25 0,-26 0,26 0,0 0,-26 0,26 0,0-25,-26 25,26 0,0 0,-1 0,1-25,-1 25,26 0,-25 0,-1-24,26 24,-26 0,1 0,-1 0,1 0,0 0,-26 24,26-24,0 0,-1 0,-24 0,25 0,24 25,-24-25,-1 0,1 0,-1 0,26 0,-25 0,-1 0,26 0,-26 0,26 0,-26 0,26 0,-26 0,26 0,-1 0,0 0,1 0,-1 0,1 0,-1 0,25 0,-24 0,-1 0,1 0,-1 25,25-25,-24 0,-1 0,0 0,1 0,-1 0,1 25,-1-25,0 0,1 0,-1 0,1 0,-26 0,1 0,24 0,-24 0,0 0,-1 0,-24 0,25 0,-1 0,-24 0,0 0,0 0,-25 0,24-25,1 25,-25 0,0 0,25 0,0 0,-25 0,0-25,25 25,-25 0,0 0,24 0,-24 0,25 0,-25 0,0 0,0-25,25 25,-25 0,25 0,-25 0,0 0,25 0,-25 0,24 0,-24 0,0 0,0 0,25 25,-25-25,0 0,0 0,0-25,0 25,0-24,0 24,0-25,0-25,0 25,-25 1,25 24,0-25,0 0,0 25,0 0,0 0,0 0,0 0,0 0,0 0,0 0,0 0,0 0,0 0,0 0,0 0,0 0,0 0,0 0,0 0,0 0,0 0,0 0,0-25,0 25,0 0,0 0,0 0,0 0,0 0,0 0,0 0,0 0,0 25,0-25,0 0,0 0,0 25</inkml:trace>
  <inkml:trace contextRef="#ctx0" brushRef="#br0" timeOffset="110985.348">6300 3969,'0'25,"25"-25,-25 0,25 0,-25 0,0 0,0 24,0-24,0 25,0 0,0-25,0 25,0 0,0-1,0 1,0-25,0 25,25 0,-25 0,25-25,-25 24,0 1,0-25,24 25,-24-25,25 25,0-25,-25 25,50-25,-26 0,1 0,25 0,-1 0,-24 0,25 0,-1 0,1-25,0 25,-1 0,1 0,0 0,-1 0,1 0,-1 0,1 25,0-25,-1 0,-24 0,25 0,-1 0,1 24,-1-24,1 0,24 0,-24-24,24 48,26-24,-26 0,1 0,-1 0,0 0,26 0,-26 0,25 0,-24 0,-1 0,0 0,1 0,-1 0,1 0,-1 0,-24 0,24 0,-24 0,-1 0,1 0,0 0,-1 0,-24 0,25 0,-26 0,1 0,0 0,-25 0,25 0,-25 0,0-24,25 24,-25-25,0-25,0 25,0-24,0-1,0 1,0 24,0-25,0 25,0 1,0 24,0 0,0 0,0 0,24 24,-24-24,0 50</inkml:trace>
  <inkml:trace contextRef="#ctx0" brushRef="#br0" timeOffset="127866.3135">20613 4217,'0'-25,"24"0,-24 0,0 1,0-1,25 0,-25 25,0-25,0 0,25 25,-25 0,25 0,-25 0,0 25,0 0,0-25,-25 50,25-26,0 26,-25-25,25 0,0 24,0-24,-25 0,25 0,0-1,0-24,25 25,-25-25,25 0,0 0,0-25,0 25,24 0,-24-24,25 24,-26-25,1 25,25-25,-1 25,-24 0,25-25,-25 25,-1 0,26 0,0-25,-26 25,26 0,0-24,-26 24,26 0,0 0,-26 0,26 0,0 0,-1 0,-24 0,50 0,-26 24,1 1,-1-25,26 25,-26 0,26 0,-26-1,26-24,-26 25,26 0,-26 0,1 0,0-25,-1 24,-24-24,25 0,-1 0,1 0,-25-24,24 24,1-25,0 25,24-25,-49 25,24-25,1 25,0-25,-26 25,26 0,-25 0,0 0,-1 0,1 0,0 0,0 0,0 0,-25 0,24 0,1 0,-25 0,25 0,0 25,0-25,-25 0,0 0,24 0,1 0,-25 0,0-25,25 25,-25 0,0-24,0-1,0 0,0-25,0 26,-25-1,25 0,0-25,-25 26,25 24,0-25,0 25,-24 0,24 0,0 25,-25-1</inkml:trace>
  <inkml:trace contextRef="#ctx0" brushRef="#br0" timeOffset="133474.6343">20637 2828,'-24'0,"24"-25,0-25,0 26,-25-1,25 0,0-25,0 25,0 1,0 24,0 0,0-25,0 25,0-25,49 25,-24 0,0 0,50 0,-26-25,26 25,24-25,0 1,25-1,0 0,-25 0,25 0,0 1,0-1,0 25,-24 0,24 0,-25 25,-25-25,25 24,-24 1,-26-25,26 25,-1-25,-24 0,0 0,-1 0,1 0,-1-25,1 25,0 0,-1-25,-24 25,25 0,-26-24,26 24,-50 0,25 0,0 0,-25 0,0 0,0 0,24 24,-24-24,0 25,25 0,-25 0,0 0,0 24,0 1,0-1,0 1,0 0,-25-1,25-24,-24 25,24-25,0-1,0-24,0 0,0 0,0 0</inkml:trace>
  <inkml:trace contextRef="#ctx0" brushRef="#br0" timeOffset="139534.9809">5531 14585,'25'25,"-25"0,-25 0,25-25,-24 24,24-24,-25 0,25 0,-50 0,25 0,1-24,-1 24,0-25,0 25,0-25,1 25,-1-25,0 25,25 0,0 0,0 25,0 0,-25 24,25 1,-25 49,25 0,-24 25,-1 0,0 0,-25 25,26 0,-1-25,0 0,0-25,25 1,-25-26,25-24,25-1,-25 1,25-25,0-1,0-24,-1 25,26-25,-25 0,0 0,-1 0,26 0,-25-25,24 1,1-1</inkml:trace>
  <inkml:trace contextRef="#ctx0" brushRef="#br0" timeOffset="140090.0126">5730 15974,'-25'0,"25"25,0-25,25 0,-25 0,49 25,1-25,0 25,24-25,25 0,-24 24,24-24,25 0,-50 0,26 25,-26-25,25 0,-49 0,-1 25,1-25,-25 0,-25 0,25 25,-25-25,0 0,0 0,0 0,0 0,0 25,25-25</inkml:trace>
  <inkml:trace contextRef="#ctx0" brushRef="#br0" timeOffset="140561.0396">7491 16197,'25'0,"-25"25,0-25,0 25,0 0,0 24,0 1,-25 0,25-1,-25 26,25-1,-25-24,1-1,-1-24,25 0,-25 0</inkml:trace>
  <inkml:trace contextRef="#ctx0" brushRef="#br0" timeOffset="142556.1537">8334 14808,'0'-24,"0"-1,0 25,0-25,0 25,-24-25,24 25,0 0,0 0,0 25,0-25,0 50,0 24,0-24,-25 49,25-25,-25 50,0-49,0 24,1-25,-1 26,0-51,0 1,0-1,25-24,-24-25,24 0,0 25,0-25,0 0,0 0,0 0,0 0,24 0,-24 0,0 25,50-25,-25 25,0-1,24-24,26 25,-26-25,1 0,24 0,-24 0,24 0,-24 0,-25 0,-1 0,1 0,-25 0,0 0,0 0,25 0,-25 0</inkml:trace>
  <inkml:trace contextRef="#ctx0" brushRef="#br0" timeOffset="142912.1741">9401 15925,'0'49,"25"-24,-50 25,25-26,0 26,-25 0,0-1,1 1,24-1,-25 1,25-25,0 0,0-25</inkml:trace>
  <inkml:trace contextRef="#ctx0" brushRef="#br0" timeOffset="143314.1971">9872 14833,'-25'25,"25"0,0-25,-24 25,24 24,0 26,0-1,-25 25,25 0,-25 1,25 24,0-25,-25 0,25-24,-25-1,25-24,-24-1,24-24,0-25,0 0</inkml:trace>
  <inkml:trace contextRef="#ctx0" brushRef="#br0" timeOffset="143759.2225">9575 15007,'0'-50,"0"1,24 24,1-25,0 25,25-24,-1 24,1 25,24-25,1 25,-26 0,1 0,24 25,-24 0,-25 24,0 1,-25-25,-25 24,0 1,-25 0,-24-1,24 1,1-25,-1 24,0-24,1-25,24 25,25 0,25-1,0-24,24 25,1 0,24 0,-24 0,24 0,1-1,-26 1,1 25,-25-25,0-1,-1 1,-24 0,-24 0,24 0,0-1</inkml:trace>
  <inkml:trace contextRef="#ctx0" brushRef="#br0" timeOffset="144628.2722">10492 14486,'0'0,"-24"-25,24 25,-25 0,25 0,25 0,-1 0,-24 0,25 0,-25 0,25 0,0 0,24 25,-24-25,0 0,99 25,-124-25,25 25,-25-25,25 0,-25 0,0 0,0 0,24 24,-24 1,25 0,-25 0,25 24,0 1,0 24,-1 1,1 24,0-25,25 26,-50-1,49 0,-24-24,-25 24,25-25,0 25,-25-49,0 24,0-24,0 0,0-26,-25 26,0-25,0 0,-24-25,-1 0,0 0,-24 0,24-25,26 0,-26 25,0-25,26 25,-1-25,25 25,0 0,0-24,0 24,25-25</inkml:trace>
  <inkml:trace contextRef="#ctx0" brushRef="#br0" timeOffset="144853.2851">11633 15949,'0'25,"25"25,-50-1,25 1,-24 24,-1-24,0 49,0-49,0 24,1-24,-1-25</inkml:trace>
  <inkml:trace contextRef="#ctx0" brushRef="#br0" timeOffset="145626.3292">11857 15726,'0'0,"0"0,24-25,-24 1,0-26,25-24,-25-1,25 1,-25-26,0 1,25-25,-25 25,0 0,0 24,25 1,-25 24,0 26,0-1,0 25,24-25,-24 50,0 24,25 1,0 24,0 1,0-1,-1 25,26-24,-25 24,0-49,24 24,-24-49,25 0,-1-25,1 0,-25 0,0-50,24 0,-24-24,0 0,-25-26,0 1,0 0,-25-25,25 50,-50-1,26 26,-1-1,0 25,0 0,25 25,0 0,0 0,25 25</inkml:trace>
  <inkml:trace contextRef="#ctx0" brushRef="#br0" timeOffset="146642.3873">13097 14387,'0'0,"0"0,25 0,-1 0,1 25,-25-25,50 49,-25 26,0-26,24 50,-24 1,-25 24,25 24,-25 1,0-25,0 25,-25-25,0 0,0-25,1-24,-1-1,0-24,0-25,0-25,25 0,-25-25,25-25,0-24</inkml:trace>
  <inkml:trace contextRef="#ctx0" brushRef="#br0" timeOffset="147191.4188">13692 14784,'0'0,"-25"24,25-24,0 0,0 0,0 0,0 0,25-24,-25 24,0 0,0 24,0-24,-25 0,25 0,0 25,0-25,0 25,0-25,0 0,25 0,0 0,-25 0,0 0,0 0,0 0,0 0,0 0,-25 0,25 0,0 0,0 0,0 0</inkml:trace>
  <inkml:trace contextRef="#ctx0" brushRef="#br0" timeOffset="147515.4374">13692 15180,'0'25,"0"-25,25 25,-25-25,0 0,0 0,-25 0,25 0,0 25,0-25,0 25,-25-1,25 1,0-25,0 25,0-25,0 0,0 0,0 0,0 0,0 0,0 0,0-25,25 0,-25 25,25-24</inkml:trace>
  <inkml:trace contextRef="#ctx0" brushRef="#br0" timeOffset="147791.453">13965 15081,'25'25,"0"-25,24 0,-24-25,25 25,-26 0,26 0,-25 0,0 0,24 0,-49 0,25 0,0-25,-25 25,25 0,-25 0</inkml:trace>
  <inkml:trace contextRef="#ctx0" brushRef="#br0" timeOffset="156339.9421">15180 15032,'0'-50,"0"25,-24-24,-1 24,25 0,-50 0,25 25,-24 0,-1 25,-24 0,24 24,1 1,-1 24,25-24,0 24,1-24,24 0,24-26,1 1,0-50,0 25,24-24,-24-1,25 0,-25 25,-1 0,26 25,-25 0,0 49,-1 1,1 24,25 0,-25 25,-1 0,1-25,0 0,-25 1,25-51,-50 26,25-51,-25 1,-24-25,24 0,-25-49,1-1,-1 25,25-49,0 24,-24-24,49-1,0 26,0-26</inkml:trace>
  <inkml:trace contextRef="#ctx0" brushRef="#br0" timeOffset="156675.9613">15280 15280,'24'0,"1"24,0-24,0 0,25-24,-26-1,26 0,-25 0,24-24,-24-1,0 0,-25 26,0-26,0 0,-50 26,26 24,-1 24,-25 1,25 25,-24-1,24 1,0 49,25-49,0 24,25-24,0 0,0-26,-1 1,1-25,25 0,-1-25,1-24,-25-1</inkml:trace>
  <inkml:trace contextRef="#ctx0" brushRef="#br0" timeOffset="156917.9751">15850 14287,'0'0,"0"0,0 25,0 25,0 0,0 24,0 0,0 26,0-1,25 25,-25-25,25 0,-25-24,25-1,-25-24,0-1,24-49,-24 0</inkml:trace>
  <inkml:trace contextRef="#ctx0" brushRef="#br0" timeOffset="157077.9842">15677 14734,'0'0,"24"25,1-25,0 0,25 0,-26 25,26-25,0 0,-1-25</inkml:trace>
  <inkml:trace contextRef="#ctx0" brushRef="#br0" timeOffset="157610.0147">16123 14412,'0'0,"25"0,-25 24,0 26,0 0,25-1,-1 50,-24-24,25-1,-25 25,25-24,0-1,-25-24,25-1,-1 1,-24-50,25 0,-25 0,25-50,0 1,0-1,0-24,-1-25,1-1,25 1,-25-25,-1 25,1 25,-25-1,25 1,0 24,-25 25,25 0,-25 50,24-25,-24 25,25 0</inkml:trace>
  <inkml:trace contextRef="#ctx0" brushRef="#br0" timeOffset="158277.0529">16743 14957,'25'25,"-25"-25,25 25,-25-25,25 25,-1-1,-24 1,25 25,0-1,-25 1,25-25,-25 24,0 1,25-25,-25 0,0-25,0 0,0 0,-25-25,0 0,25-25,-50 1,26 24,-1 0,-25-24,25 49,-24-25,24 50,0-1,25 1,-25 25,50-1,-25 1,25 0,0-25,0 24,-1-24,26-25,-25 25,24-50,-24 25,25-25,-25 0,-1-24,1 49,0-25,0 0,-25 25,25 0,-25 25,24 0,1 0,-25-1,0 26,0-50,25 25,-25-25,0 0,0 0,0-25,0-25,0 26,0-26,0 0,0 1,0 24,25 0,0-25,-1 26,1-1,0 0,25 0,-1 0,1 1</inkml:trace>
  <inkml:trace contextRef="#ctx0" brushRef="#br0" timeOffset="158775.0813">17884 14238,'0'0,"0"25,-25 24,1 26,24-1,-25 25,0 25,0 0,25 0,-25 0,25 25,0-50,25 1,-25-1,25-49,-25-1,25-24,-25 0,0-50,25 0</inkml:trace>
  <inkml:trace contextRef="#ctx0" brushRef="#br0" timeOffset="159052.0972">18058 14734,'0'25,"0"49,0-24,0 24,-25 1,25-1,0 25,0-49,0 24,0-24,0-25,0 24,0-49,0 0</inkml:trace>
  <inkml:trace contextRef="#ctx0" brushRef="#br0" timeOffset="159409.1176">17983 14684,'0'-49,"0"-1,25 1,0-1,25 25,-1 0,1 25,-1 25,1 0,-25 0,0 24,-25-24,0 25,0 24,-50-24,25-1,-24 26,24-26,0 26,0-26,25 1,0 0,25-26,-25 26,25-25,0-25,-25 25,24-25,1 0,0 0,0-25,0 25,-1-25,1 25,0-25,25 0</inkml:trace>
  <inkml:trace contextRef="#ctx0" brushRef="#br0" timeOffset="159556.126">18628 15304,'25'50,"-25"0,0-1,0 1,-25 24,25-49,-24 25,24 24,-25-49,25 0,-25 0</inkml:trace>
  <inkml:trace contextRef="#ctx0" brushRef="#br0" timeOffset="160176.1614">18752 15230,'0'0,"0"0,0-25,0-24,0-1,25 0,-25 1,25-26,-25 1,0 0,0-1,25 1,-25 24,0 25,25 25,-25 0,0 25,24 25,-24 24,25 1,0-1,0 0,0 1,24-26,-24 1,25-25,-26 0,1-25,25-25,-25 0,-1-25,-24 1,0-1,0-24,0-1,0 1,0 24,0-24,-24 49,24-24,-25 24,25 0,0 0</inkml:trace>
  <inkml:trace contextRef="#ctx0" brushRef="#br0" timeOffset="160542.1824">19447 14114,'0'0,"0"0,25 25,-1 24,1 1,0 24,0 26,-25 24,25 0,-25 0,0-25,0 25,0-25,-25 0,25-24,0-26,-25 1,25-25,0-25,0 25,0-25,0 0,0 0</inkml:trace>
  <inkml:trace contextRef="#ctx0" brushRef="#br0" timeOffset="170816.7701">20067 14536,'0'0,"0"0,0 0,0 0,0 0,0 0,0 0,0 0,0 0,0 0,0 0,0 0,0 0,0 0,0 0,0 0,0 0,0 0,0 0,0 0,0 0,0 0,0 0,0 0,0 0,0 0,0 0,0 0,0 0,0 0,0 0,0 0,0 0,0 0,0 24,0-24,0 0,0 0,0 0,0 0,0 0,0 0,0 25,0-25,-25 0,25 0,0 0,0 0,25 0,-25-25,0 25,25 0,-25 0,25 0,-25 0,-25 0,0 25,25-25,0 0,-25 0,25 0,0 0,0 0,0 0,25 25,-25-25,0 0,0 0,0 0,0 0,0 0,0 0,0 0,0 0</inkml:trace>
  <inkml:trace contextRef="#ctx0" brushRef="#br0" timeOffset="171206.7924">20117 14858,'24'0,"-24"0,25 25,-25-25,0 49,25-24,-25 25,0-1,0 26,0-1,0-24,0-1,-25 26,25-50,0 0,0 24,-25-49,25 25,0-25,0 0,0-25,0 0</inkml:trace>
  <inkml:trace contextRef="#ctx0" brushRef="#br0" timeOffset="176503.0954">22671 16594,'0'0,"0"-24,0 24,-24 0,-1 0,25 0,-25 0,-25 0,26 24,-1-24,0 25,-25 0,50 0,-24 0,24-1,24-24,-24 0,25 0,0 0,0 0,24-24,-24 24,0 0,-25-25,25 50,-25-25,25 49,-1-24,-24 49,25-24,-25 24,25 1,-25-26,0 26,-25-26,25 1,-25-25,1 24,-1-49,0 0,-25 0,26-24,-1-1,0 0,-25-25,50 26,-24-26,24 0,0 1</inkml:trace>
  <inkml:trace contextRef="#ctx0" brushRef="#br0" timeOffset="176802.1125">22671 16743,'0'0,"50"0,-25 0,0-25,0 1,-1-1,1 0,25-25,-50 26,25-1,-25-25,-25 50,0-25,0 50,0-25,1 50,-26-25,25 49,0-24,25-1,0 26,0-26,25-24,0 25,0-26,0-24,24-24</inkml:trace>
  <inkml:trace contextRef="#ctx0" brushRef="#br0" timeOffset="177134.1313">22920 15949,'-25'25,"25"25,0-1,0 1,25 49,-25-24,0 24,0 0,24-24,-24-1,0 0,0-24,0-25,0-25</inkml:trace>
  <inkml:trace contextRef="#ctx0" brushRef="#br0" timeOffset="177268.1391">22796 16446,'-25'-50,"25"25,25 0,-25 25,49-25,-24 25,25 0,-1 0,1 0</inkml:trace>
  <inkml:trace contextRef="#ctx0" brushRef="#br0" timeOffset="177592.1576">23068 16098,'0'0,"0"25,0 0,0 49,25-24,0 24,0 1,0-1,-25 1,24-26,-24 1,0-25,25-25,0 0,-25-25,0-50,25 26,0-50,-1-1,1 1,-25-25,25 25,-25 0,25 24,-25 1,0 24,0 25,0 25,0 25</inkml:trace>
  <inkml:trace contextRef="#ctx0" brushRef="#br0" timeOffset="178104.1869">23465 16371,'0'25,"25"0,0 0,-25-1,0 1,0 25,0-50,0 49,-25-49,25 25,-25-25,25 0,-25 0,1-25,24 25,-25 0,25 0,-25 0,0 25,25-25,0 25,0 0,0 0,25-25,-25 0,25 0,0 0,-1-25,1 25,0-25,0 25,-25 0,0 0,25 0,-25 0,0 25,0-25,0 0,24 0,-24 0,0-25,0 0,25-24,-25 24,0 0,0-25,25 26,0-26,0 25,-1 25,1-25,-25 25</inkml:trace>
  <inkml:trace contextRef="#ctx0" brushRef="#br0" timeOffset="178426.2053">23887 15627,'0'0,"-25"50,25-1,-25 1,0 49,1 0,-1 25,25 0,-25 0,25-24,0-1,0 0,25-25,-25-24,25 0,-1-50,-24 0</inkml:trace>
  <inkml:trace contextRef="#ctx0" brushRef="#br0" timeOffset="178825.2282">24036 15949,'0'25,"0"0,-25 25,0-1,0 26,1-1,24 0,0-24,0 0,0-1,24-24,-24-25,50 25,-50-25,50-25,-50 25,49-49,-49 49,75-50,-75 50,49 0,-49 0,0 0,25 50,-25-50,-25 74,25-74,-25 74,25-74,-24 75,24-75,0 0,0 0</inkml:trace>
  <inkml:trace contextRef="#ctx0" brushRef="#br0" timeOffset="179383.2601">24333 16520,'0'0,"0"0,0-74,0 74,0-75,0 25,0 50,0-99,0 99,25-49,-25 49,0 0,0 0,50 49,-50-49,25 99,-1-49,1 0,25-1,-50-49,74 75,-49-75,-25 0,74-25,-74 25,50-74,-50 24,0 0,0-24,-25 24,25-24,-25-1,1 51,24 24,0-100</inkml:trace>
  <inkml:trace contextRef="#ctx0" brushRef="#br0" timeOffset="179663.2761">24780 15776,'0'0,"49"49,-49-49,50 100,-25-26,0 0,-25 26,25-1,-25 0,0 0,-25-24,25-1,0 1,0-75,-25 49,25-49,0 0,0 0,0 0,0 0,0 0,0 0,-50-49</inkml:trace>
  <inkml:trace contextRef="#ctx0" brushRef="#br0" timeOffset="180171.3052">25078 16842,'0'0,"0"0,24 50,-24-50,0 0,0 0,0 0,0 0,0 0,0 0,0 0,0 0,0 0,0 0,0 0</inkml:trace>
  <inkml:trace contextRef="#ctx0" brushRef="#br0" timeOffset="187602.7302">14089 1811,'0'-50,"25"1,-25 24,0-25,0 50,0 0,0 0,-25 25,25 0,-25 24,25 1,-49 49,24-24,0 24,0 0,0 0,1 0,-26 1,50 24,-50-50,50 1,-24-1,24-24,-25-1,25-49,0 25,0-25,0-25,0 25,-25-49,25 24,0-25</inkml:trace>
  <inkml:trace contextRef="#ctx0" brushRef="#br0" timeOffset="187881.7462">13494 2679,'0'25,"0"-25,0 25,0-1,0 1,0 25,0-25,0 24,0-24,25 0,-25 24,0-24,24-25,1 0,0-25,25 1,-26-26,26 25,24-24,-24-1,0 0,-1 26,1-26,-1 0,-24 1,25 24</inkml:trace>
  <inkml:trace contextRef="#ctx0" brushRef="#br0" timeOffset="188319.7712">14982 1712,'0'-25,"0"25,0 0,0 0,25 25,-50-1,25 26,0 24,-25 1,0-1,25 25,-49 25,49 0,-50-24,50-1,-25-25,1 1,24-1,-25-24,25-25,0-1,0-24,0 0,0 0,-25-24,25-1</inkml:trace>
  <inkml:trace contextRef="#ctx0" brushRef="#br0" timeOffset="188584.7863">14585 2679,'0'25,"0"0,-25-1,25 1,0 0,-24 25,24-1,0-24,24 0,-24 0,25-25,0-25,25 0,-1 0,-24 0,25 1,-1-1,-24 0,25 0,-26 25,1-25,0 25,-25 0,25 0</inkml:trace>
  <inkml:trace contextRef="#ctx0" brushRef="#br0" timeOffset="220022.5844">20662 14536,'0'0,"-25"0,25 0,-24 0,24 0,0 0,0 0,0 0,0 0,24 0,-24 0,25 24,-25-24,25 25,0-25,0 25,0 25,-25-1,24-24,1 25,-25-1,0 1,0-1,0 1,-25-25,25 24,0-24,-24-25,24 25,0 0,0-25,0 0,0-25,0 0,0 0,0 1,0-26,0 0,24 1,-24-26,25 26,-25 24,25-25,-25 1,25 24,0 0,-25 0,24 25,1-24,-25 24,25 0,0 0,-25 0,25 24,-1-24,-24 25,25 25,-25-25,25 24,-25-24,25 25,-25 24,0-49,25 24,-25 1,0 0,0-26,0 26,0-25,0 24,0-24,0 0,0-25,0 25,0-25,0 0,0 0,0 0,0-25,24 0</inkml:trace>
  <inkml:trace contextRef="#ctx0" brushRef="#br0" timeOffset="220593.6172">21382 14709,'0'0,"0"0,-25-25,25 25,-25-24,0 48,0-24,1 25,-1 0,0 25,25-1,-25 1,0-1,25 26,0-26,25-24,0 0,0 0,0 0,-1-50,26 25,0-50,-1 25,1-24,-25-26,24 26,-49-1,0 1,0-1,0 25,-25 25,-24-25,24 25,-25 0,26-24</inkml:trace>
  <inkml:trace contextRef="#ctx0" brushRef="#br0" timeOffset="221022.6417">21456 13965,'0'0,"0"25,0 24,25-24,-25 25,25 49,-1-25,1 26,-25-1,25 0,0 0,-25 1,25-1,-25-50,0 26,0-26,24-49,-24 25,0-25,25-25,-25 1,25-51,25 1,-25-25,-1-1,26-24,-25 25,24 0,-24 0,0 24,-25 26,25-1,0 25,-25 0,24 25,-24 25,25-25</inkml:trace>
  <inkml:trace contextRef="#ctx0" brushRef="#br0" timeOffset="221637.6769">22250 14684,'0'25,"0"0,25-25,-25 25,0 24,0-24,0 25,0-50,24 49,-24-24,0-25,0 0,0 25,0-25,-24-25,-1 0,0-24,0 49,0-25,-24 0,24 0,0 25,-24 25,24 0,0 0,25 0,0 24,25 1,0-25,-1-1,1 1,0 0,0-25,24 0,-24 0,25 0,-25 0,-1 0,1 0,0 0,0 0,-25 0,25 25,-1-25,-24 25,0-25,0 24,0-24,25-24,-25-1,0 0,0-25,0 26,0-26,25 0,-25 1,0 24,25-25,-25 26,25-1,-1 0,1 25,0-25,0 25,0 0</inkml:trace>
  <inkml:trace contextRef="#ctx0" brushRef="#br0" timeOffset="221901.692">22796 14734,'0'0,"0"0,-25 25,25-25,-25 25,0-1,0-24,0 25,25 0,25 0,0 0,0-1,0 1,0 0,-1 0,1 0,0-1,-50 1,25 0,-49 0,24 0,-25-1,0-24,1 25,24-25,0 0</inkml:trace>
  <inkml:trace contextRef="#ctx0" brushRef="#br0" timeOffset="222269.7131">23341 14163,'0'25,"-49"0,24 25,0-1,-25 26,26-1,-26 25,25 1,0-26,25 25,0-24,0-1,0 0,25-49,0 25,0-25,0-25,-1 0,26 0</inkml:trace>
  <inkml:trace contextRef="#ctx0" brushRef="#br0" timeOffset="222515.7271">23465 14337,'0'0,"0"0,0 50,25-25,-25 24,0 1,0-1,0 26,-25-1,25-24,0-1,0 1,0-25,0 0,0-1,0-24</inkml:trace>
  <inkml:trace contextRef="#ctx0" brushRef="#br0" timeOffset="222879.7479">23391 14387,'0'-50,"25"-24,-1 24,26 0,-25 1,24 24,1 25,0-25,-1 25,-24 0,0 25,0 0,-25 0,0-1,-25 26,-25 0,25-26,-24 26,24 0,-25-25,1 24,49 1,-25-1,25-24,25 0,-25 25,25-26,24 1,1 0,-1-25,1 0,-25 25,24-25,-24 0,0 0,-25 0,0 0</inkml:trace>
  <inkml:trace contextRef="#ctx0" brushRef="#br0" timeOffset="223448.7805">23986 13915,'25'25,"-25"-25,25 75,0-1,-1 0,1 26,0-26,0 1,-25 24,0-25,0-24,0-50,-25 74,25-74,0 0,0 0,-50 25,50-25,0 0</inkml:trace>
  <inkml:trace contextRef="#ctx0" brushRef="#br0" timeOffset="224029.8137">24482 14759,'0'0,"0"0,0 0,0 0,0 0,0 0,-25 0,25 0,0 0,0 0,0 0,0 0,0 0,0 0,0 0,0 0,25 25,-25-25,0 0,0 0,0 0,0 0,-49-25,49 25,0 0,0 0,0 0,0 0,0 0,0 0,0 0,49 0,-49 0,25 49,-25-49,25 75,0-26,-25 26,0-26,0 1,0 24,-25-24,0 0,0-1,25-49,-49 75,49-75,-75 74,75-74,-49 50,49-50,0 0</inkml:trace>
  <inkml:trace contextRef="#ctx0" brushRef="#br0" timeOffset="262269.0009">1836 13990,'0'-25,"24"25,-24-25,0 25,0-25,0 25,-49 0,49 0,-50 0,25 0,1 25,-26-25,-25 0,26 0,-26 0,26-25,-26 25,1 0,24-24,-24 24,24-25,1 25,49 0,-75-25,75 25,-24-25,24 25,0 0,0 0,0 0,0 0,-25 75,25-26,25 26,-25 24,0 25,24 0,-24 25,0 24,0-24,-24 25,24-1,0-24,-25 25,25-25,-25-25,25 0,0-25,0 0,25 0,0-49,-1 0,26-1,-25-24,49 0,-24 0,24 0,25-25,-24 0,24 24,-25-24,1 0,-25 0,24 0,-49 25,24-25,-24 0,-25 25,0-25,0 0,0 0</inkml:trace>
</inkml:ink>
</file>

<file path=ppt/ink/ink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07T22:06:03.27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283 31 48,'0'0'33,"0"0"-4,0 0-7,0 0-8,0 0-4,0 0-3,0 0-3,-12-6 1,12 6-1,-16 0-2,1-1 0,1 4 0,-6-1 0,0 3-1,-5 3-1,2-1 1,-1 1-1,3 2 0,0-1 0,3 1 1,3-2-1,3 0 0,3-1 0,9-7 0,-12 14 0,12-14 0,-4 19 0,4-3 0,2 7-1,0 6 2,1 9-2,-1 7 2,0 8-1,0 8 0,-2 0 0,-1 1 0,1-2 0,0-4-1,0-7 2,1-7-2,2-6 0,0-9 1,3-4 0,2-5 0,-1-5 0,4-1 0,0-3 0,1-2-1,4 1 0,-3-4-2,5 6-3,-18-10-30,24 5 0,-11-7-2,2 3 2</inkml:trace>
  <inkml:trace contextRef="#ctx0" brushRef="#br0" timeOffset="726">219 708 39,'0'0'36,"0"0"2,0 0-1,10 8-19,-1-16-9,14 5-4,0-1-2,9 3 0,2-5-1,2 4-1,-1 0-1,-1 0 0,-1 3-3,-6-7-2,7 12-22,-16-13-10,4 4-2,-9-8 2</inkml:trace>
  <inkml:trace contextRef="#ctx0" brushRef="#br0" timeOffset="1079">784 720 56,'20'10'39,"-4"-3"-1,3 12 0,-15-2-28,9 14-4,-9 2-4,-6 5-3,-1 6-5,-16-9-28,7 9-3,-7-16-2,4-10 2</inkml:trace>
  <inkml:trace contextRef="#ctx0" brushRef="#br0" timeOffset="1621">1119 258 54,'4'-18'39,"6"3"0,-8-3 0,-2 18-24,4-22-9,-1 10-2,-3 2-2,0 10 0,0 0-1,-2 17 0,-2 7-1,1 11 1,-2 8-1,-1 11 0,-3 6 0,-1 5-1,1-1 1,0-4 0,1-11 0,1-5 0,2-13 0,1-8 0,5-12 0,-1-11 0,21-3 1,-6-9-1,5-3 0,2-4-1,4 2 0,1-5-2,5 8-2,-11-8-7,11 12-27,-12-1 0,3 7-1,-6-1 3</inkml:trace>
  <inkml:trace contextRef="#ctx0" brushRef="#br0" timeOffset="1972">1489 692 56,'7'20'39,"4"8"-1,-6-4 0,7 12-27,-12-8-6,5 6-2,-3 0-4,-4-7-3,10 6-34,-10-12 1,6-4-2,-4-17 1</inkml:trace>
  <inkml:trace contextRef="#ctx0" brushRef="#br0" timeOffset="2304">1815 155 65,'0'0'40,"0"0"-2,0 0 2,2 19-32,-6-4-3,3 8-2,-4 8-2,3 9 1,-2 5-1,0 7-1,-3 2 0,4 1-1,-3-1 1,-2-6-4,6 1-2,-9-20-15,9 8-19,-6-11 2,6-1-3,-8-13 3</inkml:trace>
  <inkml:trace contextRef="#ctx0" brushRef="#br0" timeOffset="2552">1710 302 71,'16'-53'40,"-1"-4"-1,11 13 1,-2-3-33,9 13-3,0 9-2,1 10-1,-3 11 0,-3 13-1,-6 9 0,-7 11 0,-9 10-1,-8 4 1,-6 6-1,-7-3 1,-3 0-1,-2-4 2,2-2-2,2-7 0,7-3 0,7-4 0,5-4 2,7-3-2,8-1 1,3-5-1,5 0 1,-1-5-1,4 1-2,-8-11-5,10 6-32,-12-8 3,2 1-4,-9-6 3</inkml:trace>
  <inkml:trace contextRef="#ctx0" brushRef="#br0" timeOffset="3056">2148 23 51,'11'-3'39,"-11"3"-1,10-3-1,-10-7-23,15 10-8,-6-4-2,8 2-2,0 1 0,4 1-2,-1 1 1,3 2-1,-1 5 0,1 2 1,-1 3-1,-2 7 0,-3 3 0,0 7 0,-4 6 0,-1 6 0,0 5 0,-4 4 0,-1 5 0,-1 1-1,0 3 0,-2-2 1,-1-2 0,-2-1 0,-1-7 1,-1-2-2,-2-11 2,0-4 1,-1-10-1,0-4 1,-1-5 0,5-12 0,-15 7-1,2-9 0,-1-3 0,-1-2 0,-3 1-2,-2-2-1,4 3-2,-4-10-6,20 15-30,-17-13 0,17 13-1,2-19 2</inkml:trace>
</inkml:ink>
</file>

<file path=ppt/ink/ink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07T22:06:07.64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0-2 67,'0'0'41,"0"0"-1,12 7 1,-12-7-31,0 0-6,0 0-3,0 0 0,0 0-1,0 0-2,0 0 0,0 0-3,-5 15-1,5-15-2,4 10-8,-4-10-22,-1 11 0,1-11-1,7 19 3</inkml:trace>
  <inkml:trace contextRef="#ctx0" brushRef="#br0" timeOffset="235">11 276 55,'1'12'42,"-1"-12"-3,-1 11 2,-2-22-24,3 11-11,0 0-3,0 0-2,0 0-2,0 0-4,0 0-5,0 0-30,16 0 1,-16 0-2,16-14 2</inkml:trace>
  <inkml:trace contextRef="#ctx0" brushRef="#br0" timeOffset="638">274 213 48,'0'0'39,"17"-5"0,-5-3 0,17 11-23,-5-12-8,13 8-3,1-2-2,4 2-3,5 10-11,-6-14-29,-3-4 1,-12-16-2,-8-20 0</inkml:trace>
</inkml:ink>
</file>

<file path=ppt/ink/ink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07T22:06:27.1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303 638 20,'0'0'29,"3"-9"-6,-7-3-4,4 12-5,-3-15-3,3 15-1,-3-15-2,3 15-1,-6-15-2,6 15 0,-10-18-1,10 18 0,-16-16-2,6 10 1,-4 0-2,1 4 0,-5 2 0,-1 4-1,-3 4-1,-1 5 1,-3 4-1,3 6 0,-1 5 1,2 5-1,3 3 1,4-2 0,5 5-1,4-4 1,6 0-1,5-5 0,4-5 0,2-7 1,6-5-1,0-4 0,3-8 1,0-6 0,0-4 0,2-5 0,-1-1 0,-3-4 0,-1-2 1,-3 0-1,-3-1 2,-3 4-2,-3-1 1,-3 2 0,-5 0 1,2 4-2,-3 2 1,2 1 0,2 10-1,-5-13 0,5 13 0,0 0 0,0 0 0,0 0 0,4 10 0,3 5 1,2 6-1,2 6 1,2 7-1,3 8 0,0 4 0,1 3 2,-4 3-4,0 1 4,-4-3-1,-4 1-2,-3-5 3,-4-1-2,-4-9 2,-2 0-2,-5-8 3,0-2-3,-5-8 2,1-5-1,-3-7 0,1-6-1,-1-5 0,0-6-2,1-2 0,0-6-3,9 9-7,-8-8-24,13 2-1,0-3-1,7 1 2</inkml:trace>
  <inkml:trace contextRef="#ctx0" brushRef="#br0" timeOffset="1233">469 712 3,'13'5'26,"-13"-5"0,18-7-8,-4 8-4,-6-10-2,7 8-3,-9-12 0,7 10 0,-12-8-2,-1 11 0,6-18-1,-6 18-1,-2-18 0,2 18-2,-9-18 0,9 18-1,-18-18 0,6 9-1,-5 1 0,0 2 1,-2 3-2,0 2 1,0 4-1,0 5 0,1 5 0,5 5 1,2 6-1,4 5 0,5 4-1,3-1 2,6-1-1,2-3 0,3-1 0,5-6 0,0-3 0,2-7 0,0-2 0,-1-7-1,2 0-2,-5-9-3,10 5-18,-10-9-11,1-4-1,-2-4 0</inkml:trace>
  <inkml:trace contextRef="#ctx0" brushRef="#br0" timeOffset="5117">711 170 31,'0'0'33,"0"0"2,0 0-2,-8 10-15,-6-1-10,10 11-3,-6 1-1,6 14 1,-4 0-1,7 12-1,0 3 0,5 7 0,0 0-1,3 5-1,0-1 1,1-4-2,1-4 0,-1-4 0,-1-7-1,0-9 0,2-5-1,-2-12-1,5-5-2,-12-11-11,19-13-21,-8-4-1,3-4 0,-4-8 1</inkml:trace>
  <inkml:trace contextRef="#ctx0" brushRef="#br0" timeOffset="5416">625 499 59,'-28'-8'39,"10"7"-1,0 0 1,18 1-31,0 0-3,0 0-3,26 8-2,-2-11-2,10 4-2,-2-9-4,17 15-12,-5-13-18,4 4 1,-7-3 0,0 2 2</inkml:trace>
  <inkml:trace contextRef="#ctx0" brushRef="#br0" timeOffset="5732">903 289 52,'0'0'35,"0"0"1,-2-16-12,2 16-10,0 0-5,15 14-3,-15-14-2,13 27 0,-5-6-2,6 12 1,-1 4-2,3 8 0,-1 4 0,0 3-2,-2-2 2,-1-1-2,-2-8 2,-2-3-1,-2-10 0,-1-6 1,-3-8 0,2-4 0,-4-10 1,0 0-1,10-24 1,-3 3 0,2-9 0,0-7 0,1-10 0,2-6 0,-1-4 0,1-1-1,-4-1 1,1 1-1,-2 7-1,-1 7 0,1 7-2,-4 7-1,5 12-2,-6 2-3,15 24-13,-17-8-20,18 19 1,-8-4 0,2 12 2</inkml:trace>
  <inkml:trace contextRef="#ctx0" brushRef="#br0" timeOffset="6162">1307 579 29,'7'17'34,"0"-4"2,4-3-2,-11-10-16,20 13-7,-20-13-5,22 9-2,-13-6-1,4 4-1,-13-7 0,16 10-1,-16-10-1,13 10 1,-13-10-1,0 0 1,0 0 0,10 11 0,-10-11 1,0 0 0,0 0 0,0 0 1,0 0-1,0 0 0,0 0 0,-10-7-1,10 7 0,-11-6-1,11 6 0,-14-4 0,14 4 0,-19-5 0,9 5 0,-3-1 0,1 3 0,0 0-1,-3 1 1,1 2 0,-3 3 0,1 0 0,2 2-1,1 5 1,0 0 0,4 1 0,2 3 0,3 0 0,4-1 0,4 0 0,1-1 0,3-2 0,4-1 0,1-3 0,0-4 0,3-1 0,-1-4 0,0-3 0,2-4-1,-3-4-1,1 1-1,-2-8 0,3 4-2,-4-10 0,4 6-1,-5-6 0,3 5 2,-4-6 0,1 5 2,-3 3 1,-1 1 2,-7 14 0,12-14 1,-12 14 0,10 5 0,-4 5 0,-2 3 1,4 4-1,-1 1-1,2 4 2,-1-4-2,0 0 2,-3-6 1,2 0-1,-7-12 2,0 0-1,0 0-1,0 0 0,-1-19 0,-3 3-1,-3-7 0,1-1-1,0-3-1,2-1 0,4 2 1,3 0-1,6 3 0,3 0-1,7 7-1,0-3-1,10 9-4,-8-12-14,12 11-18,-4-1-1,5 0 0,-5-1 2</inkml:trace>
  <inkml:trace contextRef="#ctx0" brushRef="#br0" timeOffset="7354">2049 5 37,'-10'-10'37,"10"10"0,0 0 1,0 0-13,-14 0-17,14 0-3,-5 10-3,1 3 0,-3 10-1,0 12 1,-5 12-2,3 14 2,-4 8-2,2 10 1,2 1 1,4 4-1,2-7-1,3-7 1,4-8 0,2-10-2,2-9 0,0-10-2,2-1-2,-7-21-7,14 6-27,-17-17 0,15 4-1,-9-14 2</inkml:trace>
  <inkml:trace contextRef="#ctx0" brushRef="#br0" timeOffset="7708">2191 315 35,'2'-11'36,"0"2"1,-2 9-1,-3-18-14,3 18-10,0 0-6,0 0-1,0 0-2,0 0 0,0 0 0,9 18-1,-11-1-1,4 5 1,-5 7-2,2 2 1,-3 5-1,-2 5-1,0-2 1,-3-1-1,3-6 2,-2-3-2,2-4 1,2-4 0,1-8 0,2-2 1,1-11-1,1 9 0,-1-9 0,11 3 2,-11-3-1,20-3 1,-8 1-1,5-1 0,0-1 0,3-2-1,-1 1-2,-1-5-3,5 7-1,-10-10-6,14 16-11,-12-11-16,2 5-2,-4-1 3,0 1 0</inkml:trace>
  <inkml:trace contextRef="#ctx0" brushRef="#br0" timeOffset="8184">2536 630 31,'14'2'36,"-14"-2"1,10 5 1,1 9-14,-11-14-12,10 18-5,-7-2-3,7 7 0,-7 4-2,1 3 0,-5 1-2,-3-4-2,2 11-20,-6-21-17,1-6 0,-1-24-1,4-30-1</inkml:trace>
</inkml:ink>
</file>

<file path=ppt/ink/ink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07T22:06:51.0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50 790 54,'0'0'37,"0"0"1,0 10-11,-11-19-8,23 16-6,-12-7-5,0 0-3,-3-13 0,3 13-2,2-21 0,-2 6 0,-2-8-1,1-5 0,-6-7-2,5-5 1,-6-6-1,3-1 1,-3-3-1,0 0-1,3 3 1,2 6 0,2 7 1,0 6-1,1 11 0,1 6 0,-1 11 0,12 20 0,-1 8 0,-1 9-1,8 7 1,-3 6-1,9 3 1,-3-2-2,3-5 1,-6-5 0,4-11 1,-4-7-1,-3-9 1,3-9 0,-7-9 1,5-7 0,-3-9 0,0-8 1,0-6-1,-2-10 0,-2-3 0,-3-4-1,-3 3 0,-3 1-1,-4 6 0,0 2-2,2 13-2,-6-3-7,18 21-23,-7-3-5,9 8 0,-12 3-1</inkml:trace>
  <inkml:trace contextRef="#ctx0" brushRef="#br0" timeOffset="595">450 24 85,'-1'-9'39,"1"9"1,4-19-13,11 28-18,-4 2-3,13 12-1,-1 9-2,11 14 0,-1 8 1,6 10-2,-4 6 1,-5 5-1,-7-6-1,-12 0-1,-2-6 1,-13-8-1,-5-8-1,-5-12-2,-3-2-11,-5-25-28,4-13-2,2-27 0,5-28 0</inkml:trace>
  <inkml:trace contextRef="#ctx0" brushRef="#br0" timeOffset="17954">1114 232 13,'0'0'26,"0"0"-4,-9 3-2,-1-7 0,10 4-2,-13-1-3,13 1-2,-12 0-4,12 0-2,-12 4 0,12-4-3,-14 9-1,14-9 0,-14 12-2,14-12 1,-11 13-1,11-13 1,-7 11 0,7-11 0,0 0 0,0 0 0,13-6 1,-13 6-1,18-15 0,-8 7 0,1-1-1,-11 9 0,16-11 0,-16 11 0,11-5-1,-11 5 1,0 0-1,0 0 0,0 0 1,0 0-1,0 0 0,-3 10 1,3-10-1,0 0 1,0 0-1,2 10 1,-2-10-1,0 0 0,-2 15-2,2-15-2,-1 13-2,1-13-5,6 16-14,-6-16-15,4 15-1,-4-15 1,2 17 2</inkml:trace>
  <inkml:trace contextRef="#ctx0" brushRef="#br0" timeOffset="18603">1127 484 53,'0'0'37,"0"0"-9,0 0-4,-12-1-6,12 1-4,0 0-5,0 0-2,-11 5-1,11-5 0,0 0-2,0 0 0,0 0 0,12 13-2,-3-9 0,1 2 0,-1 2-1,2 2 0,-1 5-1,-3 5 2,-7 2-1,-2 7 0,-5-1 1,-5 4-1,-1-2 0,-4 0 0,2-5 0,-2-4-2,4-2 0,2-10-1,4 4-4,7-13-4,0 10-19,0-10-14,10-3-1,-10 3 2</inkml:trace>
</inkml:ink>
</file>

<file path=ppt/ink/ink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07T22:07:18.62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4 9,'0'0'22,"0"0"-4,0 0 1,0 0-6,0 0 1,0 0-3,0 0 0,0 0-2,0 0-1,0 0-1,0 0-1,0 0-2,0 0-1,0 0 0,0 0-1,0 0-1,0 0 0,0 0-1,0 0 0,0 0 1,0 0-1,0 0 0,0 0-1,0 0 1,0 0-1,0 0 1,0 0 0,0 0 1,0 0-1,0 0 1,0 0 0,0 0-1,0 0 1,0 0-1,0 0 0,0 0-1,0 0 0,0 0-1,0 0-1,0 0-6,0 0-29,0 0 0,0 0-1</inkml:trace>
</inkml:ink>
</file>

<file path=ppt/ink/ink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07T22:06:48.43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79 896 43,'10'2'36,"-10"-2"1,0 0-2,0 0-22,0 0-6,0 0-2,0 17-1,1-7-1,-1 5 0,-4 1 0,-1 5-1,-3 0 0,-1 2 0,-2-2-1,0-1-1,-2-3-1,1-6-1,5 0-3,-6-19-9,13 8-25,-3-18 0,11 1 0,0-11 0</inkml:trace>
  <inkml:trace contextRef="#ctx0" brushRef="#br0" timeOffset="382">235 754 62,'0'0'38,"0"0"-2,3-10-12,-3 10-12,3-17-5,-1 2-3,-4-5-2,2-5 1,-3-7-2,1-3 2,0-2-2,0-1 1,-1-2-1,1 3 1,0 3-1,0 6 0,0 6 0,2 6-1,0 7 0,0 9 1,0 0-2,9 13 1,0 5-1,1 2 1,2 5 0,2 3-2,0 1 2,1-1-1,-3-3 1,-1-2-1,-3-5 1,-2-4-1,0-4 2,-6-10-2,6 9 2,-6-9-1,4-9 0,-1-2 1,0-7-1,0-4 2,-1-8-2,2-3 2,-3-5-2,0-1 2,-2-1-2,0 1-1,0 6 0,-3 3-2,8 12-7,-14-3-29,12 11 0,-5-3 0,3 13 0</inkml:trace>
  <inkml:trace contextRef="#ctx0" brushRef="#br0" timeOffset="1010">367-6 52,'-11'2'38,"11"-2"-1,0 0 0,0 0-25,0 0-7,9 16-2,-3-3-1,1 6-1,2 8 0,5 11 1,-1 9-2,2 9 1,-1 6-1,0 7-1,-3 1 2,-1 3-1,-3-1 1,-4-4-2,-3-2 2,0-6-1,-3-5 1,-1-7 0,-1-4-1,-2-6 1,-1-6-1,0-4 0,-2-7 0,2-5-1,1-3 0,7-13-1,-12 16-2,12-16-5,0 0-30,2-16 1,7 6-1,-2-7 1</inkml:trace>
</inkml:ink>
</file>

<file path=ppt/ink/ink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07T22:07:10.9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195 951 49,'0'0'34,"-2"-10"-2,-5-5-8,7 15-8,-4-14-4,4 14-4,-4-13-2,4 13-2,-10-11 0,10 11-2,-17 2-1,3 8 0,-3 3-1,-1 8-1,-3 4 0,2 12 1,0 2-2,2 2 0,4 1 0,5-6-1,5-1 2,4-7-1,5-8 1,4-10 1,5-10 0,2-5 1,2-8 0,1-7 0,0-6 1,2-2 1,-5 2-1,0-1 0,-5 6-2,0 4 2,0 4-1,0 14 0,4 13-3,1 9-1,7 9 0,-3 9-1,4 11 1,-8 7 0,2 4 0,-9 0 3,-7-6 0,-5-3 3,-11-5 0,-2-8 2,-6-13-1,0-6-1,-6-9 0,1-6 0,-1-9-2,-1-7-1,2-3-2,-1-7-2,7 2 0,-1-4-3,14 4-13,-2-8-18,9 2 0,3-4-3,7 0 5</inkml:trace>
  <inkml:trace contextRef="#ctx0" brushRef="#br0" timeOffset="589">380 1156 64,'14'-7'37,"-14"7"2,16-25-15,1 13-16,-5-8-4,3-2 1,1-5-3,2 5 2,-2-2-2,-2 2 0,-5-1 1,-2 4-1,-11 1 1,0 6-1,-9 5-1,-4 8 1,-5 10-1,-2 4 0,-3 8-1,1 6 0,6 6 0,1 5-1,8 2 0,4-4 0,7 0 0,6-7-1,3 0 1,4-8-3,6-5 1,-4-10-3,13 3-7,-9-14-28,6-5 1,-3-6-1,6-10 2</inkml:trace>
  <inkml:trace contextRef="#ctx0" brushRef="#br0" timeOffset="1173">680 574 64,'1'-10'38,"-1"10"0,0 0-13,-6-12-16,10 23-3,-6-2-1,5 12-3,-3 5 0,3 11-1,-2 7 1,0 7-1,0 5-1,5 1 2,-1 1-1,1 0 0,1-4 0,0-7-2,4-4 0,-2-10-3,8-4-1,-10-14-7,14 0-22,-7-19-7,0-7 2,0-8 2</inkml:trace>
  <inkml:trace contextRef="#ctx0" brushRef="#br0" timeOffset="1440">633 850 64,'-21'-1'38,"21"1"0,-9 8-4,21 4-28,4-9-3,5-1-3,9 6-6,-7-14-22,9 7-9,-1-6-1,-1 0 1</inkml:trace>
  <inkml:trace contextRef="#ctx0" brushRef="#br0" timeOffset="1676">869 555 59,'0'0'39,"11"1"-3,-6 11-3,-5-12-21,7 32-7,0-3-2,5 14-1,0 8-1,2 9 0,4 0 1,-1 3-1,-2-1-1,2-4-1,-7-11 2,4-11-2,-7-9 1,2-7-1,-9-20 2,10 3 0,-3-18 1,-3-4 1,7-14-1,-4-2 2,3-14-2,1-8 2,-3-3-2,4-5-2,-5-1 1,4 2 0,-4 0-1,2 4 0,2 9-1,-3 10 0,3 11-3,-5 4-1,11 22-6,-17 4-31,15-1 1,-5 11-2,0 9 2</inkml:trace>
  <inkml:trace contextRef="#ctx0" brushRef="#br0" timeOffset="2073">1315 858 43,'10'27'38,"2"-7"2,2-8-1,7 3-21,-9-19-11,4 8-1,-3-8-3,0 7 1,-13-3-3,16 3 1,-16-3-1,7 15 0,-7-5 0,-1 3 0,-1-2 0,-3 2 0,5-13 0,-9 18 0,9-18-1,-12 10 1,1-10-1,11 0 1,-18-3-1,6 0-1,-3-2 0,2 1 0,-1-2 1,0 2-2,14 4 3,-20-7-3,20 7 3,0 0-1,-9-6 0,9 6 0,0 0 0,0 0 0,4 14-1,-4-14 1,4 11 0,-4-11 0,4 9 0,-4-9 0,0 0 0,0 0 0,9 10 0,-9-10 0,0 0-1,0 0 1,0 0-1,0 0 1,0 0-1,0 0 0,0 0 0,0 0 1,0 0-1,0 0 0,7-10 1,-7 10 0,0 0-1,0 0 1,0 0 0,0 0 0,0 0 0,0 0 0,0 0 0,0 0 0,0 0 0,0 0 0,0 0 0,0 0 0,0 0 0,0 0 0,0 0 0,0 0 0,0 0 0,0 0 0,-10-8 0,10 8 0,0 0 1,0 0-1,0 0 0,0 0 0,0 0 0,0 0 1,0 0-1,-11 0 0,11 0 0,-12 4 1,12-4-1,-15 8 1,15-8-1,-13 9 1,13-9-1,-11 14 1,5-4-1,6-10 0,-5 18 0,4-4 0,1-5 0,2 3 0,1 0 1,0-1-3,4-2 2,0 1-2,2-2 2,2-5-2,2 2 2,4-7-1,-4-3 0,5-2 5,0-3-3,-2-1 3,3-4-3,-6 1 3,3-1-2,-7-1 1,3 5-1,-5-2-2,-3 3 0,2 1 1,-6 9-1,3-10 0,-3 10 0,0 0 0,2 10 0,-4 0 0,4 4 0,-2 4 1,0 3-2,2-1-2,-2 2 3,3-3-4,-2-1 2,3-4-4,0 0 1,-4-14-7,15 11-11,-8-21-17,1-1-2,-4-7 5,1-2-2</inkml:trace>
  <inkml:trace contextRef="#ctx0" brushRef="#br0" timeOffset="3300">1328 892 58,'0'0'38,"0"0"0,0 0-12,-19-1-12,19 1-7,0 0-2,0 0-1,0 0-1,0 0-1,0 0 0,13 13-1,-1-10 0,0 2 0,6 0-2,0-5-2,5 10-7,-6-14-28,0 3-1,0-6 1,-5-1-2</inkml:trace>
  <inkml:trace contextRef="#ctx0" brushRef="#br0" timeOffset="3738">1635 930 72,'0'0'39,"0"0"-1,0 11-13,-11-8-15,11 12-5,1-1-3,3 3-1,2 4-1,1 0 1,-2-2-1,3-3 1,-4-4 0,-1 0 1,-3-12 0,0 0 1,0 0 0,-10-11-1,2-5 1,-2-2-1,-4-4 0,6-4-1,-1-2 0,3 2 0,3 2-1,5 3 0,10-3-1,1 2-2,8 9-2,-3-10-5,12 21-16,-5-14-16,0 2 1,-2-4 0,-4 2 0</inkml:trace>
  <inkml:trace contextRef="#ctx0" brushRef="#br0" timeOffset="4286">2033 327 70,'-3'-10'40,"3"10"0,-12 1-10,-13 14-21,9 4-5,-3 12-1,-1 9-1,2 12-2,-2 14 2,1 7-1,2 7 0,6 5 1,2-10-1,9 2 1,2-10-2,2-6-3,9-14 1,-3-7-5,5-4-1,-1-17-12,4 0-20,-18-19-6,17 13 6,-17-13 0</inkml:trace>
  <inkml:trace contextRef="#ctx0" brushRef="#br0" timeOffset="4628">2024 764 34,'49'25'37,"-49"-25"2,0 0-2,5 44-17,-5-44-9,-5 60-7,5-60 0,-4 72-2,4-72 1,-2 74-1,2-74-4,-6 62 4,3-39-5,-1-11 3,-1 0-2,5-12 2,-11-10 0,11 10 3,-5-41 1,5 9-2,-2-7 3,1-11-3,4-8 3,0-4-3,0-1 2,6-2-3,3 4 2,3 4-1,3 9 0,0 5 0,-18 43-1,33-42 1,-33 42-3,0 0 0,0 0 0,0 0 1,32 66 0,-35-24-1,-9 3 0,4 1 1,-8 4 0,4-4 0,2 0 0,1-4 0,9-42 0,-5 66 0,5-66 0,19 44 0,-19-44-1,0 0 0,52 30 0,-52-30-3,0 0-3,58 7-3,-58-7-9,43-20-24,-43 20 2,0 0-1,50-26 2</inkml:trace>
  <inkml:trace contextRef="#ctx0" brushRef="#br0" timeOffset="5142">2422 967 47,'15'51'39,"-15"-51"-1,-11 45-10,11-45-10,-26 59-5,26-59-8,-24 63 0,24-63-5,-16 66-1,16-66-6,-10 63-1,10-63-14,-4 43-17,4-43 4,0 0-4,0 0-2</inkml:trace>
  <inkml:trace contextRef="#ctx0" brushRef="#br0" timeOffset="5452">2505 894 61,'0'0'43,"0"0"-2,0 0 2,19-48-28,-19 48-8,0-56-2,0 56-2,1-57-1,-1 57 0,6-52-1,-6 52-1,0 0 0,7-47 0,-7 47-1,0 0-1,0 0-1,0 0-2,43 43-1,-43-43 1,31 62 0,-31-62-1,34 70 2,-34-70 2,31 57 1,-31-57 2,0 0 3,0 0-1,0 0 1,49 22 0,-49-22 0,9-41 0,-9 41-2,-1-65 1,1 65-3,-3-81 0,3 81-2,-5-71-3,5 71-1,2-53-7,-2 53-29,11-41 2,-11 41-3,0 0 4</inkml:trace>
  <inkml:trace contextRef="#ctx0" brushRef="#br0" timeOffset="5877">2784 310 49,'41'-34'41,"-41"34"0,0 0 1,0 0-19,0 0-14,0 0-2,50 30-4,-50-30-1,37 73-1,-21-23-1,-1 10 1,-3 9-1,-7 7 0,0 1-1,-5 3 1,-7-10 1,-1-6-1,2-6 0,-1-11-2,7-47-1,-15 71-6,15-71-16,0 0-17,0 0-1,0 0 1,0 0 0</inkml:trace>
  <inkml:trace contextRef="#ctx0" brushRef="#br0" timeOffset="46832">2798 0 52,'0'0'38,"0"0"0,0 0-13,0 0-8,0 0-7,0 0-4,0 0-1,0 0-2,42 8-1,-42-8-1,34 44 0,-34-44-1,40 65 1,-40-65-3,38 68-4,-38-68-28,33 70-6,-33-70 0,17 61 0</inkml:trace>
  <inkml:trace contextRef="#ctx0" brushRef="#br0" timeOffset="47520">2706 1653 30,'0'0'37,"0"0"3,44 13-2,-44-13-18,0 0-6,0 0-7,0 0-3,-6-45-1,6 45 0,0 0-1,0 0 0,37-55 0,-37 55-1,37-49-9,-37 49 0,53-67-40,-53 67 10,52-81-10,-33 30 8</inkml:trace>
</inkml:ink>
</file>

<file path=ppt/ink/ink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07T22:07:49.63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376 692 28,'0'0'35,"0"0"2,-14 1-2,14-1-20,-3-11-6,3 11-2,2-23-1,3 9-3,-1-1-1,2 2 0,1-1-1,2 1 0,3 9-1,0 0 0,1 9 0,0 5 0,1 5 0,1 6-1,-2 4 1,-1 5 0,-4-1 0,-1 4-1,0-2 1,-4-4 0,-2 0-1,-1-7 3,1-1-3,-2-6 2,1-1-2,0-12 1,0 0-1,0 0 1,-2-15 0,2 0-2,1-9 2,1-4-2,1-3 3,2-7-2,2 2 1,2-2 1,1 6-1,1 1 1,1 7-1,0 4 1,0 5-1,3 12 2,-1 6-1,2 12-1,-3 6 2,3 7-2,-3 4 1,1 4 0,-4 1 0,0-1-1,-3-1 0,-3-6-2,1-3-4,-10-2-33,9-11 3,-4-13-3,0 0 2</inkml:trace>
  <inkml:trace contextRef="#ctx0" brushRef="#br0" timeOffset="1580">882 682 37,'0'0'35,"0"-10"3,-3-1-2,3 11-17,-2-14-11,2 14-3,-4-18-2,4 18 1,-5-15-3,5 15 2,0 0-3,0 0 0,-7 16 0,3-4-1,-1 4 1,-1 5-1,-1 0 0,0 7 1,1-3 0,1 2 0,3 2 0,3-1 1,5-1-2,2-7 2,3-1-1,3-6 1,3-7-1,2-3 0,4-12 0,0-3 0,1-10 0,-2-3-1,1-3 1,-3-3-1,-6 3 2,-5-8 0,-7 5 0,-9 4 1,-6 4-1,-7 5 1,-5 4-2,-2 9 0,-2 5-4,-5 0-22,15 11-11,-1-6-3,13 6 0</inkml:trace>
  <inkml:trace contextRef="#ctx0" brushRef="#br0" timeOffset="2566">901 260 33,'-11'-10'35,"11"10"4,-10-8-3,4-2-14,6 10-12,0 0-5,0 0-3,0 0 0,1 17-2,7-3 1,3 9-1,5 7-1,2 3 1,7 11 0,4 8 0,2 3 0,-2 1 0,0-4 0,-2 0 0,-2-5 0,-4 0 0,-4-10 0,-4-8 1,-5-5-1,0-9 1,-3-3 1,-5-12-1,0 0 1,5-24-1,-5-9 1,2-8-1,0-16 1,1-8 0,1-18 0,1-6-1,1 3-1,2 3 2,-1 9-3,-1 8 1,1 15-2,-3 9 1,6 23-4,-6 7-4,8 18-30,-4 7 0,4 11-1,-4 3 1</inkml:trace>
  <inkml:trace contextRef="#ctx0" brushRef="#br0" timeOffset="3043">1363 593 39,'16'16'36,"-6"-7"1,2 4-3,1-10-14,6 15-14,1-2-5,2 6 0,1 3-1,-2 0 0,-1-2 0,-1-2 1,-5 1 0,-1-6 0,-7-3 0,0-3 1,-6-10 0,0 0-1,0 0 1,-16-9-1,-2-3 0,-4-1 0,-6 0-1,-4 0 0,-2 3 0,1 1-1,3 6 1,2 6-1,8 6 1,7 7 0,9 4-1,6 4 2,8 4-2,6-2 2,5-1-1,4-7 1,5-3-1,2-6 2,-1-8-2,-1-5 0,-2-7 1,-3-1-1,-4-4 0,-3 1 0,-5-1 0,-3 1-1,-3 4 1,-1 1-1,-6 10 0,12-4 1,-12 4 0,14 9 0,-14-9 0,17 16 0,-8-8 0,-1 1 1,-8-9 1,9 1-1,-9-1 0,-4-18 0,-1 1 0,-2-6 0,-2-4 0,0-12-1,-1 0 0,2 0 0,4-1-1,0 5 0,7 6-3,-2-1-2,17 19-16,-6 1-16,9 10 0,-1 0-1,5 9 2</inkml:trace>
  <inkml:trace contextRef="#ctx0" brushRef="#br0" timeOffset="3708">1984 624 49,'0'0'39,"0"0"-2,-13-3 0,-3-8-21,4 18-11,-9 0-3,2 3-3,3 4 1,1 1-2,8 4 1,6-1 0,8 2 0,6-4 0,6-1 0,4-1 1,0-1 0,0-2 1,-5-1 0,-3 0 0,-15-10 1,7 15-1,-16-10 1,-4 1 0,-5-2-1,-4-3-2,1 3-5,-11-6-33,16 0 2,-1-6-3,17 8 2</inkml:trace>
  <inkml:trace contextRef="#ctx0" brushRef="#br0" timeOffset="4257">2213 0 64,'0'0'37,"1"12"1,-13 1-1,5 14-32,-8 8-2,0 16-2,0 12 0,0 7-1,3 12 1,2 2-1,5-2 1,5 1-1,3-12 1,5-6 0,2-11-1,2-7 1,1-12-1,0-6 1,2-3-3,-4-11-3,10 6-34,-12-18 1,4 2-2,-13-5 0</inkml:trace>
  <inkml:trace contextRef="#ctx0" brushRef="#br0" timeOffset="4783">2350 416 51,'0'0'38,"0"0"0,0 0 0,0 0-23,0 0-9,0 0-2,0 0-2,0 0 0,-1 9-1,1-9-1,0 22 1,-2-1-1,0 5 1,-2 8-1,-2 3-1,-2 0 1,-3 2 0,1-1 0,-2-3 0,3-7 0,0-5 0,2-8 0,1-6 1,6-9-1,-5 12 1,5-12 0,0 0-1,14-7 1,-4 4-1,5-3 1,2 2-1,5-1 1,1 1-1,0 3-1,2-2 0,0 6-1,-3-3-2,4 8-7,-11-9-30,4 3 2,-8-5-2,4-1 2</inkml:trace>
  <inkml:trace contextRef="#ctx0" brushRef="#br0" timeOffset="5301">2584 89 59,'0'0'40,"0"0"-2,0 0 2,0 0-32,0 0-3,0 0-2,17 23-2,-4 1 1,5 13-1,2 8 1,1 8-1,-2 6 2,-1 9-1,-8 2 0,-3-5-1,-10-4 1,-2-8-1,-7-7 1,0-5-2,-1-9 0,-1-10-1,5-5-1,1-5 0,3-1-3,5-11-4,7 11-25,-7-11-8,18 3 1,-7-5 0</inkml:trace>
  <inkml:trace contextRef="#ctx0" brushRef="#br0" timeOffset="5806">2934 799 39,'0'0'38,"0"0"3,7-12-2,-7 12-13,0 0-17,8 16-4,-6 0-1,4 10 1,-5 5-3,-1 6 2,-4 7-3,-3 1 1,-3 3-6,-12-2-34,11-16-4,-7-20 1,9-13-3</inkml:trace>
  <inkml:trace contextRef="#ctx0" brushRef="#br0" timeOffset="7002">83 281 66,'-9'7'38,"3"6"-1,-4-2 0,3 18-33,-7 7-2,4 16 0,-3 10 0,4 16 1,3 8-1,7 0 1,5 0-1,8-3 0,5-1-2,5-16 1,6-5-3,0-18-6,4-8-32,2-14 0,2-15-2,-2-14 2</inkml:trace>
</inkml:ink>
</file>

<file path=ppt/ink/ink2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8T20:23:51.770"/>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0000"/>
    </inkml:brush>
  </inkml:definitions>
  <inkml:trace contextRef="#ctx0" brushRef="#br0">4638 3274,'0'0,"-24"-25,24 25,-25 0,25-24,-25 24,0 0,25 0,-25-25,1 25,-1 0,25 0,-25 0,0 0,25 0,-25 0,25 0,0 0,0 25,0-1,0-24,0 25,0 0,0 25,0 24,0-24,-24-1,24 26,-25-26,25 26,0-26,0 1,0 0,25-1,-1-49,1 25,0 0,0 0,24-25,-24 0,0 24,-25-24,25 0,-25 0,0 0,0 0,-25 0</inkml:trace>
  <inkml:trace contextRef="#ctx0" brushRef="#br0" timeOffset="581.0333">4862 3299,'0'0,"-25"0,25 0,0-25,25 25,-25-25,25 25,-25 0,24 0,1 0,-25 0,25 0,-25 25,25 0,-25 25,0-1,0-24,0 25,0-1,-25 1,25-25,0 24,0-24,0 25,-25-25,25-25,0 0,-25 0,25 0,-24 0,-1 0,25 0,-25 0,0 0,25 0,-25 0,25 0,0 0,0 24,25-24,-25 0</inkml:trace>
  <inkml:trace contextRef="#ctx0" brushRef="#br0" timeOffset="1682.0963">4589 4390,'0'0,"-25"0,25 0,0 0,0 0,25-24,-25 24,0-25,0 25,25-25,-25 25,24 0,-24 0,0 0,-24 0,-1 25,25 0,-25-25,25 24,-25-24,25 25,25 0,-25-25,25 0,24 0,1 0,-25 0,0 0,-1 0,-24 25,0-25,-24 49,-1-24,0 0,-25 0,26 0,-1-1,25-24,25 25,-1-25,26 0,0-25,-26 25,26 0,-50 0,0 25,-25 0,0 0,-24 0,-1-1,1 26,-1-25,25 0,0-25,25 0,25 0,0-25,25 0,-1-25,26 26</inkml:trace>
  <inkml:trace contextRef="#ctx0" brushRef="#br0" timeOffset="2972.17">7268 4242,'0'-25,"25"0,-25 0,0 25,0 25,-25 25,0-26,0 51,-24-1,-1 25,25 1,-24-1,24-25,25-24,-25 0,50-26,0 1,-1-50,1 1,25-1,24-50,-24 1,-1-25,26 24,-26 1,-24-1,0 26,0 24,-25 0,0 50,0 0,-25 24,-25 26,1-1,-1 1,1-1,24-24,0-1,0 1,25-50,25-25,0 0,49-24,-24-1,49-24,-25-1,26-24,-1 25,-25-1,1 26,-26 24,-24 0,-25 50,0 24,-50 1,-24 24,24 1,-24-1,24 1,1-26,24 1,0-50,50 0,0 0,24-25,26-49,24 24,-25-24,26-26,-1 26,-25 0,1 24,-26 25,-24 0,-25 50,-49 0,-1 25,-24 24,24 0,-49 26,49-51,-24 26,49-1,0-49,50 0,0-25,24 0,26-25,24-25,-25 1,26-1,-26 0,0 26,-24-26,-25 50,-25 0,0 50,-50-1,1-24,-1 25,0 24,1-49,24 24,25-24,0-25,50 0,24-25,-24 25,49-49,-25 49,-24-25,24 25,-49 0,0 25,-25 0,-25 24,0 1,0 0,-24-1,24 1,0-1,0-24,25 25,0-50,25 0</inkml:trace>
  <inkml:trace contextRef="#ctx0" brushRef="#br0" timeOffset="24801.4186">11633 5184,'0'0,"0"0,0-25,-24 1,24 24,0 0,0 0,-25-25,25 25,-25-25,25 25,-25-25,25 25,-25 0,25 0,-24-25,-1 25,0 0,25-24,-50 24,26-25,-1 0,0 25,-25 0,26-25,-26 25,25-25,0 25,-24 0,-1-24,25 24,0 0,-24-25,24 25,-25-25,26 25,-26-25,0 25,1 0,24-25,-25 25,1 0,-1-25,25 25,-24 0,-1-24,1 24,-1 0,25-25,-24 25,-1 0,0 0,26 0,-26 0,25 0,-25 0,26 25,-1-25,-25 0,25 24,-24-24,24 0,-25 25,1 0,-1-25,1 25,-1 0,0-25,26 25,-26-1,0 1,1 0,-1 0,25 0,-24-1,24 1,0 0,-24 0,24 0,0-1,0 1,0 25,0-50,1 49,-1-24,0 0,0 0,25 24,0-49,-25 25,25 25,0-25,0-1,0 1,0 0,0 0,0 0,0-25,0 24,0 1,0 0,0-25,0 0,0 25,0 0,0-25,0 24,25-24,-25 25,0-25,25 25,0 0,-25-25,25 25,-1-25,-24 0,25 25,0-25,-25 24,25-24,0 25,0-25,-25 25,24-25,1 25,0-25,0 25,24-25,-24 0,0 24,0-24,24 25,-24-25,0 25,25-25,-26 25,1-25,0 0,25 25,-26-25,1 0,25 0,-25 24,24-24,1 0,-25 0,24 25,1-25,-1 0,-24 0,25 0,0 25,-1-25,1 25,-1-25,1 0,0 25,-1-25,1 0,-1 24,-24-24,25 0,-1 0,1 0,-25 0,24 25,1-25,0 0,-26 0,26 0,0 0,-1 0,-24 25,25-25,-1-25,-24 25,25 0,24-25,-24 1,-1-1,1 0,0 0,-1-24,1 24,-25-25,24 1,-24 24,0-25,0 1,-1 24,-24-25,25 0,-25 26,0-1,0 0,-25 0,25 0,-49 1,24-1,-25 0,26 0,-26 25,25-25,-24 1,24-1,0-25,25 25,0 1</inkml:trace>
  <inkml:trace contextRef="#ctx0" brushRef="#br0" timeOffset="26245.5012">10765 4787,'25'-49,"-25"-1,25 0,0 1,-1-26,26 26,0-26,-1 1,26 0,-26-26,51 26,-1-25,25 0,0-1,25 1,24 0,1 0,0-1,49 1,-25 0,25 0,-24 0,24 24,25-24,-25 49,1-24,-1-1,0 26,25-1,-25 1,-24 24,24 0,0 25,-24 0,-1 0,-24 25,-1 0,-24 24,0 26,-25-26,25 26,-50-1,25 25,-25-24,1 24,-26 0,25 0,-49 1,24-1,-24 0,0-25,-1 26,-24-51,0 26,0-1,-25-24,0-25,0 24,0-24,0 0,0 0,0-25,0 0,0 24,0-24,0 0,0 0,0 0,0 0,24 0,-24 0,0 0,0 25,0-25,0 0,0 0,0 25,0-25,25 0,-25 0,0 0,0 0,0 0,0 0,0 0,0-25,0 0,25-24,-25 24,0-49,25 24,-25 0,25 1,-25-1,24 1,-24 24,0 0,25 25,-25-25,0 25,0 0,0 0,0 25,25 0,-25 0,0 24,0 1,0 24,25-24,-25 24,25-24,-1 24,-24 1,25-26,-25 1,25-1,-25-24,0 0,0 0,0-25,0 0,-25 0,0-25,1 25,-1-50,-25 50,1-49,-1 24,0 0,1-24,-1 49,1-25,-1 0,0 25,26-25,-26 25,50 0,-25 0,0-25,25 25,0 0,0 0,0 0,0 0,0 0,0 0,0 0,0 0,0 0,-25 0,25 0,25-24,0-1</inkml:trace>
  <inkml:trace contextRef="#ctx0" brushRef="#br0" timeOffset="33892.9386">18628 3845,'0'0,"0"25,0-25,0 0,0 0,0 0,0-25,0 25,0 0,0-25,-24 0,24 0,0 1,0-1,0-25,0-24,0 24,0-24,0-1,0 1,0-1,0 1,0 0,0 49,0-25,0 25,24 1,-24 24,0 0,0 24,0 1,25 25,0-1,-25 26,25-1,0 25,24-49,-24 49,0-49,0-1,24 1,-24-25,0 0,0-25,-1 0,1-25,0-25,0 1,-25-1,25-49,-25 24,24-24,-24 0,0 0,-24 24,24 1,-25 24,25 1,0 24,-25 0,25 25,0-25,0 25,0 0,0 0,25 25</inkml:trace>
  <inkml:trace contextRef="#ctx0" brushRef="#br0" timeOffset="34248.959">19645 3274,'0'0,"0"25,0-25,0 25,0 0,0-1,0 26,0-25,0 24,25-24,-25 25,0-25,0-1,0 1,0 0,0 0,0-25,0 0,0-25,0 0,0-24,0-1</inkml:trace>
  <inkml:trace contextRef="#ctx0" brushRef="#br0" timeOffset="34725.9863">20042 3076,'25'0,"-25"25,0-25,0 0,-25-25,0 25,1 0,-26 0,25 0,-24 0,-1 0,25 25,0-1,25 1,-24 0,48 25,-24-26,50 26,-25 0,24-1,1 1,-25-1,24 1,-24-25,0 0,-25-1,0 1,0 0,-25-25,0 25,-24-25,24 0,-25 0,26-25,-1 25,0-25,25 25,0-25,25 25</inkml:trace>
  <inkml:trace contextRef="#ctx0" brushRef="#br0" timeOffset="35283.0181">20489 3795,'0'0,"0"0,24-25,-24 1,0-26,25 0,-25 1,25-26,-25-24,25 25,-25-1,25 26,-25-1,0 0,0 50,0 0,24 25,-24 0,0 25,0-26,25 1,-25 25,25-25,0-25,0-25,0 0,-1 0,26-24,-25-26,0 1,24 24,-24-24,0 24,-25 1,25 24,-25 25,0 25,0 24,0 1,0 49,0 0,0 0,-25 1,25-1,0 25,25-50,-25 1,0-26,0-24,0 0,24-25,-24 0,0-50,0 26,25-51</inkml:trace>
  <inkml:trace contextRef="#ctx0" brushRef="#br0" timeOffset="35495.0302">21382 3175,'0'25,"0"24,0 1,0 0,0 24,-25-24,25-1,0 1,-25-25,25-1,0 1,0-25,0 0,0 0,0-25,-25 1</inkml:trace>
  <inkml:trace contextRef="#ctx0" brushRef="#br0" timeOffset="35640.0385">21134 3423,'-25'0,"25"25,25 0,-1-1,26 1,0 0,-26 0,26-25,0 0,-1 0,-24 0,25-25,-26 0</inkml:trace>
  <inkml:trace contextRef="#ctx0" brushRef="#br0" timeOffset="36099.0648">21977 2927,'0'0,"0"0,0 0,0 50,0-1,-25 1,0 24,25 25,-24-24,24 24,-25-25,25 1,-25-1,25-24,0 0,0-50,0 24,25-24</inkml:trace>
  <inkml:trace contextRef="#ctx0" brushRef="#br0" timeOffset="36813.1055">22299 2828,'25'-50,"-25"1,-25-1,25-25,-49 26,24-26,-49 26,-1-26,-24 26,0-1,-25-24,-25 24,0 25,-25-24,-24-1,0 25,-26 1,26-1,-25 25,-1 0,1 25,0-1,24 1,-24 25,25-1,-1 1,26 24,-1 26,0-26,26 25,24 0,24 26,1-26,25 25,24 0,25-25,25 25,0 0,50-25,24 0,1 26,49-51,0 25,25-24,24-1,26 0,24-24,0 0,25-1,25-24,-25 0,50-25,-25 0,24 0,1-25,0-25,-26 1,-23-26,-1 1,0-25,-50 0,-24-25,-25-25,-1 0,-73 25,-1-50,-24 25,-50 1,-25 24,-25-25,1 49,-50 26,-1 0,1 24,-25 25,0 25,0 0,0 0,25 25</inkml:trace>
  <inkml:trace contextRef="#ctx0" brushRef="#br0" timeOffset="66201.7865">22423 2257,'0'25,"0"-25,25 25,-25-25,0 0,-25 0,25 0,-49 25,24-25,0 0,0 0,-24-25,-1 25,1 0,-26 0,26-25,-51 25,26-25,-25 25,-25 0,0-25,0 25,-25-24,-25-1,1 0,-1 0,0 25,-24-25,24 25,-24-24,-1 24,26 0,-1 0,0 0,1 0,24 0,0 0,25 0,0 0,50 0,-26 24,51-24,-26 25,51 0,-26 0,25 24,0-24,1 25,-1 24,0-24,0 49,0-25,1 26,-1-1,-25 0,25 25,1-25,-1 25,-25 0,25-24,1-1,-1 0,0-24,25-1,-25 0,25-49,0 25,0-1,0-24,25-25,0 25,0-25,24 0,1 0,-1 0,26 0,-1 0,1-25,24 25,0 0,0 0,0 25,1-25,24 0,0 0,0 25,0-25,0 25,0-1,25-24,0 25,-1 0,1 0,0 0,0-25,0 24,-1 1,1-25,25 25,-25-25,0 25,-25-25,24 0,-24 0,0-25,1 25,-26 0,0-25,0 25,-24-25,-1 1,0-26,-24 0,0 1,-1-26,1-24,-25 0,24 0,-24-25,0-25,-25 0,25 0,-25-24,24 24,-24 0,-24 25,24 0,-25 0,25 49,-25 1,25 24,-25 26,0 24,1 0,-1 24,25 26,-25 24,0 1,0-1,-24 1</inkml:trace>
  <inkml:trace contextRef="#ctx0" brushRef="#br1" timeOffset="77427.4286">8533 7218,'0'-25,"0"25,25 0,-25 0,0-24,0 24,0 0,0 0,0 0,0 0,0 24,0-24,0 0,0 0,0 25,24-25,1 25,0 0,25-25,-1 25,1-25,24 24,1-24,-1 25,1-25,24 0,0 25,0-25,0 0,1 0,-1 0,0 0,0 0,0-25,1 25,-1-25,-25 25,26-24,-26-1,0 25,1-25,-1 0,1 0,-26 25,26-24,-26-1,1 0,-1-25,1 26,0-26,-26 25,26-24,0-1,-25 25,24-25,-24 1,25-1,-26 25,-24-24,25-1,-25 1,0-1,-25 0,25 1,-49-1,-1 1,1-1,-1 0,-25 1,1-1,0 1,-26 24,26 0,-25 0,24 0,-24 1,0 24,0 0,0-25,-1 25,-24 0,25 25,-25-25,25 0,-25 24,25 1,-25-25,0 25,24 25,1-50,0 49,24 1,26-1,-26-24,51 25,-26-1,25 1,0 0,1-1,-1 26,25-51,-25 51,0-26,25 1,0 24,-25-24,25 0,25-1,-25 1,25 0,0-1,0-24,24 25,-24-26,25-24,-26 25,26-25,-25 0,24 0,-24-25</inkml:trace>
  <inkml:trace contextRef="#ctx0" brushRef="#br1" timeOffset="78518.491">10368 7491,'0'25,"25"-25,-25 25,0-25,25 49,-25-24,0 25,25-1,-25 1,25 24,-1-24,-24-1,50 26,0-25,-1 24,26-24,24-1,0 1,25-1,25-24,25 25,24-25,0-1,26 1,24 0,0-25,0 0,0 0,25 0,-25 0,25 0,-25-25,0 0,0 1,0-26,-25 0,0 1,1-1,-1-24,-25 24,1-24,-26-1,26 1,-50 24,-1-24,1-1,-25 1,-25 0,1 24,-26-24,-24 24,-1 0,1 1,-25-1,-1 25,-24 1,0-1,0 0,-24 0,24 0,-25 1,-25 24,1-25,-1 25,0 0,1 0,-1 0,1 0,-1 0,25 0,0 0,25 0,25 0,0 0,49-25,-24 0,24 25,1-25,24 1,0-1,-24 0,-26 25,26 0,-26 0,-24 0,0 25,0 0,-25 24,0-24,0 25,0-1,-25 26,0-26,25 1,-25 24,25-24,-24 24,24-24,-25-1,25 1,-25 0,25-1,0-24,0 0,0 0,0-1,0-24,-25 0,0-24,25-1</inkml:trace>
  <inkml:trace contextRef="#ctx0" brushRef="#br1" timeOffset="110566.3241">14263 8979,'0'25,"0"0,0-25,0 0,0 0,0-25,0 25,0-25,0-24,0 24,24-25,-24 1,25-26,0 26,0-26,0 1,24 24,1-24,0-1,-1 1,1 24,-1 1,26 24,-26 0,-24 0,25 25,-1 0,1 0,-25 0,24 25,-49-25,50-25,-25 25,-25-24,49-26,-49 25,25 0,0-49,0 24,0 1,-25-1,24-24,1 24,0 0,-25 1,25-1,0 1,0-1,-1 25,-24 0,25 1,-25-1,0 0,0 0,0 0,0 25,0 0,0-24,0 24,0 0,0 0,0-25,0 25,0 0,0 0,-25 25,25-25,-24 24,-1-24,25 25,-25 0,0-25,0 25,0 0,25-1,0-24,0 0,0 0,25 0,-25 0,25-24,0 24,0-25,-25 0,25 0,-1 0,1 1,-25 24,0-25,25 0,-25 25,0 0,0 0,25 25,-25-25,0 25,0-1,0 1,25 25,-25-25,24 24,-24-24,0-25,25 50,-25-50,0 24,25 1,-25-25,0 0,0 25,0-25,0 0,0 25,0-25,0 0,0 0,0 0,0 0,0 0,0 0,-25 0,25-25,-25 0</inkml:trace>
  <inkml:trace contextRef="#ctx0" brushRef="#br1" timeOffset="113210.4753">14312 9004,'25'0,"-25"0,0 0,0 25,0-25,0 25,0-25,0 0,-25 0,25 0,0 0,0 0,0-25,0 25,0-25,0 25,-25-25,25-24,-24 24,-1 0,0 0,0-24,-24 24,-1 0,-24 0,24 0,-24 1,-26 24,26-25,-25 25,0-25,-25 25,0 0,-25 0,0 0,0 25,-25-25,1 25,-1-25,0 24,-24 1,24 0,1 0,-26 0,26-25,24 24,-25-24,1 0,24 0,-25-24,1-1,24 0,0-25,-25 26,25-26,1 0,-1 1,0-1,0 1,0-1,25 0,0 1,-25 24,25-25,0 26,0-1,0 0,0 25,25-25,0 0,0 1,-1-1,1 0,25 0,24 0,-24 0,24 1,25-26,1 0,-1 1,25-1,0 1,0-1,25-24,-25 24,24-24,26 24,-50 25,25-24,0 24,-1 0,-24 0,25 0,-25 25,0 0,0 0,0 0,-25-24,25 24,0 0,-24 24,24-24,0 0,-25 0,0 25,25-25,-25 25,0 0,1 0,-1 24,0-24,0-25,0 25,1 0,24-1,-25 1,25-25,0 0,0 0,0 0,0-25,0 25,25-24,-25-1,0 0,24 0,-24 0,0 1,0-1,0 0,0 25,0 0,0-25,0 25,0 0,25 0,-25 0,25 0,-25 25,25-25,0 25,-1-25,26 25,-25-1,0-24,-1 25,1 0,0-25,0 25,0-25,-25 25,24-1,1-24,-25 0,0 0,0 25,0-25,0 0,0 0,0 0,0 0,0 0,0 0,0 0,0 0,0 0,0 0,0 0,0 0,0 0,0 0,0 0,0 0,0 0,0 0,0 0,0 0,0-25,0 25,-25-24,1-1,24 0,-25 0,0 0,-25 1,26-1,-1 0,0 0,-25 25,26 0,24 0,-25 0,0 0,0 25,25 0,-25 0,25-1,-24 1,-1 0,25 25,0-1,-25-24,25 25,-25-26,0 26,25-25,0 0,-25-25,25 0,0 0,0 0,25 0,-25 0,25-25,0 0,-25 0,25 0,0-24,-1 49,-24-25,25 0,0 0,-25 25,25 0,-25 0,25 0,-25 0,0 0,24 0,-24 0,25 0,0 0,-25-24,25 24,0 0,-25 0,24 0,-24 0,25 0,-25 0,0 0,0 0,0 0,0 0,0 0,0 0,0 0,0 0,0 0,0 0,-25 0,1 0,24 0,-50 24,25-24,0 0,1 25,-1-25,0 25,-25-25,50 25,-24-25,24 0,0 0,0 0,24 25,-24-25,25 0,0 0,25 0,-26-25,1 25,25 0,-25-25,-1 25,1 0,-25-25,0 25,25 0,-25 0,0 0,0 0,0-25</inkml:trace>
  <inkml:trace contextRef="#ctx0" brushRef="#br1" timeOffset="171802.8265">992 8508,'0'0,"0"0,0 0,0 0,0 0,0 0,0 0,0-50,0 50,0-99,25 50,-25-26,25 26,-25-26,25 26,-1-26,26 25,-25 1,24-1,26-24,-26-1,1 26,24-1,1-24,-26 24,26 1,-25-1,24 25,-49 0,24-24,-24 24,0 0,0 0,-25 25,0 0,0-24,0-1,-25 25,25 0,-25-25,0 25,1 0,-1 0,0 0,-25 0,26 25,-26-25,25 25,-25-1,1-24,24 0,-25 25,26 0,24-25,0 25,0-25,24 0,26 0,24-25,-24 25,25-25,24 0,0 25,-25-24,1-1,-1 25,-49 0,25 0,-26 25,-24-1,-24 26,-1 24,0-24,-25 49,1-24,-1 24,1-50,24 26,0-1,0-49,0 25,25-50,0 0,50 0,-50-50,25 25</inkml:trace>
  <inkml:trace contextRef="#ctx0" brushRef="#br1" timeOffset="213195.1941">5457 14263,'0'0,"0"0,0 0,-25 0,25 0,0 0,-25-25,1 0,24 25,-25-25,0 25,0-25,0 25,-24-24,24 24,-25-25,1 25,-1 0,-24 0,24 0,1 0,-26 0,25 0,-24 0,24 0,-24 0,0 0,-1 0,1 0,-1 0,-24 25,25-25,-1 24,1 1,-25 0,49 0,-24 0,-1 24,1 1,24 0,1-26,-26 51,26-26,24 1,0 0,-25-1,50-24,0 25,0-1,0 1,0-25,50-1,-25 1,0 0,24 0,1 0,-1-1,26-24,-1 25,1 0,-1-25,1 25,-1-25,25 0,-24 25,-1-25,0 0,26 0,-26 24,0-24,1 0,-1 0,1-24,-1 24,1 0,-1-25,0 25,26 0,-26-25,0 25,1-25,-1 25,1 0,24 0,-25-25,25 25,-24 0,-1 25,26-25,-26 0,25 25,-24-25,24 25,-25-25,25 25,1-25,-1 24,0-24,0 0,25 0,0 0,0 0,0 0,0 0,25-24,-25 24,25 0,0 0,-25 0,25 0,0 0,-25 0,24 0,-24 0,1-25,23 25,-48-25,24 0,-25 0,0 1,0-1,-24 0,-26-25,1 1,-1 24,-24 0,0-24,0-1,-25 25,0-24,-25 24,0-25,-24 25,24 1,-25-26,1 25,-26-24,1 24,-1 0,1-25,-25 25,0 1,-1-1,-24 0,25 0,-25 0,0 1,-25-1,25 0,0 25,0-25,0 0,0 1,0-1,0 0,0 0,-25 25,0-25,1 25,24 0,-50 0,25 0,0 25,-24 0,24 0,0 24,0 1,25-25,0 24,25 1,0-25,24 0,1-1,24-24,1 25,24-25,25 0,25-25</inkml:trace>
  <inkml:trace contextRef="#ctx0" brushRef="#br1" timeOffset="214051.2431">10096 14560,'0'25,"24"-25,26 0,0 25,-1-25,26 25,-26-25,26 25,-1-1,0 1,1 0,-1 0,1 24,-26 1,26 0,-26-1,1 26,-25-1,-1 25,1-24,-25 24,0 25,0-25,0 25,-25 0,1 0,-26 0,25 0,0 25,1-25,-1 0,-25-25,25 25,1-24,-26-1,25-25,0 1,1-26,-1 26,25-26,-25-24,25 0,0-25,0 0,0 25,0-25,0 0,0 0,0 0,0 0,0 0,0 0,0 0,0 0,0 0,0 0,0-25,0 25,-25-25,25 25</inkml:trace>
  <inkml:trace contextRef="#ctx0" brushRef="#br1" timeOffset="214504.269">10418 17090,'0'0,"0"0,0 0,0 0,0 0,25 0,-25 25,0-25,0 25,0 0,25 24,-25-24,0 25,0-1,0 1,0 0,0-1,0-49,0 50,0-50,0 0,24 50,-24-50,25 0,0 0,0-25,24 0,-24 25,25-25,-1 0,1-24,0 24,-26 25,26-25,-25 25,0 0,-25 0,0 0,0 0,24 0,-24 0,0 25,0 0,0-25,0 24</inkml:trace>
  <inkml:trace contextRef="#ctx0" brushRef="#br1" timeOffset="226331.9455">11435 17661,'0'0,"25"50,-25-50,25-50,-25 25,0-24,-25-1,0 0,0-24,0-1,-24-24,-1 0,1 0,-1 0,0 24,25 1,-24-1,24 51,25-26,0 50,0 0,25 25,0 0,49 24,-24 1,49 24,-25-24,26-1,-1-24,-25 0,1 0,-26-25,1-50,-25 1,-25-1,-25-24,0-50,-25 24,-49-24,25 25,-25-25,24 25,-24 24,49-24,-24 50,24 24,50 0,-25 0,25 0,25 1,0 24,0-25</inkml:trace>
  <inkml:trace contextRef="#ctx0" brushRef="#br1" timeOffset="226590.9603">12005 16024,'25'25,"0"-1,0 1,-25 0,25 25,-1-1,-24 1,25-1,0 1,-25 0,25-25,0-1,-25 1,25-25,-25-49,0-1</inkml:trace>
  <inkml:trace contextRef="#ctx0" brushRef="#br1" timeOffset="226707.967">11931 15726,'-50'-25,"50"25,-24-24,24 24,-25-25</inkml:trace>
  <inkml:trace contextRef="#ctx0" brushRef="#br1" timeOffset="226966.9818">12080 15453,'0'50,"0"0,0-26,0 51,0-26,0 1,49-25,-24-25,25 25,24-25,1-25,-1 25,-24 0,-1 25,1-25,-25 49,-25-24,0 25,-25-1,0 1,0-25,-24-1,24-24,0 0,0 0,25-49</inkml:trace>
  <inkml:trace contextRef="#ctx0" brushRef="#br1" timeOffset="227288.0002">12874 14461,'-25'-25,"25"50,0-25,-25 50,0-1,25 26,0 24,0 0,0-24,50 49,-25-50,24 0,1 1,-1-50,26-1,-26-24,1-24,25-1,-26 0,-24 0,0-24,0 24,-25-25</inkml:trace>
  <inkml:trace contextRef="#ctx0" brushRef="#br1" timeOffset="227675.0223">13543 14932,'0'-24,"0"-26,-24 0,24-24,-25 0,-25-1,25 26,1-26,-26 26,50-1,-25 0,25 25,0 25,0 0,25 25,0 0,24 25,1-25,0-1,-1 1,1 0,-1 0,1-25,-25 0,0 0,-25-25,0-25,-25 26,0-51,0 1,-24 24,-1-49,25 24,-24-24,24 25,25-1</inkml:trace>
  <inkml:trace contextRef="#ctx0" brushRef="#br1" timeOffset="228680.0798">13940 13692,'0'0,"0"0,0 0,0 25,25 0,-25 0,0 24,25-24,0 25,-1-1,1-24,-25 25,25-50,-25 24,0-24,0 0,-25 0</inkml:trace>
  <inkml:trace contextRef="#ctx0" brushRef="#br1" timeOffset="228803.0868">13915 13940,'0'0,"-24"0,48-25,-24 1,50-1,-25 25,0-50,24 25,-24-24,25-1</inkml:trace>
  <inkml:trace contextRef="#ctx0" brushRef="#br1" timeOffset="229311.1159">14486 13320,'25'50,"0"-1,24-24,-49 50,25-26,0 1,0-1,-25 1,0-25,0 0,-25-25,0-25,0 0,0-25,-24 1,-1-26,1-24,-1 25,0-25,25-26,1 51,24-50,0 50,24-1,1 26,25 24,-25 0,0 25,24 50,-24-26,-25 51,25-26,-25 26,0-1,25-24,-25 24,24-24,1-25,0 24,0-24,0 0,24-25,1 25,-25-25,-1-25,1 25,0-25,0 0,0 1,-1-1,-24-25</inkml:trace>
  <inkml:trace contextRef="#ctx0" brushRef="#br1" timeOffset="229771.1422">15032 13122,'24'24,"-24"26,25-25,-25 0,25-25,-25 0,0-25,-25-25,25 1,-25-1,25-24,-49-1,24 1,0-1,0 1,-24 0,24 24,0 0,25 50,0 0,25 25,0 0,24 0,1 24,0 1,-1-25,1 0,-1-1,1-48,-25 24,0-50,-25 0,-25 1,-25-26,25 1,-24 0,-1-1,1 1,-1-1,0 26,50-1,-24 25,24 25,24 0,-24 0</inkml:trace>
  <inkml:trace contextRef="#ctx0" brushRef="#br1" timeOffset="229981.1542">15280 12229,'24'25,"1"-25,0 24,0 1,0-25,0 25,-1 0,1 0,0 24,0-24,0-25,-1 25,-24-25,0 0,0 0,0-25,-24 25</inkml:trace>
  <inkml:trace contextRef="#ctx0" brushRef="#br1" timeOffset="230112.1617">15429 12378,'-25'0,"25"0,0 0,0 0,25 0,-1-25,1 25,0 0,0-25,-25 0,25 0,-25-24</inkml:trace>
  <inkml:trace contextRef="#ctx0" brushRef="#br1" timeOffset="230332.1743">15528 11559,'0'0,"0"0,25 25,-25 24,49 1,-24 24,25 1,-1 24,1-25,-1 26,26-26,-50 25,24-49,-24 0,0-50,0 24,-25-48</inkml:trace>
  <inkml:trace contextRef="#ctx0" brushRef="#br1" timeOffset="231118.2192">16098 10790,'-25'0,"1"0,-51 25,26-25,-51 25,1 24,0 1,-25-1,0 26,-25-1,0 1,0-1,-24 25,-1 25,-24-24,24 48,-24-24,-1 25,1 25,-1 0,1 24,-1 0,1 26,0-1,-26 0,26 25,-1 0,1 50,0-50,-1 50,1-1,24 1,0-25,50 24,-24-24,24-25,0 0,49-24,26-26,-1-24,25-1,25-73,25 24,25-50,49-24,0-26,50-24,0-49,24-1,26 1,24-51,25 1,-25-25,50 0,0-25,0-24,0-26,24 1,1-26,24 1,-24-25,0-25,-1 0,-24-24,0 24,-25-49,0 24,-49 0,-1-24,-24-1,-50 1,0 24,-50 1,-24 24,-50 25,-25 49,-49 50,-26 50,-49 50,-24 49,-50 74,-25 50,0 74,-50 50,25 0,-25 75</inkml:trace>
  <inkml:trace contextRef="#ctx0" brushRef="#br1" timeOffset="232388.2919">10220 17959,'0'0,"0"0,0 0,0 0,0 0,0 0,-50-25,50 25,0 0,-50 49,50-49,-49 50,49-50,-50 99,0-49,1-1,-1 26,1-26,-1 1,25 0,-24-1,-1-24,50-25,-74 50,74-50,0 0,-25 0,25 0,0 0,0 0,0 0,0 0,0 0,0 0,0 0,0 0,49-50,-49 50,0 0,25-50,-25 50,25-74,-25 74,0-99,0 99,25-99,-25 99,25-50,-25 50,0 0,0-50,0 50,0 0,0 0,0 0,-50 50,50-50,-25 50,25-50,-49 124,24-100,0 26,-25 24,26-49,24-25,-50 75,50-75,0 0,-25 49,25-49,0 0,0 0,50-24,-50 24,49 0,-49 0,50-25,-50 25,74 0,-74 0,75 25,-75-25,74 24,-74-24,50 0,-50 0,0 0,49 25,-49-25,0 0,0 0,0 0,0 0,0 0,0 0,0 0,0 0,0 0,0 0,0 0</inkml:trace>
  <inkml:trace contextRef="#ctx0" brushRef="#br1" timeOffset="244024.9575">7516 11658,'0'-25,"0"25,0 0,0-24,0 24,0-25,-25 25,0 0,0 0,25-25,-24 25,-1 0,25 25,-25-25,25 25,0 24,0 1,-25-1,25 26,0 24,-25-25,1 50,-1-49,0 24,0 0,25-24,0-1,25-24,0-25,24 24,1-24,-25 0,24-25,1 0,-25 0,0 0,-1-25,-24 0</inkml:trace>
  <inkml:trace contextRef="#ctx0" brushRef="#br1" timeOffset="245226.0262">7689 11857,'-24'49,"24"1,0-25,0 49,0-24,0-1,0 26,0-26,0-24,0 0,0-25,0 0,0-25,0 0,-25-49,25 24,0-24,0-25,0 24,0 1,0-1,25 1,-1 24,1 1,0 24,0 25,0 0,-25 25,24 0,-24 24,0 1,0 24,-24-24,24 24,-25-24,0 24,25-24,25-1,-25-24,25 0,-1 0,1-25,25 0,-25 0,-1 0,1-25,0 0,0 0,0 25,-25-24,25-1,-25 25,-25 25,25-1,-25 1,25 0,-25 25,25-1,25-24,0 0,-25 0,49-25,-24 0,0-25,0 0,0 25,-1-49,-24-1,-24 25,24-25,-25 26,0-1,0 0,0 25,25 0,0 25,0 0,25-1,0 1,0 0,24 0,-24 0,25 0,-25-1,-1-24,1 0,0 0,-25-24,0 24,0-25,0 0,-25-25,0 25,1 1,-1-26,0 25,25-24,0 24,0 0,25-25,0 26,24-26,-24 25,25-24,-26-1,1 25,0 0,0 1,-25 24,0 0,0 24,0 26,0 0,-25-1,25 26,0-1,0-24,0 24,0-24,0-26,-25 1,25-25,0 0,-25-25,25 1,-24-1,24-25,-25 1,25 24,0 0,0 0,25 0,-25 25,24-24,1 24,0 0,0 0,0 24,-1-24</inkml:trace>
  <inkml:trace contextRef="#ctx0" brushRef="#br1" timeOffset="245379.0349">8781 12129,'0'50,"25"0,-25 24,-25-49,25 49,0-49,-25 25,25-25,-25-1,25 1,0-25,0-25</inkml:trace>
  <inkml:trace contextRef="#ctx0" brushRef="#br1" timeOffset="245627.0491">9079 11708,'24'25,"-24"-1,0 1,0 25,-24 24,24-24,-25 24,25 1,0-26,25 1,-25 0,49-26,-24 1,0-25,24 0,1 0,-25 0,24-25</inkml:trace>
  <inkml:trace contextRef="#ctx0" brushRef="#br1" timeOffset="245857.0623">9599 12303,'0'25,"0"25,0-26,0 26,0-25,-24 24,24-24,0 0,0 0,0-25,0 0</inkml:trace>
  <inkml:trace contextRef="#ctx0" brushRef="#br1" timeOffset="246402.0934">10046 11956,'0'49,"-25"-24,25 25,-25-1,0-24,1 25,24 24,-25-49,25 25,-25-25,25-25,0 0,0-25,0 0,0 0,0-49,0-1,25 1,-25-1,0-24,0 0,25 25,-1-1,1 26,0-1,0 25,25 0,-26 25,-24 25,25 0,0 25,-25-26,0 26,-25 0,25-1,0 1,-25-1,25 1,0-25,0 0,25-1,0 1,-25 0,25 0,0-25,-1 0,1 25,0-25,0-25,0 25,-1-25</inkml:trace>
  <inkml:trace contextRef="#ctx0" brushRef="#br1" timeOffset="246931.1237">10542 11534,'0'0,"0"0,0 0,25 0,-25 0,0 0,25 0,-1 0,1 0,0 25,-25 0,25 0,0-1,-25 26,24 0,-24 24,0 0,0 26,0-26,0 25,0 1,0-26,-24 0,-1-24,0 0,25-1,-50-24,26 0,-1-25,-25 0,50-25,-25 0,1 0,-1 1,25-26,-50 25</inkml:trace>
  <inkml:trace contextRef="#ctx0" brushRef="#br1" timeOffset="247461.154">5606 10244,'0'25,"0"25,0-25,-25 24,25 1,-25-1,25 1,0 0,-25-1,25-24</inkml:trace>
  <inkml:trace contextRef="#ctx0" brushRef="#br1" timeOffset="248444.2102">5581 10220,'25'-25,"24"-25,-24 50,-25 0,25 0,-25 50,0-1,-25 1,25 0,-25-1,25 26,0-51,0 26,0-25,25 0,-25-1,50-24,-50 0,25 0,-1-24,1 24,-25 0,0 0,0 0,0 0,0 0,25 0,0 0,-25 0,25 0,-25-25,25 25,-25-25,0 25,0 0,-25-25,25 25,-25 25,25-25,0 0,25 25,0-25,-1 25,1-25,0 0,0 0,0 0,-25-25,24 25,-24-25,0 25,0 0,0-25,0 25,0-25,0 25,0 0,0 0,0 0,25 0,-25 0,0 0,25 0,-25 0,0 0,25-24,-25 24,0 0,0 24,0-24,0 0,0 25,0 0,25-25,-25 25,24-25,-24 0,25 0,-25-25,0 0,25 0,-25 1,0-26,-25 0,25 1,-25-1,1 1,-1-1,25 25,-25 0,0 25,25 25,0 0,-25 25,50-1,-25 26,0-1,25 0,0 1,-25-1,25-49,-25 0,24-25,-24 0,0-25,-24-25,-1 1,0-1,-25 1,26-1,-26 0,25 26,0-1,25 25,0 0,25 0,25 0,-1 0,26 0</inkml:trace>
  <inkml:trace contextRef="#ctx0" brushRef="#br1" timeOffset="248949.2391">7045 10244,'24'-24,"1"24,0 0,25 0,-1 0,1 0,-1 0,26 0,-26 0,26 0,24 0,0 0,0 0,1 0,24 0,25-25,-1 25,1-25,25 25,-1-25,1 25,0 0,-25-25,-1 25,-24 0,-24-24,-26 24,-24-25,-1 25,-49-25,0 25,-49 0,-1-25,25 25,-49 0,24 0,1 0</inkml:trace>
  <inkml:trace contextRef="#ctx0" brushRef="#br1" timeOffset="249597.2762">8731 10542,'0'0,"0"0,0 0,0 0,0 25,-25 0,25-25,-49 24,49 1,-25 0,0 0,25 24,0-24,0 0,25 0,0-25,-25 0,49 25,-24-25,0 24,0-24,0 0,-1 0,1 0,0 0,-25 0,25-24,0-1</inkml:trace>
  <inkml:trace contextRef="#ctx0" brushRef="#br1" timeOffset="250772.3434">9971 10418,'0'25,"0"0,-24-1,24 1,0 25,0-1,0 1,0 0,0-1,0 1,0-25,0-1,0-24,0 0,0-24,0-1,0 0,0-25,0-24,0 24,0 1,0-26,0 51,24-26,1 0,0 26,0-1,0 25,0 0,-1 0,-24 0,25 25,-50 24,25-24,-24 25,24-26,-25 1,25 25,0-25,0 24,25-24,-25 0,24-25,1 25,0-25,0-25,0 25,-1-25</inkml:trace>
  <inkml:trace contextRef="#ctx0" brushRef="#br1" timeOffset="251008.3569">10021 10195,'25'0,"25"0,-26-25,26 25,-25-25,0 25,-1 0</inkml:trace>
</inkml:ink>
</file>

<file path=ppt/ink/ink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18:04.0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164 622 56,'0'-13'38,"-4"-4"-1,0 2 0,-12-8-22,16 12-6,-12-7-3,12 18-2,-18-18-1,7 18 0,-3 5-2,2 11 0,-3 10-1,2 7 0,-1 12-1,3 5 0,2 4 0,2 1-1,4-4 2,2-5-2,3-10 2,1-7-1,2-13 1,-5-16 0,14 1 0,-5-16 0,1-11 1,0-3 1,-3-8 0,3-1 0,-2 0 0,-3 5 0,-1 5 0,-2 8 0,0 10-1,-2 10-1,10 16 0,-3 9 0,-1 2 0,4 7-1,1 1 1,1 2-1,2-3 1,-2-5-1,0-6-1,-1-9-1,2 1-1,-13-15-4,28-1-26,-23-14-5,8 0 0,-7-14 0</inkml:trace>
  <inkml:trace contextRef="#ctx0" brushRef="#br0" timeOffset="466">448 497 72,'11'-13'41,"-10"3"-1,-1 10 0,-16 6-20,5 14-14,-8 0-4,1 3-2,2 6-1,3 2 0,9 3 0,8-4 0,11-2 0,6-3 0,4-4 0,6 0 1,-1-6 0,-2-1-1,-7-5 2,-2 2-1,-9 2 1,-7 0 0,-10 6 0,-7 0 0,-7 5-1,-6-1-1,-2 6-2,-8-8-3,9 12-6,-10-15-28,17-1 0,0-10-1,21-7 2</inkml:trace>
  <inkml:trace contextRef="#ctx0" brushRef="#br0" timeOffset="852">798 507 57,'2'-13'37,"-2"13"1,-10-14-2,-2 24-15,-14-13-14,5 10-3,-7 3-2,2 5 0,-3 3-1,3 4 0,2 1 0,6 0 0,7 1-1,9-3 1,6-2-2,7-2 1,8-1 0,2-2 0,3-1 0,-1 1 1,-2 0 1,-2 5-1,-10-1 1,-4 7 0,-10 1 0,-3 3-1,-7 1-1,-4-2-1,0 2-3,-5-14-2,10 8-6,-14-23-22,28-1-6,-18-11 0,21-4 1</inkml:trace>
  <inkml:trace contextRef="#ctx0" brushRef="#br0" timeOffset="1175">746 749 41,'25'-18'36,"-3"2"3,1 4-1,-8-8-12,7 15-14,-13-9-6,5 4-1,-6-7-1,5 2-1,-7-5 0,2 2-1,-4-2 0,2 2 0,-5 0 0,-4 4 0,-7 6-1,-3 7 0,-6 5 0,-3 11 0,-1 5-1,-2 9-1,2 6 1,2 5-1,7 3 0,4 0-1,8-2 1,5-4 0,5-4 0,5-6 0,5-4-1,2-11 1,1-3-2,0-11-1,8-1-3,-11-20-9,16 7-24,-10-9 1,5 1 1,-6-6 0</inkml:trace>
  <inkml:trace contextRef="#ctx0" brushRef="#br0" timeOffset="1520">1133 731 39,'10'20'31,"4"6"1,-1 7-6,-6-13-10,10 13-4,-13-17-3,9 6-1,-13-22-1,10 17 1,-10-17-2,0 0 0,-12-23-1,6 6 0,-7-7-1,2-1-1,-1-5-1,-1-2-1,4 3 0,4 0 0,5 4-1,4 3 0,6 2 0,7 1-3,6 7-2,-5-16-17,12 13-18,-3-8 1,7 3-1,-5-8 0</inkml:trace>
  <inkml:trace contextRef="#ctx0" brushRef="#br0" timeOffset="2215">1563-12 56,'0'0'36,"8"-10"-2,-8 10 1,0 0-23,-5 12-5,1-1-3,1 10-2,-2 6 1,1 13-2,-1 7 1,0 13 0,1 6-1,1 8 0,0 3-1,4 0 2,-1 0-2,3-5 0,2-5-1,2-9 1,4-9 0,1-10-1,2-9 1,3-8-1,1-10 0,1-9 0,3-5-3,-7-15-6,6 1-28,-5-7 1,-1-5 1,-4-5-1</inkml:trace>
  <inkml:trace contextRef="#ctx0" brushRef="#br0" timeOffset="2558">1369 420 76,'0'0'40,"-8"14"0,24-6 1,2-14-31,11 8-5,3-2-2,8 0 0,2-1-1,1-2-3,2 0-1,-7-13-11,2 8-27,-4-8 1,-1 1-1,-6-8 0</inkml:trace>
  <inkml:trace contextRef="#ctx0" brushRef="#br0" timeOffset="3582">2116-7 64,'0'0'39,"-15"11"-2,12-2 2,-6 0-24,5 18-9,-7 9-2,2 19-1,-3 15-1,3 16 0,-2 15 0,4 8-1,1 1 0,6 2 0,1-7-2,4-10 1,5-10-5,-2-28-14,11-6-21,0-21 1,7-13-1,-1-23 1</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8T20:45:08.695"/>
    </inkml:context>
    <inkml:brush xml:id="br0">
      <inkml:brushProperty name="width" value="0.05292" units="cm"/>
      <inkml:brushProperty name="height" value="0.05292" units="cm"/>
    </inkml:brush>
  </inkml:definitions>
  <inkml:trace contextRef="#ctx0" brushRef="#br0">2902 2580,'0'0,"0"0,-25 24,1 1,24 0,0 0,-25 0,25 0,0-1,-25 1,50 25,-25-25,25-1,-1 1,1-25,50 25,-26-25,50 0,-24 0,49-25,-25 25,50-25,0 1,-25-1,49 0,-24 0,25 0,-1 25,-24-24,25-1,-25 0,24 0,1 0,-25 25,24 0,1-25,0 25,-25 0,24 25,-24-25,25 0,-1 0,1 0,0 0,-1 25,1-50,24 25,1 0,-26 0,26 0,-1 0,-24 0,-1 0,1 25,-25-25,0 0,-25 25,0 0,-25-25,0 25,-49-25,24 0,-49 0,0 24,0-48,-25 24,0-25,-25 0,0 0,0 0,-24-24,-1 24,-24-25</inkml:trace>
  <inkml:trace contextRef="#ctx0" brushRef="#br0" timeOffset="410.0234">6995 3101,'-25'24,"25"1,0 25,25-25,-25-1,50 26,-26 24,26-24,0 0,-1 24,1-24,-1 24,1 1,0-51,-1 51,-24-50,0 24,0-49,-25 25,0-25,0-25,-25 0</inkml:trace>
  <inkml:trace contextRef="#ctx0" brushRef="#br0" timeOffset="679.0388">7491 3200,'0'0,"25"25,-25-1,-25 1,25 25,-25-1,-24 26,-1-1,0 1,1-1,-1 1,1-1,-1 0,25-24,0 0,25-1,-24-24,48-25,-24 0,25 0,0-25,0 0,24-24</inkml:trace>
  <inkml:trace contextRef="#ctx0" brushRef="#br0" timeOffset="6874.3932">20861 9996,'0'-25,"-25"1,-25-51,-24 1,-1-25,-49-1,0-24,-74 0,0 25,-75-25,-25 25,-24 0,-50 24,-25 50,-25 1,-25 48,1 1,0 50,-1 24,25 25,25 25,25 0,50 24,24 1,50 24,50 1,24-1,50-24,75 24,24-24,50 24,74-49,74 25,1-1,74-24,75 25,73-25,1-50,50 25,49-50,-25-24,100 0,24-75,-25 0,1-25,24-49,-24-25,-25-25,-75-24,-50-26,-48-24,-101 25,-98-51,-75 1,-124 0,-49 0,-149 25,-75 0,-74 49,-99 25,-50 25,-99 50,-25 49,-25 50,0 25,1 49</inkml:trace>
  <inkml:trace contextRef="#ctx0" brushRef="#br0" timeOffset="14594.8348">14833 8781,'0'49,"0"26,0-1,50 1,24 24,1 0,49 25,0 0,49 25,1 0,24-25,1 0,24 25,-24 0,24-25,-25 24,1-24,-26-24,-24 24,0-25,-50-25,0 1,-24-26,-26-24,-24-25,25 0,-50-25</inkml:trace>
  <inkml:trace contextRef="#ctx0" brushRef="#br0" timeOffset="14912.8528">18157 9798,'-50'-25,"1"0,-26 25,-24 0,0 25,-50 0,0 24,-49 26,-422 223,397-174,-1 24,26-24,24 0,1 0,24 0,25-24,49-51,1 1,49-25,25-25,50-25</inkml:trace>
  <inkml:trace contextRef="#ctx0" brushRef="#br0" timeOffset="15181.8682">17760 9947,'174'24,"-1"26,26 25,-26-1,26 25,-1 25,26 0,-51 25,50 0,-24-25,-1 25,-24-25,0-25,-1 25,-24-74,0 24,-25-24,-25-50,0 0</inkml:trace>
  <inkml:trace contextRef="#ctx0" brushRef="#br0" timeOffset="15481.8854">20662 9525,'-99'25,"0"24,-50 1,0 24,0 1,1 49,-26-25,-25 25,26-25,-1 25,1 0,-1-24,25-1,0 0,0-25,50-24,0 0,25-26</inkml:trace>
  <inkml:trace contextRef="#ctx0" brushRef="#br0" timeOffset="17685.0114">20737 12923,'0'0,"0"0,0 0,0 0,-25 0,25-25,-25 1,0 24,0-25,1 25,-1-25,-25 25,1 0,-1 0,-24-25,-1 25,26 0,-26 0,-24 0,25 25,-26-25,26 0,-25 0,24 0,-24 0,0 0,24 25,-24-25,25 0,-25 0,-1 0,1 0,0 0,0 25,24-25,-24 0,25 0,-26 0,26 0,0 0,-26 0,26 0,-25 0,0 0,-1 0,1 0,0 24,0-24,-1 0,1 0,0 0,-25 0,25 0,0 0,-1 25,-24-25,25 0,0 0,-25 0,25 0,-1 0,1 0,-25 0,25 0,-25 0,25-25,0 25,-1 0,1 0,0-24,24 24,1 0,0 0,-1 0,26 0,-26 0,26 24,-1 1,25-25,-24 25,-1 0,25 0,0 24,25-24,-24 0,24 24,0 1,0-25,0 0,0 24,24-24,-24 25,25-25,0-1,0 1,0 25,-1-25,1-1,0 1,-25 0,50 0,-26 24,1-24,0 0,0 0,24 0,-24-1,0 1,0 0,24 25,-24-26,25 1,-25 0,24 0,-24 0,25-1,-1 1,-24 0,25-25,-1 25,26-25,-26 0,1 25,0-25,24 0,-24 0,24 0,0 0,1 0,-1 0,1 0,-1-25,25 25,0-25,1 25,-1-25,0 25,25-25,-25 25,25-24,0 24,0 0,0-25,-24 25,24 0,0 0,0 0,-25 0,25 0,0 0,-25 0,25 0,0 25,-24-25,24 0,0 0,-25 24,25-24,0 0,-25 25,25-25,0 0,-25 25,25-25,-24 0,-1 25,0 0,0-25,-24 24,24 1,-25 0,1-25,-26 25,26-25,-26 25,-24-25,25 0,-25 0,-1-25,1 0,-25 0,25 0,-25-24,0-1,25 1,-25-26,0 26,25-26,-25 1,0-1,0 1,0 0,0-1,-25 26,25-26,-25 26,25-1,-25 25,25-25,-25 26,1-1,-1 25,0 0,0-25,0 25,25 0,-25 25,1-25</inkml:trace>
  <inkml:trace contextRef="#ctx0" brushRef="#br0" timeOffset="18891.0805">15726 3448,'0'0,"-25"-25,25 25,0-25,0 0,-24 1,24 24,0-25,0 25,24 25,-24-25,25 49,0-24,0 25,0-1,24 1,-24-1,0 26,-25-25,25-26,-25 1,24 25,-24-50,25 0,-25-25,25 0,0-24,0 24</inkml:trace>
  <inkml:trace contextRef="#ctx0" brushRef="#br0" timeOffset="19128.094">16222 3175,'0'-25,"0"25,-25 25,25 25,-24-1,-1 50,0 1,0 24,-24 25,24-1,-25 1,25 0,1 0,-26 0,25-25,-24 0,24 0,0-50,0 1,0-26,25 1,0-50,0 0,0-50</inkml:trace>
  <inkml:trace contextRef="#ctx0" brushRef="#br0" timeOffset="20016.1448">18306 2208,'99'-124,"-49"0,-1 0,-74 24,1 1,-51 0,-24 0,-25-1,-25 26,-24-25,-26 24,-24 1,0 0,-25 24,-25 0,0 26,-25-1,1 25,-26 0,1 25,-26-1,26 26,-25 0,24 24,1 0,-1 50,26-24,24 24,0 24,25 1,49 0,1 25,49-1,0 1,50 0,50-1,-1 1,75 0,0-26,49 26,50-25,25-25,24 0,51 0,24-25,49 0,26 1,49-1,25-25,0 1,49-26,-24 1,74 24,-25-49,25 0,-24 0,24-25,25-25,-1 25,1-50,-74 1,74-1,-75 0,1-24,-50 0,-25-26,-75 1,1-25,-25 0,-100 0,26 0,-75-50,0 26,-74-1,-26-25,-24 1,-49-26,-26 25,-49 1,-25 24,-24-25,-26 26,-24-1,-25 0,-25 25,0 0,-49 25,24-1,-24 26,-25 24,-1 26,-24 24,0 0,0 49,0 26,0-1,0 25,25 25,-25 0,24 25,26 0</inkml:trace>
  <inkml:trace contextRef="#ctx0" brushRef="#br0" timeOffset="21085.206">8706 9079,'25'24,"-25"26,25-50,0 0,0 25,-1-25,1 0,25 25,-1-50,1 25,25-25,-1 0,25-24,0-1,25 0,0-24,25-1,-25 1,25 0,-25-1,0 26,0-1,-25 0,-24 1,-26 24,1 25,-50 0,25 0,-25 25,-25 0,25-1,-25 1</inkml:trace>
</inkml:ink>
</file>

<file path=ppt/ink/ink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18:08.36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-4 841 54,'0'0'36,"0"0"2,7-12-2,-11-13-20,19 6-8,-10-13-1,9 1-1,-6-11-1,5 2-2,-3-1 1,0 4-3,-2 4 2,-1 7-2,-2 4 0,-2 7 0,-3 15 0,0 0-1,0 0 1,8 25-1,-6-3 0,1 2-1,1 0 1,1 0-1,3-1 1,-1-7-1,1-5 1,2-10-1,2-8 1,1-5 0,1-7 0,1-4 0,1 2 0,-3-4 0,1 4 0,-5 0 0,0 9 0,-9 12 0,15-4 1,-8 15-1,0 3 0,4 7 1,-3 3-1,4 5 1,-2-2-2,0-1 0,-1-1-1,-4-9-4,6 8-10,-11-24-25,6 11 3,-6-11-3,8-18 2</inkml:trace>
  <inkml:trace contextRef="#ctx0" brushRef="#br0" timeOffset="472">539 392 90,'15'1'37,"6"11"0,-4-9-11,9 18-18,-6-2-5,4 4 0,-3 2-1,0 1-1,-2-2 0,-5-2 0,-1-2 0,-4-5 0,-9-15 0,10 16 0,-10-16 0,0 0-1,-11-7 1,-1 0-1,-9 0 1,-3 1-1,-4 4 0,-3 2-1,-1 5 1,1 5-1,3 8 0,4 3 1,9 4-2,4-1 2,9 0-2,5-5 0,7-2 2,3-6 0,9-7 0,3-6 1,2-6 0,2-3 0,0-6 0,-2 2 1,-1-2-1,-1 4 0,-5 5-1,-2 4 1,-1 6-1,-4 3 0,0 3 0,-2 1 0,0 0 0,-11-9 0,14 12 0,-14-12 1,0 0-1,10-21 1,-7 3-1,-2-5 0,0-6 0,2-3 0,2 0 0,1-1-2,5 4 0,-1 0-1,7 11-2,-2-3-3,15 16-30,-9-1 0,3 8-1,-3-2 1</inkml:trace>
  <inkml:trace contextRef="#ctx0" brushRef="#br0" timeOffset="1128">1111 105 77,'0'0'40,"0"0"-1,-6 9 1,3 4-27,7 21-10,-3 10-1,1 11-1,-2 12-1,1 8 0,-2-1 0,-1-2 0,0-1-2,-3-9 0,1-8-3,-5-20-5,15-6-29,-13-19-1,7-9 1,-4-16 1</inkml:trace>
  <inkml:trace contextRef="#ctx0" brushRef="#br0" timeOffset="1377">1270 479 76,'0'24'37,"-2"4"-1,-10-3 1,5 4-30,-9-4-5,5 1-1,-1-2 0,5-4 0,5-1 0,7-1 0,3-5 0,9-1 0,1-7 0,6-2 0,1-6 0,4-4 0,-2-8 0,2-2 0,-2-7 0,-4-2-1,-3-2 1,-2 0 0,-7-1 0,-4 5 0,-6 0 0,-6 10 0,-4 7 0,-3 10 0,-5 8 0,1 10-1,0 9 0,2 5-1,4 9 0,3-1 0,7-2 0,3-5 0,9-5-1,2-7 1,6-10 0,2-8-1,5-10 1,1-9 0,2-6 0,1-8 1,0-2-1,-3-5 1,-2 0 1,-3 4 1,-6 3 0,-5 9 0,-8 5 0,-4 13 0,-14 9 0,0 12-1,-1 6-1,0 5-1,5 6 0,4-4 0,8-2-1,8-7 2,9-8-1,5-11 1,4-12 2,3-12 1,-2-11-1,-1-6 1,-6-11 1,-5-6-2,-10-9 1,-8-9-1,-11-3 0,-8 2-1,-9-1 0,-3 6-1,-1 5-1,-4 7-1,8 14-2,1 4-3,22 24-20,0-7-15,18 13 1,5-2-1,16 7 2</inkml:trace>
  <inkml:trace contextRef="#ctx0" brushRef="#br0" timeOffset="2210">2273 74 78,'0'0'41,"-12"-5"-2,12 5 0,-15 10-24,6 9-12,-6 9-1,-1 12-2,-2 14 0,1 11 0,0 12 0,4 6 0,5 2-1,6-1 1,6-7-1,6-9-1,5-10 0,3-17-3,6-5-4,-9-23-29,12-5-1,-5-16-1,6-5 1</inkml:trace>
  <inkml:trace contextRef="#ctx0" brushRef="#br0" timeOffset="2532">2649 216 88,'-2'-22'40,"0"12"-1,-11 2 2,2 17-34,-10 6-4,-1 17-1,-3 11-1,1 14 0,1 10-1,4 5 0,7 6 0,7-4-1,8-5 0,4-11 0,8-11-2,5-17-2,9-7-5,-3-22-31,7-9 2,-2-14 0,6-6 1</inkml:trace>
  <inkml:trace contextRef="#ctx0" brushRef="#br0" timeOffset="2903">2890 96 72,'0'0'41,"12"-9"0,11 16 1,2-5-27,16 23-7,-2 5-2,7 16-2,-6 10-1,0 15-1,-11 5-1,-11 5 0,-13-2-1,-7-5 0,-6-9-2,-6-13-2,2-12-2,-3-21-3,16-3-14,-2-29-20,17-5 4,3-20-2,16-3 2</inkml:trace>
</inkml:ink>
</file>

<file path=ppt/ink/ink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18:11.8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12 69,'0'0'39,"24"-11"1,-5 4 0,21 19-23,-8-3-7,15 21-3,-1 12-3,3 18 0,-5 15-2,-5 16 0,-12 13-1,-11 5 1,-13-1-2,-11-3 0,-11-11 0,-5-11-1,-3-15 0,-1-17-1,2-16-1,0-21-3,8-10 0,-1-23-7,19-2-29,-2-17 1,16 1 1,0-11 1</inkml:trace>
  <inkml:trace contextRef="#ctx0" brushRef="#br0" timeOffset="428">594 922 71,'-12'-5'38,"12"5"-2,-19 14 2,7 10-27,-4-5-9,2 4-1,4 3-2,3 0 1,7-1 1,7-2 0,4-11 0,10-2 1,1-12 0,6-4 1,-5-5-1,2-3 1,-9-1 1,-3-2-1,-8 3-1,-5 2 1,0 12-1,-22-6 0,5 9 0,1 6-1,-2 1-1,3 4 1,-1 1-1,5-1 0,2 0-1,3-5 0,5 2-6,-12-13-32,13 2-3,0 0 1,5-22-2</inkml:trace>
  <inkml:trace contextRef="#ctx0" brushRef="#br0" timeOffset="35935">691 1069 59,'-12'-16'37,"12"16"0,-16-10 0,16 10-22,-15 0-9,15 0-2,-14-5-1,14 5 0,0 0 0,-9 0-1,9 0 1,0 0 0,9 7-1,4 4 1,2 4-1,6 8 0,2 8 0,3 9 0,1 8-2,-2 3-1,3 13-13,-12-11-26,4 3-2,-9-13 0,2-7 0</inkml:trace>
</inkml:ink>
</file>

<file path=ppt/ink/ink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18:39.74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0 397 96,'15'6'42,"-15"-6"0,10 8-1,-12 2-37,12 6-3,7 10 0,10 9-1,10 12 1,13 13 0,7 12 0,10 6 1,2 4-2,5 4 1,-6-6-1,-5-3 0,-8-8 0,-10-12-1,-7-12 0,-8-8-1,-7-7 0,-9-18-3,-3 1 0,-9-24-10,-2 11-28,2-23 1,3 6 0,-7-13 0</inkml:trace>
  <inkml:trace contextRef="#ctx0" brushRef="#br0" timeOffset="503">1273 553 64,'0'0'40,"7"-18"0,-7 18 3,-2-12-29,2 12-7,0 0-2,4 12-2,-4-12-1,-5 27-1,2-3 1,-1 10-2,2 9-1,-4 4 1,4 9-1,-3 1 1,3 0 0,1-7 0,0-5 0,1-10-1,0-9 0,0-6-1,2-8-1,-2-12-2,0 0-3,-11-3-31,11 3-1,-12-25-1,3 9 2</inkml:trace>
  <inkml:trace contextRef="#ctx0" brushRef="#br0" timeOffset="796">963 794 76,'0'0'41,"0"0"-1,3-10 2,9-10-30,13 14-7,4-6-2,10 3-1,4-3 0,6 3-1,3 4-1,-1 1-1,-2 5 0,-2-1-1,0 6-3,-10-14-20,8 13-17,-8-12 1,3 3-1,-7-8 1</inkml:trace>
  <inkml:trace contextRef="#ctx0" brushRef="#br0" timeOffset="1307">2009 1158 61,'4'12'40,"-4"-12"-2,0 0 2,4-18-25,3-2-12,1-8 0,4-5 0,2-10 0,5-4-1,1-4 1,-1 5-1,-1 2 0,-1 7-1,-6 8-1,-1 10 0,0 22 0,-2 16-1,0 17 0,1 12 0,5 11 0,-2 4 0,5 2-1,-1-3 2,2-11-1,-2-13 1,3-13 0,0-13 0,-3-22 1,3-9 0,-2-14 1,-1-6-1,-3-8 1,0 2-1,-3 0 1,-2 5-1,-1 10 0,3 12-1,3 15 0,3 14 0,3 15 0,5 9 1,2 7-2,4 5 1,2 3-1,-1-3-1,0-2-1,-4-11-4,9 1-29,-16-22-7,5-5 3,-12-16-2</inkml:trace>
  <inkml:trace contextRef="#ctx0" brushRef="#br0" timeOffset="1790">2896 833 77,'24'2'41,"-4"-1"-2,9 11 1,-6-3-35,7 6-3,0 1-1,2 1 0,-2 2-1,-4-1 0,-3-3 1,-4-2-1,-4-3 1,-5-4 0,-10-6-1,0 0 1,-23-1 0,-1 1 0,-7-1-1,-1 5 0,-5 2 0,1 7 0,3 10-1,9 4 0,10 5-1,8 1 1,11 0-1,7-3 2,8-4-1,5-5 1,1-16 0,6-6 2,-1-8 0,-1-6 0,-4-7-1,-3-1 1,-5 3-1,-3 1-1,-1 11 1,-3 6-2,0 5 1,2 6 0,-1 5-1,3-1 1,0-1 0,0-4 0,-2-15 1,-3-10-1,-2-7 1,-4-9-1,-2-8 1,-1-8 0,0-9 0,1-1-2,2 2 0,3 4-1,7 5-2,-1 2-3,18 15-34,-12-2 1,9 15-2,-7-3 2</inkml:trace>
  <inkml:trace contextRef="#ctx0" brushRef="#br0" timeOffset="2401">3552 83 86,'-3'-14'40,"3"14"1,10 12 0,-1 15-36,1 14-4,5 17 1,0 17-1,2 18-1,-1 13 1,1 7-1,-4 1 1,-2-3-2,-1-5 0,-5-14-2,1-11-2,-8-31-8,7-5-28,-10-23 0,6-10 0,-6-27 1</inkml:trace>
  <inkml:trace contextRef="#ctx0" brushRef="#br0" timeOffset="2645">3894 642 82,'15'3'40,"-15"-3"0,-12 23 0,-11-4-33,2 9-5,-2 6-1,1 3-1,2 6 0,6-4 0,11 1 0,10-5 0,8-8 0,7-9 0,8-7 0,5-10 1,5-9 0,5-6 0,-2-8 0,-3-3 0,-3-5 1,-4 2-1,-8-1 1,-4 7 0,-12-2 0,-6 7-1,-10 7-1,-2 7 0,-4 11 0,-4 4-1,2 12 0,0 2 0,6 11-1,3 0 0,5 1 1,6-3 1,4-7-1,4-4 1,4-10 0,5-7 0,0-10 1,4-8 0,1-5 0,-2-5 0,-1-1 0,-3 0 0,-2 2 0,-6 5-1,-13 15 0,13-5 0,-13 19-2,-2 12 1,1 10-1,1 1 1,6 5-2,1-4 2,8-2-1,6-11 2,4-12 0,4-18 1,0-14 1,-1-9-1,-5-16 1,-5-5 0,-9-16 2,-13-7-3,-10-11 1,-10 0 0,-10-5-1,-7 1 0,-5 5-1,1 6 0,0 13-1,9 12 0,6 15-1,10 10-1,13 14-2,10 3-1,23 21-13,-3-15-24,24 12 2,1-11-1,18 7 2</inkml:trace>
  <inkml:trace contextRef="#ctx0" brushRef="#br0" timeOffset="3399">5045 98 80,'-22'1'41,"-7"-2"0,6 15 0,-7-2-31,7 28-7,1 13-1,5 21-1,7 18 0,6 18 0,6 8 0,6 12-1,6-3 1,3-5-1,3-8-1,-2-20-2,1-12-1,-7-31-8,8-6-30,-9-32 2,4-9-2,-8-23 1</inkml:trace>
  <inkml:trace contextRef="#ctx0" brushRef="#br0" timeOffset="3702">5301 1071 81,'0'0'41,"8"-18"-1,-2-5 1,-13-22-33,9-7-4,-5-14-1,2-7 0,-2-11-1,2 4 0,0 3-1,1 11 0,1 14-1,1 12 0,7 18 0,4 22-2,8 23 1,1 16-1,6 20-1,3 12 1,5 7 0,3 1-1,1-2 1,-4-11 1,0-15 0,-3-18 2,-2-26 0,-1-22 1,-7-26 1,-1-13-1,-10-21 1,-3-14 0,-8-16-1,-2-2-1,-3 4 0,1 6-1,8 16-3,-2 8-2,13 28-5,-8 6-31,21 32-1,-4 7 1,9 21-2</inkml:trace>
  <inkml:trace contextRef="#ctx0" brushRef="#br0" timeOffset="4166">6210 616 68,'14'-1'37,"-1"-9"1,5 3 0,-6-13-32,8 7 0,-4-7-3,0 6 1,-4-3 0,-2 5-1,-6-3-1,-4 3 1,-8-1 0,-5 3-2,-7 2 1,-3 1-1,-5 3-1,-3 6 0,-1 8 0,0 9-1,3 10 1,3 7-1,6 9 0,3 7 0,7 6 1,5 1-1,6 0 1,7-3 0,4-8 0,7-4 0,3-10 0,4-9 0,4-11 1,2-8-1,3-12 2,-2-6-1,0-9 0,0-3 1,-5-10 0,-3 0 0,-8-4 0,-1 3-1,-7 3 1,-2 6-2,-4 7 1,-3 8-1,0 11-1,-1 22 0,2 5 0,3 6 1,1 4-1,3-1 0,0-2 0,3-5 1,2-10 0,0-11 1,2-10-1,-4-8 0,2-8 0,-4-4 1,-2-2-1,0 3 0,-2 1 0,0 8-1,-5 12 0,11 1-1,-1 12 1,2 4-1,3 3 0,5-1 0,5-1 1,0-8 1,1-8 0,0-9 1,-3-12 1,-1-3-1,-10-13 1,-7-5 0,-9-9 0,-5-3-1,-7 2-1,-4-2-1,0 8-1,-2 0-2,10 16-5,-7-9-20,21 21-12,0 1-1,15 10 1,0-3 0</inkml:trace>
  <inkml:trace contextRef="#ctx0" brushRef="#br0" timeOffset="5180">7343 315 79,'-14'-16'40,"5"9"0,-10 0 0,8 9-33,-11 5-4,0 11-1,-3 10-1,0 12-1,1 12 0,3 10 0,4 8 0,5 6 0,7-1 0,10-3 0,9-6 0,5-12 0,6-8-1,4-15-1,6-10-1,-3-20-4,14 0-32,-16-18 0,6 0-2,-9-14 2</inkml:trace>
  <inkml:trace contextRef="#ctx0" brushRef="#br0" timeOffset="5586">7585 9 87,'8'-13'41,"11"20"1,2 2-2,16 17-34,-1 9-3,8 15 0,0 13-2,1 14 0,-7 11 0,-8 12 0,-12 4 0,-13-2-1,-10-4 1,-11-10-2,-8-5 0,-6-16 0,0-10-3,-3-17 0,9-4-12,-5-25-27,12-3 2,0-14-1,14-7 2</inkml:trace>
  <inkml:trace contextRef="#ctx0" brushRef="#br0" timeOffset="6344">8313 1209 90,'17'7'43,"-17"-7"-1,16 23-2,-12-1-36,0 12-4,-3 13-3,-11-5-17,4 16-22,-12-12 1,3-3-2,-7-27 1</inkml:trace>
</inkml:ink>
</file>

<file path=ppt/ink/ink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19:38.42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527 797 91,'7'11'40,"-7"-11"0,7 19-1,-11-7-35,2 5-3,-2 4 0,1 6-1,-1 4 0,1 1 0,3 2 1,7-3-1,9-10 0,12-9 1,15-16-1,19-10 1,16-16 0,18-8 0,9-10 0,9-2 0,1 0 0,-1 5-1,-6 8 0,-13 6 0,-13 10-2,-17 2-4,2 10-33,-27 2-2,-6 11 2,-17-1-3</inkml:trace>
  <inkml:trace contextRef="#ctx0" brushRef="#br0" timeOffset="615">402 2759 93,'0'0'37,"0"0"-1,2 19-8,-13-9-26,3 3 0,-2 4 0,2 0-3,1-1 3,6 1-1,8-4 2,14-9 0,12-9 0,14-6 0,9-13 0,14-5 0,7-11-1,8-2 0,3-7-1,-1 6 0,-7 1 0,-6 3-2,-8 7-1,-11-6-10,-2 14-27,-10 0-1,-1 6 0,-5-3-2</inkml:trace>
  <inkml:trace contextRef="#ctx0" brushRef="#br0" timeOffset="1395">388 4635 86,'-8'10'40,"-5"-4"-2,0 3 2,-5-5-34,9 1-3,-1-1-1,10-4 0,0 0 0,30 2 1,5-19 0,17-1 0,10-10 0,10-2-1,10-5 0,3-2-1,1-2 0,-8 4-1,-10 8 0,-8 4 0,-15 6 0,-9 6 0,-10 2-1,-11 4 0,-5 4-2,-10 1-4,12-3-34,-12 3 0,0 0 0,9-12-1</inkml:trace>
  <inkml:trace contextRef="#ctx0" brushRef="#br0" timeOffset="2191">-1 7519 57,'4'15'36,"-1"2"-1,-1 2 0,-7-9-25,19 12-2,-5-17-1,20 2 0,5-17-2,25-6 3,10-19-3,21-5 2,5-16-3,11-1-1,0-3 0,-1 4-1,-9 6-2,-15 2-7,-5 22-33,-25 4-2,-12 17 0,-17 5-2</inkml:trace>
  <inkml:trace contextRef="#ctx0" brushRef="#br0" timeOffset="21102">9468 13 60,'-5'-13'37,"5"13"0,-16-16 0,16 16-27,-14-10-4,14 10-2,-23 1-1,9 4-2,-8 6 0,-3 4-1,-6 9 0,-4 7 0,-6 10-1,-6 6 1,-2 8-1,-5 8 1,3 4 0,2 4 1,4 1-1,7-2 0,10 0 0,11-2 0,8-2 2,13-7-2,10-1 2,8-3-2,6-3 2,5 4-1,0-2 0,-1 4 1,-6 0-2,-4 12 1,-9 3 0,-8 6 0,-8 8 0,-7 4 0,-3 3 1,1-3-1,2-2 0,9-6-1,8-7 1,11-3 0,11-12-1,10-4 1,9-3 0,2 2-1,0 6 1,-5 2 0,-8 14-1,-10 7 0,-14 11 1,-12 13 0,-11 9 0,-7 6-1,-6 0 0,0 3 1,-1-5 0,5-1-1,5-3-1,6-10 2,3 0-2,3-4 2,2 4-1,-2 0-1,-2 4 1,-3 2 0,-2-3 1,-2 3-2,2-5 1,4-1 0,4-8 0,6-7 0,10-7 0,7-9-1,5-2 1,3-2-1,0-2 1,-3 4-1,-6 3 1,-5 6 0,-10 4-1,-6 5 1,-4-1 0,-3 0-1,0-2 1,-1-6-1,6-7 0,4-7 1,4-3-1,0-5 1,-1 2 0,-3 4 0,-6 6 0,-11 11 0,-8 10 0,-10 9 0,-9 8 0,-6 6-1,-4 6 1,-1 2 0,2-1-1,6-4 2,6-5-1,8-2-1,8-6 1,11-1 1,8-6-1,7-4 0,9-3 1,7-3-1,5-4-1,4-8 1,3-4 0,-1-6 0,-1-7-1,-3-9-1,-3-9-3,-18-27-24,-5-17-13,2-16 2,-11-36-1</inkml:trace>
  <inkml:trace contextRef="#ctx0" brushRef="#br0" timeOffset="90135">1809 2291 50,'-23'-3'36,"-1"4"-1,-3 0 1,7 13-20,-20-6-4,11 16-3,-13 0-2,6 9-2,-1-5-2,9 2 1,5-5-2,14-3 1,9-22-1,33 4 1,16-23 0,22-6 0,14-7 0,12 0-1,3 0 0,-1 5-1,-9 15 0,-15 15-1,-23 21 1,-24 19-1,-29 18 0,-24 17 0,-20 7 0,-11 3 0,-1-5-1,6-13 0,18-10 1,25-24-1,37-28 1,43-23 1,44-26-1,33-15 2,25-16 0,16-5 0,2-1-1,-5 8 0,-21 18 1,-27 21-1,-34 22 0,-38 26 0,-36 22-1,-32 18 0,-16-1 0,-14 4-1,0-10 1,6-11 0,14-15 0,24-15 0,32-21 0,26-13 0,20-1 1,12-3-1,4 6 1,-1 6-2,-7 5 1,-14 7-2,-13 8-3,-13-5-6,9 6-30,-6-13-1,20-6 0,19-19 0</inkml:trace>
  <inkml:trace contextRef="#ctx0" brushRef="#br0" timeOffset="126136">4822 1050 45,'-8'14'35,"1"-4"0,7-10 0,-2 11-22,2-11-5,0 0-3,0 0 0,21-13-1,3-2-1,17-1-1,11-7 0,18-2 0,15-7-2,22-2 2,19-3-3,16-1 1,15 0-1,17 1 1,20-2-1,18 5 0,25-1 1,18 4 0,18 1 0,15 5 0,13 8 1,7 0-1,9 7 1,1 2-1,2 8 1,4 1 0,8 5 0,5 1 0,4 0-1,7 5 1,3 0 0,5 4-1,0 1 0,2 3 0,-8 6-1,-5 3 0,-11 7 2,-8 5-2,-15 6 1,-18 4 0,-24 3 1,-24 2-1,-31 0 1,-26-1 0,-31-2-1,-26-6 1,-29-3-1,-21-7 1,-24-6-1,-15-9-1,-12-5 0,-15-8-2,1-4-4,-16-24-10,7 3-21,-3-11 1,9-4-1,-1-9 1</inkml:trace>
  <inkml:trace contextRef="#ctx0" brushRef="#br0" timeOffset="134790">16935 2424 61,'-18'33'39,"-11"-2"1,-3 2 0,-11-13-20,4 14-13,-9-5-4,1 2 0,3 0-2,13 4-1,14 4 0,19-2 0,23 4 0,23 2-1,22-2 1,15 3 0,9 0 0,-3 1 0,-9-4 1,-15 3 0,-29 1 0,-31 3 1,-36 0 0,-30 0 0,-26-4 0,-16-4-1,-8-7-1,-1-9-1,14-9-1,13-12-1,29-10-2,25-13 0,36-4-1,20-13-1,33 7 0,12-10-2,25 12-9,1-6-19,10 10 1,-2 11 0,-10 15 2</inkml:trace>
  <inkml:trace contextRef="#ctx0" brushRef="#br0" timeOffset="135182">17396 4114 77,'-6'44'40,"-1"-25"0,7-19 1,-10-24-31,15-12-3,-4-25-3,5-15-1,0-16-1,2-13 0,2-16 0,5-2-1,4 0 1,5 4-2,7 8 0,6 12 0,5 14-1,7 14 0,6 22-1,2 15 1,1 17-2,-4 15 0,-6 13 2,-10 12-1,-9 7 1,-15 7-1,-12 3 1,-15 0 1,-11-1 0,-7-7 1,-6-5-2,-3-9 0,2-6-1,1-11-2,13 4-5,-2-17-22,26 12-8,-7-22 1,22 12-1</inkml:trace>
  <inkml:trace contextRef="#ctx0" brushRef="#br0" timeOffset="135543">18168 3179 89,'29'29'37,"-6"1"-2,-7 0-12,4-7-54,-2 1-4,5-2-2,1-7-1</inkml:trace>
</inkml:ink>
</file>

<file path=ppt/ink/ink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20:06.7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4146 8007 91,'-14'0'40,"8"11"1,-6-9-13,7 20-21,-7 1-4,3 10 0,-3 5-2,1 6 1,0 6-2,3 2 2,-1-2-2,4-1 1,3-1-1,2 1 0,0-3 0,1 6 0,-2 3 0,-4 9 0,-7 6 1,-1 4-1,-5 1 0,1 0-1,2-5-1,4-16-1,21-16-7,4-35-32,40-25 1,18-37-1,39-21 1</inkml:trace>
  <inkml:trace contextRef="#ctx0" brushRef="#br0" timeOffset="476">7050 8456 86,'0'0'40,"0"0"2,-19-1 0,14 11-34,-9-3-5,1 1-1,2 1-2,2-1 0,4 1 0,5-9-1,1 15 1,4-5-1,1 3 1,1 7-1,-2 8 1,-1 11-1,-4 10 1,-3 7-1,-2 9 1,-2 4 0,-2 0-1,0 2 2,3-5-2,2-8 1,3-7 0,3-6 0,4-3-1,1-2 1,2 1 1,0-3-1,0 3 1,1 5-1,-1 0 0,-2-3 0,1-2-3,-3-18-9,12-2-30,-11-31 1,7-17-1,-3-35-1</inkml:trace>
  <inkml:trace contextRef="#ctx0" brushRef="#br0" timeOffset="1318">4941 5719 98,'-26'46'39,"-7"4"0,3 14-12,-2 2-24,6 8-1,6 5-2,9-1 0,9-5 0,9-6 0,9-15 0,12-13 1,8-20-1,7-18 0,5-20 1,3-14 0,0-14 0,2-9-1,-3-8 2,-5-5-1,-6 0 1,-4 3 0,-12 2 0,-6 9 1,-11 4 0,-8 9 0,-8 5 0,-6 8-1,-4 6-1,-5 9 0,0 5 0,-1 5-2,5 7 0,2 5-2,4 5-1,2 1-3,16 16-16,-6-10-19,11 7 1,-2-6-1,9 6 3</inkml:trace>
  <inkml:trace contextRef="#ctx0" brushRef="#br0" timeOffset="2180">4880 6650 73,'0'0'42,"-15"2"-1,15-2 1,-27 12-24,9 2-14,-6 5-1,1 9-2,0 7-1,6 5 0,8 3 0,10 0-1,11-4 0,11-7 0,11-10-1,7-12 1,9-16 0,2-13 1,-2-11 0,-1-8 0,-11-5 1,-7-5-1,-14-1 2,-14 0 0,-11 7 0,-10 6 0,-7 8-1,-4 6 0,2 5-2,2 6 0,9 8-6,3-11-20,13 14-14,16-18 0,9 2-1,5-12 2</inkml:trace>
  <inkml:trace contextRef="#ctx0" brushRef="#br0" timeOffset="2548">5335 5962 98,'0'0'41,"-14"7"2,7 12-2,-13 6-36,5 12-4,-4 11 0,-3 14-1,-4 10 0,-2 8 0,0 5 0,1 0-1,2-4 0,4-5 0,3-11 0,6-11 0,6-10 0,12-10 0,8-10 1,12-7 0,11-9-1,9-5 1,8-4 0,3-2 0,5-3 0,-1-3 0,-4 1 0,-7 2 0,-6 1 0,-8-1 0,-6 1 0,-6-1-1,-5-1 1,-3-3 0,-1-5-1,1-9 1,2-7 0,1-6 0,2-12 1,1-7 0,-1-14-1,1-6 1,-2-6 0,-3-2-1,-1 1 1,-4-1-1,-2 7 0,-4 9 1,-4 10 0,-6 11 0,-7 8 1,-8 13-1,-12 9 1,-10 12-1,-9 8 0,-9 5 0,-7 8-1,-2 1 0,3 2 0,3 0-1,12-3-1,7-6 0,18-2-3,10-12-3,30 6-20,-1-14-14,23 3 2,3-8-2,13 5 3</inkml:trace>
  <inkml:trace contextRef="#ctx0" brushRef="#br0" timeOffset="3202">5990 5892 82,'-25'-9'39,"12"11"1,-7 3-1,7 14-26,-3-2-10,4 5-2,5 2-1,4 0 0,7-3 0,6-3 0,3-10 1,5-7-1,0-9 2,0-2 0,-5-7-1,-4 1 1,-10-2-1,-7 4 0,-6 4-1,-5 4-1,-3 12-1,-4 5-2,6 9-2,-2 0-3,19 16-32,-4-4 1,9 8 1,2-2 0</inkml:trace>
  <inkml:trace contextRef="#ctx0" brushRef="#br0" timeOffset="3630">5868 6766 71,'-7'15'39,"-6"-8"1,13-7 1,-28 1-27,28-1-8,-17-4-2,17 4-1,-17-4-2,17 4 0,-13 12-1,11 0-1,7 6 1,4 1-1,6 0 0,7-3 0,5-7 0,7-7 0,3-10 1,0-12 0,-1-9 0,-3-7 0,-5-4 1,-9-4 1,-10 0-1,-10 3 1,-11 6 0,-10 9 0,-8 13-1,-6 14 0,-7 13-1,-1 13-3,6 19-2,-4-5-19,16 19-17,4-8 0,12 2-1,4-15 1</inkml:trace>
  <inkml:trace contextRef="#ctx0" brushRef="#br0" timeOffset="4465">4875 7856 78,'0'0'40,"6"23"0,-14 10 0,5 26-31,-7 5-7,-1 14-1,-5 10-1,1 7-1,-1 4 1,2-1-1,1-3 1,3-13-1,3-10 1,8-12-1,6-16 1,7-9 0,12-15 0,8-10-1,10-11 1,9-4-1,7-4 0,1-3 0,2 1 1,-3-2-1,-6 2 0,-7 1 1,-9-2 0,-8-1 0,-12-7 1,-5-8-1,-8-7 0,-4-8 1,-4-12 0,-2-13-1,-3-8 1,2-7 0,1-2-1,2 3 1,2 5-1,1 5 1,2 11-1,1 14 1,0 12-1,-2 11 1,-3 10-1,2 14 0,-20-6 0,3 13 0,-7 1 0,-8 3 0,-7 1 1,-6 3-1,-3 0 0,-2 1 1,2-2-1,3-3-1,6 1 0,7-7-3,15 7-6,-5-13-30,22 1 0,0 0 0,22-15 0</inkml:trace>
  <inkml:trace contextRef="#ctx0" brushRef="#br0" timeOffset="5091">4598 7954 97,'-27'31'40,"-3"3"1,11 22-13,2-10-26,13 0-1,10-7 0,13-7-1,13-13 1,10-18 0,10-18-1,3-12 1,-1-7 0,-3-5 0,-11-4 0,-11 5-1,-18 4 0,-14 12-1,-16 17-2,-13 12-2,-3 28-14,-16 3-22,2 23 1,-10 5-1,10 19 1</inkml:trace>
  <inkml:trace contextRef="#ctx0" brushRef="#br0" timeOffset="5412">4587 8764 76,'0'0'42,"-12"16"-2,-10 0 1,2 15-33,-3 2-7,5 5 0,6-1-2,11-3 1,12-8-1,12-12 1,13-11-1,8-12 1,6-14-1,1-10 1,-2-5 1,-5-5-1,-9 0 1,-12 2-1,-13 6 1,-9 6-1,-8 9 0,-5 8-1,1 8-2,-3-3-4,14 7-34,0 0 2,27-14-3,-2-5 2</inkml:trace>
  <inkml:trace contextRef="#ctx0" brushRef="#br0" timeOffset="5756">5358 7922 87,'-12'13'40,"4"13"-1,-8 5-1,2 7-38,6 9-2,4-7-1,9 4 0,5-10 1,12-7 1,6-12 0,4-14 1,1-10 1,-4-13 0,-5-2 0,-12-6 1,-8-1-2,-12 0 0,-11 3-2,-5 15-3,-16-4-18,6 24-15,-4 5 1,6 18-3,1 8 3</inkml:trace>
  <inkml:trace contextRef="#ctx0" brushRef="#br0" timeOffset="6083">5357 8779 60,'8'-9'40,"-9"-3"0,1 12-2,0 0-24,-9 13-12,6 3-3,2 5 0,4 3-1,1-2 1,5 1 0,3-3 1,0-7 1,2-6 0,-3-7 1,-2-3 0,-8-7 0,-4 0 0,-8-5 0,-5 3 0,-4-1-1,-1 0-2,3 8-5,-9-14-32,27 19-2,-14-20 0,23 11 0</inkml:trace>
  <inkml:trace contextRef="#ctx0" brushRef="#br0" timeOffset="6580">5828 8467 89,'-9'35'38,"-6"5"0,4 22-10,-7 1-26,1 10-1,-1 5 0,0 2 1,0 4-1,2-1 2,2-7-1,2-6 1,1-13-1,5-7 0,0-9 0,5-6-2,2-11 1,6-6-1,4 1 1,4-6-1,7 3-1,6 0 1,7-1 0,9-1 0,5-5 0,7 0-1,5-9 1,5-3 0,1-5-1,-2-9 1,0 3-1,-6-5 1,-7 3-1,-7-1 1,-10 2 0,-8 5-1,-10 0 1,-6 1-1,-8-4 1,-5-5 0,-5-8-1,-1-12 0,-1-6 1,-4-13 0,1-12 0,1-10 0,0-2 0,4-3 0,1 4 0,1 7 1,0 5-1,2 10 1,0 14-1,-2 8 1,-5 10 0,-7 8 1,-7 7-2,-5 6 1,-6 6-2,-5 2 0,-4 5-2,-5-4-9,11 14-29,-8-3 0,11 7-1,-2-3 2</inkml:trace>
  <inkml:trace contextRef="#ctx0" brushRef="#br0" timeOffset="7205">5666 8619 85,'-14'-24'40,"5"13"0,-6 0-7,6 20-29,0 7-3,6 6-1,5 2-1,7 0 0,5-3 0,7-7 0,5-10 1,3-9 1,-1-9 0,-1-5 1,-9-7 0,-6 2 0,-12 0 0,-11 5 0,-8 10-2,-10 9 0,-7 12-1,-4 10-2,3 18-3,-7-3-14,15 25-21,-1-2 0,13 10 0,0-6 2</inkml:trace>
  <inkml:trace contextRef="#ctx0" brushRef="#br0" timeOffset="7519">5612 9154 77,'-10'-9'42,"-15"2"-2,0 25 1,-17 8-33,8 11-6,2 8-1,6 9-1,12 1 0,12 2 0,14-7 0,12-15-1,10-13 0,7-14 1,6-11 0,-3-13-1,-3-5 0,-8-7 1,-11-2-2,-10 1 0,-7 9-5,-16-6-33,9 12 0,-6-4 0,10 7 0</inkml:trace>
  <inkml:trace contextRef="#ctx0" brushRef="#br0" timeOffset="7901">6394 8585 74,'0'0'40,"-11"2"-1,9 10 0,-8-1-33,10 7-6,2 2 0,4 1-2,4 0 1,3-4 1,3-2 0,1-8 0,0-5 1,-2-4 0,-5-6 1,-6-1-1,-7-5 0,-6 3 0,-4-2-1,-5 4-2,1 6-1,-5-3-4,12 23-17,-9-8-15,12 13 0,-1-1 0,8 15 0</inkml:trace>
  <inkml:trace contextRef="#ctx0" brushRef="#br0" timeOffset="8219">6362 9198 68,'0'0'38,"-1"22"1,-5-9-1,6 11-30,-4-2-6,2-2-2,3 3 0,2-6 1,4-5 0,3-7 2,0-9-1,3-3 1,-5-7 0,1 3 1,-7-3-2,-3 3-1,1 11-12,-16 7-29,1 4-1,-5 1-2,-3 3 0,23-15 43</inkml:trace>
  <inkml:trace contextRef="#ctx0" brushRef="#br0" timeOffset="70088">1335 5431 81,'11'-5'39,"-11"5"1,20-7-1,-20 7-30,10-3-5,-10 3-3,-8 21 0,-11 4-1,-11 6 0,-9 10-1,-7 5 2,-6 7-1,-1 2 1,3-3-1,10 0 2,12-5-2,14-3 0,17-5 1,14-5-1,16-3 0,12-2 0,12-4 0,7 0 0,7-5-1,5-3 1,3 0-4,-7-11-7,6 7-29,-10-6 1,-3 2-2,-10-8 1</inkml:trace>
  <inkml:trace contextRef="#ctx0" brushRef="#br0" timeOffset="98444">11067 2 76,'18'0'41,"1"4"-2,-19-4 1,0 0-32,-31-6-6,-9 6 0,-15 4 0,-9 3-1,-9 2-1,-2 2 1,6 3 0,10 8-1,19 0 0,24 10 1,28 6-2,22 2 1,23 10-1,12 1 0,6 7 0,-1-4 1,-9-1 0,-16-5 1,-24-1-1,-31-5 2,-26-10-1,-23-2 0,-21-8 1,-11-5-2,-4-5-1,1-15 0,11-9-1,17-11-2,25-2-2,16-21-6,38 6-28,13-10 2,25 2-1,10 0 1</inkml:trace>
  <inkml:trace contextRef="#ctx0" brushRef="#br0" timeOffset="98830">11362 940 67,'-8'128'38,"-9"-12"0,-1-4-11,-11-36-12,16-4-4,-11-28-3,8-11-1,-2-28-2,5-15-1,2-28-1,6-17 1,1-26-2,6-19 0,5-20-2,11-17 1,5-12-1,11 1 0,3 9 1,7 14-2,5 20 1,0 20-1,2 23 2,-1 29-2,-2 28 0,-3 20 0,-7 16 0,-10 12 0,-11 11-1,-11 3 1,-10 4-1,-13-3 2,-8-9-1,-11-6 1,-2-11 0,1-10 0,2-11 0,5-6-1,4-5 0,5-5-1,7 3 0,14 2 0,0 0 0,12 0-1,12 9 1,7-1 0,11 1 0,9-2 1,6-2 1,4-5 0,-1-8 2,1-3-1,-2-6 1,-2-5 0,-6-7 0,-4-5 1,-3-7-1,-5 2 0,-4-1 0,-4 7-1,-4 3 1,-2 12-1,1 17 0,-1 15-1,-1 20-1,1 8 1,1 9-1,0 2 1,-2 3-1,0-5 1,-6-12 0,-3-7 0,-7-15-1,-8-17 1,-10 4 0,-11-16 0,-9-6 0,-8-4 0,-7-1 0,-2-1 0,-2 3 1,5 4-1,6 5 0,9 5 0,11 4 0,6 5-1,12-2 1,9 11 0,7-4-1,8-3 1,6-2 0,8-4 0,8-4 0,4-4 1,4-5-1,1-1 0,-2-2 0,-3 4 0,-6 6 0,-4 5 0,-9 12-1,-4 6 1,-7 10 0,-4 2 0,-3 3 0,2 3 0,1-8 0,8-7 1,7-11-1,8-11 0,9-11 0,5-6 0,4-4 1,3-11-1,-1 5 0,-5 2 1,-9 8-1,-7 12 1,-8 11 0,-5 13 0,-6 9-1,-4 13 1,-1 6 0,0 2 0,4 1-1,6-7-2,6-2-1,1-19-15,13 5-24,5-14 1,15 1-2,3-5 1</inkml:trace>
  <inkml:trace contextRef="#ctx0" brushRef="#br0" timeOffset="105101">-18 1990 71,'-1'16'38,"0"-5"-2,1-11 1,0 0-31,0 0-4,0 0-1,25-13 1,0-4-1,11-2 0,15-9 1,18-2-1,18-7 0,22-6-1,20 6 1,23 0-1,27 3 0,26 5 0,34 5 0,28 7 1,25 7-1,24 9 1,21 4 0,22 10 1,17 5 0,21 7 0,15 6-1,13 3 1,8 5-1,6 7 0,1 3 0,-4 2 0,-7-1 0,-15 4 0,-26-3 0,-22 1 0,-33-1-1,-26-8 1,-36-3-1,-32-5 0,-44-7 0,-36-7 0,-44-6 0,-29-4 1,-32-15 0,-26-5 0,-26-11 0,-18-6 0,-21-6 0,-10-2-1,-11-2 1,-3 0-1,3 7 1,8 0-2,22 4 1,25 5 0,33 3 0,28 6-1,31 5 1,18 6 0,9 5-1,-3 10 2,-15 15 0,-28 12 0,-39 17 1,-36 9 0,-37 10-1,-31 7 0,-19 2-2,-12 0-3,5 8-10,0-17-26,24-3-1,17-9-1,27-4 0</inkml:trace>
</inkml:ink>
</file>

<file path=ppt/ink/ink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21:48.6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8175 1003 45,'-11'32'33,"3"-6"2,1 0 0,-6-11-26,13 6-3,-6-9-1,7 2 1,-1-14-2,-1 14 0,1-14 0,0 0-1,0 0 0,-5 12-1,5-12 0,-14 12 0,2-4 0,-2 4-1,-9 2 1,-6 4-2,-7 6 1,-9-1 0,-10 4 0,-8 1-1,-14 2 0,-13 1 0,-12-1 0,-14 1-1,-18-4 1,-17 2 0,-15-2-1,-20-1 0,-18-2 1,-19-5-1,-17 0 0,-14-7 0,-12-4 0,-12-7 0,-8-5-1,-8-6 1,-5-6 0,-3-6 0,1-5 0,0-5 2,5-5 0,5-1 0,7-7 1,15-3 0,10-5 1,19-1-1,14-5 1,18-1-1,15-1 0,20 0-1,20-1 1,18 1-1,18 5 0,18 3 0,15 4 0,15 5 0,14 1-1,10 9 1,8 4-1,7 4 0,8 2 0,3 3-1,4 6 0,4-1-1,3 7-2,0-4 0,8 13-1,-11-21-3,11 21-1,-9-16-4,9 16-1,-8-9 2,8 9 2,0 0 4,-13-1 5,13 1 3,-11-2 4,11 2 3,0 0 3,-1 9 1,1-9-3,0 0-2,0 0-3,0 0-1,0 0-2,0 0-1,0 0 0,0 0 0,7 18-1,-2 2 0,1 8 0,3 9 0,2 7-1,1 9 2,3 1-1,0 3 0,1-1-1,-1-5 1,0-9 0,-3-9-1,-1-9 1,-7-12-2,-4-12 1,-6-19 1,-8-13 0,-6-12 0,-8-17 1,-8-7 1,-7-12 1,-1-2-1,-3 2 1,10 9-1,5 7 1,20 12-1,25 16 0,26 12-1,33 11-1,27-5-4,35-5-35,3-43-2,12-62 0,-149 128 41</inkml:trace>
</inkml:ink>
</file>

<file path=ppt/ink/ink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20:04.5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231 279 107,'0'-21'41,"0"21"1,-34-7-1,3 17-37,-6 8-2,-2 7-1,5 9 0,6 5-2,16 3 1,12 1 0,13-2 0,14 0 0,7-1 0,6-3 0,-3 4 0,-5 0 0,-9 3 0,-13 0 0,-13 0-1,-14-2 0,-7-1-3,-15-13-6,6-3-28,-9-15-3,4-12 1,2-21-1</inkml:trace>
  <inkml:trace contextRef="#ctx0" brushRef="#br0" timeOffset="287">137 201 104,'48'-26'40,"7"14"2,-2 2-2,5 6-33,-5-4-4,-2 2-2,-7 0 0,-4 0-1,-10-5-1,-7-1 1,-9-5-1,-7 0 0,-4 2-1,-6 1 1,-1 4-1,-1-2 0,5 12 1,1-14 1,8 12 0,5 2 0,6 0 0,6 2 1,2 2 1,4 5-1,-1 5 0,-1 8 0,-3 8 0,-2 10 1,-6 8-1,-4 10 0,-4 6-1,-4 3 0,-3 1 0,-3-2-1,-1-4 0,-1-9-1,-1-9-2,-3-19-2,6-2-11,-13-26-23,4-12 0,-12-16 1,-1-7 0,-15-17 26,7 4 8,-4 2 7,-2-4 11,11 17 24,1 4 2,16 13 0,9 1 1,27 19-25,1-7-7,16 7-4,8-5-2,6 0-1,9 3-8,-12-11-32,8-2-1,-10-10 0,-3-2-2</inkml:trace>
</inkml:ink>
</file>

<file path=ppt/ink/ink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20:00.7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203 957 75,'5'32'35,"5"1"0,0-4 0,6 2-33,-3 0 1,5 1 0,-6-3 0,2-1 1,-4-9 1,-4-1-1,-6-18 1,-12 8-1,-9-21-2,-4-2 2,-7-13-2,-4-7 0,-5-8-1,0-10 0,4-2 0,6-6 0,8 0 1,9 2-1,9 0 0,8 6 0,8 3-2,8 7 1,2 7-1,3 8 1,1 11-2,-1 10 1,-3 12 1,-3 8-1,-8 11 1,-3 11 0,-7 6 1,-4 5-1,0 2 1,0-1-1,2-2 0,7-2 1,7-8-1,9-6 1,10-10-1,8-7 1,5-13 0,4-7-1,-2-7 0,-5-8-1,-1-7 0,-10-8-2,-4-1-1,-13-5-2,-3 9 0,-9-7 0,1 11 1,-6-1 1,1 8 1,-1 9 2,4 15 3,0 0 1,0 0 1,10 24 1,1-1 1,5 10-1,0 2-1,4 2 0,-2 0-2,0-6 0,-3-6-2,-6-8-1,-9-17-3,0 0-3,8-27-29,-23-7-4,2-11-1,-8-9 0</inkml:trace>
  <inkml:trace contextRef="#ctx0" brushRef="#br0" timeOffset="635">444 295 68,'-16'-18'38,"16"18"0,-13-7 1,16 16-19,-3-9-17,0 0-2,13 16-1,-13-16 0,15 11-1,-15-11 0,20 9 0,-9-4-1,7 4 0,1 1 1,7 6-1,4 3 2,4 5 0,6 6 0,1 6 3,6 2 0,-4-1 1,1 0-1,-8-8 2,-1-1-2,-11-11 2,-3-5-1,-12-12-1,-6-10-1,-6-7-1,-7-11 0,-7-4-1,-3-5 1,-1-2-2,-1 2 1,4 3-1,2 6 0,5 4 1,7 9-1,4 15 1,27-13-1,1 10 0,8 1 1,7-2-1,7-1 1,2-6 1,2-3-1,-4-8 1,-8 2 0,-8-7 0,-9 0 0,-11 1 0,-11 0-1,-13 6 0,-9 3-1,-10 10 1,-5 5-1,-6 8 0,-2 8 0,4 6 0,5 8 1,9 2-1,12 3 1,11-3-1,11-3 1,12-5 0,9-7-1,6-4 1,3-7 0,-2-2 0,-4-4 1,-4 0-1,-4 5 1,-5 2-1,-5 6 0,-2 4 0,-4 3 0,1 2 0,1-2-1,0 2 1,1-8 0,-1-5 0,0-10 0,0-10 0,-2-5 1,0-9-1,-2-7 1,-2-8 0,2-2-1,-2 0 0,2 1-1,1 5 1,1 0-1,5 7-1,-2 1-4,17 13-24,-12-6-10,8 5 0,-7-1 0</inkml:trace>
  <inkml:trace contextRef="#ctx0" brushRef="#br0" timeOffset="1861">541 1644 57,'0'0'37,"0"0"0,0 0 0,-2 19-16,1 13-17,-8 3-1,0 13-1,-5 4 0,1 12 0,-4-2-1,3 1 0,-2 1 1,4-6 0,2-5-1,6-6 1,3-9-1,8-6 1,4-7-1,9-6 1,5-9 0,13-3 0,4-4 0,11-3-1,6-2 0,10-1 0,5-1-1,3 1 1,-2 4-1,-5 0 0,-4 1-1,-11 1 2,-7 1-1,-13 0 1,-10 1-1,-8-2 0,-6-1 1,-11-2-1,7-17 1,-6-7-1,1-15 1,-1-11-1,1-17 1,1-10 0,-2-15 0,2-4-1,-2-2 1,0 4 0,-2 9-1,-1 7 1,-4 13-1,-6 12 0,-7 13 1,-8 15-1,-13 13 0,-11 14 1,-12 10-1,-6 9 0,-7 8-2,-4 2 1,4 6-3,1-7-1,16 7-5,-3-16-31,23 3 0,4-10 0,14 0 0</inkml:trace>
  <inkml:trace contextRef="#ctx0" brushRef="#br0" timeOffset="2468">384 1584 88,'-36'17'36,"-1"9"1,0 4 0,10 5-34,3 2-1,15 1 0,10-7 1,16-7 1,11-16-1,15-8 0,2-16 1,6-6-1,-8-10-1,-4 0 0,-12-3 0,-14 5-2,-21 11 1,-14 10-1,-16 14-1,-11 12 0,-5 14-2,-5 7-1,9 15-3,-4-6-8,19 16-26,7-3 2,14 2 0,10-8 0</inkml:trace>
  <inkml:trace contextRef="#ctx0" brushRef="#br0" timeOffset="2754">241 2239 98,'-7'-20'39,"-4"14"1,-7 2-1,4 7-33,-5 5-4,3 6-1,4 5-1,9 1 1,13-5-1,10-2 2,12-10-1,11-6 0,4-10 0,3-6 1,-3-4 0,-4 0 0,-13-1 0,-15 5-1,-18 5 0,-14 7 0,-11 5 0,-8 6-2,0 3-1,1 2-2,11 5-1,10-13-5,35 2-31,5-13 0,25-1 0,10-16 0</inkml:trace>
  <inkml:trace contextRef="#ctx0" brushRef="#br0" timeOffset="3093">1333 1594 98,'0'0'39,"0"0"0,6 21-1,-17-2-33,4 4-4,-1 6 0,2 2-1,4 0 0,6-3 1,9-11 1,5-3-1,5-13 1,5-7 0,-2-9 0,1-7 1,-10-1-2,-7-2 0,-11 4-2,-9 1 0,-6 8-1,-11 4-2,2 14-3,-13-4-7,10 18-26,-5 6 0,9 7 1,1 6 0</inkml:trace>
  <inkml:trace contextRef="#ctx0" brushRef="#br0" timeOffset="3408">1213 2332 98,'0'0'39,"0"0"1,0 0-1,-14 6-35,14-6-2,0 0-1,19 8 1,-1-12-1,10-5 1,5-8 0,6-6 0,-1-3 1,1-4-1,-10-1 0,-8 2 0,-16 7-1,-14 10 1,-19 12-2,-14 14 0,-12 13-2,-11 6-3,-1 21-3,-13-3-28,18 12-6,0-3 1,14 8-1</inkml:trace>
</inkml:ink>
</file>

<file path=ppt/ink/ink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21:26.8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85 365 96,'10'16'42,"5"-3"0,9 5-1,-4-1-36,16 7-3,5 10-1,4 9-1,1 7 0,-4 6-1,-4 5 0,-4 2-1,-7 1 1,-4-6-1,-6-5 1,-4-10 1,-4-9-1,-2-9 1,-2-8-1,-5-17 2,0 0-1,-21-16 0,-3-8 1,-9-1 0,-10 0 0,-9 3 0,-8 8 0,-6 13 0,1 13 0,4 15 0,10 13-2,14 11 0,16 3 0,18 1 0,22-2 0,18-10 0,19-11 1,16-14 0,14-18 0,8-18 1,8-22 0,0-19 1,-6-21-1,-4-13 1,-12-17-1,-13-8 1,-18-9 0,-13-1 0,-18 5 0,-13 11 0,-10 14 0,-5 16 0,-5 18-1,0 19 0,-1 30-1,0 25 0,2 27-1,3 25 1,2 23-1,0 14 1,0 16-1,4 10 1,3-1 0,3-8 0,3-11 0,1-17-1,4-18 0,0-17 0,0-17 0,1-19-1,-10-17 1,15-17 0,-7-15-1,-1-8 1,0-3 1,-2 3 0,0 1-1,-1 8 1,1 15 0,-5 16 0,10 20 0,-5 9 0,1 7-1,1 2 0,2 3-2,-1-6-1,7 0-6,-13-21-30,15-4 1,-5-16-1,9-8 0</inkml:trace>
  <inkml:trace contextRef="#ctx0" brushRef="#br0" timeOffset="742">1338 684 101,'21'-38'41,"0"20"0,-15 1-9,-6 17-22,-12 21-4,-12 3-3,-15 3-1,0 3 0,-2 2-2,3-3 0,5-4-1,11-3 1,14-8 0,14-1 0,14-1 0,2 4-1,4 7 1,-1 6 0,-8 6 0,-4 4 0,-9 4-1,-9 4 0,-1-3 0,-4-5 0,1-7 0,3-7-1,6-11 1,0-14 1,21 4 0,-1-18 0,4-8 2,4-4 0,1-10 0,2-2 0,-4 1-1,-1 4 1,-5 9-1,-3 11-1,-1 13 0,-2 12 0,0 15-1,0 9 0,7 7 0,7 2-1,8-2 1,8-5 0,9-11 1,6-7-1,4-14 1,3-11 1,-5-13 1,-8-8 1,-7-12-1,-11-8 2,-13-12-1,-11-3 0,-9-3-1,-8-1 1,-6 3-3,0 7 0,-2 5 0,2 9 0,0 11 0,5 7 0,2 6-5,2 2-1,11 13-5,-12-16-17,20 17-17,-7-3 3,10 7-2,-5 1 2</inkml:trace>
</inkml:ink>
</file>

<file path=ppt/ink/ink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21:52.74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138 13 90,'-60'-13'42,"16"12"0,8 5 0,34 12-37,11 1-2,30 7-2,27-1 0,25 2 0,24 1-2,19 3 1,5-4-1,-3-2 1,-16 4-2,-25 3 2,-39 16 0,-48 11 0,-52 13 0,-42 12 0,-31 5 0,-20 1 0,-9-2-1,2-13-3,21-15-5,19-38-33,52-23 1,33-42 0,49-31-1</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10T20:46:00.785"/>
    </inkml:context>
    <inkml:brush xml:id="br0">
      <inkml:brushProperty name="width" value="0.05292" units="cm"/>
      <inkml:brushProperty name="height" value="0.05292" units="cm"/>
    </inkml:brush>
  </inkml:definitions>
  <inkml:trace contextRef="#ctx0" brushRef="#br0">16024 7045,'0'0,"-25"24,0-24,-24 0,24 0,0 0,-25-24,26 24,-26 0,0 0,26-25,-26 25,25 0,0-25,1 25,24 0,-25 0,25 0,0 0,-25 0,25 0,0 0,0 25,0 0,0-25,0 24,0 26,0 0,0-26,0 51,-25-26,25 26,0-1,0 1,-25-1,25 25,0 0,-24-24,24 24,0 25,-25-49,25 49,0-25,0 0,0 0,0-24,0 24,0 0,0 0,0 1,0-1,0 0,25 0,-25 0,0 25,24-24,-24-1,0 25,25 0,-25 0,0 0,25 0,-25 0,25-25,-25 50,25-25,-25 0,24 0,-24 0,0 0,25 25,-25-25,0 0,-25 25,25 0,0-25,-24 0,-1 25,25-25,-25 0,0 0,25 0,-25-25,1 25,-1-25,25 0,0 1,-25-26,25 0,-25 1,25-1,0-24,0 24,0-49,0 49,0-49,0 25,0-25,0 24,0-24,0 0,0 0,0-25,0 24,0 1,0-25,0 0,0 25,0-25,0 0,0 0,0 0,0 0,0 25,0-25,0 0,0 0,0 0,0 0,0 0,0 0,0 0,0 0,0 0,0 0,-25-25,25 25,0-25,-25 0,25 1,-24 24,-1-25,0 0,0-25,0 26,1-1,-1 0,25 25,-25-25,0-49,25 74,0 0,0 0,0 25,0-25,25 24,-25 1,0 0,0 25,25-1,-25 26,0-26,25 1,-1 0,-24-1,0 26,0-26,25-24,-25 25,0-26,25 1,-25-25,0 0,0 25,0-25,0-25,0 25,25-25,0 1,-25-26,24 25,1-24,0-1,25 0,-25 1,24-1,-24 0,25 26,-26-26,26 25,-25 0,0 1,-1 24,-24-25,0 25,0 0,0 0,0 0,0 0,0 0,0 0,0 0,0 0,0 25,0-25,0 0,25 0,-25 0</inkml:trace>
  <inkml:trace contextRef="#ctx0" brushRef="#br0" timeOffset="16552.9468">18901 8334,'0'-24,"0"24,0-25,0 25,-25-25,25 25,-24 0,-1 0,0 0,0 0,0 0,1 25,-1-25,0 25,0-25,0 24,1-24,-1 25,25 25,0-25,0-1,0 26,0-25,0 24,0 1,25 0,-25-1,24 26,-24-26,25 1,0 24,-25-24,0 24,25-24,-25 0,0-1,0 1,0-25,0 24,-25-24,25 25,0-26,-25 1,0-25,25 25,0-25,-24 0,24 0</inkml:trace>
  <inkml:trace contextRef="#ctx0" brushRef="#br0" timeOffset="16786.9602">18455 8880,'0'0,"24"0,1 0,-25 0,25 0,0 0,0 0,0 0,-1 0,1 0,0 25,0-25</inkml:trace>
  <inkml:trace contextRef="#ctx0" brushRef="#br0" timeOffset="17229.9855">18852 8930,'0'0,"-25"24,25 1,-25 0,0 0,0 0,25 24,0 1,0-25,0 24,0-24,25 0,0 0,25-25,-26 0,26-25,-25 25,0-25,24-24,-49 24,0 0,0 0,0 0,0 25,-49-24,24 24,0-25,0 25,0 0,1 25,24-25,0 0,0 0</inkml:trace>
  <inkml:trace contextRef="#ctx0" brushRef="#br0" timeOffset="17609.0072">19149 9054,'0'0,"0"25,-25-25,25 24,-24 1,24 0,-25-25,50 50,-25-26,24 1,-24 0,25 0,0 0,25-25,-26 0,1-25,25 25,-25-25,-1-25,-24 26,0-1,0 0,0 0,-24 25,-1-25,0 1,0 24,0 0,1 0,24 0,0 0,0-25</inkml:trace>
  <inkml:trace contextRef="#ctx0" brushRef="#br0" timeOffset="18089.0347">19571 8756,'0'0,"0"0,0 25,0-25,0 0,0 0,0-25,0 25,0 0,0 0,0 0,0 0,0 25,0-25,0 25,0-25,0 0,0 0,0 0,0 0,0 0,0 0,0 0,0 0,0 0,0 0,0 24,0-24,0 0</inkml:trace>
  <inkml:trace contextRef="#ctx0" brushRef="#br0" timeOffset="18698.0694">19546 9054,'0'0,"0"0,0 0,0 0,0 0,0 0,0 0,0 0,0 0,0 0,0 25,0-25,0 0,0 0,0 0,0 24,0-24,0 0,0 0,0 0,0 0,0 0,0 0,0 0,0 0,0 0,25 0,-25 0,0 0,0 0,0 0,0 0,0 0,0 0,0 0,0 0,0 0,0 0,0 0,0 0,0 0,0 0,0 0,0 0,0 0,0 0,0 0,0-24,0 24,0 24,0-24,0 0,-25-24,25 24,0 0,25 0,-25 0,0-25</inkml:trace>
  <inkml:trace contextRef="#ctx0" brushRef="#br0" timeOffset="19110.0931">19546 8781,'0'0,"0"0,0 0,0 25,0-25,0 0,0 0,0 0,0 0,0 0,0 0,0 0,0 0,0 0,0 0,0 0,0 24,0-24,0 0,0 0</inkml:trace>
  <inkml:trace contextRef="#ctx0" brushRef="#br0" timeOffset="28686.6408">20687 8830,'-25'0,"0"-24,25 24,-49-25,49 25,-50 0,1 0,24 0,-25 25,25-1,1 1,-1-25,-25 50,50-25,0 24,0-24,0 25,25-25,0 24,0-24,-1-25,26 25,0-25,-1 0,1-25,-1 0,-24 0</inkml:trace>
  <inkml:trace contextRef="#ctx0" brushRef="#br0" timeOffset="29220.6714">20836 8409,'0'0,"-25"0,25 0,0 49,-25-24,25 25,-24-1,24 26,0-1,-25 1,25-1,-25 0,25 1,0-25,0-1,0-24,25 0,-25-25,25 0,-25-25,24 0,1 0,0-24,-25-1,25 50,0-25,-25 0,0 25,24 25,-24 0,0 0,25 0,-25 24,25-24,-25 0,25 0,-25-25,0 25,0-25,25-25,-25 0,0 25,0-50,0 1,0-1,0 25,0-24,24-1,-24 25,25 0,-25 25,50-24,-25 24,-1-25,1 25,0 0,0 0</inkml:trace>
  <inkml:trace contextRef="#ctx0" brushRef="#br0" timeOffset="29373.6801">21357 8954,'0'50,"0"0,0-25,25 24,-50-24,50 25,-25-26,0-24,0 0,0-24,0-1</inkml:trace>
  <inkml:trace contextRef="#ctx0" brushRef="#br0" timeOffset="29818.7056">21679 8682,'-25'24,"1"1,24 0,-50 0,50 0,0 24,-25-49,50 25,0 0,0 0,24-1,-24 1,25 0,-25 0,-1 0,-24 0,0-1,-24-24,-1 25,-25-25,25 25,-24-25,-1 0,25 0,0 0,1 0,-1 0,25 0,0 0,25 0,-25 0</inkml:trace>
  <inkml:trace contextRef="#ctx0" brushRef="#br0" timeOffset="91281.221">1364 17214,'-25'-49,"1"-1,24 50,-50-49,50 49,-50-25,50 25,-74 0,74 0,-50 49,50-49,-24 75,24-75,0 99,0-25,24 1,1-1,-25 1,50 24,-50-25,25 26,-1-1,-24-25,25 1,-25-1,0-24,-25 24,25-74,0 50,0-50,0 0,0 0</inkml:trace>
  <inkml:trace contextRef="#ctx0" brushRef="#br0" timeOffset="91805.251">1042 17884,'0'-49,"0"49,0 0,49-50,-49 50,75-25,-75 25,74 0,-74 0,75 50,-75-50,49 49,-49-49,75 25,-75-25,74 25,-74-25,50-25,-50 25,49-49,-49 49,0-75,0 75,-49-49,24 24,0 0,0 0,0 0,-24 1,49 24,0 0,0 0,0 0,0 0,49 0,-49 0,75 49,-75-49,74 25,-74-25,50 50,-50-50,0 0,0 0,25 0,-25-25,0 0,0-25,0 26,0-26,0 25,0 25,25-25,-25 25,24 0,1 0,0 25,0-25</inkml:trace>
  <inkml:trace contextRef="#ctx0" brushRef="#br0" timeOffset="92875.3121">1885 17041,'25'49,"-25"-24,0 25,0-1,25 1,-25 24,0-24,25 24,-25 1,24-50,-24-25,25 99,-25-99,0 0,25 25,0-50,0 25,-25-50,24 26,1-1,-25 0,25 0,-25 25,0-25,0 25,0 0,0 0,0 0,0 0,25 75,-25-75,25 49,-25-49,49 25,-24-25,0-25,0 1,-1-1,1 0,-25-25,0 25,0 1,0-1,-25 0,1 25,-1 0,0 0,25 25,-25 0,25-1,0 1,25-25,0 25,0 0,24-25,-24 0,25 25,-26-25,1 0,0 0,0 0,-25 0,0 0,0-25,-25 25,0 0,25-25,-25 0,1 0,24 1,0-1,0 0,0 25,24 0,1 0,0 25,-25-25,50 49,-50-49,49 100,-24-51,0 1,0 0,0-1,-25-49,24 99,-24-99,25 50,-25-50,0 0,0 0,0 0,-49-74,24 24,0 0,0-24,25 0,-25 24,25 0,0-24,0 49,25 0,0 0,-25 25,25 0,0 25,-1 0,1 0,-25 0,0-25,0 74,0-74,-25 75,25-75,-49 49,49-49,-50 0</inkml:trace>
  <inkml:trace contextRef="#ctx0" brushRef="#br0" timeOffset="93086.3243">2084 17785,'0'0,"0"0,74 25,-24-50,-1 0,26 0,-26 1,26-1,-1-25,-24 25,198-74</inkml:trace>
  <inkml:trace contextRef="#ctx0" brushRef="#br0" timeOffset="225002.8694">18802 9897,'0'0,"0"-25,0 0,-25 25,25-24,0 24,0 0,-25-25,25 50,0-1,-24 26,-1 0,0-1,0 26,0-1,1 1,-1 24,25-50,0 51,0-51,25 1,-1 24,1-49,0 0,0 0,0-1,-1-24,1-24,0-1,-25 0</inkml:trace>
  <inkml:trace contextRef="#ctx0" brushRef="#br0" timeOffset="225426.8937">18355 10368,'25'25,"0"-25,25 0,-1-25,1 25,24 0,-24-24,0 24,-1 0,1 24,-1-24,1 25,-25 0,0 0,-1 24,1-24,-25 25,0-25,25 24,-25-49,0 25,-25 0,25-25,0-25,0 0,-25 0,1 1,24-26,0 0,0 1,24-1,1 25,-25-24,50 49,-25-25,-1 0,26 25,-25 0,24-25,-49 25</inkml:trace>
  <inkml:trace contextRef="#ctx0" brushRef="#br0" timeOffset="225746.912">19273 10517,'25'25,"-25"-25,0 25,25 0,-25-25,25 24,-1 1,1-25,0 0,0 0,24 0,-24-25,25 1,-50-1,50-25,-50 25,24 1,-24-26,0 25,0 0,-24 1,24-1,0 25,0 0,0 0</inkml:trace>
  <inkml:trace contextRef="#ctx0" brushRef="#br0" timeOffset="226080.9311">19769 10468,'25'0,"0"-25,25 0,-26 0,1-24,0 24,0 0,0-25,-25 1,0 24,-25 0,25 25,-25 0,-25 0,26 0,-1 50,-25-1,50 1,-25 0,25-1,0 26,25-26,-25 26,25-26,0-24,24 25,-24-26,0-24,0 0</inkml:trace>
  <inkml:trace contextRef="#ctx0" brushRef="#br0" timeOffset="226243.9405">20265 10641,'-24'25,"24"-25,0 25,0-25,0 0,0 0,24 0,-24-25</inkml:trace>
  <inkml:trace contextRef="#ctx0" brushRef="#br0" timeOffset="228259.0557">7913 12129,'0'25,"0"25,0-25,0-25,0 25,0-1,0-24,0 0,0 0,0 0,24 0,-24-24</inkml:trace>
  <inkml:trace contextRef="#ctx0" brushRef="#br0" timeOffset="228471.0678">8359 12154,'25'25,"-25"0,25-25,-25 0,0 0,0 0,0 0,0 0,0 0,0 0,25-25,-25 25,0 0,24-25,-24 25</inkml:trace>
  <inkml:trace contextRef="#ctx0" brushRef="#br0" timeOffset="228628.0768">8731 12254,'25'24,"-25"1,0-25,0 0,0 0,25 0,-50-25,25 1,0-1,0 0</inkml:trace>
  <inkml:trace contextRef="#ctx0" brushRef="#br0" timeOffset="228905.0927">8310 12601,'0'25,"0"-25,0 24,0-24,0 0,0 0,-25 25,25-25,-25 25,25-25,0 0,0 0,0 25</inkml:trace>
  <inkml:trace contextRef="#ctx0" brushRef="#br0" timeOffset="229197.1094">7913 13047,'-50'50,"0"-25,26 24,24 1,24-25,1 0,25 24,-1-24,26 0,24 0,-24-1,24-48,0 24,0-25,-24 0,-1 0,25-24</inkml:trace>
  <inkml:trace contextRef="#ctx0" brushRef="#br0" timeOffset="229848.1466">8086 11733,'-74'-25,"-1"25,1-25,24 25,-24 25,0 0,24 24,-24 26,24 24,0 0,26 25,-1 25,0 25,25-1,25 1,0-25,49 24,-24-24,49-25,0 0,25-49,-25-1,25-49,0-25,25-25,-50-25,1-24,-1-25,-25 0,25-50,-74 0,25-25,-25 25,-25-24,-25-1,0 25,-25 0,1 25,-26 25,-24 0,0 25,0-1,0 26,24-1,1-24,24 24,25-49,25-25,25 0,50-75,24 1,25-25,25-50,24-25,50-24,1-50,-1-1,25-23,25-51</inkml:trace>
  <inkml:trace contextRef="#ctx0" brushRef="#br0" timeOffset="237501.5843">18678 12923,'-25'-25,"0"1,25 24,-24 0,-1 24,25 26,0 0,0 49,0 0,0 0,0 25,0 25,0 0,0-25,0 25,0-25,-25-25,25 0,-25-24,25-26,-25-24</inkml:trace>
  <inkml:trace contextRef="#ctx0" brushRef="#br0" timeOffset="238148.6213">18479 13767,'50'-25,"0"0,24 25,-24-25,-1 50,1-25,0 25,-26 0,1-1,0 1,-25 0,25 0,0 0,-25-25,0 0,0 0,24-25,-24 0,0 0,-24 0,24 1,0 24,0-25,0 25,0 0,0 0,24 0,1 25,0-1,0 1,24 0,-24 25,25-26,-25 1,-1-25,26 0,-25 0,-25 0,0-25,0 1,0-1,0-25,-25 25,0 1,0 24,25-25,-24 0,24 25,0 0,24 25,-24-25,25 25,0-25,0 24,0 1,-1 0,-24-25,25 25,0-25,-25 0,0 0,0 0,25-25,-25 0,0 0,-25 1,25-26,0 25,0-24,0 24,-25 0,25-25,0 26</inkml:trace>
  <inkml:trace contextRef="#ctx0" brushRef="#br0" timeOffset="238278.6288">19645 13519,'0'24,"0"1,0-25,0 0</inkml:trace>
  <inkml:trace contextRef="#ctx0" brushRef="#br0" timeOffset="238700.6529">20389 13469,'0'25,"-24"-25,24 0,-25 25,-25-1,25 1,1 0,24 25,-25-1,50-24,-1 25,1-50,25 24,-1-24,1-24</inkml:trace>
  <inkml:trace contextRef="#ctx0" brushRef="#br0" timeOffset="239022.6714">20935 13022,'0'-24,"0"24,-25 0,1 49,24 1,-25-1,0 51,0-1,25-25,-25 26,25-26,0-24,0-1,25-24,0 0,0-25,0-25,24 0,-24 25,0-25,0 25,-1 0,1 0,-25 25,0 0,25-25,-25 25,25-25,-25 0,25 0,-1-25,1 25</inkml:trace>
  <inkml:trace contextRef="#ctx0" brushRef="#br0" timeOffset="239326.6887">21406 13444,'0'25,"25"0,0 0,-25 24,0-24,0 0,25 0,-25-1,0 1,25 0,-25-25,0 0,0 0,0 0,24 0,1 0</inkml:trace>
  <inkml:trace contextRef="#ctx0" brushRef="#br0" timeOffset="239631.7062">21555 13097,'-25'-25,"1"25,24 25,-25-50,25 25,0 0,0 0,0 0,74-25,-49 25,49 50</inkml:trace>
  <inkml:trace contextRef="#ctx0" brushRef="#br0" timeOffset="239846.7185">21779 13295,'-25'50,"25"-25,0 24,0-24,0 0,25 25,24-1,-24-24,25 0,-26 0,26 24,-25-24,-25 0,0 0,-25-25,25 24,-25 1,0-25,1 0,24 25,0-25,0 0</inkml:trace>
  <inkml:trace contextRef="#ctx0" brushRef="#br0" timeOffset="243742.9413">7392 15701,'0'0,"0"0,0 25,0-25,0 25,0-25,0 25,0-25,0 0,0 0,25 25,-1-25,1 0,0 0,0-25,24 25,-24 0,0-25,25 25,-26 0,1 0,0 0,-25 0,0 0,0 0,0 0,0 0,0 0,25 0,-25 0,0 0,0 0,25 0,-25 0,0 0,24 0,-24 0,0 0,0 0</inkml:trace>
  <inkml:trace contextRef="#ctx0" brushRef="#br0" timeOffset="244892.0071">5209 15925,'0'0,"0"0,25 0,-25 0,0 24,0-24,0 25,0-25,0 0,0 0,0 25,0-25,-25 25,25-25,0 0,25 0,-25 0,25 0,-25 0,49-25,-49 25,25 0,25-25,-50 25,49 0,-49 0,25 0,0-25,-25 25,0 0,0 0,0 0,0 0,0 0,0 0,0 0,0 0,0 0</inkml:trace>
  <inkml:trace contextRef="#ctx0" brushRef="#br0" timeOffset="245828.0606">11112 14312,'0'0,"0"0,0 0,0 25,0-25,0 25,0-25,0 25,25-25,-25 25,25-25,-25 0,50 0,-25 0,-1-25,26 25,-25 0,0-25,-1 25,26-25,-50 25,25 0,-25 0,0 0,0 0,0 0,0 0,25 0,-25 0,0 25,0-25,0 0,24 0</inkml:trace>
  <inkml:trace contextRef="#ctx0" brushRef="#br0" timeOffset="246739.1127">4564 14312,'0'0,"0"0,0-25,0 25,0 0,0 0,0 25,0-25,0 0,0 0,0 25,25-25,-25 0,25 0,-1 0,26-25,-25 25,24-25,-24 1,25 24,-25 0,24-25,-24 25,-25-25,25 25,0 0,-25 0,0 0,0 0,0 0,0 0,25 0,-25 0,0 0,24 25,-24-25,0 0</inkml:trace>
  <inkml:trace contextRef="#ctx0" brushRef="#br0" timeOffset="257497.7281">18604 14287,'0'-49,"0"24,-25 0,25 0,-25 1,0 48,25 1,0 25,0-1,0 51,0-26,0 50,0 0,25 25,-25-25,0 0,0 25,0-25,-25-25,25 0,-25-24,0-1,1-49,24-25</inkml:trace>
  <inkml:trace contextRef="#ctx0" brushRef="#br0" timeOffset="258033.7587">18455 14982,'24'-25,"1"0,0 25,0-24,0 48,24-24,-24 25,0 0,0 0,0 0,-1-1,1 1,0 25,0-50,0 25,-1-25,1 0,0-25,-25 0,25-25,-25 26,0-26,0 25,-25-24,25 24,0 0,-25 0,25 25,0 0,0 0,0 25,25 0,0 0,0-1,24 26,-24-25,0 0,24-1,-24-24,-25 0,25 0,0 0,-25 0,0-24,0-26,0 25,0-24,-25 24,25 0,0-25,-25 50,25-24,0 24,0 0,0 0,0 0,0 0,0 0,25 0</inkml:trace>
  <inkml:trace contextRef="#ctx0" brushRef="#br0" timeOffset="258243.7707">19546 14734,'0'25,"0"-25,0 0,25 25,-25-25,-25 0,25 0,0 0,0 0,0 0</inkml:trace>
  <inkml:trace contextRef="#ctx0" brushRef="#br0" timeOffset="258377.7784">19596 14932,'0'25,"0"-25,0 25,0-25,0 0,0 0,0-25,0 25</inkml:trace>
  <inkml:trace contextRef="#ctx0" brushRef="#br0" timeOffset="258769.8008">20613 14089,'0'0,"0"0,0 0,0 25,-25 24,25 26,-25-26,25 51,-25-1,25 0,0 25,-25-49,25 24,-24-25,24-24,0-1</inkml:trace>
  <inkml:trace contextRef="#ctx0" brushRef="#br0" timeOffset="259155.8229">20414 14734,'0'-25,"25"0,0 1,-25 24,25 0,-1 24,1 26,0-25,0 0,-25 24,25-24,-1 0,1-25,-25 0,25-25,0 0,25-24,-1-1,-24 0,25 1,-1-1,-24 25,25 1,-1-1,-24 25,0 25,0-1,-1 1,-24 25,0-1,-24 1,-1-25,25 0,-50-1,25-24,1 0,-1-24,-25-1,50 0,0 0</inkml:trace>
  <inkml:trace contextRef="#ctx0" brushRef="#br0" timeOffset="259467.8408">21158 14560,'0'25,"0"25,0-1,0-24,0 0,0 0,25-25,0 0,0 0,0-25,24 25,-24-25,0 25,0-25,-1 1,-24 24,0 0,0 24,0 26,-24-25,24 49,0 1,-25-1,0 25,25-24,-25-1,0 0,25 1,-24-50,-26 0,25-25</inkml:trace>
  <inkml:trace contextRef="#ctx0" brushRef="#br0" timeOffset="260033.8731">21555 14139,'25'-25,"-25"0,25 25,-25 0,-25 50,25-1,-25 1,25-1,0 51,-25-26,25 25,0-24,0-1,0-24,25-1,-25 1,25-25,-25-25,25 0,0 0,-25-25,0 25,0 0,0 0,0 0,24 0,-24 25,0-25,25 25,-25-25,0 0,0 0,25 0,-25-25,0 0,0-25,0 26,25-26,-25 25,25-24,-25 24,25 25,-1 0,1 0,0 25,-25-25,25 24,0 1,-25 0,24-25,-24-25,25 25,0-25,0 1,0-1,-25-25,49 50,-24-25,0 1,0 24,24 0</inkml:trace>
  <inkml:trace contextRef="#ctx0" brushRef="#br0" timeOffset="267246.2857">18703 15329,'-25'-25,"0"1,0-1,1 25,-1 25,0 24,25 1,-25 0,25 49,-25 0,25 0,0 25,0-25,0 25,-25 0,25 0,-24-24,24-1,0-25,-25-24,0 0,25-26</inkml:trace>
  <inkml:trace contextRef="#ctx0" brushRef="#br0" timeOffset="267836.3194">18380 16024,'25'-25,"25"0,-26 25,1-25,25 50,-25-25,24 25,-24 0,0 0,0-1,-25 1,25 25,-25-25,24-1,-24-24,0 0,0 0,0 0,0 0,25-49,-25 24,25 0,-25-24,0 24,25-25,-25 25,0 1,0-1,0 25,0 0,-25 0,25 0,0 0,0 25,0-1,0-24,25 50,0-25,-1 0,1-1,0 1,0 0,0 0,24-25,-49 25,25-25,0 0,-25-25,0 0,0 25,0-50,0 50,25-49,-25 24,-25-25,25 26,0 24,0-25,0 25,-25 0,25 0,-25 0,25 0,-25 0,25 0,-24 25</inkml:trace>
  <inkml:trace contextRef="#ctx0" brushRef="#br0" timeOffset="268095.3342">19422 15850,'0'0,"0"0,0 25,-25-25</inkml:trace>
  <inkml:trace contextRef="#ctx0" brushRef="#br0" timeOffset="268219.3412">19397 16024,'0'25,"0"-25,25-25,-25 0</inkml:trace>
  <inkml:trace contextRef="#ctx0" brushRef="#br0" timeOffset="268896.38">20414 15801,'0'24,"-25"-24,1 25,-1 25,0-1,25 1,0 0,0-1,25-24,0 25,24-50,1 0,-25 0,24-50,1 0,-1 1,-24-26,-25 1,0 0,0-1,-25 1,-24-1,-1 26,1-26,24 51,0-26,0 25,25 25,0 0</inkml:trace>
  <inkml:trace contextRef="#ctx0" brushRef="#br0" timeOffset="269296.4029">20861 15577,'25'0,"-1"0,1 50,-25-25,25 24,0 1,-25 24,0-24,0 0,0-26,0 26,0-50,0 0,0 0,0 0,-25-25,0 0,0-24,1 49,-1-25,0 25,-25 0,26 25,-1-25,0 25,25 24,0-24,25 25,0-26,-1-24,26 0,-25 25,24-50,1 25,-25-24,24-1</inkml:trace>
  <inkml:trace contextRef="#ctx0" brushRef="#br0" timeOffset="269929.4391">21158 15875,'0'0,"0"-25,0 25,25-25,-25 25,0 25,25-25,-25 25,0 0,25 24,0 1,-25-25,24 24,-24-49,0 25,25-25,0 0,-25 0,0-25,25 1,-25-26,25 25,-25-24,24-1,-24 25,0 0,0-24,25 49,-25 0,25 0,-25 25,25-1,0 1,-25 0,24 0,1-25,0 0,0 0,0 0,24 0,-24-25,-25 0,50 0,-50 1,25-1,-25 0,0 0,0 0,0 1,-25-1,0 25,0 25,0-1,0 26,1-25,-1 24,0 26,25-26,0 26,0-26,25 1,0-25,24 24,-24-24,0-25,25 25,-26-25,1 0,0 0,0 0,-25 0,25 0,-25 0,0 0,0 0,0 0,0 0,0 0</inkml:trace>
  <inkml:trace contextRef="#ctx0" brushRef="#br0" timeOffset="281563.1045">18728 16917,'0'-50,"-25"1,0-26,0 26,0-26,1 26,-1 24,-25-25,25 25,0 25,1 0,-1 50,0-25,25 49,0 1,0 24,0 0,0 50,0-25,0 0,0 0,0 0,0 0,-25-25,0 0,25-24,-24-1,24-74,-50 50,50-50,0 0</inkml:trace>
  <inkml:trace contextRef="#ctx0" brushRef="#br0" timeOffset="281717.1133">18207 17214,'49'-24,"1"24,-1-25,26 0,-1 0,1 0,-1 1,-24-1,-1 0</inkml:trace>
  <inkml:trace contextRef="#ctx0" brushRef="#br0" timeOffset="282452.1554">18827 16991,'0'0,"0"-25,0 25,25-49,-1 49,1-25,0 25,0 0,24 0,-24 25,25 24,-25 1,-1-25,1 24,0-24,-25 25,25-50,-25 0,0 0,-25-25,0 0,0 0,-24-24,-1 49,1-25,-1 25,0 0,1 25,24-25,25 49,0-24,25-25,24 0,1 0,0-49,49 24,-50-25,26-49,-1 25,1-26,-1 26,-49-25,24 24,-49 1,25 24,-25 1,0 24,-25 50,25-1,-24 26,-1 25,0 24,25-25,-25 25,0 1,25-26,0-24,0-1,25-24,0 0,0-25,24-25,1 0,-25 0,25 1,-26-1,1 0,25 25,-50 25,0-25,0 25,-25-1,0 1,0 0,1 0,-26-25,25 25,0-25,0 0,25 0,0 0,25 24,0-24,0 0,0 0,24 0,1 0,0 0,-1 0,1-24,-1-1,-24 0</inkml:trace>
  <inkml:trace contextRef="#ctx0" brushRef="#br0" timeOffset="283375.2082">20191 17016,'25'25,"0"-25,-1 0,1-25,25-25,-50 1,25-1,-25 1,0-1,-25 0,0 26,0 24,-24 0,-1 24,25 1,0 50,1-26,-1 26,25-1,0-24,25-1,24-24,1 0,24-50,1-25,24-49</inkml:trace>
  <inkml:trace contextRef="#ctx0" brushRef="#br0" timeOffset="283919.2393">23391 8632,'-99'-372,"-25"25,-25-25,-25 49,-49-24,-25 49,0 25,-75 50,1 25,-50 24,0 50,0 50,-50 49,25 50,0 74,-24 25,48 74,1 50,0 75,50 24,24 25,25 75,25 49,50 0,24 25,25 49,50-24,0 74,25-25,49-49,0 0,25-25,0 24,25 1,0-75,-1-74,26 0,0-25,24-49,-24-26,-1-49,26-99,-26 50,26-51,-26 1,1-50,-1-24,1-25</inkml:trace>
  <inkml:trace contextRef="#ctx0" brushRef="#br0" timeOffset="311596.8224">1265 17512,'0'0,"-74"25,49-25,-25 0,1 25,24 0,-25-1,50-24,-74 50,74-50,0 0,0 0,0-99,25 49,49-24,-24-1,24-24,0 25,-24 24,-25 0,24 50,-49 0,-24 100,-26-1,0 0,-24 50,24-25,1-25,24 0,50-49,0-25,74-75,25 1,0-26,25-24,0 0,-1 24,-24 1,-24 49,-51 25,-49 0,25 124,-25-74,-25 49,25-25,0 26,0-51,50-24,24-25,25-25,25-24,25-51</inkml:trace>
</inkml:ink>
</file>

<file path=ppt/ink/ink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21:54.4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1494 79,'-16'7'42,"16"-7"-1,-4-11 1,21-12-33,2-12-6,7-9-1,2-8-1,6-5 0,-1-6 0,1 2 1,-5 7-1,-6 11 0,-6 10-1,-4 10 1,-13 23-3,11-4 1,-12 26-2,-6 4-2,2 8 1,-1-4-1,7 5 1,0-8 0,8-6 2,6-16 0,8-9 3,8-10-1,3-8 2,0 0 0,-3-2 0,0 6 0,-5 7-1,-5 10-1,-4 8 0,-5 12-1,-3 8 0,0 5-1,2 2 1,5-2-1,5-5 1,8-7 1,8-12 0,8-9 0,10-12 0,3-4 1,2-7 0,-3-2 0,-5 1-1,-7 7 1,-8 9-1,-11 8 0,-8 10 0,-7 7-1,-4 6 0,-1 1 1,1-1 0,2-5 0,5-11 0,6-8 1,4-10 0,5-8 0,0-9 1,2-4-1,-6-4 0,-3 5 0,-7 6 0,-6 7-1,-9 19-1,0 0 0,-14 13-1,0 13 0,3 8 0,-1-2 0,6 2 1,5-6 0,7-11 1,10-15 1,8-15 0,8-16 1,2-15-1,2-12 2,-3-19 0,-3-11-1,-7-12 1,-3-1 0,-12 4 0,-4 10-1,-5 12-1,-4 16-1,-5 31-1,-6 26-2,-2 37-2,-7 22-1,5 29-3,-9 6 0,10 13 2,1-3 1,12-7 3,8-14 3,11-24 1,13-19 3,2-33 3,17-14 1,-7-31 0,6-14-1,-8-31-2,4-13 1,-8-19-1,-4-10 0,-5-10-1,-2 5-1,-5 9 0,-2 19-2,-4 20 0,-3 20 0,-4 27-1,-3 35-1,-11 45 0,-7 25 0,-4 25-3,-4 15 0,2 16-1,1 4 0,7 6 0,6-21-1,18-17 3,12-23 0,13-26 3,10-18 1,7-25 2,1-8 0,-5-15 1,-1-1 1,-13-3-2,-4 8 0,-11 13-1,-6 13 0,-9 16-1,0 9-1,2 12-1,0 1-2,16 12-12,-6-16-27,23-14 0,4-17-2,16-19 2</inkml:trace>
</inkml:ink>
</file>

<file path=ppt/ink/ink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20:05.64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514-3 88,'-46'4'40,"-18"11"-1,-3 15 2,-9 1-34,2 13-5,7 9 0,11 6 1,15 5-1,19 6-1,22-1 0,17 7 0,10 8 0,7 14 1,0 9-1,-2 14 0,-10 14 1,-8 8-1,-13 13 1,-7 2 0,-2 4-1,-4-2 0,3-2-1,1-5 1,6-6-2,-1-6 1,-2-4 0,-1 4 1,-9-1-1,-4 1 0,-8 0 0,-3-1 1,1-4-1,4-2 0,6-5 0,8-5-1,14-6 1,8 1 0,8-2 0,4 2-1,1 6 1,-3 8 1,-9 7-1,-5 6 2,-5 5-2,-4-4 0,0-2-1,5-4 1,5-13-1,9-9 1,12-16-2,10-6 1,4-11 0,2-1 0,0 1 0,-9 2 0,-8 9 0,-7 4 1,-9 6-1,-5 1 0,-5 2 0,0-3 0,1-4 0,7-8 1,8-10-1,5-5 0,4-4 0,2-2 0,-4 1 1,-2 3 0,-9 7 0,-6 5 0,-7 3 1,-5 6-1,-4-2 1,0 2-1,2-5 0,7-5 0,5-8 1,6-5-1,7-5 0,4-4 0,1 0 0,2 0 1,0-1-1,0 1 0,-5 1 0,1-2 0,-6-6-1,-2-8 0,-1-5-1,-6-16-4,5 2-16,-22-31-21,10-2 2,-32-36-2,4 0 1</inkml:trace>
</inkml:ink>
</file>

<file path=ppt/ink/ink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26:35.7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9859 194 23,'0'0'15,"0"0"1,0 0-1,0 0 2,0 0-4,0 0-1,0 0-3,0 0-1,0 0-3,0 0-1,-9 8-1,9-8-2,-22 13-1,4 0 0,-5 2 0,-4 5 0,-5 4 0,-4 3 0,-5 4 1,-2-3-1,1 1 1,2-3-1,-2 1 1,4-5 0,4-2 0,3-5 0,7-3 0,5-3 0,6-2 0,13-7 0,-10 0 0,10 0-1,18-19 1,1 2-1,6-3-1,6-6 1,6-4 0,3-1 1,3-1-2,-2 3 2,-1-1-1,-3 5 0,-7 4 0,-6 6 1,-6 4 0,-8 2 1,-10 9 0,7-10 0,-7 10-2,-26 16 1,-3 2 0,-11 4-1,-15 7-1,-10 6 0,-15 6 0,-9 7 1,-7 1-1,-2-3 1,1-1 0,2-5 1,12-3-1,10-7 0,13-4 0,11-9 1,13-8-1,13-8 1,13-10-1,12-11 0,10-7 2,11-8-1,7-7-1,8-5 1,7-3 0,3-1 0,0 4 1,-1 4-1,-6 6-1,-5 6 0,-7 9 2,-11 2 0,-3 10 0,-10 1 1,-5 9-1,-14-4 1,-4 10-1,-20 5 0,-9 5-1,-16 10-1,-16 4 0,-10 7-1,-7 3 2,-1-1-2,1 0 2,11-8-1,11-5 0,14-8 0,14-8 0,15-6 0,13-9 0,14-8 0,15-10-1,12-8 1,10-8-1,9-6 1,8-4 0,8-3 0,1 3 0,-2 5 1,-6 5-2,-9 11 2,-7 6-1,-11 7 0,-7 7 1,-17 8-1,-10 3 1,-17 11-1,-16 8 0,-15 6 1,-13 7-1,-16 8 0,-10 5 0,-7 3-1,-1-1 2,4-3-1,5-6-1,10-6 1,15-7 0,12-8 0,11-5 0,13-9 1,12-5-1,12-10-1,14-8 2,12-8-2,9-4 2,9-6-2,6-5 1,6-1 0,1 4-1,-1 3 2,-6 7-1,-9 5 0,-6 9 0,-10 3 1,-4 7-1,-10 3 0,-15 8 0,-10 9 0,-11 5 0,-14 6 0,-11 5 0,-10 3 0,-8 4 0,-7-2 0,5-3-1,5-7 2,10-6-2,11-4 1,11-7-1,12-5 1,10-9-1,16-7 0,11-9 1,15-8-1,11-10 1,13-8 0,9-4 0,7-1 0,5 1 0,-1 4 0,-4 7 0,-10 10 0,-11 7-1,-10 9 1,-10 6 0,-19 6 0,-3 9-1,-22 7 1,-12 7 0,-15 6 0,-13 7 1,-13 3-1,-10 6 0,-8 0 0,2-3 1,4-2-2,7-7 2,11-8 0,11-4 0,12-9 0,15-3 0,9-9 0,12-9 0,12-8 0,14-8-2,9-8 2,10-5-2,8-4 1,4-3-1,4 1 1,0 5 0,-6 5 0,-6 7 0,-8 8 0,-10 8 0,-7 2 0,-11 9 0,0 0 0,-27 11-1,-4 4 1,-13 4 0,-8 5-1,-9 4 2,-9 5-2,-5 2 2,0 0-2,5-3 2,4-4-1,10-3 0,9-5 0,9-5 0,11-6 0,7-7 0,20-2-1,-2-22 1,20-3 0,9-8-1,9-7 1,6-6 0,6-4 0,5 1 0,-1 4 0,-6 6 0,-5 8 0,-10 8 0,-7 7 1,-10 7-1,-14 9 0,0 0 0,-26 13 0,-14 8 0,-16 7 0,-16 6 0,-15 11 0,-12 5 0,-13 7-1,-2 0 1,2-2 0,6-5 0,11-6 0,11-7-1,12-9 1,13-7 1,12-9-1,13-11 0,10-10 0,13-9 1,10-9-1,9-8 1,12-9-1,5-7 0,10-6 0,3 2 0,4 0 1,1 3-1,-5 5 1,-1 7-1,-11 10 1,-3 7 0,-8 8 1,-6 5-1,-9 10 0,0 0 0,-31 8-1,-4 9 1,-16 5-1,-10 7 0,-13 7 0,-13 8 0,-5 5-1,-2 0 1,3-2-1,5-3 2,13-7-2,11-8 2,10-8-1,13-8 0,10-8 0,11-9 0,11-11 0,13-11-1,12-9 1,7-8-2,9-5 2,5-5-2,7-2 2,3 3 0,0 6 0,-7 9 0,-9 9 0,-6 8 0,-9 8 0,-7 5 0,-11 7-1,-19 16 1,-9 6 0,-12 6 0,-11 10-1,-12 5 2,-10 6-2,-6 3 2,1-2-2,0-3 2,5-7-1,11-6 0,8-8 0,14-7 1,9-8-1,9-6 0,10-8-1,12-10 1,14-10 0,11-9-1,10-6 1,10-10-2,11-3 2,7-4-1,6 3 1,0 3 0,-4 8 0,-7 6 0,-8 8-1,-11 8 1,-10 6 1,-9 4-1,-20 9 0,0 0 0,-16 22 0,-17 1 0,-11 8-1,-13 7 2,-9 8-2,-11 4 1,-6 2 0,-1-2 0,3-5-1,5-5 2,11-9-1,8-6 0,9-8 0,12-8 0,9-7 0,10-8 0,12-9 0,12-6-1,9-10 2,8-5-2,6-6 1,5-1 0,2-1 1,-1 6-1,-5 5 1,-5 7-1,-8 10 1,-7 5-1,-11 11 0,-19 6 0,-12 13 0,-15 7 0,-12 8-1,-16 5 1,-9 4-1,-8 5 1,-2 1-1,2-5 1,9-7 0,11-7 0,12-7 0,16-7 1,9-6-1,13-9 0,9-10 0,14-6 0,13-10 1,7-5-1,8-8 0,2-5-1,7-1 1,-1 3 0,1 5 1,-8 5-2,-6 7 2,-7 8-1,-8 7 0,-10 9 0,-13 3 0,-10 10 0,-13 4 0,-10 6-1,-10 7 1,-9 2-1,-5 5 0,-1 0 2,5-4-1,7-4 0,10-7 1,12-4-1,8-6 1,10-8 0,9-12-1,11-7 0,9-10 0,9-10 0,7-6-1,7-8 1,8-4-1,3 0 1,1 4 0,-4 6-1,-6 8 2,-6 9-1,-8 8 0,-7 7 0,-14 11 0,-11 4-1,-14 11 1,-12 8-1,-12 9 1,-12 7 0,-13 8-1,-13 8 2,-9 1-1,2 0 1,3-3-1,5-6 1,8-7 0,12-8 0,12-9 0,16-7 0,10-11 0,13-11-1,14-10 0,13-11 0,11-10-1,8-9 0,11-8 1,4-5-1,11 1 1,2 0-1,-3 7 2,-5 8-2,-6 12 1,-10 6 0,-9 10 0,-9 7-1,-17 8 1,0 0-1,-31 26 1,-4-3-1,-8 7 1,-11 6-1,-6 4 1,-9 3 0,0 0 0,5-3 1,6-6-1,7-5 1,6-7-1,11-6 1,6-9 0,9-7-1,9-7 0,7-10 0,7-7 0,7-7 0,4-6 0,5-3-1,3-3 1,0 3 0,2 4 0,-4 6 0,-3 9 0,-6 5 0,-5 7 0,-7 9-1,0 0 1,-22 17 0,-4 5-1,-11 5 1,-13 7 0,-11 6 0,-8 7-1,-7 3 1,-5-2 0,0-1 1,3-6 0,8-4 0,8-8-1,12-6 1,7-9 0,10-6 0,10-9-1,11-10 1,7-8-1,9-8 0,8-9 0,6-6-1,6-6 1,9-4-1,3 3 0,1 1 0,-3 7 1,-3 7-1,-8 8 1,-3 7-1,-4 6 0,-16 13 1,0 0 0,-17 7 1,-7 9 0,-9 6-1,-7 6 0,-8 4 1,-9 4-1,-5 2 1,-3-2-1,9-3 0,4-7 0,8-5 0,7-7 1,8-5-1,8-11 0,11-6 0,8-10 0,8-6 0,5-7 0,11-5 0,4-5 0,6-3 0,4 1 0,1 6 0,-2 4 1,-5 7-1,-4 6 1,-10 8 0,-3 4-1,-13 8 1,0 0-2,-28 16 2,-7 2-2,-9 7 1,-7 4 0,-11 8 1,-7 6-1,-2 1 1,5-2 0,7-3 0,10-5 0,10-7 0,6-6 1,13-6-2,6-11 0,14-4 0,-10-19 0,15-4 0,7-9 0,4-8 0,6-4 1,8-5-3,4 2 1,1 4-1,-4 6 1,-2 6 0,-7 10 0,-4 7 0,-7 6-1,-11 8 2,-16 9 1,-9 7 0,-8 9 0,-11 5 0,-11 11-1,-9 6 1,-9 7-1,-3 2 1,1 0-2,4-4 1,4-7-1,7-5 3,14-11 0,46-29 0,-65 36 0,46-30-1,9-13-1,11-8 1,8-9 0,11-9-3,2-7 1,8-7 0,5-7 0,1 1 1,3 4 1,-6 7-1,-4 7 1,-7 10-1,-4 7 1,-8 8-1,-10 10-1,0 0 1,-9 22 0,-11 0-1,-8 7 1,-9 5 0,-5 5 1,-7 3 0,-1-1 0,1-3 1,6-6-1,43-32 1,-68 44-1,68-44 1,0 0-2,-44 27 0,44-27 0,0 0 0,0 0 0,5-47 0,-5 47 0,33-59-2,-8 23 0,2-2 0,0 1 1,1 5-1,-4 6 1,-4 6 0,-5 6 0,-6 6 2,-9 8-1,0 0 0,0 0 0,0 0 2,0 0-1,-64 42 0,64-42 0,-70 47 0,28-20 0,42-27 1,-75 48-1,75-48-1,-54 30 0,54-30 0,0 0 0,0 0 1,0 0-1,0 0 0,0 0 0,-23-48-1,23 48 1,15-51 0,-15 51 0,19-54 0,-19 54 1,20-45 0,-20 45 0,0 0 0,19-42-1,-19 42 1,0 0-1,0 0-1,0 0 1,0 0-1,0 0 0,-53-9 0,53 9 0,-45 12 0,45-12 1,-41 16-1,41-16 0,0 0 1,-42 19 0,42-19-1,0 0 1,0 0 0,0 0-1,0 0 1,0 0 0,0 0 0,26-49 1,-26 49-2,0 0 2,45-39-1,-45 39 0,0 0 0,0 0 0,0 0-1,0 0 1,0 0 0,-18 56-1,18-56 1,-45 70-1,18-28 1,-1 2-1,6-1 0,22-43 1,-39 74-1,39-74 0,-25 56 1,25-56-1,0 0 1,0 0 0,0 0 0,0 0 0,54 16 1,-54-16 0,77-46-1,-30 19 1,1-3-1,-2 2 1,0 4-1,-46 24 0,69-32 0,-69 32 0,0 0 0,52 17 0,-52-17 0,0 54 0,0-54 0,-22 83 0,5-35 0,-3 2 0,1-3 0,0-4 0,19-43 0,-25 68 0,25-68 0,0 0 0,0 0 0,41 32-1,-4-49 1,14-11-1,8-6 0,13-6-1,5-6 1,6 1 0,1 0 0,-4 5 1,-8 7-1,-3 9 1,-10 8-2,-9 9 1,-10 10 0,-10 9-1,-7 9 1,-7 7-1,-2 6 1,-9 3 2,1 3-1,1-4 1,1-1-1,6-6 1,10-8-1,19-9 2,11-11-1,14-12-2,16-8 1,11-8 0,13-8 0,12-6-1,7-5 1,-3 1-2,-2 3 1,-1 4 0,-9 6 1,-3 8 0,-13 8-1,-13 14 0,-12 8 1,-15 12-1,-11 9 1,-12 8-1,-10 6 2,-10 6-2,-5 3 1,-5-2 0,-2-1-1,1-4 1,1-7-2,7-5 2,5-10-1,12-13 0,9-12 0,16-13 0,13-10 2,17-10-1,13-9 0,11-7 0,11-4 0,7-2 1,2 2-1,0 7 1,-7 4-2,-11 9 2,-8 9-2,-16 12 1,-16 10 0,-15 12 0,-16 11 0,-16 10 0,-15 9 0,-12 6 0,-10 4 0,-7 3 0,-5-4 0,-1-1 0,2-6-1,4-9 1,4-6 0,9-12 0,10-11 1,22-11-1,12-9 1,14-10 0,13-8 0,11-2-1,11-7 2,4 3-2,0 1 0,-4 8 0,-8 6-1,-12 9 1,-12 9 0,-13 12 0,-13 12-1,-12 10 0,-14 8 1,-12 9-1,-9 4 2,-4 4-2,-5-3 1,2-4-1,2-6 1,4-10 0,7-10 0,16-15 1,0 0-1,32-25 1,9-4 0,17-9 1,17-8-1,16-7 0,15-3 0,10 1-1,3 3 1,2 5-1,-3 6 0,-11 11 1,-11 9-1,-16 9-1,-14 10 1,-18 11 0,-15 8-1,-17 12 0,-17 6 1,-14 8 0,-10 4 0,-10 0-1,-2 0 2,1-7-2,3-5 1,4-9 0,8-11 0,21-15 0,12-4 1,26-16-1,17-11 1,20-9 0,19-6-1,18-7 1,16 0 0,3 0 0,1 6-1,-7 6 1,-8 11-1,-14 9 0,-17 9-1,-17 9 1,-17 9 0,-15 8-1,-20 10 1,-16 6 0,-14 8 0,-17 6 0,-11 3 0,-7 1-1,-5-1 1,0-6 0,2-8 0,11-5 0,6-9 0,15-12 0,19-7 0,13-20 1,25-6-1,19-8 1,17-6-1,16-6 1,18-4-1,8 3 1,5 3 0,0 9 0,-12 8-1,-10 7 0,-13 9 1,-18 6-1,-15 11 0,-18 7 0,-18 11 1,-21 9-2,-16 7 2,-15 7-2,-9 2 1,-5 0 0,-3-4 0,4-5 0,6-11 0,10-8 0,13-11 0,19-10 0,22-14 0,18-9 0,18-6-1,19-6 2,17-5-2,19-2 2,11-4-1,8 5 0,-4 5 0,-7 5 0,-12 9 0,-14 6 1,-20 5-2,-18 9 1,-19 9 0,-24 11 0,-19 8 0,-21 11 0,-20 3 0,-15 8 0,-13 4 0,-11 0 0,-6-2 1,1-8-2,11-7 1,10-9 0,15-5 0,15-9 0,16-6 0,23-6 1,19-12-1,23-3 1,17-4-1,17-5 1,13-1 0,12-2 1,4 2-2,-5 3 2,-10 5-2,-16 7 1,-15 3-1,-18 7 1,-15 8-1,-18 4 0,-15 6 1,-17 3-1,-12 4 0,-12 2 0,-10 2-1,-6-2 1,-1-2-1,0-1 1,10-4 0,9-5 0,12-4-1,10-3 0,11-6 1,13-2-1,16-3 0,18-4-4,5-10-24,26-4-7,10-11 0,16-14-2</inkml:trace>
</inkml:ink>
</file>

<file path=ppt/ink/ink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38:26.34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 12 72,'14'8'41,"-14"-8"-1,0 0 1,0 0-28,0 0-8,0 0-2,0 0-1,0 0-1,0 0 0,0 0 0,0 0-1,0 0 1,0 0-1,0 0 0,0 0 0,0 0-1,0 0-1,0 0-2,0 0-6,10-3-30,-10 3-1,9-10 0,-4-1 0</inkml:trace>
  <inkml:trace contextRef="#ctx0" brushRef="#br0" timeOffset="585058">2091 507 68,'-32'30'41,"3"-13"-1,11 3 0,3-16-24,10 9-13,10-2-2,9 2-1,12 1-1,11 0 1,16 3 0,14 0 0,18 1 0,16-5 1,17-3 0,20-2 0,17-7 1,21-2-1,15-7 1,17-2-1,16-4 0,13-3 0,8 0 0,8-2-1,3 0 1,2 2-1,-2 1 0,-4 3 0,-7 0 0,-8 6 0,-13-1 0,-14 5 0,-16 3-1,-19 1 0,-19 6-2,-18-3-2,-14 12-6,-25-13-30,-1 9 1,-18-10-1,-1 4 1</inkml:trace>
  <inkml:trace contextRef="#ctx0" brushRef="#br0" timeOffset="585683">8792 909 64,'-25'12'41,"10"-4"0,21 6 0,11-16-20,21 9-19,19-3-1,19 0 0,23-1 0,21 0-1,20-3 1,19-1 0,16 0 0,10 0-1,11 4 1,6 3 0,3 2 0,-2 4 0,-6 0 0,-8 6-1,-13-1 1,-11 1-1,-20 0 1,-17-1-1,-21-1-1,-21-5-2,-13 11-7,-25-13-32,-14 8 0,-25-8-2,-16 3 0</inkml:trace>
</inkml:ink>
</file>

<file path=ppt/ink/ink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48:05.5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118 108 70,'13'-4'40,"-13"4"-1,5 9 0,-15 3-32,6 12-4,-4 8-2,-4 8 1,-1 10-3,-2 8 2,-1 5-2,1 1 1,0-1 0,4-5 0,2-12 1,4-2-1,7-10 1,7-10-1,6-8 1,8-9 0,9-8 0,5-8-1,8-1-1,5-5 2,3-4-1,0-4 1,0-2-2,-1 1 2,-3-4-2,-5 2 1,-6-1 1,-6 0-1,-7 3 1,-6 1-2,-10 3 2,-11 1-1,-9 9 0,-8 6 0,-6 9 0,-4 10 0,-3 9-1,-1 7 0,3 10 1,4 7 0,8 4 0,7 1-1,8-4 1,7-4 0,8-12 0,6-8 0,4-12 0,7-13 0,2-10 1,1-15-1,-1-8 0,1-15 1,-2-10-2,-1-7 2,-2-7-1,-5-3 1,-4-8-1,-1 5 1,-7-1 1,-2 10-2,-4 13 2,-1 10-1,-4 13 0,0 15 0,1 18 0,-8 22-1,4 18 0,1 15 1,-1 16-1,0 16 0,-1 12 0,1 16 0,2 6 1,0-3-1,0 0 0,0-10-1,2-10 0,0-12 0,1-14-1,0-19-1,2-16-1,0-13-2,8-11-7,-11-13-28,17-26 2,-7-12-1,11-7 1</inkml:trace>
  <inkml:trace contextRef="#ctx0" brushRef="#br0" timeOffset="765">1100 274 75,'9'27'39,"-10"17"-2,1 25-3,-11 8-28,4 14-4,-3 2-2,-1-4-2,2-4-1,-7-21-5,11 1-10,-17-26-18,10-13-2,-6-27 1,8 0 20,-12-25 12,0-8 7,5 1 5,-7-14 10,20 10 20,-5-3 1,18 13 0,1-8-16,27 23-14,7-4-3,18 2-2,13-1-4,7-7-3,17 3-35,-5-18 0,5-7-2,-5-17 1</inkml:trace>
</inkml:ink>
</file>

<file path=ppt/ink/ink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38:27.38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203 0 58,'0'0'36,"0"0"-1,-17 12 0,7 4-21,-11-9-7,-2 12-3,-3-7 1,-1 9-1,1-7 0,2 3 0,6-3-1,7 4 0,7 0-1,14 2 0,9-1 0,20 1 0,15-3 0,17 2 1,13-5-1,12-3-1,11-5 0,7-1 0,1-2-1,-7-3 1,-12 2-1,-12-1 0,-15-1 1,-15 0 0,-14-1-1,-16 3 1,-10 0-1,-14-2 1,0 0-1,0 0 1,0 0-1,0 0 0,-9-13 0,2 4 0,-4-3 1,-1-5-1,-5-3 0,-1-3 0,-5-4 0,3 1 0,-5-1 0,1 2 0,1 4 0,4 5 1,4 5-1,3 3 0,3 5-1,9 3 1,2 9 1,8 3-1,9 0-1,2 4 1,7-1 0,2 2 0,3 1 0,-5-3 0,-1 2 0,-8 1 0,-9 5 0,-10 3 0,-12 2 0,-8 8 1,-11 0-1,-5 6 0,-8-3 0,1-2 0,3-3 0,4-6 0,6-5-1,7-7 1,7-3-2,7-6-1,7 3-9,2-10-28,0 0-1,0 0 0,5-13-1</inkml:trace>
</inkml:ink>
</file>

<file path=ppt/ink/ink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40:50.87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167 80 0,'-9'3'27,"-10"-9"4,5 3 1,1 3-13,-10-14-1,12 14-1,-13-15-1,24 15 0,-27-12-6,27 12-2,-17-9-2,17 9-1,-10-7-1,10 7-1,0 0-1,0 0-1,0 0 0,0 0-1,13 7 1,-1-2-1,7-1 0,3 3 0,5-1 0,4 1 0,2-4 0,1 0 0,0 1 1,1-5-1,-1 3 0,2-4 0,-1-2 0,0 0 1,0-3 0,-1 0-1,-1-3 1,0 4 0,-2-3-1,-2 1 0,-3 4 1,0 1-1,-2 3 0,-2 1 0,-3 1 0,-1 1 0,-2 0 1,-3 3-1,-3-5 1,1 3-1,-11-4 1,11 5-1,-11-5 0,0 0 0,7 9-1,-7-9-2,0 14-14,0-14-23,-13 0 0,0-7 0,-1-7-2</inkml:trace>
</inkml:ink>
</file>

<file path=ppt/ink/ink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40:50.2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60,'10'13'35,"0"6"-2,-2 2 0,-6 2-27,5 10-3,-3 0 1,1 6-1,-5-4-1,0 0-2,0 2-8,-4-11-25,-1-9 0,5-17-1,-18-8-1</inkml:trace>
</inkml:ink>
</file>

<file path=ppt/ink/ink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40:37.99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267 0 59,'0'0'36,"0"0"0,0 0 1,9 14-25,-9-14-5,-8 12-1,-1-7-1,3 4 0,-5-7-2,2 4 0,-4-6 0,0 2-1,-3-4-1,0-1 0,0 2-1,-1-3 0,-1 3 1,-1 1-1,3-2 0,0 3 0,3-1 1,0 3-1,2-1 0,2 4-1,1 5 1,0 3-1,3 13 1,1 5-1,3 12 0,0 5 1,2 13 1,2 6-1,1 4 1,0 2 0,2-2 0,0-2-1,-1-4 1,1-6 0,0-7-2,1-7 2,3-6-2,0-9 1,5-8 0,1-6 1,3-11-1,2-3 0,4-9 0,3-3 0,-1-3 1,-2-3-2,-1 2 1,-3-4-2,0 6-2,-6-10-5,8 6-30,-12-5 1,2 1-1,-4-7 0</inkml:trace>
  <inkml:trace contextRef="#ctx0" brushRef="#br0" timeOffset="32705">536 713 45,'-2'13'34,"2"-13"2,-4 19 0,4-19-12,0 0-10,0 0-3,0 0-3,0 0-2,2-13-1,-1-5 0,5 0-2,-4-7-1,4-6 0,-4-7-1,0-5-1,-1-4 1,-1-3-1,-1 0 0,-1-3 0,0 2 1,0 8-2,-1 3 2,1 11-1,0 4 1,-1 8-1,3 17 0,0 0-1,6 16 1,0 7-1,4 12 1,2 8-1,6 8 1,3 2 0,6 2 1,0-3-1,3-7 1,2-6-1,-1-5 1,0-13-1,-2-5 1,-1-9-1,-4-9 1,-2-11 0,-4-10-2,-5-9 1,-6-10-1,-3-9 2,-6-10-2,-6-3 1,-3-2 0,-3 6-1,-1 8 1,-2 5 0,2 12-1,1 5-2,10 15-3,0-4-11,19 15-24,1-7 1,20 6 0,5-3-1</inkml:trace>
</inkml:ink>
</file>

<file path=ppt/ink/ink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40:40.02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 49 48,'-11'-13'37,"11"13"-1,-5-11 0,5 11-17,0 0-11,0 0-2,-6-12-2,6 12-1,0 0-1,13-10 0,-13 10-1,23-3-1,-7 4 1,4-1-1,3 2 1,1 0-1,3 2 0,-1 2 1,-1-1-1,-3 2 0,-1 2 1,-2 2-1,-5 0 0,-3 0 0,-1 3 0,-5 0 0,-1 1 0,-2 3 1,-1 1-1,-1 1 0,-1 3 0,-1 4 0,0 1 0,-1 1 0,-1 4 0,0-1 1,0 1 0,-3-1 0,2-2 0,-1-2-1,0-4 2,-1 0-2,-1-6 2,0-2-2,-2-2 0,-1-1 1,-2-2 0,0-2 0,-4 1 0,0-2 0,-2-3 0,0 1 0,1-4-1,0 2 1,4-2-2,-2-2 0,6 1-1,0-8-3,10 7-12,0 0-22,1-16 0,0-3-1,10 4 1</inkml:trace>
  <inkml:trace contextRef="#ctx0" brushRef="#br0" timeOffset="998">507 669 59,'0'0'36,"10"-2"1,-10 2-2,0 0-17,11 9-11,-12 1-2,8 15-1,-5 4 0,1 10-1,-2 7-1,0 5 1,-4 6-2,0-3-1,1-1-1,-5-9-2,8-2-7,-6-14-27,8-10-1,-3-18 1,0 0-2</inkml:trace>
</inkml:ink>
</file>

<file path=ppt/ink/ink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09T21:37:32.61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774 1040 32,'-7'-11'29,"-6"-8"2,2-2-9,6 4-9,-11-15-3,13 7-3,-8-11 0,8 9 0,-8-8 0,7 8 0,-8-5 0,3 8-2,-8-2-1,2 11-1,-5-1-1,-1 5-1,-3 3 0,-2 7-1,-3 10 0,-2 7 0,-5 11-1,-6 7 1,-3 13 0,-5 10 0,-2 7 1,-1 9 0,0 5 0,6 10 0,4 0 0,9 5 0,11 4 0,12 0 0,12 5-1,13-2 1,14-3 0,14-6 0,16-7 0,12-8 0,13-12 0,10-11 0,13-14-1,10-14 1,5-11 0,3-15 0,-1-12 1,-2-12-1,-9-17 1,-2-11-1,-12-20 0,-9-8 0,-14-20 0,-11-9-1,-14-13 0,-14-6 1,-13-1-1,-15 0 1,-17 3 0,-14 7 0,-19 15 0,-13 17 0,-12 14 1,-11 21-3,-12 14 2,-6 16-1,-5 16 0,-1 15-1,1 11 0,4 2-1,8 14-2,7-8-2,21 15-21,5-10-13,20-1-1,14-11 0,20-5 2</inkml:trace>
  <inkml:trace contextRef="#ctx0" brushRef="#br0" timeOffset="755">1977 450 80,'7'-14'39,"-5"-2"-1,-2 16 2,1-18-35,-1 18-1,0 0-1,-7 19-1,-5 4 1,-3 15-2,-5 15 0,-1 18 0,-2 16 0,-1 16 0,0 14 1,7 7-2,4 7 1,9-4 0,7-3 1,7-10-1,3-13 1,7-7-1,3-17 0,0-7 0,1-13 0,-1-12-1,-2-10-3,-5-12-1,6 3-15,-10-30-22,6-6 1,-8-22 1,4-4-3</inkml:trace>
  <inkml:trace contextRef="#ctx0" brushRef="#br0" timeOffset="1325">2111 898 69,'10'-17'37,"4"-3"0,-4-6 1,9 2-30,-8-13-1,9 9-2,-6-6-1,3 8-2,-3-2 1,-1 7-2,-1 1 0,-1 7-1,0 7 0,0 5 0,1 9 0,0 8 0,3 16-1,1 11 1,2 16-2,1 13 1,-4 15 0,-5 10 0,-3 12 0,-9 0-1,-6 0 0,-9-5 1,-5-4 0,-8-13 1,-1-9-1,-2-12 1,1-14 0,3-11 0,4-15 2,5-10-2,6-17 1,14 1 0,-7-23-1,14 5 2,6 0-1,10 2 1,4 6-1,8 8 0,5 7 0,2 9 0,1 3 0,2 2-2,1 0-1,-7-9-4,1 0-32,-10-12 1,-1-2-1,-8-16-1</inkml:trace>
  <inkml:trace contextRef="#ctx0" brushRef="#br0" timeOffset="2180">2572 685 38,'0'0'32,"6"9"2,-6-9-3,10 5-14,-10-5-5,0 0-1,0 0-3,0 0 0,0 0-2,0 0 0,0 0 0,7-9-1,-9-6-1,6 0 0,-6-9-1,4-1-1,-4-6-1,1-3 1,0-2-1,-1 4 0,-1 4-1,1 4 1,-1 5-1,1 5 0,-1 4 0,3 10-1,4 10 1,3 7-1,4 7 1,2 6-2,8 8 1,3-1 0,7 5-1,2-5 1,2-5-1,0-6 2,-2-12-1,0-6 2,-7-15-1,-3-6 1,-9-11 1,-5-5-1,-11-10 0,-7-5 0,-5-1 0,-7-3 0,-3 7-1,-1 2 0,-1 6 0,2 5-1,4 8-1,3 2-1,17 18-4,-22-29-16,22 29-17,3-22 0,9 14 0,-1-7 0</inkml:trace>
  <inkml:trace contextRef="#ctx0" brushRef="#br0" timeOffset="2775">3077-10 86,'-9'-7'38,"9"7"1,0 0 0,9 8-33,16 6-1,0 8-1,11 14 0,4 12-2,8 17 0,4 15-1,4 17 1,0 13-1,-6 10 0,-3 4 0,-8 0 0,-8-1 0,-6-3 1,-15-9-1,-2-8 0,-13-14 0,-4-7 0,-1-13-1,-6-7 0,6-10-1,-4-19-1,8-6-2,-4-19-3,20 2-34,-10-10-2,16-6 1,-1 0-2</inkml:trace>
</inkml:ink>
</file>

<file path=ppt/ink/ink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41:11.51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11 965 94,'0'0'40,"0"0"1,4-10-2,-5-11-32,5 1-2,-3-9-2,4-12 1,-4-3-4,2-8 2,-3-10-1,0-2 0,-2-7 0,-1 4-1,-2 1 2,1 9-3,-1 7 1,1 7 0,1 14 0,1 9 0,2 20-1,12 14 0,3 16 1,4 14-1,8 11 1,4 9 0,6 5-1,8 5 2,0-3-1,2-9 0,-1-4 1,1-12-1,-4-11 0,-1-8 1,-4-11 0,-5-7 0,-3-14-1,-5-6 1,-4-17 0,-5-11-1,-6-13 0,-4-15 0,-4-11 0,-5-9-1,-4-1 1,-2 1 0,-1 6-1,-2 10 0,4 9-2,2 13-2,11 17-6,-3 8-29,23 8-2,7 1 1,18 12 0</inkml:trace>
</inkml:ink>
</file>

<file path=ppt/ink/ink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39:36.0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52 20 47,'11'-11'31,"-11"11"2,0 0-1,4-10-21,-4 10-3,0 0-2,0 0 0,0 0 0,7 9-1,-7-9-1,5 12 0,-3-3-2,3 7 1,-2 3-1,2 7-1,-4 3 1,0 4 0,-4-2 0,-1 2-1,-3-4 0,-3-4-3,3 3-18,-8-17-16,-1-8-1,-2-15-1,2-14-1</inkml:trace>
</inkml:ink>
</file>

<file path=ppt/ink/ink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41:12.25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13 738 87,'0'0'40,"0"0"-1,0 0 3,0 0-31,0 0-5,0 0-1,0-25-2,0 7 0,-2-11-1,1-5 0,-1-13-2,2-4 1,-2-6-1,2-4 1,-1 3-1,0-4 0,0 8 0,0 6 0,0 7 1,0 12-1,1 5 1,-1 10-2,1 5 1,0 9-1,4 12 1,0 7-1,3 15 0,6 8 1,4 16-1,3 5 0,6 13 2,3 1-1,2 0 0,3 0 1,1-7-1,-3-9 0,-3-8 0,-1-7 0,-3-7 0,-1-10 0,-4-5 0,-3-12 1,-3-7-1,1-12 0,-1-10 1,-2-10-1,2-16 1,-4-11-2,2-10 1,-1-10 0,-2-6 0,0-5-1,-3 0 1,-1 2 0,-1 10 0,-1 9 1,0 5 0,-2 18-2,-1 6 2,1 13-1,-2 8 0,1 14-1,-3-12 0,3 12-3,0 0-4,-7 11-31,11 1-3,-4-12 1,0 19-2</inkml:trace>
</inkml:ink>
</file>

<file path=ppt/ink/ink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38:47.6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 69 90,'-3'-10'37,"-3"-5"2,5 6-1,-7-8-30,8 17-3,6-19-2,-6 19-1,16-8 1,-2 12-1,2 8 0,5 6 0,3 9 0,1 12-1,0 10 1,2 11-1,-4 6-1,-4 9 2,-7 3-1,-6 3 0,-8 4 0,-8-1 0,-5-3 0,-7-4-1,-1-3 1,-3-9-1,0-6 0,0-7 0,4-10-1,3-11 0,4-7-1,5-12-1,10-12-2,-10-9-10,16-1-25,2-15-1,10 2 2,-1-12-2</inkml:trace>
  <inkml:trace contextRef="#ctx0" brushRef="#br0" timeOffset="615">521 1042 79,'-12'-11'37,"-6"-3"0,3 5 0,-6-5-22,7 17-11,-3 2-1,4 7-2,0 5 0,4 1-1,4 2 1,4 1-1,5 0 1,7-5 0,3-3 0,5-3 1,2-4 0,2-2 0,-1-8 0,0-1 0,-3-6-1,-4-3 1,-5-1 0,-2-7-1,-7-1 0,-3 1 0,-6 3 0,-2 3-1,-5 5 1,-3 7-1,-1 4 0,-1 10 0,1 1 0,3 5-1,4-4 1,5 3 0,6-2 0,8-2 0,5-4 0,5-6 0,4-2 0,1-2 1,-2-5-1,-1 1 1,-5-4 0,-6 1 0,-8 10-1,-3-10 0,-9 11 0,-3 2 0,-4 5-1,2 1 0,1 1 1,3 1-1,13-11 1,-8 11-1,8-11 0,13 3-3,4 3-26,-7-6-10,4 6 1,-14-6-2,19 5 1</inkml:trace>
</inkml:ink>
</file>

<file path=ppt/ink/ink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41:39.30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350 7 92,'16'-11'38,"-16"11"3,0 0-2,-9 6-31,6 3-3,-6 1-3,0 4 0,-5 4-1,1 9 1,-2 4-1,0 4 1,-1 3-1,0 5-1,1 1 1,1 3-1,1-3 1,3-2-1,0-3 0,1-3 0,1-5-1,1-5 2,2-3-2,-1-5 2,3-3-2,0-6 1,3-9 0,0 0 0,0 0 0,0 0 0,0 0-1,-6-13 1,7 0 0,-1-2 0,0-2 0,1-4 0,-1-2 0,0 0 1,-1-3 0,0 3 0,-1 2-1,0 3 1,0 4 0,-1 4 0,3 10-1,0 0 0,0 0 0,-11 10 0,3 9 0,-1 5 0,-4 5-1,0 5 1,-3 1-1,-1 3 1,1-5-1,4-1 0,3-5 0,5-5 0,7-9 0,7-2 1,6-9 0,9-5 0,4-5 0,6-5 1,5-4 0,1-1 0,0 2 0,-4-2 0,-5 6-1,-4 2 0,-7 4-1,-6-1-3,-2 11-16,-13-4-19,7-14-2,-6-3 0,8-1 0</inkml:trace>
</inkml:ink>
</file>

<file path=ppt/ink/ink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41:40.31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256 42 73,'0'0'38,"2"-16"1,-2 16 0,-2-18-25,2 18-7,2-9-1,-2 9-1,0 0-1,0 0-1,0 0 0,0 0-1,-5 13-1,2 2 0,-3 7-1,-1 4 0,-1 7 0,-2 5 0,0 5-1,-1 2 2,1-2-2,1-3 1,0-5 1,1-3-1,1-6-1,0-4 1,3-7-1,-1-3-1,2-3 0,3-9-2,-5 9-2,5-9-3,0 0-7,-17-16-17,17 16-4,-10-22-1,5 10 0</inkml:trace>
  <inkml:trace contextRef="#ctx0" brushRef="#br0" timeOffset="327">33 364 70,'0'0'39,"-9"-2"-2,9 2 1,-10-4-21,10 4-8,-1 11-4,2-1-2,-4 4-2,1 2 0,-1 2 0,1 1-1,1 1 0,1 1-1,1-7 2,3 0-1,-4-14 0,17 12 1,-4-12 0,5-2 0,2-4-1,3-3 2,2 1-2,1-3 1,0 2-1,-1 0 0,-1 2 0,-3 1 0,-2 0 1,-2 1-2,-5 3-1,-12 2-4,24-11-31,-24 11-3,10-15 2,-3 0-2</inkml:trace>
</inkml:ink>
</file>

<file path=ppt/ink/ink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41:41.72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281 427 70,'0'0'36,"3"-10"1,-3 10-2,0 0-23,0 0-6,-14 15-1,11 1-1,-8 2-1,2 9-1,-4 6-1,1 6 0,-3 7-1,2 2 1,-2 2 0,4 1 0,-1-3-1,2-2 0,1-6 1,3-2-1,-1-7 2,3-6-3,0-4 2,2-6-2,1-4 1,1-11-2,0 9-1,-2-18-3,2 9-7,-1-13-24,2-1 0,-3-2-1,0-1 2</inkml:trace>
  <inkml:trace contextRef="#ctx0" brushRef="#br0" timeOffset="321">50 880 65,'-11'0'37,"11"0"-1,0 0 1,-4 11-14,4-11-18,0 0-2,-12 15-1,8-5-1,-3 1 0,3 3-1,-1-2 2,3 4-2,0-3 1,5 1-1,0-5 2,-3-9-2,15 11 2,-4-9-1,2-2 0,3-3 0,2-2-1,0 0 2,1-2-3,2 1 3,-3 1-3,2-1 2,-2 2-2,-4-1 1,1 3-4,-8-9-6,4 9-27,-11 2-2,0 0 2,9-11-3</inkml:trace>
  <inkml:trace contextRef="#ctx0" brushRef="#br0" timeOffset="1607">408 166 92,'0'0'37,"0"0"0,0 0 1,9-13-34,3 6-2,2 1 0,3 1 0,0 0-1,3 3 1,-4 0-1,1 4 0,-5 5-1,-1 3 1,-7 7-2,-6 3 1,-4 3 0,-7 5-2,-3 3 2,-7 2-1,-1-2 0,-1-1 1,1-1-1,5-3 1,6-1-1,5-4 2,8-5-1,7-1 1,7-4 0,5-2 0,5-4-1,1-1 1,0-5 0,-2 0-2,-2-2 0,-4-5-3,1 7-8,-13-8-26,-5 9 0,10-23 1,-7 11-2</inkml:trace>
  <inkml:trace contextRef="#ctx0" brushRef="#br0" timeOffset="2098">687 119 72,'0'0'37,"-8"20"-1,5-9 1,3 13-21,-2-9-11,9 3-2,-2 1-1,6 2 0,-2-3-1,6 0 0,-2 1-2,-1-10-3,6 5-10,-7-14-24,1-3 2,-1-7-2,0-5 1</inkml:trace>
  <inkml:trace contextRef="#ctx0" brushRef="#br0" timeOffset="2323">850 0 82,'0'0'38,"1"21"-1,-1-1 1,5 14-25,-8-3-9,4 10 1,-5 1-2,3 3-1,-4-2 1,2-1-1,-2-6-1,1-3-1,1-4-1,-1-8-2,6 5-6,-10-14-29,15-2-2,-7-10 2,22-7-2</inkml:trace>
</inkml:ink>
</file>

<file path=ppt/ink/ink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41:44.53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397 9 87,'0'0'37,"10"-11"0,-10 11-3,-12 10-24,8 4-4,-9 0-3,1 9 0,-8 5-1,-1 7 0,-4 7 0,0 3-1,1 7-1,1 0 1,1 0-1,2 0 0,4-6-1,2-5-1,6-6-2,-4-15-4,14 0-26,-8-8-5,6-12 1,-9 4-1</inkml:trace>
  <inkml:trace contextRef="#ctx0" brushRef="#br0" timeOffset="287">1 547 91,'0'0'37,"11"-1"0,-11 1 1,0 0-32,0 0-3,0 0-1,11 11-1,-15 3 0,1 3 1,-1 2-2,1 2 1,-1 2-1,1 3 0,0-5 0,5 0 0,2-4 0,5-5 1,5-3-1,4-4 1,5-6-1,4-4 1,3-3 0,0-4-1,2-2-3,-7-11-7,0 7-27,1-5-2,-1-1 1,-1-5-2</inkml:trace>
</inkml:ink>
</file>

<file path=ppt/ink/ink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42:28.78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395 630 63,'1'-14'38,"-7"-3"-1,0 0 2,-12-5-19,6 7-13,-11-1-2,2 6-1,-7 1 0,1 5-1,-5 4 0,3 5-1,-3 7-1,1 5 0,1 6 0,2 7 0,2 7-1,6 8-1,4 3 1,7 7 0,7 1-1,8 1 1,10-1-1,7-6 1,9-5-1,5-8 2,9-8-2,3-11 1,6-12 0,3-13 0,4-13 0,2-11 0,-2-14 0,-3-8 1,-6-8 1,-10-4-1,-13-3 1,-13 2-1,-18 5 1,-17 7-1,-13 9 0,-10 9 0,-8 12-1,-3 9 0,2 11-2,2 9-1,14 12-2,5-2-4,24 12-30,1-1-2,16 7 1,7-5-1</inkml:trace>
  <inkml:trace contextRef="#ctx0" brushRef="#br0" timeOffset="474">770 943 93,'10'28'39,"2"7"0,-9 0-1,7 12-32,-7 4-3,3 6-1,-3 4-1,1 1-1,-2-2 1,0-5-1,-1-8 0,0-9 1,-1-14 0,-2-8-1,2-16 0,-11-13 1,4-18 0,0-13 1,0-17-1,0-16 0,0-10 0,3-11 0,4 0 0,4 6 1,3 9-1,3 10 0,6 16 0,3 17-1,6 17 0,3 18 1,0 13-2,-1 11 0,-2 12 0,-7 5 0,-4 8-1,-9 2 1,-7 2 0,-7-4-1,-6-5 0,-1-8 0,-2-8 0,0-10-1,6-4-1,0-16-3,12 7-21,10-22-11,7 3 0,2-9 1,14 4 0</inkml:trace>
  <inkml:trace contextRef="#ctx0" brushRef="#br0" timeOffset="1060">1930 698 64,'17'-17'38,"3"6"0,-10-6 1,1 15-16,-14-14-14,3 16-3,-11-20-2,-1 15 0,-9-1-2,-2 5 0,-8 3-1,-5 5-1,-2 7 0,-1 2 0,0 10-1,0 2 0,6 6 0,4 2 0,10 2 0,6 2 0,9-3 0,9 2 0,8-5 1,7-3-1,7-4 1,7-4 1,3-5-1,2-5-1,2-3 0,-2-7-1,2-1-2,-10-10-5,7 1-30,-16-6 1,0 3-1,-9-8 0</inkml:trace>
  <inkml:trace contextRef="#ctx0" brushRef="#br0" timeOffset="1550">1770 839 95,'0'0'37,"0"0"2,0 0-10,0 0-22,14 6-2,-3-5-3,3 2 0,3 0-1,2 3 1,4 2-2,0-6-3,7 10-11,-6-13-24,5 1-1,-5-8 0,5-2 0</inkml:trace>
  <inkml:trace contextRef="#ctx0" brushRef="#br0" timeOffset="2190">3082 510 61,'5'-19'39,"-5"19"-1,-9-20 2,0 20-13,-14-11-18,3 9-3,-9 0-3,-3 5-1,-4 5 0,-2 7-1,-2 12-1,1 6 1,4 9-2,5 8 1,7 4-1,8 6 0,10 3 0,11-5-1,14-6 1,12-10 0,11-11 0,13-16 1,11-14-1,9-16 1,4-14 1,4-11 0,-6-10 1,-1-8 0,-12-6 0,-13-1 0,-20-1 0,-16 4 0,-19 5 0,-13 7-2,-14 8 1,-14 13-1,-4 15 0,-5 10-1,4 13-2,1 5-3,19 22-18,0-6-16,20 8 0,6-6-1,18 6 2</inkml:trace>
  <inkml:trace contextRef="#ctx0" brushRef="#br0" timeOffset="2682">3544 1035 73,'0'17'38,"1"11"-1,-3 3 1,2 13-22,-4-2-13,3 9 0,-1 2-2,-2 1-1,0-5 1,0-3-1,0-12 2,4-7-1,-5-15 1,5-12-1,-9-19 0,8-7 2,-1-17-1,3-12 0,-1-17-1,0-12 1,2-8 0,6 3 0,1-1 0,5 5-1,1 8 0,3 14 0,5 17-1,1 16 0,10 19-1,-5 10-1,2 13 0,-4 10 0,-3 9 0,-8 4 0,-8 2 0,-9 1 0,-8-2 1,-9-5-2,-3-3 0,-6-10-2,5-2-1,-6-16-6,14 4-27,-2-12 1,16 8 0,-7-26 1</inkml:trace>
  <inkml:trace contextRef="#ctx0" brushRef="#br0" timeOffset="3181">4221 605 85,'0'0'40,"-25"-4"-2,1 5 2,-13-7-21,-2 7-16,-4-2-2,1 4 0,3 0-1,11 6 0,10 2 1,12 5-1,15 3 0,9 3 0,11 8 0,5 1 0,5 3 0,0 2 0,-5-2 0,-6 0 0,-15-4 0,-8 0 0,-12-8 1,-8-2 0,-12-6-1,-3-4 0,-4-6 0,-2-5-1,6-3 0,4-7-2,7 2-1,2-11-5,23 6-30,-6-4 0,13 3 0,3-3 0</inkml:trace>
  <inkml:trace contextRef="#ctx0" brushRef="#br0" timeOffset="3767">4897 754 100,'15'2'41,"-15"-2"0,6 19 0,-17-6-32,0 9-7,-4 2-1,1 1-1,-1 1 1,8-2-1,7-8 1,14-8-1,18-18 2,22-10-1,25-15 1,24-11-1,30-11 0,26-10 0,27-8 0,24-2-1,19 5 1,8 1-1,3 4 0,-2 4-1,-10 12-7,-25-6-28,-11 8-6,-28-7 0,-25-4-2</inkml:trace>
</inkml:ink>
</file>

<file path=ppt/ink/ink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48:03.46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216 0 83,'-17'32'39,"-6"4"-1,-1 11 1,-9-2-31,3 7-6,-1 8-1,6 1-1,3-2 2,11-1-1,16-6 1,16-7 0,19-10 0,15-4 0,10-12 0,11-4-2,7-3-3,-7-10-4,3 4-33,-21-7-1,-13 6 0,-26-3 0</inkml:trace>
</inkml:ink>
</file>

<file path=ppt/ink/ink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9T21:14:20.9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0 2,'0'0'3,"-4"13"-2,4-13-1</inkml:trace>
  <inkml:trace contextRef="#ctx0" brushRef="#br0" timeOffset="3583">3349 381 80,'7'21'39,"0"-1"1,-7-20-15,-4 19-57,4-19-4,-14-4-4,9-12 0</inkml:trace>
</inkml:ink>
</file>

<file path=ppt/ink/ink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48:08.40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0 242 20,'20'-31'29,"-5"-12"0,10 5 0,-8 1-15,2-2-10,1 12 2,-8 2 0,1 22 3,-13 3-1,5 24 1,-16 1 2,10 21-1,-14-2-3,12 9-2,-4-3-1,15-2-1,5-10-1,11-10-1,11-16-1,10-12-1,14-9-4,-3-19-33,15-3-1,-6-8-1,0 3 1</inkml:trace>
</inkml:ink>
</file>

<file path=ppt/ink/ink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48:09.03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188 114 74,'4'-30'42,"1"21"-2,-5 9 2,-11 14-33,-4 15-5,0 14 0,-6 10-3,4 15 0,-5 7-1,2 5 0,3 0-1,1-5 0,4-6-2,-1-14-2,9-4-2,-9-25-7,18 0-6,-18-31-2,23-3 4,-15-22 7,14-13 6,-1-13 4,4-15 4,8 0 6,-4-18 8,21 13 3,-11-8-2,21 14-7,-10 5-6,6 12-1,-5 10-2,-1 13 1,-10 11-2,-6 14 1,-11 8-2,-8 13 1,-11 8 0,-7 7-1,-3 8 1,-2 3-1,2 3 0,3-1 0,5-1-1,9-3 1,9-6 0,8-4 0,8-7 0,5-5 0,3-3-2,0-8-1,3-3-1,-9-14-5,9 8-17,-13-23-12,2 4-1,-11-21 11,10 17 15,-13-13 8,2 7 6,1 13 5,-11-1 18,9 24 15,-6 8 0,7 26-11,-16-9-12,12 26-7,-9-5-5,3 4-2,-4-8-2,-1-5-4,5-6-3,-9-18-9,11-5-24,0-24 0,7-6-1,-3-16 3</inkml:trace>
  <inkml:trace contextRef="#ctx0" brushRef="#br0" timeOffset="641">856 201 63,'0'0'39,"0"0"0,-8 27-1,-19-12-22,7 14-10,-5-1-5,-1-3-1,4 1-4,-2-12-3,17 6-16,-4-15-15,11-5-1,0 0 0,18 5 1</inkml:trace>
  <inkml:trace contextRef="#ctx0" brushRef="#br0" timeOffset="845">989 396 71,'1'11'40,"-2"10"-2,-14 3 1,7 10-32,-14-2-4,4 7-3,-1-4 0,2 0-1,9-6 1,7-6-1,8-11 1,10-10 1,5-5 0,6-7 0,2-5 0,3 1 0,-2-1 0,1 7-1,-2 3 0,-3 12 0,-2 9 0,-4 10 1,-6 14-2,-2 5 2,-5 9-1,-5-2 1,-5 3-2,-4-6 0,0-4-2,-7-10-1,9-10-10,-11-16-25,15-9-1,-17-29 1,13-9 1</inkml:trace>
  <inkml:trace contextRef="#ctx0" brushRef="#br0" timeOffset="1163">1264 138 49,'27'-71'39,"3"27"0,-6 21 0,5 46-19,-17 11-12,3 28-3,-10 9-1,2 15-3,-6 4 0,-2 0-2,0-9-2,-2-15 1,7-15-1,0-20-1,6-13 1,1-22 0,6-14 1,2-12 2,0-8 1,3-4 1,-2 0 1,0 7 1,-6 5 0,4 15 0,-7 13-1,4 15 0,-6 12-1,3 5-1,0 6-1,0 0-1,3 1-2,-3-8-2,9-1-3,-21-28-18,30 16-14,-17-21 0,6-3 0,-8-13 0</inkml:trace>
  <inkml:trace contextRef="#ctx0" brushRef="#br0" timeOffset="1551">1784 87 63,'-1'-23'41,"1"23"-2,9 22 2,5 23-30,-13-1-5,8 14-2,-2 9-3,2 5-1,-1 2 0,2-7-2,0-6-1,-3-12-2,6-3-2,-12-18-5,12-4-16,-13-24-12,0 0 1,-13-28 5,6 9 24,-16-15 9,-5-7 6,5 6 5,-12-9 16,13 16 15,1-2-1,18 17-3,3-12-23,30 15-7,8-3-4,13 2-1,14-5-4,1-17-26,15 7-14,-10-11 2,-6-3-2</inkml:trace>
</inkml:ink>
</file>

<file path=ppt/ink/ink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56:23.1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1898 1313 91,'-11'-2'39,"5"-14"1,7-5-1,-7-15-33,12-1-2,-1-8 0,7-5-1,1-3-2,5-1 2,1 4-2,4 2 1,1 6-1,0 6 1,-2 6-2,0 9 0,-1 7 1,0 11-1,0 11 0,1 12 0,0 17 0,1 12 0,-3 13 0,-4 12-1,-5 12 1,-9 4-1,-7 1 1,-14 0-1,-9-8 1,-11-4 0,-10-10-1,-7-6 1,-2-11 0,-1-10 0,0-10 1,3-12-1,4-12 0,6-13 1,6-12 0,10-13 0,6-9-1,9 0 1,9-3 0,9 1 0,11 7-1,10 10 1,11 10-1,7 14 0,8 8 1,3 10 0,7 7 0,4 5-1,0 3 1,1 0 0,-2-1 0,-5-3-1,-5-2-1,-8-7 0,-4-2-3,-12-11-2,2 6-13,-15-24-21,2-2-2,-10-18 0,3-8 1</inkml:trace>
  <inkml:trace contextRef="#ctx0" brushRef="#br0" timeOffset="836">2417 682 69,'-4'15'37,"3"-2"1,1-13 0,2 21-23,-2-21-5,0 0-2,-2-13-2,6 3-2,-2-7 0,5-3 0,-2-7-2,1-2 0,-1-5-1,1 0 0,-2 0 0,1 2 0,-3 0 0,0 2-1,-2 6 1,0 4-1,0 7 0,0 3 0,0 10-1,0 0 1,0 0-1,15 26 1,-3 0-1,3 10 1,3 5-2,3 7 2,5 4-2,1-3 2,2-3-1,-2-7 0,2-9 1,-2-6 0,-2-12 0,0-8 1,-2-14-1,-3-8 1,-3-11 0,-2-10-1,-6-6 1,-2-9 0,-2-5 0,-5-2-1,-4 5 1,0 3-1,-3 8 0,-1 5-1,1 12-2,-2 3-5,9 25-32,-3-11-2,3 11 2,7 12-2</inkml:trace>
  <inkml:trace contextRef="#ctx0" brushRef="#br0" timeOffset="2748">421 361 93,'-1'-52'40,"-6"7"2,3 13-2,-15 0-31,9 11-4,-8 7-1,-1 10-1,-7 11-1,-4 16-1,-6 14 0,-5 21 0,0 24-1,-2 17 0,2 20-1,6 14 1,8 11-1,11 3 1,15-3 0,12-8-1,15-20 1,12-13-1,14-23 1,9-20-1,9-26 2,9-23-1,1-27-1,3-22 1,-2-23-1,-4-21 2,-11-18-1,-10-15 1,-15-11 0,-20-3 0,-19-2 1,-18 7-1,-16 13 1,-12 14-1,-11 22 1,-5 16-2,0 23-1,5 12 0,10 17-2,9 8-2,18 17-8,5-8-28,23 5-1,11-4 1,17-3-1</inkml:trace>
  <inkml:trace contextRef="#ctx0" brushRef="#br0" timeOffset="3266">1279 124 101,'1'10'40,"-7"9"0,-4 19-1,-16 13-34,8 26-3,-5 23 0,2 22 0,1 16 0,4 12 0,7 4 0,8 1 0,7-12 1,11-12-1,6-21-1,6-17-1,8-15-2,1-27-7,12-7-31,-1-27-2,10-13 1,1-23-2</inkml:trace>
  <inkml:trace contextRef="#ctx0" brushRef="#br0" timeOffset="3785">3271 0 103,'15'27'40,"7"7"1,13 18-1,4 10-36,16 21-1,4 18-2,3 16 0,-4 8 1,-5 9 0,-13 5-1,-11-1 2,-16-6-1,-13-8 0,-15-14 0,-11-10 0,-8-14-1,-4-8 0,-2-16-1,3-12-1,5-10-1,4-14-4,21-3-31,0-11-4,10-3-1,-3-9-1</inkml:trace>
</inkml:ink>
</file>

<file path=ppt/ink/ink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56:08.17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56 1486 63,'20'9'39,"-20"-9"1,0 0 2,1-21-27,-1 21-6,-7-21-5,2 6 1,-4-7-3,1-3 2,-1-7-2,1-6-1,-2-7 1,4-6-1,0-7 1,2-5-2,-1-5 1,4-2 0,2-2 0,3-1-1,1 3 1,0 1-1,3 4 1,2 5-1,-1 6 0,-1 9 0,-1 8 1,0 10-2,-2 8 2,-5 19-2,13-4 1,-2 17 0,3 15-1,3 7 1,5 10 0,4 8 0,7 11 0,0 4 0,1 2-1,1 2 1,1-2-1,0-3 1,0-3 0,1-5-1,-5-6 1,-1-7 0,-1-7-1,-1-6 2,-4-8-1,-4-6 0,-4-8 0,-1-8 0,-4-12 0,1-12 0,-3-12 1,-2-14-2,2-14 2,-1-12-1,0-13 1,-1-13-1,-2-6 2,-1-3-1,0 1 0,0 4 0,1 7 1,-1 7-1,-1 11 1,2 14-1,0 12 0,1 15 0,-1 7 0,-2 12 0,-1 5-1,-3 13 0,0 0-1,0 0-3,13 19-15,-12-5-22,1 7-2,-6-4 0,-2 2-2</inkml:trace>
</inkml:ink>
</file>

<file path=ppt/ink/ink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57:58.68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549 127 61,'0'0'39,"0"0"0,0 0 1,0 0-26,0 0-7,-21-46-1,21 46-2,-54-35-1,54 35-1,-69-29-1,69 29 0,-65-17 0,65 17-1,-51-6-1,51 6 1,0 0 0,-46 40 0,46-40 0,-13 80 0,10-18-1,-2 16 1,0 18 1,-2 21-1,-4 10 0,-4 10 0,-7 12 2,-4 6-3,0-3 5,1 1-4,2-6-1,4-6 1,0-6 2,4-8-2,9-12 0,2-10 0,6-9 0,-1-14 1,3-7 0,0-16 0,7-8 0,-11-51 0,36 68 0,-36-68 1,49 42 0,-49-42-1,74 23 0,-31-16-1,5-7-2,0 11-24,-3-11-16,-45 0 0,75 19-1,-75-19 0</inkml:trace>
  <inkml:trace contextRef="#ctx0" brushRef="#br0" timeOffset="11004">4283 4071 31,'0'0'34,"7"10"1,-7-10 0,0 0-18,0 0-4,0 0-2,0 0-3,0 0-3,-10-5-1,10 5-1,0 0-1,0 0 0,0 0-1,0 0 0,-6-10 0,6 10-1,0 0 1,0 0-1,0 0 0,0 0 0,0 0 0,0 0 0,0 0 0,0 0 1,0 0-1,0 0 0,0 0 1,5-10-1,-5 10 0,4-10 0,-4 10 0,12-20 0,0 6 0,1-2 0,5-7 0,3-1 0,5-5 1,5-1-1,4-3 0,6-5 0,3-1-1,8-2 1,7-1 0,7-2 0,8-3-1,7-2 1,8-4 1,5 1-1,7-4 1,9-1-1,3-2 0,6-2 0,5 2 0,7-1 0,5 2-1,6 0 1,3 0-1,4 4 2,5-3-1,0 5 0,5 1 0,3 3 1,0 0-1,5 3 0,3 2 1,5-2-1,6 6 0,8-1 0,7 2 0,8-1 0,6-2 0,9 2 0,9 0 0,2 3 0,8-1 0,2-1 0,4 4 0,3 1 0,2 3 0,2 0 0,4 4 0,3-1 1,6 4 0,6 4 0,5-1 0,3 3 0,6 2 0,4 2 0,-1 4 0,7 3 0,-4 3-1,0 2 0,0 4 0,-2 4 0,-4 3 0,-6 8 0,-4 2 0,-8 6 0,-8 4-1,-5 7 1,-9 7 0,-4 4-1,-7 6 1,-6 1-1,-8 6 0,-4-1 0,-9 2 1,-10 2 0,-9-4 0,-9 2-1,-11 5 1,-13-2-1,-10 2 1,-10 0 0,-14 6-1,-9-3 1,-12 2 0,-10 3 0,-9-5 1,-6 4-1,-4-3 1,-8 0 0,-5-5-1,-2-1 1,-2 0-1,-3-8 0,-5-1 2,-4-7-2,-1-5 1,-4-4 0,-4-8 0,-4-2 0,-7-12 0,-2-1 0,-4-5-1,-5-5 1,-10-7 0,11 6-1,-11-6 1,0 0 1,0 0-1,0 0 0,-3-19 0,0 9 0,-1-8-1,-2 1 1,-4-11-2,1-2 1,-2-2-1,-2-3 1,-1 0-1,-2-4 0,1-3 1,-1 2-1,3-1 2,-2 4-1,2 1 0,2 3 0,1 4 0,3 5 0,1 7 0,1 3-1,5 14 1,0 0-1,0 0 0,4 9 0,5 8 1,5 7-1,4 7 0,3 6 1,5 6 0,4 6 0,0 4 1,0 3 0,3 0 0,0 0-1,-1 1 0,1-2 1,0-5 0,-4-6 0,0-6-1,-4-6 1,-5-6-1,-4-9 1,-4-5 0,-12-12 0,0 0 0,-9 5-1,-12-11 1,-5 1-1,-7-4 0,-5 5 0,-6-4 0,-2 6 0,1 0 0,5 0-1,8 6-2,3-6-5,25 11-32,4-9-3,14 14 2,14-8-2</inkml:trace>
</inkml:ink>
</file>

<file path=ppt/ink/ink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58:59.35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59 373 97,'11'14'38,"-1"7"2,2 11-2,-6 11-33,7 13-2,-4 12-1,1 13 0,-2 6-1,-1 6 0,-3-3-1,0-4 1,-3-12-1,-1-10-1,-1-11 0,-2-18-1,-1-11 0,-6-18 0,1-15 0,-6-17 0,-1-15 2,-1-17 0,-4-19 0,2-12 2,0-16 2,7-5 0,4-3 0,11 7 0,7 5-1,12 15 1,8 11-2,12 17 0,5 16-1,7 17-1,0 13 0,-4 11-1,-4 12 0,-8 9 0,-13 9 1,-12 3-1,-12 5 0,-12-1-1,-7 0 0,-9-5-2,-2-2 0,-5-13-3,11 4-5,-12-16-27,18-5-1,0-9 2,11-6-1</inkml:trace>
  <inkml:trace contextRef="#ctx0" brushRef="#br0" timeOffset="429">389 169 63,'52'-43'39,"11"7"0,0 3 1,8 14-13,-12-5-16,7 14-5,-11 6-3,-8 9-1,-13 8-1,-13 8 0,-17 5-1,-13 6 1,-13 2-1,-6 5 0,-4 1 0,1-5 0,2-1 0,8-6-1,13-2 1,12-7-1,16-5 2,11-7-2,12-4 0,7-5-2,13 4-8,-2-11-27,9-1-2,-3-7 0,9-2 0</inkml:trace>
</inkml:ink>
</file>

<file path=ppt/ink/ink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58:18.97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415 247 61,'6'-16'40,"5"5"-1,-9-8 0,-2 19-18,-3-24-12,-3 12-3,-13 2-2,-4 6-1,-9 0 0,-7 5-2,-5 3 0,-4 4-1,1 3 0,1 4 0,7 3 0,5 3 0,8 6-1,8 4 2,10 6-2,6 7 2,7 11-2,2 6 1,4 7-1,-2 9 1,-2 6-1,-3 1 0,-1 2 0,-3-4 0,-3-6 0,1-4 0,2-9 1,4-10-1,4-10 2,4-9-1,5-9 1,2-4-1,2-5 0,2-6 0,0-3 1,-2 0-1,0-2-2,-4-5-2,5 9-12,-6-15-24,2 1 0,-6-14 0,8-2 0</inkml:trace>
  <inkml:trace contextRef="#ctx0" brushRef="#br0" timeOffset="491">627 463 95,'11'-4'42,"-11"4"-1,25-9 0,-12 1-35,5 3-4,2 1-1,-1 3-1,1 2 1,0 5-1,-3 7 0,-3 6 0,-5 9-1,-6 7 0,-5 7 0,-6 4 0,-4 4 0,-4 2 0,-1-3 1,0-2-2,0-10 2,5-3 0,2-6 0,6-7 0,3-4 0,1-17 0,10 14-1,0-17-1,7 2-4,-3-15-3,19 11-22,-9-14-8,14 7 0,-3-7-1</inkml:trace>
  <inkml:trace contextRef="#ctx0" brushRef="#br0" timeOffset="779">1122 885 55,'27'14'39,"-1"14"-2,-13-3 2,6 19-18,-21-12-11,6 12-4,-10-3-2,0 3-2,-4-1-1,1-3-1,0-4-1,1-6-2,5 0-4,-8-12-32,14-2-1,-3-16 2,0 0-2</inkml:trace>
  <inkml:trace contextRef="#ctx0" brushRef="#br0" timeOffset="1054">1467 370 100,'44'-24'41,"9"8"1,-6-9-2,4 7-36,-1 3-2,-5 6-2,-9 15 0,-12 11 0,-14 11 0,-12 6 0,-8 11-1,-9 3 1,-1 4 0,-3 2-1,4-5 1,7-4-1,10-6 1,8-2-1,7-6 1,6-5-1,0-4 1,-2-2 1,-2-5-1,-6-1 1,-10-5-1,-8-2 1,-8-4-1,-6 0-1,-3-1 0,-3 0-1,1 2-2,-1-8-5,19 9-31,-5-4-1,15 9 1,0-10-1</inkml:trace>
  <inkml:trace contextRef="#ctx0" brushRef="#br0" timeOffset="1420">1999 1023 76,'24'24'40,"-11"-3"-2,3 7 2,-14-10-28,0 8-9,-5 3-2,-4 1-3,-2 0-2,-5-12-8,3 6-28,-1-14 2,12-10-1,-9-3 1</inkml:trace>
  <inkml:trace contextRef="#ctx0" brushRef="#br0" timeOffset="1640">2247 445 74,'3'-12'40,"-3"12"0,0 0 0,-3 28-20,-6-8-16,3 8-2,-1 3-1,3 2-1,4 2 1,7-2 0,5-6-1,5-7 0,3-7 0,4-16-4,4-5-1,-6-21-14,8 3-21,-9-13 0,7 0-1,-6-13 2</inkml:trace>
  <inkml:trace contextRef="#ctx0" brushRef="#br0" timeOffset="1865">2605 234 79,'-1'22'39,"3"16"0,-5 4 0,7 14-29,-9 1-5,1 8-1,-4 0-2,3 2 0,-3-4-1,2-5 0,1-5-1,0-10 0,2-11-3,0-10-1,11-3-7,-8-19-29,11-5 1,-4-16 0,10-4-2</inkml:trace>
  <inkml:trace contextRef="#ctx0" brushRef="#br0" timeOffset="2187">2911 37 90,'20'-7'40,"-2"-5"1,9 7-1,-7-3-32,10 3-5,1 7-2,0 7 0,-1 13-2,-3 14 1,-2 11-1,-3 14-1,-1 12 0,-1 10-1,4 12-3,-6-3-2,11 13-4,-10-17-3,15 13 0,-15-22 3,13 3 4,-13-15 5,-2-9 4,-5-4 3,-18-22 7,5 6 3,-29-25 2,8 6-4,-21-20-2,1 2-3,-5-9-3,0-3-1,7-1-6,-4-15-27,24 12-10,3-8 1,23 10-2</inkml:trace>
</inkml:ink>
</file>

<file path=ppt/ink/ink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58:21.7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100 0 96,'-3'18'40,"6"12"1,-7 2-1,7 9-36,-10 7-3,-5 8-2,-1 8-2,-5-6-3,11 1-34,-13-9 0,9-8 0,0-21-1</inkml:trace>
</inkml:ink>
</file>

<file path=ppt/ink/ink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58:22.03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355 0 99,'31'1'43,"-22"-5"0,-9 4 0,-26 11-36,-6-3-5,-10 0 0,-4-1-2,-5 6-1,-1-2 1,3 10-1,9 5 0,9 8 1,13 12-1,10 9 0,8 11 1,4 7-1,4 10 0,5 2 0,-1-3 0,6-2 0,-2-8 0,3-11 1,3-11-1,5-8 1,5-10 0,1-10-1,4-7 0,2-6-2,-5-20-12,2 7-26,-5-12 2,3-3-1,-9-13-1</inkml:trace>
</inkml:ink>
</file>

<file path=ppt/ink/ink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58:22.4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31 102,'43'-14'41,"-1"10"1,-13-5-1,-1 5-37,-4 5-4,-8 6 0,-3 11-1,-3 8-1,-1 14 1,-3 7-1,1 14 0,-1 3 1,2 6-1,2 2 1,1-1-1,3-3 1,2-7 0,0-8-1,-1-7 2,-1-6 0,-4-7 1,-5-2 0,-8-9 1,-5-4 0,-7-9 0,-2-2 0,-2-4 0,-2-5-2,4-2-1,0-7-3,17 11-4,-13-26-26,26 18-7,3-8 1,14 9-1</inkml:trace>
</inkml:ink>
</file>

<file path=ppt/ink/ink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07T22:00:20.0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168 764 74,'0'0'37,"10"0"0,-10 0-9,0 0-16,0 0-5,-12 14-2,-2-5-1,-1 9 0,-4 3-2,-4 6 1,-2 5-2,2 5-1,4 6 1,3 0-1,7 0 0,6 0-1,8-6 1,8-3-1,7-4 1,7-7-1,6-9 1,5-8 0,4-6 0,1-8 0,-1-7 0,0-8 1,-8-9-1,-5-4 2,-11-5-1,-7-3 0,-15-2 0,-8-1 1,-13 0-2,-7 1 1,-3 7 0,-1 4-2,2 4 1,4 4 0,8 4-1,12 4 1,15 4-1,12 4 1,10 1 0,9 3-1,6 5 1,3 5 0,4 9 0,-3 7 0,-5 8 0,-6 7 0,-8 8 1,-7 3-1,-6 5 0,-6-1 0,-6 1 1,-4-3-2,-2-1 1,-2-7-1,1-4-1,-2-10-2,6 0-1,-7-15-5,8-10-30,0 0 3,14-13-3,-6-12 2</inkml:trace>
  <inkml:trace contextRef="#ctx0" brushRef="#br0" timeOffset="594">854 555 71,'19'-1'38,"-6"8"-3,-5 6 3,-3 11-29,-16 2-5,-2 5-2,-10 2 0,-5 6 0,-7-1 0,0 1-1,-1-7 0,6-1 0,3-7-1,9 0 1,12-4 0,11-3 0,12-3-1,10-2 1,5-1 0,6-1 0,2-2-1,2-3 0,-4 0-3,-7-6-3,1 10-10,-14-11-23,1 2 2,-8-5-2,1 3 2</inkml:trace>
  <inkml:trace contextRef="#ctx0" brushRef="#br0" timeOffset="912">1128 1121 90,'10'40'37,"-4"5"-1,-3 8-9,-11-9-22,6 4-2,-4 0-5,-4-10-4,7-3-29,-6-7-1,5-12-1,4-16 1</inkml:trace>
  <inkml:trace contextRef="#ctx0" brushRef="#br0" timeOffset="13465">1330 249 59,'7'-37'38,"2"2"0,-2-1 1,2 10-12,-9-7-19,8 10-3,-6 0-1,1 11 0,-3-2-1,0 14-1,1-10-1,-1 10 1,8 17-1,2 3-1,4 12 0,0 9 0,3 8 0,1 9 0,0 4 0,-3 2 0,-2 2 0,-7-5 0,-3 0-1,-2-6 1,-2-5 0,-2-4 0,-1-4 0,-1-5 0,0-5-1,0-3 2,1-7-2,3-6 1,-3-3 0,2-4 0,2-9 0,-2 10 1,2-10-1,0 0 1,0 0 0,0 0 0,0 0 0,0-14 0,0 3 0,2-2 0,-2-3 0,2-3-1,0-5 0,-1-2 0,4 0 0,3 0 0,3 1-1,4 3 1,5 3 0,3 4 0,6 6 0,4 7 0,3 5-1,1 7 1,0 9-1,1 3 1,-4 6-1,-6 5 1,-6 3-1,-7 0 1,-10 2-1,-9-3 1,-8-1-1,-9-3 2,-8-4-1,-3-3-1,-4-5 1,-2-4 0,2-5 0,0-6-1,3-5 0,2-5 0,9-1-1,3-5 0,5-2-1,4-6-5,16 8-11,-5-8-21,12 1 2,1-5-2,6 1 2</inkml:trace>
  <inkml:trace contextRef="#ctx0" brushRef="#br0" timeOffset="14604">2003 751 65,'9'-4'37,"-9"4"-1,0 0 0,9-7-21,-9 7-8,-3-11-3,3 11-2,0 0 0,11-7 0,2 7-1,4-3 1,4 4-1,4-4 0,6 0 0,1-4 0,2-2 0,-3-1 0,-1-3 0,-7-3 0,-4-3 0,-6-1 0,-8-1 0,-8 0 0,-8 2 1,-11-1-1,-4 4-1,-6 4 1,-3 6 0,-3 7-1,0 6 0,3 10 0,5 7 0,9 8 0,4 7 0,9 2 0,7 4 0,7-3 0,8-1 1,3-6-2,4-6 0,4-8-1,-3-11-3,12 5-11,-5-22-24,6-4 1,-3-12-1,7-4 1</inkml:trace>
  <inkml:trace contextRef="#ctx0" brushRef="#br0" timeOffset="15058">2643 486 93,'0'0'39,"-17"1"0,-5 8 0,9 6-33,-17 3-3,3 6 0,-3 5-2,3 3 1,5 0 0,7 1-1,4 0 0,10 0 1,8-5-2,6-4 1,4-4 0,4-6-1,3-4 1,2-7-1,2-6 0,-1-10 1,0-2-1,2-7 0,0-7 1,-1-2-1,-1-6 1,-1-2-1,-4 2 0,-1 3 0,-2 4 0,-3 5 0,-1 8 0,1 10 0,0 10 0,0 10 0,4 5-1,-1 8 1,0 3 0,1 2 0,-3 1 0,-3-2-1,-5-4 1,-6-2 0,-6-2 0,-7-5 0,-8-4-1,-7-1 1,-4-7-1,-8-5 1,-1-3-2,-2-6 0,4 0-1,1-6-1,12 4-4,0-16-9,19 10-23,8-6 2,15 5-2,7-6 2</inkml:trace>
  <inkml:trace contextRef="#ctx0" brushRef="#br0" timeOffset="15569">3089 548 76,'17'15'36,"-6"8"1,-2 4-1,-11-4-25,12 8-6,-5-6-1,5 1 0,-3-12 0,7-1 0,-4-14-1,7-4 0,-5-11 0,2-3-1,-3-5 0,-2-6-1,-2-3-1,-5-2-1,0-3 1,-2 3-1,-1 5 0,-1 3-1,2 4 1,0 5 0,4 8-1,-4 10 1,13-5 0,-13 5-1,18 8 1,-18-8 0,13 12 1,-13-12 0,9 15 1,-9-15-1,6 17 1,0-6 0,2 5-1,6 0 2,4 3-2,3 3 0,4 1 0,1-1 1,0-1-2,-4-1 2,-4-3-1,-8-2 0,-9-3 0,-1-12 0,-13 17 0,-1-13-1,-4 0 1,1-2 0,2-1-1,3 1 1,12-2 0,0 0 0,0 0 0,15-7 0,5 0 0,7-5-1,5-4 2,4-6-1,1-3 0,2-6 0,-2-3 0,0-2 1,-7-5 0,-4 1-1,-9-1 1,-4 3 0,-8 4-1,-5 6 1,-6 8 0,-7 10-1,0 12 0,-4 12 0,2 12 0,3 11 1,4 5-1,4 5 1,6 3-1,4 1 0,6-6-1,0-7-3,13 0-34,-14-13-2,0-2 0,-9-12 0</inkml:trace>
</inkml:ink>
</file>

<file path=ppt/ink/ink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58:22.77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86,'14'43'40,"1"8"0,-13-4 1,6 4-35,-12 0-6,-6-8-6,8 2-35,-12-13 2,12-8-2,2-24-1</inkml:trace>
</inkml:ink>
</file>

<file path=ppt/ink/ink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58:23.21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259 34 68,'11'-17'41,"2"9"-2,-10-2 0,6 19-22,-18-7-8,2 10-3,-11 2-2,0 1-2,-5 1 0,1-2-1,0 1 0,2-4-1,5-3 0,4 7 0,3 5 0,2 10 0,1 12-1,-3 12-1,0 16 0,-6 12 0,0 15-1,-6 3 0,4 5 0,-1-6 0,7-5 1,7-9 1,9-11 0,9-14 1,13-14 0,11-14 1,10-11 0,7-13-1,6-6 0,1-11-2,3 0-4,-12-14-33,5 2 1,-8-9-2,-2-2 1</inkml:trace>
  <inkml:trace contextRef="#ctx0" brushRef="#br0" timeOffset="436">921 472 107,'10'30'41,"6"15"1,-7-7-12,3 16-27,-1 5-1,-2 4-2,-1-1 0,-2-3-1,0-6-2,-3-15-4,7 4-23,-9-26-11,6-7 0,-3-20 0</inkml:trace>
  <inkml:trace contextRef="#ctx0" brushRef="#br0" timeOffset="681">1390 148 90,'32'-7'40,"-2"-7"3,9 3-3,-1-4-34,6 0-4,-1 2 0,-1 4-1,-5 2 0,0 13-1,-5 10-1,-6 17 1,-7 19-1,-5 15 0,-6 18-1,-1 10 0,2 12-1,1 5 1,3 1 0,2-4 0,6-12 1,4-6 1,-1-14 1,1-6 0,-6-13 2,-6-9-1,-13-13 1,-5-6-1,-15-8 2,-3-5-2,-8-7 0,-1-3 0,-2-4-1,1-3-2,5 0-2,-3-9-12,15 12-27,-4-6-1,10 6-1,-2-5 1</inkml:trace>
</inkml:ink>
</file>

<file path=ppt/ink/ink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58:36.1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341 65 66,'11'-8'41,"-9"-10"-3,0 9 3,-15-12-32,0 15-5,-7 4-2,-3 4-1,-5 12-1,-3 5-1,-2 9 2,1 9-2,0 12 1,4 9 0,1 4 0,6 6 1,3 1-2,5 2 2,3 4-2,4-5 3,2 2-2,2-9-3,4-1 4,2-7-5,3-5 5,5-8 0,-12-42 0,38 57 0,-38-57-1,63 23 4,-63-23-3,79-8 2,-34-2-4,0-5-1,4-2-11,-7 0-26,0-7 1,-42 24-2,61-59 2</inkml:trace>
  <inkml:trace contextRef="#ctx0" brushRef="#br0" timeOffset="409">758 210 74,'24'-19'41,"-5"1"-2,9 6 1,-5 2-37,9 6-2,4 6-2,2 10 0,4 9 0,-3 11 2,0 6-2,-2 7 2,-4 4-1,-7 0 2,-7 3 0,-7-4 1,-11-2 0,-4-4 0,-12-5 0,-7-1 0,-8-5-1,-5-3 1,-4-7-2,-2-1-1,41-20 3,-73 30-4,73-30-4,-56 24-28,56-24-9,0 0 2,23 3-3</inkml:trace>
</inkml:ink>
</file>

<file path=ppt/ink/ink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58:36.92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94 0 85,'0'0'40,"0"0"1,54 42 0,-54-42-31,-27 58-6,13-15-1,-6 3-5,-1 6 1,-4 0-5,10-1-3,-12-2-35,27-49 1,5 43-1,-5-43 1</inkml:trace>
</inkml:ink>
</file>

<file path=ppt/ink/ink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58:37.3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418 81 79,'-21'-18'41,"9"10"0,-13-5 1,9 4-36,-17-2-2,0 3-1,-2 0-1,-1 4-1,-1 2-1,4 4 1,3 4-2,3 7 1,3 12-1,7 9-1,5 15 0,1 5 1,6 19-1,-2 4 1,5 9-1,1 1 1,2-1 0,-1-5 2,2-4-2,1-10 1,3-12-1,4-10 4,-10-45 1,32 60-2,-32-60 1,56 24-1,-56-24-2,73 0 0,-28-7 0,-3 2-11,8-6-32,-6-1 2,4-5-3,-10-6 3</inkml:trace>
</inkml:ink>
</file>

<file path=ppt/ink/ink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58:37.7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9 82,'26'-4'42,"-6"-2"-3,4 12-3,-4-5-35,5 3 0,1 8-2,-1 0-1,4 8 0,-2-1-1,2 7 2,-6 3-2,-2 4 2,-5 2-1,-3 1 1,-5 6 2,-4-1-1,-5 3 1,-3 1-1,-5-2 1,-2 3-1,-4-3 3,-4 1-2,-2-7 1,-4 0 1,-1-3 0,-4-7-1,30-27 2,-60 45-2,60-45 1,-54 26-2,33-19 0,4-4-2,4-5-3,13 2-7,0 0-29,18 3 0,1-11-2,12-3 2</inkml:trace>
  <inkml:trace contextRef="#ctx0" brushRef="#br0" timeOffset="377">603 713 66,'59'36'43,"-59"-36"-4,27 53 3,-27-53-31,-8 66-9,8-66-8,-30 85-35,30-85 2,-24 73-8,24-73 7</inkml:trace>
</inkml:ink>
</file>

<file path=ppt/ink/ink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58:38.6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471 84 78,'-9'7'42,"8"7"0,1-14 0,0 0-36,-12-4-2,12 4-1,-13-17-1,1 6-1,-5 3-1,-4-5 1,-1 6-1,-5-1 0,-3 9 0,-2 8 0,-2-1-1,2 12 2,-1 0-2,3 5 0,0 4 0,3 1-1,6 7 1,1-4 0,6 10-1,1-6 1,5 5 0,1-2 2,4 0-2,0-3 3,3-4-3,5 1 2,3-7-1,3 2 0,7-2-1,4-4 1,3-2 0,10-4 0,2 1-1,1-5 1,2-2-1,1-7 0,-1-4-1,-4-4-4,10 8-19,-16-10-16,4-6 1,-8-9-1,4-1 1</inkml:trace>
  <inkml:trace contextRef="#ctx0" brushRef="#br0" timeOffset="467">759 104 90,'0'0'40,"7"12"2,-7-12-14,-3 26-22,0 2-4,1 6-1,-1 4-1,-3 0 0,3 1-2,-1-2 1,3 0-3,-3-6-1,9 2-7,-13-10-9,16 2-18,-8-7 2,9-2 2,-9-7 11,15 5 11,-15-14 9,14 11 8,3-6 12,-17-5 19,22 8 2,-13-7-4,11 7-8,-20-8-9,19 15-6,-14-1-4,4 6-2,-6 6-1,-3-26-2,1 65 2,-1-65-2,-2 69-1,2-69-5,1 68-23,-1-68-12,2 41 2,-2-41-1</inkml:trace>
  <inkml:trace contextRef="#ctx0" brushRef="#br0" timeOffset="880">1046 257 72,'21'-27'42,"-5"2"-3,6 10 3,-6 0-35,6 3-5,2 4 0,1 2-2,0 5 1,0 4-1,-2 6-1,-1 5 1,-3 6-2,-6 5 1,-3 7-1,-8 4 1,-3 5-1,-7 1 2,-1-1-2,-1-2 2,-2-4-1,2-5 3,1-9-1,2-7-1,4-4 1,3-10-1,0 0 1,15-3-1,-3-5 0,2-2-1,3 1-3,0-3-3,9 5-7,-13-1-25,11 2 0,-3-4 0,4 7 0</inkml:trace>
  <inkml:trace contextRef="#ctx0" brushRef="#br0" timeOffset="1224">1641 575 58,'8'21'38,"-5"-4"-1,2 7-9,-11-5-16,10 2-7,-6 3-4,0 0-2,2-24-13,1 46-22,0-34-1,-1-12-1,0 0 1</inkml:trace>
  <inkml:trace contextRef="#ctx0" brushRef="#br0" timeOffset="1458">1904 270 76,'0'0'40,"18"-4"1,-18-6-5,0 10-30,0 0-2,16-1-1,-16 1-1,20-1-1,-4 2 0,3 2-1,2 5 0,1 4 0,1 4 0,-2 7 1,-4 5-2,-2 4 2,-6 3-2,-3-1 2,-3-4-2,-2-3 1,-2-4-1,-1-5 1,2-5-1,0-13 1,3 14-1,-3-14 1,10 9-1,-10-9 2,16 8-2,-6-4 1,0 0 0,1 1-1,-1-1 1,0-1 0,-10-3 0,12 17 0,-12-6 0,-6 4 0,-2 2 1,-7 2 0,-4 2-1,-5 0 0,24-21 1,-55 45-1,55-45 0,-56 35 1,56-35 1,-46 22-3,46-22 3,0 0-4,-41 9 0,41-9-6,0 0-33,6-13 0,6 4-2,-4 0 3</inkml:trace>
  <inkml:trace contextRef="#ctx0" brushRef="#br0" timeOffset="2020">2355 779 50,'0'0'40,"0"0"-2,0 0 0,18 57-24,-18-57-9,-6 53-1,6-53-3,-13 65-1,13-65-3,-14 54 0,14-54-10,0 0-27,-6 49 0,6-49-1,0 0 0</inkml:trace>
  <inkml:trace contextRef="#ctx0" brushRef="#br0" timeOffset="2333">2587 336 61,'-9'-6'39,"9"6"2,-13 17-2,14 0-29,-13 6-5,7 4-2,1 3-2,5 3 0,5-2-1,6-1 1,6-4-1,5-6 0,4-6-1,2-6-1,4-4-1,-5-11-9,7 0-28,-6-11 1,3-3-2,-5-10 1</inkml:trace>
  <inkml:trace contextRef="#ctx0" brushRef="#br0" timeOffset="2548">3022 207 49,'0'0'41,"8"-14"-3,-8 14 2,-10 13-21,13 13-10,-7 4-5,3 10-1,0 7-1,1 6 0,1 9-1,2-1 1,0 3-2,0-6 1,1-5-2,0-7-1,-4-46 2,6 72-4,-6-72-3,4 42-32,-4-42-1,13-1-1,-4-15 1</inkml:trace>
  <inkml:trace contextRef="#ctx0" brushRef="#br0" timeOffset="2835">3212 120 49,'22'-25'42,"1"-3"-2,11 9 2,-4-4-19,11 13-16,-1 0-4,4 5-3,1 7 1,2 8-2,-3 12 0,-2 4-1,-4 9 1,-5 8 0,-5 7 0,-7 4 1,-7 2-1,-8-4 1,-6-1 0,-7-3 2,-6-2-2,-6-5 1,-3-3-1,-1-6 1,-2-1-1,0-2 2,1-2-1,4-4 2,-1-5-1,4 1 1,0-6 0,3-1-1,14-12 0,-29 17 1,29-17-3,0 0 1,-42 28 1,42-28-3,0 0 2,0 0-3,-51 36 0,51-36-16,0 0-25,0 0 1,0 0-4,0 0 4</inkml:trace>
</inkml:ink>
</file>

<file path=ppt/ink/ink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58:58.39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114 0 93,'-2'27'38,"5"10"-1,-3 5 0,13 14-32,-8 12-3,6 14-1,0 10 0,2 8-1,-1 3 0,2-2 0,-3 0-1,-2-11 1,-2-9-1,-7-12 1,-4-11-1,-5-14 0,-3-11-1,-8-19 0,-3-14-1,-3-18 1,0-16 1,-1-18-1,2-16 2,4-17 1,3-15 1,10-4 1,5-4 1,14 3-1,7 5-1,11 10 1,6 12-1,8 16-1,7 16-1,1 17 0,1 13 0,-3 13 0,-7 10 0,-4 8 0,-10 6 0,-9 6-1,-10 2 0,-9-3-2,-3 2-4,-16-19-14,5 5-18,-5-16 3,5-4-3,1-13 3</inkml:trace>
  <inkml:trace contextRef="#ctx0" brushRef="#br0" timeOffset="468">628 9 97,'18'31'37,"-5"3"1,-3 8-1,-9-1-33,2 4-2,-3 2-3,-5-7-2,9 0-34,-9-13 0,6-9 0,-1-18-1</inkml:trace>
</inkml:ink>
</file>

<file path=ppt/ink/ink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59:00.3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12 792 72,'-11'10'38,"11"-10"-3,1 19 2,-2-9-32,6 12-2,-3 5 0,4 7-1,0 9-1,4 5 0,-3 3 0,2 1 0,-2-1-2,-1-3 1,-1-8 0,-4-7 0,-1-11-1,-5-11 0,5-11 2,-15-22-1,5-12 2,3-13 0,-5-15 1,7-11 1,-4-17 1,9-6 0,-3-10 0,4 6 0,1 0-1,8 10-1,3 8-1,4 13 0,3 15-2,1 15 0,5 17 0,2 15 0,0 9-1,-5 12 1,-3 5-1,-5 8 0,-4 2 1,-7 4-1,-4-3 0,-5-3 0,-3-1-1,-5-8-1,1-4 0,-2-8-1,3-2-1,-3-14-5,14 10-18,-7-19-12,8 1 1,0-5 0,6 0 1</inkml:trace>
  <inkml:trace contextRef="#ctx0" brushRef="#br0" timeOffset="479">335 109 61,'41'-23'41,"0"-2"-2,8 8 2,0-7-15,7 14-18,-14-1-4,-3 9-2,-12 7-1,-14 6 0,-15 4 0,-10 8-1,-8 5 1,-2 2-1,2 6 0,4 2-1,9 1 1,13 0-1,12 0 1,13-3-1,5-4 1,3 1 0,-2-6 1,-6-4 0,-13-3 0,-14-1 0,-15-8 0,-17-1 0,-10-3 0,-9-2-1,-2-1-1,-3-2 0,8 0-3,4-8-3,19 10-33,-1-4-1,22 0 1,-10 13 0</inkml:trace>
</inkml:ink>
</file>

<file path=ppt/ink/ink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59:51.1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333 45 49,'0'0'34,"0"0"0,-6-10 1,6 10-22,-20-4-6,8 4-3,-7-5 0,-1 3 0,-4-4-1,0 4 0,-4-3-1,3 3 1,-3-3-1,4 4 0,-2-1 0,8 1-1,-2 1 1,5 0 0,4 0-1,11 0 1,-13 1-2,13-1 1,0 0-1,0 0 1,0 0-1,0 0-1,2 12 1,0-2 0,4 7-1,-2 5 1,5 11-1,-3 9 2,5 10-2,-4 8 2,1 9-2,-4 6 1,-1 3 0,-3 2-1,-1-2 0,-3-2 1,1-6 0,-2-6-1,1-9 0,0-7 2,1-10-2,0-9 2,1-8-1,2-5 0,0-16 0,3 13 0,-3-13 1,15 3-1,-2-2 0,4 0 1,3 0 0,4 2 0,3 1 0,1-2 0,0 1-1,-1 1 1,-1 0-2,-6-5-10,6 9-28,-11-3 0,-2-2-1,-13-3-1</inkml:trace>
</inkml:ink>
</file>

<file path=ppt/ink/ink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07T22:00:18.51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2564-10 60,'0'-11'38,"0"11"-1,0 0 1,9 4-27,-9-4-5,-3 19-1,-1-3-2,2 8-1,-2 3-1,0 5 0,0 6 0,2 2-2,-1 8 1,1 2-1,1 5 1,0 0-1,-1 5 1,-1 3-1,-3 5 0,-3 4 1,-2-2 0,-4 7 1,-4 0-1,-2 2 0,-3-1 0,-2 0 0,0 0 1,-1-3-1,-3-2 0,0-3 0,-3-6 0,-1 0 0,-3-5 1,-4-1-2,-4-5 2,-1-4-2,-1-2 2,-3-2-2,-2-3 1,-2-2 0,-1-4 0,1 0 1,0-6-1,0-1 1,0-5-1,0-3 0,-1-3 1,4-1-1,-2-5 0,-1-3 0,-1 2 0,-2-1 0,0 4 0,-3 1 0,2 4-1,-1 1 1,3 6 1,-2 3-1,1 4 1,5 1-1,-1 4 0,4 1 0,1 3 1,1 2-1,1 0 0,4 2 0,4 1 0,3 0 1,1-2-1,4 0 1,2-4-1,4-1 0,4-4 0,3-1-1,0-2 1,4-5 0,3-1 0,0-3 0,4-4 0,1-2 1,1-2-1,2-6 1,0 0-2,2-10 1,-1 10 1,1-10-1,0 0 0,0 0 0,0 0 0,0 0 0,0 0 1,0 0-1,0 0 1,0 0 0,0 0-1,-3-12 1,0 2-1,1-2 0,-1-6 1,0-1-1,0-3 0,-1-2 1,0-2-1,2 1 1,-1-1 0,1 3-1,0 3 1,-1 4-1,2 2 1,0 5-1,1 9 0,0 0 0,0 0 0,0 0 1,-4 19-2,2-1 0,-4 10 1,0 3 0,-4 4-1,-1 5 1,-3 2-1,-2-3 0,2-2 1,-1-5 0,5-6 0,1-5 0,1-4-1,5-5 1,3-12 1,17 11-1,-3-12 0,6-4 1,5-2-1,5-1 1,5-3-1,4-2 0,1 0 0,3 1 0,0 1 0,-3 2-1,0 3-1,-6-2-2,1 11-7,-12-9-28,2 2-1,-10-5 1,0-2-1</inkml:trace>
  <inkml:trace contextRef="#ctx0" brushRef="#br0" timeOffset="17998">3143 994 90,'1'-34'41,"-6"3"0,7 13-1,-12 2-29,10 16-7,0 0-1,-9 30-2,5 7 1,2 10-2,1 17 1,2 9-1,2 10 1,2 4-2,2-1 1,0-1-2,3-7-1,-6-10-3,8 0-18,-11-23-17,2-8 1,-8-15-1,0-6 1</inkml:trace>
  <inkml:trace contextRef="#ctx0" brushRef="#br0" timeOffset="18244">2823 1625 92,'-14'-11'38,"14"11"2,13-21-2,16 8-33,4-11-3,10-7-1,7-9 1,6-9-2,3-9 1,2-4 0,-2-7-1,-2-1 2,-8 2-1,-6 8 0,-10 10 0,-7 10 0,-8 13-2,-7 18 2,-8 21 0,-4 19-2,-4 15 1,-1 19 0,-2 10 0,-1 9 0,0 3 0,2-3-1,3-10 0,2-10 0,1-13 0,3-16 0,3-16 0,-5-19 0,19-6 1,-8-14 0,2-14 0,1-4 0,1-4 0,1 2 1,1 4 0,-1 9 0,1 10 0,0 14 0,0 13 0,-1 9 0,0 4 0,0 3 0,-2 0-1,-2-4 0,0-4-1,-3-11-1,3-6-1,-3-11-1,4-2-1,-4-11 0,7 1 0,-3-4 1,4 4 1,-2 6 2,2 6 1,1 13 2,-3 6 2,2 14 0,-3 3 0,0 8 0,-2-2-2,-1 1 0,-4-7-1,0-6-2,-1-8-3,-6-12-11,1-14-23,-3-7 0,4-8 1,-5-12-2</inkml:trace>
  <inkml:trace contextRef="#ctx0" brushRef="#br0" timeOffset="18858">3865 1153 70,'-8'-20'39,"8"20"-2,-4-10 1,9 20-16,-5-10-19,12 17-2,1-5-1,2-2 0,4-1-1,-1 0 1,0-6 0,-3 1 0,-1-2 1,-4 2-1,-10-4 1,4 15 0,-10-3 0,2 5 0,1 4 0,2 4 0,4 1-1,6 2 1,6-1-1,2-2 1,5-3-1,-2-3 1,-2-2 0,-3-4 0,-7-2 0,-6-2 0,-2-9 0,-15 14 0,-1-9-1,-1-3 1,-1 0-2,-1-4-1,4 0-1,-1-7-4,16 9-24,-3-13-9,3 13 2,16-26-1</inkml:trace>
  <inkml:trace contextRef="#ctx0" brushRef="#br0" timeOffset="19287">4533 1191 83,'17'21'40,"-7"2"-2,-3 9 2,-7-6-24,0 11-13,-4 2-1,0-1-2,-3-3 0,0-9-2,4 1-6,3-27-30,-8 10 0,7-28-1,5-4 0</inkml:trace>
  <inkml:trace contextRef="#ctx0" brushRef="#br0" timeOffset="19508">4485 977 94,'-20'19'38,"-4"2"1,5 7 0,-1-4-33,7 1-6,8 0 0,7-4-1,14-4-1,8-6 0,15-4 1,7-4-1,9-3 1,2-2 0,1 0 0,-6 1 0,-6 2 1,-7 4 1,-13 4 0,-7 3 0,-11 4 0,-7 4 1,-7 0-1,-4 4 1,-3-3-1,-2 3 1,0-4-1,2 0 0,-1-3 1,4-3-1,-1-1 0,3-4-1,8-9-2,-16 6 0,16-6-8,-14-3-27,14 3-2,-2-22 1,9 7-1</inkml:trace>
  <inkml:trace contextRef="#ctx0" brushRef="#br0" timeOffset="19937">5232 1348 101,'16'-2'38,"-12"-10"2,6-3-1,-16-12-32,15-2-4,-3-8 0,2-7-1,-2-6-1,3 0 2,-2-1-2,-2 4 0,2 7 0,-2 6-1,0 9-1,-5 25 1,16-3 0,-5 19-1,4 12 1,4 7 0,4 5-1,4 2 1,6 0 0,-1-4-1,1-7 2,-1-4-1,-3-13 0,-3-6 1,-5-10-1,-6-4 1,-5-10 0,-5-5 0,-6-6-1,-4-7 0,-2-2 0,-2 2 0,1 2-1,0 4 1,2 4-1,5 7 0,9 6 1,4 8-1,7 2 1,7 1 0,4 0-1,5-3 1,3-3 0,-1-3 0,-1-6 1,-4-2-1,-4-2 1,-7 0-1,-7-5 1,-6 1-1,-9 2 1,-8-1-2,-3 6 1,-6 5 0,-2 8-1,-4 6 1,-1 13-1,0 9 1,3 7-1,2 10 1,3-1 1,6 8-1,6-2 1,4-3-1,5-6 1,5-8-1,7-8 1,1-10-1,4-8 0,3-10 0,0-10-1,-1-3 2,0-8-2,-2-2 1,-3 2 0,-2 4 0,-3 5-1,-3 4 0,-1 10 1,0 4 0,2 7-1,-1 3 2,2-1-1,1-1 0,0 0 0,1-5 0,-4-5 0,-10 2 1,12-18 0,-10 5-1,-3 0 0,-1-1 0,-1 1 0,-1 1 1,3 2-1,1 10-1,7-18 1,7 8 0,2-4 0,7-3 0,3-3 0,5-7-1,0-2 1,0-4 0,-2-1 0,-7-3 0,-4 4 0,-6 3-1,-6 5 1,-7 7-1,-6 8 1,-4 9-1,-2 14 0,-5 8 1,4 13-1,0 8 1,4 8 0,1 4 0,9 1 0,6-1 1,3-6 0,9-1-1,1-9 1,4-10 0,0-7-1,0-12 0,0-7 1,-3-4-2,-4-6 1,-3-9 0,-6-8-1,-6-4 2,-5-12-1,-4 0 0,-5-7 1,0-3 0,-1 1 0,4 1-1,4 5 1,6 5 0,8 8 0,6 9-1,5 6 1,2 6-1,1 5 1,0 4-1,-2 2 0,-1 4 0,-5 5-1,-2 3 1,-3 6-1,-1 1 1,-4 4-1,-4 4 1,-2 1 0,-5 1 0,-3 0-1,-2-1 1,-2-4 0,-3-1 0,3-3 0,0-4 1,4-2-1,2-4 0,3 0 0,7-2 0,-2-9 0,25 16 0,-1-9 0,5 0 0,6-2 0,8 1 0,1-1 0,4-3 1,-3 0-2,-7-1 0,-4 1-1,-6-5-2,-3 6-6,-25-3-30,17-15-1,-17 4 0,0 11 0</inkml:trace>
  <inkml:trace contextRef="#ctx0" brushRef="#br0" timeOffset="21574">5516 1510 83,'-11'12'42,"11"-12"-2,12 7 1,16-25-19,22 4-16,18-11-1,23-2-1,17-9-1,17-3 0,13-2-2,6-1 0,5 2 0,-2 4-1,-9 3 0,-13 7 0,-18 5 0,-14 6-1,-19 3-2,-19 4 0,-17 6-2,-23 0-3,-10 15-6,-25-6-27,-12 8-2,-25 1 3,-12 9 0</inkml:trace>
</inkml:ink>
</file>

<file path=ppt/ink/ink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0:59:54.40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328 197 95,'0'0'38,"-8"-23"1,8 23-12,-28-19-25,5 4 0,-5 0-1,-2 1-1,-3 1 1,1 4 0,3-2 0,0 3-1,3 2 1,5 2 0,5 0 0,3 1-1,13 3 0,-12 5 1,11 7-2,3 7 2,2 12-2,3 10 2,-1 11-2,1 10 1,-3 7 0,0 5-1,-2 1 1,-1-4-1,-2-6 1,-1-9-1,0-11 1,2-7 0,1-13 0,2-4 0,3-10 0,-6-11 0,17 9 1,-6-6-1,3-2 0,-1 0-1,1 3 0,0-3 0,1 7-3,-4-9-4,12 8-31,-11-7 1,4 4-1,-3-8 1</inkml:trace>
  <inkml:trace contextRef="#ctx0" brushRef="#br0" timeOffset="568">510 303 74,'0'0'38,"0"0"-2,0 19 0,-10-7-30,5 7-3,-3 2-2,1 6 0,0 2 0,3 2-2,2-4 2,4-2-1,2-2 0,4-2 0,3-6 0,2-7 0,3-2 0,0-5 0,4-6 0,-1-4-2,1-1-1,-4-14-6,11 6-27,-12-10 0,4 1-1,-5-7 0</inkml:trace>
  <inkml:trace contextRef="#ctx0" brushRef="#br0" timeOffset="853">736 167 74,'0'0'38,"-8"10"-1,8 2 1,-11 0-30,11 10-4,-4 5-1,3 7 0,-2 7-1,3 6-1,-1 0 1,1 4-2,1-3 1,1-2-1,-1-7 0,1-3-2,0-11 1,-1-4 0,1-6-3,-2-15-2,5 15-4,-5-15-19,1-14-9,1-2-1,6 2 1</inkml:trace>
  <inkml:trace contextRef="#ctx0" brushRef="#br0" timeOffset="1169">953 91 64,'6'-13'39,"-5"-1"-1,-1 14 0,-3-25-25,3 25-7,7-17-3,-7 17-1,15-14-1,-2 9-1,5 1 0,3 4 1,5 3-1,4 5 1,2 5-1,4 8 0,2 5 0,-2 5 0,0 6 0,-2 2 0,-2 4-1,-1 0 1,-3 0 0,-3-2 0,-5 0 0,-1-1-1,-6-2 1,-2-3-1,-7-2 1,-4-1-1,-6-2 2,-6 0-2,-4-5 1,-5-3 1,-3-5 0,-4-1 0,-3-6 0,1-1 0,-2-5 0,5 0-1,0-2 1,4-2-1,4 4-1,5-4 1,14 0-3,-13-2-1,13 2-10,11 0-25,7-4 1,0-4-1,10 3 1</inkml:trace>
  <inkml:trace contextRef="#ctx0" brushRef="#br0" timeOffset="1658">1782 825 70,'15'27'40,"1"9"-1,-12 0 0,0 11-24,-9 1-13,-1 4-2,-3 0-1,-2-2-5,8-1-32,-9-9 0,7-8-2,-2-18 1</inkml:trace>
</inkml:ink>
</file>

<file path=ppt/ink/ink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00:02.2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335 196 49,'0'0'36,"14"-5"0,-14 5 0,12 2-19,-12-2-8,0 0-2,0 0-1,-9-3-2,9 3 0,-16-5-1,1 2-1,-1 0-1,-6-1 0,-3 0 0,-3 0 0,0-2-1,-1 3 0,2 0 0,1 1 0,3 1 0,5 0 1,2 2-1,4 2 0,2 7 0,0 6 0,3 12 0,1 10 0,2 10 0,0 10-1,0 7 0,1 6 1,2 1-1,1-3 1,2-6-1,2-8 1,-1-11-1,0-10 0,3-8 1,1-6 0,3-8 0,4-5 0,0-6 0,4-1 0,0-1 0,3-1 0,0-2 0,0 0-2,-2-4-2,4 8-6,-13-11-29,11 1 0,-8-5 0,5 3 1</inkml:trace>
  <inkml:trace contextRef="#ctx0" brushRef="#br0" timeOffset="575">544 347 76,'12'-11'41,"-7"-1"-3,5 7 2,-8-7-26,-2 12-10,9 15-2,-6 6 0,-1 8-1,1 9 0,-2 6-1,1 2-1,0 5 0,-2-5-1,4-3-2,-6-11-3,11 5-14,-9-21-19,7-4 1,-7-12 0,0 0 0</inkml:trace>
  <inkml:trace contextRef="#ctx0" brushRef="#br0" timeOffset="832">866 736 76,'30'15'38,"-9"-3"-1,2 9 0,-12-1-30,4 11-4,-7 5-2,-5 5 0,-4 6-2,-4-1-1,0 0-3,-12-15-24,9 3-7,-5-16-2,4-8 1</inkml:trace>
  <inkml:trace contextRef="#ctx0" brushRef="#br0" timeOffset="1041">987 422 92,'30'-46'40,"-4"-2"2,7 15-2,-7-2-35,3 10-2,-3 6-1,-4 12-1,-5 15-1,-4 11 1,-6 10 0,-3 6 0,-3 8 0,-2 2 0,1-1-1,1-2 0,6-7-1,7-6-1,11-6 0,8-4-1,8-4 1,3-4-1,2 3 2,-4 0 0,-4 2 0,-9 6 2,-9 5 0,-13 4 0,-11 0 0,-9 2 0,-9-3-2,-7-5 0,-6-4-2,-8-12-1,5-2-2,-8-22-9,16 2-25,0-12 1,15-1-1,4-11 3</inkml:trace>
  <inkml:trace contextRef="#ctx0" brushRef="#br0" timeOffset="1528">1750 180 87,'0'0'40,"17"-7"-2,-7-2 2,13 2-33,-6-2-4,6 2-2,2 2-1,6 3 1,2 6-1,3 7 0,4 5 0,0 7 0,2 5 1,-2 7-1,0 2 0,-5 3 0,-1 2 0,-6-1-1,-3 2 0,-5-5-1,-4 0 1,-4-2 0,-7 0 1,-4-1-1,-6 0 1,-7-2 0,-5-1 1,-5-2-1,-5-1 1,-3-4-1,-2-3 0,-1-5 0,4-4-1,1-6-1,8-1-1,1-6-5,19 0-23,0 0-7,11-7 0,3-5-1</inkml:trace>
  <inkml:trace contextRef="#ctx0" brushRef="#br0" timeOffset="1962">2600 833 87,'16'25'38,"-6"2"0,-1 14 2,-12 2-35,1 13-2,-7 4-2,-2 4-3,0 9-9,-4-16-28,3-4 1,-5-19-3,9-12 1</inkml:trace>
  <inkml:trace contextRef="#ctx0" brushRef="#br0" timeOffset="4505">3711 199 83,'-19'16'38,"-3"-13"0,1 8 1,-12-12-34,5 2 0,-6-2-2,6 0 0,-1 0 0,5 1-1,2-1 0,5 1-1,3-1 0,3 2-1,2 1 1,9-2-2,-16 17 1,7 3 0,3 8-1,-2 8 1,2 10 0,-1 7-1,2 6 0,1 4 0,3-1 0,1-1 0,-1-5 1,6-7-1,0-6 0,3-6 1,2-4 0,4-9 0,2-4 0,4-6 0,2-6 0,1-2 0,2-3-1,-1-4 0,0-1-2,-3-8-3,7 11-17,-11-15-17,3 4 1,-8-11 0,5-1 0</inkml:trace>
  <inkml:trace contextRef="#ctx0" brushRef="#br0" timeOffset="4943">3879 317 94,'18'-20'39,"6"8"1,-7-3-2,2 4-35,0 3-2,2 3-1,0 10 0,-2 4 0,-2 9 0,-2 6 0,-1 8 0,-5 6-1,-2 4 1,-7 4-1,-3 0 0,-4 0 0,-1-3 0,-2-1-1,0-6 2,1-4-1,3-6 1,2-5 0,5-5 0,4-3 0,6-6 0,5-4 1,3-6-1,6 0 0,3-3 0,1-4-1,2 4-3,-5-11-6,8 6-29,-9-6 2,3 2-2,-6-7 1</inkml:trace>
  <inkml:trace contextRef="#ctx0" brushRef="#br0" timeOffset="5414">4469 136 99,'3'-14'41,"-3"14"0,11-15-2,0 3-35,1 3-3,3-3 0,6 5-1,3 3 0,6 7 0,4 7 0,4 11-1,3 6 1,3 7 0,-1 8-1,-3 2 0,-1 2 1,-5 2-2,-3-3 2,-4-2-2,-5-3 1,-5-2 0,-3-1-1,-6-1 1,-4 0-1,-6-1 2,-6 1-1,-7 1 1,-1-2 0,-5-3 0,0-2 1,-3-3 0,-1-3 0,3-5 0,1-3 1,1-6-1,4-1 0,-1-5 0,3-2-2,3-1-1,0-7-4,11 6-19,-9-7-16,9 7 2,0-27-1,8 9 1</inkml:trace>
  <inkml:trace contextRef="#ctx0" brushRef="#br0" timeOffset="6028">5421 2 70,'0'0'38,"0"0"-1,0 0 2,0 0-26,0 0-8,0 0-1,0 0-1,0 0 0,0 0-1,0 0 1,0 0-2,0 0 1,0 0-1,0 0 0,0 0 0,0 0 0,0 0-1,0 0 1,0 0 0,0 0 0,0 0 0,0 0-1,0 0 0,0 0 1,0 0-1,0 0 0,0 0 0,0 0 0,0 0 0,12-6 0,-2 6 0,3 1 0,7 2 0,5-1 0,11 2 0,4 1 0,6 1 0,4 2 0,0-2 0,3 0 0,-2-2 0,-2 0 0,-10 1 0,-5-3 0,-6 1 0,-7-2 0,-7 1 1,-5 0-1,-9-2 1,0 19-1,-5-2 1,1 10-1,0 7 0,2 11 0,2 12 0,1 9 0,7 10-1,2 4 0,6 3 0,0 2 1,5-3-1,-2-3 0,0-8 1,0-9-1,-5-10 1,-1-9 0,-4-10 0,-4-7 0,-4-7 0,-5-5 1,-6-3-1,-8-1 1,-8-1 0,-7 4 0,-6 0 0,-5 3 0,-3 4-2,-4-8-10,8 11-29,-3-5-3,2-1 1,-7-5-2</inkml:trace>
</inkml:ink>
</file>

<file path=ppt/ink/ink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00:10.2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0 925 81,'15'6'40,"-15"-6"-3,18 13 3,-22-2-36,4 9-2,-1 5 0,2 5-2,0 1 1,4 2-1,2-5 1,10-7-1,9-13 2,14-17-1,16-20 1,15-19 2,16-20-2,16-13 2,17-15-1,11-4 2,5-5-2,1 5 0,-5 5 0,-5 16-1,-11 12 0,-15 12 0,-15 11-3,-17 6-3,-8 21-21,-25-10-17,-15 3-2,-26-8 0,-27-5-2,32 37 46</inkml:trace>
</inkml:ink>
</file>

<file path=ppt/ink/ink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00:14.13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83 37 33,'-17'-11'35,"5"7"2,-3-7 0,15 11-14,-27-10-11,27 10-5,-12-1-2,12 1-1,0 0-2,0 0-1,25 3 0,-1 0-1,9 3 0,11 4 0,9-4 0,10 6 1,7-4-1,6 3 1,3-1 0,4-2 1,-2-3-1,0-3 0,-4-1 0,-6-2 0,-6-3 0,-8 2-1,-11-6 1,-5 4-1,-9-1-1,-10 0-2,-6 4 0,-6-7-3,3 16-27,-13-8-5,0 0-3,-21 4 3</inkml:trace>
  <inkml:trace contextRef="#ctx0" brushRef="#br0" timeOffset="450">110 257 65,'-12'-3'38,"12"3"-2,12-9 3,14 8-33,-1-7-1,16 3-2,5-2-1,15 2 1,4 0 0,10 1-1,3 0 0,2 2 0,-2-1 0,-1 3 0,-7-2 0,-5 4-1,-9-3 0,-9 2-1,-7 1 0,-9-2-2,-5 7-2,-13-13-6,4 11-30,-17-5 0,2-12-1,-14-8 1</inkml:trace>
</inkml:ink>
</file>

<file path=ppt/ink/ink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00:15.63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339 2 63,'8'9'36,"-8"-9"0,0 0 1,-19 0-29,19 0-3,-16 1-1,6 1-1,-5-2-1,1 3 1,-3-1 0,0 2-1,-3 1 0,0 4-1,-4 2 0,0 4 0,1 2 0,0 6-1,1 1 1,2 4-1,2 2 0,3 7 1,3 2-1,3 4 1,3 3-1,4 2 0,4 5 1,3 3-1,5 0 0,3 5 1,4-1-1,4 3 0,3 0 1,6 3-1,1 0 0,4 1 1,3 3 0,5-2-1,4 1 0,2 0 0,3-2 0,3-2 0,2-4 0,1-3 0,-1-8 0,-2-5 1,-2-6 0,-3-5 0,-3-5-1,-7 0 0,-4-8 1,-6 1-1,-4-6 0,-5 3 0,-4-4 0,-3-2 1,-4-4-1,-10-9 1,12 11-1,-12-11 0,0 0-1,0 0 1,0 0-1,0 0 0,0 0 0,0 0-2,0 0 0,0 0-1,0 0-1,-15-6-2,15 6-2,-20-10-5,20 10-6,-30-5-4,17 12-2,-19-19 0,12 22 6,-15-13 9,7 6 8,-5 2 8,-5-10 9,11 18 7,-12-20 5,18 18 1,-13-25-4,23 24-6,-12-21-5,23 11-4,-19-2-2,19 2-2,0 0-1,0 0-2,0 0 0,17 18 0,1 0-1,8 1 0,10 11 1,7 1-2,7 12 2,7 4-1,4 3 0,-1-2 0,-3-1 1,-4-5-1,-6-6 0,-9-5 1,-5-8-1,-11-12 0,-6-9 1,-16-2-1,10-26 0,-15-7 1,-7-14-1,-3-9 2,-1-15-1,-2-6 0,-1-8 0,1-2 0,5 5 0,3 5-1,5 10 1,4 7-1,1 14 0,2 6-1,2 11 0,1 5-1,1 8-3,-6-11-18,10 19-20,-7-6 2,5 1-2,-6-4 1</inkml:trace>
  <inkml:trace contextRef="#ctx0" brushRef="#br0" timeOffset="1503">446 2817 65,'18'-19'39,"-8"2"1,4 7 2,-20-3-32,6 13-6,-12-5-1,0 7-1,-7 4 0,-3 2 1,-6-1-2,-3 7 1,-3-5-1,1 2 1,0-2-2,3 0 2,3-4-2,4-2 1,3 1-1,4-5 0,6 3 0,10-2 0,-12 6 0,12 6 0,6 7 1,2 6-1,3 9-1,1 13 1,3 11 0,0 5 2,1 10-2,-3-8 0,-2 6 0,-3-9-1,-2 1 2,-2-11-4,-2-9 4,-2-43-4,5 59 4,-5-59-4,0 0 4,17 46-1,-17-46 0,0 0 0,51-1 0,-51 1 1,52-8-1,-52 8 0,58-10 0,-58 10-1,61-2-10,-61 2-31,60 9 1,-60-9-6,52-3 4</inkml:trace>
</inkml:ink>
</file>

<file path=ppt/ink/ink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00:25.85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402 2933 26,'0'0'34,"12"-9"0,-12 9 1,0 0-14,0-9-11,0 9-3,0 0-1,0 0-2,0 0-1,0 0-1,0 0 0,-5 16-1,-1-3 0,0 2-1,-2 2 0,0 2 1,0 0-2,1 1 1,2-5 0,3-2-1,5-2 1,-3-11-1,21 11 1,-4-9 0,4-2 0,4-2 0,2-1 0,1-2 1,1-1-1,-1 2-1,-2 0-2,-7-3-5,8 5-30,-11-3 2,-3 3-2,-13 2 2</inkml:trace>
  <inkml:trace contextRef="#ctx0" brushRef="#br0" timeOffset="389">613 2802 48,'0'0'37,"0"0"1,0 0-2,13 5-15,-13 7-17,6 9-1,0 7-2,0 6 1,1 8-2,-1 4 2,-1 1-2,-1 2 2,0 0-3,0-6 1,-1-2-3,-3-41 0,4 65-4,-4-65-21,-8 51-7,8-51-2,0 13 3</inkml:trace>
  <inkml:trace contextRef="#ctx0" brushRef="#br0" timeOffset="716">939 3214 22,'0'0'33,"16"-6"1,-16 6-1,5-13-15,8 14-6,-13-1-3,10 10 0,-12 5-3,2-15-1,0 43 2,0-43-2,-11 63-2,11-63-6,-14 67 2,14-67-7,-12 60-8,12-60-25,0 0 1,-10 53-4,10-53 6</inkml:trace>
  <inkml:trace contextRef="#ctx0" brushRef="#br0" timeOffset="1000">1203 2947 50,'10'-23'39,"-6"2"0,4 8-1,-9-5-16,1 18-17,0 0-1,0 0-2,7 9-1,-4 8 1,-1 7-2,2 4 1,1 6 0,-1 3 2,3 4-4,-3 0 0,5 0-3,-6-4-2,11 5-12,-14-42-21,13 60 0,-13-60-2,13 34 2</inkml:trace>
  <inkml:trace contextRef="#ctx0" brushRef="#br0" timeOffset="1277">1523 3238 51,'13'2'39,"0"1"-2,-13-3 1,16 11-22,-16-11-10,0 0-3,1 43 1,-1-43-3,-4 43 1,4-43-4,-6 50-7,6-50-33,0 0 5,-16 51-1,16-51-2</inkml:trace>
  <inkml:trace contextRef="#ctx0" brushRef="#br0" timeOffset="1531">1598 2907 89,'26'-32'37,"-5"-3"4,5 13-12,-7-5-25,1 7-4,-3 3 2,-2 10-2,-2 7 1,-3 9 0,-4 12 0,0 7 1,-1 8-1,1 1 1,2 4-2,1-4 2,3-3-3,3-3 3,7-6-3,6-6-2,8-3 0,3 1 0,8 0-1,-1 2 1,3 3 1,-7 4 0,-1 0 1,-41-26 2,48 54 1,-48-54 3,9 51-4,-9-51 0,-37 44 3,37-44-5,-66 22-4,13-14-34,1-8 3,-9-6-6,-2-1 3</inkml:trace>
  <inkml:trace contextRef="#ctx0" brushRef="#br0" timeOffset="2052">413 2760 62,'-34'-5'39,"-8"-1"-2,2 6 2,-7-6-32,4 7-2,1-2-2,4 5-1,4-1 0,5 2 0,4 5-1,7 2 0,6 10-1,7 8 2,6 8-2,5 7 2,5 10-3,5 13 3,2 4-3,3 8 2,0 1-1,-1-5-1,1 0 1,-3-7-2,-2-6 2,-1-13-5,0-9 6,-15-41-1,31 46 0,-31-46 0,46 13 0,-46-13 0,66-13-1,-66 13 1,88-25-15,-36 13-28,3-4 4,-3-2-4,4-2 3</inkml:trace>
  <inkml:trace contextRef="#ctx0" brushRef="#br0" timeOffset="2611">2250 2591 47,'-29'11'35,"0"-9"4,12 5-2,-9-20-23,26 13-5,-16-17-4,21 5 0,4-6-1,9 3 0,7 2-2,11-2-1,7 8 0,6 6 0,5 12 0,5 13-2,-1 12 0,0 14 2,-5 14-2,-3 6 2,-7 7-2,-3 3 2,-7-3-2,-9-2 2,-7-3-1,-5-10-1,-8-6 1,-6-6 0,-6-8 1,8-42 0,-29 71 0,29-71-1,-47 40 2,47-40-3,-60 15 0,60-15-6,-58-6-32,58 6 1,-55-35-1,28 6-1</inkml:trace>
  <inkml:trace contextRef="#ctx0" brushRef="#br0" timeOffset="3691">2536 837 64,'12'7'39,"-13"4"-1,-2 13 0,-16-1-27,3 17-7,-8 9-3,-7 10-1,-7 11 1,-3 11 0,-5 7 1,-2 9 0,-2 2 0,3 8 0,-1-4 1,4 3-1,-1-8 0,6 0-1,2-12 1,5-7-2,3-10 0,3-12 0,4-7-1,4-12 0,7-4-2,1-19-1,7 2-2,3-17-1,0 13-6,-7-22-27,7 9 1,6-22 0,-2 8 2</inkml:trace>
  <inkml:trace contextRef="#ctx0" brushRef="#br0" timeOffset="3985">1810 2299 44,'-13'-15'37,"13"15"0,-13 3 0,13 18-18,-14-18-11,8 16-3,-6 1-3,0 3 0,0 8-1,-1 0 0,0 2 0,4 2 1,0-1-2,3-3 1,5-6-1,8-2 0,4-9 0,7-6-1,8-4 1,3-14-2,8-2 2,5-6 1,2-1-1,1-5-1,3 2-5,-10-12-31,7 5-1,-5-5 0,-1-1 0</inkml:trace>
  <inkml:trace contextRef="#ctx0" brushRef="#br0" timeOffset="4541">2866 1027 69,'-10'12'40,"4"5"-1,-6-10 1,16 3-30,-4-10-5,-11-3-1,7-6 0,1-2-2,0-3 0,-1-2-1,0-3 0,1-2 0,-1 0 0,1 1-1,1 3 0,0 3 0,1 2 0,1 12-1,0 0-1,13 9 0,3 14 0,0 2-1,8 7 1,2 3-1,4 0 1,0-3 1,-1-5-1,-3-8 2,-5-10 0,0-11 1,-5-11 0,-4-7 0,-4-7 0,-2-8 0,-3-7 1,-3-5-2,-5-1 1,-1 2-1,-1 3 0,0 7-1,1 4 0,-2 6-1,7 10 1,1 16-1,0 0 0,15-1 1,-4 15-1,3 3 1,1 6 0,4 8 2,-3 2-1,1 1 1,-2 2-1,0-1 1,-1-5 0,1-6 0,-1-5 0,0-9 0,-1-11-1,0-3 1,0-6 1,-1-2-1,-4-5 1,0 0-1,-6-1 0,-1 0 0,-5 3-2,-4-2 0,-1 4-2,-3-7-2,8 9-2,-8-12-6,21 13-3,-11-14-1,22 12 2,-9-14 2,21 11 5,-9-7 4,6 6 4,0 4 6,-9 1 5,7 18 1,-14-4 0,10 25-1,-15-2-3,11 20 0,-12-4-5,6 8 0,-1-3-2,-2-4-2,3-2-3,-7-16-1,6 1-6,-12-26-7,0 0-16,6-23 0,-5 5 16,-17-17 12,-3-3 6,-5 1 4,-13-10 7,9 17 10,-13-3 14,11 12 0,-5-7-13,18 22-12,0-6-5,17 12-1,10-11-3,11 6 0,9 1-1,5-5-1,9 3-1,1-7-3,9 13-7,-10-9-25,4 9-1,-11-3 0,0 9 0</inkml:trace>
  <inkml:trace contextRef="#ctx0" brushRef="#br0" timeOffset="5557">4082 920 87,'10'3'39,"-10"-3"0,0 0 1,-24-13-36,13 11-2,-2 1-3,0 5 0,4 3 0,4 8 0,6 5 0,6 5 0,7 3 0,5 1 0,4 5 1,1-2 0,0 3-1,-2-4 1,-5-3 0,-7-3 0,-8-1-1,-6-4-1,-8-4 1,-5-4-3,-2-2-1,-9-17-16,7 5-15,-2-12-3,7 1 1,2-10 2</inkml:trace>
  <inkml:trace contextRef="#ctx0" brushRef="#br0" timeOffset="5844">4142 1069 46,'17'-1'33,"-3"7"2,-2 9-1,-8-3-20,11 13-10,-4-1-3,5 0 0,1-5 1,5-1 0,1-9 0,4-3 1,-2-10 0,1 1 0,-6-7 1,-1 1-1,-8-5 1,-4 3-2,-8-5 1,-4 4-1,-8-4 0,0 4-1,-3-3 0,1 3-1,2 1 0,2 0 0,11 11-1,0 0 0,9-3 0,7 9-1,5 6 1,2 0-1,5 5 0,-2-3 1,-1 1-1,-3-5 1,-5-2 1,-3-3-1,-14-5 1,14-9 0,-13-2 0,-2-5 0,-1-4 0,-1-3 0,1-2-1,-1 0-1,5 5-2,-5-6-3,17 11-30,-6-1 1,5 7-1,-1-2 1</inkml:trace>
  <inkml:trace contextRef="#ctx0" brushRef="#br0" timeOffset="6350">4726 646 65,'0'0'39,"1"-11"-1,1 20 0,-2-9-25,0 32-9,0 1-2,3 10-2,2 4 1,1 7-1,3 3-1,1-2 0,1-2 0,0-8-1,0-6 0,-3-13-1,0-3 0,-8-23-2,2 12 2,-12-19-1,0-3 1,-9-9 1,-1 0 0,-3-3 2,-1 0 2,4 6 0,2-2 1,6 6-1,4-1 2,8 13-1,10-14-1,4 10 1,6-4-1,3 0 0,4-4 0,4 0 0,-3-3-1,1-2 0,-5 1-1,-1-2 1,-7 2-1,-3 3 1,-5 4 0,-8 9-1,0 0 0,0 0 0,-3 19 0,-1 4 0,-1 4-1,5 4 1,3 2-1,3 1 0,4-3 0,5-6 1,0-7 0,3-6-1,1-8 1,1-7 0,-1-8 0,-2-5 1,-1-2-1,-3-1 0,-3-2 0,-1 2 0,-2 5 0,-2 3-1,-5 11 0,10 2 0,-2 8-1,-1 1 0,3 4 0,2 0 1,2-3 0,2-2 1,0-10 1,1-6 1,-5-6-1,0-7 1,-4-6 1,-6-5-1,-7-4 0,-7-4-1,-5-2 0,-8-5 0,-5-4 1,-3 3-2,0 0 0,2 4-1,6 6-1,-1 1-2,16 18-7,-2-2-28,12 19 2,8-14-3,7 15 3</inkml:trace>
  <inkml:trace contextRef="#ctx0" brushRef="#br0" timeOffset="7182">5352 493 68,'-2'-20'38,"-3"-1"-1,-10-9-1,-5 9-24,-10-14-9,-3 1-2,-11-1 1,-5 4 0,-10-1 0,-5 4 0,-9 0 0,-1 3 0,-9-1-1,-5 4 0,-10-1 0,-4 3 0,-5 3 0,-5 0 0,-4 4-1,-5 5 1,-3 2-1,-3 6 1,2 6-1,1 4-1,-1 6 2,3 7-2,-1 8 1,5 4-1,6 12 0,7 5 0,6 8 0,9 5 1,11 9-2,8 4 2,12 4-1,12 2 0,12 3 1,12 2-1,13-1 0,12-1 1,13 0-1,13-2 0,15-2 1,9 1-1,14-3 0,10-5 1,13-1 0,9-4 0,12-2 0,8 0 0,9-6 0,8-4 0,8-6 1,5-6 0,3-4 0,7-8-1,2-15 1,3-13-1,2-13 1,0-15 0,-1-24 0,1-17-1,-6-21 0,-4-22 1,-8-17-1,-9-17 0,-12-13 0,-15-14 0,-17 3-1,-17-4 1,-21 7 0,-26 7-5,-16 20-25,-45 9-9,-34 23 1,-46 20-2</inkml:trace>
  <inkml:trace contextRef="#ctx0" brushRef="#br0" timeOffset="13644">393 2481 71,'21'23'39,"-1"1"-1,7 11 0,-8-2-32,16 8-4,3 5 1,7 4 0,3 3 0,9-1 0,5 4-1,7-1 2,4-1-1,2 4 1,2-2-3,1 0 1,-4-1-1,-2-2-1,-5-7 1,-7-6-1,-9-1 1,-5-12-5,-46-27 4,61 35-1,-61-35 1,0 0-2,0 0-1,0 0-13,0 0-25,0 0 4,0 0-6,-59-37 2</inkml:trace>
  <inkml:trace contextRef="#ctx0" brushRef="#br0" timeOffset="14024">450 3453 89,'0'0'39,"0"0"5,0 0-1,60 32-39,-60-32 1,80-35-1,-27 5-2,8-15-2,9-10 4,6-13-4,5-9 0,4-11 2,2 3-6,1-10 2,0 6 2,-1-1 1,-2 8-2,-5-2 2,-6 6 0,-9 11-1,-7 7 1,-10 9 0,-9 11-2,-11 8 1,-9 9-1,-7 11-1,-12 12-5,0 0-35,-20 13-1,-9 2-1,-14-1-1</inkml:trace>
</inkml:ink>
</file>

<file path=ppt/ink/ink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02:04.03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104 880 77,'0'0'39,"4"12"-2,-4-12 2,12 13-35,-7-1-3,2 8 0,4 7 0,5 9 0,2 11 0,9 12 0,3 9 0,3 10 0,1 12-1,0 6 1,-3 1-1,-4-1 0,-7-6 0,-7-9 0,-8-12 0,-6-14 0,-6-16 0,-9-21 0,-7-18 0,-7-19 1,-6-26-1,-6-21 0,-3-21 1,-5-20 0,-1-18 0,5-8 0,10-3 0,10 3 1,10 8-2,14 14 2,12 14-2,15 16 1,11 20-1,11 18 0,3 17-1,2 16 0,-1 16 0,-2 13 1,-8 11-1,-6 10 1,-9 6 0,-9 5 0,-10-1 0,-9-1-1,-10-3 1,-9-7-2,-6-2-2,-8-16-5,6 0-31,-9-18 2,7-3-3,-1-17 3</inkml:trace>
  <inkml:trace contextRef="#ctx0" brushRef="#br0" timeOffset="578">516 181 54,'10'-7'40,"3"5"-1,-13 2 1,9 1-18,-9-1-16,0 0-3,0 0-1,3 18 0,-1 3-1,1 8 0,1 10 0,1 7 0,-1 8 0,3 7 0,-2 2 0,1 0 0,-2-5 0,-1 0-1,1-6-1,-3-9 0,4-3-1,-7-11-2,6-3-1,-8-16-6,16-2-29,-12-8 0,7-16 0,-5-5 1</inkml:trace>
  <inkml:trace contextRef="#ctx0" brushRef="#br0" timeOffset="1269">1081 343 55,'0'0'38,"0"0"0,0 0-1,0 0-23,-7 19-8,2-2-3,2 10-1,-1 4-1,1 6-1,0 6 0,0 2 1,3 2-1,-1-4 0,2 4-1,-3-9-3,4 0-3,-11-17-12,9 1-17,-10-8-1,3-4-1,-8-14 9,15 4 14,-24-12 9,10-1 7,3 4 12,-7-8 19,7 1 2,-2-2 1,13 18-7,-15-30-13,15 30-3,7-18-7,9 15 0,0-1-2,10 6 0,3 1-1,6 4-1,4 3-2,2 2 1,4-1 0,-1-1-1,2 1 1,-3-3 0,-2-5 0,-2-4 0,-5-5 0,-3-4 0,-6-2 0,-7-1 2,-8-6-1,-5 2 1,-10 0 1,-6 5-1,-11 1 0,-5 7 0,-4 1 0,-3 3-1,1 5-3,-1-5-4,17 6-33,-5-8 0,22 2-1,-9-6 0</inkml:trace>
  <inkml:trace contextRef="#ctx0" brushRef="#br0" timeOffset="1891">1949 868 40,'32'69'29,"-8"-2"2,-2 6-2,-5 2-25,-10-10-1,3 2 3,-14-18 1,4-1 1,-15-24 0,5-1 2,-16-29-1,7-5-2,-11-23-1,4-11-2,-7-19-1,1-9 0,1-11 0,8-3-1,5 1 0,9 4-1,9 6 0,9 10 0,11 11-2,6 12 1,7 14-1,2 8-1,4 10 1,-2 8 0,-2 12-1,-5 3 1,-4 7 0,-7 6 0,-7 1 1,-8 2-2,-6-1 0,-8-4-1,2 5-5,-16-18-20,11 9-11,-7-14 0,8 0 0</inkml:trace>
  <inkml:trace contextRef="#ctx0" brushRef="#br0" timeOffset="2351">2129 179 60,'25'-30'40,"-6"-4"0,9 6 0,-8-5-21,2 12-14,-3-1-3,-1 13-2,-1 8 1,-3 10-1,-1 14 0,-6 10-1,-3 12 1,-1 11 0,-3 7 0,-3 8-1,-3 2 0,-2-1 1,-3-5-1,4-8 1,1-9 0,3-11 0,4-9 0,7-11 1,7-9 0,6-8 0,10-7 0,5-4 1,4-2-1,2-2 0,1 0-3,-9-5-28,5 11-10,-16 2-1,-23 5-1</inkml:trace>
</inkml:ink>
</file>

<file path=ppt/ink/ink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02:07.72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73 127 68,'5'12'33,"-5"-12"-3,0 0-11,0 0-17,0 0-1,-4-14 1,6 4 1,-3-8 1,4 3 1,-5-5 1,5 5 0,-6-5 0,3 9-2,-6-1 0,6 12-2,-15-7 1,6 11-2,-2 2 0,-1 3 0,2 2-1,1 0-1,5 0 1,2-2-1,2-9 1,9 15 0,0-12-1,1-2 1,2-2 0,-2 1 0,-1-2 1,-9 2-1,13-4 1,-13 4-1,0 0 0,0 0 1,0 0-1,0 0 1,0 0-1,0 0 0,12 0 1,-12 0-1,17-5 0,-1 2 0,4 5 0,7 3 1,2 7 0,5 10-1,-1 10 2,-1 8-1,-4 12 1,-3 11-1,-8 2 1,-5 8 0,-7-2-1,-2-2 1,-7-4-2,-2-5 0,-1-7-1,-5-11-3,11 0-35,-14-23-3,2-8 2,-6-20-3</inkml:trace>
</inkml:ink>
</file>

<file path=ppt/ink/ink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02:10.02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151 776 60,'-6'10'38,"3"1"-1,-4-1 0,9 11-25,-5-1-7,9 16-2,3 10-1,8 15-1,3 14 1,7 15-1,3 7 0,3 5-1,-3-2 1,-2-4-1,-7-12 2,-5-11-1,-10-18 1,-8-20-2,-13-22 2,-9-20-1,-10-27 1,-6-22-1,-7-22 0,-2-19 1,-5-20-1,7-10 0,11-6 1,15-1-1,12 10 0,16 10-1,13 15 1,14 21-1,13 22 0,6 21-1,2 22 0,-1 23 1,-5 13-1,-6 17 1,-8 10-1,-11 6 1,-9 5 0,-12-5 0,-11-5-1,-9-11 0,-7-6-1,-10-17-4,6-2-33,-12-24 0,7-7 0,-2-17-1</inkml:trace>
  <inkml:trace contextRef="#ctx0" brushRef="#br0" timeOffset="473">424 147 73,'30'-4'40,"-9"9"-2,2 20 3,-11 3-28,4 17-8,-4 6-2,0 10 0,-3 2-1,-3 3-1,-5-3 0,-2-3-1,-2-4-1,-3-9-1,2-2-2,-4-13-5,16 0-31,-10-11 0,8 3 1,-5-13-2</inkml:trace>
  <inkml:trace contextRef="#ctx0" brushRef="#br0" timeOffset="889">1012 0 68,'13'9'39,"-9"8"-1,2 20 1,-8 1-27,3 23-9,-1 9-1,2 11-2,0 6-1,1 0-1,2 1-1,-4-13 0,3-8 0,-5-15-2,0-9 1,-7-18 0,-2-12 1,-4-14 2,-3-12 1,1-7 0,-2-5 2,5-3 0,1-4 2,9 7-1,4-3 2,13 11-1,5 5-1,10 7 0,4 5 0,8 8-1,1 1-1,6 3-1,-2-2 0,-2-2 0,-5-6 0,-6-3 0,-5-6 0,-5-1 0,-8-5 1,-8 2 0,-10 0 1,3 11-1,-28-13 1,5 11 0,-4 5-2,-3 0 0,3 9-4,-1-6-4,15 9-32,2-6 2,20 1-2,5-6 1</inkml:trace>
  <inkml:trace contextRef="#ctx0" brushRef="#br0" timeOffset="1444">1879 1375 82,'-13'19'40,"-1"-13"-1,-14-28 2,9-9-34,-16-23-2,1-11-2,-1-15 1,3-9-1,3-7 0,9 1-1,7 5 0,9 7 0,9 13-1,9 9 0,6 19-1,6 13 0,3 15 0,2 12-1,-3 9 0,-1 9 1,-4 6-1,-6 3 0,-3 2-1,-6-1 0,-4-3-1,-6-7-1,-1 1-2,-8-16-3,8 8-12,-9-19-20,5-1 2,-6-11-1,7-1 2</inkml:trace>
  <inkml:trace contextRef="#ctx0" brushRef="#br0" timeOffset="1736">1775 342 58,'9'-50'39,"-3"-5"0,12 8 2,-7-10-20,20 17-10,-7 0-3,5 14-3,-2 9 0,1 19-1,-5 11-1,-2 18-1,-4 8-1,-5 8 0,0 4-1,3 1 0,1-3 0,4-8 0,6-8 0,5-8 0,3-8-1,3-1 1,0-3 0,-3 1-2,-6 4 2,-6 0-1,-10 9 0,-9 2 1,-10 4-1,-8-3 0,-7 0-1,-8-12-2,1 1-19,-16-30-18,3-17 0,-12-27-2,3-26 2</inkml:trace>
</inkml:ink>
</file>

<file path=ppt/ink/ink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02:15.49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 0 87,'0'36'37,"5"5"0,-6-2-1,-1-1-42,2 11-32,-6-3 1,2-1-1,-7-14 0</inkml:trace>
</inkml:ink>
</file>

<file path=ppt/ink/ink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07T22:00:40.5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28 1043 87,'-8'37'39,"-1"-12"-1,7-1 2,-8-15-33,10-9-2,0 0-1,11-4-1,-3-16 0,6-6-1,3-10 0,3-4 0,-1-8 0,4-2-1,-1-5 0,-1 5-1,-1 5 1,-3 5 0,-3 13-2,2 9 1,2 17 0,3 12-1,3 16 0,1 10 0,5 7 0,4 3 0,4 3 1,-2-4-1,-3-2 0,-3-8 0,-6-5 1,-6-8-1,-5-4 1,-12-2 0,-10-6 0,-5-1 1,-11-8 0,-4-1-1,-6-5 1,-3-4-1,-3 0 0,2-3-1,5-1 0,3-4-3,12 5-1,-2-13-15,20 11-21,2-9 2,15 2-1,2-8 1</inkml:trace>
  <inkml:trace contextRef="#ctx0" brushRef="#br0" timeOffset="480">561 844 92,'7'22'37,"-3"-3"0,6 3 1,-4-3-33,11 6-3,0 0 1,4 1-2,1-1 1,4 0-1,-1-4 1,0-2 0,-3-4-1,-1-3 0,-4-5 0,0-4 0,-4-8 1,-1-5-1,-2-7-1,1-7 1,-1-8 0,-1-7 1,-1-7-1,0-6 0,-1-3-1,0 0 0,2 2-1,1 1-1,3 12-1,-4-1-4,14 23-20,-10-2-14,8 16 2,-6 5-1,2 13 1</inkml:trace>
  <inkml:trace contextRef="#ctx0" brushRef="#br0" timeOffset="818">1039 986 102,'-11'24'38,"4"-2"2,-2-18-9,9-4-24,0 0-3,0 0-1,0-23-1,7-2 1,3-9-1,4-6 0,6-9-1,5-4 0,4 0-1,4 3 1,1 4 0,2 8-2,0 10 2,1 12-2,-2 14 1,-3 12-1,-2 12 1,-4 6-1,-2 5 1,-4 4 0,-5-1-1,-2-1 1,-7-5 0,-3-4-1,-4-6 1,-5-2 0,-5-4 1,-3-4-1,-7-2 0,-3-1 1,-2-6 0,-4-2-1,0-3 0,-1-4 0,4 0-2,1-4 0,9 0-1,1-9-3,16 21-9,-2-28-25,15 12 1,2-5 0,13 8 0</inkml:trace>
  <inkml:trace contextRef="#ctx0" brushRef="#br0" timeOffset="1240">1581 844 79,'13'22'38,"-2"1"0,-8-13 0,-1 5-21,-2-15-12,-9-18 0,5-7-2,4-6 1,0-13-1,5-3 0,3-6-1,3-2 0,4 3-1,2 2-1,1 8 0,-2 6-1,1 13-1,-6 7 1,-1 11-1,-10 5 0,10 17 1,-10 4-1,-3 5 1,-1 5 1,1 5-1,2 1 2,3 1-2,6-2 2,2-5-1,2-5 0,5-5 0,1-7 0,2-7 0,0-7 0,-1-7-1,-2-5 1,-1-3 0,1 1 0,-2 0 1,1 2 0,-4 5 0,2 7 0,-5 5 0,-1 7 1,-1 4-1,-2 3-1,-3 1 0,-1-2-1,1 0-1,-2-18-2,4 23-12,-4-23-24,0-9 1,-3-9-1,5-2 0</inkml:trace>
  <inkml:trace contextRef="#ctx0" brushRef="#br0" timeOffset="1735">1963 415 102,'-6'-14'37,"6"14"1,-5-12-2,5 12-35,0 0-3,13 14-3,1 2-1,-5-9-5,16 21-8,-11-9-13,13 15 1,-8-9 11,13 16 6,-12-7 10,3 2 5,2 4 7,-13-15 10,10 6 13,-12-17 0,10 7-7,-20-21-10,25-6-4,-16-15-3,8-3-2,-6-13-1,4-4-1,-2-7 0,1 4-1,-1 1 0,0 7-1,0 10 0,-1 11-2,4 12 1,1 12-1,2 12 0,-2 5 0,1 5 0,-2 3 0,-2 1 1,-6-2 0,-6-3-1,-7-5 1,-10-3 0,-5-7 0,-6-3 0,-6-5 0,-1-4-1,-2-4-1,4-2-1,2-7-1,12 4 0,3-6-3,14 12-3,-1-25-11,14 17-17,6-8 1,10 2 0,3-4 2</inkml:trace>
  <inkml:trace contextRef="#ctx0" brushRef="#br0" timeOffset="2224">2615 432 80,'28'-31'37,"-7"-5"0,-1 8-8,-15-16-15,6 11-4,-14-7-4,1 7-1,-9-3-1,1 8 0,-4 4-1,-1 10-2,-1 11 1,2 12-1,4 16-1,3 9-1,6 12 1,4 9-1,7 5 1,7 4-1,4-2 0,5-3 0,1-8 1,2-8-1,-3-10 1,-4-12-1,-4-10 1,-6-12-1,-6-9 1,-5-7 0,-3-6 1,-5-3-1,2-2 1,-1 2-1,2-1 1,4 5 0,4 1 0,6-1-1,4 2 1,3-3-1,1-4 1,3-3 0,-1-3-1,-2-1 2,-3-6-1,-3 2 0,-5-4 0,-4 2 0,-4 5-1,-3 3 0,-3 8 1,-3 10-2,0 14 1,-1 13 0,1 14 0,4 14-1,3 9 1,6 9-1,7 4 1,7 0 0,7-6 0,8-8-1,5-9 1,2-13 0,2-12 0,-3-13-1,-2-10 1,-6-9 0,-5-7 0,-10-3 0,-4-2 0,-7 5 0,-4 6 1,-4 6-1,4 12 0,-17 10 0,9 9 0,1 7 0,1 8 0,3 0 0,4 2-2,1-4-1,7-1-2,-4-17-9,7-1-26,0-13-1,5-6 2,-1-16-2</inkml:trace>
</inkml:ink>
</file>

<file path=ppt/ink/ink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02:15.7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152 981 80,'11'34'37,"1"8"0,-6 7 0,4 12-36,1 11-1,0 15 0,1 6 0,1 5 1,-3-6 0,-2-1 1,-4-12 1,-2-8 0,-7-20 1,-1-13 0,-9-24-1,-3-15-1,-6-23 0,-4-24-1,-2-22 0,-2-24-1,-2-23 2,4-17-1,6-8 1,12-6 0,11 4-1,14 10 1,13 13 0,12 17-2,11 25 0,7 21 0,5 22 0,-3 20-1,-2 21 1,-10 14 0,-6 14-1,-12 12 2,-10 7-1,-11 3-1,-11-3 1,-7-3 0,-11-7-1,-5-4-1,-3-7-1,-5-12-3,6-2-4,-10-22-29,14-2-1,-1-16 1,15-5-1</inkml:trace>
  <inkml:trace contextRef="#ctx0" brushRef="#br0" timeOffset="445">354 342 76,'34'-71'39,"-3"2"0,8 14 2,-11-1-28,15 19-4,-7 6-4,4 13 0,-3 13-3,-3 17 1,-5 15-2,-9 17-1,-9 14 0,-6 17 0,-8 6 1,-7 10-2,-4 0 1,-4-3-1,1-8 0,1-8 1,6-13-1,6-11-1,5-10 2,6-12-2,10-7 2,6-9 0,6-6-1,3-7 0,3-2-1,-2-9-1,4 3-4,-15-12-30,6 6-3,-10-12 1,2 4-2</inkml:trace>
  <inkml:trace contextRef="#ctx0" brushRef="#br0" timeOffset="827">1146 92 95,'0'0'40,"11"-1"1,-6 18-1,-6 13-34,6 14-4,0 15-1,2 13 0,1 15-1,2 7 0,0 3-1,1-2 0,-1-8-1,-3-11 0,-1-16-1,-3-15 0,-3-17 1,-5-17-1,5-11 1,-19-14 0,5-10 2,-3-10 0,1-6 1,1-1 1,4 2-1,7 5 2,6 5-2,11 10 2,5 11-2,11 10 0,7 12-1,7 2 0,4 5 0,2 0-1,2-4 1,-4-3-1,0-11 1,-3-5 0,-7-11 1,-6-2 0,-13-5 0,-5 0 2,-15 0-1,-10 1 1,-13 4-1,-11 2 0,-8 7-2,-6 2-1,3 4-2,-1-5-5,19 9-30,0-10-3,29 6 1,-7-16-1</inkml:trace>
  <inkml:trace contextRef="#ctx0" brushRef="#br0" timeOffset="1421">2182 1015 73,'0'80'33,"-1"8"-1,-3 1 2,-2-1-33,4-1 2,-5-15 1,4-5 1,-8-21 1,4-8 1,-9-27 0,4-14 0,-8-28-1,1-22-2,-4-20 0,1-20-1,-1-20 0,2-14-1,5-7 0,6 3 0,7 3 0,8 11-1,9 14-1,9 16 0,9 20-1,6 20-1,5 18 1,1 16-1,-1 17 0,0 13 0,-6 11 1,-9 9-1,-10 5 2,-9 3-1,-10-3 1,-8-4 0,-8-2-2,-9-11 1,-3-1-2,-6-12-1,8 2-6,-13-17-25,17-1-4,-2-9-1,13 0 1</inkml:trace>
  <inkml:trace contextRef="#ctx0" brushRef="#br0" timeOffset="1805">2221 359 82,'39'-46'39,"-3"-6"0,5 15-2,-9-5-24,11 15-5,-10 6-2,3 16-1,-6 13-1,-3 19-1,-6 13-2,-3 13 1,0 10-2,-1 4 1,6 2-2,3-2 1,5-11 0,5-7-1,2-10 1,1-10-2,-4-7 2,-5-3-1,-7 0 0,-12-2 0,-12 7 1,-11-1-1,-11 0-1,-12-7-2,4 1-22,-19-25-15,2-15 1,-4-28-2,6-30 0</inkml:trace>
</inkml:ink>
</file>

<file path=ppt/ink/ink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02:18.4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33 75,'0'0'37,"13"2"-1,-13-2 1,17 3-32,-17-3-2,17-6 0,-8 1 0,7 0 0,-6-3-1,3 2 1,-4 1-2,-9 5 1,15-6-2,-15 6 1,0 0-1,13 14 1,-8-1-1,1 3 0,3 3 1,-1 1-2,1 1 2,2 2-2,-2-3 2,-2-6-3,1 2 0,-8-16-4,10 22-7,-21-18-24,8 5-1,-10-5 0,1 5 1</inkml:trace>
  <inkml:trace contextRef="#ctx0" brushRef="#br0" timeOffset="300">55 394 70,'4'14'36,"3"-2"1,-7-12-5,32 4-19,-19-12-5,13 3-1,-3-7-3,5 3-1,-3-3-1,1 2-1,0 0-2,-4 0-3,9 8-9,-6-6-25,2 0 0,-5-4 0,5-2-1</inkml:trace>
  <inkml:trace contextRef="#ctx0" brushRef="#br0" timeOffset="811">502 738 48,'-9'-5'37,"-1"1"-2,10 4 3,-12-17-14,12 17-15,0 0-3,0 0-1,0 0-1,0 0-1,0 16 0,5-3-2,1 4 1,5 7-1,2-1 1,4 8-1,2 2 0,5 6 0,2 0 0,3 1-1,0 1 0,3 1 0,1 2 0,3-1 0,3 1-1,3-2 2,3 0-2,3 0 2,5-3-1,0 2 0,3-6 1,4-3-1,-1 1 1,4-3-1,1 0 0,3-4 0,3 1-1,1-3 1,2-2 0,0 0 1,3-7-2,1 0 2,-1-8-1,3-1 0,0-4 0,2-3 0,1-4 0,1-4 0,2-1 0,0-2 0,3-3-1,-1-2 1,1-4 0,1 1 0,-1-4 0,2 1 1,-4-4-2,0-3 1,-2 0-1,-1-2 1,-1 3-1,-3-4 1,0-2-1,-2 0 0,0-2 1,-2 2 0,-2-4 0,-3-1 0,-2-2 0,-1-1 0,-3 3 0,-2-3-1,-4 5 2,-4-1 0,-3 5-2,-6 1 2,-3 1-2,-5 5 1,-8 0-1,-3 8 1,-7 2 0,-3 2-2,-5 3 2,-11 12 0,10-10 0,-10 10 0,0 0 0,-20 1 0,7 3 1,-5 3-1,-4 1 0,-2 5 0,-2 3 0,-3 2 0,-4 2 1,-3 0-1,0 0 1,1 0 0,1-2 0,2-3 0,5-6 1,4 0-1,6-4 0,4-2-1,13-3 0,0 0 0,-1-12-1,12-2 2,7-2-3,8-4 2,7-5-1,6-4 1,6-4-1,1 3 1,4-1 0,0 3-1,-4 4 1,-4 2 0,-7 7 0,-5 6-1,-6 8 0,-3 3 1,-7 8 0,-4 4 1,-4 7-1,-3 9 1,-5 5 1,-1 8-1,-4 4 1,-4 7-1,-3 4 1,-4 4-1,-2 3 1,0-5-1,-1-4-1,3-4 1,0-9 0,4-7-1,1-11 1,4-7-1,4-7-1,5-11-1,0 0-2,-11-10-5,18-5-30,-10-7-3,5-1 2,-4-9-2</inkml:trace>
  <inkml:trace contextRef="#ctx0" brushRef="#br0" timeOffset="2582">4878 701 78,'0'0'37,"6"-11"-2,-6 11-2,0 0-28,6-12-2,-3-5 1,7 2-1,-5-8 0,6 2 1,-4-4-1,4 6-1,-4-4 0,0 9-1,-3 3 0,-4 11-1,10 1 1,-6 12-1,0 10 0,1 3 0,0 8 0,0 5 0,2 2-1,-3 2 1,0-5 0,-3-3-2,2-3-1,-9-9-5,11 3-30,-14-10 1,0 2 0,-6-9-1</inkml:trace>
  <inkml:trace contextRef="#ctx0" brushRef="#br0" timeOffset="2890">4839 976 55,'19'4'38,"-1"-9"-3,1-3 2,4 7-15,-3-12-16,7 3-3,-3-1-4,-4-3-3,4 7-6,-16-14-10,12 13-9,-12-7-4,3 7 0,-3-9 7,6 14 7,-8-9 8,7 11 11,2 10 11,-5 0 14,5 9 5,-3 2 1,3 16-6,-10-3-6,7 14-6,-11-7-4,4 5-5,-6 0-7,-7-12-9,2 0-22,-1-5 1,-3-11-2,-1-7 1</inkml:trace>
  <inkml:trace contextRef="#ctx0" brushRef="#br0" timeOffset="3263">5242 537 82,'26'-29'39,"5"8"-2,-4-1 2,5 10-35,-6-2 0,1 9-2,-9 2-1,-2 7 0,-6 11 0,-3 5 0,-7 9 0,-1 4 0,-4 5-1,-2 1 0,1 0 0,0-3 0,2-8 0,1-4 0,4-10 0,-1-14-1,7 15 0,-7-15-1,15 2 1,-5-4-2,2 2 0,0-3 0,4 2 0,-2-1 0,3 0 1,0 1 0,2 1 1,2 2 0,1 4 2,1 5 1,-2 3 1,3 2-1,-4 3 1,0 6 0,-5-2-1,-3 5 0,-5-4-1,-2-2-3,1 7-9,-12-10-26,1-2 0,-6-8-1,-2-2 0</inkml:trace>
  <inkml:trace contextRef="#ctx0" brushRef="#br0" timeOffset="5193">5328 459 58,'4'-11'37,"-4"11"-2,0 0 1,-7-14-22,7 14-4,0 0-4,0 0-1,0 0-2,0 0-1,4-10 0,-4 10 0,0 0-1,7-10 0,-7 10 0,0 0-1,0 0 0,9-8 0,-9 8 0,0 0 0,10 12 0,-10-12 0,11 9 0,-11-9 0,9 16 0,-5-5 1,-3 3-1,-1 6 0,-3 6 0,-4 5 0,-5 8-1,-1 4 1,-3 3 0,1-1 0,-2 1 0,2-4 0,1-5 1,4-6-2,3-6 2,3-11-1,2 1 0,2-15 0,0 10 0,0-10 0,9-10 0,0 0 0,2 0 0,1-2 2,1-4-3,4 1 2,0-3-2,1 0 2,0 3-2,-1-2 1,2 2-1,1-1 1,0 1 0,1 1 0,-1 2 1,-1 3-1,0-2 1,-3 5-1,-1-2 0,-4 5 0,1 2 0,-12 1 1,15 4-1,-15-4 0,11 11 0,-11-11 0,9 14-1,-9-14 0,6 19-2,-6-19-13,1 13-22,-1-13-1,-4 11 0,-6-13 0</inkml:trace>
</inkml:ink>
</file>

<file path=ppt/ink/ink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02:02.3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1397 31,'0'0'30,"0"0"4,0 0-11,0 0-7,0 0-3,0 0-3,0 0-2,0 0 0,0 0-4,0 0 0,0 0-2,0 0-1,0 0 0,0 0 0,0 0-1,-3-12 0,3 12 0,11-18 0,1 0 0,3-3 0,6-8 1,4-2-1,6-4 0,5-4 0,5 0 0,5-4 0,3 4-1,5-7 1,3 5 0,4-2 0,5 0-1,5 0 1,6-2 0,5 0 0,6 0 1,4 1-2,7 1 1,5-3-1,6 5 2,3 1-2,3 0 1,2 4 0,4-2 0,2 2 1,2 0-2,-1 3 2,0 0-2,4 1 2,-1 3-2,3-1 1,0 4 0,-1 2 0,1 2 0,6 3 0,-1 1 0,4 4 1,-2-2-1,1 5 0,5 1 0,1 4 0,1 6 0,-2 2 0,1 8 0,-2 2 0,2 7-1,-5 2 2,0 5-2,-1 4 2,-5 3-2,0 6 1,-5 1 1,-2 3-1,-3 6 0,0 3 0,-4 5 0,-4 3 0,-4 2 1,-4 0 0,-1 1-1,-2 3 1,-4-5 1,-5 2 0,-6-3 0,-1-1-1,-5-1 1,-5-2 0,-4 0 0,-8-5-1,-4-3 0,-3-5 0,-5-6-1,-5-4 1,-6-7-1,-6-6 0,-6-5 1,-6-5-1,-6-1 0,-7-5 0,-13-4 1,13 6-1,-13-6 0,0 0 1,0 0-1,-12-6 0,2-4 0,-4 3 0,-5-5 0,-4-2-1,-2 2 0,-1-4 0,1 3 0,-2-3 0,0 3 1,2-3-1,2 2 1,2 0 0,1-4 0,0 2 0,3-1 0,1 2 0,4 2 1,1-1-1,2 5 1,2 0-1,7 9 0,-7-10 1,7 10-1,0 0 0,3 15 1,5 4-1,5 6 0,8 10 0,5 12 0,6 10 0,7 9-1,3 2 1,1 2 0,0-1 0,-3-5 0,-5-8 0,-4-10 0,-6-11 1,-5-14-1,-5-13 1,-3-16-1,0-18 1,-3-11-1,0-13 1,0-9 0,-1-8 0,0-7 1,5 3-1,-1 0 0,2 10 0,-1 2 0,3 12-1,0 5 1,2 7-3,1 11-2,-8 0-33,7 8-3,-6-1 1,-12 17-3</inkml:trace>
</inkml:ink>
</file>

<file path=ppt/ink/ink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02:12.55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3120 44,'0'0'33,"17"-6"3,-10-3-1,3 1-17,-3-9-12,10 0-2,-3-6 1,7-1-2,1-6 1,7-2-2,1-6 1,6 0-1,6-9 0,7-1-2,5-8 1,9-3 0,8-7 0,7-3-1,11-5-1,8-8 1,6 2-1,8-5 2,7-4-1,7 4-1,8-1 1,5 1 1,5 1-1,5 3 0,6 0 0,6 2-1,3 4 1,5-1 0,1 2 0,3 3 0,3-3 0,4 5 0,1-2 0,-1 3 0,3 1 1,0 2-1,1 2 0,1 0 0,2 6 0,-1 1 0,3 4 0,2 1 0,5 1 0,-2 3 1,2 1 0,3 5 0,-4 0 0,0 1-1,-5 3 2,-1 2-2,-6 4 1,-5 3 0,-6 4-1,-6 1 1,-6 5 0,-4 5 0,-7 4-1,-5 5 1,-5 4-1,-4 4 1,-5 3-1,-5 3 1,-6 7-1,-5 3 0,-3 3 0,-7 4 0,-8 4 0,-2 4 1,-6 2-1,-4 3 0,-4 3 1,0 2-1,-6 7 0,0 0 0,-2 5 0,-4 3 0,-2 5 0,-3 4 0,-5 3 1,-3 8-1,-5-2 1,-4 3-1,-4 2 0,-2 0 0,-3 2 0,-2-1 0,0 1 0,-5 0-1,0-1 2,-4 0-2,-2 0 2,-1 0-1,-3-3 0,0-1 0,-2-3 1,-1-3-1,-1-3 0,-2-2 0,1-3 1,-3-1 0,-1-1 0,-2-1-1,0-4 1,0-1 0,-2-2 0,0-3 0,-2-5-1,1-4 0,0-6 0,-3-4 1,0-3-1,-1-5 0,-1-5 0,1-4 0,-2-4-1,1-3 2,0-10-1,0 0 0,0 0-1,-12 4 1,3-12-1,-7-4 1,-3-4-1,-7-4 0,-5-4 1,-7-5-1,0-1 1,0 0 0,2-2 1,4 6-1,5 0 1,6 7-1,5 6 1,6 2-1,10 11 0,0 0 0,0 0 0,3 14 0,9 5 0,7 5 0,4 5 0,6 6 0,3 5 0,6 5 1,-3 0-2,0-6 2,-3-2-1,-4-7 0,-7-5-1,-1-8 1,-3-9 0,-2-9 1,2-15 0,0-4-1,1-14 1,4-3 0,1-5 0,4-1 0,-5 1 0,2 1-1,-2 10 0,-4 5-2,4 17-12,-13-2-26,-9 11-2,0 0 0,-42 9-2,42-9 44</inkml:trace>
</inkml:ink>
</file>

<file path=ppt/ink/ink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05:09.75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983 120 20,'-11'-3'28,"1"4"-4,10-1-3,-19 2-6,19-2-2,-25 1-2,25-1-1,-24 0-2,13 4-1,-7-10-2,1 7-2,-5-4 0,-1 3 1,-6-2-1,-3 3-1,32-1 2,-75-2 0,75 2-1,-82-1 0,82 1 1,-79-1-2,79 1 1,-73 2-1,73-2-1,-62 5-1,62-5 1,-55 6-1,55-6 1,-44 5-1,44-5 1,0 0-1,-54 6 1,54-6-1,0 0 1,0 0-1,-46 13 0,46-13 0,0 0-1,0 0 1,-43 37 0,43-37 0,0 0 0,-34 51-2,34-51 3,-23 51-1,23-51 1,-20 65-1,20-65 1,-19 75-1,11-32 0,2 1 3,-2 0-3,4 0 0,1 1 0,0 0 1,3-1-1,0 0 0,2-2 0,-1 4-1,3-1 2,2 0-2,-6-1 1,5 2 0,-3 1 1,3 0-1,-2-1 0,1 2 1,1-2 0,-1 2 0,7 0-1,-2-2 1,1 6-1,2-2 0,-3 2 0,-2 2 0,-3-1 1,-1 4-2,-4 0 2,-3 2-1,2-3 0,-4 2 0,3 1 0,0 1 0,3-1 1,0-2-1,-2 2 0,4 2 0,-4-3 0,3 3 1,-3-2-1,0 0 1,0-3-1,1 1 0,1 2 0,0-4 0,1 2 0,-1-2 0,0 3 0,0 0 0,-2-3 0,2 3 0,0-4 0,-2-1 1,4-2-1,-3-1 1,5-3-1,-3-2 1,4 2-1,-3-3 0,-2-1 0,3-2 0,-3-41 0,-3 83 0,0-41 0,-1 0 0,4-42 0,-7 82 0,8-38 0,-6-1 0,8 1 0,0-3 0,-1 0 0,-2-41 0,8 79 0,-8-79 0,8 70 1,-8-70-2,10 62 2,-10-62-1,6 55 0,-6-55-1,10 43 1,-10-43 0,0 0-1,17 50 1,-17-50 0,0 0 0,0 0 0,13 42 0,-13-42 0,0 0 0,0 0 0,0 0 0,41 27 0,-41-27 0,0 0 0,52 5 0,-52-5 1,0 0-1,63-7 1,-63 7-1,56-11 1,-56 11-1,71-17 0,-31 5-2,5 5 1,4-4 0,-2 4 0,2-2 0,-5 3 0,0 0 0,-7 1 2,-2 1-1,-5-1-1,-6 0-1,-2 7-6,-22-2-31,26-9-1,-9-6 1,9-6-2</inkml:trace>
  <inkml:trace contextRef="#ctx0" brushRef="#br0" timeOffset="2075">4522 583 52,'-10'-3'37,"10"3"-1,-4-12 0,4 12-24,5-16-5,-5 16-1,7-24-1,-1 12-2,0-6 0,5 0-2,2-6 1,6-1-2,2-4 1,3-3 0,5-1-2,3-1 2,5 0-2,0 1 2,1 2-2,3 3 1,4 3 0,1 3-1,3 3 1,3 4 0,3 1 0,2 3 0,3 4 0,1 3 0,4 3-1,1 3 2,2 0-2,-1 5 1,-2 2 0,-2 4 0,-1 1 0,-3 1 0,-6 5 0,-3 0 0,-4 2 0,-3 2 0,-2 0 0,-1 1 0,-2-2 1,-1 0-1,3-2 1,0-3-1,3-4 1,3-5-1,1-4 1,3-5-1,0-5 1,0-4-1,0-5 0,-3-3 2,0-4-3,-3-1 3,-2-2-3,-4-1 3,-3-1-2,-1 1 0,-4 2 1,-1 0-1,-5 4 0,-2 4 0,-6 2 0,-2 4-1,-3 4 1,-2 4 0,-9 1-1,15 9 1,-9 2 0,0 1 0,1 3 0,2 3 0,2 2 0,0-1 0,4 2 0,2-1-1,4-2 2,7 1-1,4-5 1,6 1-1,6-4 1,6-2-1,6-4 1,6-2-1,5-3 1,3-1-1,2-3 0,5-1 0,3-5 0,2-1 1,2-3-1,5 0 1,1-4-1,5-2 0,2 0 1,0-2-1,1 0 0,2 2 0,0 0 0,-1 2 0,0 0-1,-4 4 1,0 0-1,0 3 1,-3 2-1,-5 1 1,-4 4 0,-5 0-1,-9 5 1,-7 1 0,-7 3 0,-9 5 0,-8 1 0,-7 2 0,-7 4 0,-6 1 0,-3 1 0,-4 0 0,-2-2 0,-1-1 0,-3-3 1,-1-2-1,-4-11 0,6 17 0,-6-17-1,0 0 2,7 10-1,-7-10 0,0 0 0,0 0 0,0 0 1,0 0-2,0 0 1,0 0-1,0 0-1,0 0-1,0 0-3,0 0-14,8 12-19,-8-12-1,1 9 0,-1-9 0</inkml:trace>
  <inkml:trace contextRef="#ctx0" brushRef="#br0" timeOffset="5205">4893 2743 17,'0'0'30,"0"0"2,-9 2-8,9-2-6,0 0-2,0 0-4,0 0-3,0 0-2,3-12-1,-3 12-3,0 0 0,0 0-2,0 0 0,0 0-1,0 0 1,0 0-1,0 0 0,10-10 0,1 6 1,2 0-2,6-2 2,6 0-1,5 1 1,6-2 0,5 0 1,5 1-1,-1-1 0,4 0 0,-2-2 0,1 2 0,-2-4 0,2 1 0,-6 0 0,3 1-1,-2 2 1,-1 0 0,-1 2 0,-2 1 0,-2 1 0,0 1 0,-3 1 0,2-1 0,-4-1 0,1 3-1,-1-2 0,0 2 1,2 0-1,2-1 0,2 1 0,0 2 0,2-1 1,3 1-1,3-1 1,0 0-1,0-2 1,0 3-1,-1-1 0,0-2 0,0 1 0,-4-1 0,-1 0 0,-1 2 1,-1-2-1,-1 1 0,-1-2 0,-3 2 1,1-1-1,-1-1 1,0 2-1,1-1 0,1 3 0,1-1 0,1 1 0,0 2 0,3-4 0,2 5 0,0-5 0,1 3 0,-2-3 0,1 1 0,-2 0 1,0-2-1,-2 1 0,-1 0 0,-2 1 0,0 0 1,-1-2-1,0 1 1,-4-3 0,0 3 0,-5 1-1,1-4 1,-5 1 0,-1-1-1,-4 4 0,-3-4 0,-2 5 0,0-2 0,-2-1 1,-9 1-1,14 2 1,-14-2-1,14-1 1,-14 1 0,9-2-1,-9 2 0,0 0 1,9-4-1,-9 4 0,0 0 1,0 0-1,0 0 1,0 0-1,0 0 0,0 0 1,0 0-1,0 0 0,0 0 0,0 0 0,0 0-1,0 0 1,0 0 0,0 0 0,0 0 0,0 0 0,0 0 0,0 0 0,0 0-1,0 0-1,0 0-3,9 9-22,-9-9-14,-5-11 1,-2-1-2,3 2 1</inkml:trace>
  <inkml:trace contextRef="#ctx0" brushRef="#br0" timeOffset="8461">3548 3017 69,'11'-10'40,"-11"10"-1,3-10-7,6 14-19,-9-4-4,-11-6-3,-1 2-2,-2 3-1,-5-3-1,-1-2-1,-6 0-2,-4 0 2,-3-2-2,1 0 2,0-5-1,3 4 0,3-1-1,3 1 2,6 3-1,2 1 0,15 5 0,-12-4-1,12 4 2,-3 18-1,5 1 0,1 6 0,0 9 0,1 6 0,-1 13 0,1 1 1,1 6-2,-2 3 1,0 1-1,1-3 1,-2-4 0,3-4 0,-1-8 1,5-5-1,1-6 1,2-7-1,4-2 2,1-8-2,5 0 2,0-5-2,3 0 1,-3-4-1,1-3 1,0 2-1,-4-5 0,0 1 0,-2 0-2,-3-6-2,8 12-13,-3-18-24,8 3 1,-1-13-1,13 0 0</inkml:trace>
  <inkml:trace contextRef="#ctx0" brushRef="#br0" timeOffset="9629">9585 2964 51,'0'0'37,"0"0"-1,0 0 1,0 0-21,0 0-9,0 0-2,0 0-1,0 0-1,0 0 1,19-4-1,-1 1 1,2-1-2,5 1 1,2-7-2,6 6 1,-4-3-1,2 4-1,-7 0 1,-2 0-1,-5 4 0,-3-1 0,-4 6 0,-10-6 0,12 13 1,-10 1 0,-1 1 0,0 9-1,-1 5 1,-1 8-1,-3 7 1,1 7-1,-4 7 0,3 2 0,-4 5-1,-1-2 1,0-3 0,0 0 0,3-6 0,-2-5 0,3-6 1,-2-6-1,3-7 1,2-5-1,0-5 0,2-5 0,-1-5 0,1-10 1,-1 11-1,1-11 0,0 0 1,0 0 0,0 0 0,0 0 0,0 0 0,0 0-1,0 0 1,0 0-1,0 0 0,-9-5 1,9 5-1,-18 0 0,6-2 0,-5 3 1,-2-3-1,-3 4 0,-2 0 0,0 1 0,-2 3-1,3-2 1,2 3-1,1-3 1,6 1-1,1-1 0,13-4-1,-14 5 0,14-5-3,0 0-6,0 0-30,0 0 0,0 0 1,-4-13-2</inkml:trace>
  <inkml:trace contextRef="#ctx0" brushRef="#br0" timeOffset="95151">5353 3982 85,'9'12'37,"-9"-12"0,4 19-3,-4-19-29,-2 18-2,2-5 0,2 3-1,-1 0 0,3 3 0,-1 3-1,2-2-1,0 2 1,3 3-2,-1-1 2,4-3-2,3 0 3,4 0-2,6-8 2,9 3-1,8-6 0,10-3 1,8-5 0,12 1-1,11-2 0,11-2-1,11 2 1,7-4-1,7 2 0,6 0 0,3-1 1,0 2-1,-1-3 1,-6 2-1,-8-2 1,-8 0 0,-11 0 1,-9-4-2,-12 1 2,-13 1-1,-12-1 0,-11 2 0,-10-2 0,-8 4 0,-5-4 0,-13 6 0,0 0 0,9-3-1,-9 3 1,0 0-1,0 0-1,0 0 0,0 0-2,0 0-8,0 0-30,0 0-1,13 1 0,-13-1-1</inkml:trace>
  <inkml:trace contextRef="#ctx0" brushRef="#br0" timeOffset="109930">374 6648 5,'0'0'11,"0"0"0,-56-42-7,56 42-2,0 0 1,-46-34 2,46 34 6,0 0 4,0 0 5,-38-47-1,38 47 1,0 0-3,0 0-2,-13-57-1,13 57-4,0 0-1,0 0-2,5-42 0,-5 42-1,0 0 0,0 0-1,0 0 0,0 0-1,0 0-1,0 0 0,0 0-1,0 0 0,0 0 0,0 0-1,0 0 0,0 0-1,0 0 1,0 0-1,0 0 0,0 0 0,0 0 0,17 41 0,-17-41 0,0 0 0,9 49 0,-9-49 0,0 0 0,0 0 0,25 46 0,-25-46 1,0 0 0,42-9 0,-42 9 0,67-46-1,-19 13 1,11-9-1,5-3-1,9-4 2,0-1-1,7 3 0,-9 6 0,-5 5 2,-12 5-2,-9 7 2,-10 6-2,-7 5 0,-9 6 0,-9 3 0,-10 4 0,11-6 0,-11 6 0,0 0 0,0 0 0,0 0 0,0 0 0,0 0 0,0 0 0,0 0 0,0 0 0,0 0 0,0 0 0,0 0 0,0 0 0,0 0 0,0 0 0,0 0-2,0 0-3,0 0-11,0 0-26,0 0-2,0 0 1,0 0-1</inkml:trace>
</inkml:ink>
</file>

<file path=ppt/ink/ink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05:30.5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93 225 54,'0'0'38,"15"8"-1,-15-8 1,2 9-11,-12-10-19,10 1-2,1 13-3,0-1 1,-1 2-2,2 9 1,2 3-2,-1 9 1,3 7-2,-2 6 1,1 2-1,-3 0 0,2 0 0,-4-2 0,0-1 1,-1-9-1,0-6 1,-2-7-3,3-5 0,-5-7-5,9 3-12,-4-16-21,0 0 0,-8-26 0,8 8 0</inkml:trace>
  <inkml:trace contextRef="#ctx0" brushRef="#br0" timeOffset="289">1 314 71,'-3'-33'40,"3"1"-1,12 10 1,3-5-21,12 9-13,0-1-3,7 6-1,1-1-2,2 7 1,-2 4-1,-2 3 0,-5 4 0,-3 2 0,-6 6 1,-4 0-2,-8 2 2,-8 3-2,-8-3 2,-10 4-1,-6-3-1,-6 4 1,-5-2-1,-2 1 1,1 1-1,4-2 1,6 1 0,5 0 0,9-1 0,6 0 0,10-3 1,8 3-1,4-1 1,7 2 0,2-2-1,4 0 1,2 3-1,-1-5 0,1 6-1,-4-5 1,-2 2-1,-2-3-1,0 4-2,-8-6-2,9 11-20,-13-10-13,3 4 1,-6-7-2,4 2 2</inkml:trace>
  <inkml:trace contextRef="#ctx0" brushRef="#br0" timeOffset="910">576 295 80,'1'21'39,"-1"-21"0,15 7 0,-15-7-32,24-7 0,-12-5-3,5 0 0,-2-7-1,1 1-1,-2-6-1,0 2 0,-2-2-1,1 4 0,-5 4-1,-1 2 1,-7 14-1,10-15 0,-10 15 1,0 0-1,0 0 2,1 19-1,-4-8 0,0 7 0,1 3 1,-2 4-1,1 8 0,-1 1 0,2 6 0,-1-1 0,2 1-1,-1-1 1,0-2 0,1-3 0,-1-9 1,0-2-2,1-5 0,-2-6-1,3 0-3,0-12-1,-2 14-2,2-14-4,0 0-7,-16 2-5,19 9 3,-19-15 6,16 4 7,-15 12 6,3-9 3,4 7 6,-7-9 8,15 14 6,-13-15 0,19 16-3,-6-16-6,11 9-3,-11-9-2,25 6-1,-12-7-2,5 1-1,-4-2-1,1 2-2,-5-1 0,-1-2-2,1 5-3,-10-2-4,20-9-30,-20 9-1,22-11 1,-13-1-2</inkml:trace>
  <inkml:trace contextRef="#ctx0" brushRef="#br0" timeOffset="1841">1103 755 74,'9'14'38,"-5"-2"-1,2 9 2,-13-4-30,12 11-4,-11 1-3,0 0-5,4-1-33,-13-5 0,-1-5-1,-3-7-1</inkml:trace>
  <inkml:trace contextRef="#ctx0" brushRef="#br0" timeOffset="10811">1692 143 69,'0'0'38,"0"0"-1,0 0 1,16 1-26,-16-1-5,0 0-1,0 0-2,-9-3 1,-1-4-2,-1 3 0,-8-8-1,-4 4-1,-2-4 1,-5 1-2,-1 1 0,2 1 0,1 6 0,7-3-1,7 11 1,3 4 0,7 8 0,3 7 0,3 8 0,0 12 0,1 7 1,-4 11-1,-3 6 0,-1 4 0,-4 2-1,0 0 1,1-3 0,4-5 0,1-6 1,5-6 0,7-9-1,4-6 1,3-8 0,3-10 0,2-4 0,-2-8-1,1-2 1,-5-6-1,0-1-1,-4-5 0,0-1-2,-6-3-2,4 2-4,-10-8-24,12 4-8,-3-7 2,8 5-2</inkml:trace>
  <inkml:trace contextRef="#ctx0" brushRef="#br0" timeOffset="11309">1849 874 67,'0'0'41,"4"11"-2,-4-11 2,0 0-17,-15-23-16,14 7-2,-5-11-3,2-6-1,-6-10-1,1-8 0,-2-5-1,-2-5 1,-1 1-1,-3-1 0,1 3 1,-1 10-1,4 5 0,2 12 0,3 7 0,6 9 0,2 15 0,20-10-1,0 14 1,6-1-1,8 1 0,5-2-1,7 4-1,-3-6-4,8 11-15,-16-12-18,5 3 0,-18-4 0,0 6 0</inkml:trace>
  <inkml:trace contextRef="#ctx0" brushRef="#br0" timeOffset="11661">1846 548 93,'14'31'40,"-1"-14"0,13 2-1,-4-12-34,10 0 0,-2-9-3,3-3-2,-2-6 0,-2-6-3,-1 2-3,-11-13-25,7 5-9,-8-7 1,1 8-1</inkml:trace>
  <inkml:trace contextRef="#ctx0" brushRef="#br0" timeOffset="11867">2265 200 90,'6'-18'39,"-6"18"-1,0 0 2,8 19-33,-12-3-3,3 14-1,-1 3-1,1 14 0,-2 4 0,2 5 0,0 3-1,-1-3 0,1-1 0,0-6 0,-1-7-2,1-6 2,1-13-2,0-2 0,1-8-1,-1-13-3,4 15-4,-4-15-31,0-12 0,0-7-1,8 4 0</inkml:trace>
  <inkml:trace contextRef="#ctx0" brushRef="#br0" timeOffset="12299">2617 179 75,'5'-10'40,"-5"10"-2,0 0 2,15 25-31,-19-3-2,3 20-2,-4 5-1,2 15 0,-3 7-2,2 9 0,-3 2 0,2-2-1,0-2 0,1-8-1,1-8 0,1-7 0,1-13-1,0-10-2,5-6-3,-4-24-17,4 9-18,-1-19 2,8-5-3,-4-14 2</inkml:trace>
  <inkml:trace contextRef="#ctx0" brushRef="#br0" timeOffset="12667">2832 806 80,'0'0'40,"0"0"-2,3-15 2,-11-9-32,11-1-2,-4-14-1,3-8-3,-1-13 1,3-4-2,0-4 1,3-4-1,2 2 0,1 8-1,1 5 0,2 13 1,1 13-2,4 18 1,1 12 0,4 15-1,-1 7 2,-2 4-2,0 11 2,-2 2-2,-6 2 2,-4-4-2,-8-2 1,-7-1 0,-5-6-1,-3-4 1,-4-4-1,-2-6 0,-1-3 0,1-5-1,6-2 0,-1-9-3,16 6-2,-19-18-14,19 18-19,3-21 2,7 9-2,-1-8 3</inkml:trace>
  <inkml:trace contextRef="#ctx0" brushRef="#br0" timeOffset="13054">3147 208 97,'24'-16'40,"6"8"0,-5-9-9,7 18-23,-5-4-3,-1 5-3,-2 2 0,-3 2-1,-4 6-1,-1-1 0,-8 5 0,-3 5 1,-7 3-2,-3 6 2,-6 0-2,-6 6 1,-2 1 0,-5 2 0,2 0-1,2-1 1,4-1-1,5-4 1,6-1-1,5-5 1,6-6 0,2-3 0,5-8 0,3-5 1,1-6-1,2-5-1,1-2 0,1-9-2,4 3-2,-5-14-6,8 9-29,-9-9 0,6 5 0,-6-6 1</inkml:trace>
  <inkml:trace contextRef="#ctx0" brushRef="#br0" timeOffset="13483">3567 66 82,'6'-15'41,"-2"-2"-2,7 8 2,-7-3-33,10 8-2,-3 0-3,3 2-1,-2-1 0,2 5-2,-3 7 1,0 7-1,-1 10 1,-2 7-1,-1 8 1,-2 11-1,2 6 0,-5 8 0,2 1 0,-3-1-1,0-2 1,0-3-1,-1-4 0,-3-5 0,-1-3 1,-4-11-1,-4-1 1,-1-10 1,-4-5-1,-3-4 1,2-8 0,-2-4-1,3-6 0,1-2-1,5 0-1,0-6-2,11 8-3,-9-11-29,18 8-5,-2-7 2,9 5-1</inkml:trace>
  <inkml:trace contextRef="#ctx0" brushRef="#br0" timeOffset="13919">3950 891 65,'7'15'37,"-10"1"0,1 5-1,-7-3-18,2 9-14,-3 4-7,-9-7-32,10 9-1,-4-5 0,8-1-1</inkml:trace>
  <inkml:trace contextRef="#ctx0" brushRef="#br0" timeOffset="18037">4236 416 49,'8'-10'36,"-8"10"-1,0 0 0,10 3-22,-10-3-6,0 0-2,0 0 0,0 0-1,0 11-1,3 0 0,-1 3 0,3 5-1,-2 7 0,3 4-1,-1 5 1,0 3-1,0 0-1,1 2 1,0-7-1,-1-3 0,-1-7-1,-1-4 0,1-5-2,-4-14-5,10 1-28,-12-15-1,3 1-2,-7-12 1</inkml:trace>
  <inkml:trace contextRef="#ctx0" brushRef="#br0" timeOffset="18333">4228 363 74,'2'-20'38,"-1"0"0,8 6 0,-5-5-32,16 7-1,-1-3-1,6 5-1,0-4-1,5 6 0,0 1-1,2 1 0,0 5-1,-1 2 0,-1 6 0,-2 0 0,-2 2-1,-5 4 0,-4-2 0,-7 3 1,-7 1-1,-7-1 0,-7 2 0,-7-3 0,-5 4 0,-4-5 1,-2 2-1,-2-2 1,2-4-1,1-1 0,6-2-1,1-2-1,10 1-1,0-9-3,11 5-12,0 0-17,13-2-1,-3-8 0,9 6 1</inkml:trace>
  <inkml:trace contextRef="#ctx0" brushRef="#br0" timeOffset="18858">4948 154 51,'0'0'37,"-14"-9"0,14 9-1,-12-4-21,12 4-5,0 0-3,0 0 0,0 0-2,0 0-2,16-4 0,-4 2-1,3 0-1,3-1 1,4 2-2,5-1 1,0 2-1,0 0 0,-3 2 0,-1 4 0,-5 0 1,-4 4-2,-8 2 2,-8 4-1,-9 3 1,-5 1-1,-6 5 0,-5 1 0,-4 1 0,-2 1 1,3-2-1,3-1 0,6-5 0,5 2 0,6-5 0,9 1 0,5-2 0,9 0-1,4 2 1,5 0 0,4 4 0,4-2 0,1 1 0,0 0 0,-2-4 0,-2 3 0,-4-3 0,-4-1 0,-5-1 0,-6 0 0,-7 1-1,-6 0 2,-7-2-2,-6 1 1,-7-2 0,-4 0 0,-5-3 0,-3-1 0,-2-5 1,1 0-1,2-2 0,3-3 0,3-1 1,4-1-1,5-1 1,4 0-1,4 0 1,13 4-1,-13-12 0,13 12-1,-5-9-2,5 0-2,0 9-8,6-9-27,4 1 1,-2-5-3,8 5 3</inkml:trace>
  <inkml:trace contextRef="#ctx0" brushRef="#br0" timeOffset="39605">5706 1259 58,'10'-7'34,"-10"7"-1,0 0-6,0 0-18,0 0-3,0 0 1,0 0-2,0 0 0,0 0-2,0 0-1,0 0-1,0 0 0,0 0-1,0 0 0,0 0 0,0 0 0,0 0 1,0 0-1,4 9 1,-4-9-1,0 0 1,0 0 0,0 0 0,0 0-1,0 0 1,0 0 0,0 0-1,0 0 1,-2 11 0,7-1-1,4 4 1,0 3-1,6 2 1,-3 5-1,4 1 0,-1 1 1,-1-5-1,-2 0 2,-2-4-2,-3-6 3,-1-1-2,-6-10 2,9 8 0,-9-8-1,8-19 0,-3 2-1,3-2 1,0-5-2,1-3 1,1-1-2,2-1 1,-2 5 0,-1 2-1,2 2-2,-5 1-2,6 12-7,-12-8-28,11 8 1,-7-3-1,5 7 1</inkml:trace>
  <inkml:trace contextRef="#ctx0" brushRef="#br0" timeOffset="40266">6109 1128 72,'17'-3'39,"-17"3"-2,20-1 0,-20 1-29,20 5-2,-10 4-3,3 7-1,-3 6-1,1-1 0,-1 6-1,0-1 0,-1-1 0,-1-4 1,-1-4-1,-2-4 0,-5-13 0,5 12-1,-5-12 1,0 0-1,-17-6 0,3 1 0,-2 4 0,-5 0 0,1 4 0,-2 5 1,2 2-1,3 3 0,6 4 2,6 3-3,5 1 3,7-3-1,6-3 1,4-5-1,4-4 2,2-5-1,1-7-3,1-6 3,-2-6-3,-3-5 2,-1-5-4,-4-6 1,-2-2-1,-5-9 1,-1 1 0,-6-7 1,0 6 1,-3 2 0,-2 4 3,1 10-1,-1 10 1,4 19 1,0 0-1,2 20 1,1 10-2,6 11 1,-1 6-1,2 6 0,1 2 0,0-2 0,1-2 0,0-8 0,-1-9 0,-2-7-1,2-9 0,-3-8-1,1-9-1,1-11 1,-1-3-1,0-2 1,1 1-2,-2 0 3,0 5-2,-8 9 3,16-1 2,-11 15-1,-3 3 1,1 5-1,-2 1 1,1 1-2,-1-4 1,-1-2-2,1-6 0,-1-12-2,0 0-2,5-11-2,5 2-4,-12-19-3,13 8-7,-14-17 2,13 12-1,-16-11 5,10 13 4,-8 2 2,3 6 4,1 15 5,0 0 5,0 0-3,0 0-14,3 22-10,-3-22-3,17 19-1</inkml:trace>
  <inkml:trace contextRef="#ctx0" brushRef="#br0" timeOffset="41082">6694 1339 30,'13'1'31,"-15"8"3,-6 7-1,2 10-12,-8-8-10,9 8-6,-6-7 3,11 4-2,-4-11 1,12 1-1,-8-13 0,23-7 1,-12-9-2,6 3 2,-6-10-4,2 0 2,-5-6-3,-3-1 1,-4-1-2,-2 0 0,-3 2 0,0 1-1,1-1 1,-1 5-2,4 2 0,1 2-1,4 5-2,0-1-2,9 8-3,-7-11-6,16 17-10,-13-18-5,16 18 3,-15-16 8,15 12 9,-12-5 5,5-1 6,2 8 8,-9-12 12,15 16 5,-14-16 0,18 19-6,-12-12-8,13 9-4,-9-4-2,5 6-1,-9 0-3,0 4 0,-4 1-1,-6 3 0,-6 0-1,-3 6 0,-4-1-1,-2 0-1,-2 5-1,-3-6-2,6 13-9,-9-13-26,5 6 1,-4-7 0,4 6 0</inkml:trace>
  <inkml:trace contextRef="#ctx0" brushRef="#br0" timeOffset="41634">7092 1368 66,'11'13'38,"-11"-13"-1,14 12 3,-14-12-27,0 0-4,0 0-3,0 0-1,0 0-1,0 0-1,0 0-1,0 0 0,0 0-2,0 0 0,7 10 0,-7-10 0,0 0 0,0 0 0,0 0 0,0 0 0,0 0 0,10 13-1,-10-13 1,0 0 0,3 12 0,-3-12-1,0 0-1,0 0-3,0 0-7,5-11-27,2 1 0,-3-8 0,7 4-1</inkml:trace>
  <inkml:trace contextRef="#ctx0" brushRef="#br0" timeOffset="42093">6640 1715 66,'-15'7'37,"4"3"0,-1-5 0,10 9-25,-7-11-7,7 6-1,2-9 0,-4 15-1,4-15 0,12 16-1,2-11 1,7 1-1,6-2 0,9 1 1,10-5-2,11 0 0,10-3 0,11-1-1,11 1 1,10-4 0,13 0-1,11-3 1,11-2-1,10-1 1,11-7 0,10-2 0,9-5 0,10-1-1,3-5 1,4-7-1,1 0 0,2-4 0,-4-1-1,-3-2 2,-6-3-2,-6 0 1,-9-4 0,-9 7 0,-9-4 1,-13 2-2,-14 3 2,-14 3-1,-15 5 0,-17 3 0,-16 8 1,-15 3-1,-17 2 1,-16 5-1,-17 2 0,-14 3 0,-12 0 0,-11 3 1,-11 1-2,-6-1 1,-5 6-1,-1-3 1,4 4 0,7 0 0,7 2 0,13 0 0,15-2 0,20 2 0,13-5 0,20 1 0,19-3 0,10 3 0,14-5 0,7 2 0,4 1 0,-4 4 0,-8 2 0,-9 6 0,-15 5 0,-14 4 0,-19 7 1,-17 8 0,-17 5 0,-13 2 0,-10 5 0,-5-2-1,-4-1 1,2 1-1,5-7 1,7-5-1,9-8 1,8-1-1,6-11 1,11-8-1,-6 10 0,6-10-1,0 0-1,11-4-2,-1 8-5,-10-4-30,9-5-3,-9 5 1,9-5-2</inkml:trace>
</inkml:ink>
</file>

<file path=ppt/ink/ink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06:55.40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-2 825 42,'-4'10'35,"4"-10"3,0 0-2,-6-10-21,19 4-4,-6-12-3,15 0-1,-3-8-5,8-1 1,4-6-2,7 0 1,2-4-1,5 4 0,3 1-1,3 4 0,0 6 0,1 4 0,1 6 0,-2 7-1,0 10 1,-4 9 0,1 5-1,-2 6 1,-2 4 0,-2 3 0,1 4 1,0-4-2,-2-3 2,-2-6-2,0-3 2,0-4-1,-1-5 0,2-6 0,-3-7 0,1-4 2,-2-7-2,-1-2 1,-4-5-1,-3-3 1,-4 0-1,-3 1 0,-5 6 0,-5 0 0,-2 10-1,2 6 1,-2 8 0,1 8 0,2 3 0,3 6 0,2 0 1,7 1-1,2-1 1,4-4-1,5-4 0,2-6 0,1-6 0,4-3 0,1-7 1,0 0-1,0-8 0,0-1 1,-3-7-1,4-1 1,-2-1-1,1 0 0,1 4 0,4 2 1,4 3 0,7 7 0,3 5 0,4 8 0,2 4-1,5 7 1,-2 2 0,-5 3 0,-5 3 0,-5-1-1,-10 1 1,-8-4-1,-8-2 1,-8-3-1,-7-6 0,-4-2-1,-11-8-1,9-3-5,1 4-23,-15-12-10,1-2 0,-10-10-1</inkml:trace>
  <inkml:trace contextRef="#ctx0" brushRef="#br0" timeOffset="941">963 221 55,'5'30'36,"-1"7"-2,-5 8 1,2 9-29,-8-1 0,3 9-1,-5-8-2,1 2 0,-4-12 1,3-5-1,0-13 1,3-10-1,6-16-1,-12-1 0,6-16 1,4-8-1,-1-14-1,3-7 0,0-13 0,3-5 0,3-4 0,5 4 0,1 2 1,5 5-2,-1 13 0,5 7 0,-1 14 0,2 9 0,-3 12-1,-2 7 1,-3 5-1,-3 4 0,-3 2 1,-4 0-2,-4 3 0,-5-6-1,3 3-1,-7-11-3,9 11-3,-10-16-2,13 13-2,-3-13 2,3 11 1,-3-11 1,14 11 3,-1-5 6,2-3 5,13 6 3,-8-13 2,17 9 2,-11-16 0,13 9 1,-11-15-3,9 8-1,-12-10-2,2 4-2,-9-6 0,-3 6-1,-9-1-2,-5 3 1,-6 3-2,-5 4 0,-5 6 0,-3 4-1,0 6 0,-1 5 1,1 4-1,4 4 0,2 2 0,4-2-1,6 3-2,-2-10-4,15 7-25,-6-13-5,7 0-1,-3-9 2</inkml:trace>
  <inkml:trace contextRef="#ctx0" brushRef="#br0" timeOffset="1640">1598 174 48,'0'0'34,"0"0"1,-11 1-1,-1 0-18,1 8-12,-4 0-2,5 4 0,-1-2 1,8 4 0,3-15 1,3 20-1,-3-20 0,21 14-1,-8-10 1,2 1-1,-1-1-1,-2-1-1,1 5 0,-2 4 1,0 0-1,-2 8 0,-1 1 0,1 6 0,-3 1 0,0 1 0,-2 0 0,-3-2 0,-3 0 0,-3-6 1,-1-4-1,-4-4 0,0-4-1,-1-5 1,0-6-1,-1-7-2,4-2-3,-6-17-8,11 6-24,-2-9 0,5 3 0,0-7 1</inkml:trace>
  <inkml:trace contextRef="#ctx0" brushRef="#br0" timeOffset="2075">1859 3 63,'38'-2'40,"1"0"-3,2 6 2,-7-4-25,0 6-10,-11 3-2,-3 4 0,-11 2 0,-5 2-2,-8 3 1,-5 3-1,-6 1 1,-4 1-2,2-1 2,-4-2-2,3-1 1,5-2 0,3-2 0,8-3 1,6-1-1,8 0 1,5-4 1,5 1-1,4-5 1,4 2 0,-1-6-1,0 0-1,0-1-1,-4-9-6,11 12-32,-14-5 0,5 9-1,-4-2-1</inkml:trace>
</inkml:ink>
</file>

<file path=ppt/ink/ink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06:48.13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414 825 64,'3'11'38,"-3"-11"0,0 0 0,0 0-26,-8-16-6,3 5-2,-8-10 1,2 0-3,-8-3 1,1 2 0,-6-4-1,-3 5-1,-4 1 1,-3 9-2,-4 2 1,-1 8-1,1 8 0,2 3-1,4 11 0,6 3 0,11 6 0,9 4 1,17 3-1,9 3 1,15-2 0,7 6 0,10-5 1,1 1-1,1-3 1,-3-4-1,-9-2 0,-9-1 1,-9-4-1,-11 0 1,-13-3 0,-13 1 0,-12-4 0,-6 1 1,-7-6-1,-3 1 0,-4-5-1,3-5 0,3-1 0,9-6-1,6-2-1,8-7 0,13 1-3,4-12-4,24 4-31,-4-10 1,14-1 0,4-7-1</inkml:trace>
  <inkml:trace contextRef="#ctx0" brushRef="#br0" timeOffset="467">642 954 65,'3'18'36,"-10"9"-2,-8 6 1,5 7-29,-8 2-3,8 1 0,3-4 0,13-2-1,7-6 1,14-8-1,7-11 1,10-5 0,-1-12-1,4-2 0,-5-7 0,-4-5 0,-8-4 0,-7-4 0,-14-5 0,-9-1 0,-11-5-1,-8 0 1,-8-5 0,0 7-1,-4 0 0,3 7 0,3 2-1,5 9 0,9 8 0,11 10 0,0 0 0,20 23-1,6 1 2,3 8-1,7 7 0,6 4 0,0 5 0,1-4 0,-6-2-1,-5-7 1,-7-4-1,-5-11 1,-6-5 0,-14-15 0,0 0 1,5-19-1,-11-8 1,-1-3 0,-1-10 1,4 1-2,2-2 0,5 3 1,4 8-1,6 1 0,4 11 0,5 7 0,3 6-2,2 1 0,4 4-2,-7-7-12,8 8-23,-5-7-1,5 0 0,-6-11 0</inkml:trace>
  <inkml:trace contextRef="#ctx0" brushRef="#br0" timeOffset="1081">1629 82 81,'2'-12'38,"-2"12"0,7 15 1,1 16-34,-9 13-1,2 16-2,-5 17 1,1 13-1,-4 11 0,4 5 0,1 1-1,2-1 0,2-10-1,3-8 0,7-15-1,-1-14-1,6-13 0,-6-19-5,9-4-14,-11-31-19,0-10 1,-12-21 0,2-1 16,-19-23 14,1 0 5,-6 4 5,-7-3 16,4 16 17,0 9 2,10 17 0,-2 4-13,24 25-12,1 1-5,19 12-1,8-4 0,9 6-1,7-6 1,9 2-1,1-10-2,-2 1 0,-5-8-1,-5-7 0,-11 0 0,-5-8 0,-13-2-1,-10-3 0,-11 2 0,-9 0 0,-8 5 0,-6 5 0,-4 7-1,-5 11 1,4 11 0,3 8-1,6 9 1,6 5 0,9 6 0,8 0 0,8-2 0,8-6 0,5-7 0,5-4 0,6-12 0,3-7 0,4-11 0,1-8 0,1-7 0,1-9 0,-3-7-1,-3-8 1,-5 0 0,-5 0 0,-7 4 0,-8 4-1,-7 8 0,-7 9 0,3 11 0,-17 15 0,6 8 0,3 3-1,5 4 1,4 2 1,8-2-1,9-2 1,7-8 1,3-2 0,2-12 1,1-4 0,-4-12 0,0-8 0,-7-9 1,-6-12 0,-6-13-2,-8-13 0,-7-11 1,-4-10-1,-7-4-1,-3 4 1,-3 1-1,0 10 0,3 11-1,2 9 0,5 15-2,6 4-1,12 18-2,2-8-5,17 19-30,-6-5 1,11 9 1,-4 1-2</inkml:trace>
  <inkml:trace contextRef="#ctx0" brushRef="#br0" timeOffset="2099">3146 244 90,'1'-10'37,"-6"-2"0,5 12-10,-11 6-23,11-6 0,-24 24-1,6 0-2,-7 10 2,-6 15-2,-6 11 1,-2 11 0,-4 10-1,2 7 0,3 3 1,7 2-1,7 0 0,13-3 1,8-5 0,10-6-1,9-10 1,5-4-1,4-10 0,2-6 0,-2-13-1,-1-8 0,-7-8-1,0-13-2,-2-3-5,-13-15-31,11-2-1,-9-17 0,8 5-1</inkml:trace>
  <inkml:trace contextRef="#ctx0" brushRef="#br0" timeOffset="2829">3614 532 67,'0'0'39,"10"5"-2,-10-5 2,0 0-33,-18 7-3,5-4 1,-10-2-2,0 2 0,-5-1 0,-2 1-1,1-4 0,1 4-1,3-3 1,4 4-2,6 5 1,2 6 0,4 5-1,2 8 1,2 12-1,-3 8 1,-1 7 1,-1 8-1,-2 1 2,1 6-2,2-5 1,2-1 0,5-6 0,4-7 0,9-6-1,5-8 1,7-7-1,3-7 1,3-6 0,0-4 0,-2-9-1,-2-2 0,-3-4-1,-5-6-2,0 3-5,-11-12-30,6 3 0,-4-8-1,6 7 0</inkml:trace>
  <inkml:trace contextRef="#ctx0" brushRef="#br0" timeOffset="3286">3827 1252 47,'11'-2'36,"-11"2"2,18-20-1,-14-9-15,5 9-12,-14-14-2,4 2-3,-9-9-2,-1-2 0,-3-3-1,-1 6 0,-1-2-1,1 7 0,3 4-1,2 7 0,4 7 0,4 4 0,2 13 0,15-16 0,2 12 0,8 1 0,4 0-1,5-2 0,6-1-2,-2-2-1,4 9-6,-15-10-30,5 7 1,-10-5-1,-3 5 1</inkml:trace>
  <inkml:trace contextRef="#ctx0" brushRef="#br0" timeOffset="3639">3861 959 78,'18'10'39,"6"-1"-2,2-6 2,8 3-32,-8-4-3,1-2-3,-4-1-1,-3-2 0,1-1-3,-5-5-3,6 8-13,-7-12-19,5 4 0,-7-6-1,5 1 1</inkml:trace>
  <inkml:trace contextRef="#ctx0" brushRef="#br0" timeOffset="3890">4376 772 63,'0'0'38,"0"0"-2,0 0 3,0 0-26,2 27-8,-4-4-1,2 8-1,-3 7 1,3 7 0,-1 5 0,1 3-2,0 0 1,2 1-1,-3-7 0,3-3-1,-1-10-1,1-3 1,-1-8-1,0-7-1,1-2 0,-2-14 0,4 10-3,-4-21-5,12 5-32,-9-12 2,6 0-1,-2-7 0</inkml:trace>
  <inkml:trace contextRef="#ctx0" brushRef="#br0" timeOffset="4496">4793 396 61,'1'-13'39,"-1"13"-2,3-10 3,-3 10-32,0 0-1,0 0-1,2 15-2,-2 2-1,-3 6 0,1 10-1,0 12-1,0 9 0,2 14-1,0 7 1,1 8 0,1 8 0,1 1 0,2 0 1,0-3-1,2-1 1,-3-7 0,3-4-1,-2-3-1,-2-10 1,0-4-1,-1-9 1,-2-7-2,-1-6 1,0-11-1,0-8-1,1-6 0,0-13-3,0 0-9,-5-11-26,6-7 0,-4-10 0,3-6 1</inkml:trace>
  <inkml:trace contextRef="#ctx0" brushRef="#br0" timeOffset="4943">5087 1052 70,'7'39'37,"-4"3"0,0 0 0,-6-6-30,7 2 0,-7-14-2,4 1 0,-1-25 0,0 0-1,0 0 0,-8-27-2,1-2 0,1-10-1,-1-4-2,-1-15 1,-1-5 0,4-2 0,1-1 0,3 5 0,4 3 0,3 11 0,7 9 0,4 16-1,7 17 1,4 12-1,4 13 0,0 7 0,0 10 0,-3 0 1,-5 1 0,-8 1 0,-6-5 0,-11-3 0,-9-3 0,-6-8-1,-5-6 1,-4-3-2,3-4 0,-2-7-1,4 0-1,-1-12-4,21 12-31,-6-21 1,11 6-1,4-3 1</inkml:trace>
  <inkml:trace contextRef="#ctx0" brushRef="#br0" timeOffset="5430">5506 711 63,'18'-9'38,"9"4"1,0-7 1,5 12-24,-5-14-9,7 5-3,-6 1-1,-3 4 0,-3 2-2,-3 2 0,-7 7 0,-1 6 0,-8 5-1,-4 7 0,-8 5 0,-5 9 0,-6 3 0,-5 3 0,-3 3 0,-1-5-1,3 4 1,2-7 0,5-1 0,6-8 1,8-7-1,6-2 1,5-11 0,7 2 0,3-10 0,1-2 0,3-3 0,2-4-1,-1 1 0,0-6-1,2 3-1,-5-8-3,8 11-9,-8-12-26,7 4 0,-4-4 0,4 2 1</inkml:trace>
  <inkml:trace contextRef="#ctx0" brushRef="#br0" timeOffset="5929">6011 389 78,'3'-13'40,"6"9"-2,1 1 2,10 7-33,-3 0-3,8 5-2,0 2-1,5 2 1,-2 0-1,2 5 0,-3 2 0,-3 5 0,-3 7-1,-5 5 0,-3 7 0,-5 4 0,-1 11-1,-4 1 0,-2 5 0,-1 2 0,1 0 1,1 1-1,2-2 0,-2-3 1,2-6 0,-3-5 0,-1-6-1,-2-8 1,-7-7 0,0-8 1,-7-8-1,-2-4 1,-5-7 0,-1-2 0,-1-5-1,-2-2 0,4-1 1,-1-3-2,6 3 0,0-3-1,7 4-5,-7-12-18,18 17-14,-6-21 1,10 11-2,1-6 2</inkml:trace>
  <inkml:trace contextRef="#ctx0" brushRef="#br0" timeOffset="6556">6525 0 74,'0'0'38,"0"0"0,0 0 1,17 22-32,0-8-2,12 13-1,1 9 0,10 12-2,1 10 0,3 14-1,-1 11 0,2 11 0,-5 11 0,-7 4-1,-6 7 0,-7 0 1,-11 0-1,-7-3 1,-11-10 0,-8-2-2,-9-13 1,-4-6 0,-3-12-1,-1-10 1,4-9 0,3-12 0,8-5-1,2-14 0,8-3-1,9-17-1,0 0-5,0 0-32,0-20 1,3-3 0,1-4-2</inkml:trace>
</inkml:ink>
</file>

<file path=ppt/ink/ink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07:13.57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62 144 48,'0'0'32,"0"0"3,0 0-9,-12-3-11,12 3-5,0 0-2,0 0-3,0 0 0,0 0-1,0 0 0,0 0-2,0 0 0,0 0 0,0 0 0,6 10-1,-6-10 0,-4 14 0,2-4-1,0 6 1,0 1-1,-1 4 1,-4 4-1,1 2 1,0 1-1,1 1 1,-1-2-1,1-2 1,0 0-1,4-3 1,6-4-1,0-4 1,4-3 0,2-4 0,6-2 0,2-5 0,5-5 0,3-1 0,5-3 0,3-1 0,4-3-1,5 1 1,1-2-1,2 5 0,0 0 0,2 1 0,-2 1 0,2 3 0,-1 0 0,0 3 0,-1-1 0,2 1 0,-1 3 0,3 0 0,0 1 0,0 1 0,3 1 0,0 1 0,1 0 1,2 0-1,1-1 0,1 0 1,0 0-1,1-1 1,0 0-1,2 0 0,1-1 1,0 0-1,1 1 0,1-1 0,0 0 1,0 1-1,1-1 0,-1 0 0,-2-1 1,2 0-1,-3-1 1,0 1-1,-2-2 0,-1 2 0,-3-1 0,1 0 0,0 0 0,-2 0 1,1-2-1,-1-1 0,1 0 0,2 0 0,-1-2 0,-1 1 1,-3 0-1,-1-2-1,-2 3 1,0-2 0,0 2 0,-5-3 0,2 1 0,-3-3-1,1-1 1,1 1 1,-2-3-1,-4 2 0,-1-3 1,-1 2-1,-3 0 0,-3 1 0,-4 1 0,-2 1 0,-4 1 0,-1 1 0,-3 0 0,-4 0 1,-4-1-1,0 3 1,-10 2-1,11-5 0,-11 5 1,0 0-1,0 0 1,4-14-1,-4 14 0,-3-21 1,1 3 0,-1-2-1,0-4 1,0-4-1,-2 0 1,0-2-1,3 3 0,-1-2-3,7 13-7,-10-6-31,13 9-2,-4-3 1,-4 2-3</inkml:trace>
</inkml:ink>
</file>

<file path=ppt/ink/ink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0-31T21:09:45.82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8 70,'0'0'33,"0"0"-12,0 0-25,0 0-28,3-8-4,-3 8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74725" y="4560888"/>
            <a:ext cx="5365750" cy="4319587"/>
          </a:xfrm>
          <a:prstGeom prst="rect">
            <a:avLst/>
          </a:prstGeom>
          <a:noFill/>
          <a:ln w="12700">
            <a:noFill/>
            <a:miter lim="800000"/>
            <a:headEnd/>
            <a:tailEnd/>
          </a:ln>
          <a:effectLst/>
        </p:spPr>
        <p:txBody>
          <a:bodyPr vert="horz" wrap="square" lIns="95654" tIns="46988" rIns="95654" bIns="46988"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9811" name="Rectangle 3"/>
          <p:cNvSpPr>
            <a:spLocks noChangeArrowheads="1" noTextEdit="1"/>
          </p:cNvSpPr>
          <p:nvPr>
            <p:ph type="sldImg" idx="2"/>
          </p:nvPr>
        </p:nvSpPr>
        <p:spPr bwMode="auto">
          <a:xfrm>
            <a:off x="1266825" y="727075"/>
            <a:ext cx="4781550" cy="35861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8714532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Helvetica" pitchFamily="1" charset="0"/>
        <a:ea typeface="ＭＳ Ｐゴシック" pitchFamily="34" charset="-128"/>
        <a:cs typeface="+mn-cs"/>
      </a:defRPr>
    </a:lvl1pPr>
    <a:lvl2pPr marL="457200" algn="l" rtl="0" eaLnBrk="0" fontAlgn="base" hangingPunct="0">
      <a:spcBef>
        <a:spcPct val="30000"/>
      </a:spcBef>
      <a:spcAft>
        <a:spcPct val="0"/>
      </a:spcAft>
      <a:defRPr sz="1200" kern="1200">
        <a:solidFill>
          <a:schemeClr val="tx1"/>
        </a:solidFill>
        <a:latin typeface="Helvetica" pitchFamily="1"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Helvetica" pitchFamily="1"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Helvetica" pitchFamily="1"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Helvetica" pitchFamily="1" charset="0"/>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noTextEdit="1"/>
          </p:cNvSpPr>
          <p:nvPr>
            <p:ph type="sldImg"/>
          </p:nvPr>
        </p:nvSpPr>
        <p:spPr>
          <a:ln/>
        </p:spPr>
      </p:sp>
      <p:sp>
        <p:nvSpPr>
          <p:cNvPr id="1218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Zachary Quinto -- Spock</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fld id="{5F81126A-578F-4A50-90E2-382FA4F3D570}" type="slidenum">
              <a:rPr lang="en-US" altLang="en-US" sz="1300">
                <a:solidFill>
                  <a:srgbClr val="000000"/>
                </a:solidFill>
                <a:latin typeface="Times" pitchFamily="1" charset="0"/>
              </a:rPr>
              <a:pPr/>
              <a:t>57</a:t>
            </a:fld>
            <a:endParaRPr lang="en-US" altLang="en-US" sz="1300">
              <a:solidFill>
                <a:srgbClr val="000000"/>
              </a:solidFill>
              <a:latin typeface="Times" pitchFamily="1" charset="0"/>
            </a:endParaRPr>
          </a:p>
        </p:txBody>
      </p:sp>
      <p:sp>
        <p:nvSpPr>
          <p:cNvPr id="117763" name="Rectangle 2"/>
          <p:cNvSpPr>
            <a:spLocks noChangeArrowheads="1" noTextEdit="1"/>
          </p:cNvSpPr>
          <p:nvPr>
            <p:ph type="sldImg"/>
          </p:nvPr>
        </p:nvSpPr>
        <p:spPr>
          <a:ln/>
        </p:spPr>
      </p:sp>
      <p:sp>
        <p:nvSpPr>
          <p:cNvPr id="11776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fld id="{CD6A5CB3-B03D-4132-97EF-173292A747E7}" type="slidenum">
              <a:rPr lang="en-US" altLang="en-US" sz="1300">
                <a:solidFill>
                  <a:srgbClr val="000000"/>
                </a:solidFill>
                <a:latin typeface="Times" pitchFamily="1" charset="0"/>
              </a:rPr>
              <a:pPr/>
              <a:t>60</a:t>
            </a:fld>
            <a:endParaRPr lang="en-US" altLang="en-US" sz="1300">
              <a:solidFill>
                <a:srgbClr val="000000"/>
              </a:solidFill>
              <a:latin typeface="Times" pitchFamily="1" charset="0"/>
            </a:endParaRPr>
          </a:p>
        </p:txBody>
      </p:sp>
      <p:sp>
        <p:nvSpPr>
          <p:cNvPr id="120835" name="Rectangle 2"/>
          <p:cNvSpPr>
            <a:spLocks noChangeArrowheads="1" noTextEdit="1"/>
          </p:cNvSpPr>
          <p:nvPr>
            <p:ph type="sldImg"/>
          </p:nvPr>
        </p:nvSpPr>
        <p:spPr>
          <a:ln/>
        </p:spPr>
      </p:sp>
      <p:sp>
        <p:nvSpPr>
          <p:cNvPr id="12083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fld id="{BD35A13C-26E5-4476-8489-4A9DCB0F61B6}" type="slidenum">
              <a:rPr lang="en-US" altLang="en-US" sz="1300">
                <a:solidFill>
                  <a:srgbClr val="000000"/>
                </a:solidFill>
                <a:latin typeface="Times" pitchFamily="1" charset="0"/>
              </a:rPr>
              <a:pPr/>
              <a:t>61</a:t>
            </a:fld>
            <a:endParaRPr lang="en-US" altLang="en-US" sz="1300">
              <a:solidFill>
                <a:srgbClr val="000000"/>
              </a:solidFill>
              <a:latin typeface="Times" pitchFamily="1" charset="0"/>
            </a:endParaRPr>
          </a:p>
        </p:txBody>
      </p:sp>
      <p:sp>
        <p:nvSpPr>
          <p:cNvPr id="122883" name="Rectangle 2"/>
          <p:cNvSpPr>
            <a:spLocks noChangeArrowheads="1" noTextEdit="1"/>
          </p:cNvSpPr>
          <p:nvPr>
            <p:ph type="sldImg"/>
          </p:nvPr>
        </p:nvSpPr>
        <p:spPr>
          <a:ln/>
        </p:spPr>
      </p:sp>
      <p:sp>
        <p:nvSpPr>
          <p:cNvPr id="12288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fld id="{391EB4AB-F11A-46D9-925E-56BA7E3E42EF}" type="slidenum">
              <a:rPr lang="en-US" altLang="en-US" sz="1300">
                <a:solidFill>
                  <a:srgbClr val="000000"/>
                </a:solidFill>
                <a:latin typeface="Times" pitchFamily="1" charset="0"/>
              </a:rPr>
              <a:pPr/>
              <a:t>62</a:t>
            </a:fld>
            <a:endParaRPr lang="en-US" altLang="en-US" sz="1300">
              <a:solidFill>
                <a:srgbClr val="000000"/>
              </a:solidFill>
              <a:latin typeface="Times" pitchFamily="1" charset="0"/>
            </a:endParaRPr>
          </a:p>
        </p:txBody>
      </p:sp>
      <p:sp>
        <p:nvSpPr>
          <p:cNvPr id="123907" name="Rectangle 2"/>
          <p:cNvSpPr>
            <a:spLocks noChangeArrowheads="1" noTextEdit="1"/>
          </p:cNvSpPr>
          <p:nvPr>
            <p:ph type="sldImg"/>
          </p:nvPr>
        </p:nvSpPr>
        <p:spPr>
          <a:solidFill>
            <a:srgbClr val="FFFFFF"/>
          </a:solidFill>
          <a:ln/>
        </p:spPr>
      </p:sp>
      <p:sp>
        <p:nvSpPr>
          <p:cNvPr id="123908"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Times" pitchFamily="1"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noTextEdit="1"/>
          </p:cNvSpPr>
          <p:nvPr>
            <p:ph type="sldImg"/>
          </p:nvPr>
        </p:nvSpPr>
        <p:spPr>
          <a:solidFill>
            <a:srgbClr val="FFFFFF"/>
          </a:solidFill>
          <a:ln/>
        </p:spPr>
      </p:sp>
      <p:sp>
        <p:nvSpPr>
          <p:cNvPr id="128003" name="Rectangle 3"/>
          <p:cNvSpPr>
            <a:spLocks noChangeArrowheads="1"/>
          </p:cNvSpPr>
          <p:nvPr>
            <p:ph type="body" idx="1"/>
          </p:nvPr>
        </p:nvSpPr>
        <p:spPr>
          <a:solidFill>
            <a:srgbClr val="FFFFFF"/>
          </a:solidFill>
          <a:ln>
            <a:solidFill>
              <a:srgbClr val="000000"/>
            </a:solidFill>
          </a:ln>
        </p:spPr>
        <p:txBody>
          <a:bodyPr/>
          <a:lstStyle/>
          <a:p>
            <a:r>
              <a:rPr lang="en-US" altLang="en-US" smtClean="0">
                <a:latin typeface="Arial" pitchFamily="34" charset="0"/>
              </a:rPr>
              <a:t>I don</a:t>
            </a:r>
            <a:r>
              <a:rPr lang="ja-JP" altLang="en-US" smtClean="0">
                <a:latin typeface="Arial" pitchFamily="34" charset="0"/>
              </a:rPr>
              <a:t>’</a:t>
            </a:r>
            <a:r>
              <a:rPr lang="en-US" altLang="ja-JP" smtClean="0">
                <a:latin typeface="Arial" pitchFamily="34" charset="0"/>
              </a:rPr>
              <a:t>t know if this really works...</a:t>
            </a:r>
            <a:endParaRPr lang="en-US" alt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rPr>
              <a:t>memory may well be full!</a:t>
            </a:r>
          </a:p>
        </p:txBody>
      </p:sp>
      <p:sp>
        <p:nvSpPr>
          <p:cNvPr id="129028" name="Slide Number Placeholder 3"/>
          <p:cNvSpPr>
            <a:spLocks noGrp="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fld id="{054468BC-00AB-4A3F-B8EB-50130EAA3C94}" type="slidenum">
              <a:rPr lang="en-US" altLang="en-US">
                <a:latin typeface="Arial" pitchFamily="34" charset="0"/>
              </a:rPr>
              <a:pPr/>
              <a:t>144</a:t>
            </a:fld>
            <a:endParaRPr lang="en-US" altLang="en-US">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30052" name="Slide Number Placeholder 3"/>
          <p:cNvSpPr>
            <a:spLocks noGrp="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fld id="{10C9D073-1C29-4B7A-945B-030B7854DA31}" type="slidenum">
              <a:rPr lang="en-US" altLang="en-US">
                <a:solidFill>
                  <a:srgbClr val="000000"/>
                </a:solidFill>
                <a:latin typeface="Arial" pitchFamily="34" charset="0"/>
              </a:rPr>
              <a:pPr/>
              <a:t>145</a:t>
            </a:fld>
            <a:endParaRPr lang="en-US" altLang="en-US">
              <a:solidFill>
                <a:srgbClr val="000000"/>
              </a:solidFill>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31076" name="Slide Number Placeholder 3"/>
          <p:cNvSpPr>
            <a:spLocks noGrp="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fld id="{53DB43BC-86BC-4B30-8970-80CDE61BFEC2}" type="slidenum">
              <a:rPr lang="en-US" altLang="en-US">
                <a:solidFill>
                  <a:srgbClr val="000000"/>
                </a:solidFill>
                <a:latin typeface="Arial" pitchFamily="34" charset="0"/>
              </a:rPr>
              <a:pPr/>
              <a:t>146</a:t>
            </a:fld>
            <a:endParaRPr lang="en-US" altLang="en-US">
              <a:solidFill>
                <a:srgbClr val="000000"/>
              </a:solidFill>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xfrm>
            <a:off x="4143587" y="9119474"/>
            <a:ext cx="3169920" cy="4800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a:defRPr sz="2500">
                <a:solidFill>
                  <a:schemeClr val="tx1"/>
                </a:solidFill>
                <a:latin typeface="Times New Roman" pitchFamily="18" charset="0"/>
                <a:ea typeface="ＭＳ Ｐゴシック" pitchFamily="34" charset="-128"/>
              </a:defRPr>
            </a:lvl1pPr>
            <a:lvl2pPr marL="785372" indent="-302066">
              <a:defRPr sz="2500">
                <a:solidFill>
                  <a:schemeClr val="tx1"/>
                </a:solidFill>
                <a:latin typeface="Times New Roman" pitchFamily="18" charset="0"/>
                <a:ea typeface="ＭＳ Ｐゴシック" pitchFamily="34" charset="-128"/>
              </a:defRPr>
            </a:lvl2pPr>
            <a:lvl3pPr marL="1208265" indent="-241653">
              <a:defRPr sz="2500">
                <a:solidFill>
                  <a:schemeClr val="tx1"/>
                </a:solidFill>
                <a:latin typeface="Times New Roman" pitchFamily="18" charset="0"/>
                <a:ea typeface="ＭＳ Ｐゴシック" pitchFamily="34" charset="-128"/>
              </a:defRPr>
            </a:lvl3pPr>
            <a:lvl4pPr marL="1691571" indent="-241653">
              <a:defRPr sz="2500">
                <a:solidFill>
                  <a:schemeClr val="tx1"/>
                </a:solidFill>
                <a:latin typeface="Times New Roman" pitchFamily="18" charset="0"/>
                <a:ea typeface="ＭＳ Ｐゴシック" pitchFamily="34" charset="-128"/>
              </a:defRPr>
            </a:lvl4pPr>
            <a:lvl5pPr marL="2174878" indent="-241653">
              <a:defRPr sz="2500">
                <a:solidFill>
                  <a:schemeClr val="tx1"/>
                </a:solidFill>
                <a:latin typeface="Times New Roman" pitchFamily="18" charset="0"/>
                <a:ea typeface="ＭＳ Ｐゴシック" pitchFamily="34" charset="-128"/>
              </a:defRPr>
            </a:lvl5pPr>
            <a:lvl6pPr marL="2658184" indent="-241653" algn="ctr" eaLnBrk="0" fontAlgn="base" hangingPunct="0">
              <a:spcBef>
                <a:spcPct val="50000"/>
              </a:spcBef>
              <a:spcAft>
                <a:spcPct val="0"/>
              </a:spcAft>
              <a:defRPr sz="2500">
                <a:solidFill>
                  <a:schemeClr val="tx1"/>
                </a:solidFill>
                <a:latin typeface="Times New Roman" pitchFamily="18" charset="0"/>
                <a:ea typeface="ＭＳ Ｐゴシック" pitchFamily="34" charset="-128"/>
              </a:defRPr>
            </a:lvl6pPr>
            <a:lvl7pPr marL="3141490" indent="-241653" algn="ctr" eaLnBrk="0" fontAlgn="base" hangingPunct="0">
              <a:spcBef>
                <a:spcPct val="50000"/>
              </a:spcBef>
              <a:spcAft>
                <a:spcPct val="0"/>
              </a:spcAft>
              <a:defRPr sz="2500">
                <a:solidFill>
                  <a:schemeClr val="tx1"/>
                </a:solidFill>
                <a:latin typeface="Times New Roman" pitchFamily="18" charset="0"/>
                <a:ea typeface="ＭＳ Ｐゴシック" pitchFamily="34" charset="-128"/>
              </a:defRPr>
            </a:lvl7pPr>
            <a:lvl8pPr marL="3624796" indent="-241653" algn="ctr" eaLnBrk="0" fontAlgn="base" hangingPunct="0">
              <a:spcBef>
                <a:spcPct val="50000"/>
              </a:spcBef>
              <a:spcAft>
                <a:spcPct val="0"/>
              </a:spcAft>
              <a:defRPr sz="2500">
                <a:solidFill>
                  <a:schemeClr val="tx1"/>
                </a:solidFill>
                <a:latin typeface="Times New Roman" pitchFamily="18" charset="0"/>
                <a:ea typeface="ＭＳ Ｐゴシック" pitchFamily="34" charset="-128"/>
              </a:defRPr>
            </a:lvl8pPr>
            <a:lvl9pPr marL="4108102" indent="-241653" algn="ctr" eaLnBrk="0" fontAlgn="base" hangingPunct="0">
              <a:spcBef>
                <a:spcPct val="50000"/>
              </a:spcBef>
              <a:spcAft>
                <a:spcPct val="0"/>
              </a:spcAft>
              <a:defRPr sz="2500">
                <a:solidFill>
                  <a:schemeClr val="tx1"/>
                </a:solidFill>
                <a:latin typeface="Times New Roman" pitchFamily="18" charset="0"/>
                <a:ea typeface="ＭＳ Ｐゴシック" pitchFamily="34" charset="-128"/>
              </a:defRPr>
            </a:lvl9pPr>
          </a:lstStyle>
          <a:p>
            <a:fld id="{8F59D5A1-3C72-4071-84B3-6289EAEE9102}" type="slidenum">
              <a:rPr lang="en-US" altLang="en-US" sz="1300">
                <a:solidFill>
                  <a:prstClr val="black"/>
                </a:solidFill>
                <a:latin typeface="Times" pitchFamily="-112" charset="0"/>
              </a:rPr>
              <a:pPr/>
              <a:t>6</a:t>
            </a:fld>
            <a:endParaRPr lang="en-US" altLang="en-US" sz="1300">
              <a:solidFill>
                <a:prstClr val="black"/>
              </a:solidFill>
              <a:latin typeface="Times" pitchFamily="-112" charset="0"/>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12"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fld id="{7B15CB24-77F1-4CEA-8E39-6C95044C63E4}" type="slidenum">
              <a:rPr lang="en-US" altLang="en-US" sz="1300">
                <a:solidFill>
                  <a:srgbClr val="000000"/>
                </a:solidFill>
                <a:latin typeface="Times" pitchFamily="1" charset="0"/>
              </a:rPr>
              <a:pPr/>
              <a:t>8</a:t>
            </a:fld>
            <a:endParaRPr lang="en-US" altLang="en-US" sz="1300">
              <a:solidFill>
                <a:srgbClr val="000000"/>
              </a:solidFill>
              <a:latin typeface="Times" pitchFamily="1" charset="0"/>
            </a:endParaRPr>
          </a:p>
        </p:txBody>
      </p:sp>
      <p:sp>
        <p:nvSpPr>
          <p:cNvPr id="125955" name="Rectangle 2"/>
          <p:cNvSpPr>
            <a:spLocks noChangeArrowheads="1" noTextEdit="1"/>
          </p:cNvSpPr>
          <p:nvPr>
            <p:ph type="sldImg"/>
          </p:nvPr>
        </p:nvSpPr>
        <p:spPr>
          <a:ln/>
        </p:spPr>
      </p:sp>
      <p:sp>
        <p:nvSpPr>
          <p:cNvPr id="12595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fld id="{7B15CB24-77F1-4CEA-8E39-6C95044C63E4}" type="slidenum">
              <a:rPr lang="en-US" altLang="en-US" sz="1300">
                <a:solidFill>
                  <a:srgbClr val="000000"/>
                </a:solidFill>
                <a:latin typeface="Times" pitchFamily="1" charset="0"/>
              </a:rPr>
              <a:pPr/>
              <a:t>10</a:t>
            </a:fld>
            <a:endParaRPr lang="en-US" altLang="en-US" sz="1300">
              <a:solidFill>
                <a:srgbClr val="000000"/>
              </a:solidFill>
              <a:latin typeface="Times" pitchFamily="1" charset="0"/>
            </a:endParaRPr>
          </a:p>
        </p:txBody>
      </p:sp>
      <p:sp>
        <p:nvSpPr>
          <p:cNvPr id="125955" name="Rectangle 2"/>
          <p:cNvSpPr>
            <a:spLocks noChangeArrowheads="1" noTextEdit="1"/>
          </p:cNvSpPr>
          <p:nvPr>
            <p:ph type="sldImg"/>
          </p:nvPr>
        </p:nvSpPr>
        <p:spPr>
          <a:ln/>
        </p:spPr>
      </p:sp>
      <p:sp>
        <p:nvSpPr>
          <p:cNvPr id="12595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xfrm>
            <a:off x="4143587" y="9119474"/>
            <a:ext cx="3169920" cy="4800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a:defRPr sz="2500">
                <a:solidFill>
                  <a:schemeClr val="tx1"/>
                </a:solidFill>
                <a:latin typeface="Times New Roman" pitchFamily="18" charset="0"/>
              </a:defRPr>
            </a:lvl1pPr>
            <a:lvl2pPr marL="785372" indent="-302066">
              <a:defRPr sz="2500">
                <a:solidFill>
                  <a:schemeClr val="tx1"/>
                </a:solidFill>
                <a:latin typeface="Times New Roman" pitchFamily="18" charset="0"/>
              </a:defRPr>
            </a:lvl2pPr>
            <a:lvl3pPr marL="1208265" indent="-241653">
              <a:defRPr sz="2500">
                <a:solidFill>
                  <a:schemeClr val="tx1"/>
                </a:solidFill>
                <a:latin typeface="Times New Roman" pitchFamily="18" charset="0"/>
              </a:defRPr>
            </a:lvl3pPr>
            <a:lvl4pPr marL="1691571" indent="-241653">
              <a:defRPr sz="2500">
                <a:solidFill>
                  <a:schemeClr val="tx1"/>
                </a:solidFill>
                <a:latin typeface="Times New Roman" pitchFamily="18" charset="0"/>
              </a:defRPr>
            </a:lvl4pPr>
            <a:lvl5pPr marL="2174878" indent="-241653">
              <a:defRPr sz="2500">
                <a:solidFill>
                  <a:schemeClr val="tx1"/>
                </a:solidFill>
                <a:latin typeface="Times New Roman" pitchFamily="18" charset="0"/>
              </a:defRPr>
            </a:lvl5pPr>
            <a:lvl6pPr marL="2658184" indent="-241653" algn="ctr" eaLnBrk="0" fontAlgn="base" hangingPunct="0">
              <a:spcBef>
                <a:spcPct val="50000"/>
              </a:spcBef>
              <a:spcAft>
                <a:spcPct val="0"/>
              </a:spcAft>
              <a:defRPr sz="2500">
                <a:solidFill>
                  <a:schemeClr val="tx1"/>
                </a:solidFill>
                <a:latin typeface="Times New Roman" pitchFamily="18" charset="0"/>
              </a:defRPr>
            </a:lvl6pPr>
            <a:lvl7pPr marL="3141490" indent="-241653" algn="ctr" eaLnBrk="0" fontAlgn="base" hangingPunct="0">
              <a:spcBef>
                <a:spcPct val="50000"/>
              </a:spcBef>
              <a:spcAft>
                <a:spcPct val="0"/>
              </a:spcAft>
              <a:defRPr sz="2500">
                <a:solidFill>
                  <a:schemeClr val="tx1"/>
                </a:solidFill>
                <a:latin typeface="Times New Roman" pitchFamily="18" charset="0"/>
              </a:defRPr>
            </a:lvl7pPr>
            <a:lvl8pPr marL="3624796" indent="-241653" algn="ctr" eaLnBrk="0" fontAlgn="base" hangingPunct="0">
              <a:spcBef>
                <a:spcPct val="50000"/>
              </a:spcBef>
              <a:spcAft>
                <a:spcPct val="0"/>
              </a:spcAft>
              <a:defRPr sz="2500">
                <a:solidFill>
                  <a:schemeClr val="tx1"/>
                </a:solidFill>
                <a:latin typeface="Times New Roman" pitchFamily="18" charset="0"/>
              </a:defRPr>
            </a:lvl8pPr>
            <a:lvl9pPr marL="4108102" indent="-241653" algn="ctr" eaLnBrk="0" fontAlgn="base" hangingPunct="0">
              <a:spcBef>
                <a:spcPct val="50000"/>
              </a:spcBef>
              <a:spcAft>
                <a:spcPct val="0"/>
              </a:spcAft>
              <a:defRPr sz="2500">
                <a:solidFill>
                  <a:schemeClr val="tx1"/>
                </a:solidFill>
                <a:latin typeface="Times New Roman" pitchFamily="18" charset="0"/>
              </a:defRPr>
            </a:lvl9pPr>
          </a:lstStyle>
          <a:p>
            <a:fld id="{3B4F456A-5E9B-4249-AC88-59FF13EE1C48}" type="slidenum">
              <a:rPr lang="en-US" altLang="en-US" sz="1300">
                <a:solidFill>
                  <a:prstClr val="black"/>
                </a:solidFill>
                <a:latin typeface="Times" pitchFamily="-112" charset="0"/>
              </a:rPr>
              <a:pPr/>
              <a:t>11</a:t>
            </a:fld>
            <a:endParaRPr lang="en-US" altLang="en-US" sz="1300">
              <a:solidFill>
                <a:prstClr val="black"/>
              </a:solidFill>
              <a:latin typeface="Times" pitchFamily="-112"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12"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xfrm>
            <a:off x="4143587" y="9119474"/>
            <a:ext cx="3169920" cy="4800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a:defRPr sz="2500">
                <a:solidFill>
                  <a:schemeClr val="tx1"/>
                </a:solidFill>
                <a:latin typeface="Times New Roman" pitchFamily="18" charset="0"/>
              </a:defRPr>
            </a:lvl1pPr>
            <a:lvl2pPr marL="785372" indent="-302066">
              <a:defRPr sz="2500">
                <a:solidFill>
                  <a:schemeClr val="tx1"/>
                </a:solidFill>
                <a:latin typeface="Times New Roman" pitchFamily="18" charset="0"/>
              </a:defRPr>
            </a:lvl2pPr>
            <a:lvl3pPr marL="1208265" indent="-241653">
              <a:defRPr sz="2500">
                <a:solidFill>
                  <a:schemeClr val="tx1"/>
                </a:solidFill>
                <a:latin typeface="Times New Roman" pitchFamily="18" charset="0"/>
              </a:defRPr>
            </a:lvl3pPr>
            <a:lvl4pPr marL="1691571" indent="-241653">
              <a:defRPr sz="2500">
                <a:solidFill>
                  <a:schemeClr val="tx1"/>
                </a:solidFill>
                <a:latin typeface="Times New Roman" pitchFamily="18" charset="0"/>
              </a:defRPr>
            </a:lvl4pPr>
            <a:lvl5pPr marL="2174878" indent="-241653">
              <a:defRPr sz="2500">
                <a:solidFill>
                  <a:schemeClr val="tx1"/>
                </a:solidFill>
                <a:latin typeface="Times New Roman" pitchFamily="18" charset="0"/>
              </a:defRPr>
            </a:lvl5pPr>
            <a:lvl6pPr marL="2658184" indent="-241653" algn="ctr" eaLnBrk="0" fontAlgn="base" hangingPunct="0">
              <a:spcBef>
                <a:spcPct val="50000"/>
              </a:spcBef>
              <a:spcAft>
                <a:spcPct val="0"/>
              </a:spcAft>
              <a:defRPr sz="2500">
                <a:solidFill>
                  <a:schemeClr val="tx1"/>
                </a:solidFill>
                <a:latin typeface="Times New Roman" pitchFamily="18" charset="0"/>
              </a:defRPr>
            </a:lvl6pPr>
            <a:lvl7pPr marL="3141490" indent="-241653" algn="ctr" eaLnBrk="0" fontAlgn="base" hangingPunct="0">
              <a:spcBef>
                <a:spcPct val="50000"/>
              </a:spcBef>
              <a:spcAft>
                <a:spcPct val="0"/>
              </a:spcAft>
              <a:defRPr sz="2500">
                <a:solidFill>
                  <a:schemeClr val="tx1"/>
                </a:solidFill>
                <a:latin typeface="Times New Roman" pitchFamily="18" charset="0"/>
              </a:defRPr>
            </a:lvl7pPr>
            <a:lvl8pPr marL="3624796" indent="-241653" algn="ctr" eaLnBrk="0" fontAlgn="base" hangingPunct="0">
              <a:spcBef>
                <a:spcPct val="50000"/>
              </a:spcBef>
              <a:spcAft>
                <a:spcPct val="0"/>
              </a:spcAft>
              <a:defRPr sz="2500">
                <a:solidFill>
                  <a:schemeClr val="tx1"/>
                </a:solidFill>
                <a:latin typeface="Times New Roman" pitchFamily="18" charset="0"/>
              </a:defRPr>
            </a:lvl8pPr>
            <a:lvl9pPr marL="4108102" indent="-241653" algn="ctr" eaLnBrk="0" fontAlgn="base" hangingPunct="0">
              <a:spcBef>
                <a:spcPct val="50000"/>
              </a:spcBef>
              <a:spcAft>
                <a:spcPct val="0"/>
              </a:spcAft>
              <a:defRPr sz="2500">
                <a:solidFill>
                  <a:schemeClr val="tx1"/>
                </a:solidFill>
                <a:latin typeface="Times New Roman" pitchFamily="18" charset="0"/>
              </a:defRPr>
            </a:lvl9pPr>
          </a:lstStyle>
          <a:p>
            <a:fld id="{3B4F456A-5E9B-4249-AC88-59FF13EE1C48}" type="slidenum">
              <a:rPr lang="en-US" altLang="en-US" sz="1300">
                <a:solidFill>
                  <a:prstClr val="black"/>
                </a:solidFill>
                <a:latin typeface="Times" pitchFamily="-112" charset="0"/>
              </a:rPr>
              <a:pPr/>
              <a:t>12</a:t>
            </a:fld>
            <a:endParaRPr lang="en-US" altLang="en-US" sz="1300">
              <a:solidFill>
                <a:prstClr val="black"/>
              </a:solidFill>
              <a:latin typeface="Times" pitchFamily="-112"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12"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noTextEdit="1"/>
          </p:cNvSpPr>
          <p:nvPr>
            <p:ph type="sldImg"/>
          </p:nvPr>
        </p:nvSpPr>
        <p:spPr>
          <a:xfrm>
            <a:off x="1266825" y="727075"/>
            <a:ext cx="4781550" cy="3586163"/>
          </a:xfrm>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fld id="{A553FBC6-B35D-4A70-99E7-3C3204825265}" type="slidenum">
              <a:rPr lang="en-US" altLang="en-US" sz="1300">
                <a:solidFill>
                  <a:srgbClr val="000000"/>
                </a:solidFill>
                <a:latin typeface="Times" pitchFamily="1" charset="0"/>
              </a:rPr>
              <a:pPr/>
              <a:t>45</a:t>
            </a:fld>
            <a:endParaRPr lang="en-US" altLang="en-US" sz="1300">
              <a:solidFill>
                <a:srgbClr val="000000"/>
              </a:solidFill>
              <a:latin typeface="Times" pitchFamily="1" charset="0"/>
            </a:endParaRPr>
          </a:p>
        </p:txBody>
      </p:sp>
      <p:sp>
        <p:nvSpPr>
          <p:cNvPr id="132099" name="Rectangle 2"/>
          <p:cNvSpPr>
            <a:spLocks noChangeArrowheads="1" noTextEdit="1"/>
          </p:cNvSpPr>
          <p:nvPr>
            <p:ph type="sldImg"/>
          </p:nvPr>
        </p:nvSpPr>
        <p:spPr>
          <a:ln/>
        </p:spPr>
      </p:sp>
      <p:sp>
        <p:nvSpPr>
          <p:cNvPr id="13210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fld id="{93838B6A-AEA6-40FE-BD08-1142D1B2746E}" type="slidenum">
              <a:rPr lang="en-US" altLang="en-US" sz="1300">
                <a:solidFill>
                  <a:srgbClr val="000000"/>
                </a:solidFill>
                <a:latin typeface="Times" pitchFamily="1" charset="0"/>
              </a:rPr>
              <a:pPr/>
              <a:t>50</a:t>
            </a:fld>
            <a:endParaRPr lang="en-US" altLang="en-US" sz="1300">
              <a:solidFill>
                <a:srgbClr val="000000"/>
              </a:solidFill>
              <a:latin typeface="Times" pitchFamily="1" charset="0"/>
            </a:endParaRPr>
          </a:p>
        </p:txBody>
      </p:sp>
      <p:sp>
        <p:nvSpPr>
          <p:cNvPr id="124931" name="Rectangle 2"/>
          <p:cNvSpPr>
            <a:spLocks noChangeArrowheads="1" noTextEdit="1"/>
          </p:cNvSpPr>
          <p:nvPr>
            <p:ph type="sldImg"/>
          </p:nvPr>
        </p:nvSpPr>
        <p:spPr>
          <a:ln/>
        </p:spPr>
      </p:sp>
      <p:sp>
        <p:nvSpPr>
          <p:cNvPr id="12493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pitchFamily="1"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17774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0961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1590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0606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7759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62360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1694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5686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633130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490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0283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9334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55421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5599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8633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26371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1907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37970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4188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0767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661239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549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784914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289045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235255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73010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86706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61016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25381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990200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40034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74050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983354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0704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5919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440517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397005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45399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50766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spcBef>
                <a:spcPct val="50000"/>
              </a:spcBef>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50000"/>
              </a:spcBef>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50000"/>
              </a:spcBef>
              <a:defRPr>
                <a:latin typeface="Times New Roman" pitchFamily="18" charset="0"/>
              </a:defRPr>
            </a:lvl1pPr>
          </a:lstStyle>
          <a:p>
            <a:pPr>
              <a:defRPr/>
            </a:pPr>
            <a:fld id="{6EF6F342-F275-4E42-A6F3-AB0796BFD7BB}" type="slidenum">
              <a:rPr lang="en-US"/>
              <a:pPr>
                <a:defRPr/>
              </a:pPr>
              <a:t>‹#›</a:t>
            </a:fld>
            <a:endParaRPr lang="en-US"/>
          </a:p>
        </p:txBody>
      </p:sp>
    </p:spTree>
    <p:extLst>
      <p:ext uri="{BB962C8B-B14F-4D97-AF65-F5344CB8AC3E}">
        <p14:creationId xmlns:p14="http://schemas.microsoft.com/office/powerpoint/2010/main" val="13376313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50000"/>
              </a:spcBef>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50000"/>
              </a:spcBef>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50000"/>
              </a:spcBef>
              <a:defRPr>
                <a:latin typeface="Times New Roman" pitchFamily="18" charset="0"/>
              </a:defRPr>
            </a:lvl1pPr>
          </a:lstStyle>
          <a:p>
            <a:pPr>
              <a:defRPr/>
            </a:pPr>
            <a:fld id="{B7B2BC0C-F653-4591-8D99-31660E81E961}" type="slidenum">
              <a:rPr lang="en-US"/>
              <a:pPr>
                <a:defRPr/>
              </a:pPr>
              <a:t>‹#›</a:t>
            </a:fld>
            <a:endParaRPr lang="en-US"/>
          </a:p>
        </p:txBody>
      </p:sp>
    </p:spTree>
    <p:extLst>
      <p:ext uri="{BB962C8B-B14F-4D97-AF65-F5344CB8AC3E}">
        <p14:creationId xmlns:p14="http://schemas.microsoft.com/office/powerpoint/2010/main" val="35885934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spcBef>
                <a:spcPct val="50000"/>
              </a:spcBef>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50000"/>
              </a:spcBef>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50000"/>
              </a:spcBef>
              <a:defRPr>
                <a:latin typeface="Times New Roman" pitchFamily="18" charset="0"/>
              </a:defRPr>
            </a:lvl1pPr>
          </a:lstStyle>
          <a:p>
            <a:pPr>
              <a:defRPr/>
            </a:pPr>
            <a:fld id="{435714A5-C26D-40E7-BD26-37F4839B4966}" type="slidenum">
              <a:rPr lang="en-US"/>
              <a:pPr>
                <a:defRPr/>
              </a:pPr>
              <a:t>‹#›</a:t>
            </a:fld>
            <a:endParaRPr lang="en-US"/>
          </a:p>
        </p:txBody>
      </p:sp>
    </p:spTree>
    <p:extLst>
      <p:ext uri="{BB962C8B-B14F-4D97-AF65-F5344CB8AC3E}">
        <p14:creationId xmlns:p14="http://schemas.microsoft.com/office/powerpoint/2010/main" val="37465965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spcBef>
                <a:spcPct val="50000"/>
              </a:spcBef>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spcBef>
                <a:spcPct val="50000"/>
              </a:spcBef>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50000"/>
              </a:spcBef>
              <a:defRPr>
                <a:latin typeface="Times New Roman" pitchFamily="18" charset="0"/>
              </a:defRPr>
            </a:lvl1pPr>
          </a:lstStyle>
          <a:p>
            <a:pPr>
              <a:defRPr/>
            </a:pPr>
            <a:fld id="{59EEA466-D8F9-466D-870C-07CF14DB4AC6}" type="slidenum">
              <a:rPr lang="en-US"/>
              <a:pPr>
                <a:defRPr/>
              </a:pPr>
              <a:t>‹#›</a:t>
            </a:fld>
            <a:endParaRPr lang="en-US"/>
          </a:p>
        </p:txBody>
      </p:sp>
    </p:spTree>
    <p:extLst>
      <p:ext uri="{BB962C8B-B14F-4D97-AF65-F5344CB8AC3E}">
        <p14:creationId xmlns:p14="http://schemas.microsoft.com/office/powerpoint/2010/main" val="14492385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spcBef>
                <a:spcPct val="50000"/>
              </a:spcBef>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spcBef>
                <a:spcPct val="50000"/>
              </a:spcBef>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spcBef>
                <a:spcPct val="50000"/>
              </a:spcBef>
              <a:defRPr>
                <a:latin typeface="Times New Roman" pitchFamily="18" charset="0"/>
              </a:defRPr>
            </a:lvl1pPr>
          </a:lstStyle>
          <a:p>
            <a:pPr>
              <a:defRPr/>
            </a:pPr>
            <a:fld id="{837E3A73-7200-4E0E-B57A-5044AD2F4CE4}" type="slidenum">
              <a:rPr lang="en-US"/>
              <a:pPr>
                <a:defRPr/>
              </a:pPr>
              <a:t>‹#›</a:t>
            </a:fld>
            <a:endParaRPr lang="en-US"/>
          </a:p>
        </p:txBody>
      </p:sp>
    </p:spTree>
    <p:extLst>
      <p:ext uri="{BB962C8B-B14F-4D97-AF65-F5344CB8AC3E}">
        <p14:creationId xmlns:p14="http://schemas.microsoft.com/office/powerpoint/2010/main" val="1732096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10828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spcBef>
                <a:spcPct val="50000"/>
              </a:spcBef>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spcBef>
                <a:spcPct val="50000"/>
              </a:spcBef>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spcBef>
                <a:spcPct val="50000"/>
              </a:spcBef>
              <a:defRPr>
                <a:latin typeface="Times New Roman" pitchFamily="18" charset="0"/>
              </a:defRPr>
            </a:lvl1pPr>
          </a:lstStyle>
          <a:p>
            <a:pPr>
              <a:defRPr/>
            </a:pPr>
            <a:fld id="{C86E8111-E7BC-400E-BD20-D531E97343ED}" type="slidenum">
              <a:rPr lang="en-US"/>
              <a:pPr>
                <a:defRPr/>
              </a:pPr>
              <a:t>‹#›</a:t>
            </a:fld>
            <a:endParaRPr lang="en-US"/>
          </a:p>
        </p:txBody>
      </p:sp>
    </p:spTree>
    <p:extLst>
      <p:ext uri="{BB962C8B-B14F-4D97-AF65-F5344CB8AC3E}">
        <p14:creationId xmlns:p14="http://schemas.microsoft.com/office/powerpoint/2010/main" val="39366447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spcBef>
                <a:spcPct val="50000"/>
              </a:spcBef>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spcBef>
                <a:spcPct val="50000"/>
              </a:spcBef>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spcBef>
                <a:spcPct val="50000"/>
              </a:spcBef>
              <a:defRPr>
                <a:latin typeface="Times New Roman" pitchFamily="18" charset="0"/>
              </a:defRPr>
            </a:lvl1pPr>
          </a:lstStyle>
          <a:p>
            <a:pPr>
              <a:defRPr/>
            </a:pPr>
            <a:fld id="{FB407D42-053C-4222-A306-520B34079169}" type="slidenum">
              <a:rPr lang="en-US"/>
              <a:pPr>
                <a:defRPr/>
              </a:pPr>
              <a:t>‹#›</a:t>
            </a:fld>
            <a:endParaRPr lang="en-US"/>
          </a:p>
        </p:txBody>
      </p:sp>
    </p:spTree>
    <p:extLst>
      <p:ext uri="{BB962C8B-B14F-4D97-AF65-F5344CB8AC3E}">
        <p14:creationId xmlns:p14="http://schemas.microsoft.com/office/powerpoint/2010/main" val="9810613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spcBef>
                <a:spcPct val="50000"/>
              </a:spcBef>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spcBef>
                <a:spcPct val="50000"/>
              </a:spcBef>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50000"/>
              </a:spcBef>
              <a:defRPr>
                <a:latin typeface="Times New Roman" pitchFamily="18" charset="0"/>
              </a:defRPr>
            </a:lvl1pPr>
          </a:lstStyle>
          <a:p>
            <a:pPr>
              <a:defRPr/>
            </a:pPr>
            <a:fld id="{336586F8-5E98-4533-A1C5-46D0D7D2F5BC}" type="slidenum">
              <a:rPr lang="en-US"/>
              <a:pPr>
                <a:defRPr/>
              </a:pPr>
              <a:t>‹#›</a:t>
            </a:fld>
            <a:endParaRPr lang="en-US"/>
          </a:p>
        </p:txBody>
      </p:sp>
    </p:spTree>
    <p:extLst>
      <p:ext uri="{BB962C8B-B14F-4D97-AF65-F5344CB8AC3E}">
        <p14:creationId xmlns:p14="http://schemas.microsoft.com/office/powerpoint/2010/main" val="33423762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spcBef>
                <a:spcPct val="50000"/>
              </a:spcBef>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spcBef>
                <a:spcPct val="50000"/>
              </a:spcBef>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50000"/>
              </a:spcBef>
              <a:defRPr>
                <a:latin typeface="Times New Roman" pitchFamily="18" charset="0"/>
              </a:defRPr>
            </a:lvl1pPr>
          </a:lstStyle>
          <a:p>
            <a:pPr>
              <a:defRPr/>
            </a:pPr>
            <a:fld id="{3F09E4E9-A843-46E0-AD85-FD7B403C0F82}" type="slidenum">
              <a:rPr lang="en-US"/>
              <a:pPr>
                <a:defRPr/>
              </a:pPr>
              <a:t>‹#›</a:t>
            </a:fld>
            <a:endParaRPr lang="en-US"/>
          </a:p>
        </p:txBody>
      </p:sp>
    </p:spTree>
    <p:extLst>
      <p:ext uri="{BB962C8B-B14F-4D97-AF65-F5344CB8AC3E}">
        <p14:creationId xmlns:p14="http://schemas.microsoft.com/office/powerpoint/2010/main" val="33841318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50000"/>
              </a:spcBef>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50000"/>
              </a:spcBef>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50000"/>
              </a:spcBef>
              <a:defRPr>
                <a:latin typeface="Times New Roman" pitchFamily="18" charset="0"/>
              </a:defRPr>
            </a:lvl1pPr>
          </a:lstStyle>
          <a:p>
            <a:pPr>
              <a:defRPr/>
            </a:pPr>
            <a:fld id="{EF123150-753B-4840-BBBD-ECA47703C018}" type="slidenum">
              <a:rPr lang="en-US"/>
              <a:pPr>
                <a:defRPr/>
              </a:pPr>
              <a:t>‹#›</a:t>
            </a:fld>
            <a:endParaRPr lang="en-US"/>
          </a:p>
        </p:txBody>
      </p:sp>
    </p:spTree>
    <p:extLst>
      <p:ext uri="{BB962C8B-B14F-4D97-AF65-F5344CB8AC3E}">
        <p14:creationId xmlns:p14="http://schemas.microsoft.com/office/powerpoint/2010/main" val="31821067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50000"/>
              </a:spcBef>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spcBef>
                <a:spcPct val="50000"/>
              </a:spcBef>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50000"/>
              </a:spcBef>
              <a:defRPr>
                <a:latin typeface="Times New Roman" pitchFamily="18" charset="0"/>
              </a:defRPr>
            </a:lvl1pPr>
          </a:lstStyle>
          <a:p>
            <a:pPr>
              <a:defRPr/>
            </a:pPr>
            <a:fld id="{FDE83F60-7A95-4947-92A2-26CC2903F09B}" type="slidenum">
              <a:rPr lang="en-US"/>
              <a:pPr>
                <a:defRPr/>
              </a:pPr>
              <a:t>‹#›</a:t>
            </a:fld>
            <a:endParaRPr lang="en-US"/>
          </a:p>
        </p:txBody>
      </p:sp>
    </p:spTree>
    <p:extLst>
      <p:ext uri="{BB962C8B-B14F-4D97-AF65-F5344CB8AC3E}">
        <p14:creationId xmlns:p14="http://schemas.microsoft.com/office/powerpoint/2010/main" val="12092020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942058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10401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357538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688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8702843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1689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7983563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0383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611348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532160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24850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96242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645773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64960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90728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4807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62406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37857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4711122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343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080600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315509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27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1872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663251-BA80-49FC-BDBA-31081976CD15}" type="slidenum">
              <a:rPr lang="en-US"/>
              <a:pPr>
                <a:defRPr/>
              </a:pPr>
              <a:t>‹#›</a:t>
            </a:fld>
            <a:endParaRPr lang="en-US"/>
          </a:p>
        </p:txBody>
      </p:sp>
    </p:spTree>
    <p:extLst>
      <p:ext uri="{BB962C8B-B14F-4D97-AF65-F5344CB8AC3E}">
        <p14:creationId xmlns:p14="http://schemas.microsoft.com/office/powerpoint/2010/main" val="21631155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C5AF73-BF95-4B99-ACF5-4AD581C44EBF}" type="slidenum">
              <a:rPr lang="en-US"/>
              <a:pPr>
                <a:defRPr/>
              </a:pPr>
              <a:t>‹#›</a:t>
            </a:fld>
            <a:endParaRPr lang="en-US"/>
          </a:p>
        </p:txBody>
      </p:sp>
    </p:spTree>
    <p:extLst>
      <p:ext uri="{BB962C8B-B14F-4D97-AF65-F5344CB8AC3E}">
        <p14:creationId xmlns:p14="http://schemas.microsoft.com/office/powerpoint/2010/main" val="3994786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917284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0F1B7C-727D-4443-8A32-CAB6CE23864B}" type="slidenum">
              <a:rPr lang="en-US"/>
              <a:pPr>
                <a:defRPr/>
              </a:pPr>
              <a:t>‹#›</a:t>
            </a:fld>
            <a:endParaRPr lang="en-US"/>
          </a:p>
        </p:txBody>
      </p:sp>
    </p:spTree>
    <p:extLst>
      <p:ext uri="{BB962C8B-B14F-4D97-AF65-F5344CB8AC3E}">
        <p14:creationId xmlns:p14="http://schemas.microsoft.com/office/powerpoint/2010/main" val="21851234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783A4A-6856-4BE4-8496-607CFD8C1D1C}" type="slidenum">
              <a:rPr lang="en-US"/>
              <a:pPr>
                <a:defRPr/>
              </a:pPr>
              <a:t>‹#›</a:t>
            </a:fld>
            <a:endParaRPr lang="en-US"/>
          </a:p>
        </p:txBody>
      </p:sp>
    </p:spTree>
    <p:extLst>
      <p:ext uri="{BB962C8B-B14F-4D97-AF65-F5344CB8AC3E}">
        <p14:creationId xmlns:p14="http://schemas.microsoft.com/office/powerpoint/2010/main" val="29300127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75987D-1688-4F03-85C2-400FC4F9B461}" type="slidenum">
              <a:rPr lang="en-US"/>
              <a:pPr>
                <a:defRPr/>
              </a:pPr>
              <a:t>‹#›</a:t>
            </a:fld>
            <a:endParaRPr lang="en-US"/>
          </a:p>
        </p:txBody>
      </p:sp>
    </p:spTree>
    <p:extLst>
      <p:ext uri="{BB962C8B-B14F-4D97-AF65-F5344CB8AC3E}">
        <p14:creationId xmlns:p14="http://schemas.microsoft.com/office/powerpoint/2010/main" val="16043957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E426CA9-5436-42DF-BD15-233B60866E2C}" type="slidenum">
              <a:rPr lang="en-US"/>
              <a:pPr>
                <a:defRPr/>
              </a:pPr>
              <a:t>‹#›</a:t>
            </a:fld>
            <a:endParaRPr lang="en-US"/>
          </a:p>
        </p:txBody>
      </p:sp>
    </p:spTree>
    <p:extLst>
      <p:ext uri="{BB962C8B-B14F-4D97-AF65-F5344CB8AC3E}">
        <p14:creationId xmlns:p14="http://schemas.microsoft.com/office/powerpoint/2010/main" val="23467391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362429A-90EE-431A-AA33-CBC9622D57D6}" type="slidenum">
              <a:rPr lang="en-US"/>
              <a:pPr>
                <a:defRPr/>
              </a:pPr>
              <a:t>‹#›</a:t>
            </a:fld>
            <a:endParaRPr lang="en-US"/>
          </a:p>
        </p:txBody>
      </p:sp>
    </p:spTree>
    <p:extLst>
      <p:ext uri="{BB962C8B-B14F-4D97-AF65-F5344CB8AC3E}">
        <p14:creationId xmlns:p14="http://schemas.microsoft.com/office/powerpoint/2010/main" val="17490009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AFB099-0A0D-4C4E-9F29-F2B7207D68A8}" type="slidenum">
              <a:rPr lang="en-US"/>
              <a:pPr>
                <a:defRPr/>
              </a:pPr>
              <a:t>‹#›</a:t>
            </a:fld>
            <a:endParaRPr lang="en-US"/>
          </a:p>
        </p:txBody>
      </p:sp>
    </p:spTree>
    <p:extLst>
      <p:ext uri="{BB962C8B-B14F-4D97-AF65-F5344CB8AC3E}">
        <p14:creationId xmlns:p14="http://schemas.microsoft.com/office/powerpoint/2010/main" val="2830126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EF45DB-48E1-4931-B7DC-E839F4044D54}" type="slidenum">
              <a:rPr lang="en-US"/>
              <a:pPr>
                <a:defRPr/>
              </a:pPr>
              <a:t>‹#›</a:t>
            </a:fld>
            <a:endParaRPr lang="en-US"/>
          </a:p>
        </p:txBody>
      </p:sp>
    </p:spTree>
    <p:extLst>
      <p:ext uri="{BB962C8B-B14F-4D97-AF65-F5344CB8AC3E}">
        <p14:creationId xmlns:p14="http://schemas.microsoft.com/office/powerpoint/2010/main" val="28067856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26C28E-8478-41BC-ACF5-ABECB61F9D7C}" type="slidenum">
              <a:rPr lang="en-US"/>
              <a:pPr>
                <a:defRPr/>
              </a:pPr>
              <a:t>‹#›</a:t>
            </a:fld>
            <a:endParaRPr lang="en-US"/>
          </a:p>
        </p:txBody>
      </p:sp>
    </p:spTree>
    <p:extLst>
      <p:ext uri="{BB962C8B-B14F-4D97-AF65-F5344CB8AC3E}">
        <p14:creationId xmlns:p14="http://schemas.microsoft.com/office/powerpoint/2010/main" val="23591497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4E8B7B-674B-4228-86A8-6020D37175CF}" type="slidenum">
              <a:rPr lang="en-US"/>
              <a:pPr>
                <a:defRPr/>
              </a:pPr>
              <a:t>‹#›</a:t>
            </a:fld>
            <a:endParaRPr lang="en-US"/>
          </a:p>
        </p:txBody>
      </p:sp>
    </p:spTree>
    <p:extLst>
      <p:ext uri="{BB962C8B-B14F-4D97-AF65-F5344CB8AC3E}">
        <p14:creationId xmlns:p14="http://schemas.microsoft.com/office/powerpoint/2010/main" val="1555970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16488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505" r:id="rId1"/>
    <p:sldLayoutId id="2147484506" r:id="rId2"/>
    <p:sldLayoutId id="2147484507" r:id="rId3"/>
    <p:sldLayoutId id="2147484508" r:id="rId4"/>
    <p:sldLayoutId id="2147484509" r:id="rId5"/>
    <p:sldLayoutId id="2147484510" r:id="rId6"/>
    <p:sldLayoutId id="2147484511" r:id="rId7"/>
    <p:sldLayoutId id="2147484512" r:id="rId8"/>
    <p:sldLayoutId id="2147484513" r:id="rId9"/>
    <p:sldLayoutId id="2147484514" r:id="rId10"/>
    <p:sldLayoutId id="2147484515" r:id="rId11"/>
  </p:sldLayoutIdLst>
  <p:txStyles>
    <p:titleStyle>
      <a:lvl1pPr algn="ctr" rtl="0" eaLnBrk="0" fontAlgn="base" hangingPunct="0">
        <a:spcBef>
          <a:spcPct val="0"/>
        </a:spcBef>
        <a:spcAft>
          <a:spcPct val="0"/>
        </a:spcAft>
        <a:defRPr sz="4800">
          <a:solidFill>
            <a:schemeClr val="tx1"/>
          </a:solidFill>
          <a:latin typeface="+mj-lt"/>
          <a:ea typeface="ＭＳ Ｐゴシック" pitchFamily="34" charset="-128"/>
          <a:cs typeface="+mj-cs"/>
        </a:defRPr>
      </a:lvl1pPr>
      <a:lvl2pPr algn="ctr" rtl="0" eaLnBrk="0" fontAlgn="base" hangingPunct="0">
        <a:spcBef>
          <a:spcPct val="0"/>
        </a:spcBef>
        <a:spcAft>
          <a:spcPct val="0"/>
        </a:spcAft>
        <a:defRPr sz="4800">
          <a:solidFill>
            <a:schemeClr val="tx1"/>
          </a:solidFill>
          <a:latin typeface="Times" pitchFamily="1" charset="0"/>
          <a:ea typeface="ＭＳ Ｐゴシック" pitchFamily="34" charset="-128"/>
        </a:defRPr>
      </a:lvl2pPr>
      <a:lvl3pPr algn="ctr" rtl="0" eaLnBrk="0" fontAlgn="base" hangingPunct="0">
        <a:spcBef>
          <a:spcPct val="0"/>
        </a:spcBef>
        <a:spcAft>
          <a:spcPct val="0"/>
        </a:spcAft>
        <a:defRPr sz="4800">
          <a:solidFill>
            <a:schemeClr val="tx1"/>
          </a:solidFill>
          <a:latin typeface="Times" pitchFamily="1" charset="0"/>
          <a:ea typeface="ＭＳ Ｐゴシック" pitchFamily="34" charset="-128"/>
        </a:defRPr>
      </a:lvl3pPr>
      <a:lvl4pPr algn="ctr" rtl="0" eaLnBrk="0" fontAlgn="base" hangingPunct="0">
        <a:spcBef>
          <a:spcPct val="0"/>
        </a:spcBef>
        <a:spcAft>
          <a:spcPct val="0"/>
        </a:spcAft>
        <a:defRPr sz="4800">
          <a:solidFill>
            <a:schemeClr val="tx1"/>
          </a:solidFill>
          <a:latin typeface="Times" pitchFamily="1" charset="0"/>
          <a:ea typeface="ＭＳ Ｐゴシック" pitchFamily="34" charset="-128"/>
        </a:defRPr>
      </a:lvl4pPr>
      <a:lvl5pPr algn="ctr" rtl="0" eaLnBrk="0" fontAlgn="base" hangingPunct="0">
        <a:spcBef>
          <a:spcPct val="0"/>
        </a:spcBef>
        <a:spcAft>
          <a:spcPct val="0"/>
        </a:spcAft>
        <a:defRPr sz="4800">
          <a:solidFill>
            <a:schemeClr val="tx1"/>
          </a:solidFill>
          <a:latin typeface="Times" pitchFamily="1" charset="0"/>
          <a:ea typeface="ＭＳ Ｐゴシック" pitchFamily="34" charset="-128"/>
        </a:defRPr>
      </a:lvl5pPr>
      <a:lvl6pPr marL="457200" algn="ctr" rtl="0" eaLnBrk="0" fontAlgn="base" hangingPunct="0">
        <a:spcBef>
          <a:spcPct val="0"/>
        </a:spcBef>
        <a:spcAft>
          <a:spcPct val="0"/>
        </a:spcAft>
        <a:defRPr sz="4800">
          <a:solidFill>
            <a:schemeClr val="tx1"/>
          </a:solidFill>
          <a:latin typeface="Times" pitchFamily="1" charset="0"/>
        </a:defRPr>
      </a:lvl6pPr>
      <a:lvl7pPr marL="914400" algn="ctr" rtl="0" eaLnBrk="0" fontAlgn="base" hangingPunct="0">
        <a:spcBef>
          <a:spcPct val="0"/>
        </a:spcBef>
        <a:spcAft>
          <a:spcPct val="0"/>
        </a:spcAft>
        <a:defRPr sz="4800">
          <a:solidFill>
            <a:schemeClr val="tx1"/>
          </a:solidFill>
          <a:latin typeface="Times" pitchFamily="1" charset="0"/>
        </a:defRPr>
      </a:lvl7pPr>
      <a:lvl8pPr marL="1371600" algn="ctr" rtl="0" eaLnBrk="0" fontAlgn="base" hangingPunct="0">
        <a:spcBef>
          <a:spcPct val="0"/>
        </a:spcBef>
        <a:spcAft>
          <a:spcPct val="0"/>
        </a:spcAft>
        <a:defRPr sz="4800">
          <a:solidFill>
            <a:schemeClr val="tx1"/>
          </a:solidFill>
          <a:latin typeface="Times" pitchFamily="1" charset="0"/>
        </a:defRPr>
      </a:lvl8pPr>
      <a:lvl9pPr marL="1828800" algn="ctr" rtl="0" eaLnBrk="0" fontAlgn="base" hangingPunct="0">
        <a:spcBef>
          <a:spcPct val="0"/>
        </a:spcBef>
        <a:spcAft>
          <a:spcPct val="0"/>
        </a:spcAft>
        <a:defRPr sz="4800">
          <a:solidFill>
            <a:schemeClr val="tx1"/>
          </a:solidFill>
          <a:latin typeface="Times" pitchFamily="1" charset="0"/>
        </a:defRPr>
      </a:lvl9pPr>
    </p:titleStyle>
    <p:bodyStyle>
      <a:lvl1pPr marL="342900" indent="-342900" algn="l" rtl="0" eaLnBrk="0" fontAlgn="base" hangingPunct="0">
        <a:spcBef>
          <a:spcPct val="20000"/>
        </a:spcBef>
        <a:spcAft>
          <a:spcPct val="0"/>
        </a:spcAft>
        <a:buClr>
          <a:schemeClr val="accent1"/>
        </a:buClr>
        <a:buSzPct val="75000"/>
        <a:buFont typeface="Monotype Sorts" pitchFamily="1" charset="2"/>
        <a:buChar char=""/>
        <a:defRPr sz="32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Clr>
          <a:schemeClr val="accent2"/>
        </a:buClr>
        <a:buSzPct val="80000"/>
        <a:buFont typeface="Monotype Sorts" pitchFamily="1" charset="2"/>
        <a:buChar char="l"/>
        <a:defRPr sz="2800">
          <a:solidFill>
            <a:schemeClr val="tx1"/>
          </a:solidFill>
          <a:latin typeface="Helvetica" pitchFamily="1" charset="0"/>
          <a:ea typeface="ＭＳ Ｐゴシック" pitchFamily="34" charset="-128"/>
        </a:defRPr>
      </a:lvl2pPr>
      <a:lvl3pPr marL="1143000" indent="-228600" algn="l" rtl="0" eaLnBrk="0" fontAlgn="base" hangingPunct="0">
        <a:spcBef>
          <a:spcPct val="20000"/>
        </a:spcBef>
        <a:spcAft>
          <a:spcPct val="0"/>
        </a:spcAft>
        <a:buClr>
          <a:schemeClr val="hlink"/>
        </a:buClr>
        <a:buSzPct val="70000"/>
        <a:buFont typeface="Monotype Sorts" pitchFamily="1" charset="2"/>
        <a:buChar char="l"/>
        <a:defRPr sz="2400">
          <a:solidFill>
            <a:schemeClr val="tx1"/>
          </a:solidFill>
          <a:latin typeface="Helvetica" pitchFamily="1" charset="0"/>
          <a:ea typeface="ＭＳ Ｐゴシック" pitchFamily="34" charset="-128"/>
        </a:defRPr>
      </a:lvl3pPr>
      <a:lvl4pPr marL="1600200" indent="-228600" algn="l" rtl="0" eaLnBrk="0" fontAlgn="base" hangingPunct="0">
        <a:spcBef>
          <a:spcPct val="20000"/>
        </a:spcBef>
        <a:spcAft>
          <a:spcPct val="0"/>
        </a:spcAft>
        <a:buClr>
          <a:schemeClr val="folHlink"/>
        </a:buClr>
        <a:buSzPct val="50000"/>
        <a:buFont typeface="Monotype Sorts" pitchFamily="1" charset="2"/>
        <a:buChar char="l"/>
        <a:defRPr sz="2000">
          <a:solidFill>
            <a:schemeClr val="tx1"/>
          </a:solidFill>
          <a:latin typeface="Helvetica" pitchFamily="1" charset="0"/>
          <a:ea typeface="ＭＳ Ｐゴシック" pitchFamily="34" charset="-128"/>
        </a:defRPr>
      </a:lvl4pPr>
      <a:lvl5pPr marL="20574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ea typeface="ＭＳ Ｐゴシック" pitchFamily="34" charset="-128"/>
        </a:defRPr>
      </a:lvl5pPr>
      <a:lvl6pPr marL="25146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6pPr>
      <a:lvl7pPr marL="29718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7pPr>
      <a:lvl8pPr marL="34290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8pPr>
      <a:lvl9pPr marL="38862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Lst>
  <p:txStyles>
    <p:titleStyle>
      <a:lvl1pPr algn="ctr" rtl="0" eaLnBrk="0" fontAlgn="base" hangingPunct="0">
        <a:spcBef>
          <a:spcPct val="0"/>
        </a:spcBef>
        <a:spcAft>
          <a:spcPct val="0"/>
        </a:spcAft>
        <a:defRPr sz="4800">
          <a:solidFill>
            <a:schemeClr val="tx1"/>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800">
          <a:solidFill>
            <a:schemeClr val="tx1"/>
          </a:solidFill>
          <a:latin typeface="Times" charset="0"/>
          <a:ea typeface="ＭＳ Ｐゴシック" pitchFamily="34" charset="-128"/>
          <a:cs typeface="ＭＳ Ｐゴシック" charset="-128"/>
        </a:defRPr>
      </a:lvl2pPr>
      <a:lvl3pPr algn="ctr" rtl="0" eaLnBrk="0" fontAlgn="base" hangingPunct="0">
        <a:spcBef>
          <a:spcPct val="0"/>
        </a:spcBef>
        <a:spcAft>
          <a:spcPct val="0"/>
        </a:spcAft>
        <a:defRPr sz="4800">
          <a:solidFill>
            <a:schemeClr val="tx1"/>
          </a:solidFill>
          <a:latin typeface="Times" charset="0"/>
          <a:ea typeface="ＭＳ Ｐゴシック" pitchFamily="34" charset="-128"/>
          <a:cs typeface="ＭＳ Ｐゴシック" charset="-128"/>
        </a:defRPr>
      </a:lvl3pPr>
      <a:lvl4pPr algn="ctr" rtl="0" eaLnBrk="0" fontAlgn="base" hangingPunct="0">
        <a:spcBef>
          <a:spcPct val="0"/>
        </a:spcBef>
        <a:spcAft>
          <a:spcPct val="0"/>
        </a:spcAft>
        <a:defRPr sz="4800">
          <a:solidFill>
            <a:schemeClr val="tx1"/>
          </a:solidFill>
          <a:latin typeface="Times" charset="0"/>
          <a:ea typeface="ＭＳ Ｐゴシック" pitchFamily="34" charset="-128"/>
          <a:cs typeface="ＭＳ Ｐゴシック" charset="-128"/>
        </a:defRPr>
      </a:lvl4pPr>
      <a:lvl5pPr algn="ctr" rtl="0" eaLnBrk="0" fontAlgn="base" hangingPunct="0">
        <a:spcBef>
          <a:spcPct val="0"/>
        </a:spcBef>
        <a:spcAft>
          <a:spcPct val="0"/>
        </a:spcAft>
        <a:defRPr sz="4800">
          <a:solidFill>
            <a:schemeClr val="tx1"/>
          </a:solidFill>
          <a:latin typeface="Times" charset="0"/>
          <a:ea typeface="ＭＳ Ｐゴシック" pitchFamily="34" charset="-128"/>
          <a:cs typeface="ＭＳ Ｐゴシック" charset="-128"/>
        </a:defRPr>
      </a:lvl5pPr>
      <a:lvl6pPr marL="457200" algn="ctr" rtl="0" eaLnBrk="0" fontAlgn="base" hangingPunct="0">
        <a:spcBef>
          <a:spcPct val="0"/>
        </a:spcBef>
        <a:spcAft>
          <a:spcPct val="0"/>
        </a:spcAft>
        <a:defRPr sz="4800">
          <a:solidFill>
            <a:schemeClr val="tx1"/>
          </a:solidFill>
          <a:latin typeface="Times" charset="0"/>
        </a:defRPr>
      </a:lvl6pPr>
      <a:lvl7pPr marL="914400" algn="ctr" rtl="0" eaLnBrk="0" fontAlgn="base" hangingPunct="0">
        <a:spcBef>
          <a:spcPct val="0"/>
        </a:spcBef>
        <a:spcAft>
          <a:spcPct val="0"/>
        </a:spcAft>
        <a:defRPr sz="4800">
          <a:solidFill>
            <a:schemeClr val="tx1"/>
          </a:solidFill>
          <a:latin typeface="Times" charset="0"/>
        </a:defRPr>
      </a:lvl7pPr>
      <a:lvl8pPr marL="1371600" algn="ctr" rtl="0" eaLnBrk="0" fontAlgn="base" hangingPunct="0">
        <a:spcBef>
          <a:spcPct val="0"/>
        </a:spcBef>
        <a:spcAft>
          <a:spcPct val="0"/>
        </a:spcAft>
        <a:defRPr sz="4800">
          <a:solidFill>
            <a:schemeClr val="tx1"/>
          </a:solidFill>
          <a:latin typeface="Times" charset="0"/>
        </a:defRPr>
      </a:lvl8pPr>
      <a:lvl9pPr marL="1828800" algn="ctr" rtl="0" eaLnBrk="0" fontAlgn="base" hangingPunct="0">
        <a:spcBef>
          <a:spcPct val="0"/>
        </a:spcBef>
        <a:spcAft>
          <a:spcPct val="0"/>
        </a:spcAft>
        <a:defRPr sz="4800">
          <a:solidFill>
            <a:schemeClr val="tx1"/>
          </a:solidFill>
          <a:latin typeface="Times" charset="0"/>
        </a:defRPr>
      </a:lvl9pPr>
    </p:titleStyle>
    <p:bodyStyle>
      <a:lvl1pPr marL="342900" indent="-342900" algn="l" rtl="0" eaLnBrk="0" fontAlgn="base" hangingPunct="0">
        <a:spcBef>
          <a:spcPct val="20000"/>
        </a:spcBef>
        <a:spcAft>
          <a:spcPct val="0"/>
        </a:spcAft>
        <a:buClr>
          <a:schemeClr val="accent1"/>
        </a:buClr>
        <a:buSzPct val="75000"/>
        <a:buFont typeface="Monotype Sorts" pitchFamily="1" charset="2"/>
        <a:buChar char=""/>
        <a:defRPr sz="3200">
          <a:solidFill>
            <a:schemeClr val="tx1"/>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chemeClr val="accent2"/>
        </a:buClr>
        <a:buSzPct val="80000"/>
        <a:buFont typeface="Monotype Sorts" pitchFamily="1" charset="2"/>
        <a:buChar char="l"/>
        <a:defRPr sz="2800">
          <a:solidFill>
            <a:schemeClr val="tx1"/>
          </a:solidFill>
          <a:latin typeface="Helvetica" charset="0"/>
          <a:ea typeface="ＭＳ Ｐゴシック" pitchFamily="34" charset="-128"/>
        </a:defRPr>
      </a:lvl2pPr>
      <a:lvl3pPr marL="1143000" indent="-228600" algn="l" rtl="0" eaLnBrk="0" fontAlgn="base" hangingPunct="0">
        <a:spcBef>
          <a:spcPct val="20000"/>
        </a:spcBef>
        <a:spcAft>
          <a:spcPct val="0"/>
        </a:spcAft>
        <a:buClr>
          <a:schemeClr val="hlink"/>
        </a:buClr>
        <a:buSzPct val="70000"/>
        <a:buFont typeface="Monotype Sorts" pitchFamily="1" charset="2"/>
        <a:buChar char="l"/>
        <a:defRPr sz="2400">
          <a:solidFill>
            <a:schemeClr val="tx1"/>
          </a:solidFill>
          <a:latin typeface="Helvetica" charset="0"/>
          <a:ea typeface="ＭＳ Ｐゴシック" pitchFamily="34" charset="-128"/>
        </a:defRPr>
      </a:lvl3pPr>
      <a:lvl4pPr marL="1600200" indent="-228600" algn="l" rtl="0" eaLnBrk="0" fontAlgn="base" hangingPunct="0">
        <a:spcBef>
          <a:spcPct val="20000"/>
        </a:spcBef>
        <a:spcAft>
          <a:spcPct val="0"/>
        </a:spcAft>
        <a:buClr>
          <a:schemeClr val="folHlink"/>
        </a:buClr>
        <a:buSzPct val="50000"/>
        <a:buFont typeface="Monotype Sorts" pitchFamily="1" charset="2"/>
        <a:buChar char="l"/>
        <a:defRPr sz="2000">
          <a:solidFill>
            <a:schemeClr val="tx1"/>
          </a:solidFill>
          <a:latin typeface="Helvetica" charset="0"/>
          <a:ea typeface="ＭＳ Ｐゴシック" pitchFamily="34" charset="-128"/>
        </a:defRPr>
      </a:lvl4pPr>
      <a:lvl5pPr marL="20574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charset="0"/>
          <a:ea typeface="ＭＳ Ｐゴシック" pitchFamily="34" charset="-128"/>
        </a:defRPr>
      </a:lvl5pPr>
      <a:lvl6pPr marL="2514600" indent="-228600" algn="l" rtl="0" eaLnBrk="0" fontAlgn="base" hangingPunct="0">
        <a:spcBef>
          <a:spcPct val="20000"/>
        </a:spcBef>
        <a:spcAft>
          <a:spcPct val="0"/>
        </a:spcAft>
        <a:buClr>
          <a:srgbClr val="001A21"/>
        </a:buClr>
        <a:buSzPct val="45000"/>
        <a:buFont typeface="Monotype Sorts" charset="2"/>
        <a:buChar char="l"/>
        <a:defRPr sz="2000">
          <a:solidFill>
            <a:schemeClr val="tx1"/>
          </a:solidFill>
          <a:latin typeface="Helvetica" charset="0"/>
          <a:ea typeface="ＭＳ Ｐゴシック" charset="-128"/>
        </a:defRPr>
      </a:lvl6pPr>
      <a:lvl7pPr marL="2971800" indent="-228600" algn="l" rtl="0" eaLnBrk="0" fontAlgn="base" hangingPunct="0">
        <a:spcBef>
          <a:spcPct val="20000"/>
        </a:spcBef>
        <a:spcAft>
          <a:spcPct val="0"/>
        </a:spcAft>
        <a:buClr>
          <a:srgbClr val="001A21"/>
        </a:buClr>
        <a:buSzPct val="45000"/>
        <a:buFont typeface="Monotype Sorts" charset="2"/>
        <a:buChar char="l"/>
        <a:defRPr sz="2000">
          <a:solidFill>
            <a:schemeClr val="tx1"/>
          </a:solidFill>
          <a:latin typeface="Helvetica" charset="0"/>
          <a:ea typeface="ＭＳ Ｐゴシック" charset="-128"/>
        </a:defRPr>
      </a:lvl7pPr>
      <a:lvl8pPr marL="3429000" indent="-228600" algn="l" rtl="0" eaLnBrk="0" fontAlgn="base" hangingPunct="0">
        <a:spcBef>
          <a:spcPct val="20000"/>
        </a:spcBef>
        <a:spcAft>
          <a:spcPct val="0"/>
        </a:spcAft>
        <a:buClr>
          <a:srgbClr val="001A21"/>
        </a:buClr>
        <a:buSzPct val="45000"/>
        <a:buFont typeface="Monotype Sorts" charset="2"/>
        <a:buChar char="l"/>
        <a:defRPr sz="2000">
          <a:solidFill>
            <a:schemeClr val="tx1"/>
          </a:solidFill>
          <a:latin typeface="Helvetica" charset="0"/>
          <a:ea typeface="ＭＳ Ｐゴシック" charset="-128"/>
        </a:defRPr>
      </a:lvl8pPr>
      <a:lvl9pPr marL="3886200" indent="-228600" algn="l" rtl="0" eaLnBrk="0" fontAlgn="base" hangingPunct="0">
        <a:spcBef>
          <a:spcPct val="20000"/>
        </a:spcBef>
        <a:spcAft>
          <a:spcPct val="0"/>
        </a:spcAft>
        <a:buClr>
          <a:srgbClr val="001A21"/>
        </a:buClr>
        <a:buSzPct val="45000"/>
        <a:buFont typeface="Monotype Sorts" charset="2"/>
        <a:buChar char="l"/>
        <a:defRPr sz="2000">
          <a:solidFill>
            <a:schemeClr val="tx1"/>
          </a:solidFill>
          <a:latin typeface="Helvetica"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527" r:id="rId1"/>
    <p:sldLayoutId id="2147484528" r:id="rId2"/>
    <p:sldLayoutId id="2147484529" r:id="rId3"/>
    <p:sldLayoutId id="2147484530" r:id="rId4"/>
    <p:sldLayoutId id="2147484531" r:id="rId5"/>
    <p:sldLayoutId id="2147484532" r:id="rId6"/>
    <p:sldLayoutId id="2147484533" r:id="rId7"/>
    <p:sldLayoutId id="2147484534" r:id="rId8"/>
    <p:sldLayoutId id="2147484535" r:id="rId9"/>
    <p:sldLayoutId id="2147484536" r:id="rId10"/>
    <p:sldLayoutId id="2147484537" r:id="rId11"/>
  </p:sldLayoutIdLst>
  <p:txStyles>
    <p:titleStyle>
      <a:lvl1pPr algn="ctr" rtl="0" eaLnBrk="0" fontAlgn="base" hangingPunct="0">
        <a:spcBef>
          <a:spcPct val="0"/>
        </a:spcBef>
        <a:spcAft>
          <a:spcPct val="0"/>
        </a:spcAft>
        <a:defRPr sz="4800">
          <a:solidFill>
            <a:schemeClr val="tx1"/>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800">
          <a:solidFill>
            <a:schemeClr val="tx1"/>
          </a:solidFill>
          <a:latin typeface="Times" pitchFamily="1" charset="0"/>
          <a:ea typeface="ＭＳ Ｐゴシック" pitchFamily="34" charset="-128"/>
          <a:cs typeface="ＭＳ Ｐゴシック" charset="0"/>
        </a:defRPr>
      </a:lvl2pPr>
      <a:lvl3pPr algn="ctr" rtl="0" eaLnBrk="0" fontAlgn="base" hangingPunct="0">
        <a:spcBef>
          <a:spcPct val="0"/>
        </a:spcBef>
        <a:spcAft>
          <a:spcPct val="0"/>
        </a:spcAft>
        <a:defRPr sz="4800">
          <a:solidFill>
            <a:schemeClr val="tx1"/>
          </a:solidFill>
          <a:latin typeface="Times" pitchFamily="1" charset="0"/>
          <a:ea typeface="ＭＳ Ｐゴシック" pitchFamily="34" charset="-128"/>
          <a:cs typeface="ＭＳ Ｐゴシック" charset="0"/>
        </a:defRPr>
      </a:lvl3pPr>
      <a:lvl4pPr algn="ctr" rtl="0" eaLnBrk="0" fontAlgn="base" hangingPunct="0">
        <a:spcBef>
          <a:spcPct val="0"/>
        </a:spcBef>
        <a:spcAft>
          <a:spcPct val="0"/>
        </a:spcAft>
        <a:defRPr sz="4800">
          <a:solidFill>
            <a:schemeClr val="tx1"/>
          </a:solidFill>
          <a:latin typeface="Times" pitchFamily="1" charset="0"/>
          <a:ea typeface="ＭＳ Ｐゴシック" pitchFamily="34" charset="-128"/>
          <a:cs typeface="ＭＳ Ｐゴシック" charset="0"/>
        </a:defRPr>
      </a:lvl4pPr>
      <a:lvl5pPr algn="ctr" rtl="0" eaLnBrk="0" fontAlgn="base" hangingPunct="0">
        <a:spcBef>
          <a:spcPct val="0"/>
        </a:spcBef>
        <a:spcAft>
          <a:spcPct val="0"/>
        </a:spcAft>
        <a:defRPr sz="4800">
          <a:solidFill>
            <a:schemeClr val="tx1"/>
          </a:solidFill>
          <a:latin typeface="Times" pitchFamily="1" charset="0"/>
          <a:ea typeface="ＭＳ Ｐゴシック" pitchFamily="34" charset="-128"/>
          <a:cs typeface="ＭＳ Ｐゴシック" charset="0"/>
        </a:defRPr>
      </a:lvl5pPr>
      <a:lvl6pPr marL="457200" algn="ctr" rtl="0" eaLnBrk="0" fontAlgn="base" hangingPunct="0">
        <a:spcBef>
          <a:spcPct val="0"/>
        </a:spcBef>
        <a:spcAft>
          <a:spcPct val="0"/>
        </a:spcAft>
        <a:defRPr sz="4800">
          <a:solidFill>
            <a:schemeClr val="tx1"/>
          </a:solidFill>
          <a:latin typeface="Times" pitchFamily="1" charset="0"/>
        </a:defRPr>
      </a:lvl6pPr>
      <a:lvl7pPr marL="914400" algn="ctr" rtl="0" eaLnBrk="0" fontAlgn="base" hangingPunct="0">
        <a:spcBef>
          <a:spcPct val="0"/>
        </a:spcBef>
        <a:spcAft>
          <a:spcPct val="0"/>
        </a:spcAft>
        <a:defRPr sz="4800">
          <a:solidFill>
            <a:schemeClr val="tx1"/>
          </a:solidFill>
          <a:latin typeface="Times" pitchFamily="1" charset="0"/>
        </a:defRPr>
      </a:lvl7pPr>
      <a:lvl8pPr marL="1371600" algn="ctr" rtl="0" eaLnBrk="0" fontAlgn="base" hangingPunct="0">
        <a:spcBef>
          <a:spcPct val="0"/>
        </a:spcBef>
        <a:spcAft>
          <a:spcPct val="0"/>
        </a:spcAft>
        <a:defRPr sz="4800">
          <a:solidFill>
            <a:schemeClr val="tx1"/>
          </a:solidFill>
          <a:latin typeface="Times" pitchFamily="1" charset="0"/>
        </a:defRPr>
      </a:lvl8pPr>
      <a:lvl9pPr marL="1828800" algn="ctr" rtl="0" eaLnBrk="0" fontAlgn="base" hangingPunct="0">
        <a:spcBef>
          <a:spcPct val="0"/>
        </a:spcBef>
        <a:spcAft>
          <a:spcPct val="0"/>
        </a:spcAft>
        <a:defRPr sz="4800">
          <a:solidFill>
            <a:schemeClr val="tx1"/>
          </a:solidFill>
          <a:latin typeface="Times" pitchFamily="1" charset="0"/>
        </a:defRPr>
      </a:lvl9pPr>
    </p:titleStyle>
    <p:bodyStyle>
      <a:lvl1pPr marL="342900" indent="-342900" algn="l" rtl="0" eaLnBrk="0" fontAlgn="base" hangingPunct="0">
        <a:spcBef>
          <a:spcPct val="20000"/>
        </a:spcBef>
        <a:spcAft>
          <a:spcPct val="0"/>
        </a:spcAft>
        <a:buClr>
          <a:schemeClr val="accent1"/>
        </a:buClr>
        <a:buSzPct val="75000"/>
        <a:buFont typeface="Monotype Sorts" pitchFamily="1" charset="2"/>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lr>
          <a:schemeClr val="accent2"/>
        </a:buClr>
        <a:buSzPct val="80000"/>
        <a:buFont typeface="Monotype Sorts" pitchFamily="1" charset="2"/>
        <a:buChar char="l"/>
        <a:defRPr sz="2800">
          <a:solidFill>
            <a:schemeClr val="tx1"/>
          </a:solidFill>
          <a:latin typeface="Helvetica" pitchFamily="1" charset="0"/>
          <a:ea typeface="ＭＳ Ｐゴシック" pitchFamily="34" charset="-128"/>
        </a:defRPr>
      </a:lvl2pPr>
      <a:lvl3pPr marL="1143000" indent="-228600" algn="l" rtl="0" eaLnBrk="0" fontAlgn="base" hangingPunct="0">
        <a:spcBef>
          <a:spcPct val="20000"/>
        </a:spcBef>
        <a:spcAft>
          <a:spcPct val="0"/>
        </a:spcAft>
        <a:buClr>
          <a:schemeClr val="hlink"/>
        </a:buClr>
        <a:buSzPct val="70000"/>
        <a:buFont typeface="Monotype Sorts" pitchFamily="1" charset="2"/>
        <a:buChar char="l"/>
        <a:defRPr sz="2400">
          <a:solidFill>
            <a:schemeClr val="tx1"/>
          </a:solidFill>
          <a:latin typeface="Helvetica" pitchFamily="1" charset="0"/>
          <a:ea typeface="ＭＳ Ｐゴシック" pitchFamily="34" charset="-128"/>
        </a:defRPr>
      </a:lvl3pPr>
      <a:lvl4pPr marL="1600200" indent="-228600" algn="l" rtl="0" eaLnBrk="0" fontAlgn="base" hangingPunct="0">
        <a:spcBef>
          <a:spcPct val="20000"/>
        </a:spcBef>
        <a:spcAft>
          <a:spcPct val="0"/>
        </a:spcAft>
        <a:buClr>
          <a:schemeClr val="folHlink"/>
        </a:buClr>
        <a:buSzPct val="50000"/>
        <a:buFont typeface="Monotype Sorts" pitchFamily="1" charset="2"/>
        <a:buChar char="l"/>
        <a:defRPr sz="2000">
          <a:solidFill>
            <a:schemeClr val="tx1"/>
          </a:solidFill>
          <a:latin typeface="Helvetica" pitchFamily="1" charset="0"/>
          <a:ea typeface="ＭＳ Ｐゴシック" pitchFamily="34" charset="-128"/>
        </a:defRPr>
      </a:lvl4pPr>
      <a:lvl5pPr marL="20574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ea typeface="ＭＳ Ｐゴシック" pitchFamily="34" charset="-128"/>
        </a:defRPr>
      </a:lvl5pPr>
      <a:lvl6pPr marL="25146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6pPr>
      <a:lvl7pPr marL="29718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7pPr>
      <a:lvl8pPr marL="34290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8pPr>
      <a:lvl9pPr marL="38862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Lst>
  <p:txStyles>
    <p:titleStyle>
      <a:lvl1pPr algn="ctr" rtl="0" eaLnBrk="0" fontAlgn="base" hangingPunct="0">
        <a:spcBef>
          <a:spcPct val="0"/>
        </a:spcBef>
        <a:spcAft>
          <a:spcPct val="0"/>
        </a:spcAft>
        <a:defRPr sz="4800">
          <a:solidFill>
            <a:schemeClr val="tx1"/>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800">
          <a:solidFill>
            <a:schemeClr val="tx1"/>
          </a:solidFill>
          <a:latin typeface="Times" pitchFamily="1" charset="0"/>
          <a:ea typeface="ＭＳ Ｐゴシック" pitchFamily="34" charset="-128"/>
          <a:cs typeface="ＭＳ Ｐゴシック" charset="0"/>
        </a:defRPr>
      </a:lvl2pPr>
      <a:lvl3pPr algn="ctr" rtl="0" eaLnBrk="0" fontAlgn="base" hangingPunct="0">
        <a:spcBef>
          <a:spcPct val="0"/>
        </a:spcBef>
        <a:spcAft>
          <a:spcPct val="0"/>
        </a:spcAft>
        <a:defRPr sz="4800">
          <a:solidFill>
            <a:schemeClr val="tx1"/>
          </a:solidFill>
          <a:latin typeface="Times" pitchFamily="1" charset="0"/>
          <a:ea typeface="ＭＳ Ｐゴシック" pitchFamily="34" charset="-128"/>
          <a:cs typeface="ＭＳ Ｐゴシック" charset="0"/>
        </a:defRPr>
      </a:lvl3pPr>
      <a:lvl4pPr algn="ctr" rtl="0" eaLnBrk="0" fontAlgn="base" hangingPunct="0">
        <a:spcBef>
          <a:spcPct val="0"/>
        </a:spcBef>
        <a:spcAft>
          <a:spcPct val="0"/>
        </a:spcAft>
        <a:defRPr sz="4800">
          <a:solidFill>
            <a:schemeClr val="tx1"/>
          </a:solidFill>
          <a:latin typeface="Times" pitchFamily="1" charset="0"/>
          <a:ea typeface="ＭＳ Ｐゴシック" pitchFamily="34" charset="-128"/>
          <a:cs typeface="ＭＳ Ｐゴシック" charset="0"/>
        </a:defRPr>
      </a:lvl4pPr>
      <a:lvl5pPr algn="ctr" rtl="0" eaLnBrk="0" fontAlgn="base" hangingPunct="0">
        <a:spcBef>
          <a:spcPct val="0"/>
        </a:spcBef>
        <a:spcAft>
          <a:spcPct val="0"/>
        </a:spcAft>
        <a:defRPr sz="4800">
          <a:solidFill>
            <a:schemeClr val="tx1"/>
          </a:solidFill>
          <a:latin typeface="Times" pitchFamily="1" charset="0"/>
          <a:ea typeface="ＭＳ Ｐゴシック" pitchFamily="34" charset="-128"/>
          <a:cs typeface="ＭＳ Ｐゴシック" charset="0"/>
        </a:defRPr>
      </a:lvl5pPr>
      <a:lvl6pPr marL="457200" algn="ctr" rtl="0" eaLnBrk="0" fontAlgn="base" hangingPunct="0">
        <a:spcBef>
          <a:spcPct val="0"/>
        </a:spcBef>
        <a:spcAft>
          <a:spcPct val="0"/>
        </a:spcAft>
        <a:defRPr sz="4800">
          <a:solidFill>
            <a:schemeClr val="tx1"/>
          </a:solidFill>
          <a:latin typeface="Times" pitchFamily="1" charset="0"/>
        </a:defRPr>
      </a:lvl6pPr>
      <a:lvl7pPr marL="914400" algn="ctr" rtl="0" eaLnBrk="0" fontAlgn="base" hangingPunct="0">
        <a:spcBef>
          <a:spcPct val="0"/>
        </a:spcBef>
        <a:spcAft>
          <a:spcPct val="0"/>
        </a:spcAft>
        <a:defRPr sz="4800">
          <a:solidFill>
            <a:schemeClr val="tx1"/>
          </a:solidFill>
          <a:latin typeface="Times" pitchFamily="1" charset="0"/>
        </a:defRPr>
      </a:lvl7pPr>
      <a:lvl8pPr marL="1371600" algn="ctr" rtl="0" eaLnBrk="0" fontAlgn="base" hangingPunct="0">
        <a:spcBef>
          <a:spcPct val="0"/>
        </a:spcBef>
        <a:spcAft>
          <a:spcPct val="0"/>
        </a:spcAft>
        <a:defRPr sz="4800">
          <a:solidFill>
            <a:schemeClr val="tx1"/>
          </a:solidFill>
          <a:latin typeface="Times" pitchFamily="1" charset="0"/>
        </a:defRPr>
      </a:lvl8pPr>
      <a:lvl9pPr marL="1828800" algn="ctr" rtl="0" eaLnBrk="0" fontAlgn="base" hangingPunct="0">
        <a:spcBef>
          <a:spcPct val="0"/>
        </a:spcBef>
        <a:spcAft>
          <a:spcPct val="0"/>
        </a:spcAft>
        <a:defRPr sz="4800">
          <a:solidFill>
            <a:schemeClr val="tx1"/>
          </a:solidFill>
          <a:latin typeface="Times" pitchFamily="1" charset="0"/>
        </a:defRPr>
      </a:lvl9pPr>
    </p:titleStyle>
    <p:bodyStyle>
      <a:lvl1pPr marL="342900" indent="-342900" algn="l" rtl="0" eaLnBrk="0" fontAlgn="base" hangingPunct="0">
        <a:spcBef>
          <a:spcPct val="20000"/>
        </a:spcBef>
        <a:spcAft>
          <a:spcPct val="0"/>
        </a:spcAft>
        <a:buClr>
          <a:schemeClr val="accent1"/>
        </a:buClr>
        <a:buSzPct val="75000"/>
        <a:buFont typeface="Monotype Sorts" pitchFamily="1" charset="2"/>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lr>
          <a:schemeClr val="accent2"/>
        </a:buClr>
        <a:buSzPct val="80000"/>
        <a:buFont typeface="Monotype Sorts" pitchFamily="1" charset="2"/>
        <a:buChar char="l"/>
        <a:defRPr sz="2800">
          <a:solidFill>
            <a:schemeClr val="tx1"/>
          </a:solidFill>
          <a:latin typeface="Helvetica" pitchFamily="1" charset="0"/>
          <a:ea typeface="ＭＳ Ｐゴシック" pitchFamily="34" charset="-128"/>
        </a:defRPr>
      </a:lvl2pPr>
      <a:lvl3pPr marL="1143000" indent="-228600" algn="l" rtl="0" eaLnBrk="0" fontAlgn="base" hangingPunct="0">
        <a:spcBef>
          <a:spcPct val="20000"/>
        </a:spcBef>
        <a:spcAft>
          <a:spcPct val="0"/>
        </a:spcAft>
        <a:buClr>
          <a:schemeClr val="hlink"/>
        </a:buClr>
        <a:buSzPct val="70000"/>
        <a:buFont typeface="Monotype Sorts" pitchFamily="1" charset="2"/>
        <a:buChar char="l"/>
        <a:defRPr sz="2400">
          <a:solidFill>
            <a:schemeClr val="tx1"/>
          </a:solidFill>
          <a:latin typeface="Helvetica" pitchFamily="1" charset="0"/>
          <a:ea typeface="ＭＳ Ｐゴシック" pitchFamily="34" charset="-128"/>
        </a:defRPr>
      </a:lvl3pPr>
      <a:lvl4pPr marL="1600200" indent="-228600" algn="l" rtl="0" eaLnBrk="0" fontAlgn="base" hangingPunct="0">
        <a:spcBef>
          <a:spcPct val="20000"/>
        </a:spcBef>
        <a:spcAft>
          <a:spcPct val="0"/>
        </a:spcAft>
        <a:buClr>
          <a:schemeClr val="folHlink"/>
        </a:buClr>
        <a:buSzPct val="50000"/>
        <a:buFont typeface="Monotype Sorts" pitchFamily="1" charset="2"/>
        <a:buChar char="l"/>
        <a:defRPr sz="2000">
          <a:solidFill>
            <a:schemeClr val="tx1"/>
          </a:solidFill>
          <a:latin typeface="Helvetica" pitchFamily="1" charset="0"/>
          <a:ea typeface="ＭＳ Ｐゴシック" pitchFamily="34" charset="-128"/>
        </a:defRPr>
      </a:lvl4pPr>
      <a:lvl5pPr marL="20574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ea typeface="ＭＳ Ｐゴシック" pitchFamily="34" charset="-128"/>
        </a:defRPr>
      </a:lvl5pPr>
      <a:lvl6pPr marL="25146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6pPr>
      <a:lvl7pPr marL="29718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7pPr>
      <a:lvl8pPr marL="34290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8pPr>
      <a:lvl9pPr marL="3886200" indent="-228600" algn="l" rtl="0" eaLnBrk="0" fontAlgn="base" hangingPunct="0">
        <a:spcBef>
          <a:spcPct val="20000"/>
        </a:spcBef>
        <a:spcAft>
          <a:spcPct val="0"/>
        </a:spcAft>
        <a:buClr>
          <a:srgbClr val="001A21"/>
        </a:buClr>
        <a:buSzPct val="45000"/>
        <a:buFont typeface="Monotype Sorts" pitchFamily="1" charset="2"/>
        <a:buChar char="l"/>
        <a:defRPr sz="2000">
          <a:solidFill>
            <a:schemeClr val="tx1"/>
          </a:solidFill>
          <a:latin typeface="Helvetica" pitchFamily="1"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FAA26D3D-D897-4be2-8F04-BA451C77F1D7}"/>
          </a:ex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Arial" charset="0"/>
                <a:ea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FAA26D3D-D897-4be2-8F04-BA451C77F1D7}"/>
          </a:ex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Arial" charset="0"/>
                <a:ea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FAA26D3D-D897-4be2-8F04-BA451C77F1D7}"/>
          </a:ex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Arial" pitchFamily="34" charset="0"/>
                <a:ea typeface="MS PGothic" pitchFamily="34" charset="-128"/>
              </a:defRPr>
            </a:lvl1pPr>
          </a:lstStyle>
          <a:p>
            <a:pPr>
              <a:defRPr/>
            </a:pPr>
            <a:fld id="{AE228C2F-3C80-4055-9FE5-3AA42E4373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MS PGothic" charset="0"/>
        </a:defRPr>
      </a:lvl1pPr>
      <a:lvl2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MS PGothic" charset="0"/>
        </a:defRPr>
      </a:lvl2pPr>
      <a:lvl3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MS PGothic" charset="0"/>
        </a:defRPr>
      </a:lvl3pPr>
      <a:lvl4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MS PGothic" charset="0"/>
        </a:defRPr>
      </a:lvl4pPr>
      <a:lvl5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MS PGothic"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 charset="0"/>
        </a:defRPr>
      </a:lvl2pPr>
      <a:lvl3pPr algn="ctr" rtl="0" eaLnBrk="0" fontAlgn="base" hangingPunct="0">
        <a:spcBef>
          <a:spcPct val="0"/>
        </a:spcBef>
        <a:spcAft>
          <a:spcPct val="0"/>
        </a:spcAft>
        <a:defRPr sz="4400">
          <a:solidFill>
            <a:schemeClr val="tx2"/>
          </a:solidFill>
          <a:latin typeface="Times" pitchFamily="1" charset="0"/>
        </a:defRPr>
      </a:lvl3pPr>
      <a:lvl4pPr algn="ctr" rtl="0" eaLnBrk="0" fontAlgn="base" hangingPunct="0">
        <a:spcBef>
          <a:spcPct val="0"/>
        </a:spcBef>
        <a:spcAft>
          <a:spcPct val="0"/>
        </a:spcAft>
        <a:defRPr sz="4400">
          <a:solidFill>
            <a:schemeClr val="tx2"/>
          </a:solidFill>
          <a:latin typeface="Times" pitchFamily="1" charset="0"/>
        </a:defRPr>
      </a:lvl4pPr>
      <a:lvl5pPr algn="ctr" rtl="0" eaLnBrk="0" fontAlgn="base" hangingPunct="0">
        <a:spcBef>
          <a:spcPct val="0"/>
        </a:spcBef>
        <a:spcAft>
          <a:spcPct val="0"/>
        </a:spcAft>
        <a:defRPr sz="4400">
          <a:solidFill>
            <a:schemeClr val="tx2"/>
          </a:solidFill>
          <a:latin typeface="Times" pitchFamily="1"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solidFill>
                  <a:srgbClr val="000000"/>
                </a:solidFill>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rgbClr val="000000"/>
                </a:solidFill>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rgbClr val="000000"/>
                </a:solidFill>
                <a:latin typeface="Times" charset="0"/>
                <a:ea typeface="MS PGothic" pitchFamily="34" charset="-128"/>
              </a:defRPr>
            </a:lvl1pPr>
          </a:lstStyle>
          <a:p>
            <a:pPr>
              <a:defRPr/>
            </a:pPr>
            <a:fld id="{B642E101-8ACA-4CEF-B527-EF033B1E11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93" r:id="rId1"/>
    <p:sldLayoutId id="2147484594" r:id="rId2"/>
    <p:sldLayoutId id="2147484595" r:id="rId3"/>
    <p:sldLayoutId id="2147484596" r:id="rId4"/>
    <p:sldLayoutId id="2147484597" r:id="rId5"/>
    <p:sldLayoutId id="2147484598" r:id="rId6"/>
    <p:sldLayoutId id="2147484599" r:id="rId7"/>
    <p:sldLayoutId id="2147484600" r:id="rId8"/>
    <p:sldLayoutId id="2147484601" r:id="rId9"/>
    <p:sldLayoutId id="2147484602" r:id="rId10"/>
    <p:sldLayoutId id="214748460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 charset="0"/>
          <a:ea typeface="ＭＳ Ｐゴシック" pitchFamily="34"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pitchFamily="1" charset="0"/>
        </a:defRPr>
      </a:lvl6pPr>
      <a:lvl7pPr marL="914400" algn="ctr" rtl="0" eaLnBrk="0" fontAlgn="base" hangingPunct="0">
        <a:spcBef>
          <a:spcPct val="0"/>
        </a:spcBef>
        <a:spcAft>
          <a:spcPct val="0"/>
        </a:spcAft>
        <a:defRPr sz="4400">
          <a:solidFill>
            <a:schemeClr val="tx2"/>
          </a:solidFill>
          <a:latin typeface="Times" pitchFamily="1" charset="0"/>
        </a:defRPr>
      </a:lvl7pPr>
      <a:lvl8pPr marL="1371600" algn="ctr" rtl="0" eaLnBrk="0" fontAlgn="base" hangingPunct="0">
        <a:spcBef>
          <a:spcPct val="0"/>
        </a:spcBef>
        <a:spcAft>
          <a:spcPct val="0"/>
        </a:spcAft>
        <a:defRPr sz="4400">
          <a:solidFill>
            <a:schemeClr val="tx2"/>
          </a:solidFill>
          <a:latin typeface="Times" pitchFamily="1" charset="0"/>
        </a:defRPr>
      </a:lvl8pPr>
      <a:lvl9pPr marL="1828800" algn="ctr" rtl="0" eaLnBrk="0" fontAlgn="base" hangingPunct="0">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6" Type="http://schemas.openxmlformats.org/officeDocument/2006/relationships/notesSlide" Target="../notesSlides/notesSlide1.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Layout" Target="../slideLayouts/slideLayout67.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100.xml.rels><?xml version="1.0" encoding="UTF-8" standalone="yes"?>
<Relationships xmlns="http://schemas.openxmlformats.org/package/2006/relationships"><Relationship Id="rId8" Type="http://schemas.openxmlformats.org/officeDocument/2006/relationships/tags" Target="../tags/tag666.xml"/><Relationship Id="rId13" Type="http://schemas.openxmlformats.org/officeDocument/2006/relationships/tags" Target="../tags/tag671.xml"/><Relationship Id="rId18" Type="http://schemas.openxmlformats.org/officeDocument/2006/relationships/customXml" Target="../ink/ink62.xml"/><Relationship Id="rId3" Type="http://schemas.openxmlformats.org/officeDocument/2006/relationships/tags" Target="../tags/tag661.xml"/><Relationship Id="rId21" Type="http://schemas.openxmlformats.org/officeDocument/2006/relationships/image" Target="../media/image111.emf"/><Relationship Id="rId7" Type="http://schemas.openxmlformats.org/officeDocument/2006/relationships/tags" Target="../tags/tag665.xml"/><Relationship Id="rId12" Type="http://schemas.openxmlformats.org/officeDocument/2006/relationships/tags" Target="../tags/tag670.xml"/><Relationship Id="rId17" Type="http://schemas.openxmlformats.org/officeDocument/2006/relationships/image" Target="../media/image109.png"/><Relationship Id="rId2" Type="http://schemas.openxmlformats.org/officeDocument/2006/relationships/tags" Target="../tags/tag660.xml"/><Relationship Id="rId16" Type="http://schemas.openxmlformats.org/officeDocument/2006/relationships/image" Target="../media/image108.png"/><Relationship Id="rId20" Type="http://schemas.openxmlformats.org/officeDocument/2006/relationships/customXml" Target="../ink/ink63.xml"/><Relationship Id="rId1" Type="http://schemas.openxmlformats.org/officeDocument/2006/relationships/tags" Target="../tags/tag659.xml"/><Relationship Id="rId6" Type="http://schemas.openxmlformats.org/officeDocument/2006/relationships/tags" Target="../tags/tag664.xml"/><Relationship Id="rId11" Type="http://schemas.openxmlformats.org/officeDocument/2006/relationships/tags" Target="../tags/tag669.xml"/><Relationship Id="rId5" Type="http://schemas.openxmlformats.org/officeDocument/2006/relationships/tags" Target="../tags/tag663.xml"/><Relationship Id="rId15" Type="http://schemas.openxmlformats.org/officeDocument/2006/relationships/slideLayout" Target="../slideLayouts/slideLayout1.xml"/><Relationship Id="rId10" Type="http://schemas.openxmlformats.org/officeDocument/2006/relationships/tags" Target="../tags/tag668.xml"/><Relationship Id="rId19" Type="http://schemas.openxmlformats.org/officeDocument/2006/relationships/image" Target="../media/image110.emf"/><Relationship Id="rId4" Type="http://schemas.openxmlformats.org/officeDocument/2006/relationships/tags" Target="../tags/tag662.xml"/><Relationship Id="rId9" Type="http://schemas.openxmlformats.org/officeDocument/2006/relationships/tags" Target="../tags/tag667.xml"/><Relationship Id="rId14" Type="http://schemas.openxmlformats.org/officeDocument/2006/relationships/tags" Target="../tags/tag672.xml"/></Relationships>
</file>

<file path=ppt/slides/_rels/slide101.xml.rels><?xml version="1.0" encoding="UTF-8" standalone="yes"?>
<Relationships xmlns="http://schemas.openxmlformats.org/package/2006/relationships"><Relationship Id="rId8" Type="http://schemas.openxmlformats.org/officeDocument/2006/relationships/tags" Target="../tags/tag680.xml"/><Relationship Id="rId13" Type="http://schemas.openxmlformats.org/officeDocument/2006/relationships/tags" Target="../tags/tag685.xml"/><Relationship Id="rId18" Type="http://schemas.openxmlformats.org/officeDocument/2006/relationships/image" Target="../media/image112.emf"/><Relationship Id="rId26" Type="http://schemas.openxmlformats.org/officeDocument/2006/relationships/image" Target="../media/image116.emf"/><Relationship Id="rId39" Type="http://schemas.openxmlformats.org/officeDocument/2006/relationships/customXml" Target="../ink/ink75.xml"/><Relationship Id="rId3" Type="http://schemas.openxmlformats.org/officeDocument/2006/relationships/tags" Target="../tags/tag675.xml"/><Relationship Id="rId21" Type="http://schemas.openxmlformats.org/officeDocument/2006/relationships/customXml" Target="../ink/ink66.xml"/><Relationship Id="rId34" Type="http://schemas.openxmlformats.org/officeDocument/2006/relationships/image" Target="../media/image120.emf"/><Relationship Id="rId42" Type="http://schemas.openxmlformats.org/officeDocument/2006/relationships/image" Target="../media/image124.emf"/><Relationship Id="rId7" Type="http://schemas.openxmlformats.org/officeDocument/2006/relationships/tags" Target="../tags/tag679.xml"/><Relationship Id="rId12" Type="http://schemas.openxmlformats.org/officeDocument/2006/relationships/tags" Target="../tags/tag684.xml"/><Relationship Id="rId17" Type="http://schemas.openxmlformats.org/officeDocument/2006/relationships/customXml" Target="../ink/ink64.xml"/><Relationship Id="rId25" Type="http://schemas.openxmlformats.org/officeDocument/2006/relationships/customXml" Target="../ink/ink68.xml"/><Relationship Id="rId33" Type="http://schemas.openxmlformats.org/officeDocument/2006/relationships/customXml" Target="../ink/ink72.xml"/><Relationship Id="rId38" Type="http://schemas.openxmlformats.org/officeDocument/2006/relationships/image" Target="../media/image122.emf"/><Relationship Id="rId46" Type="http://schemas.openxmlformats.org/officeDocument/2006/relationships/image" Target="../media/image126.emf"/><Relationship Id="rId2" Type="http://schemas.openxmlformats.org/officeDocument/2006/relationships/tags" Target="../tags/tag674.xml"/><Relationship Id="rId16" Type="http://schemas.openxmlformats.org/officeDocument/2006/relationships/image" Target="../media/image108.png"/><Relationship Id="rId20" Type="http://schemas.openxmlformats.org/officeDocument/2006/relationships/image" Target="../media/image113.emf"/><Relationship Id="rId29" Type="http://schemas.openxmlformats.org/officeDocument/2006/relationships/customXml" Target="../ink/ink70.xml"/><Relationship Id="rId41" Type="http://schemas.openxmlformats.org/officeDocument/2006/relationships/customXml" Target="../ink/ink76.xml"/><Relationship Id="rId1" Type="http://schemas.openxmlformats.org/officeDocument/2006/relationships/tags" Target="../tags/tag673.xml"/><Relationship Id="rId6" Type="http://schemas.openxmlformats.org/officeDocument/2006/relationships/tags" Target="../tags/tag678.xml"/><Relationship Id="rId11" Type="http://schemas.openxmlformats.org/officeDocument/2006/relationships/tags" Target="../tags/tag683.xml"/><Relationship Id="rId24" Type="http://schemas.openxmlformats.org/officeDocument/2006/relationships/image" Target="../media/image115.emf"/><Relationship Id="rId32" Type="http://schemas.openxmlformats.org/officeDocument/2006/relationships/image" Target="../media/image119.emf"/><Relationship Id="rId37" Type="http://schemas.openxmlformats.org/officeDocument/2006/relationships/customXml" Target="../ink/ink74.xml"/><Relationship Id="rId40" Type="http://schemas.openxmlformats.org/officeDocument/2006/relationships/image" Target="../media/image123.emf"/><Relationship Id="rId45" Type="http://schemas.openxmlformats.org/officeDocument/2006/relationships/customXml" Target="../ink/ink78.xml"/><Relationship Id="rId5" Type="http://schemas.openxmlformats.org/officeDocument/2006/relationships/tags" Target="../tags/tag677.xml"/><Relationship Id="rId15" Type="http://schemas.openxmlformats.org/officeDocument/2006/relationships/slideLayout" Target="../slideLayouts/slideLayout1.xml"/><Relationship Id="rId23" Type="http://schemas.openxmlformats.org/officeDocument/2006/relationships/customXml" Target="../ink/ink67.xml"/><Relationship Id="rId28" Type="http://schemas.openxmlformats.org/officeDocument/2006/relationships/image" Target="../media/image117.emf"/><Relationship Id="rId36" Type="http://schemas.openxmlformats.org/officeDocument/2006/relationships/image" Target="../media/image121.emf"/><Relationship Id="rId10" Type="http://schemas.openxmlformats.org/officeDocument/2006/relationships/tags" Target="../tags/tag682.xml"/><Relationship Id="rId19" Type="http://schemas.openxmlformats.org/officeDocument/2006/relationships/customXml" Target="../ink/ink65.xml"/><Relationship Id="rId31" Type="http://schemas.openxmlformats.org/officeDocument/2006/relationships/customXml" Target="../ink/ink71.xml"/><Relationship Id="rId44" Type="http://schemas.openxmlformats.org/officeDocument/2006/relationships/image" Target="../media/image125.emf"/><Relationship Id="rId4" Type="http://schemas.openxmlformats.org/officeDocument/2006/relationships/tags" Target="../tags/tag676.xml"/><Relationship Id="rId9" Type="http://schemas.openxmlformats.org/officeDocument/2006/relationships/tags" Target="../tags/tag681.xml"/><Relationship Id="rId14" Type="http://schemas.openxmlformats.org/officeDocument/2006/relationships/tags" Target="../tags/tag686.xml"/><Relationship Id="rId22" Type="http://schemas.openxmlformats.org/officeDocument/2006/relationships/image" Target="../media/image114.emf"/><Relationship Id="rId27" Type="http://schemas.openxmlformats.org/officeDocument/2006/relationships/customXml" Target="../ink/ink69.xml"/><Relationship Id="rId30" Type="http://schemas.openxmlformats.org/officeDocument/2006/relationships/image" Target="../media/image118.emf"/><Relationship Id="rId35" Type="http://schemas.openxmlformats.org/officeDocument/2006/relationships/customXml" Target="../ink/ink73.xml"/><Relationship Id="rId43" Type="http://schemas.openxmlformats.org/officeDocument/2006/relationships/customXml" Target="../ink/ink77.xml"/></Relationships>
</file>

<file path=ppt/slides/_rels/slide102.xml.rels><?xml version="1.0" encoding="UTF-8" standalone="yes"?>
<Relationships xmlns="http://schemas.openxmlformats.org/package/2006/relationships"><Relationship Id="rId8" Type="http://schemas.openxmlformats.org/officeDocument/2006/relationships/tags" Target="../tags/tag694.xml"/><Relationship Id="rId13" Type="http://schemas.openxmlformats.org/officeDocument/2006/relationships/tags" Target="../tags/tag699.xml"/><Relationship Id="rId18" Type="http://schemas.openxmlformats.org/officeDocument/2006/relationships/customXml" Target="../ink/ink80.xml"/><Relationship Id="rId26" Type="http://schemas.openxmlformats.org/officeDocument/2006/relationships/customXml" Target="../ink/ink84.xml"/><Relationship Id="rId3" Type="http://schemas.openxmlformats.org/officeDocument/2006/relationships/tags" Target="../tags/tag689.xml"/><Relationship Id="rId21" Type="http://schemas.openxmlformats.org/officeDocument/2006/relationships/image" Target="../media/image129.emf"/><Relationship Id="rId7" Type="http://schemas.openxmlformats.org/officeDocument/2006/relationships/tags" Target="../tags/tag693.xml"/><Relationship Id="rId12" Type="http://schemas.openxmlformats.org/officeDocument/2006/relationships/tags" Target="../tags/tag698.xml"/><Relationship Id="rId17" Type="http://schemas.openxmlformats.org/officeDocument/2006/relationships/image" Target="../media/image127.emf"/><Relationship Id="rId25" Type="http://schemas.openxmlformats.org/officeDocument/2006/relationships/image" Target="../media/image131.emf"/><Relationship Id="rId2" Type="http://schemas.openxmlformats.org/officeDocument/2006/relationships/tags" Target="../tags/tag688.xml"/><Relationship Id="rId16" Type="http://schemas.openxmlformats.org/officeDocument/2006/relationships/customXml" Target="../ink/ink79.xml"/><Relationship Id="rId20" Type="http://schemas.openxmlformats.org/officeDocument/2006/relationships/customXml" Target="../ink/ink81.xml"/><Relationship Id="rId29" Type="http://schemas.openxmlformats.org/officeDocument/2006/relationships/image" Target="../media/image133.emf"/><Relationship Id="rId1" Type="http://schemas.openxmlformats.org/officeDocument/2006/relationships/tags" Target="../tags/tag687.xml"/><Relationship Id="rId6" Type="http://schemas.openxmlformats.org/officeDocument/2006/relationships/tags" Target="../tags/tag692.xml"/><Relationship Id="rId11" Type="http://schemas.openxmlformats.org/officeDocument/2006/relationships/tags" Target="../tags/tag697.xml"/><Relationship Id="rId24" Type="http://schemas.openxmlformats.org/officeDocument/2006/relationships/customXml" Target="../ink/ink83.xml"/><Relationship Id="rId5" Type="http://schemas.openxmlformats.org/officeDocument/2006/relationships/tags" Target="../tags/tag691.xml"/><Relationship Id="rId15" Type="http://schemas.openxmlformats.org/officeDocument/2006/relationships/slideLayout" Target="../slideLayouts/slideLayout1.xml"/><Relationship Id="rId23" Type="http://schemas.openxmlformats.org/officeDocument/2006/relationships/image" Target="../media/image130.emf"/><Relationship Id="rId28" Type="http://schemas.openxmlformats.org/officeDocument/2006/relationships/customXml" Target="../ink/ink85.xml"/><Relationship Id="rId10" Type="http://schemas.openxmlformats.org/officeDocument/2006/relationships/tags" Target="../tags/tag696.xml"/><Relationship Id="rId19" Type="http://schemas.openxmlformats.org/officeDocument/2006/relationships/image" Target="../media/image128.emf"/><Relationship Id="rId4" Type="http://schemas.openxmlformats.org/officeDocument/2006/relationships/tags" Target="../tags/tag690.xml"/><Relationship Id="rId9" Type="http://schemas.openxmlformats.org/officeDocument/2006/relationships/tags" Target="../tags/tag695.xml"/><Relationship Id="rId14" Type="http://schemas.openxmlformats.org/officeDocument/2006/relationships/tags" Target="../tags/tag700.xml"/><Relationship Id="rId22" Type="http://schemas.openxmlformats.org/officeDocument/2006/relationships/customXml" Target="../ink/ink82.xml"/><Relationship Id="rId27" Type="http://schemas.openxmlformats.org/officeDocument/2006/relationships/image" Target="../media/image132.emf"/></Relationships>
</file>

<file path=ppt/slides/_rels/slide103.xml.rels><?xml version="1.0" encoding="UTF-8" standalone="yes"?>
<Relationships xmlns="http://schemas.openxmlformats.org/package/2006/relationships"><Relationship Id="rId8" Type="http://schemas.openxmlformats.org/officeDocument/2006/relationships/customXml" Target="../ink/ink89.xml"/><Relationship Id="rId13" Type="http://schemas.openxmlformats.org/officeDocument/2006/relationships/image" Target="../media/image139.emf"/><Relationship Id="rId3" Type="http://schemas.openxmlformats.org/officeDocument/2006/relationships/image" Target="../media/image134.emf"/><Relationship Id="rId7" Type="http://schemas.openxmlformats.org/officeDocument/2006/relationships/image" Target="../media/image136.emf"/><Relationship Id="rId12" Type="http://schemas.openxmlformats.org/officeDocument/2006/relationships/customXml" Target="../ink/ink91.xml"/><Relationship Id="rId17" Type="http://schemas.openxmlformats.org/officeDocument/2006/relationships/image" Target="../media/image141.emf"/><Relationship Id="rId2" Type="http://schemas.openxmlformats.org/officeDocument/2006/relationships/customXml" Target="../ink/ink86.xml"/><Relationship Id="rId16" Type="http://schemas.openxmlformats.org/officeDocument/2006/relationships/customXml" Target="../ink/ink93.xml"/><Relationship Id="rId1" Type="http://schemas.openxmlformats.org/officeDocument/2006/relationships/slideLayout" Target="../slideLayouts/slideLayout1.xml"/><Relationship Id="rId6" Type="http://schemas.openxmlformats.org/officeDocument/2006/relationships/customXml" Target="../ink/ink88.xml"/><Relationship Id="rId11" Type="http://schemas.openxmlformats.org/officeDocument/2006/relationships/image" Target="../media/image138.emf"/><Relationship Id="rId5" Type="http://schemas.openxmlformats.org/officeDocument/2006/relationships/image" Target="../media/image135.emf"/><Relationship Id="rId15" Type="http://schemas.openxmlformats.org/officeDocument/2006/relationships/image" Target="../media/image140.emf"/><Relationship Id="rId10" Type="http://schemas.openxmlformats.org/officeDocument/2006/relationships/customXml" Target="../ink/ink90.xml"/><Relationship Id="rId4" Type="http://schemas.openxmlformats.org/officeDocument/2006/relationships/customXml" Target="../ink/ink87.xml"/><Relationship Id="rId9" Type="http://schemas.openxmlformats.org/officeDocument/2006/relationships/image" Target="../media/image137.emf"/><Relationship Id="rId14" Type="http://schemas.openxmlformats.org/officeDocument/2006/relationships/customXml" Target="../ink/ink92.xml"/></Relationships>
</file>

<file path=ppt/slides/_rels/slide104.xml.rels><?xml version="1.0" encoding="UTF-8" standalone="yes"?>
<Relationships xmlns="http://schemas.openxmlformats.org/package/2006/relationships"><Relationship Id="rId8" Type="http://schemas.openxmlformats.org/officeDocument/2006/relationships/customXml" Target="../ink/ink97.xml"/><Relationship Id="rId13" Type="http://schemas.openxmlformats.org/officeDocument/2006/relationships/image" Target="../media/image147.emf"/><Relationship Id="rId3" Type="http://schemas.openxmlformats.org/officeDocument/2006/relationships/image" Target="../media/image142.emf"/><Relationship Id="rId7" Type="http://schemas.openxmlformats.org/officeDocument/2006/relationships/image" Target="../media/image144.emf"/><Relationship Id="rId12" Type="http://schemas.openxmlformats.org/officeDocument/2006/relationships/customXml" Target="../ink/ink99.xml"/><Relationship Id="rId2" Type="http://schemas.openxmlformats.org/officeDocument/2006/relationships/customXml" Target="../ink/ink94.xml"/><Relationship Id="rId1" Type="http://schemas.openxmlformats.org/officeDocument/2006/relationships/slideLayout" Target="../slideLayouts/slideLayout1.xml"/><Relationship Id="rId6" Type="http://schemas.openxmlformats.org/officeDocument/2006/relationships/customXml" Target="../ink/ink96.xml"/><Relationship Id="rId11" Type="http://schemas.openxmlformats.org/officeDocument/2006/relationships/image" Target="../media/image146.emf"/><Relationship Id="rId5" Type="http://schemas.openxmlformats.org/officeDocument/2006/relationships/image" Target="../media/image143.emf"/><Relationship Id="rId15" Type="http://schemas.openxmlformats.org/officeDocument/2006/relationships/image" Target="../media/image148.emf"/><Relationship Id="rId10" Type="http://schemas.openxmlformats.org/officeDocument/2006/relationships/customXml" Target="../ink/ink98.xml"/><Relationship Id="rId4" Type="http://schemas.openxmlformats.org/officeDocument/2006/relationships/customXml" Target="../ink/ink95.xml"/><Relationship Id="rId9" Type="http://schemas.openxmlformats.org/officeDocument/2006/relationships/image" Target="../media/image145.emf"/><Relationship Id="rId14" Type="http://schemas.openxmlformats.org/officeDocument/2006/relationships/customXml" Target="../ink/ink100.xml"/></Relationships>
</file>

<file path=ppt/slides/_rels/slide105.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customXml" Target="../ink/ink101.xml"/><Relationship Id="rId1" Type="http://schemas.openxmlformats.org/officeDocument/2006/relationships/slideLayout" Target="../slideLayouts/slideLayout1.xml"/><Relationship Id="rId5" Type="http://schemas.openxmlformats.org/officeDocument/2006/relationships/image" Target="../media/image150.emf"/><Relationship Id="rId4" Type="http://schemas.openxmlformats.org/officeDocument/2006/relationships/customXml" Target="../ink/ink10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8" Type="http://schemas.openxmlformats.org/officeDocument/2006/relationships/tags" Target="../tags/tag708.xml"/><Relationship Id="rId13" Type="http://schemas.openxmlformats.org/officeDocument/2006/relationships/tags" Target="../tags/tag713.xml"/><Relationship Id="rId3" Type="http://schemas.openxmlformats.org/officeDocument/2006/relationships/tags" Target="../tags/tag703.xml"/><Relationship Id="rId7" Type="http://schemas.openxmlformats.org/officeDocument/2006/relationships/tags" Target="../tags/tag707.xml"/><Relationship Id="rId12" Type="http://schemas.openxmlformats.org/officeDocument/2006/relationships/tags" Target="../tags/tag712.xml"/><Relationship Id="rId2" Type="http://schemas.openxmlformats.org/officeDocument/2006/relationships/tags" Target="../tags/tag702.xml"/><Relationship Id="rId1" Type="http://schemas.openxmlformats.org/officeDocument/2006/relationships/tags" Target="../tags/tag701.xml"/><Relationship Id="rId6" Type="http://schemas.openxmlformats.org/officeDocument/2006/relationships/tags" Target="../tags/tag706.xml"/><Relationship Id="rId11" Type="http://schemas.openxmlformats.org/officeDocument/2006/relationships/tags" Target="../tags/tag711.xml"/><Relationship Id="rId5" Type="http://schemas.openxmlformats.org/officeDocument/2006/relationships/tags" Target="../tags/tag705.xml"/><Relationship Id="rId15" Type="http://schemas.openxmlformats.org/officeDocument/2006/relationships/slideLayout" Target="../slideLayouts/slideLayout1.xml"/><Relationship Id="rId10" Type="http://schemas.openxmlformats.org/officeDocument/2006/relationships/tags" Target="../tags/tag710.xml"/><Relationship Id="rId4" Type="http://schemas.openxmlformats.org/officeDocument/2006/relationships/tags" Target="../tags/tag704.xml"/><Relationship Id="rId9" Type="http://schemas.openxmlformats.org/officeDocument/2006/relationships/tags" Target="../tags/tag709.xml"/><Relationship Id="rId14" Type="http://schemas.openxmlformats.org/officeDocument/2006/relationships/tags" Target="../tags/tag714.xml"/></Relationships>
</file>

<file path=ppt/slides/_rels/slide108.xml.rels><?xml version="1.0" encoding="UTF-8" standalone="yes"?>
<Relationships xmlns="http://schemas.openxmlformats.org/package/2006/relationships"><Relationship Id="rId8" Type="http://schemas.openxmlformats.org/officeDocument/2006/relationships/tags" Target="../tags/tag722.xml"/><Relationship Id="rId13" Type="http://schemas.openxmlformats.org/officeDocument/2006/relationships/tags" Target="../tags/tag727.xml"/><Relationship Id="rId3" Type="http://schemas.openxmlformats.org/officeDocument/2006/relationships/tags" Target="../tags/tag717.xml"/><Relationship Id="rId7" Type="http://schemas.openxmlformats.org/officeDocument/2006/relationships/tags" Target="../tags/tag721.xml"/><Relationship Id="rId12" Type="http://schemas.openxmlformats.org/officeDocument/2006/relationships/tags" Target="../tags/tag726.xml"/><Relationship Id="rId2" Type="http://schemas.openxmlformats.org/officeDocument/2006/relationships/tags" Target="../tags/tag716.xml"/><Relationship Id="rId1" Type="http://schemas.openxmlformats.org/officeDocument/2006/relationships/tags" Target="../tags/tag715.xml"/><Relationship Id="rId6" Type="http://schemas.openxmlformats.org/officeDocument/2006/relationships/tags" Target="../tags/tag720.xml"/><Relationship Id="rId11" Type="http://schemas.openxmlformats.org/officeDocument/2006/relationships/tags" Target="../tags/tag725.xml"/><Relationship Id="rId5" Type="http://schemas.openxmlformats.org/officeDocument/2006/relationships/tags" Target="../tags/tag719.xml"/><Relationship Id="rId15" Type="http://schemas.openxmlformats.org/officeDocument/2006/relationships/slideLayout" Target="../slideLayouts/slideLayout1.xml"/><Relationship Id="rId10" Type="http://schemas.openxmlformats.org/officeDocument/2006/relationships/tags" Target="../tags/tag724.xml"/><Relationship Id="rId4" Type="http://schemas.openxmlformats.org/officeDocument/2006/relationships/tags" Target="../tags/tag718.xml"/><Relationship Id="rId9" Type="http://schemas.openxmlformats.org/officeDocument/2006/relationships/tags" Target="../tags/tag723.xml"/><Relationship Id="rId14" Type="http://schemas.openxmlformats.org/officeDocument/2006/relationships/tags" Target="../tags/tag728.xml"/></Relationships>
</file>

<file path=ppt/slides/_rels/slide109.xml.rels><?xml version="1.0" encoding="UTF-8" standalone="yes"?>
<Relationships xmlns="http://schemas.openxmlformats.org/package/2006/relationships"><Relationship Id="rId8" Type="http://schemas.openxmlformats.org/officeDocument/2006/relationships/tags" Target="../tags/tag736.xml"/><Relationship Id="rId13" Type="http://schemas.openxmlformats.org/officeDocument/2006/relationships/tags" Target="../tags/tag741.xml"/><Relationship Id="rId3" Type="http://schemas.openxmlformats.org/officeDocument/2006/relationships/tags" Target="../tags/tag731.xml"/><Relationship Id="rId7" Type="http://schemas.openxmlformats.org/officeDocument/2006/relationships/tags" Target="../tags/tag735.xml"/><Relationship Id="rId12" Type="http://schemas.openxmlformats.org/officeDocument/2006/relationships/tags" Target="../tags/tag740.xml"/><Relationship Id="rId2" Type="http://schemas.openxmlformats.org/officeDocument/2006/relationships/tags" Target="../tags/tag730.xml"/><Relationship Id="rId1" Type="http://schemas.openxmlformats.org/officeDocument/2006/relationships/tags" Target="../tags/tag729.xml"/><Relationship Id="rId6" Type="http://schemas.openxmlformats.org/officeDocument/2006/relationships/tags" Target="../tags/tag734.xml"/><Relationship Id="rId11" Type="http://schemas.openxmlformats.org/officeDocument/2006/relationships/tags" Target="../tags/tag739.xml"/><Relationship Id="rId5" Type="http://schemas.openxmlformats.org/officeDocument/2006/relationships/tags" Target="../tags/tag733.xml"/><Relationship Id="rId15" Type="http://schemas.openxmlformats.org/officeDocument/2006/relationships/slideLayout" Target="../slideLayouts/slideLayout1.xml"/><Relationship Id="rId10" Type="http://schemas.openxmlformats.org/officeDocument/2006/relationships/tags" Target="../tags/tag738.xml"/><Relationship Id="rId4" Type="http://schemas.openxmlformats.org/officeDocument/2006/relationships/tags" Target="../tags/tag732.xml"/><Relationship Id="rId9" Type="http://schemas.openxmlformats.org/officeDocument/2006/relationships/tags" Target="../tags/tag737.xml"/><Relationship Id="rId14" Type="http://schemas.openxmlformats.org/officeDocument/2006/relationships/tags" Target="../tags/tag74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8" Type="http://schemas.openxmlformats.org/officeDocument/2006/relationships/tags" Target="../tags/tag750.xml"/><Relationship Id="rId13" Type="http://schemas.openxmlformats.org/officeDocument/2006/relationships/tags" Target="../tags/tag755.xml"/><Relationship Id="rId3" Type="http://schemas.openxmlformats.org/officeDocument/2006/relationships/tags" Target="../tags/tag745.xml"/><Relationship Id="rId7" Type="http://schemas.openxmlformats.org/officeDocument/2006/relationships/tags" Target="../tags/tag749.xml"/><Relationship Id="rId12" Type="http://schemas.openxmlformats.org/officeDocument/2006/relationships/tags" Target="../tags/tag754.xml"/><Relationship Id="rId2" Type="http://schemas.openxmlformats.org/officeDocument/2006/relationships/tags" Target="../tags/tag744.xml"/><Relationship Id="rId1" Type="http://schemas.openxmlformats.org/officeDocument/2006/relationships/tags" Target="../tags/tag743.xml"/><Relationship Id="rId6" Type="http://schemas.openxmlformats.org/officeDocument/2006/relationships/tags" Target="../tags/tag748.xml"/><Relationship Id="rId11" Type="http://schemas.openxmlformats.org/officeDocument/2006/relationships/tags" Target="../tags/tag753.xml"/><Relationship Id="rId5" Type="http://schemas.openxmlformats.org/officeDocument/2006/relationships/tags" Target="../tags/tag747.xml"/><Relationship Id="rId15" Type="http://schemas.openxmlformats.org/officeDocument/2006/relationships/slideLayout" Target="../slideLayouts/slideLayout1.xml"/><Relationship Id="rId10" Type="http://schemas.openxmlformats.org/officeDocument/2006/relationships/tags" Target="../tags/tag752.xml"/><Relationship Id="rId4" Type="http://schemas.openxmlformats.org/officeDocument/2006/relationships/tags" Target="../tags/tag746.xml"/><Relationship Id="rId9" Type="http://schemas.openxmlformats.org/officeDocument/2006/relationships/tags" Target="../tags/tag751.xml"/><Relationship Id="rId14" Type="http://schemas.openxmlformats.org/officeDocument/2006/relationships/tags" Target="../tags/tag75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8" Type="http://schemas.openxmlformats.org/officeDocument/2006/relationships/tags" Target="../tags/tag764.xml"/><Relationship Id="rId13" Type="http://schemas.openxmlformats.org/officeDocument/2006/relationships/tags" Target="../tags/tag769.xml"/><Relationship Id="rId3" Type="http://schemas.openxmlformats.org/officeDocument/2006/relationships/tags" Target="../tags/tag759.xml"/><Relationship Id="rId7" Type="http://schemas.openxmlformats.org/officeDocument/2006/relationships/tags" Target="../tags/tag763.xml"/><Relationship Id="rId12" Type="http://schemas.openxmlformats.org/officeDocument/2006/relationships/tags" Target="../tags/tag768.xml"/><Relationship Id="rId2" Type="http://schemas.openxmlformats.org/officeDocument/2006/relationships/tags" Target="../tags/tag758.xml"/><Relationship Id="rId1" Type="http://schemas.openxmlformats.org/officeDocument/2006/relationships/tags" Target="../tags/tag757.xml"/><Relationship Id="rId6" Type="http://schemas.openxmlformats.org/officeDocument/2006/relationships/tags" Target="../tags/tag762.xml"/><Relationship Id="rId11" Type="http://schemas.openxmlformats.org/officeDocument/2006/relationships/tags" Target="../tags/tag767.xml"/><Relationship Id="rId5" Type="http://schemas.openxmlformats.org/officeDocument/2006/relationships/tags" Target="../tags/tag761.xml"/><Relationship Id="rId15" Type="http://schemas.openxmlformats.org/officeDocument/2006/relationships/slideLayout" Target="../slideLayouts/slideLayout1.xml"/><Relationship Id="rId10" Type="http://schemas.openxmlformats.org/officeDocument/2006/relationships/tags" Target="../tags/tag766.xml"/><Relationship Id="rId4" Type="http://schemas.openxmlformats.org/officeDocument/2006/relationships/tags" Target="../tags/tag760.xml"/><Relationship Id="rId9" Type="http://schemas.openxmlformats.org/officeDocument/2006/relationships/tags" Target="../tags/tag765.xml"/><Relationship Id="rId14" Type="http://schemas.openxmlformats.org/officeDocument/2006/relationships/tags" Target="../tags/tag77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slideLayout" Target="../slideLayouts/slideLayout7.xml"/><Relationship Id="rId1" Type="http://schemas.openxmlformats.org/officeDocument/2006/relationships/tags" Target="../tags/tag77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8" Type="http://schemas.openxmlformats.org/officeDocument/2006/relationships/tags" Target="../tags/tag779.xml"/><Relationship Id="rId13" Type="http://schemas.openxmlformats.org/officeDocument/2006/relationships/tags" Target="../tags/tag784.xml"/><Relationship Id="rId3" Type="http://schemas.openxmlformats.org/officeDocument/2006/relationships/tags" Target="../tags/tag774.xml"/><Relationship Id="rId7" Type="http://schemas.openxmlformats.org/officeDocument/2006/relationships/tags" Target="../tags/tag778.xml"/><Relationship Id="rId12" Type="http://schemas.openxmlformats.org/officeDocument/2006/relationships/tags" Target="../tags/tag783.xml"/><Relationship Id="rId2" Type="http://schemas.openxmlformats.org/officeDocument/2006/relationships/tags" Target="../tags/tag773.xml"/><Relationship Id="rId16" Type="http://schemas.openxmlformats.org/officeDocument/2006/relationships/slideLayout" Target="../slideLayouts/slideLayout1.xml"/><Relationship Id="rId1" Type="http://schemas.openxmlformats.org/officeDocument/2006/relationships/tags" Target="../tags/tag772.xml"/><Relationship Id="rId6" Type="http://schemas.openxmlformats.org/officeDocument/2006/relationships/tags" Target="../tags/tag777.xml"/><Relationship Id="rId11" Type="http://schemas.openxmlformats.org/officeDocument/2006/relationships/tags" Target="../tags/tag782.xml"/><Relationship Id="rId5" Type="http://schemas.openxmlformats.org/officeDocument/2006/relationships/tags" Target="../tags/tag776.xml"/><Relationship Id="rId15" Type="http://schemas.openxmlformats.org/officeDocument/2006/relationships/tags" Target="../tags/tag786.xml"/><Relationship Id="rId10" Type="http://schemas.openxmlformats.org/officeDocument/2006/relationships/tags" Target="../tags/tag781.xml"/><Relationship Id="rId4" Type="http://schemas.openxmlformats.org/officeDocument/2006/relationships/tags" Target="../tags/tag775.xml"/><Relationship Id="rId9" Type="http://schemas.openxmlformats.org/officeDocument/2006/relationships/tags" Target="../tags/tag780.xml"/><Relationship Id="rId14" Type="http://schemas.openxmlformats.org/officeDocument/2006/relationships/tags" Target="../tags/tag785.xml"/></Relationships>
</file>

<file path=ppt/slides/_rels/slide13.xml.rels><?xml version="1.0" encoding="UTF-8" standalone="yes"?>
<Relationships xmlns="http://schemas.openxmlformats.org/package/2006/relationships"><Relationship Id="rId8" Type="http://schemas.openxmlformats.org/officeDocument/2006/relationships/tags" Target="../tags/tag64.xml"/><Relationship Id="rId13" Type="http://schemas.openxmlformats.org/officeDocument/2006/relationships/tags" Target="../tags/tag69.xml"/><Relationship Id="rId18" Type="http://schemas.openxmlformats.org/officeDocument/2006/relationships/image" Target="../media/image8.jpeg"/><Relationship Id="rId3" Type="http://schemas.openxmlformats.org/officeDocument/2006/relationships/tags" Target="../tags/tag59.xml"/><Relationship Id="rId7" Type="http://schemas.openxmlformats.org/officeDocument/2006/relationships/tags" Target="../tags/tag63.xml"/><Relationship Id="rId12" Type="http://schemas.openxmlformats.org/officeDocument/2006/relationships/tags" Target="../tags/tag68.xml"/><Relationship Id="rId17" Type="http://schemas.openxmlformats.org/officeDocument/2006/relationships/image" Target="../media/image7.gif"/><Relationship Id="rId2" Type="http://schemas.openxmlformats.org/officeDocument/2006/relationships/tags" Target="../tags/tag58.xml"/><Relationship Id="rId16" Type="http://schemas.openxmlformats.org/officeDocument/2006/relationships/image" Target="../media/image6.png"/><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tags" Target="../tags/tag67.xml"/><Relationship Id="rId5" Type="http://schemas.openxmlformats.org/officeDocument/2006/relationships/tags" Target="../tags/tag61.xml"/><Relationship Id="rId15" Type="http://schemas.openxmlformats.org/officeDocument/2006/relationships/slideLayout" Target="../slideLayouts/slideLayout67.xml"/><Relationship Id="rId10" Type="http://schemas.openxmlformats.org/officeDocument/2006/relationships/tags" Target="../tags/tag66.xml"/><Relationship Id="rId4" Type="http://schemas.openxmlformats.org/officeDocument/2006/relationships/tags" Target="../tags/tag60.xml"/><Relationship Id="rId9" Type="http://schemas.openxmlformats.org/officeDocument/2006/relationships/tags" Target="../tags/tag65.xml"/><Relationship Id="rId14" Type="http://schemas.openxmlformats.org/officeDocument/2006/relationships/tags" Target="../tags/tag7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8" Type="http://schemas.openxmlformats.org/officeDocument/2006/relationships/tags" Target="../tags/tag794.xml"/><Relationship Id="rId13" Type="http://schemas.openxmlformats.org/officeDocument/2006/relationships/tags" Target="../tags/tag799.xml"/><Relationship Id="rId3" Type="http://schemas.openxmlformats.org/officeDocument/2006/relationships/tags" Target="../tags/tag789.xml"/><Relationship Id="rId7" Type="http://schemas.openxmlformats.org/officeDocument/2006/relationships/tags" Target="../tags/tag793.xml"/><Relationship Id="rId12" Type="http://schemas.openxmlformats.org/officeDocument/2006/relationships/tags" Target="../tags/tag798.xml"/><Relationship Id="rId17" Type="http://schemas.openxmlformats.org/officeDocument/2006/relationships/image" Target="../media/image153.png"/><Relationship Id="rId2" Type="http://schemas.openxmlformats.org/officeDocument/2006/relationships/tags" Target="../tags/tag788.xml"/><Relationship Id="rId16" Type="http://schemas.openxmlformats.org/officeDocument/2006/relationships/slideLayout" Target="../slideLayouts/slideLayout1.xml"/><Relationship Id="rId1" Type="http://schemas.openxmlformats.org/officeDocument/2006/relationships/tags" Target="../tags/tag787.xml"/><Relationship Id="rId6" Type="http://schemas.openxmlformats.org/officeDocument/2006/relationships/tags" Target="../tags/tag792.xml"/><Relationship Id="rId11" Type="http://schemas.openxmlformats.org/officeDocument/2006/relationships/tags" Target="../tags/tag797.xml"/><Relationship Id="rId5" Type="http://schemas.openxmlformats.org/officeDocument/2006/relationships/tags" Target="../tags/tag791.xml"/><Relationship Id="rId15" Type="http://schemas.openxmlformats.org/officeDocument/2006/relationships/tags" Target="../tags/tag801.xml"/><Relationship Id="rId10" Type="http://schemas.openxmlformats.org/officeDocument/2006/relationships/tags" Target="../tags/tag796.xml"/><Relationship Id="rId4" Type="http://schemas.openxmlformats.org/officeDocument/2006/relationships/tags" Target="../tags/tag790.xml"/><Relationship Id="rId9" Type="http://schemas.openxmlformats.org/officeDocument/2006/relationships/tags" Target="../tags/tag795.xml"/><Relationship Id="rId14" Type="http://schemas.openxmlformats.org/officeDocument/2006/relationships/tags" Target="../tags/tag80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8" Type="http://schemas.openxmlformats.org/officeDocument/2006/relationships/tags" Target="../tags/tag809.xml"/><Relationship Id="rId13" Type="http://schemas.openxmlformats.org/officeDocument/2006/relationships/tags" Target="../tags/tag814.xml"/><Relationship Id="rId3" Type="http://schemas.openxmlformats.org/officeDocument/2006/relationships/tags" Target="../tags/tag804.xml"/><Relationship Id="rId7" Type="http://schemas.openxmlformats.org/officeDocument/2006/relationships/tags" Target="../tags/tag808.xml"/><Relationship Id="rId12" Type="http://schemas.openxmlformats.org/officeDocument/2006/relationships/tags" Target="../tags/tag813.xml"/><Relationship Id="rId2" Type="http://schemas.openxmlformats.org/officeDocument/2006/relationships/tags" Target="../tags/tag803.xml"/><Relationship Id="rId16" Type="http://schemas.openxmlformats.org/officeDocument/2006/relationships/image" Target="../media/image156.png"/><Relationship Id="rId1" Type="http://schemas.openxmlformats.org/officeDocument/2006/relationships/tags" Target="../tags/tag802.xml"/><Relationship Id="rId6" Type="http://schemas.openxmlformats.org/officeDocument/2006/relationships/tags" Target="../tags/tag807.xml"/><Relationship Id="rId11" Type="http://schemas.openxmlformats.org/officeDocument/2006/relationships/tags" Target="../tags/tag812.xml"/><Relationship Id="rId5" Type="http://schemas.openxmlformats.org/officeDocument/2006/relationships/tags" Target="../tags/tag806.xml"/><Relationship Id="rId15" Type="http://schemas.openxmlformats.org/officeDocument/2006/relationships/slideLayout" Target="../slideLayouts/slideLayout7.xml"/><Relationship Id="rId10" Type="http://schemas.openxmlformats.org/officeDocument/2006/relationships/tags" Target="../tags/tag811.xml"/><Relationship Id="rId4" Type="http://schemas.openxmlformats.org/officeDocument/2006/relationships/tags" Target="../tags/tag805.xml"/><Relationship Id="rId9" Type="http://schemas.openxmlformats.org/officeDocument/2006/relationships/tags" Target="../tags/tag810.xml"/><Relationship Id="rId14" Type="http://schemas.openxmlformats.org/officeDocument/2006/relationships/tags" Target="../tags/tag81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8" Type="http://schemas.openxmlformats.org/officeDocument/2006/relationships/tags" Target="../tags/tag823.xml"/><Relationship Id="rId13" Type="http://schemas.openxmlformats.org/officeDocument/2006/relationships/tags" Target="../tags/tag828.xml"/><Relationship Id="rId3" Type="http://schemas.openxmlformats.org/officeDocument/2006/relationships/tags" Target="../tags/tag818.xml"/><Relationship Id="rId7" Type="http://schemas.openxmlformats.org/officeDocument/2006/relationships/tags" Target="../tags/tag822.xml"/><Relationship Id="rId12" Type="http://schemas.openxmlformats.org/officeDocument/2006/relationships/tags" Target="../tags/tag827.xml"/><Relationship Id="rId2" Type="http://schemas.openxmlformats.org/officeDocument/2006/relationships/tags" Target="../tags/tag817.xml"/><Relationship Id="rId1" Type="http://schemas.openxmlformats.org/officeDocument/2006/relationships/tags" Target="../tags/tag816.xml"/><Relationship Id="rId6" Type="http://schemas.openxmlformats.org/officeDocument/2006/relationships/tags" Target="../tags/tag821.xml"/><Relationship Id="rId11" Type="http://schemas.openxmlformats.org/officeDocument/2006/relationships/tags" Target="../tags/tag826.xml"/><Relationship Id="rId5" Type="http://schemas.openxmlformats.org/officeDocument/2006/relationships/tags" Target="../tags/tag820.xml"/><Relationship Id="rId15" Type="http://schemas.openxmlformats.org/officeDocument/2006/relationships/slideLayout" Target="../slideLayouts/slideLayout6.xml"/><Relationship Id="rId10" Type="http://schemas.openxmlformats.org/officeDocument/2006/relationships/tags" Target="../tags/tag825.xml"/><Relationship Id="rId4" Type="http://schemas.openxmlformats.org/officeDocument/2006/relationships/tags" Target="../tags/tag819.xml"/><Relationship Id="rId9" Type="http://schemas.openxmlformats.org/officeDocument/2006/relationships/tags" Target="../tags/tag824.xml"/><Relationship Id="rId14" Type="http://schemas.openxmlformats.org/officeDocument/2006/relationships/tags" Target="../tags/tag82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8" Type="http://schemas.openxmlformats.org/officeDocument/2006/relationships/tags" Target="../tags/tag837.xml"/><Relationship Id="rId13" Type="http://schemas.openxmlformats.org/officeDocument/2006/relationships/tags" Target="../tags/tag842.xml"/><Relationship Id="rId18" Type="http://schemas.openxmlformats.org/officeDocument/2006/relationships/customXml" Target="../ink/ink104.xml"/><Relationship Id="rId3" Type="http://schemas.openxmlformats.org/officeDocument/2006/relationships/tags" Target="../tags/tag832.xml"/><Relationship Id="rId7" Type="http://schemas.openxmlformats.org/officeDocument/2006/relationships/tags" Target="../tags/tag836.xml"/><Relationship Id="rId12" Type="http://schemas.openxmlformats.org/officeDocument/2006/relationships/tags" Target="../tags/tag841.xml"/><Relationship Id="rId17" Type="http://schemas.openxmlformats.org/officeDocument/2006/relationships/image" Target="../media/image157.emf"/><Relationship Id="rId2" Type="http://schemas.openxmlformats.org/officeDocument/2006/relationships/tags" Target="../tags/tag831.xml"/><Relationship Id="rId16" Type="http://schemas.openxmlformats.org/officeDocument/2006/relationships/customXml" Target="../ink/ink103.xml"/><Relationship Id="rId1" Type="http://schemas.openxmlformats.org/officeDocument/2006/relationships/tags" Target="../tags/tag830.xml"/><Relationship Id="rId6" Type="http://schemas.openxmlformats.org/officeDocument/2006/relationships/tags" Target="../tags/tag835.xml"/><Relationship Id="rId11" Type="http://schemas.openxmlformats.org/officeDocument/2006/relationships/tags" Target="../tags/tag840.xml"/><Relationship Id="rId5" Type="http://schemas.openxmlformats.org/officeDocument/2006/relationships/tags" Target="../tags/tag834.xml"/><Relationship Id="rId15" Type="http://schemas.openxmlformats.org/officeDocument/2006/relationships/slideLayout" Target="../slideLayouts/slideLayout1.xml"/><Relationship Id="rId10" Type="http://schemas.openxmlformats.org/officeDocument/2006/relationships/tags" Target="../tags/tag839.xml"/><Relationship Id="rId19" Type="http://schemas.openxmlformats.org/officeDocument/2006/relationships/image" Target="../media/image158.emf"/><Relationship Id="rId4" Type="http://schemas.openxmlformats.org/officeDocument/2006/relationships/tags" Target="../tags/tag833.xml"/><Relationship Id="rId9" Type="http://schemas.openxmlformats.org/officeDocument/2006/relationships/tags" Target="../tags/tag838.xml"/><Relationship Id="rId14" Type="http://schemas.openxmlformats.org/officeDocument/2006/relationships/tags" Target="../tags/tag843.xml"/></Relationships>
</file>

<file path=ppt/slides/_rels/slide14.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tags" Target="../tags/tag83.xml"/><Relationship Id="rId18" Type="http://schemas.openxmlformats.org/officeDocument/2006/relationships/image" Target="../media/image11.png"/><Relationship Id="rId3" Type="http://schemas.openxmlformats.org/officeDocument/2006/relationships/tags" Target="../tags/tag73.xml"/><Relationship Id="rId7" Type="http://schemas.openxmlformats.org/officeDocument/2006/relationships/tags" Target="../tags/tag77.xml"/><Relationship Id="rId12" Type="http://schemas.openxmlformats.org/officeDocument/2006/relationships/tags" Target="../tags/tag82.xml"/><Relationship Id="rId17" Type="http://schemas.openxmlformats.org/officeDocument/2006/relationships/image" Target="../media/image10.png"/><Relationship Id="rId2" Type="http://schemas.openxmlformats.org/officeDocument/2006/relationships/tags" Target="../tags/tag72.xml"/><Relationship Id="rId16" Type="http://schemas.openxmlformats.org/officeDocument/2006/relationships/image" Target="../media/image9.png"/><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tags" Target="../tags/tag81.xml"/><Relationship Id="rId5" Type="http://schemas.openxmlformats.org/officeDocument/2006/relationships/tags" Target="../tags/tag75.xml"/><Relationship Id="rId15" Type="http://schemas.openxmlformats.org/officeDocument/2006/relationships/slideLayout" Target="../slideLayouts/slideLayout68.xml"/><Relationship Id="rId10" Type="http://schemas.openxmlformats.org/officeDocument/2006/relationships/tags" Target="../tags/tag80.xml"/><Relationship Id="rId19" Type="http://schemas.openxmlformats.org/officeDocument/2006/relationships/image" Target="../media/image12.png"/><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tags" Target="../tags/tag84.xml"/></Relationships>
</file>

<file path=ppt/slides/_rels/slide140.xml.rels><?xml version="1.0" encoding="UTF-8" standalone="yes"?>
<Relationships xmlns="http://schemas.openxmlformats.org/package/2006/relationships"><Relationship Id="rId8" Type="http://schemas.openxmlformats.org/officeDocument/2006/relationships/tags" Target="../tags/tag851.xml"/><Relationship Id="rId13" Type="http://schemas.openxmlformats.org/officeDocument/2006/relationships/tags" Target="../tags/tag856.xml"/><Relationship Id="rId3" Type="http://schemas.openxmlformats.org/officeDocument/2006/relationships/tags" Target="../tags/tag846.xml"/><Relationship Id="rId7" Type="http://schemas.openxmlformats.org/officeDocument/2006/relationships/tags" Target="../tags/tag850.xml"/><Relationship Id="rId12" Type="http://schemas.openxmlformats.org/officeDocument/2006/relationships/tags" Target="../tags/tag855.xml"/><Relationship Id="rId2" Type="http://schemas.openxmlformats.org/officeDocument/2006/relationships/tags" Target="../tags/tag845.xml"/><Relationship Id="rId1" Type="http://schemas.openxmlformats.org/officeDocument/2006/relationships/tags" Target="../tags/tag844.xml"/><Relationship Id="rId6" Type="http://schemas.openxmlformats.org/officeDocument/2006/relationships/tags" Target="../tags/tag849.xml"/><Relationship Id="rId11" Type="http://schemas.openxmlformats.org/officeDocument/2006/relationships/tags" Target="../tags/tag854.xml"/><Relationship Id="rId5" Type="http://schemas.openxmlformats.org/officeDocument/2006/relationships/tags" Target="../tags/tag848.xml"/><Relationship Id="rId15" Type="http://schemas.openxmlformats.org/officeDocument/2006/relationships/slideLayout" Target="../slideLayouts/slideLayout1.xml"/><Relationship Id="rId10" Type="http://schemas.openxmlformats.org/officeDocument/2006/relationships/tags" Target="../tags/tag853.xml"/><Relationship Id="rId4" Type="http://schemas.openxmlformats.org/officeDocument/2006/relationships/tags" Target="../tags/tag847.xml"/><Relationship Id="rId9" Type="http://schemas.openxmlformats.org/officeDocument/2006/relationships/tags" Target="../tags/tag852.xml"/><Relationship Id="rId14" Type="http://schemas.openxmlformats.org/officeDocument/2006/relationships/tags" Target="../tags/tag857.xml"/></Relationships>
</file>

<file path=ppt/slides/_rels/slide141.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customXml" Target="../ink/ink105.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8" Type="http://schemas.openxmlformats.org/officeDocument/2006/relationships/tags" Target="../tags/tag865.xml"/><Relationship Id="rId13" Type="http://schemas.openxmlformats.org/officeDocument/2006/relationships/tags" Target="../tags/tag870.xml"/><Relationship Id="rId18" Type="http://schemas.openxmlformats.org/officeDocument/2006/relationships/customXml" Target="../ink/ink106.xml"/><Relationship Id="rId3" Type="http://schemas.openxmlformats.org/officeDocument/2006/relationships/tags" Target="../tags/tag860.xml"/><Relationship Id="rId7" Type="http://schemas.openxmlformats.org/officeDocument/2006/relationships/tags" Target="../tags/tag864.xml"/><Relationship Id="rId12" Type="http://schemas.openxmlformats.org/officeDocument/2006/relationships/tags" Target="../tags/tag869.xml"/><Relationship Id="rId17" Type="http://schemas.openxmlformats.org/officeDocument/2006/relationships/image" Target="../media/image160.png"/><Relationship Id="rId2" Type="http://schemas.openxmlformats.org/officeDocument/2006/relationships/tags" Target="../tags/tag859.xml"/><Relationship Id="rId16" Type="http://schemas.openxmlformats.org/officeDocument/2006/relationships/notesSlide" Target="../notesSlides/notesSlide15.xml"/><Relationship Id="rId1" Type="http://schemas.openxmlformats.org/officeDocument/2006/relationships/tags" Target="../tags/tag858.xml"/><Relationship Id="rId6" Type="http://schemas.openxmlformats.org/officeDocument/2006/relationships/tags" Target="../tags/tag863.xml"/><Relationship Id="rId11" Type="http://schemas.openxmlformats.org/officeDocument/2006/relationships/tags" Target="../tags/tag868.xml"/><Relationship Id="rId5" Type="http://schemas.openxmlformats.org/officeDocument/2006/relationships/tags" Target="../tags/tag862.xml"/><Relationship Id="rId15" Type="http://schemas.openxmlformats.org/officeDocument/2006/relationships/slideLayout" Target="../slideLayouts/slideLayout1.xml"/><Relationship Id="rId10" Type="http://schemas.openxmlformats.org/officeDocument/2006/relationships/tags" Target="../tags/tag867.xml"/><Relationship Id="rId19" Type="http://schemas.openxmlformats.org/officeDocument/2006/relationships/image" Target="../media/image161.emf"/><Relationship Id="rId4" Type="http://schemas.openxmlformats.org/officeDocument/2006/relationships/tags" Target="../tags/tag861.xml"/><Relationship Id="rId9" Type="http://schemas.openxmlformats.org/officeDocument/2006/relationships/tags" Target="../tags/tag866.xml"/><Relationship Id="rId14" Type="http://schemas.openxmlformats.org/officeDocument/2006/relationships/tags" Target="../tags/tag871.xml"/></Relationships>
</file>

<file path=ppt/slides/_rels/slide145.xml.rels><?xml version="1.0" encoding="UTF-8" standalone="yes"?>
<Relationships xmlns="http://schemas.openxmlformats.org/package/2006/relationships"><Relationship Id="rId3" Type="http://schemas.openxmlformats.org/officeDocument/2006/relationships/customXml" Target="../ink/ink107.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62.emf"/></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tags" Target="../tags/tag92.xml"/><Relationship Id="rId13" Type="http://schemas.openxmlformats.org/officeDocument/2006/relationships/tags" Target="../tags/tag97.xml"/><Relationship Id="rId18" Type="http://schemas.openxmlformats.org/officeDocument/2006/relationships/image" Target="../media/image12.png"/><Relationship Id="rId3" Type="http://schemas.openxmlformats.org/officeDocument/2006/relationships/tags" Target="../tags/tag87.xml"/><Relationship Id="rId7" Type="http://schemas.openxmlformats.org/officeDocument/2006/relationships/tags" Target="../tags/tag91.xml"/><Relationship Id="rId12" Type="http://schemas.openxmlformats.org/officeDocument/2006/relationships/tags" Target="../tags/tag96.xml"/><Relationship Id="rId17" Type="http://schemas.openxmlformats.org/officeDocument/2006/relationships/image" Target="../media/image11.png"/><Relationship Id="rId2" Type="http://schemas.openxmlformats.org/officeDocument/2006/relationships/tags" Target="../tags/tag86.xml"/><Relationship Id="rId16" Type="http://schemas.openxmlformats.org/officeDocument/2006/relationships/image" Target="../media/image10.png"/><Relationship Id="rId1" Type="http://schemas.openxmlformats.org/officeDocument/2006/relationships/tags" Target="../tags/tag85.xml"/><Relationship Id="rId6" Type="http://schemas.openxmlformats.org/officeDocument/2006/relationships/tags" Target="../tags/tag90.xml"/><Relationship Id="rId11" Type="http://schemas.openxmlformats.org/officeDocument/2006/relationships/tags" Target="../tags/tag95.xml"/><Relationship Id="rId5" Type="http://schemas.openxmlformats.org/officeDocument/2006/relationships/tags" Target="../tags/tag89.xml"/><Relationship Id="rId15" Type="http://schemas.openxmlformats.org/officeDocument/2006/relationships/slideLayout" Target="../slideLayouts/slideLayout68.xml"/><Relationship Id="rId10" Type="http://schemas.openxmlformats.org/officeDocument/2006/relationships/tags" Target="../tags/tag94.xml"/><Relationship Id="rId4" Type="http://schemas.openxmlformats.org/officeDocument/2006/relationships/tags" Target="../tags/tag88.xml"/><Relationship Id="rId9" Type="http://schemas.openxmlformats.org/officeDocument/2006/relationships/tags" Target="../tags/tag93.xml"/><Relationship Id="rId14" Type="http://schemas.openxmlformats.org/officeDocument/2006/relationships/tags" Target="../tags/tag98.xml"/></Relationships>
</file>

<file path=ppt/slides/_rels/slide150.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customXml" Target="../ink/ink108.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8" Type="http://schemas.openxmlformats.org/officeDocument/2006/relationships/image" Target="../media/image168.emf"/><Relationship Id="rId13" Type="http://schemas.openxmlformats.org/officeDocument/2006/relationships/customXml" Target="../ink/ink114.xml"/><Relationship Id="rId18" Type="http://schemas.openxmlformats.org/officeDocument/2006/relationships/image" Target="../media/image173.emf"/><Relationship Id="rId26" Type="http://schemas.openxmlformats.org/officeDocument/2006/relationships/image" Target="../media/image177.emf"/><Relationship Id="rId3" Type="http://schemas.openxmlformats.org/officeDocument/2006/relationships/customXml" Target="../ink/ink109.xml"/><Relationship Id="rId21" Type="http://schemas.openxmlformats.org/officeDocument/2006/relationships/customXml" Target="../ink/ink118.xml"/><Relationship Id="rId7" Type="http://schemas.openxmlformats.org/officeDocument/2006/relationships/customXml" Target="../ink/ink111.xml"/><Relationship Id="rId12" Type="http://schemas.openxmlformats.org/officeDocument/2006/relationships/image" Target="../media/image170.emf"/><Relationship Id="rId17" Type="http://schemas.openxmlformats.org/officeDocument/2006/relationships/customXml" Target="../ink/ink116.xml"/><Relationship Id="rId25" Type="http://schemas.openxmlformats.org/officeDocument/2006/relationships/customXml" Target="../ink/ink120.xml"/><Relationship Id="rId2" Type="http://schemas.openxmlformats.org/officeDocument/2006/relationships/image" Target="../media/image165.png"/><Relationship Id="rId16" Type="http://schemas.openxmlformats.org/officeDocument/2006/relationships/image" Target="../media/image172.emf"/><Relationship Id="rId20" Type="http://schemas.openxmlformats.org/officeDocument/2006/relationships/image" Target="../media/image174.emf"/><Relationship Id="rId29" Type="http://schemas.openxmlformats.org/officeDocument/2006/relationships/customXml" Target="../ink/ink122.xml"/><Relationship Id="rId1" Type="http://schemas.openxmlformats.org/officeDocument/2006/relationships/slideLayout" Target="../slideLayouts/slideLayout7.xml"/><Relationship Id="rId6" Type="http://schemas.openxmlformats.org/officeDocument/2006/relationships/image" Target="../media/image167.emf"/><Relationship Id="rId11" Type="http://schemas.openxmlformats.org/officeDocument/2006/relationships/customXml" Target="../ink/ink113.xml"/><Relationship Id="rId24" Type="http://schemas.openxmlformats.org/officeDocument/2006/relationships/image" Target="../media/image176.emf"/><Relationship Id="rId32" Type="http://schemas.openxmlformats.org/officeDocument/2006/relationships/image" Target="../media/image180.emf"/><Relationship Id="rId5" Type="http://schemas.openxmlformats.org/officeDocument/2006/relationships/customXml" Target="../ink/ink110.xml"/><Relationship Id="rId15" Type="http://schemas.openxmlformats.org/officeDocument/2006/relationships/customXml" Target="../ink/ink115.xml"/><Relationship Id="rId23" Type="http://schemas.openxmlformats.org/officeDocument/2006/relationships/customXml" Target="../ink/ink119.xml"/><Relationship Id="rId28" Type="http://schemas.openxmlformats.org/officeDocument/2006/relationships/image" Target="../media/image178.emf"/><Relationship Id="rId10" Type="http://schemas.openxmlformats.org/officeDocument/2006/relationships/image" Target="../media/image169.emf"/><Relationship Id="rId19" Type="http://schemas.openxmlformats.org/officeDocument/2006/relationships/customXml" Target="../ink/ink117.xml"/><Relationship Id="rId31" Type="http://schemas.openxmlformats.org/officeDocument/2006/relationships/customXml" Target="../ink/ink123.xml"/><Relationship Id="rId4" Type="http://schemas.openxmlformats.org/officeDocument/2006/relationships/image" Target="../media/image166.emf"/><Relationship Id="rId9" Type="http://schemas.openxmlformats.org/officeDocument/2006/relationships/customXml" Target="../ink/ink112.xml"/><Relationship Id="rId14" Type="http://schemas.openxmlformats.org/officeDocument/2006/relationships/image" Target="../media/image171.emf"/><Relationship Id="rId22" Type="http://schemas.openxmlformats.org/officeDocument/2006/relationships/image" Target="../media/image175.emf"/><Relationship Id="rId27" Type="http://schemas.openxmlformats.org/officeDocument/2006/relationships/customXml" Target="../ink/ink121.xml"/><Relationship Id="rId30" Type="http://schemas.openxmlformats.org/officeDocument/2006/relationships/image" Target="../media/image179.emf"/></Relationships>
</file>

<file path=ppt/slides/_rels/slide154.xml.rels><?xml version="1.0" encoding="UTF-8" standalone="yes"?>
<Relationships xmlns="http://schemas.openxmlformats.org/package/2006/relationships"><Relationship Id="rId8" Type="http://schemas.openxmlformats.org/officeDocument/2006/relationships/tags" Target="../tags/tag879.xml"/><Relationship Id="rId13" Type="http://schemas.openxmlformats.org/officeDocument/2006/relationships/tags" Target="../tags/tag884.xml"/><Relationship Id="rId3" Type="http://schemas.openxmlformats.org/officeDocument/2006/relationships/tags" Target="../tags/tag874.xml"/><Relationship Id="rId7" Type="http://schemas.openxmlformats.org/officeDocument/2006/relationships/tags" Target="../tags/tag878.xml"/><Relationship Id="rId12" Type="http://schemas.openxmlformats.org/officeDocument/2006/relationships/tags" Target="../tags/tag883.xml"/><Relationship Id="rId2" Type="http://schemas.openxmlformats.org/officeDocument/2006/relationships/tags" Target="../tags/tag873.xml"/><Relationship Id="rId1" Type="http://schemas.openxmlformats.org/officeDocument/2006/relationships/tags" Target="../tags/tag872.xml"/><Relationship Id="rId6" Type="http://schemas.openxmlformats.org/officeDocument/2006/relationships/tags" Target="../tags/tag877.xml"/><Relationship Id="rId11" Type="http://schemas.openxmlformats.org/officeDocument/2006/relationships/tags" Target="../tags/tag882.xml"/><Relationship Id="rId5" Type="http://schemas.openxmlformats.org/officeDocument/2006/relationships/tags" Target="../tags/tag876.xml"/><Relationship Id="rId15" Type="http://schemas.openxmlformats.org/officeDocument/2006/relationships/slideLayout" Target="../slideLayouts/slideLayout2.xml"/><Relationship Id="rId10" Type="http://schemas.openxmlformats.org/officeDocument/2006/relationships/tags" Target="../tags/tag881.xml"/><Relationship Id="rId4" Type="http://schemas.openxmlformats.org/officeDocument/2006/relationships/tags" Target="../tags/tag875.xml"/><Relationship Id="rId9" Type="http://schemas.openxmlformats.org/officeDocument/2006/relationships/tags" Target="../tags/tag880.xml"/><Relationship Id="rId14" Type="http://schemas.openxmlformats.org/officeDocument/2006/relationships/tags" Target="../tags/tag885.xml"/></Relationships>
</file>

<file path=ppt/slides/_rels/slide155.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70.png"/><Relationship Id="rId2" Type="http://schemas.openxmlformats.org/officeDocument/2006/relationships/image" Target="../media/image181.jpe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82.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7.xml"/></Relationships>
</file>

<file path=ppt/slides/_rels/slide160.xml.rels><?xml version="1.0" encoding="UTF-8" standalone="yes"?>
<Relationships xmlns="http://schemas.openxmlformats.org/package/2006/relationships"><Relationship Id="rId8" Type="http://schemas.openxmlformats.org/officeDocument/2006/relationships/tags" Target="../tags/tag893.xml"/><Relationship Id="rId13" Type="http://schemas.openxmlformats.org/officeDocument/2006/relationships/tags" Target="../tags/tag898.xml"/><Relationship Id="rId3" Type="http://schemas.openxmlformats.org/officeDocument/2006/relationships/tags" Target="../tags/tag888.xml"/><Relationship Id="rId7" Type="http://schemas.openxmlformats.org/officeDocument/2006/relationships/tags" Target="../tags/tag892.xml"/><Relationship Id="rId12" Type="http://schemas.openxmlformats.org/officeDocument/2006/relationships/tags" Target="../tags/tag897.xml"/><Relationship Id="rId2" Type="http://schemas.openxmlformats.org/officeDocument/2006/relationships/tags" Target="../tags/tag887.xml"/><Relationship Id="rId1" Type="http://schemas.openxmlformats.org/officeDocument/2006/relationships/tags" Target="../tags/tag886.xml"/><Relationship Id="rId6" Type="http://schemas.openxmlformats.org/officeDocument/2006/relationships/tags" Target="../tags/tag891.xml"/><Relationship Id="rId11" Type="http://schemas.openxmlformats.org/officeDocument/2006/relationships/tags" Target="../tags/tag896.xml"/><Relationship Id="rId5" Type="http://schemas.openxmlformats.org/officeDocument/2006/relationships/tags" Target="../tags/tag890.xml"/><Relationship Id="rId15" Type="http://schemas.openxmlformats.org/officeDocument/2006/relationships/slideLayout" Target="../slideLayouts/slideLayout1.xml"/><Relationship Id="rId10" Type="http://schemas.openxmlformats.org/officeDocument/2006/relationships/tags" Target="../tags/tag895.xml"/><Relationship Id="rId4" Type="http://schemas.openxmlformats.org/officeDocument/2006/relationships/tags" Target="../tags/tag889.xml"/><Relationship Id="rId9" Type="http://schemas.openxmlformats.org/officeDocument/2006/relationships/tags" Target="../tags/tag894.xml"/><Relationship Id="rId14" Type="http://schemas.openxmlformats.org/officeDocument/2006/relationships/tags" Target="../tags/tag899.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tags" Target="../tags/tag111.xml"/><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tags" Target="../tags/tag110.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tags" Target="../tags/tag109.xml"/><Relationship Id="rId5" Type="http://schemas.openxmlformats.org/officeDocument/2006/relationships/tags" Target="../tags/tag103.xml"/><Relationship Id="rId15" Type="http://schemas.openxmlformats.org/officeDocument/2006/relationships/slideLayout" Target="../slideLayouts/slideLayout67.xml"/><Relationship Id="rId10" Type="http://schemas.openxmlformats.org/officeDocument/2006/relationships/tags" Target="../tags/tag108.xml"/><Relationship Id="rId4" Type="http://schemas.openxmlformats.org/officeDocument/2006/relationships/tags" Target="../tags/tag102.xml"/><Relationship Id="rId9" Type="http://schemas.openxmlformats.org/officeDocument/2006/relationships/tags" Target="../tags/tag107.xml"/><Relationship Id="rId14" Type="http://schemas.openxmlformats.org/officeDocument/2006/relationships/tags" Target="../tags/tag112.xml"/></Relationships>
</file>

<file path=ppt/slides/_rels/slide18.xml.rels><?xml version="1.0" encoding="UTF-8" standalone="yes"?>
<Relationships xmlns="http://schemas.openxmlformats.org/package/2006/relationships"><Relationship Id="rId8" Type="http://schemas.openxmlformats.org/officeDocument/2006/relationships/tags" Target="../tags/tag120.xml"/><Relationship Id="rId13" Type="http://schemas.openxmlformats.org/officeDocument/2006/relationships/tags" Target="../tags/tag125.xml"/><Relationship Id="rId3" Type="http://schemas.openxmlformats.org/officeDocument/2006/relationships/tags" Target="../tags/tag115.xml"/><Relationship Id="rId7" Type="http://schemas.openxmlformats.org/officeDocument/2006/relationships/tags" Target="../tags/tag119.xml"/><Relationship Id="rId12" Type="http://schemas.openxmlformats.org/officeDocument/2006/relationships/tags" Target="../tags/tag124.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tags" Target="../tags/tag118.xml"/><Relationship Id="rId11" Type="http://schemas.openxmlformats.org/officeDocument/2006/relationships/tags" Target="../tags/tag123.xml"/><Relationship Id="rId5" Type="http://schemas.openxmlformats.org/officeDocument/2006/relationships/tags" Target="../tags/tag117.xml"/><Relationship Id="rId15" Type="http://schemas.openxmlformats.org/officeDocument/2006/relationships/slideLayout" Target="../slideLayouts/slideLayout67.xml"/><Relationship Id="rId10" Type="http://schemas.openxmlformats.org/officeDocument/2006/relationships/tags" Target="../tags/tag122.xml"/><Relationship Id="rId4" Type="http://schemas.openxmlformats.org/officeDocument/2006/relationships/tags" Target="../tags/tag116.xml"/><Relationship Id="rId9" Type="http://schemas.openxmlformats.org/officeDocument/2006/relationships/tags" Target="../tags/tag121.xml"/><Relationship Id="rId14" Type="http://schemas.openxmlformats.org/officeDocument/2006/relationships/tags" Target="../tags/tag126.xml"/></Relationships>
</file>

<file path=ppt/slides/_rels/slide19.xml.rels><?xml version="1.0" encoding="UTF-8" standalone="yes"?>
<Relationships xmlns="http://schemas.openxmlformats.org/package/2006/relationships"><Relationship Id="rId8" Type="http://schemas.openxmlformats.org/officeDocument/2006/relationships/tags" Target="../tags/tag134.xml"/><Relationship Id="rId13" Type="http://schemas.openxmlformats.org/officeDocument/2006/relationships/tags" Target="../tags/tag139.xml"/><Relationship Id="rId3" Type="http://schemas.openxmlformats.org/officeDocument/2006/relationships/tags" Target="../tags/tag129.xml"/><Relationship Id="rId7" Type="http://schemas.openxmlformats.org/officeDocument/2006/relationships/tags" Target="../tags/tag133.xml"/><Relationship Id="rId12" Type="http://schemas.openxmlformats.org/officeDocument/2006/relationships/tags" Target="../tags/tag138.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tags" Target="../tags/tag132.xml"/><Relationship Id="rId11" Type="http://schemas.openxmlformats.org/officeDocument/2006/relationships/tags" Target="../tags/tag137.xml"/><Relationship Id="rId5" Type="http://schemas.openxmlformats.org/officeDocument/2006/relationships/tags" Target="../tags/tag131.xml"/><Relationship Id="rId15" Type="http://schemas.openxmlformats.org/officeDocument/2006/relationships/slideLayout" Target="../slideLayouts/slideLayout67.xml"/><Relationship Id="rId10" Type="http://schemas.openxmlformats.org/officeDocument/2006/relationships/tags" Target="../tags/tag136.xml"/><Relationship Id="rId4" Type="http://schemas.openxmlformats.org/officeDocument/2006/relationships/tags" Target="../tags/tag130.xml"/><Relationship Id="rId9" Type="http://schemas.openxmlformats.org/officeDocument/2006/relationships/tags" Target="../tags/tag135.xml"/><Relationship Id="rId14" Type="http://schemas.openxmlformats.org/officeDocument/2006/relationships/tags" Target="../tags/tag140.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8" Type="http://schemas.openxmlformats.org/officeDocument/2006/relationships/tags" Target="../tags/tag148.xml"/><Relationship Id="rId13" Type="http://schemas.openxmlformats.org/officeDocument/2006/relationships/tags" Target="../tags/tag153.xml"/><Relationship Id="rId3" Type="http://schemas.openxmlformats.org/officeDocument/2006/relationships/tags" Target="../tags/tag143.xml"/><Relationship Id="rId7" Type="http://schemas.openxmlformats.org/officeDocument/2006/relationships/tags" Target="../tags/tag147.xml"/><Relationship Id="rId12" Type="http://schemas.openxmlformats.org/officeDocument/2006/relationships/tags" Target="../tags/tag152.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tags" Target="../tags/tag146.xml"/><Relationship Id="rId11" Type="http://schemas.openxmlformats.org/officeDocument/2006/relationships/tags" Target="../tags/tag151.xml"/><Relationship Id="rId5" Type="http://schemas.openxmlformats.org/officeDocument/2006/relationships/tags" Target="../tags/tag145.xml"/><Relationship Id="rId15" Type="http://schemas.openxmlformats.org/officeDocument/2006/relationships/slideLayout" Target="../slideLayouts/slideLayout67.xml"/><Relationship Id="rId10" Type="http://schemas.openxmlformats.org/officeDocument/2006/relationships/tags" Target="../tags/tag150.xml"/><Relationship Id="rId4" Type="http://schemas.openxmlformats.org/officeDocument/2006/relationships/tags" Target="../tags/tag144.xml"/><Relationship Id="rId9" Type="http://schemas.openxmlformats.org/officeDocument/2006/relationships/tags" Target="../tags/tag149.xml"/><Relationship Id="rId14" Type="http://schemas.openxmlformats.org/officeDocument/2006/relationships/tags" Target="../tags/tag154.xml"/></Relationships>
</file>

<file path=ppt/slides/_rels/slide23.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tags" Target="../tags/tag167.xml"/><Relationship Id="rId3" Type="http://schemas.openxmlformats.org/officeDocument/2006/relationships/tags" Target="../tags/tag157.xml"/><Relationship Id="rId7" Type="http://schemas.openxmlformats.org/officeDocument/2006/relationships/tags" Target="../tags/tag161.xml"/><Relationship Id="rId12" Type="http://schemas.openxmlformats.org/officeDocument/2006/relationships/tags" Target="../tags/tag166.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tags" Target="../tags/tag165.xml"/><Relationship Id="rId5" Type="http://schemas.openxmlformats.org/officeDocument/2006/relationships/tags" Target="../tags/tag159.xml"/><Relationship Id="rId15" Type="http://schemas.openxmlformats.org/officeDocument/2006/relationships/slideLayout" Target="../slideLayouts/slideLayout67.xml"/><Relationship Id="rId10" Type="http://schemas.openxmlformats.org/officeDocument/2006/relationships/tags" Target="../tags/tag164.xml"/><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tags" Target="../tags/tag168.xml"/></Relationships>
</file>

<file path=ppt/slides/_rels/slide24.xml.rels><?xml version="1.0" encoding="UTF-8" standalone="yes"?>
<Relationships xmlns="http://schemas.openxmlformats.org/package/2006/relationships"><Relationship Id="rId8" Type="http://schemas.openxmlformats.org/officeDocument/2006/relationships/tags" Target="../tags/tag176.xml"/><Relationship Id="rId13" Type="http://schemas.openxmlformats.org/officeDocument/2006/relationships/tags" Target="../tags/tag181.xml"/><Relationship Id="rId18" Type="http://schemas.openxmlformats.org/officeDocument/2006/relationships/tags" Target="../tags/tag186.xml"/><Relationship Id="rId26" Type="http://schemas.openxmlformats.org/officeDocument/2006/relationships/tags" Target="../tags/tag194.xml"/><Relationship Id="rId39" Type="http://schemas.openxmlformats.org/officeDocument/2006/relationships/tags" Target="../tags/tag207.xml"/><Relationship Id="rId3" Type="http://schemas.openxmlformats.org/officeDocument/2006/relationships/tags" Target="../tags/tag171.xml"/><Relationship Id="rId21" Type="http://schemas.openxmlformats.org/officeDocument/2006/relationships/tags" Target="../tags/tag189.xml"/><Relationship Id="rId34" Type="http://schemas.openxmlformats.org/officeDocument/2006/relationships/tags" Target="../tags/tag202.xml"/><Relationship Id="rId42" Type="http://schemas.openxmlformats.org/officeDocument/2006/relationships/tags" Target="../tags/tag210.xml"/><Relationship Id="rId7" Type="http://schemas.openxmlformats.org/officeDocument/2006/relationships/tags" Target="../tags/tag175.xml"/><Relationship Id="rId12" Type="http://schemas.openxmlformats.org/officeDocument/2006/relationships/tags" Target="../tags/tag180.xml"/><Relationship Id="rId17" Type="http://schemas.openxmlformats.org/officeDocument/2006/relationships/tags" Target="../tags/tag185.xml"/><Relationship Id="rId25" Type="http://schemas.openxmlformats.org/officeDocument/2006/relationships/tags" Target="../tags/tag193.xml"/><Relationship Id="rId33" Type="http://schemas.openxmlformats.org/officeDocument/2006/relationships/tags" Target="../tags/tag201.xml"/><Relationship Id="rId38" Type="http://schemas.openxmlformats.org/officeDocument/2006/relationships/tags" Target="../tags/tag206.xml"/><Relationship Id="rId2" Type="http://schemas.openxmlformats.org/officeDocument/2006/relationships/tags" Target="../tags/tag170.xml"/><Relationship Id="rId16" Type="http://schemas.openxmlformats.org/officeDocument/2006/relationships/tags" Target="../tags/tag184.xml"/><Relationship Id="rId20" Type="http://schemas.openxmlformats.org/officeDocument/2006/relationships/tags" Target="../tags/tag188.xml"/><Relationship Id="rId29" Type="http://schemas.openxmlformats.org/officeDocument/2006/relationships/tags" Target="../tags/tag197.xml"/><Relationship Id="rId41" Type="http://schemas.openxmlformats.org/officeDocument/2006/relationships/tags" Target="../tags/tag209.xml"/><Relationship Id="rId1" Type="http://schemas.openxmlformats.org/officeDocument/2006/relationships/tags" Target="../tags/tag169.xml"/><Relationship Id="rId6" Type="http://schemas.openxmlformats.org/officeDocument/2006/relationships/tags" Target="../tags/tag174.xml"/><Relationship Id="rId11" Type="http://schemas.openxmlformats.org/officeDocument/2006/relationships/tags" Target="../tags/tag179.xml"/><Relationship Id="rId24" Type="http://schemas.openxmlformats.org/officeDocument/2006/relationships/tags" Target="../tags/tag192.xml"/><Relationship Id="rId32" Type="http://schemas.openxmlformats.org/officeDocument/2006/relationships/tags" Target="../tags/tag200.xml"/><Relationship Id="rId37" Type="http://schemas.openxmlformats.org/officeDocument/2006/relationships/tags" Target="../tags/tag205.xml"/><Relationship Id="rId40" Type="http://schemas.openxmlformats.org/officeDocument/2006/relationships/tags" Target="../tags/tag208.xml"/><Relationship Id="rId45" Type="http://schemas.openxmlformats.org/officeDocument/2006/relationships/image" Target="../media/image12.png"/><Relationship Id="rId5" Type="http://schemas.openxmlformats.org/officeDocument/2006/relationships/tags" Target="../tags/tag173.xml"/><Relationship Id="rId15" Type="http://schemas.openxmlformats.org/officeDocument/2006/relationships/tags" Target="../tags/tag183.xml"/><Relationship Id="rId23" Type="http://schemas.openxmlformats.org/officeDocument/2006/relationships/tags" Target="../tags/tag191.xml"/><Relationship Id="rId28" Type="http://schemas.openxmlformats.org/officeDocument/2006/relationships/tags" Target="../tags/tag196.xml"/><Relationship Id="rId36" Type="http://schemas.openxmlformats.org/officeDocument/2006/relationships/tags" Target="../tags/tag204.xml"/><Relationship Id="rId10" Type="http://schemas.openxmlformats.org/officeDocument/2006/relationships/tags" Target="../tags/tag178.xml"/><Relationship Id="rId19" Type="http://schemas.openxmlformats.org/officeDocument/2006/relationships/tags" Target="../tags/tag187.xml"/><Relationship Id="rId31" Type="http://schemas.openxmlformats.org/officeDocument/2006/relationships/tags" Target="../tags/tag199.xml"/><Relationship Id="rId44" Type="http://schemas.openxmlformats.org/officeDocument/2006/relationships/image" Target="../media/image15.png"/><Relationship Id="rId4" Type="http://schemas.openxmlformats.org/officeDocument/2006/relationships/tags" Target="../tags/tag172.xml"/><Relationship Id="rId9" Type="http://schemas.openxmlformats.org/officeDocument/2006/relationships/tags" Target="../tags/tag177.xml"/><Relationship Id="rId14" Type="http://schemas.openxmlformats.org/officeDocument/2006/relationships/tags" Target="../tags/tag182.xml"/><Relationship Id="rId22" Type="http://schemas.openxmlformats.org/officeDocument/2006/relationships/tags" Target="../tags/tag190.xml"/><Relationship Id="rId27" Type="http://schemas.openxmlformats.org/officeDocument/2006/relationships/tags" Target="../tags/tag195.xml"/><Relationship Id="rId30" Type="http://schemas.openxmlformats.org/officeDocument/2006/relationships/tags" Target="../tags/tag198.xml"/><Relationship Id="rId35" Type="http://schemas.openxmlformats.org/officeDocument/2006/relationships/tags" Target="../tags/tag203.xml"/><Relationship Id="rId43"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8" Type="http://schemas.openxmlformats.org/officeDocument/2006/relationships/tags" Target="../tags/tag218.xml"/><Relationship Id="rId13" Type="http://schemas.openxmlformats.org/officeDocument/2006/relationships/tags" Target="../tags/tag223.xml"/><Relationship Id="rId3" Type="http://schemas.openxmlformats.org/officeDocument/2006/relationships/tags" Target="../tags/tag213.xml"/><Relationship Id="rId7" Type="http://schemas.openxmlformats.org/officeDocument/2006/relationships/tags" Target="../tags/tag217.xml"/><Relationship Id="rId12" Type="http://schemas.openxmlformats.org/officeDocument/2006/relationships/tags" Target="../tags/tag222.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11" Type="http://schemas.openxmlformats.org/officeDocument/2006/relationships/tags" Target="../tags/tag221.xml"/><Relationship Id="rId5" Type="http://schemas.openxmlformats.org/officeDocument/2006/relationships/tags" Target="../tags/tag215.xml"/><Relationship Id="rId15" Type="http://schemas.openxmlformats.org/officeDocument/2006/relationships/slideLayout" Target="../slideLayouts/slideLayout67.xml"/><Relationship Id="rId10" Type="http://schemas.openxmlformats.org/officeDocument/2006/relationships/tags" Target="../tags/tag220.xml"/><Relationship Id="rId4" Type="http://schemas.openxmlformats.org/officeDocument/2006/relationships/tags" Target="../tags/tag214.xml"/><Relationship Id="rId9" Type="http://schemas.openxmlformats.org/officeDocument/2006/relationships/tags" Target="../tags/tag219.xml"/><Relationship Id="rId14" Type="http://schemas.openxmlformats.org/officeDocument/2006/relationships/tags" Target="../tags/tag2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5.xml.rels><?xml version="1.0" encoding="UTF-8" standalone="yes"?>
<Relationships xmlns="http://schemas.openxmlformats.org/package/2006/relationships"><Relationship Id="rId8" Type="http://schemas.openxmlformats.org/officeDocument/2006/relationships/tags" Target="../tags/tag232.xml"/><Relationship Id="rId13" Type="http://schemas.openxmlformats.org/officeDocument/2006/relationships/tags" Target="../tags/tag237.xml"/><Relationship Id="rId3" Type="http://schemas.openxmlformats.org/officeDocument/2006/relationships/tags" Target="../tags/tag227.xml"/><Relationship Id="rId7" Type="http://schemas.openxmlformats.org/officeDocument/2006/relationships/tags" Target="../tags/tag231.xml"/><Relationship Id="rId12" Type="http://schemas.openxmlformats.org/officeDocument/2006/relationships/tags" Target="../tags/tag236.xml"/><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tags" Target="../tags/tag230.xml"/><Relationship Id="rId11" Type="http://schemas.openxmlformats.org/officeDocument/2006/relationships/tags" Target="../tags/tag235.xml"/><Relationship Id="rId5" Type="http://schemas.openxmlformats.org/officeDocument/2006/relationships/tags" Target="../tags/tag229.xml"/><Relationship Id="rId15" Type="http://schemas.openxmlformats.org/officeDocument/2006/relationships/slideLayout" Target="../slideLayouts/slideLayout67.xml"/><Relationship Id="rId10" Type="http://schemas.openxmlformats.org/officeDocument/2006/relationships/tags" Target="../tags/tag234.xml"/><Relationship Id="rId4" Type="http://schemas.openxmlformats.org/officeDocument/2006/relationships/tags" Target="../tags/tag228.xml"/><Relationship Id="rId9" Type="http://schemas.openxmlformats.org/officeDocument/2006/relationships/tags" Target="../tags/tag233.xml"/><Relationship Id="rId14" Type="http://schemas.openxmlformats.org/officeDocument/2006/relationships/tags" Target="../tags/tag23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8" Type="http://schemas.openxmlformats.org/officeDocument/2006/relationships/tags" Target="../tags/tag246.xml"/><Relationship Id="rId13" Type="http://schemas.openxmlformats.org/officeDocument/2006/relationships/tags" Target="../tags/tag251.xml"/><Relationship Id="rId3" Type="http://schemas.openxmlformats.org/officeDocument/2006/relationships/tags" Target="../tags/tag241.xml"/><Relationship Id="rId7" Type="http://schemas.openxmlformats.org/officeDocument/2006/relationships/tags" Target="../tags/tag245.xml"/><Relationship Id="rId12" Type="http://schemas.openxmlformats.org/officeDocument/2006/relationships/tags" Target="../tags/tag250.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11" Type="http://schemas.openxmlformats.org/officeDocument/2006/relationships/tags" Target="../tags/tag249.xml"/><Relationship Id="rId5" Type="http://schemas.openxmlformats.org/officeDocument/2006/relationships/tags" Target="../tags/tag243.xml"/><Relationship Id="rId15" Type="http://schemas.openxmlformats.org/officeDocument/2006/relationships/slideLayout" Target="../slideLayouts/slideLayout56.xml"/><Relationship Id="rId10" Type="http://schemas.openxmlformats.org/officeDocument/2006/relationships/tags" Target="../tags/tag248.xml"/><Relationship Id="rId4" Type="http://schemas.openxmlformats.org/officeDocument/2006/relationships/tags" Target="../tags/tag242.xml"/><Relationship Id="rId9" Type="http://schemas.openxmlformats.org/officeDocument/2006/relationships/tags" Target="../tags/tag247.xml"/><Relationship Id="rId14" Type="http://schemas.openxmlformats.org/officeDocument/2006/relationships/tags" Target="../tags/tag25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8" Type="http://schemas.openxmlformats.org/officeDocument/2006/relationships/tags" Target="../tags/tag260.xml"/><Relationship Id="rId13" Type="http://schemas.openxmlformats.org/officeDocument/2006/relationships/tags" Target="../tags/tag265.xml"/><Relationship Id="rId3" Type="http://schemas.openxmlformats.org/officeDocument/2006/relationships/tags" Target="../tags/tag255.xml"/><Relationship Id="rId7" Type="http://schemas.openxmlformats.org/officeDocument/2006/relationships/tags" Target="../tags/tag259.xml"/><Relationship Id="rId12" Type="http://schemas.openxmlformats.org/officeDocument/2006/relationships/tags" Target="../tags/tag264.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tags" Target="../tags/tag258.xml"/><Relationship Id="rId11" Type="http://schemas.openxmlformats.org/officeDocument/2006/relationships/tags" Target="../tags/tag263.xml"/><Relationship Id="rId5" Type="http://schemas.openxmlformats.org/officeDocument/2006/relationships/tags" Target="../tags/tag257.xml"/><Relationship Id="rId15" Type="http://schemas.openxmlformats.org/officeDocument/2006/relationships/slideLayout" Target="../slideLayouts/slideLayout56.xml"/><Relationship Id="rId10" Type="http://schemas.openxmlformats.org/officeDocument/2006/relationships/tags" Target="../tags/tag262.xml"/><Relationship Id="rId4" Type="http://schemas.openxmlformats.org/officeDocument/2006/relationships/tags" Target="../tags/tag256.xml"/><Relationship Id="rId9" Type="http://schemas.openxmlformats.org/officeDocument/2006/relationships/tags" Target="../tags/tag261.xml"/><Relationship Id="rId14" Type="http://schemas.openxmlformats.org/officeDocument/2006/relationships/tags" Target="../tags/tag26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7.xml.rels><?xml version="1.0" encoding="UTF-8" standalone="yes"?>
<Relationships xmlns="http://schemas.openxmlformats.org/package/2006/relationships"><Relationship Id="rId8" Type="http://schemas.openxmlformats.org/officeDocument/2006/relationships/tags" Target="../tags/tag274.xml"/><Relationship Id="rId13" Type="http://schemas.openxmlformats.org/officeDocument/2006/relationships/tags" Target="../tags/tag279.xml"/><Relationship Id="rId3" Type="http://schemas.openxmlformats.org/officeDocument/2006/relationships/tags" Target="../tags/tag269.xml"/><Relationship Id="rId7" Type="http://schemas.openxmlformats.org/officeDocument/2006/relationships/tags" Target="../tags/tag273.xml"/><Relationship Id="rId12" Type="http://schemas.openxmlformats.org/officeDocument/2006/relationships/tags" Target="../tags/tag278.xml"/><Relationship Id="rId17" Type="http://schemas.openxmlformats.org/officeDocument/2006/relationships/image" Target="../media/image22.emf"/><Relationship Id="rId2" Type="http://schemas.openxmlformats.org/officeDocument/2006/relationships/tags" Target="../tags/tag268.xml"/><Relationship Id="rId16" Type="http://schemas.openxmlformats.org/officeDocument/2006/relationships/customXml" Target="../ink/ink1.xml"/><Relationship Id="rId1" Type="http://schemas.openxmlformats.org/officeDocument/2006/relationships/tags" Target="../tags/tag267.xml"/><Relationship Id="rId6" Type="http://schemas.openxmlformats.org/officeDocument/2006/relationships/tags" Target="../tags/tag272.xml"/><Relationship Id="rId11" Type="http://schemas.openxmlformats.org/officeDocument/2006/relationships/tags" Target="../tags/tag277.xml"/><Relationship Id="rId5" Type="http://schemas.openxmlformats.org/officeDocument/2006/relationships/tags" Target="../tags/tag271.xml"/><Relationship Id="rId15" Type="http://schemas.openxmlformats.org/officeDocument/2006/relationships/slideLayout" Target="../slideLayouts/slideLayout78.xml"/><Relationship Id="rId10" Type="http://schemas.openxmlformats.org/officeDocument/2006/relationships/tags" Target="../tags/tag276.xml"/><Relationship Id="rId4" Type="http://schemas.openxmlformats.org/officeDocument/2006/relationships/tags" Target="../tags/tag270.xml"/><Relationship Id="rId9" Type="http://schemas.openxmlformats.org/officeDocument/2006/relationships/tags" Target="../tags/tag275.xml"/><Relationship Id="rId14" Type="http://schemas.openxmlformats.org/officeDocument/2006/relationships/tags" Target="../tags/tag280.xml"/></Relationships>
</file>

<file path=ppt/slides/_rels/slide4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customXml" Target="../ink/ink2.xml"/><Relationship Id="rId1" Type="http://schemas.openxmlformats.org/officeDocument/2006/relationships/slideLayout" Target="../slideLayouts/slideLayout78.xml"/></Relationships>
</file>

<file path=ppt/slides/_rels/slide49.xml.rels><?xml version="1.0" encoding="UTF-8" standalone="yes"?>
<Relationships xmlns="http://schemas.openxmlformats.org/package/2006/relationships"><Relationship Id="rId8" Type="http://schemas.openxmlformats.org/officeDocument/2006/relationships/tags" Target="../tags/tag288.xml"/><Relationship Id="rId13" Type="http://schemas.openxmlformats.org/officeDocument/2006/relationships/tags" Target="../tags/tag293.xml"/><Relationship Id="rId18" Type="http://schemas.openxmlformats.org/officeDocument/2006/relationships/image" Target="../media/image24.emf"/><Relationship Id="rId3" Type="http://schemas.openxmlformats.org/officeDocument/2006/relationships/tags" Target="../tags/tag283.xml"/><Relationship Id="rId7" Type="http://schemas.openxmlformats.org/officeDocument/2006/relationships/tags" Target="../tags/tag287.xml"/><Relationship Id="rId12" Type="http://schemas.openxmlformats.org/officeDocument/2006/relationships/tags" Target="../tags/tag292.xml"/><Relationship Id="rId17" Type="http://schemas.openxmlformats.org/officeDocument/2006/relationships/customXml" Target="../ink/ink3.xml"/><Relationship Id="rId2" Type="http://schemas.openxmlformats.org/officeDocument/2006/relationships/tags" Target="../tags/tag282.xml"/><Relationship Id="rId16" Type="http://schemas.openxmlformats.org/officeDocument/2006/relationships/image" Target="../media/image6.png"/><Relationship Id="rId1" Type="http://schemas.openxmlformats.org/officeDocument/2006/relationships/tags" Target="../tags/tag281.xml"/><Relationship Id="rId6" Type="http://schemas.openxmlformats.org/officeDocument/2006/relationships/tags" Target="../tags/tag286.xml"/><Relationship Id="rId11" Type="http://schemas.openxmlformats.org/officeDocument/2006/relationships/tags" Target="../tags/tag291.xml"/><Relationship Id="rId5" Type="http://schemas.openxmlformats.org/officeDocument/2006/relationships/tags" Target="../tags/tag285.xml"/><Relationship Id="rId15" Type="http://schemas.openxmlformats.org/officeDocument/2006/relationships/slideLayout" Target="../slideLayouts/slideLayout78.xml"/><Relationship Id="rId10" Type="http://schemas.openxmlformats.org/officeDocument/2006/relationships/tags" Target="../tags/tag290.xml"/><Relationship Id="rId4" Type="http://schemas.openxmlformats.org/officeDocument/2006/relationships/tags" Target="../tags/tag284.xml"/><Relationship Id="rId9" Type="http://schemas.openxmlformats.org/officeDocument/2006/relationships/tags" Target="../tags/tag289.xml"/><Relationship Id="rId14" Type="http://schemas.openxmlformats.org/officeDocument/2006/relationships/tags" Target="../tags/tag294.xml"/></Relationships>
</file>

<file path=ppt/slides/_rels/slide5.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tags" Target="../tags/tag26.xml"/><Relationship Id="rId2" Type="http://schemas.openxmlformats.org/officeDocument/2006/relationships/tags" Target="../tags/tag16.xml"/><Relationship Id="rId16" Type="http://schemas.openxmlformats.org/officeDocument/2006/relationships/image" Target="../media/image3.png"/><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slideLayout" Target="../slideLayouts/slideLayout68.xml"/><Relationship Id="rId10" Type="http://schemas.openxmlformats.org/officeDocument/2006/relationships/tags" Target="../tags/tag24.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s>
</file>

<file path=ppt/slides/_rels/slide50.xml.rels><?xml version="1.0" encoding="UTF-8" standalone="yes"?>
<Relationships xmlns="http://schemas.openxmlformats.org/package/2006/relationships"><Relationship Id="rId8" Type="http://schemas.openxmlformats.org/officeDocument/2006/relationships/tags" Target="../tags/tag302.xml"/><Relationship Id="rId13" Type="http://schemas.openxmlformats.org/officeDocument/2006/relationships/tags" Target="../tags/tag307.xml"/><Relationship Id="rId3" Type="http://schemas.openxmlformats.org/officeDocument/2006/relationships/tags" Target="../tags/tag297.xml"/><Relationship Id="rId7" Type="http://schemas.openxmlformats.org/officeDocument/2006/relationships/tags" Target="../tags/tag301.xml"/><Relationship Id="rId12" Type="http://schemas.openxmlformats.org/officeDocument/2006/relationships/tags" Target="../tags/tag306.xml"/><Relationship Id="rId2" Type="http://schemas.openxmlformats.org/officeDocument/2006/relationships/tags" Target="../tags/tag296.xml"/><Relationship Id="rId16" Type="http://schemas.openxmlformats.org/officeDocument/2006/relationships/notesSlide" Target="../notesSlides/notesSlide9.xml"/><Relationship Id="rId1" Type="http://schemas.openxmlformats.org/officeDocument/2006/relationships/tags" Target="../tags/tag295.xml"/><Relationship Id="rId6" Type="http://schemas.openxmlformats.org/officeDocument/2006/relationships/tags" Target="../tags/tag300.xml"/><Relationship Id="rId11" Type="http://schemas.openxmlformats.org/officeDocument/2006/relationships/tags" Target="../tags/tag305.xml"/><Relationship Id="rId5" Type="http://schemas.openxmlformats.org/officeDocument/2006/relationships/tags" Target="../tags/tag299.xml"/><Relationship Id="rId15" Type="http://schemas.openxmlformats.org/officeDocument/2006/relationships/slideLayout" Target="../slideLayouts/slideLayout78.xml"/><Relationship Id="rId10" Type="http://schemas.openxmlformats.org/officeDocument/2006/relationships/tags" Target="../tags/tag304.xml"/><Relationship Id="rId4" Type="http://schemas.openxmlformats.org/officeDocument/2006/relationships/tags" Target="../tags/tag298.xml"/><Relationship Id="rId9" Type="http://schemas.openxmlformats.org/officeDocument/2006/relationships/tags" Target="../tags/tag303.xml"/><Relationship Id="rId14" Type="http://schemas.openxmlformats.org/officeDocument/2006/relationships/tags" Target="../tags/tag308.xml"/></Relationships>
</file>

<file path=ppt/slides/_rels/slide51.xml.rels><?xml version="1.0" encoding="UTF-8" standalone="yes"?>
<Relationships xmlns="http://schemas.openxmlformats.org/package/2006/relationships"><Relationship Id="rId8" Type="http://schemas.openxmlformats.org/officeDocument/2006/relationships/tags" Target="../tags/tag316.xml"/><Relationship Id="rId13" Type="http://schemas.openxmlformats.org/officeDocument/2006/relationships/tags" Target="../tags/tag321.xml"/><Relationship Id="rId3" Type="http://schemas.openxmlformats.org/officeDocument/2006/relationships/tags" Target="../tags/tag311.xml"/><Relationship Id="rId7" Type="http://schemas.openxmlformats.org/officeDocument/2006/relationships/tags" Target="../tags/tag315.xml"/><Relationship Id="rId12" Type="http://schemas.openxmlformats.org/officeDocument/2006/relationships/tags" Target="../tags/tag320.xml"/><Relationship Id="rId17" Type="http://schemas.openxmlformats.org/officeDocument/2006/relationships/image" Target="../media/image25.emf"/><Relationship Id="rId2" Type="http://schemas.openxmlformats.org/officeDocument/2006/relationships/tags" Target="../tags/tag310.xml"/><Relationship Id="rId16" Type="http://schemas.openxmlformats.org/officeDocument/2006/relationships/customXml" Target="../ink/ink4.xml"/><Relationship Id="rId1" Type="http://schemas.openxmlformats.org/officeDocument/2006/relationships/tags" Target="../tags/tag309.xml"/><Relationship Id="rId6" Type="http://schemas.openxmlformats.org/officeDocument/2006/relationships/tags" Target="../tags/tag314.xml"/><Relationship Id="rId11" Type="http://schemas.openxmlformats.org/officeDocument/2006/relationships/tags" Target="../tags/tag319.xml"/><Relationship Id="rId5" Type="http://schemas.openxmlformats.org/officeDocument/2006/relationships/tags" Target="../tags/tag313.xml"/><Relationship Id="rId15" Type="http://schemas.openxmlformats.org/officeDocument/2006/relationships/slideLayout" Target="../slideLayouts/slideLayout78.xml"/><Relationship Id="rId10" Type="http://schemas.openxmlformats.org/officeDocument/2006/relationships/tags" Target="../tags/tag318.xml"/><Relationship Id="rId4" Type="http://schemas.openxmlformats.org/officeDocument/2006/relationships/tags" Target="../tags/tag312.xml"/><Relationship Id="rId9" Type="http://schemas.openxmlformats.org/officeDocument/2006/relationships/tags" Target="../tags/tag317.xml"/><Relationship Id="rId14" Type="http://schemas.openxmlformats.org/officeDocument/2006/relationships/tags" Target="../tags/tag322.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9.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8.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8.xml"/></Relationships>
</file>

<file path=ppt/slides/_rels/slide55.xml.rels><?xml version="1.0" encoding="UTF-8" standalone="yes"?>
<Relationships xmlns="http://schemas.openxmlformats.org/package/2006/relationships"><Relationship Id="rId8" Type="http://schemas.openxmlformats.org/officeDocument/2006/relationships/tags" Target="../tags/tag330.xml"/><Relationship Id="rId13" Type="http://schemas.openxmlformats.org/officeDocument/2006/relationships/tags" Target="../tags/tag335.xml"/><Relationship Id="rId3" Type="http://schemas.openxmlformats.org/officeDocument/2006/relationships/tags" Target="../tags/tag325.xml"/><Relationship Id="rId7" Type="http://schemas.openxmlformats.org/officeDocument/2006/relationships/tags" Target="../tags/tag329.xml"/><Relationship Id="rId12" Type="http://schemas.openxmlformats.org/officeDocument/2006/relationships/tags" Target="../tags/tag334.xml"/><Relationship Id="rId2" Type="http://schemas.openxmlformats.org/officeDocument/2006/relationships/tags" Target="../tags/tag324.xml"/><Relationship Id="rId16" Type="http://schemas.openxmlformats.org/officeDocument/2006/relationships/image" Target="../media/image2.png"/><Relationship Id="rId1" Type="http://schemas.openxmlformats.org/officeDocument/2006/relationships/tags" Target="../tags/tag323.xml"/><Relationship Id="rId6" Type="http://schemas.openxmlformats.org/officeDocument/2006/relationships/tags" Target="../tags/tag328.xml"/><Relationship Id="rId11" Type="http://schemas.openxmlformats.org/officeDocument/2006/relationships/tags" Target="../tags/tag333.xml"/><Relationship Id="rId5" Type="http://schemas.openxmlformats.org/officeDocument/2006/relationships/tags" Target="../tags/tag327.xml"/><Relationship Id="rId15" Type="http://schemas.openxmlformats.org/officeDocument/2006/relationships/slideLayout" Target="../slideLayouts/slideLayout79.xml"/><Relationship Id="rId10" Type="http://schemas.openxmlformats.org/officeDocument/2006/relationships/tags" Target="../tags/tag332.xml"/><Relationship Id="rId4" Type="http://schemas.openxmlformats.org/officeDocument/2006/relationships/tags" Target="../tags/tag326.xml"/><Relationship Id="rId9" Type="http://schemas.openxmlformats.org/officeDocument/2006/relationships/tags" Target="../tags/tag331.xml"/><Relationship Id="rId14" Type="http://schemas.openxmlformats.org/officeDocument/2006/relationships/tags" Target="../tags/tag336.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9.xml"/></Relationships>
</file>

<file path=ppt/slides/_rels/slide57.xml.rels><?xml version="1.0" encoding="UTF-8" standalone="yes"?>
<Relationships xmlns="http://schemas.openxmlformats.org/package/2006/relationships"><Relationship Id="rId8" Type="http://schemas.openxmlformats.org/officeDocument/2006/relationships/tags" Target="../tags/tag344.xml"/><Relationship Id="rId13" Type="http://schemas.openxmlformats.org/officeDocument/2006/relationships/tags" Target="../tags/tag349.xml"/><Relationship Id="rId3" Type="http://schemas.openxmlformats.org/officeDocument/2006/relationships/tags" Target="../tags/tag339.xml"/><Relationship Id="rId7" Type="http://schemas.openxmlformats.org/officeDocument/2006/relationships/tags" Target="../tags/tag343.xml"/><Relationship Id="rId12" Type="http://schemas.openxmlformats.org/officeDocument/2006/relationships/tags" Target="../tags/tag348.xml"/><Relationship Id="rId2" Type="http://schemas.openxmlformats.org/officeDocument/2006/relationships/tags" Target="../tags/tag338.xml"/><Relationship Id="rId16" Type="http://schemas.openxmlformats.org/officeDocument/2006/relationships/notesSlide" Target="../notesSlides/notesSlide10.xml"/><Relationship Id="rId1" Type="http://schemas.openxmlformats.org/officeDocument/2006/relationships/tags" Target="../tags/tag337.xml"/><Relationship Id="rId6" Type="http://schemas.openxmlformats.org/officeDocument/2006/relationships/tags" Target="../tags/tag342.xml"/><Relationship Id="rId11" Type="http://schemas.openxmlformats.org/officeDocument/2006/relationships/tags" Target="../tags/tag347.xml"/><Relationship Id="rId5" Type="http://schemas.openxmlformats.org/officeDocument/2006/relationships/tags" Target="../tags/tag341.xml"/><Relationship Id="rId15" Type="http://schemas.openxmlformats.org/officeDocument/2006/relationships/slideLayout" Target="../slideLayouts/slideLayout78.xml"/><Relationship Id="rId10" Type="http://schemas.openxmlformats.org/officeDocument/2006/relationships/tags" Target="../tags/tag346.xml"/><Relationship Id="rId4" Type="http://schemas.openxmlformats.org/officeDocument/2006/relationships/tags" Target="../tags/tag340.xml"/><Relationship Id="rId9" Type="http://schemas.openxmlformats.org/officeDocument/2006/relationships/tags" Target="../tags/tag345.xml"/><Relationship Id="rId14" Type="http://schemas.openxmlformats.org/officeDocument/2006/relationships/tags" Target="../tags/tag35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tags" Target="../tags/tag40.xml"/><Relationship Id="rId2" Type="http://schemas.openxmlformats.org/officeDocument/2006/relationships/tags" Target="../tags/tag30.xml"/><Relationship Id="rId16" Type="http://schemas.openxmlformats.org/officeDocument/2006/relationships/notesSlide" Target="../notesSlides/notesSlide2.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5" Type="http://schemas.openxmlformats.org/officeDocument/2006/relationships/tags" Target="../tags/tag33.xml"/><Relationship Id="rId15" Type="http://schemas.openxmlformats.org/officeDocument/2006/relationships/slideLayout" Target="../slideLayouts/slideLayout67.xml"/><Relationship Id="rId10" Type="http://schemas.openxmlformats.org/officeDocument/2006/relationships/tags" Target="../tags/tag38.xml"/><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tags" Target="../tags/tag42.xml"/></Relationships>
</file>

<file path=ppt/slides/_rels/slide60.xml.rels><?xml version="1.0" encoding="UTF-8" standalone="yes"?>
<Relationships xmlns="http://schemas.openxmlformats.org/package/2006/relationships"><Relationship Id="rId8" Type="http://schemas.openxmlformats.org/officeDocument/2006/relationships/tags" Target="../tags/tag358.xml"/><Relationship Id="rId13" Type="http://schemas.openxmlformats.org/officeDocument/2006/relationships/tags" Target="../tags/tag363.xml"/><Relationship Id="rId18" Type="http://schemas.openxmlformats.org/officeDocument/2006/relationships/tags" Target="../tags/tag368.xml"/><Relationship Id="rId26" Type="http://schemas.openxmlformats.org/officeDocument/2006/relationships/tags" Target="../tags/tag376.xml"/><Relationship Id="rId3" Type="http://schemas.openxmlformats.org/officeDocument/2006/relationships/tags" Target="../tags/tag353.xml"/><Relationship Id="rId21" Type="http://schemas.openxmlformats.org/officeDocument/2006/relationships/tags" Target="../tags/tag371.xml"/><Relationship Id="rId7" Type="http://schemas.openxmlformats.org/officeDocument/2006/relationships/tags" Target="../tags/tag357.xml"/><Relationship Id="rId12" Type="http://schemas.openxmlformats.org/officeDocument/2006/relationships/tags" Target="../tags/tag362.xml"/><Relationship Id="rId17" Type="http://schemas.openxmlformats.org/officeDocument/2006/relationships/tags" Target="../tags/tag367.xml"/><Relationship Id="rId25" Type="http://schemas.openxmlformats.org/officeDocument/2006/relationships/tags" Target="../tags/tag375.xml"/><Relationship Id="rId33" Type="http://schemas.openxmlformats.org/officeDocument/2006/relationships/image" Target="../media/image31.jpeg"/><Relationship Id="rId2" Type="http://schemas.openxmlformats.org/officeDocument/2006/relationships/tags" Target="../tags/tag352.xml"/><Relationship Id="rId16" Type="http://schemas.openxmlformats.org/officeDocument/2006/relationships/tags" Target="../tags/tag366.xml"/><Relationship Id="rId20" Type="http://schemas.openxmlformats.org/officeDocument/2006/relationships/tags" Target="../tags/tag370.xml"/><Relationship Id="rId29" Type="http://schemas.openxmlformats.org/officeDocument/2006/relationships/slideLayout" Target="../slideLayouts/slideLayout79.xml"/><Relationship Id="rId1" Type="http://schemas.openxmlformats.org/officeDocument/2006/relationships/tags" Target="../tags/tag351.xml"/><Relationship Id="rId6" Type="http://schemas.openxmlformats.org/officeDocument/2006/relationships/tags" Target="../tags/tag356.xml"/><Relationship Id="rId11" Type="http://schemas.openxmlformats.org/officeDocument/2006/relationships/tags" Target="../tags/tag361.xml"/><Relationship Id="rId24" Type="http://schemas.openxmlformats.org/officeDocument/2006/relationships/tags" Target="../tags/tag374.xml"/><Relationship Id="rId32" Type="http://schemas.openxmlformats.org/officeDocument/2006/relationships/image" Target="../media/image30.png"/><Relationship Id="rId5" Type="http://schemas.openxmlformats.org/officeDocument/2006/relationships/tags" Target="../tags/tag355.xml"/><Relationship Id="rId15" Type="http://schemas.openxmlformats.org/officeDocument/2006/relationships/tags" Target="../tags/tag365.xml"/><Relationship Id="rId23" Type="http://schemas.openxmlformats.org/officeDocument/2006/relationships/tags" Target="../tags/tag373.xml"/><Relationship Id="rId28" Type="http://schemas.openxmlformats.org/officeDocument/2006/relationships/tags" Target="../tags/tag378.xml"/><Relationship Id="rId10" Type="http://schemas.openxmlformats.org/officeDocument/2006/relationships/tags" Target="../tags/tag360.xml"/><Relationship Id="rId19" Type="http://schemas.openxmlformats.org/officeDocument/2006/relationships/tags" Target="../tags/tag369.xml"/><Relationship Id="rId31" Type="http://schemas.openxmlformats.org/officeDocument/2006/relationships/image" Target="../media/image29.jpeg"/><Relationship Id="rId4" Type="http://schemas.openxmlformats.org/officeDocument/2006/relationships/tags" Target="../tags/tag354.xml"/><Relationship Id="rId9" Type="http://schemas.openxmlformats.org/officeDocument/2006/relationships/tags" Target="../tags/tag359.xml"/><Relationship Id="rId14" Type="http://schemas.openxmlformats.org/officeDocument/2006/relationships/tags" Target="../tags/tag364.xml"/><Relationship Id="rId22" Type="http://schemas.openxmlformats.org/officeDocument/2006/relationships/tags" Target="../tags/tag372.xml"/><Relationship Id="rId27" Type="http://schemas.openxmlformats.org/officeDocument/2006/relationships/tags" Target="../tags/tag377.xml"/><Relationship Id="rId30" Type="http://schemas.openxmlformats.org/officeDocument/2006/relationships/notesSlide" Target="../notesSlides/notesSlide11.xml"/></Relationships>
</file>

<file path=ppt/slides/_rels/slide61.xml.rels><?xml version="1.0" encoding="UTF-8" standalone="yes"?>
<Relationships xmlns="http://schemas.openxmlformats.org/package/2006/relationships"><Relationship Id="rId8" Type="http://schemas.openxmlformats.org/officeDocument/2006/relationships/tags" Target="../tags/tag386.xml"/><Relationship Id="rId13" Type="http://schemas.openxmlformats.org/officeDocument/2006/relationships/tags" Target="../tags/tag391.xml"/><Relationship Id="rId3" Type="http://schemas.openxmlformats.org/officeDocument/2006/relationships/tags" Target="../tags/tag381.xml"/><Relationship Id="rId7" Type="http://schemas.openxmlformats.org/officeDocument/2006/relationships/tags" Target="../tags/tag385.xml"/><Relationship Id="rId12" Type="http://schemas.openxmlformats.org/officeDocument/2006/relationships/tags" Target="../tags/tag390.xml"/><Relationship Id="rId17" Type="http://schemas.openxmlformats.org/officeDocument/2006/relationships/image" Target="../media/image32.png"/><Relationship Id="rId2" Type="http://schemas.openxmlformats.org/officeDocument/2006/relationships/tags" Target="../tags/tag380.xml"/><Relationship Id="rId16" Type="http://schemas.openxmlformats.org/officeDocument/2006/relationships/notesSlide" Target="../notesSlides/notesSlide12.xml"/><Relationship Id="rId1" Type="http://schemas.openxmlformats.org/officeDocument/2006/relationships/tags" Target="../tags/tag379.xml"/><Relationship Id="rId6" Type="http://schemas.openxmlformats.org/officeDocument/2006/relationships/tags" Target="../tags/tag384.xml"/><Relationship Id="rId11" Type="http://schemas.openxmlformats.org/officeDocument/2006/relationships/tags" Target="../tags/tag389.xml"/><Relationship Id="rId5" Type="http://schemas.openxmlformats.org/officeDocument/2006/relationships/tags" Target="../tags/tag383.xml"/><Relationship Id="rId15" Type="http://schemas.openxmlformats.org/officeDocument/2006/relationships/slideLayout" Target="../slideLayouts/slideLayout78.xml"/><Relationship Id="rId10" Type="http://schemas.openxmlformats.org/officeDocument/2006/relationships/tags" Target="../tags/tag388.xml"/><Relationship Id="rId4" Type="http://schemas.openxmlformats.org/officeDocument/2006/relationships/tags" Target="../tags/tag382.xml"/><Relationship Id="rId9" Type="http://schemas.openxmlformats.org/officeDocument/2006/relationships/tags" Target="../tags/tag387.xml"/><Relationship Id="rId14" Type="http://schemas.openxmlformats.org/officeDocument/2006/relationships/tags" Target="../tags/tag392.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8.xml"/><Relationship Id="rId5" Type="http://schemas.openxmlformats.org/officeDocument/2006/relationships/image" Target="../media/image33.emf"/><Relationship Id="rId4" Type="http://schemas.openxmlformats.org/officeDocument/2006/relationships/customXml" Target="../ink/ink5.xml"/></Relationships>
</file>

<file path=ppt/slides/_rels/slide6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9.xml"/></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png"/><Relationship Id="rId1" Type="http://schemas.openxmlformats.org/officeDocument/2006/relationships/slideLayout" Target="../slideLayouts/slideLayout79.xml"/></Relationships>
</file>

<file path=ppt/slides/_rels/slide65.xml.rels><?xml version="1.0" encoding="UTF-8" standalone="yes"?>
<Relationships xmlns="http://schemas.openxmlformats.org/package/2006/relationships"><Relationship Id="rId8" Type="http://schemas.openxmlformats.org/officeDocument/2006/relationships/tags" Target="../tags/tag400.xml"/><Relationship Id="rId13" Type="http://schemas.openxmlformats.org/officeDocument/2006/relationships/tags" Target="../tags/tag405.xml"/><Relationship Id="rId3" Type="http://schemas.openxmlformats.org/officeDocument/2006/relationships/tags" Target="../tags/tag395.xml"/><Relationship Id="rId7" Type="http://schemas.openxmlformats.org/officeDocument/2006/relationships/tags" Target="../tags/tag399.xml"/><Relationship Id="rId12" Type="http://schemas.openxmlformats.org/officeDocument/2006/relationships/tags" Target="../tags/tag404.xml"/><Relationship Id="rId17" Type="http://schemas.openxmlformats.org/officeDocument/2006/relationships/image" Target="../media/image35.emf"/><Relationship Id="rId2" Type="http://schemas.openxmlformats.org/officeDocument/2006/relationships/tags" Target="../tags/tag394.xml"/><Relationship Id="rId16" Type="http://schemas.openxmlformats.org/officeDocument/2006/relationships/customXml" Target="../ink/ink6.xml"/><Relationship Id="rId1" Type="http://schemas.openxmlformats.org/officeDocument/2006/relationships/tags" Target="../tags/tag393.xml"/><Relationship Id="rId6" Type="http://schemas.openxmlformats.org/officeDocument/2006/relationships/tags" Target="../tags/tag398.xml"/><Relationship Id="rId11" Type="http://schemas.openxmlformats.org/officeDocument/2006/relationships/tags" Target="../tags/tag403.xml"/><Relationship Id="rId5" Type="http://schemas.openxmlformats.org/officeDocument/2006/relationships/tags" Target="../tags/tag397.xml"/><Relationship Id="rId15" Type="http://schemas.openxmlformats.org/officeDocument/2006/relationships/slideLayout" Target="../slideLayouts/slideLayout79.xml"/><Relationship Id="rId10" Type="http://schemas.openxmlformats.org/officeDocument/2006/relationships/tags" Target="../tags/tag402.xml"/><Relationship Id="rId4" Type="http://schemas.openxmlformats.org/officeDocument/2006/relationships/tags" Target="../tags/tag396.xml"/><Relationship Id="rId9" Type="http://schemas.openxmlformats.org/officeDocument/2006/relationships/tags" Target="../tags/tag401.xml"/><Relationship Id="rId14" Type="http://schemas.openxmlformats.org/officeDocument/2006/relationships/tags" Target="../tags/tag406.xml"/></Relationships>
</file>

<file path=ppt/slides/_rels/slide66.xml.rels><?xml version="1.0" encoding="UTF-8" standalone="yes"?>
<Relationships xmlns="http://schemas.openxmlformats.org/package/2006/relationships"><Relationship Id="rId8" Type="http://schemas.openxmlformats.org/officeDocument/2006/relationships/tags" Target="../tags/tag414.xml"/><Relationship Id="rId13" Type="http://schemas.openxmlformats.org/officeDocument/2006/relationships/tags" Target="../tags/tag419.xml"/><Relationship Id="rId3" Type="http://schemas.openxmlformats.org/officeDocument/2006/relationships/tags" Target="../tags/tag409.xml"/><Relationship Id="rId7" Type="http://schemas.openxmlformats.org/officeDocument/2006/relationships/tags" Target="../tags/tag413.xml"/><Relationship Id="rId12" Type="http://schemas.openxmlformats.org/officeDocument/2006/relationships/tags" Target="../tags/tag418.xml"/><Relationship Id="rId2" Type="http://schemas.openxmlformats.org/officeDocument/2006/relationships/tags" Target="../tags/tag408.xml"/><Relationship Id="rId1" Type="http://schemas.openxmlformats.org/officeDocument/2006/relationships/tags" Target="../tags/tag407.xml"/><Relationship Id="rId6" Type="http://schemas.openxmlformats.org/officeDocument/2006/relationships/tags" Target="../tags/tag412.xml"/><Relationship Id="rId11" Type="http://schemas.openxmlformats.org/officeDocument/2006/relationships/tags" Target="../tags/tag417.xml"/><Relationship Id="rId5" Type="http://schemas.openxmlformats.org/officeDocument/2006/relationships/tags" Target="../tags/tag411.xml"/><Relationship Id="rId15" Type="http://schemas.openxmlformats.org/officeDocument/2006/relationships/slideLayout" Target="../slideLayouts/slideLayout79.xml"/><Relationship Id="rId10" Type="http://schemas.openxmlformats.org/officeDocument/2006/relationships/tags" Target="../tags/tag416.xml"/><Relationship Id="rId4" Type="http://schemas.openxmlformats.org/officeDocument/2006/relationships/tags" Target="../tags/tag410.xml"/><Relationship Id="rId9" Type="http://schemas.openxmlformats.org/officeDocument/2006/relationships/tags" Target="../tags/tag415.xml"/><Relationship Id="rId14" Type="http://schemas.openxmlformats.org/officeDocument/2006/relationships/tags" Target="../tags/tag42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8.xml.rels><?xml version="1.0" encoding="UTF-8" standalone="yes"?>
<Relationships xmlns="http://schemas.openxmlformats.org/package/2006/relationships"><Relationship Id="rId8" Type="http://schemas.openxmlformats.org/officeDocument/2006/relationships/tags" Target="../tags/tag428.xml"/><Relationship Id="rId13" Type="http://schemas.openxmlformats.org/officeDocument/2006/relationships/tags" Target="../tags/tag433.xml"/><Relationship Id="rId3" Type="http://schemas.openxmlformats.org/officeDocument/2006/relationships/tags" Target="../tags/tag423.xml"/><Relationship Id="rId7" Type="http://schemas.openxmlformats.org/officeDocument/2006/relationships/tags" Target="../tags/tag427.xml"/><Relationship Id="rId12" Type="http://schemas.openxmlformats.org/officeDocument/2006/relationships/tags" Target="../tags/tag432.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tags" Target="../tags/tag426.xml"/><Relationship Id="rId11" Type="http://schemas.openxmlformats.org/officeDocument/2006/relationships/tags" Target="../tags/tag431.xml"/><Relationship Id="rId5" Type="http://schemas.openxmlformats.org/officeDocument/2006/relationships/tags" Target="../tags/tag425.xml"/><Relationship Id="rId15" Type="http://schemas.openxmlformats.org/officeDocument/2006/relationships/slideLayout" Target="../slideLayouts/slideLayout56.xml"/><Relationship Id="rId10" Type="http://schemas.openxmlformats.org/officeDocument/2006/relationships/tags" Target="../tags/tag430.xml"/><Relationship Id="rId4" Type="http://schemas.openxmlformats.org/officeDocument/2006/relationships/tags" Target="../tags/tag424.xml"/><Relationship Id="rId9" Type="http://schemas.openxmlformats.org/officeDocument/2006/relationships/tags" Target="../tags/tag429.xml"/><Relationship Id="rId14" Type="http://schemas.openxmlformats.org/officeDocument/2006/relationships/tags" Target="../tags/tag434.xml"/></Relationships>
</file>

<file path=ppt/slides/_rels/slide69.xml.rels><?xml version="1.0" encoding="UTF-8" standalone="yes"?>
<Relationships xmlns="http://schemas.openxmlformats.org/package/2006/relationships"><Relationship Id="rId8" Type="http://schemas.openxmlformats.org/officeDocument/2006/relationships/tags" Target="../tags/tag442.xml"/><Relationship Id="rId13" Type="http://schemas.openxmlformats.org/officeDocument/2006/relationships/tags" Target="../tags/tag447.xml"/><Relationship Id="rId3" Type="http://schemas.openxmlformats.org/officeDocument/2006/relationships/tags" Target="../tags/tag437.xml"/><Relationship Id="rId7" Type="http://schemas.openxmlformats.org/officeDocument/2006/relationships/tags" Target="../tags/tag441.xml"/><Relationship Id="rId12" Type="http://schemas.openxmlformats.org/officeDocument/2006/relationships/tags" Target="../tags/tag446.xml"/><Relationship Id="rId2" Type="http://schemas.openxmlformats.org/officeDocument/2006/relationships/tags" Target="../tags/tag436.xml"/><Relationship Id="rId1" Type="http://schemas.openxmlformats.org/officeDocument/2006/relationships/tags" Target="../tags/tag435.xml"/><Relationship Id="rId6" Type="http://schemas.openxmlformats.org/officeDocument/2006/relationships/tags" Target="../tags/tag440.xml"/><Relationship Id="rId11" Type="http://schemas.openxmlformats.org/officeDocument/2006/relationships/tags" Target="../tags/tag445.xml"/><Relationship Id="rId5" Type="http://schemas.openxmlformats.org/officeDocument/2006/relationships/tags" Target="../tags/tag439.xml"/><Relationship Id="rId15" Type="http://schemas.openxmlformats.org/officeDocument/2006/relationships/slideLayout" Target="../slideLayouts/slideLayout56.xml"/><Relationship Id="rId10" Type="http://schemas.openxmlformats.org/officeDocument/2006/relationships/tags" Target="../tags/tag444.xml"/><Relationship Id="rId4" Type="http://schemas.openxmlformats.org/officeDocument/2006/relationships/tags" Target="../tags/tag438.xml"/><Relationship Id="rId9" Type="http://schemas.openxmlformats.org/officeDocument/2006/relationships/tags" Target="../tags/tag443.xml"/><Relationship Id="rId14" Type="http://schemas.openxmlformats.org/officeDocument/2006/relationships/tags" Target="../tags/tag4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0.xml.rels><?xml version="1.0" encoding="UTF-8" standalone="yes"?>
<Relationships xmlns="http://schemas.openxmlformats.org/package/2006/relationships"><Relationship Id="rId8" Type="http://schemas.openxmlformats.org/officeDocument/2006/relationships/tags" Target="../tags/tag456.xml"/><Relationship Id="rId13" Type="http://schemas.openxmlformats.org/officeDocument/2006/relationships/tags" Target="../tags/tag461.xml"/><Relationship Id="rId3" Type="http://schemas.openxmlformats.org/officeDocument/2006/relationships/tags" Target="../tags/tag451.xml"/><Relationship Id="rId7" Type="http://schemas.openxmlformats.org/officeDocument/2006/relationships/tags" Target="../tags/tag455.xml"/><Relationship Id="rId12" Type="http://schemas.openxmlformats.org/officeDocument/2006/relationships/tags" Target="../tags/tag460.xml"/><Relationship Id="rId2" Type="http://schemas.openxmlformats.org/officeDocument/2006/relationships/tags" Target="../tags/tag450.xml"/><Relationship Id="rId1" Type="http://schemas.openxmlformats.org/officeDocument/2006/relationships/tags" Target="../tags/tag449.xml"/><Relationship Id="rId6" Type="http://schemas.openxmlformats.org/officeDocument/2006/relationships/tags" Target="../tags/tag454.xml"/><Relationship Id="rId11" Type="http://schemas.openxmlformats.org/officeDocument/2006/relationships/tags" Target="../tags/tag459.xml"/><Relationship Id="rId5" Type="http://schemas.openxmlformats.org/officeDocument/2006/relationships/tags" Target="../tags/tag453.xml"/><Relationship Id="rId15" Type="http://schemas.openxmlformats.org/officeDocument/2006/relationships/slideLayout" Target="../slideLayouts/slideLayout56.xml"/><Relationship Id="rId10" Type="http://schemas.openxmlformats.org/officeDocument/2006/relationships/tags" Target="../tags/tag458.xml"/><Relationship Id="rId4" Type="http://schemas.openxmlformats.org/officeDocument/2006/relationships/tags" Target="../tags/tag452.xml"/><Relationship Id="rId9" Type="http://schemas.openxmlformats.org/officeDocument/2006/relationships/tags" Target="../tags/tag457.xml"/><Relationship Id="rId14" Type="http://schemas.openxmlformats.org/officeDocument/2006/relationships/tags" Target="../tags/tag462.xml"/></Relationships>
</file>

<file path=ppt/slides/_rels/slide71.xml.rels><?xml version="1.0" encoding="UTF-8" standalone="yes"?>
<Relationships xmlns="http://schemas.openxmlformats.org/package/2006/relationships"><Relationship Id="rId13" Type="http://schemas.openxmlformats.org/officeDocument/2006/relationships/tags" Target="../tags/tag475.xml"/><Relationship Id="rId18" Type="http://schemas.openxmlformats.org/officeDocument/2006/relationships/customXml" Target="../ink/ink8.xml"/><Relationship Id="rId26" Type="http://schemas.openxmlformats.org/officeDocument/2006/relationships/customXml" Target="../ink/ink12.xml"/><Relationship Id="rId39" Type="http://schemas.openxmlformats.org/officeDocument/2006/relationships/image" Target="../media/image47.emf"/><Relationship Id="rId21" Type="http://schemas.openxmlformats.org/officeDocument/2006/relationships/image" Target="../media/image38.emf"/><Relationship Id="rId34" Type="http://schemas.openxmlformats.org/officeDocument/2006/relationships/customXml" Target="../ink/ink16.xml"/><Relationship Id="rId42" Type="http://schemas.openxmlformats.org/officeDocument/2006/relationships/customXml" Target="../ink/ink20.xml"/><Relationship Id="rId47" Type="http://schemas.openxmlformats.org/officeDocument/2006/relationships/image" Target="../media/image51.emf"/><Relationship Id="rId50" Type="http://schemas.openxmlformats.org/officeDocument/2006/relationships/customXml" Target="../ink/ink24.xml"/><Relationship Id="rId55" Type="http://schemas.openxmlformats.org/officeDocument/2006/relationships/image" Target="../media/image55.emf"/><Relationship Id="rId7" Type="http://schemas.openxmlformats.org/officeDocument/2006/relationships/tags" Target="../tags/tag469.xml"/><Relationship Id="rId12" Type="http://schemas.openxmlformats.org/officeDocument/2006/relationships/tags" Target="../tags/tag474.xml"/><Relationship Id="rId17" Type="http://schemas.openxmlformats.org/officeDocument/2006/relationships/image" Target="../media/image36.emf"/><Relationship Id="rId25" Type="http://schemas.openxmlformats.org/officeDocument/2006/relationships/image" Target="../media/image40.emf"/><Relationship Id="rId33" Type="http://schemas.openxmlformats.org/officeDocument/2006/relationships/image" Target="../media/image44.emf"/><Relationship Id="rId38" Type="http://schemas.openxmlformats.org/officeDocument/2006/relationships/customXml" Target="../ink/ink18.xml"/><Relationship Id="rId46" Type="http://schemas.openxmlformats.org/officeDocument/2006/relationships/customXml" Target="../ink/ink22.xml"/><Relationship Id="rId2" Type="http://schemas.openxmlformats.org/officeDocument/2006/relationships/tags" Target="../tags/tag464.xml"/><Relationship Id="rId16" Type="http://schemas.openxmlformats.org/officeDocument/2006/relationships/customXml" Target="../ink/ink7.xml"/><Relationship Id="rId20" Type="http://schemas.openxmlformats.org/officeDocument/2006/relationships/customXml" Target="../ink/ink9.xml"/><Relationship Id="rId29" Type="http://schemas.openxmlformats.org/officeDocument/2006/relationships/image" Target="../media/image42.emf"/><Relationship Id="rId41" Type="http://schemas.openxmlformats.org/officeDocument/2006/relationships/image" Target="../media/image48.emf"/><Relationship Id="rId54" Type="http://schemas.openxmlformats.org/officeDocument/2006/relationships/customXml" Target="../ink/ink26.xml"/><Relationship Id="rId1" Type="http://schemas.openxmlformats.org/officeDocument/2006/relationships/tags" Target="../tags/tag463.xml"/><Relationship Id="rId6" Type="http://schemas.openxmlformats.org/officeDocument/2006/relationships/tags" Target="../tags/tag468.xml"/><Relationship Id="rId11" Type="http://schemas.openxmlformats.org/officeDocument/2006/relationships/tags" Target="../tags/tag473.xml"/><Relationship Id="rId24" Type="http://schemas.openxmlformats.org/officeDocument/2006/relationships/customXml" Target="../ink/ink11.xml"/><Relationship Id="rId32" Type="http://schemas.openxmlformats.org/officeDocument/2006/relationships/customXml" Target="../ink/ink15.xml"/><Relationship Id="rId37" Type="http://schemas.openxmlformats.org/officeDocument/2006/relationships/image" Target="../media/image46.emf"/><Relationship Id="rId40" Type="http://schemas.openxmlformats.org/officeDocument/2006/relationships/customXml" Target="../ink/ink19.xml"/><Relationship Id="rId45" Type="http://schemas.openxmlformats.org/officeDocument/2006/relationships/image" Target="../media/image50.emf"/><Relationship Id="rId53" Type="http://schemas.openxmlformats.org/officeDocument/2006/relationships/image" Target="../media/image54.emf"/><Relationship Id="rId5" Type="http://schemas.openxmlformats.org/officeDocument/2006/relationships/tags" Target="../tags/tag467.xml"/><Relationship Id="rId15" Type="http://schemas.openxmlformats.org/officeDocument/2006/relationships/slideLayout" Target="../slideLayouts/slideLayout56.xml"/><Relationship Id="rId23" Type="http://schemas.openxmlformats.org/officeDocument/2006/relationships/image" Target="../media/image39.emf"/><Relationship Id="rId28" Type="http://schemas.openxmlformats.org/officeDocument/2006/relationships/customXml" Target="../ink/ink13.xml"/><Relationship Id="rId36" Type="http://schemas.openxmlformats.org/officeDocument/2006/relationships/customXml" Target="../ink/ink17.xml"/><Relationship Id="rId49" Type="http://schemas.openxmlformats.org/officeDocument/2006/relationships/image" Target="../media/image52.emf"/><Relationship Id="rId57" Type="http://schemas.openxmlformats.org/officeDocument/2006/relationships/image" Target="../media/image56.emf"/><Relationship Id="rId10" Type="http://schemas.openxmlformats.org/officeDocument/2006/relationships/tags" Target="../tags/tag472.xml"/><Relationship Id="rId19" Type="http://schemas.openxmlformats.org/officeDocument/2006/relationships/image" Target="../media/image37.emf"/><Relationship Id="rId31" Type="http://schemas.openxmlformats.org/officeDocument/2006/relationships/image" Target="../media/image43.emf"/><Relationship Id="rId44" Type="http://schemas.openxmlformats.org/officeDocument/2006/relationships/customXml" Target="../ink/ink21.xml"/><Relationship Id="rId52" Type="http://schemas.openxmlformats.org/officeDocument/2006/relationships/customXml" Target="../ink/ink25.xml"/><Relationship Id="rId4" Type="http://schemas.openxmlformats.org/officeDocument/2006/relationships/tags" Target="../tags/tag466.xml"/><Relationship Id="rId9" Type="http://schemas.openxmlformats.org/officeDocument/2006/relationships/tags" Target="../tags/tag471.xml"/><Relationship Id="rId14" Type="http://schemas.openxmlformats.org/officeDocument/2006/relationships/tags" Target="../tags/tag476.xml"/><Relationship Id="rId22" Type="http://schemas.openxmlformats.org/officeDocument/2006/relationships/customXml" Target="../ink/ink10.xml"/><Relationship Id="rId27" Type="http://schemas.openxmlformats.org/officeDocument/2006/relationships/image" Target="../media/image41.emf"/><Relationship Id="rId30" Type="http://schemas.openxmlformats.org/officeDocument/2006/relationships/customXml" Target="../ink/ink14.xml"/><Relationship Id="rId35" Type="http://schemas.openxmlformats.org/officeDocument/2006/relationships/image" Target="../media/image45.emf"/><Relationship Id="rId43" Type="http://schemas.openxmlformats.org/officeDocument/2006/relationships/image" Target="../media/image49.emf"/><Relationship Id="rId48" Type="http://schemas.openxmlformats.org/officeDocument/2006/relationships/customXml" Target="../ink/ink23.xml"/><Relationship Id="rId56" Type="http://schemas.openxmlformats.org/officeDocument/2006/relationships/customXml" Target="../ink/ink27.xml"/><Relationship Id="rId8" Type="http://schemas.openxmlformats.org/officeDocument/2006/relationships/tags" Target="../tags/tag470.xml"/><Relationship Id="rId51" Type="http://schemas.openxmlformats.org/officeDocument/2006/relationships/image" Target="../media/image53.emf"/><Relationship Id="rId3" Type="http://schemas.openxmlformats.org/officeDocument/2006/relationships/tags" Target="../tags/tag465.xml"/></Relationships>
</file>

<file path=ppt/slides/_rels/slide72.xml.rels><?xml version="1.0" encoding="UTF-8" standalone="yes"?>
<Relationships xmlns="http://schemas.openxmlformats.org/package/2006/relationships"><Relationship Id="rId8" Type="http://schemas.openxmlformats.org/officeDocument/2006/relationships/tags" Target="../tags/tag484.xml"/><Relationship Id="rId13" Type="http://schemas.openxmlformats.org/officeDocument/2006/relationships/tags" Target="../tags/tag489.xml"/><Relationship Id="rId18" Type="http://schemas.openxmlformats.org/officeDocument/2006/relationships/tags" Target="../tags/tag494.xml"/><Relationship Id="rId26" Type="http://schemas.openxmlformats.org/officeDocument/2006/relationships/tags" Target="../tags/tag502.xml"/><Relationship Id="rId3" Type="http://schemas.openxmlformats.org/officeDocument/2006/relationships/tags" Target="../tags/tag479.xml"/><Relationship Id="rId21" Type="http://schemas.openxmlformats.org/officeDocument/2006/relationships/tags" Target="../tags/tag497.xml"/><Relationship Id="rId7" Type="http://schemas.openxmlformats.org/officeDocument/2006/relationships/tags" Target="../tags/tag483.xml"/><Relationship Id="rId12" Type="http://schemas.openxmlformats.org/officeDocument/2006/relationships/tags" Target="../tags/tag488.xml"/><Relationship Id="rId17" Type="http://schemas.openxmlformats.org/officeDocument/2006/relationships/tags" Target="../tags/tag493.xml"/><Relationship Id="rId25" Type="http://schemas.openxmlformats.org/officeDocument/2006/relationships/tags" Target="../tags/tag501.xml"/><Relationship Id="rId2" Type="http://schemas.openxmlformats.org/officeDocument/2006/relationships/tags" Target="../tags/tag478.xml"/><Relationship Id="rId16" Type="http://schemas.openxmlformats.org/officeDocument/2006/relationships/tags" Target="../tags/tag492.xml"/><Relationship Id="rId20" Type="http://schemas.openxmlformats.org/officeDocument/2006/relationships/tags" Target="../tags/tag496.xml"/><Relationship Id="rId29" Type="http://schemas.openxmlformats.org/officeDocument/2006/relationships/slideLayout" Target="../slideLayouts/slideLayout57.xml"/><Relationship Id="rId1" Type="http://schemas.openxmlformats.org/officeDocument/2006/relationships/tags" Target="../tags/tag477.xml"/><Relationship Id="rId6" Type="http://schemas.openxmlformats.org/officeDocument/2006/relationships/tags" Target="../tags/tag482.xml"/><Relationship Id="rId11" Type="http://schemas.openxmlformats.org/officeDocument/2006/relationships/tags" Target="../tags/tag487.xml"/><Relationship Id="rId24" Type="http://schemas.openxmlformats.org/officeDocument/2006/relationships/tags" Target="../tags/tag500.xml"/><Relationship Id="rId5" Type="http://schemas.openxmlformats.org/officeDocument/2006/relationships/tags" Target="../tags/tag481.xml"/><Relationship Id="rId15" Type="http://schemas.openxmlformats.org/officeDocument/2006/relationships/tags" Target="../tags/tag491.xml"/><Relationship Id="rId23" Type="http://schemas.openxmlformats.org/officeDocument/2006/relationships/tags" Target="../tags/tag499.xml"/><Relationship Id="rId28" Type="http://schemas.openxmlformats.org/officeDocument/2006/relationships/tags" Target="../tags/tag504.xml"/><Relationship Id="rId10" Type="http://schemas.openxmlformats.org/officeDocument/2006/relationships/tags" Target="../tags/tag486.xml"/><Relationship Id="rId19" Type="http://schemas.openxmlformats.org/officeDocument/2006/relationships/tags" Target="../tags/tag495.xml"/><Relationship Id="rId4" Type="http://schemas.openxmlformats.org/officeDocument/2006/relationships/tags" Target="../tags/tag480.xml"/><Relationship Id="rId9" Type="http://schemas.openxmlformats.org/officeDocument/2006/relationships/tags" Target="../tags/tag485.xml"/><Relationship Id="rId14" Type="http://schemas.openxmlformats.org/officeDocument/2006/relationships/tags" Target="../tags/tag490.xml"/><Relationship Id="rId22" Type="http://schemas.openxmlformats.org/officeDocument/2006/relationships/tags" Target="../tags/tag498.xml"/><Relationship Id="rId27" Type="http://schemas.openxmlformats.org/officeDocument/2006/relationships/tags" Target="../tags/tag503.xml"/><Relationship Id="rId30" Type="http://schemas.openxmlformats.org/officeDocument/2006/relationships/image" Target="../media/image12.png"/></Relationships>
</file>

<file path=ppt/slides/_rels/slide7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customXml" Target="../ink/ink28.xml"/><Relationship Id="rId1" Type="http://schemas.openxmlformats.org/officeDocument/2006/relationships/slideLayout" Target="../slideLayouts/slideLayout5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8" Type="http://schemas.openxmlformats.org/officeDocument/2006/relationships/tags" Target="../tags/tag512.xml"/><Relationship Id="rId13" Type="http://schemas.openxmlformats.org/officeDocument/2006/relationships/tags" Target="../tags/tag517.xml"/><Relationship Id="rId18" Type="http://schemas.openxmlformats.org/officeDocument/2006/relationships/tags" Target="../tags/tag522.xml"/><Relationship Id="rId26" Type="http://schemas.openxmlformats.org/officeDocument/2006/relationships/tags" Target="../tags/tag530.xml"/><Relationship Id="rId39" Type="http://schemas.openxmlformats.org/officeDocument/2006/relationships/tags" Target="../tags/tag543.xml"/><Relationship Id="rId3" Type="http://schemas.openxmlformats.org/officeDocument/2006/relationships/tags" Target="../tags/tag507.xml"/><Relationship Id="rId21" Type="http://schemas.openxmlformats.org/officeDocument/2006/relationships/tags" Target="../tags/tag525.xml"/><Relationship Id="rId34" Type="http://schemas.openxmlformats.org/officeDocument/2006/relationships/tags" Target="../tags/tag538.xml"/><Relationship Id="rId42" Type="http://schemas.openxmlformats.org/officeDocument/2006/relationships/tags" Target="../tags/tag546.xml"/><Relationship Id="rId7" Type="http://schemas.openxmlformats.org/officeDocument/2006/relationships/tags" Target="../tags/tag511.xml"/><Relationship Id="rId12" Type="http://schemas.openxmlformats.org/officeDocument/2006/relationships/tags" Target="../tags/tag516.xml"/><Relationship Id="rId17" Type="http://schemas.openxmlformats.org/officeDocument/2006/relationships/tags" Target="../tags/tag521.xml"/><Relationship Id="rId25" Type="http://schemas.openxmlformats.org/officeDocument/2006/relationships/tags" Target="../tags/tag529.xml"/><Relationship Id="rId33" Type="http://schemas.openxmlformats.org/officeDocument/2006/relationships/tags" Target="../tags/tag537.xml"/><Relationship Id="rId38" Type="http://schemas.openxmlformats.org/officeDocument/2006/relationships/tags" Target="../tags/tag542.xml"/><Relationship Id="rId2" Type="http://schemas.openxmlformats.org/officeDocument/2006/relationships/tags" Target="../tags/tag506.xml"/><Relationship Id="rId16" Type="http://schemas.openxmlformats.org/officeDocument/2006/relationships/tags" Target="../tags/tag520.xml"/><Relationship Id="rId20" Type="http://schemas.openxmlformats.org/officeDocument/2006/relationships/tags" Target="../tags/tag524.xml"/><Relationship Id="rId29" Type="http://schemas.openxmlformats.org/officeDocument/2006/relationships/tags" Target="../tags/tag533.xml"/><Relationship Id="rId41" Type="http://schemas.openxmlformats.org/officeDocument/2006/relationships/tags" Target="../tags/tag545.xml"/><Relationship Id="rId1" Type="http://schemas.openxmlformats.org/officeDocument/2006/relationships/tags" Target="../tags/tag505.xml"/><Relationship Id="rId6" Type="http://schemas.openxmlformats.org/officeDocument/2006/relationships/tags" Target="../tags/tag510.xml"/><Relationship Id="rId11" Type="http://schemas.openxmlformats.org/officeDocument/2006/relationships/tags" Target="../tags/tag515.xml"/><Relationship Id="rId24" Type="http://schemas.openxmlformats.org/officeDocument/2006/relationships/tags" Target="../tags/tag528.xml"/><Relationship Id="rId32" Type="http://schemas.openxmlformats.org/officeDocument/2006/relationships/tags" Target="../tags/tag536.xml"/><Relationship Id="rId37" Type="http://schemas.openxmlformats.org/officeDocument/2006/relationships/tags" Target="../tags/tag541.xml"/><Relationship Id="rId40" Type="http://schemas.openxmlformats.org/officeDocument/2006/relationships/tags" Target="../tags/tag544.xml"/><Relationship Id="rId5" Type="http://schemas.openxmlformats.org/officeDocument/2006/relationships/tags" Target="../tags/tag509.xml"/><Relationship Id="rId15" Type="http://schemas.openxmlformats.org/officeDocument/2006/relationships/tags" Target="../tags/tag519.xml"/><Relationship Id="rId23" Type="http://schemas.openxmlformats.org/officeDocument/2006/relationships/tags" Target="../tags/tag527.xml"/><Relationship Id="rId28" Type="http://schemas.openxmlformats.org/officeDocument/2006/relationships/tags" Target="../tags/tag532.xml"/><Relationship Id="rId36" Type="http://schemas.openxmlformats.org/officeDocument/2006/relationships/tags" Target="../tags/tag540.xml"/><Relationship Id="rId10" Type="http://schemas.openxmlformats.org/officeDocument/2006/relationships/tags" Target="../tags/tag514.xml"/><Relationship Id="rId19" Type="http://schemas.openxmlformats.org/officeDocument/2006/relationships/tags" Target="../tags/tag523.xml"/><Relationship Id="rId31" Type="http://schemas.openxmlformats.org/officeDocument/2006/relationships/tags" Target="../tags/tag535.xml"/><Relationship Id="rId4" Type="http://schemas.openxmlformats.org/officeDocument/2006/relationships/tags" Target="../tags/tag508.xml"/><Relationship Id="rId9" Type="http://schemas.openxmlformats.org/officeDocument/2006/relationships/tags" Target="../tags/tag513.xml"/><Relationship Id="rId14" Type="http://schemas.openxmlformats.org/officeDocument/2006/relationships/tags" Target="../tags/tag518.xml"/><Relationship Id="rId22" Type="http://schemas.openxmlformats.org/officeDocument/2006/relationships/tags" Target="../tags/tag526.xml"/><Relationship Id="rId27" Type="http://schemas.openxmlformats.org/officeDocument/2006/relationships/tags" Target="../tags/tag531.xml"/><Relationship Id="rId30" Type="http://schemas.openxmlformats.org/officeDocument/2006/relationships/tags" Target="../tags/tag534.xml"/><Relationship Id="rId35" Type="http://schemas.openxmlformats.org/officeDocument/2006/relationships/tags" Target="../tags/tag539.xml"/><Relationship Id="rId43"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6.xml"/></Relationships>
</file>

<file path=ppt/slides/_rels/slide7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6.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56.xml"/></Relationships>
</file>

<file path=ppt/slides/_rels/slide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7.xml"/></Relationships>
</file>

<file path=ppt/slides/_rels/slide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6.xml"/></Relationships>
</file>

<file path=ppt/slides/_rels/slide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6.xml"/></Relationships>
</file>

<file path=ppt/slides/_rels/slide82.xml.rels><?xml version="1.0" encoding="UTF-8" standalone="yes"?>
<Relationships xmlns="http://schemas.openxmlformats.org/package/2006/relationships"><Relationship Id="rId8" Type="http://schemas.openxmlformats.org/officeDocument/2006/relationships/tags" Target="../tags/tag554.xml"/><Relationship Id="rId13" Type="http://schemas.openxmlformats.org/officeDocument/2006/relationships/tags" Target="../tags/tag559.xml"/><Relationship Id="rId3" Type="http://schemas.openxmlformats.org/officeDocument/2006/relationships/tags" Target="../tags/tag549.xml"/><Relationship Id="rId7" Type="http://schemas.openxmlformats.org/officeDocument/2006/relationships/tags" Target="../tags/tag553.xml"/><Relationship Id="rId12" Type="http://schemas.openxmlformats.org/officeDocument/2006/relationships/tags" Target="../tags/tag558.xml"/><Relationship Id="rId2" Type="http://schemas.openxmlformats.org/officeDocument/2006/relationships/tags" Target="../tags/tag548.xml"/><Relationship Id="rId1" Type="http://schemas.openxmlformats.org/officeDocument/2006/relationships/tags" Target="../tags/tag547.xml"/><Relationship Id="rId6" Type="http://schemas.openxmlformats.org/officeDocument/2006/relationships/tags" Target="../tags/tag552.xml"/><Relationship Id="rId11" Type="http://schemas.openxmlformats.org/officeDocument/2006/relationships/tags" Target="../tags/tag557.xml"/><Relationship Id="rId5" Type="http://schemas.openxmlformats.org/officeDocument/2006/relationships/tags" Target="../tags/tag551.xml"/><Relationship Id="rId15" Type="http://schemas.openxmlformats.org/officeDocument/2006/relationships/slideLayout" Target="../slideLayouts/slideLayout56.xml"/><Relationship Id="rId10" Type="http://schemas.openxmlformats.org/officeDocument/2006/relationships/tags" Target="../tags/tag556.xml"/><Relationship Id="rId4" Type="http://schemas.openxmlformats.org/officeDocument/2006/relationships/tags" Target="../tags/tag550.xml"/><Relationship Id="rId9" Type="http://schemas.openxmlformats.org/officeDocument/2006/relationships/tags" Target="../tags/tag555.xml"/><Relationship Id="rId14" Type="http://schemas.openxmlformats.org/officeDocument/2006/relationships/tags" Target="../tags/tag56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8" Type="http://schemas.openxmlformats.org/officeDocument/2006/relationships/tags" Target="../tags/tag568.xml"/><Relationship Id="rId13" Type="http://schemas.openxmlformats.org/officeDocument/2006/relationships/tags" Target="../tags/tag573.xml"/><Relationship Id="rId18" Type="http://schemas.openxmlformats.org/officeDocument/2006/relationships/customXml" Target="../ink/ink30.xml"/><Relationship Id="rId3" Type="http://schemas.openxmlformats.org/officeDocument/2006/relationships/tags" Target="../tags/tag563.xml"/><Relationship Id="rId21" Type="http://schemas.openxmlformats.org/officeDocument/2006/relationships/image" Target="../media/image66.emf"/><Relationship Id="rId7" Type="http://schemas.openxmlformats.org/officeDocument/2006/relationships/tags" Target="../tags/tag567.xml"/><Relationship Id="rId12" Type="http://schemas.openxmlformats.org/officeDocument/2006/relationships/tags" Target="../tags/tag572.xml"/><Relationship Id="rId17" Type="http://schemas.openxmlformats.org/officeDocument/2006/relationships/image" Target="../media/image64.emf"/><Relationship Id="rId2" Type="http://schemas.openxmlformats.org/officeDocument/2006/relationships/tags" Target="../tags/tag562.xml"/><Relationship Id="rId16" Type="http://schemas.openxmlformats.org/officeDocument/2006/relationships/customXml" Target="../ink/ink29.xml"/><Relationship Id="rId20" Type="http://schemas.openxmlformats.org/officeDocument/2006/relationships/customXml" Target="../ink/ink31.xml"/><Relationship Id="rId1" Type="http://schemas.openxmlformats.org/officeDocument/2006/relationships/tags" Target="../tags/tag561.xml"/><Relationship Id="rId6" Type="http://schemas.openxmlformats.org/officeDocument/2006/relationships/tags" Target="../tags/tag566.xml"/><Relationship Id="rId11" Type="http://schemas.openxmlformats.org/officeDocument/2006/relationships/tags" Target="../tags/tag571.xml"/><Relationship Id="rId5" Type="http://schemas.openxmlformats.org/officeDocument/2006/relationships/tags" Target="../tags/tag565.xml"/><Relationship Id="rId15" Type="http://schemas.openxmlformats.org/officeDocument/2006/relationships/slideLayout" Target="../slideLayouts/slideLayout1.xml"/><Relationship Id="rId23" Type="http://schemas.openxmlformats.org/officeDocument/2006/relationships/image" Target="../media/image67.emf"/><Relationship Id="rId10" Type="http://schemas.openxmlformats.org/officeDocument/2006/relationships/tags" Target="../tags/tag570.xml"/><Relationship Id="rId19" Type="http://schemas.openxmlformats.org/officeDocument/2006/relationships/image" Target="../media/image65.emf"/><Relationship Id="rId4" Type="http://schemas.openxmlformats.org/officeDocument/2006/relationships/tags" Target="../tags/tag564.xml"/><Relationship Id="rId9" Type="http://schemas.openxmlformats.org/officeDocument/2006/relationships/tags" Target="../tags/tag569.xml"/><Relationship Id="rId14" Type="http://schemas.openxmlformats.org/officeDocument/2006/relationships/tags" Target="../tags/tag574.xml"/><Relationship Id="rId22" Type="http://schemas.openxmlformats.org/officeDocument/2006/relationships/customXml" Target="../ink/ink32.xml"/></Relationships>
</file>

<file path=ppt/slides/_rels/slide86.xml.rels><?xml version="1.0" encoding="UTF-8" standalone="yes"?>
<Relationships xmlns="http://schemas.openxmlformats.org/package/2006/relationships"><Relationship Id="rId13" Type="http://schemas.openxmlformats.org/officeDocument/2006/relationships/tags" Target="../tags/tag587.xml"/><Relationship Id="rId18" Type="http://schemas.openxmlformats.org/officeDocument/2006/relationships/tags" Target="../tags/tag592.xml"/><Relationship Id="rId26" Type="http://schemas.openxmlformats.org/officeDocument/2006/relationships/tags" Target="../tags/tag600.xml"/><Relationship Id="rId39" Type="http://schemas.openxmlformats.org/officeDocument/2006/relationships/image" Target="../media/image74.emf"/><Relationship Id="rId3" Type="http://schemas.openxmlformats.org/officeDocument/2006/relationships/tags" Target="../tags/tag577.xml"/><Relationship Id="rId21" Type="http://schemas.openxmlformats.org/officeDocument/2006/relationships/tags" Target="../tags/tag595.xml"/><Relationship Id="rId34" Type="http://schemas.openxmlformats.org/officeDocument/2006/relationships/customXml" Target="../ink/ink33.xml"/><Relationship Id="rId42" Type="http://schemas.openxmlformats.org/officeDocument/2006/relationships/customXml" Target="../ink/ink37.xml"/><Relationship Id="rId47" Type="http://schemas.openxmlformats.org/officeDocument/2006/relationships/image" Target="../media/image78.emf"/><Relationship Id="rId50" Type="http://schemas.openxmlformats.org/officeDocument/2006/relationships/customXml" Target="../ink/ink41.xml"/><Relationship Id="rId7" Type="http://schemas.openxmlformats.org/officeDocument/2006/relationships/tags" Target="../tags/tag581.xml"/><Relationship Id="rId12" Type="http://schemas.openxmlformats.org/officeDocument/2006/relationships/tags" Target="../tags/tag586.xml"/><Relationship Id="rId17" Type="http://schemas.openxmlformats.org/officeDocument/2006/relationships/tags" Target="../tags/tag591.xml"/><Relationship Id="rId25" Type="http://schemas.openxmlformats.org/officeDocument/2006/relationships/tags" Target="../tags/tag599.xml"/><Relationship Id="rId33" Type="http://schemas.openxmlformats.org/officeDocument/2006/relationships/image" Target="../media/image71.png"/><Relationship Id="rId38" Type="http://schemas.openxmlformats.org/officeDocument/2006/relationships/customXml" Target="../ink/ink35.xml"/><Relationship Id="rId46" Type="http://schemas.openxmlformats.org/officeDocument/2006/relationships/customXml" Target="../ink/ink39.xml"/><Relationship Id="rId2" Type="http://schemas.openxmlformats.org/officeDocument/2006/relationships/tags" Target="../tags/tag576.xml"/><Relationship Id="rId16" Type="http://schemas.openxmlformats.org/officeDocument/2006/relationships/tags" Target="../tags/tag590.xml"/><Relationship Id="rId20" Type="http://schemas.openxmlformats.org/officeDocument/2006/relationships/tags" Target="../tags/tag594.xml"/><Relationship Id="rId29" Type="http://schemas.openxmlformats.org/officeDocument/2006/relationships/slideLayout" Target="../slideLayouts/slideLayout1.xml"/><Relationship Id="rId41" Type="http://schemas.openxmlformats.org/officeDocument/2006/relationships/image" Target="../media/image75.emf"/><Relationship Id="rId1" Type="http://schemas.openxmlformats.org/officeDocument/2006/relationships/tags" Target="../tags/tag575.xml"/><Relationship Id="rId6" Type="http://schemas.openxmlformats.org/officeDocument/2006/relationships/tags" Target="../tags/tag580.xml"/><Relationship Id="rId11" Type="http://schemas.openxmlformats.org/officeDocument/2006/relationships/tags" Target="../tags/tag585.xml"/><Relationship Id="rId24" Type="http://schemas.openxmlformats.org/officeDocument/2006/relationships/tags" Target="../tags/tag598.xml"/><Relationship Id="rId32" Type="http://schemas.openxmlformats.org/officeDocument/2006/relationships/image" Target="../media/image70.png"/><Relationship Id="rId37" Type="http://schemas.openxmlformats.org/officeDocument/2006/relationships/image" Target="../media/image73.emf"/><Relationship Id="rId40" Type="http://schemas.openxmlformats.org/officeDocument/2006/relationships/customXml" Target="../ink/ink36.xml"/><Relationship Id="rId45" Type="http://schemas.openxmlformats.org/officeDocument/2006/relationships/image" Target="../media/image77.emf"/><Relationship Id="rId5" Type="http://schemas.openxmlformats.org/officeDocument/2006/relationships/tags" Target="../tags/tag579.xml"/><Relationship Id="rId15" Type="http://schemas.openxmlformats.org/officeDocument/2006/relationships/tags" Target="../tags/tag589.xml"/><Relationship Id="rId23" Type="http://schemas.openxmlformats.org/officeDocument/2006/relationships/tags" Target="../tags/tag597.xml"/><Relationship Id="rId28" Type="http://schemas.openxmlformats.org/officeDocument/2006/relationships/tags" Target="../tags/tag602.xml"/><Relationship Id="rId36" Type="http://schemas.openxmlformats.org/officeDocument/2006/relationships/customXml" Target="../ink/ink34.xml"/><Relationship Id="rId49" Type="http://schemas.openxmlformats.org/officeDocument/2006/relationships/image" Target="../media/image79.emf"/><Relationship Id="rId10" Type="http://schemas.openxmlformats.org/officeDocument/2006/relationships/tags" Target="../tags/tag584.xml"/><Relationship Id="rId19" Type="http://schemas.openxmlformats.org/officeDocument/2006/relationships/tags" Target="../tags/tag593.xml"/><Relationship Id="rId31" Type="http://schemas.openxmlformats.org/officeDocument/2006/relationships/image" Target="../media/image69.png"/><Relationship Id="rId44" Type="http://schemas.openxmlformats.org/officeDocument/2006/relationships/customXml" Target="../ink/ink38.xml"/><Relationship Id="rId4" Type="http://schemas.openxmlformats.org/officeDocument/2006/relationships/tags" Target="../tags/tag578.xml"/><Relationship Id="rId9" Type="http://schemas.openxmlformats.org/officeDocument/2006/relationships/tags" Target="../tags/tag583.xml"/><Relationship Id="rId14" Type="http://schemas.openxmlformats.org/officeDocument/2006/relationships/tags" Target="../tags/tag588.xml"/><Relationship Id="rId22" Type="http://schemas.openxmlformats.org/officeDocument/2006/relationships/tags" Target="../tags/tag596.xml"/><Relationship Id="rId27" Type="http://schemas.openxmlformats.org/officeDocument/2006/relationships/tags" Target="../tags/tag601.xml"/><Relationship Id="rId30" Type="http://schemas.openxmlformats.org/officeDocument/2006/relationships/image" Target="../media/image68.png"/><Relationship Id="rId35" Type="http://schemas.openxmlformats.org/officeDocument/2006/relationships/image" Target="../media/image72.emf"/><Relationship Id="rId43" Type="http://schemas.openxmlformats.org/officeDocument/2006/relationships/image" Target="../media/image76.emf"/><Relationship Id="rId48" Type="http://schemas.openxmlformats.org/officeDocument/2006/relationships/customXml" Target="../ink/ink40.xml"/><Relationship Id="rId8" Type="http://schemas.openxmlformats.org/officeDocument/2006/relationships/tags" Target="../tags/tag582.xml"/><Relationship Id="rId51" Type="http://schemas.openxmlformats.org/officeDocument/2006/relationships/image" Target="../media/image80.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8" Type="http://schemas.openxmlformats.org/officeDocument/2006/relationships/tags" Target="../tags/tag610.xml"/><Relationship Id="rId13" Type="http://schemas.openxmlformats.org/officeDocument/2006/relationships/tags" Target="../tags/tag615.xml"/><Relationship Id="rId3" Type="http://schemas.openxmlformats.org/officeDocument/2006/relationships/tags" Target="../tags/tag605.xml"/><Relationship Id="rId7" Type="http://schemas.openxmlformats.org/officeDocument/2006/relationships/tags" Target="../tags/tag609.xml"/><Relationship Id="rId12" Type="http://schemas.openxmlformats.org/officeDocument/2006/relationships/tags" Target="../tags/tag614.xml"/><Relationship Id="rId2" Type="http://schemas.openxmlformats.org/officeDocument/2006/relationships/tags" Target="../tags/tag604.xml"/><Relationship Id="rId1" Type="http://schemas.openxmlformats.org/officeDocument/2006/relationships/tags" Target="../tags/tag603.xml"/><Relationship Id="rId6" Type="http://schemas.openxmlformats.org/officeDocument/2006/relationships/tags" Target="../tags/tag608.xml"/><Relationship Id="rId11" Type="http://schemas.openxmlformats.org/officeDocument/2006/relationships/tags" Target="../tags/tag613.xml"/><Relationship Id="rId5" Type="http://schemas.openxmlformats.org/officeDocument/2006/relationships/tags" Target="../tags/tag607.xml"/><Relationship Id="rId15" Type="http://schemas.openxmlformats.org/officeDocument/2006/relationships/slideLayout" Target="../slideLayouts/slideLayout51.xml"/><Relationship Id="rId10" Type="http://schemas.openxmlformats.org/officeDocument/2006/relationships/tags" Target="../tags/tag612.xml"/><Relationship Id="rId4" Type="http://schemas.openxmlformats.org/officeDocument/2006/relationships/tags" Target="../tags/tag606.xml"/><Relationship Id="rId9" Type="http://schemas.openxmlformats.org/officeDocument/2006/relationships/tags" Target="../tags/tag611.xml"/><Relationship Id="rId14" Type="http://schemas.openxmlformats.org/officeDocument/2006/relationships/tags" Target="../tags/tag616.xml"/></Relationships>
</file>

<file path=ppt/slides/_rels/slide89.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customXml" Target="../ink/ink42.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tags" Target="../tags/tag55.xml"/><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tags" Target="../tags/tag54.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5" Type="http://schemas.openxmlformats.org/officeDocument/2006/relationships/tags" Target="../tags/tag47.xml"/><Relationship Id="rId15" Type="http://schemas.openxmlformats.org/officeDocument/2006/relationships/slideLayout" Target="../slideLayouts/slideLayout67.xml"/><Relationship Id="rId10" Type="http://schemas.openxmlformats.org/officeDocument/2006/relationships/tags" Target="../tags/tag52.xml"/><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tags" Target="../tags/tag56.xml"/></Relationships>
</file>

<file path=ppt/slides/_rels/slide90.xml.rels><?xml version="1.0" encoding="UTF-8" standalone="yes"?>
<Relationships xmlns="http://schemas.openxmlformats.org/package/2006/relationships"><Relationship Id="rId8" Type="http://schemas.openxmlformats.org/officeDocument/2006/relationships/tags" Target="../tags/tag624.xml"/><Relationship Id="rId13" Type="http://schemas.openxmlformats.org/officeDocument/2006/relationships/tags" Target="../tags/tag629.xml"/><Relationship Id="rId3" Type="http://schemas.openxmlformats.org/officeDocument/2006/relationships/tags" Target="../tags/tag619.xml"/><Relationship Id="rId7" Type="http://schemas.openxmlformats.org/officeDocument/2006/relationships/tags" Target="../tags/tag623.xml"/><Relationship Id="rId12" Type="http://schemas.openxmlformats.org/officeDocument/2006/relationships/tags" Target="../tags/tag628.xml"/><Relationship Id="rId2" Type="http://schemas.openxmlformats.org/officeDocument/2006/relationships/tags" Target="../tags/tag618.xml"/><Relationship Id="rId16" Type="http://schemas.openxmlformats.org/officeDocument/2006/relationships/image" Target="../media/image82.jpeg"/><Relationship Id="rId1" Type="http://schemas.openxmlformats.org/officeDocument/2006/relationships/tags" Target="../tags/tag617.xml"/><Relationship Id="rId6" Type="http://schemas.openxmlformats.org/officeDocument/2006/relationships/tags" Target="../tags/tag622.xml"/><Relationship Id="rId11" Type="http://schemas.openxmlformats.org/officeDocument/2006/relationships/tags" Target="../tags/tag627.xml"/><Relationship Id="rId5" Type="http://schemas.openxmlformats.org/officeDocument/2006/relationships/tags" Target="../tags/tag621.xml"/><Relationship Id="rId15" Type="http://schemas.openxmlformats.org/officeDocument/2006/relationships/slideLayout" Target="../slideLayouts/slideLayout1.xml"/><Relationship Id="rId10" Type="http://schemas.openxmlformats.org/officeDocument/2006/relationships/tags" Target="../tags/tag626.xml"/><Relationship Id="rId4" Type="http://schemas.openxmlformats.org/officeDocument/2006/relationships/tags" Target="../tags/tag620.xml"/><Relationship Id="rId9" Type="http://schemas.openxmlformats.org/officeDocument/2006/relationships/tags" Target="../tags/tag625.xml"/><Relationship Id="rId14" Type="http://schemas.openxmlformats.org/officeDocument/2006/relationships/tags" Target="../tags/tag630.xml"/></Relationships>
</file>

<file path=ppt/slides/_rels/slide91.xml.rels><?xml version="1.0" encoding="UTF-8" standalone="yes"?>
<Relationships xmlns="http://schemas.openxmlformats.org/package/2006/relationships"><Relationship Id="rId8" Type="http://schemas.openxmlformats.org/officeDocument/2006/relationships/tags" Target="../tags/tag638.xml"/><Relationship Id="rId13" Type="http://schemas.openxmlformats.org/officeDocument/2006/relationships/tags" Target="../tags/tag643.xml"/><Relationship Id="rId3" Type="http://schemas.openxmlformats.org/officeDocument/2006/relationships/tags" Target="../tags/tag633.xml"/><Relationship Id="rId7" Type="http://schemas.openxmlformats.org/officeDocument/2006/relationships/tags" Target="../tags/tag637.xml"/><Relationship Id="rId12" Type="http://schemas.openxmlformats.org/officeDocument/2006/relationships/tags" Target="../tags/tag642.xml"/><Relationship Id="rId2" Type="http://schemas.openxmlformats.org/officeDocument/2006/relationships/tags" Target="../tags/tag632.xml"/><Relationship Id="rId1" Type="http://schemas.openxmlformats.org/officeDocument/2006/relationships/tags" Target="../tags/tag631.xml"/><Relationship Id="rId6" Type="http://schemas.openxmlformats.org/officeDocument/2006/relationships/tags" Target="../tags/tag636.xml"/><Relationship Id="rId11" Type="http://schemas.openxmlformats.org/officeDocument/2006/relationships/tags" Target="../tags/tag641.xml"/><Relationship Id="rId5" Type="http://schemas.openxmlformats.org/officeDocument/2006/relationships/tags" Target="../tags/tag635.xml"/><Relationship Id="rId15" Type="http://schemas.openxmlformats.org/officeDocument/2006/relationships/slideLayout" Target="../slideLayouts/slideLayout1.xml"/><Relationship Id="rId10" Type="http://schemas.openxmlformats.org/officeDocument/2006/relationships/tags" Target="../tags/tag640.xml"/><Relationship Id="rId4" Type="http://schemas.openxmlformats.org/officeDocument/2006/relationships/tags" Target="../tags/tag634.xml"/><Relationship Id="rId9" Type="http://schemas.openxmlformats.org/officeDocument/2006/relationships/tags" Target="../tags/tag639.xml"/><Relationship Id="rId14" Type="http://schemas.openxmlformats.org/officeDocument/2006/relationships/tags" Target="../tags/tag644.xml"/></Relationships>
</file>

<file path=ppt/slides/_rels/slide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3.xml"/><Relationship Id="rId4" Type="http://schemas.openxmlformats.org/officeDocument/2006/relationships/image" Target="../media/image88.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3" Type="http://schemas.openxmlformats.org/officeDocument/2006/relationships/tags" Target="../tags/tag657.xml"/><Relationship Id="rId18" Type="http://schemas.openxmlformats.org/officeDocument/2006/relationships/customXml" Target="../ink/ink44.xml"/><Relationship Id="rId26" Type="http://schemas.openxmlformats.org/officeDocument/2006/relationships/customXml" Target="../ink/ink48.xml"/><Relationship Id="rId39" Type="http://schemas.openxmlformats.org/officeDocument/2006/relationships/image" Target="../media/image100.emf"/><Relationship Id="rId3" Type="http://schemas.openxmlformats.org/officeDocument/2006/relationships/tags" Target="../tags/tag647.xml"/><Relationship Id="rId21" Type="http://schemas.openxmlformats.org/officeDocument/2006/relationships/image" Target="../media/image91.emf"/><Relationship Id="rId34" Type="http://schemas.openxmlformats.org/officeDocument/2006/relationships/customXml" Target="../ink/ink52.xml"/><Relationship Id="rId42" Type="http://schemas.openxmlformats.org/officeDocument/2006/relationships/customXml" Target="../ink/ink56.xml"/><Relationship Id="rId47" Type="http://schemas.openxmlformats.org/officeDocument/2006/relationships/image" Target="../media/image104.emf"/><Relationship Id="rId50" Type="http://schemas.openxmlformats.org/officeDocument/2006/relationships/customXml" Target="../ink/ink60.xml"/><Relationship Id="rId7" Type="http://schemas.openxmlformats.org/officeDocument/2006/relationships/tags" Target="../tags/tag651.xml"/><Relationship Id="rId12" Type="http://schemas.openxmlformats.org/officeDocument/2006/relationships/tags" Target="../tags/tag656.xml"/><Relationship Id="rId17" Type="http://schemas.openxmlformats.org/officeDocument/2006/relationships/image" Target="../media/image89.emf"/><Relationship Id="rId25" Type="http://schemas.openxmlformats.org/officeDocument/2006/relationships/image" Target="../media/image93.emf"/><Relationship Id="rId33" Type="http://schemas.openxmlformats.org/officeDocument/2006/relationships/image" Target="../media/image97.emf"/><Relationship Id="rId38" Type="http://schemas.openxmlformats.org/officeDocument/2006/relationships/customXml" Target="../ink/ink54.xml"/><Relationship Id="rId46" Type="http://schemas.openxmlformats.org/officeDocument/2006/relationships/customXml" Target="../ink/ink58.xml"/><Relationship Id="rId2" Type="http://schemas.openxmlformats.org/officeDocument/2006/relationships/tags" Target="../tags/tag646.xml"/><Relationship Id="rId16" Type="http://schemas.openxmlformats.org/officeDocument/2006/relationships/customXml" Target="../ink/ink43.xml"/><Relationship Id="rId20" Type="http://schemas.openxmlformats.org/officeDocument/2006/relationships/customXml" Target="../ink/ink45.xml"/><Relationship Id="rId29" Type="http://schemas.openxmlformats.org/officeDocument/2006/relationships/image" Target="../media/image95.emf"/><Relationship Id="rId41" Type="http://schemas.openxmlformats.org/officeDocument/2006/relationships/image" Target="../media/image101.emf"/><Relationship Id="rId1" Type="http://schemas.openxmlformats.org/officeDocument/2006/relationships/tags" Target="../tags/tag645.xml"/><Relationship Id="rId6" Type="http://schemas.openxmlformats.org/officeDocument/2006/relationships/tags" Target="../tags/tag650.xml"/><Relationship Id="rId11" Type="http://schemas.openxmlformats.org/officeDocument/2006/relationships/tags" Target="../tags/tag655.xml"/><Relationship Id="rId24" Type="http://schemas.openxmlformats.org/officeDocument/2006/relationships/customXml" Target="../ink/ink47.xml"/><Relationship Id="rId32" Type="http://schemas.openxmlformats.org/officeDocument/2006/relationships/customXml" Target="../ink/ink51.xml"/><Relationship Id="rId37" Type="http://schemas.openxmlformats.org/officeDocument/2006/relationships/image" Target="../media/image99.emf"/><Relationship Id="rId40" Type="http://schemas.openxmlformats.org/officeDocument/2006/relationships/customXml" Target="../ink/ink55.xml"/><Relationship Id="rId45" Type="http://schemas.openxmlformats.org/officeDocument/2006/relationships/image" Target="../media/image103.emf"/><Relationship Id="rId53" Type="http://schemas.openxmlformats.org/officeDocument/2006/relationships/image" Target="../media/image107.emf"/><Relationship Id="rId5" Type="http://schemas.openxmlformats.org/officeDocument/2006/relationships/tags" Target="../tags/tag649.xml"/><Relationship Id="rId15" Type="http://schemas.openxmlformats.org/officeDocument/2006/relationships/slideLayout" Target="../slideLayouts/slideLayout1.xml"/><Relationship Id="rId23" Type="http://schemas.openxmlformats.org/officeDocument/2006/relationships/image" Target="../media/image92.emf"/><Relationship Id="rId28" Type="http://schemas.openxmlformats.org/officeDocument/2006/relationships/customXml" Target="../ink/ink49.xml"/><Relationship Id="rId36" Type="http://schemas.openxmlformats.org/officeDocument/2006/relationships/customXml" Target="../ink/ink53.xml"/><Relationship Id="rId49" Type="http://schemas.openxmlformats.org/officeDocument/2006/relationships/image" Target="../media/image105.emf"/><Relationship Id="rId10" Type="http://schemas.openxmlformats.org/officeDocument/2006/relationships/tags" Target="../tags/tag654.xml"/><Relationship Id="rId19" Type="http://schemas.openxmlformats.org/officeDocument/2006/relationships/image" Target="../media/image90.emf"/><Relationship Id="rId31" Type="http://schemas.openxmlformats.org/officeDocument/2006/relationships/image" Target="../media/image96.emf"/><Relationship Id="rId44" Type="http://schemas.openxmlformats.org/officeDocument/2006/relationships/customXml" Target="../ink/ink57.xml"/><Relationship Id="rId52" Type="http://schemas.openxmlformats.org/officeDocument/2006/relationships/customXml" Target="../ink/ink61.xml"/><Relationship Id="rId4" Type="http://schemas.openxmlformats.org/officeDocument/2006/relationships/tags" Target="../tags/tag648.xml"/><Relationship Id="rId9" Type="http://schemas.openxmlformats.org/officeDocument/2006/relationships/tags" Target="../tags/tag653.xml"/><Relationship Id="rId14" Type="http://schemas.openxmlformats.org/officeDocument/2006/relationships/tags" Target="../tags/tag658.xml"/><Relationship Id="rId22" Type="http://schemas.openxmlformats.org/officeDocument/2006/relationships/customXml" Target="../ink/ink46.xml"/><Relationship Id="rId27" Type="http://schemas.openxmlformats.org/officeDocument/2006/relationships/image" Target="../media/image94.emf"/><Relationship Id="rId30" Type="http://schemas.openxmlformats.org/officeDocument/2006/relationships/customXml" Target="../ink/ink50.xml"/><Relationship Id="rId35" Type="http://schemas.openxmlformats.org/officeDocument/2006/relationships/image" Target="../media/image98.emf"/><Relationship Id="rId43" Type="http://schemas.openxmlformats.org/officeDocument/2006/relationships/image" Target="../media/image102.emf"/><Relationship Id="rId48" Type="http://schemas.openxmlformats.org/officeDocument/2006/relationships/customXml" Target="../ink/ink59.xml"/><Relationship Id="rId8" Type="http://schemas.openxmlformats.org/officeDocument/2006/relationships/tags" Target="../tags/tag652.xml"/><Relationship Id="rId51" Type="http://schemas.openxmlformats.org/officeDocument/2006/relationships/image" Target="../media/image10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ChangeArrowheads="1"/>
          </p:cNvSpPr>
          <p:nvPr/>
        </p:nvSpPr>
        <p:spPr bwMode="auto">
          <a:xfrm>
            <a:off x="538163" y="546100"/>
            <a:ext cx="57102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4400" dirty="0">
                <a:solidFill>
                  <a:srgbClr val="000000"/>
                </a:solidFill>
                <a:latin typeface="Cambria" panose="02040503050406030204" pitchFamily="18" charset="0"/>
              </a:rPr>
              <a:t> Prolog's progress...</a:t>
            </a:r>
            <a:endParaRPr lang="en-US" altLang="en-US" sz="4800" dirty="0">
              <a:solidFill>
                <a:srgbClr val="000000"/>
              </a:solidFill>
              <a:latin typeface="Cambria" panose="02040503050406030204" pitchFamily="18" charset="0"/>
            </a:endParaRPr>
          </a:p>
        </p:txBody>
      </p:sp>
      <p:sp>
        <p:nvSpPr>
          <p:cNvPr id="16387" name="Rectangle 50"/>
          <p:cNvSpPr>
            <a:spLocks noChangeArrowheads="1"/>
          </p:cNvSpPr>
          <p:nvPr/>
        </p:nvSpPr>
        <p:spPr bwMode="auto">
          <a:xfrm>
            <a:off x="685800" y="1852613"/>
            <a:ext cx="76962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700" b="1" dirty="0">
                <a:solidFill>
                  <a:srgbClr val="000000"/>
                </a:solidFill>
                <a:latin typeface="Calibri" pitchFamily="34" charset="0"/>
              </a:rPr>
              <a:t>Prolog gets Professorship at P.I.T.</a:t>
            </a:r>
          </a:p>
          <a:p>
            <a:pPr algn="ctr"/>
            <a:r>
              <a:rPr lang="en-US" altLang="en-US" sz="2100" dirty="0">
                <a:solidFill>
                  <a:srgbClr val="000000"/>
                </a:solidFill>
                <a:latin typeface="Calibri" pitchFamily="34" charset="0"/>
              </a:rPr>
              <a:t>(Pasadena, AP):  Prolog has been appointed a professor of computer science at the Pasadena Institute of Technology (P.I.T.).  </a:t>
            </a:r>
            <a:r>
              <a:rPr lang="ja-JP" altLang="en-US" sz="2100" dirty="0">
                <a:solidFill>
                  <a:srgbClr val="000000"/>
                </a:solidFill>
                <a:latin typeface="Calibri" pitchFamily="34" charset="0"/>
              </a:rPr>
              <a:t>“</a:t>
            </a:r>
            <a:r>
              <a:rPr lang="en-US" altLang="ja-JP" sz="2100" dirty="0">
                <a:solidFill>
                  <a:srgbClr val="000000"/>
                </a:solidFill>
                <a:latin typeface="Calibri" pitchFamily="34" charset="0"/>
              </a:rPr>
              <a:t>Dr. Prolog appears to have an extraordinarily keen intellect,</a:t>
            </a:r>
            <a:r>
              <a:rPr lang="ja-JP" altLang="en-US" sz="2100" dirty="0">
                <a:solidFill>
                  <a:srgbClr val="000000"/>
                </a:solidFill>
                <a:latin typeface="Calibri" pitchFamily="34" charset="0"/>
              </a:rPr>
              <a:t>”</a:t>
            </a:r>
            <a:r>
              <a:rPr lang="en-US" altLang="ja-JP" sz="2100" dirty="0">
                <a:solidFill>
                  <a:srgbClr val="000000"/>
                </a:solidFill>
                <a:latin typeface="Calibri" pitchFamily="34" charset="0"/>
              </a:rPr>
              <a:t> said a dean at P.I.T.  Although we didn't meet Dr. Prolog in person, we did conduct an interview through an unusual text-based dialog.  Dr. Prolog's answers to our questions were extremely concise but always correct.  </a:t>
            </a:r>
          </a:p>
          <a:p>
            <a:pPr algn="ctr"/>
            <a:r>
              <a:rPr lang="en-US" altLang="ja-JP" sz="2100" dirty="0" smtClean="0">
                <a:solidFill>
                  <a:srgbClr val="000000"/>
                </a:solidFill>
                <a:latin typeface="Calibri" pitchFamily="34" charset="0"/>
              </a:rPr>
              <a:t>"During </a:t>
            </a:r>
            <a:r>
              <a:rPr lang="en-US" altLang="ja-JP" sz="2100" dirty="0">
                <a:solidFill>
                  <a:srgbClr val="000000"/>
                </a:solidFill>
                <a:latin typeface="Calibri" pitchFamily="34" charset="0"/>
              </a:rPr>
              <a:t>our online </a:t>
            </a:r>
            <a:r>
              <a:rPr lang="en-US" altLang="ja-JP" sz="2100" dirty="0" smtClean="0">
                <a:solidFill>
                  <a:srgbClr val="000000"/>
                </a:solidFill>
                <a:latin typeface="Calibri" pitchFamily="34" charset="0"/>
              </a:rPr>
              <a:t>interview, we </a:t>
            </a:r>
            <a:r>
              <a:rPr lang="en-US" altLang="ja-JP" sz="2100" dirty="0">
                <a:solidFill>
                  <a:srgbClr val="000000"/>
                </a:solidFill>
                <a:latin typeface="Calibri" pitchFamily="34" charset="0"/>
              </a:rPr>
              <a:t>were a bit confused by Dr. Prolog's </a:t>
            </a:r>
            <a:r>
              <a:rPr lang="en-US" altLang="ja-JP" sz="2100" dirty="0" smtClean="0">
                <a:solidFill>
                  <a:srgbClr val="000000"/>
                </a:solidFill>
                <a:latin typeface="Calibri" pitchFamily="34" charset="0"/>
              </a:rPr>
              <a:t>punctuation habits – and all the warnings about </a:t>
            </a:r>
            <a:r>
              <a:rPr lang="ja-JP" altLang="en-US" sz="2100" dirty="0">
                <a:solidFill>
                  <a:srgbClr val="000000"/>
                </a:solidFill>
                <a:latin typeface="Calibri" pitchFamily="34" charset="0"/>
              </a:rPr>
              <a:t>‘</a:t>
            </a:r>
            <a:r>
              <a:rPr lang="en-US" altLang="ja-JP" sz="2100" dirty="0" smtClean="0">
                <a:solidFill>
                  <a:srgbClr val="000000"/>
                </a:solidFill>
                <a:latin typeface="Calibri" pitchFamily="34" charset="0"/>
              </a:rPr>
              <a:t>singletons.</a:t>
            </a:r>
            <a:r>
              <a:rPr lang="ja-JP" altLang="en-US" sz="2100" dirty="0" smtClean="0">
                <a:solidFill>
                  <a:srgbClr val="000000"/>
                </a:solidFill>
                <a:latin typeface="Calibri" pitchFamily="34" charset="0"/>
              </a:rPr>
              <a:t>’</a:t>
            </a:r>
            <a:r>
              <a:rPr lang="en-US" altLang="ja-JP" sz="2100" dirty="0" smtClean="0">
                <a:solidFill>
                  <a:srgbClr val="000000"/>
                </a:solidFill>
                <a:latin typeface="Calibri" pitchFamily="34" charset="0"/>
              </a:rPr>
              <a:t> We </a:t>
            </a:r>
            <a:r>
              <a:rPr lang="en-US" altLang="ja-JP" sz="2100" dirty="0">
                <a:solidFill>
                  <a:srgbClr val="000000"/>
                </a:solidFill>
                <a:latin typeface="Calibri" pitchFamily="34" charset="0"/>
              </a:rPr>
              <a:t>assumed </a:t>
            </a:r>
            <a:r>
              <a:rPr lang="en-US" altLang="ja-JP" sz="2100" dirty="0" smtClean="0">
                <a:solidFill>
                  <a:srgbClr val="000000"/>
                </a:solidFill>
                <a:latin typeface="Calibri" pitchFamily="34" charset="0"/>
              </a:rPr>
              <a:t>that </a:t>
            </a:r>
            <a:r>
              <a:rPr lang="en-US" altLang="ja-JP" sz="2100" dirty="0">
                <a:solidFill>
                  <a:srgbClr val="000000"/>
                </a:solidFill>
                <a:latin typeface="Calibri" pitchFamily="34" charset="0"/>
              </a:rPr>
              <a:t>Dr. Prolog is </a:t>
            </a:r>
            <a:r>
              <a:rPr lang="en-US" altLang="ja-JP" sz="2100" dirty="0" smtClean="0">
                <a:solidFill>
                  <a:srgbClr val="000000"/>
                </a:solidFill>
                <a:latin typeface="Calibri" pitchFamily="34" charset="0"/>
              </a:rPr>
              <a:t>simply very </a:t>
            </a:r>
            <a:r>
              <a:rPr lang="en-US" altLang="ja-JP" sz="2100" dirty="0">
                <a:solidFill>
                  <a:srgbClr val="000000"/>
                </a:solidFill>
                <a:latin typeface="Calibri" pitchFamily="34" charset="0"/>
              </a:rPr>
              <a:t>social and dislikes working in </a:t>
            </a:r>
            <a:r>
              <a:rPr lang="en-US" altLang="ja-JP" sz="2100" dirty="0" smtClean="0">
                <a:solidFill>
                  <a:srgbClr val="000000"/>
                </a:solidFill>
                <a:latin typeface="Calibri" pitchFamily="34" charset="0"/>
              </a:rPr>
              <a:t>isolation – we're certain </a:t>
            </a:r>
            <a:r>
              <a:rPr lang="en-US" altLang="ja-JP" sz="2100" dirty="0">
                <a:solidFill>
                  <a:srgbClr val="000000"/>
                </a:solidFill>
                <a:latin typeface="Calibri" pitchFamily="34" charset="0"/>
              </a:rPr>
              <a:t>that Dr. Prolog will be a wonderful addition to our community."  When asked if Dr. Prolog had any comments on this new position, the answer was simply </a:t>
            </a:r>
            <a:r>
              <a:rPr lang="ja-JP" altLang="en-US" sz="2100" dirty="0">
                <a:solidFill>
                  <a:srgbClr val="000000"/>
                </a:solidFill>
                <a:latin typeface="Calibri" pitchFamily="34" charset="0"/>
              </a:rPr>
              <a:t>“</a:t>
            </a:r>
            <a:r>
              <a:rPr lang="en-US" altLang="ja-JP" sz="2100" dirty="0">
                <a:solidFill>
                  <a:srgbClr val="000000"/>
                </a:solidFill>
                <a:latin typeface="Calibri" pitchFamily="34" charset="0"/>
              </a:rPr>
              <a:t>false.</a:t>
            </a:r>
            <a:r>
              <a:rPr lang="ja-JP" altLang="en-US" sz="2100" dirty="0">
                <a:solidFill>
                  <a:srgbClr val="000000"/>
                </a:solidFill>
                <a:latin typeface="Calibri" pitchFamily="34" charset="0"/>
              </a:rPr>
              <a:t>”</a:t>
            </a:r>
            <a:endParaRPr lang="en-US" altLang="en-US" sz="2100" dirty="0">
              <a:solidFill>
                <a:srgbClr val="000000"/>
              </a:solidFill>
              <a:latin typeface="Calibri" pitchFamily="34" charset="0"/>
            </a:endParaRPr>
          </a:p>
        </p:txBody>
      </p:sp>
      <p:grpSp>
        <p:nvGrpSpPr>
          <p:cNvPr id="16388" name="Group 1047"/>
          <p:cNvGrpSpPr>
            <a:grpSpLocks/>
          </p:cNvGrpSpPr>
          <p:nvPr>
            <p:custDataLst>
              <p:tags r:id="rId1"/>
            </p:custDataLst>
          </p:nvPr>
        </p:nvGrpSpPr>
        <p:grpSpPr bwMode="auto">
          <a:xfrm>
            <a:off x="7391400" y="228600"/>
            <a:ext cx="914400" cy="914400"/>
            <a:chOff x="2928" y="1051"/>
            <a:chExt cx="840" cy="957"/>
          </a:xfrm>
        </p:grpSpPr>
        <p:sp>
          <p:nvSpPr>
            <p:cNvPr id="16390" name="Freeform 1048"/>
            <p:cNvSpPr>
              <a:spLocks/>
            </p:cNvSpPr>
            <p:nvPr>
              <p:custDataLst>
                <p:tags r:id="rId2"/>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391"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sp>
          <p:nvSpPr>
            <p:cNvPr id="16392"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sp>
          <p:nvSpPr>
            <p:cNvPr id="16393"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sp>
          <p:nvSpPr>
            <p:cNvPr id="16394"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sp>
          <p:nvSpPr>
            <p:cNvPr id="16395"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sp>
          <p:nvSpPr>
            <p:cNvPr id="16396"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sp>
          <p:nvSpPr>
            <p:cNvPr id="16397"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sp>
          <p:nvSpPr>
            <p:cNvPr id="16398"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sp>
          <p:nvSpPr>
            <p:cNvPr id="16399"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00"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01"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02"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6389" name="Rectangle 65"/>
          <p:cNvSpPr>
            <a:spLocks noChangeArrowheads="1"/>
          </p:cNvSpPr>
          <p:nvPr/>
        </p:nvSpPr>
        <p:spPr bwMode="auto">
          <a:xfrm>
            <a:off x="6705600" y="1219200"/>
            <a:ext cx="2209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a:solidFill>
                  <a:srgbClr val="009200"/>
                </a:solidFill>
                <a:latin typeface="Calibri" pitchFamily="34" charset="0"/>
              </a:rPr>
              <a:t>Dr. Prolog, P.I.T.'s newest faculty member</a:t>
            </a:r>
            <a:endParaRPr lang="en-US" altLang="en-US" sz="1500">
              <a:solidFill>
                <a:srgbClr val="009200"/>
              </a:solidFill>
            </a:endParaRPr>
          </a:p>
        </p:txBody>
      </p:sp>
    </p:spTree>
    <p:extLst>
      <p:ext uri="{BB962C8B-B14F-4D97-AF65-F5344CB8AC3E}">
        <p14:creationId xmlns:p14="http://schemas.microsoft.com/office/powerpoint/2010/main" val="26663292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6"/>
          <p:cNvSpPr txBox="1">
            <a:spLocks noChangeArrowheads="1"/>
          </p:cNvSpPr>
          <p:nvPr/>
        </p:nvSpPr>
        <p:spPr bwMode="auto">
          <a:xfrm>
            <a:off x="695325" y="152400"/>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50000"/>
              </a:spcBef>
              <a:spcAft>
                <a:spcPct val="0"/>
              </a:spcAft>
              <a:defRPr sz="2400">
                <a:solidFill>
                  <a:schemeClr val="tx1"/>
                </a:solidFill>
                <a:latin typeface="Times New Roman" pitchFamily="18" charset="0"/>
              </a:defRPr>
            </a:lvl6pPr>
            <a:lvl7pPr marL="2971800" indent="-228600" algn="ctr" eaLnBrk="0" fontAlgn="base" hangingPunct="0">
              <a:spcBef>
                <a:spcPct val="50000"/>
              </a:spcBef>
              <a:spcAft>
                <a:spcPct val="0"/>
              </a:spcAft>
              <a:defRPr sz="2400">
                <a:solidFill>
                  <a:schemeClr val="tx1"/>
                </a:solidFill>
                <a:latin typeface="Times New Roman" pitchFamily="18" charset="0"/>
              </a:defRPr>
            </a:lvl7pPr>
            <a:lvl8pPr marL="3429000" indent="-228600" algn="ctr" eaLnBrk="0" fontAlgn="base" hangingPunct="0">
              <a:spcBef>
                <a:spcPct val="50000"/>
              </a:spcBef>
              <a:spcAft>
                <a:spcPct val="0"/>
              </a:spcAft>
              <a:defRPr sz="2400">
                <a:solidFill>
                  <a:schemeClr val="tx1"/>
                </a:solidFill>
                <a:latin typeface="Times New Roman" pitchFamily="18" charset="0"/>
              </a:defRPr>
            </a:lvl8pPr>
            <a:lvl9pPr marL="3886200" indent="-228600" algn="ctr" eaLnBrk="0" fontAlgn="base" hangingPunct="0">
              <a:spcBef>
                <a:spcPct val="50000"/>
              </a:spcBef>
              <a:spcAft>
                <a:spcPct val="0"/>
              </a:spcAft>
              <a:defRPr sz="2400">
                <a:solidFill>
                  <a:schemeClr val="tx1"/>
                </a:solidFill>
                <a:latin typeface="Times New Roman" pitchFamily="18" charset="0"/>
              </a:defRPr>
            </a:lvl9pPr>
          </a:lstStyle>
          <a:p>
            <a:pPr algn="ctr">
              <a:defRPr/>
            </a:pPr>
            <a:r>
              <a:rPr lang="en-US" sz="4400" b="1" dirty="0" smtClean="0">
                <a:solidFill>
                  <a:srgbClr val="000000"/>
                </a:solidFill>
                <a:latin typeface="Courier New" panose="02070309020205020404" pitchFamily="49" charset="0"/>
                <a:ea typeface="+mn-ea"/>
                <a:cs typeface="Courier New" panose="02070309020205020404" pitchFamily="49" charset="0"/>
              </a:rPr>
              <a:t>take</a:t>
            </a:r>
            <a:r>
              <a:rPr lang="en-US" sz="4400" dirty="0" smtClean="0">
                <a:solidFill>
                  <a:srgbClr val="000000"/>
                </a:solidFill>
                <a:latin typeface="Cambria" panose="02040503050406030204" pitchFamily="18" charset="0"/>
                <a:ea typeface="+mn-ea"/>
              </a:rPr>
              <a:t> a look…</a:t>
            </a:r>
            <a:endParaRPr lang="en-US" sz="4400" dirty="0" smtClean="0">
              <a:solidFill>
                <a:srgbClr val="000000"/>
              </a:solidFill>
              <a:latin typeface="Cambria" panose="02040503050406030204" pitchFamily="18" charset="0"/>
              <a:ea typeface="+mn-ea"/>
            </a:endParaRPr>
          </a:p>
        </p:txBody>
      </p:sp>
      <p:pic>
        <p:nvPicPr>
          <p:cNvPr id="26627" name="Picture 1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14425"/>
            <a:ext cx="6734175"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52"/>
          <p:cNvSpPr txBox="1">
            <a:spLocks noChangeArrowheads="1"/>
          </p:cNvSpPr>
          <p:nvPr/>
        </p:nvSpPr>
        <p:spPr bwMode="auto">
          <a:xfrm>
            <a:off x="5895975" y="5105400"/>
            <a:ext cx="2438400" cy="1384300"/>
          </a:xfrm>
          <a:prstGeom prst="rect">
            <a:avLst/>
          </a:prstGeom>
          <a:solidFill>
            <a:srgbClr val="E7F6FF"/>
          </a:solidFill>
          <a:ln w="12700">
            <a:solidFill>
              <a:srgbClr val="0000FF"/>
            </a:solidFill>
            <a:miter lim="800000"/>
            <a:headEnd/>
            <a:tailEnd/>
          </a:ln>
        </p:spPr>
        <p:txBody>
          <a:bodyPr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50000"/>
              </a:spcBef>
              <a:spcAft>
                <a:spcPct val="0"/>
              </a:spcAft>
              <a:defRPr sz="2400">
                <a:solidFill>
                  <a:schemeClr val="tx1"/>
                </a:solidFill>
                <a:latin typeface="Times New Roman" pitchFamily="18" charset="0"/>
              </a:defRPr>
            </a:lvl6pPr>
            <a:lvl7pPr marL="2971800" indent="-228600" algn="ctr" eaLnBrk="0" fontAlgn="base" hangingPunct="0">
              <a:spcBef>
                <a:spcPct val="50000"/>
              </a:spcBef>
              <a:spcAft>
                <a:spcPct val="0"/>
              </a:spcAft>
              <a:defRPr sz="2400">
                <a:solidFill>
                  <a:schemeClr val="tx1"/>
                </a:solidFill>
                <a:latin typeface="Times New Roman" pitchFamily="18" charset="0"/>
              </a:defRPr>
            </a:lvl7pPr>
            <a:lvl8pPr marL="3429000" indent="-228600" algn="ctr" eaLnBrk="0" fontAlgn="base" hangingPunct="0">
              <a:spcBef>
                <a:spcPct val="50000"/>
              </a:spcBef>
              <a:spcAft>
                <a:spcPct val="0"/>
              </a:spcAft>
              <a:defRPr sz="2400">
                <a:solidFill>
                  <a:schemeClr val="tx1"/>
                </a:solidFill>
                <a:latin typeface="Times New Roman" pitchFamily="18" charset="0"/>
              </a:defRPr>
            </a:lvl8pPr>
            <a:lvl9pPr marL="3886200" indent="-228600" algn="ctr" eaLnBrk="0" fontAlgn="base" hangingPunct="0">
              <a:spcBef>
                <a:spcPct val="50000"/>
              </a:spcBef>
              <a:spcAft>
                <a:spcPct val="0"/>
              </a:spcAft>
              <a:defRPr sz="2400">
                <a:solidFill>
                  <a:schemeClr val="tx1"/>
                </a:solidFill>
                <a:latin typeface="Times New Roman" pitchFamily="18" charset="0"/>
              </a:defRPr>
            </a:lvl9pPr>
          </a:lstStyle>
          <a:p>
            <a:pPr algn="ctr">
              <a:defRPr/>
            </a:pPr>
            <a:r>
              <a:rPr lang="en-US" sz="2800" dirty="0" smtClean="0">
                <a:solidFill>
                  <a:srgbClr val="000000"/>
                </a:solidFill>
                <a:latin typeface="Cambria" panose="02040503050406030204" pitchFamily="18" charset="0"/>
                <a:ea typeface="+mn-ea"/>
              </a:rPr>
              <a:t>How might </a:t>
            </a:r>
            <a:r>
              <a:rPr lang="en-US" sz="2800" b="1" dirty="0" smtClean="0">
                <a:solidFill>
                  <a:srgbClr val="000000"/>
                </a:solidFill>
                <a:latin typeface="Cambria" panose="02040503050406030204" pitchFamily="18" charset="0"/>
                <a:ea typeface="+mn-ea"/>
                <a:cs typeface="Courier New" pitchFamily="49" charset="0"/>
              </a:rPr>
              <a:t>inventory. </a:t>
            </a:r>
            <a:r>
              <a:rPr lang="en-US" sz="2800" dirty="0" smtClean="0">
                <a:solidFill>
                  <a:srgbClr val="000000"/>
                </a:solidFill>
                <a:latin typeface="Cambria" panose="02040503050406030204" pitchFamily="18" charset="0"/>
                <a:ea typeface="+mn-ea"/>
              </a:rPr>
              <a:t>work?</a:t>
            </a:r>
          </a:p>
        </p:txBody>
      </p:sp>
      <p:cxnSp>
        <p:nvCxnSpPr>
          <p:cNvPr id="26631" name="Straight Arrow Connector 56"/>
          <p:cNvCxnSpPr>
            <a:cxnSpLocks noChangeShapeType="1"/>
          </p:cNvCxnSpPr>
          <p:nvPr/>
        </p:nvCxnSpPr>
        <p:spPr bwMode="auto">
          <a:xfrm flipH="1" flipV="1">
            <a:off x="2963448" y="3871912"/>
            <a:ext cx="2932528" cy="1408466"/>
          </a:xfrm>
          <a:prstGeom prst="straightConnector1">
            <a:avLst/>
          </a:prstGeom>
          <a:noFill/>
          <a:ln w="9525" algn="ctr">
            <a:solidFill>
              <a:srgbClr val="0000FF"/>
            </a:solidFill>
            <a:round/>
            <a:headEnd/>
            <a:tailEnd type="arrow" w="med" len="med"/>
          </a:ln>
          <a:extLst>
            <a:ext uri="{909E8E84-426E-40DD-AFC4-6F175D3DCCD1}">
              <a14:hiddenFill xmlns:a14="http://schemas.microsoft.com/office/drawing/2010/main">
                <a:noFill/>
              </a14:hiddenFill>
            </a:ext>
          </a:extLst>
        </p:spPr>
      </p:cxnSp>
      <p:sp>
        <p:nvSpPr>
          <p:cNvPr id="2" name="Rectangle 1"/>
          <p:cNvSpPr/>
          <p:nvPr/>
        </p:nvSpPr>
        <p:spPr>
          <a:xfrm>
            <a:off x="4191000" y="914400"/>
            <a:ext cx="4572000" cy="2391424"/>
          </a:xfrm>
          <a:prstGeom prst="rect">
            <a:avLst/>
          </a:prstGeom>
          <a:solidFill>
            <a:schemeClr val="bg1">
              <a:lumMod val="85000"/>
            </a:schemeClr>
          </a:solidFill>
        </p:spPr>
        <p:txBody>
          <a:bodyPr>
            <a:spAutoFit/>
          </a:bodyPr>
          <a:lstStyle/>
          <a:p>
            <a:pPr>
              <a:lnSpc>
                <a:spcPct val="60000"/>
              </a:lnSpc>
            </a:pPr>
            <a:endParaRPr lang="en-US" altLang="en-US" sz="1800" b="1" dirty="0">
              <a:solidFill>
                <a:srgbClr val="000000"/>
              </a:solidFill>
              <a:latin typeface="Courier New" pitchFamily="49" charset="0"/>
            </a:endParaRPr>
          </a:p>
          <a:p>
            <a:pPr>
              <a:lnSpc>
                <a:spcPct val="60000"/>
              </a:lnSpc>
            </a:pPr>
            <a:r>
              <a:rPr lang="en-US" altLang="en-US" sz="1800" b="1" dirty="0" smtClean="0">
                <a:solidFill>
                  <a:srgbClr val="000000"/>
                </a:solidFill>
                <a:latin typeface="Courier New" pitchFamily="49" charset="0"/>
              </a:rPr>
              <a:t> inventory </a:t>
            </a:r>
            <a:r>
              <a:rPr lang="en-US" altLang="en-US" sz="1800" b="1" dirty="0">
                <a:solidFill>
                  <a:srgbClr val="000000"/>
                </a:solidFill>
                <a:latin typeface="Courier New" pitchFamily="49" charset="0"/>
              </a:rPr>
              <a:t>:-</a:t>
            </a:r>
          </a:p>
          <a:p>
            <a:pPr>
              <a:lnSpc>
                <a:spcPct val="60000"/>
              </a:lnSpc>
            </a:pPr>
            <a:r>
              <a:rPr lang="en-US" altLang="en-US" sz="1800" b="1" dirty="0">
                <a:solidFill>
                  <a:srgbClr val="000000"/>
                </a:solidFill>
                <a:latin typeface="Courier New" pitchFamily="49" charset="0"/>
              </a:rPr>
              <a:t>    </a:t>
            </a:r>
            <a:endParaRPr lang="en-US" altLang="en-US" sz="1800" b="1" dirty="0" smtClean="0">
              <a:solidFill>
                <a:srgbClr val="000000"/>
              </a:solidFill>
              <a:latin typeface="Courier New" pitchFamily="49" charset="0"/>
            </a:endParaRPr>
          </a:p>
          <a:p>
            <a:pPr>
              <a:lnSpc>
                <a:spcPct val="60000"/>
              </a:lnSpc>
            </a:pPr>
            <a:endParaRPr lang="en-US" altLang="en-US" sz="1800" b="1" dirty="0">
              <a:solidFill>
                <a:srgbClr val="000000"/>
              </a:solidFill>
              <a:latin typeface="Courier New" pitchFamily="49" charset="0"/>
            </a:endParaRPr>
          </a:p>
          <a:p>
            <a:pPr>
              <a:lnSpc>
                <a:spcPct val="60000"/>
              </a:lnSpc>
            </a:pPr>
            <a:endParaRPr lang="en-US" altLang="en-US" sz="1800" b="1" dirty="0" smtClean="0">
              <a:solidFill>
                <a:srgbClr val="000000"/>
              </a:solidFill>
              <a:latin typeface="Courier New" pitchFamily="49" charset="0"/>
            </a:endParaRPr>
          </a:p>
          <a:p>
            <a:pPr>
              <a:lnSpc>
                <a:spcPct val="60000"/>
              </a:lnSpc>
            </a:pPr>
            <a:endParaRPr lang="en-US" altLang="en-US" sz="1800" b="1" dirty="0">
              <a:solidFill>
                <a:srgbClr val="000000"/>
              </a:solidFill>
              <a:latin typeface="Courier New" pitchFamily="49" charset="0"/>
            </a:endParaRPr>
          </a:p>
          <a:p>
            <a:pPr>
              <a:lnSpc>
                <a:spcPct val="60000"/>
              </a:lnSpc>
            </a:pPr>
            <a:endParaRPr lang="en-US" altLang="en-US" sz="1800" b="1" dirty="0" smtClean="0">
              <a:solidFill>
                <a:srgbClr val="000000"/>
              </a:solidFill>
              <a:latin typeface="Courier New" pitchFamily="49" charset="0"/>
            </a:endParaRPr>
          </a:p>
          <a:p>
            <a:pPr>
              <a:lnSpc>
                <a:spcPct val="60000"/>
              </a:lnSpc>
            </a:pPr>
            <a:endParaRPr lang="en-US" altLang="en-US" sz="1800" b="1" dirty="0" smtClean="0">
              <a:solidFill>
                <a:srgbClr val="0000FF"/>
              </a:solidFill>
              <a:latin typeface="Courier New" pitchFamily="49" charset="0"/>
            </a:endParaRPr>
          </a:p>
        </p:txBody>
      </p:sp>
      <p:sp>
        <p:nvSpPr>
          <p:cNvPr id="5" name="TextBox 4"/>
          <p:cNvSpPr txBox="1"/>
          <p:nvPr/>
        </p:nvSpPr>
        <p:spPr bwMode="auto">
          <a:xfrm rot="1594605">
            <a:off x="3042512" y="4495112"/>
            <a:ext cx="3757612" cy="323165"/>
          </a:xfrm>
          <a:prstGeom prst="rect">
            <a:avLst/>
          </a:prstGeom>
          <a:noFill/>
          <a:ln w="12700">
            <a:noFill/>
            <a:miter lim="800000"/>
            <a:headEnd/>
            <a:tailEnd/>
          </a:ln>
        </p:spPr>
        <p:txBody>
          <a:bodyPr wrap="square" rtlCol="0" anchor="ctr">
            <a:spAutoFit/>
          </a:bodyPr>
          <a:lstStyle/>
          <a:p>
            <a:pPr algn="ctr"/>
            <a:r>
              <a:rPr lang="en-US" sz="1500" dirty="0" smtClean="0">
                <a:solidFill>
                  <a:srgbClr val="0333FF"/>
                </a:solidFill>
                <a:latin typeface="Calibri" panose="020F0502020204030204" pitchFamily="34" charset="0"/>
              </a:rPr>
              <a:t>this predicate will help!</a:t>
            </a:r>
            <a:endParaRPr lang="en-US" sz="1500" dirty="0">
              <a:solidFill>
                <a:srgbClr val="0333FF"/>
              </a:solidFill>
              <a:latin typeface="Calibri" panose="020F0502020204030204" pitchFamily="34" charset="0"/>
            </a:endParaRPr>
          </a:p>
        </p:txBody>
      </p:sp>
    </p:spTree>
    <p:extLst>
      <p:ext uri="{BB962C8B-B14F-4D97-AF65-F5344CB8AC3E}">
        <p14:creationId xmlns:p14="http://schemas.microsoft.com/office/powerpoint/2010/main" val="236363948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2"/>
          <p:cNvGrpSpPr>
            <a:grpSpLocks/>
          </p:cNvGrpSpPr>
          <p:nvPr/>
        </p:nvGrpSpPr>
        <p:grpSpPr bwMode="auto">
          <a:xfrm>
            <a:off x="477838" y="1066800"/>
            <a:ext cx="8218487" cy="180975"/>
            <a:chOff x="295" y="1311"/>
            <a:chExt cx="5177" cy="114"/>
          </a:xfrm>
        </p:grpSpPr>
        <p:sp>
          <p:nvSpPr>
            <p:cNvPr id="8809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8809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88067" name="Text Box 5"/>
          <p:cNvSpPr txBox="1">
            <a:spLocks noChangeArrowheads="1"/>
          </p:cNvSpPr>
          <p:nvPr/>
        </p:nvSpPr>
        <p:spPr bwMode="auto">
          <a:xfrm>
            <a:off x="685800" y="228600"/>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a:t>Towers of Hanoi: </a:t>
            </a:r>
            <a:r>
              <a:rPr lang="en-US" altLang="en-US" sz="3600" i="1"/>
              <a:t>background</a:t>
            </a:r>
            <a:endParaRPr lang="en-US" altLang="en-US" sz="3600"/>
          </a:p>
        </p:txBody>
      </p:sp>
      <p:sp>
        <p:nvSpPr>
          <p:cNvPr id="88068" name="Text Box 6"/>
          <p:cNvSpPr txBox="1">
            <a:spLocks noChangeArrowheads="1"/>
          </p:cNvSpPr>
          <p:nvPr/>
        </p:nvSpPr>
        <p:spPr bwMode="auto">
          <a:xfrm>
            <a:off x="371475" y="1409700"/>
            <a:ext cx="360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b="1"/>
              <a:t>History:</a:t>
            </a:r>
            <a:endParaRPr lang="en-US" altLang="en-US" sz="1400"/>
          </a:p>
        </p:txBody>
      </p:sp>
      <p:sp>
        <p:nvSpPr>
          <p:cNvPr id="88069" name="Text Box 7"/>
          <p:cNvSpPr txBox="1">
            <a:spLocks noChangeArrowheads="1"/>
          </p:cNvSpPr>
          <p:nvPr/>
        </p:nvSpPr>
        <p:spPr bwMode="auto">
          <a:xfrm>
            <a:off x="381000" y="3810000"/>
            <a:ext cx="495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b="1"/>
              <a:t>Recursive running time?</a:t>
            </a:r>
            <a:endParaRPr lang="en-US" altLang="en-US" sz="1400"/>
          </a:p>
        </p:txBody>
      </p:sp>
      <p:pic>
        <p:nvPicPr>
          <p:cNvPr id="88070" name="Picture 2"/>
          <p:cNvPicPr>
            <a:picLocks noChangeAspect="1" noChangeArrowheads="1"/>
          </p:cNvPicPr>
          <p:nvPr/>
        </p:nvPicPr>
        <p:blipFill>
          <a:blip r:embed="rId16">
            <a:extLst>
              <a:ext uri="{28A0092B-C50C-407E-A947-70E740481C1C}">
                <a14:useLocalDpi xmlns:a14="http://schemas.microsoft.com/office/drawing/2010/main" val="0"/>
              </a:ext>
            </a:extLst>
          </a:blip>
          <a:srcRect l="21564" t="42575" r="24330" b="20691"/>
          <a:stretch>
            <a:fillRect/>
          </a:stretch>
        </p:blipFill>
        <p:spPr bwMode="auto">
          <a:xfrm>
            <a:off x="4114800" y="3962400"/>
            <a:ext cx="466725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1" name="Text Box 7"/>
          <p:cNvSpPr txBox="1">
            <a:spLocks noChangeArrowheads="1"/>
          </p:cNvSpPr>
          <p:nvPr/>
        </p:nvSpPr>
        <p:spPr bwMode="auto">
          <a:xfrm>
            <a:off x="685800" y="4114800"/>
            <a:ext cx="495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a:t>for a starting stack of N disks...</a:t>
            </a:r>
          </a:p>
        </p:txBody>
      </p:sp>
      <p:pic>
        <p:nvPicPr>
          <p:cNvPr id="88072" name="Picture 3" descr="hanoi"/>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95400" y="1447800"/>
            <a:ext cx="76962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073" name="Group 1047"/>
          <p:cNvGrpSpPr>
            <a:grpSpLocks/>
          </p:cNvGrpSpPr>
          <p:nvPr>
            <p:custDataLst>
              <p:tags r:id="rId1"/>
            </p:custDataLst>
          </p:nvPr>
        </p:nvGrpSpPr>
        <p:grpSpPr bwMode="auto">
          <a:xfrm>
            <a:off x="8610600" y="3352800"/>
            <a:ext cx="400050" cy="504825"/>
            <a:chOff x="2928" y="1051"/>
            <a:chExt cx="840" cy="957"/>
          </a:xfrm>
        </p:grpSpPr>
        <p:sp>
          <p:nvSpPr>
            <p:cNvPr id="88078" name="Freeform 1048"/>
            <p:cNvSpPr>
              <a:spLocks/>
            </p:cNvSpPr>
            <p:nvPr>
              <p:custDataLst>
                <p:tags r:id="rId2"/>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8079"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88080"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88081"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88082"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88083"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88084"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88085"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88086"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88087"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8088"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8089"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8090"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8074" name="Text Box 27"/>
          <p:cNvSpPr txBox="1">
            <a:spLocks noChangeArrowheads="1"/>
          </p:cNvSpPr>
          <p:nvPr/>
        </p:nvSpPr>
        <p:spPr bwMode="auto">
          <a:xfrm>
            <a:off x="7543800" y="3200400"/>
            <a:ext cx="1339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000">
                <a:solidFill>
                  <a:srgbClr val="039115"/>
                </a:solidFill>
              </a:rPr>
              <a:t>This could get Hanoi</a:t>
            </a:r>
            <a:r>
              <a:rPr lang="ja-JP" altLang="en-US" sz="1000">
                <a:solidFill>
                  <a:srgbClr val="039115"/>
                </a:solidFill>
              </a:rPr>
              <a:t>’</a:t>
            </a:r>
            <a:r>
              <a:rPr lang="en-US" altLang="ja-JP" sz="1000">
                <a:solidFill>
                  <a:srgbClr val="039115"/>
                </a:solidFill>
              </a:rPr>
              <a:t>ing!</a:t>
            </a:r>
            <a:endParaRPr lang="en-US" altLang="en-US" sz="1000">
              <a:solidFill>
                <a:srgbClr val="039115"/>
              </a:solidFill>
            </a:endParaRPr>
          </a:p>
        </p:txBody>
      </p:sp>
      <p:sp>
        <p:nvSpPr>
          <p:cNvPr id="88075" name="Rectangle 25"/>
          <p:cNvSpPr>
            <a:spLocks noChangeArrowheads="1"/>
          </p:cNvSpPr>
          <p:nvPr/>
        </p:nvSpPr>
        <p:spPr bwMode="auto">
          <a:xfrm>
            <a:off x="7072313" y="6553200"/>
            <a:ext cx="19954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000"/>
              <a:t>http://www.mazeworks.com/hanoi/</a:t>
            </a:r>
          </a:p>
        </p:txBody>
      </p:sp>
      <mc:AlternateContent xmlns:mc="http://schemas.openxmlformats.org/markup-compatibility/2006">
        <mc:Choice xmlns:p14="http://schemas.microsoft.com/office/powerpoint/2010/main" Requires="p14">
          <p:contentPart p14:bwMode="auto" r:id="rId18">
            <p14:nvContentPartPr>
              <p14:cNvPr id="2050" name="Ink 26"/>
              <p14:cNvContentPartPr>
                <a14:cpLocks xmlns:a14="http://schemas.microsoft.com/office/drawing/2010/main" noRot="1" noChangeAspect="1" noEditPoints="1" noChangeArrowheads="1" noChangeShapeType="1"/>
              </p14:cNvContentPartPr>
              <p14:nvPr/>
            </p14:nvContentPartPr>
            <p14:xfrm>
              <a:off x="2593975" y="3467100"/>
              <a:ext cx="1349375" cy="671513"/>
            </p14:xfrm>
          </p:contentPart>
        </mc:Choice>
        <mc:Fallback>
          <p:pic>
            <p:nvPicPr>
              <p:cNvPr id="2050" name="Ink 26"/>
              <p:cNvPicPr>
                <a:picLocks noRot="1" noChangeAspect="1" noEditPoints="1" noChangeArrowheads="1" noChangeShapeType="1"/>
              </p:cNvPicPr>
              <p:nvPr/>
            </p:nvPicPr>
            <p:blipFill>
              <a:blip r:embed="rId19"/>
              <a:stretch>
                <a:fillRect/>
              </a:stretch>
            </p:blipFill>
            <p:spPr>
              <a:xfrm>
                <a:off x="2578134" y="3458819"/>
                <a:ext cx="1381417" cy="689156"/>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051" name="Ink 27"/>
              <p14:cNvContentPartPr>
                <a14:cpLocks xmlns:a14="http://schemas.microsoft.com/office/drawing/2010/main" noRot="1" noChangeAspect="1" noEditPoints="1" noChangeArrowheads="1" noChangeShapeType="1"/>
              </p14:cNvContentPartPr>
              <p14:nvPr/>
            </p14:nvContentPartPr>
            <p14:xfrm>
              <a:off x="4110038" y="4467225"/>
              <a:ext cx="293687" cy="534988"/>
            </p14:xfrm>
          </p:contentPart>
        </mc:Choice>
        <mc:Fallback>
          <p:pic>
            <p:nvPicPr>
              <p:cNvPr id="2051" name="Ink 27"/>
              <p:cNvPicPr>
                <a:picLocks noRot="1" noChangeAspect="1" noEditPoints="1" noChangeArrowheads="1" noChangeShapeType="1"/>
              </p:cNvPicPr>
              <p:nvPr/>
            </p:nvPicPr>
            <p:blipFill>
              <a:blip r:embed="rId21"/>
              <a:stretch>
                <a:fillRect/>
              </a:stretch>
            </p:blipFill>
            <p:spPr>
              <a:xfrm>
                <a:off x="4094562" y="4451035"/>
                <a:ext cx="323200" cy="563770"/>
              </a:xfrm>
              <a:prstGeom prst="rect">
                <a:avLst/>
              </a:prstGeom>
            </p:spPr>
          </p:pic>
        </mc:Fallback>
      </mc:AlternateContent>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2"/>
          <p:cNvGrpSpPr>
            <a:grpSpLocks/>
          </p:cNvGrpSpPr>
          <p:nvPr/>
        </p:nvGrpSpPr>
        <p:grpSpPr bwMode="auto">
          <a:xfrm>
            <a:off x="3225800" y="1066800"/>
            <a:ext cx="5470525" cy="174625"/>
            <a:chOff x="295" y="1311"/>
            <a:chExt cx="5177" cy="114"/>
          </a:xfrm>
        </p:grpSpPr>
        <p:sp>
          <p:nvSpPr>
            <p:cNvPr id="8913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8913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89091" name="Text Box 5"/>
          <p:cNvSpPr txBox="1">
            <a:spLocks noChangeArrowheads="1"/>
          </p:cNvSpPr>
          <p:nvPr/>
        </p:nvSpPr>
        <p:spPr bwMode="auto">
          <a:xfrm>
            <a:off x="3657600" y="228600"/>
            <a:ext cx="4581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a:t>ToH: </a:t>
            </a:r>
            <a:r>
              <a:rPr lang="en-US" altLang="en-US" sz="3600" i="1"/>
              <a:t>Configurations</a:t>
            </a:r>
            <a:endParaRPr lang="en-US" altLang="en-US" sz="3600"/>
          </a:p>
        </p:txBody>
      </p:sp>
      <p:sp>
        <p:nvSpPr>
          <p:cNvPr id="89092" name="Text Box 45"/>
          <p:cNvSpPr txBox="1">
            <a:spLocks noChangeArrowheads="1"/>
          </p:cNvSpPr>
          <p:nvPr/>
        </p:nvSpPr>
        <p:spPr bwMode="auto">
          <a:xfrm>
            <a:off x="3276600" y="1447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i="1">
                <a:solidFill>
                  <a:schemeClr val="folHlink"/>
                </a:solidFill>
              </a:rPr>
              <a:t>Configuration</a:t>
            </a:r>
            <a:r>
              <a:rPr lang="en-US" altLang="en-US"/>
              <a:t>   ~ a list of three </a:t>
            </a:r>
            <a:r>
              <a:rPr lang="en-US" altLang="en-US" b="1" i="1"/>
              <a:t>sorted</a:t>
            </a:r>
            <a:r>
              <a:rPr lang="en-US" altLang="en-US"/>
              <a:t> lists</a:t>
            </a:r>
          </a:p>
        </p:txBody>
      </p:sp>
      <p:sp>
        <p:nvSpPr>
          <p:cNvPr id="89093" name="Text Box 46"/>
          <p:cNvSpPr txBox="1">
            <a:spLocks noChangeArrowheads="1"/>
          </p:cNvSpPr>
          <p:nvPr/>
        </p:nvSpPr>
        <p:spPr bwMode="auto">
          <a:xfrm>
            <a:off x="381000" y="2276475"/>
            <a:ext cx="838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800" b="1">
                <a:latin typeface="Courier New" pitchFamily="49" charset="0"/>
              </a:rPr>
              <a:t>[ [ 1, 2, 3, 4 ],    [  ],    [  ] ]</a:t>
            </a:r>
          </a:p>
        </p:txBody>
      </p:sp>
      <p:sp>
        <p:nvSpPr>
          <p:cNvPr id="89094" name="AutoShape 48"/>
          <p:cNvSpPr>
            <a:spLocks/>
          </p:cNvSpPr>
          <p:nvPr/>
        </p:nvSpPr>
        <p:spPr bwMode="auto">
          <a:xfrm rot="5400000">
            <a:off x="5540375" y="2541588"/>
            <a:ext cx="134938" cy="690562"/>
          </a:xfrm>
          <a:prstGeom prst="rightBrace">
            <a:avLst>
              <a:gd name="adj1" fmla="val 42647"/>
              <a:gd name="adj2" fmla="val 50000"/>
            </a:avLst>
          </a:prstGeom>
          <a:noFill/>
          <a:ln w="12700">
            <a:solidFill>
              <a:srgbClr val="0333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89095" name="Text Box 49"/>
          <p:cNvSpPr txBox="1">
            <a:spLocks noChangeArrowheads="1"/>
          </p:cNvSpPr>
          <p:nvPr/>
        </p:nvSpPr>
        <p:spPr bwMode="auto">
          <a:xfrm>
            <a:off x="1524000" y="304165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333FF"/>
                </a:solidFill>
                <a:latin typeface="Comic Sans MS" pitchFamily="66" charset="0"/>
              </a:rPr>
              <a:t>Left</a:t>
            </a:r>
          </a:p>
        </p:txBody>
      </p:sp>
      <p:sp>
        <p:nvSpPr>
          <p:cNvPr id="89096" name="Text Box 50"/>
          <p:cNvSpPr txBox="1">
            <a:spLocks noChangeArrowheads="1"/>
          </p:cNvSpPr>
          <p:nvPr/>
        </p:nvSpPr>
        <p:spPr bwMode="auto">
          <a:xfrm>
            <a:off x="4521200" y="304165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333FF"/>
                </a:solidFill>
                <a:latin typeface="Comic Sans MS" pitchFamily="66" charset="0"/>
              </a:rPr>
              <a:t>Center</a:t>
            </a:r>
          </a:p>
        </p:txBody>
      </p:sp>
      <p:sp>
        <p:nvSpPr>
          <p:cNvPr id="89097" name="Text Box 51"/>
          <p:cNvSpPr txBox="1">
            <a:spLocks noChangeArrowheads="1"/>
          </p:cNvSpPr>
          <p:nvPr/>
        </p:nvSpPr>
        <p:spPr bwMode="auto">
          <a:xfrm>
            <a:off x="304800" y="5076825"/>
            <a:ext cx="2286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t>What is the config. after the next move?</a:t>
            </a:r>
          </a:p>
        </p:txBody>
      </p:sp>
      <p:sp>
        <p:nvSpPr>
          <p:cNvPr id="89098" name="AutoShape 52"/>
          <p:cNvSpPr>
            <a:spLocks noChangeArrowheads="1"/>
          </p:cNvSpPr>
          <p:nvPr/>
        </p:nvSpPr>
        <p:spPr bwMode="auto">
          <a:xfrm>
            <a:off x="3302000" y="1385888"/>
            <a:ext cx="1920875" cy="608012"/>
          </a:xfrm>
          <a:prstGeom prst="roundRect">
            <a:avLst>
              <a:gd name="adj" fmla="val 16667"/>
            </a:avLst>
          </a:pr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89099" name="Text Box 57"/>
          <p:cNvSpPr txBox="1">
            <a:spLocks noChangeArrowheads="1"/>
          </p:cNvSpPr>
          <p:nvPr/>
        </p:nvSpPr>
        <p:spPr bwMode="auto">
          <a:xfrm>
            <a:off x="2482850" y="4038600"/>
            <a:ext cx="4395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i="1">
                <a:solidFill>
                  <a:schemeClr val="folHlink"/>
                </a:solidFill>
                <a:latin typeface="Comic Sans MS" pitchFamily="66" charset="0"/>
              </a:rPr>
              <a:t>one</a:t>
            </a:r>
            <a:r>
              <a:rPr lang="en-US" altLang="en-US">
                <a:solidFill>
                  <a:schemeClr val="folHlink"/>
                </a:solidFill>
                <a:latin typeface="Comic Sans MS" pitchFamily="66" charset="0"/>
              </a:rPr>
              <a:t>  possible configuration</a:t>
            </a:r>
          </a:p>
        </p:txBody>
      </p:sp>
      <p:sp>
        <p:nvSpPr>
          <p:cNvPr id="89100" name="AutoShape 58"/>
          <p:cNvSpPr>
            <a:spLocks/>
          </p:cNvSpPr>
          <p:nvPr/>
        </p:nvSpPr>
        <p:spPr bwMode="auto">
          <a:xfrm rot="5400000">
            <a:off x="4481512" y="130176"/>
            <a:ext cx="296863" cy="7351712"/>
          </a:xfrm>
          <a:prstGeom prst="rightBrace">
            <a:avLst>
              <a:gd name="adj1" fmla="val 180576"/>
              <a:gd name="adj2" fmla="val 50000"/>
            </a:avLst>
          </a:prstGeom>
          <a:noFill/>
          <a:ln w="38100">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89101" name="AutoShape 48"/>
          <p:cNvSpPr>
            <a:spLocks/>
          </p:cNvSpPr>
          <p:nvPr/>
        </p:nvSpPr>
        <p:spPr bwMode="auto">
          <a:xfrm rot="5400000">
            <a:off x="2544763" y="1671637"/>
            <a:ext cx="228600" cy="2524125"/>
          </a:xfrm>
          <a:prstGeom prst="rightBrace">
            <a:avLst>
              <a:gd name="adj1" fmla="val 42633"/>
              <a:gd name="adj2" fmla="val 50000"/>
            </a:avLst>
          </a:prstGeom>
          <a:noFill/>
          <a:ln w="12700">
            <a:solidFill>
              <a:srgbClr val="0333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89102" name="AutoShape 48"/>
          <p:cNvSpPr>
            <a:spLocks/>
          </p:cNvSpPr>
          <p:nvPr/>
        </p:nvSpPr>
        <p:spPr bwMode="auto">
          <a:xfrm rot="5400000">
            <a:off x="7470775" y="2541588"/>
            <a:ext cx="134938" cy="690562"/>
          </a:xfrm>
          <a:prstGeom prst="rightBrace">
            <a:avLst>
              <a:gd name="adj1" fmla="val 42647"/>
              <a:gd name="adj2" fmla="val 50000"/>
            </a:avLst>
          </a:prstGeom>
          <a:noFill/>
          <a:ln w="12700">
            <a:solidFill>
              <a:srgbClr val="0333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89103" name="Text Box 50"/>
          <p:cNvSpPr txBox="1">
            <a:spLocks noChangeArrowheads="1"/>
          </p:cNvSpPr>
          <p:nvPr/>
        </p:nvSpPr>
        <p:spPr bwMode="auto">
          <a:xfrm>
            <a:off x="6400800" y="304165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333FF"/>
                </a:solidFill>
                <a:latin typeface="Comic Sans MS" pitchFamily="66" charset="0"/>
              </a:rPr>
              <a:t>Right</a:t>
            </a:r>
          </a:p>
        </p:txBody>
      </p:sp>
      <p:pic>
        <p:nvPicPr>
          <p:cNvPr id="89104" name="Picture 2"/>
          <p:cNvPicPr>
            <a:picLocks noChangeAspect="1" noChangeArrowheads="1"/>
          </p:cNvPicPr>
          <p:nvPr/>
        </p:nvPicPr>
        <p:blipFill>
          <a:blip r:embed="rId16">
            <a:extLst>
              <a:ext uri="{28A0092B-C50C-407E-A947-70E740481C1C}">
                <a14:useLocalDpi xmlns:a14="http://schemas.microsoft.com/office/drawing/2010/main" val="0"/>
              </a:ext>
            </a:extLst>
          </a:blip>
          <a:srcRect l="21564" t="42575" r="24330" b="20691"/>
          <a:stretch>
            <a:fillRect/>
          </a:stretch>
        </p:blipFill>
        <p:spPr bwMode="auto">
          <a:xfrm>
            <a:off x="152400" y="609600"/>
            <a:ext cx="2841625" cy="1371600"/>
          </a:xfrm>
          <a:prstGeom prst="rect">
            <a:avLst/>
          </a:prstGeom>
          <a:noFill/>
          <a:ln w="9525">
            <a:solidFill>
              <a:srgbClr val="800080"/>
            </a:solidFill>
            <a:miter lim="800000"/>
            <a:headEnd/>
            <a:tailEnd/>
          </a:ln>
          <a:extLst>
            <a:ext uri="{909E8E84-426E-40DD-AFC4-6F175D3DCCD1}">
              <a14:hiddenFill xmlns:a14="http://schemas.microsoft.com/office/drawing/2010/main">
                <a:solidFill>
                  <a:srgbClr val="FFFFFF"/>
                </a:solidFill>
              </a14:hiddenFill>
            </a:ext>
          </a:extLst>
        </p:spPr>
      </p:pic>
      <p:sp>
        <p:nvSpPr>
          <p:cNvPr id="89105" name="Text Box 51"/>
          <p:cNvSpPr txBox="1">
            <a:spLocks noChangeArrowheads="1"/>
          </p:cNvSpPr>
          <p:nvPr/>
        </p:nvSpPr>
        <p:spPr bwMode="auto">
          <a:xfrm>
            <a:off x="304800" y="6183313"/>
            <a:ext cx="2943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t>... and at the very end?</a:t>
            </a:r>
          </a:p>
        </p:txBody>
      </p:sp>
      <p:sp>
        <p:nvSpPr>
          <p:cNvPr id="89106" name="Text Box 46"/>
          <p:cNvSpPr txBox="1">
            <a:spLocks noChangeArrowheads="1"/>
          </p:cNvSpPr>
          <p:nvPr/>
        </p:nvSpPr>
        <p:spPr bwMode="auto">
          <a:xfrm>
            <a:off x="2743200" y="5000625"/>
            <a:ext cx="6019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4200" b="1">
                <a:latin typeface="Courier New" pitchFamily="49" charset="0"/>
              </a:rPr>
              <a:t>[                ]</a:t>
            </a:r>
          </a:p>
        </p:txBody>
      </p:sp>
      <p:sp>
        <p:nvSpPr>
          <p:cNvPr id="89107" name="Text Box 46"/>
          <p:cNvSpPr txBox="1">
            <a:spLocks noChangeArrowheads="1"/>
          </p:cNvSpPr>
          <p:nvPr/>
        </p:nvSpPr>
        <p:spPr bwMode="auto">
          <a:xfrm>
            <a:off x="2743200" y="6019800"/>
            <a:ext cx="6019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4200" b="1">
                <a:latin typeface="Courier New" pitchFamily="49" charset="0"/>
              </a:rPr>
              <a:t>[                ]</a:t>
            </a:r>
          </a:p>
        </p:txBody>
      </p:sp>
      <p:grpSp>
        <p:nvGrpSpPr>
          <p:cNvPr id="89108" name="Group 1047"/>
          <p:cNvGrpSpPr>
            <a:grpSpLocks/>
          </p:cNvGrpSpPr>
          <p:nvPr>
            <p:custDataLst>
              <p:tags r:id="rId1"/>
            </p:custDataLst>
          </p:nvPr>
        </p:nvGrpSpPr>
        <p:grpSpPr bwMode="auto">
          <a:xfrm>
            <a:off x="8534400" y="3581400"/>
            <a:ext cx="395288" cy="466725"/>
            <a:chOff x="2928" y="1051"/>
            <a:chExt cx="840" cy="957"/>
          </a:xfrm>
        </p:grpSpPr>
        <p:sp>
          <p:nvSpPr>
            <p:cNvPr id="89125" name="Freeform 1048"/>
            <p:cNvSpPr>
              <a:spLocks/>
            </p:cNvSpPr>
            <p:nvPr>
              <p:custDataLst>
                <p:tags r:id="rId2"/>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9126"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89127"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89128"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89129"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89130"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89131"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89132"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89133"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89134"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9135"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9136"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9137"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9109" name="Rectangle 25"/>
          <p:cNvSpPr>
            <a:spLocks noChangeArrowheads="1"/>
          </p:cNvSpPr>
          <p:nvPr/>
        </p:nvSpPr>
        <p:spPr bwMode="auto">
          <a:xfrm>
            <a:off x="6659563" y="4113213"/>
            <a:ext cx="24082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900">
                <a:solidFill>
                  <a:srgbClr val="009200"/>
                </a:solidFill>
                <a:latin typeface="Comic Sans MS" pitchFamily="66" charset="0"/>
              </a:rPr>
              <a:t>Why</a:t>
            </a:r>
            <a:r>
              <a:rPr lang="en-US" altLang="en-US" sz="900" i="1">
                <a:solidFill>
                  <a:srgbClr val="009200"/>
                </a:solidFill>
                <a:latin typeface="Comic Sans MS" pitchFamily="66" charset="0"/>
              </a:rPr>
              <a:t> sorted?</a:t>
            </a:r>
          </a:p>
        </p:txBody>
      </p:sp>
      <mc:AlternateContent xmlns:mc="http://schemas.openxmlformats.org/markup-compatibility/2006">
        <mc:Choice xmlns:p14="http://schemas.microsoft.com/office/powerpoint/2010/main" Requires="p14">
          <p:contentPart p14:bwMode="auto" r:id="rId17">
            <p14:nvContentPartPr>
              <p14:cNvPr id="3074" name="Ink 36"/>
              <p14:cNvContentPartPr>
                <a14:cpLocks xmlns:a14="http://schemas.microsoft.com/office/drawing/2010/main" noRot="1" noChangeAspect="1" noEditPoints="1" noChangeArrowheads="1" noChangeShapeType="1"/>
              </p14:cNvContentPartPr>
              <p14:nvPr/>
            </p14:nvContentPartPr>
            <p14:xfrm>
              <a:off x="185738" y="808038"/>
              <a:ext cx="7385050" cy="1477962"/>
            </p14:xfrm>
          </p:contentPart>
        </mc:Choice>
        <mc:Fallback>
          <p:pic>
            <p:nvPicPr>
              <p:cNvPr id="3074" name="Ink 36"/>
              <p:cNvPicPr>
                <a:picLocks noRot="1" noChangeAspect="1" noEditPoints="1" noChangeArrowheads="1" noChangeShapeType="1"/>
              </p:cNvPicPr>
              <p:nvPr/>
            </p:nvPicPr>
            <p:blipFill>
              <a:blip r:embed="rId18"/>
              <a:stretch>
                <a:fillRect/>
              </a:stretch>
            </p:blipFill>
            <p:spPr>
              <a:xfrm>
                <a:off x="170979" y="793636"/>
                <a:ext cx="7415289" cy="1507845"/>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3075" name="Ink 37"/>
              <p14:cNvContentPartPr>
                <a14:cpLocks xmlns:a14="http://schemas.microsoft.com/office/drawing/2010/main" noRot="1" noChangeAspect="1" noEditPoints="1" noChangeArrowheads="1" noChangeShapeType="1"/>
              </p14:cNvContentPartPr>
              <p14:nvPr/>
            </p14:nvContentPartPr>
            <p14:xfrm>
              <a:off x="5438775" y="3471863"/>
              <a:ext cx="442913" cy="468312"/>
            </p14:xfrm>
          </p:contentPart>
        </mc:Choice>
        <mc:Fallback>
          <p:pic>
            <p:nvPicPr>
              <p:cNvPr id="3075" name="Ink 37"/>
              <p:cNvPicPr>
                <a:picLocks noRot="1" noChangeAspect="1" noEditPoints="1" noChangeArrowheads="1" noChangeShapeType="1"/>
              </p:cNvPicPr>
              <p:nvPr/>
            </p:nvPicPr>
            <p:blipFill>
              <a:blip r:embed="rId20"/>
              <a:stretch>
                <a:fillRect/>
              </a:stretch>
            </p:blipFill>
            <p:spPr>
              <a:xfrm>
                <a:off x="5423651" y="3456745"/>
                <a:ext cx="463798" cy="498189"/>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3076" name="Ink 38"/>
              <p14:cNvContentPartPr>
                <a14:cpLocks xmlns:a14="http://schemas.microsoft.com/office/drawing/2010/main" noRot="1" noChangeAspect="1" noEditPoints="1" noChangeArrowheads="1" noChangeShapeType="1"/>
              </p14:cNvContentPartPr>
              <p14:nvPr/>
            </p14:nvContentPartPr>
            <p14:xfrm>
              <a:off x="3395663" y="5011738"/>
              <a:ext cx="1244600" cy="504825"/>
            </p14:xfrm>
          </p:contentPart>
        </mc:Choice>
        <mc:Fallback>
          <p:pic>
            <p:nvPicPr>
              <p:cNvPr id="3076" name="Ink 38"/>
              <p:cNvPicPr>
                <a:picLocks noRot="1" noChangeAspect="1" noEditPoints="1" noChangeArrowheads="1" noChangeShapeType="1"/>
              </p:cNvPicPr>
              <p:nvPr/>
            </p:nvPicPr>
            <p:blipFill>
              <a:blip r:embed="rId22"/>
              <a:stretch>
                <a:fillRect/>
              </a:stretch>
            </p:blipFill>
            <p:spPr>
              <a:xfrm>
                <a:off x="3380542" y="4996975"/>
                <a:ext cx="1270162" cy="533271"/>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3077" name="Ink 39"/>
              <p14:cNvContentPartPr>
                <a14:cpLocks xmlns:a14="http://schemas.microsoft.com/office/drawing/2010/main" noRot="1" noChangeAspect="1" noEditPoints="1" noChangeArrowheads="1" noChangeShapeType="1"/>
              </p14:cNvContentPartPr>
              <p14:nvPr/>
            </p14:nvContentPartPr>
            <p14:xfrm>
              <a:off x="5051425" y="5397500"/>
              <a:ext cx="36513" cy="187325"/>
            </p14:xfrm>
          </p:contentPart>
        </mc:Choice>
        <mc:Fallback>
          <p:pic>
            <p:nvPicPr>
              <p:cNvPr id="3077" name="Ink 39"/>
              <p:cNvPicPr>
                <a:picLocks noRot="1" noChangeAspect="1" noEditPoints="1" noChangeArrowheads="1" noChangeShapeType="1"/>
              </p:cNvPicPr>
              <p:nvPr/>
            </p:nvPicPr>
            <p:blipFill>
              <a:blip r:embed="rId24"/>
              <a:stretch>
                <a:fillRect/>
              </a:stretch>
            </p:blipFill>
            <p:spPr>
              <a:xfrm>
                <a:off x="5046002" y="5389575"/>
                <a:ext cx="56396" cy="200654"/>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3078" name="Ink 40"/>
              <p14:cNvContentPartPr>
                <a14:cpLocks xmlns:a14="http://schemas.microsoft.com/office/drawing/2010/main" noRot="1" noChangeAspect="1" noEditPoints="1" noChangeArrowheads="1" noChangeShapeType="1"/>
              </p14:cNvContentPartPr>
              <p14:nvPr/>
            </p14:nvContentPartPr>
            <p14:xfrm>
              <a:off x="5416550" y="4991100"/>
              <a:ext cx="158750" cy="360363"/>
            </p14:xfrm>
          </p:contentPart>
        </mc:Choice>
        <mc:Fallback>
          <p:pic>
            <p:nvPicPr>
              <p:cNvPr id="3078" name="Ink 40"/>
              <p:cNvPicPr>
                <a:picLocks noRot="1" noChangeAspect="1" noEditPoints="1" noChangeArrowheads="1" noChangeShapeType="1"/>
              </p:cNvPicPr>
              <p:nvPr/>
            </p:nvPicPr>
            <p:blipFill>
              <a:blip r:embed="rId26"/>
              <a:stretch>
                <a:fillRect/>
              </a:stretch>
            </p:blipFill>
            <p:spPr>
              <a:xfrm>
                <a:off x="5401071" y="4975995"/>
                <a:ext cx="179269" cy="390213"/>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3079" name="Ink 41"/>
              <p14:cNvContentPartPr>
                <a14:cpLocks xmlns:a14="http://schemas.microsoft.com/office/drawing/2010/main" noRot="1" noChangeAspect="1" noEditPoints="1" noChangeArrowheads="1" noChangeShapeType="1"/>
              </p14:cNvContentPartPr>
              <p14:nvPr/>
            </p14:nvContentPartPr>
            <p14:xfrm>
              <a:off x="5854700" y="4997450"/>
              <a:ext cx="127000" cy="312738"/>
            </p14:xfrm>
          </p:contentPart>
        </mc:Choice>
        <mc:Fallback>
          <p:pic>
            <p:nvPicPr>
              <p:cNvPr id="3079" name="Ink 41"/>
              <p:cNvPicPr>
                <a:picLocks noRot="1" noChangeAspect="1" noEditPoints="1" noChangeArrowheads="1" noChangeShapeType="1"/>
              </p:cNvPicPr>
              <p:nvPr/>
            </p:nvPicPr>
            <p:blipFill>
              <a:blip r:embed="rId28"/>
              <a:stretch>
                <a:fillRect/>
              </a:stretch>
            </p:blipFill>
            <p:spPr>
              <a:xfrm>
                <a:off x="5846762" y="4982335"/>
                <a:ext cx="149369" cy="342608"/>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3080" name="Ink 42"/>
              <p14:cNvContentPartPr>
                <a14:cpLocks xmlns:a14="http://schemas.microsoft.com/office/drawing/2010/main" noRot="1" noChangeAspect="1" noEditPoints="1" noChangeArrowheads="1" noChangeShapeType="1"/>
              </p14:cNvContentPartPr>
              <p14:nvPr/>
            </p14:nvContentPartPr>
            <p14:xfrm>
              <a:off x="6156325" y="5346700"/>
              <a:ext cx="14288" cy="139700"/>
            </p14:xfrm>
          </p:contentPart>
        </mc:Choice>
        <mc:Fallback>
          <p:pic>
            <p:nvPicPr>
              <p:cNvPr id="3080" name="Ink 42"/>
              <p:cNvPicPr>
                <a:picLocks noRot="1" noChangeAspect="1" noEditPoints="1" noChangeArrowheads="1" noChangeShapeType="1"/>
              </p:cNvPicPr>
              <p:nvPr/>
            </p:nvPicPr>
            <p:blipFill>
              <a:blip r:embed="rId30"/>
              <a:stretch>
                <a:fillRect/>
              </a:stretch>
            </p:blipFill>
            <p:spPr>
              <a:xfrm>
                <a:off x="6149181" y="5339499"/>
                <a:ext cx="35720" cy="154102"/>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3081" name="Ink 43"/>
              <p14:cNvContentPartPr>
                <a14:cpLocks xmlns:a14="http://schemas.microsoft.com/office/drawing/2010/main" noRot="1" noChangeAspect="1" noEditPoints="1" noChangeArrowheads="1" noChangeShapeType="1"/>
              </p14:cNvContentPartPr>
              <p14:nvPr/>
            </p14:nvContentPartPr>
            <p14:xfrm>
              <a:off x="7010400" y="4997450"/>
              <a:ext cx="725488" cy="511175"/>
            </p14:xfrm>
          </p:contentPart>
        </mc:Choice>
        <mc:Fallback>
          <p:pic>
            <p:nvPicPr>
              <p:cNvPr id="3081" name="Ink 43"/>
              <p:cNvPicPr>
                <a:picLocks noRot="1" noChangeAspect="1" noEditPoints="1" noChangeArrowheads="1" noChangeShapeType="1"/>
              </p:cNvPicPr>
              <p:nvPr/>
            </p:nvPicPr>
            <p:blipFill>
              <a:blip r:embed="rId32"/>
              <a:stretch>
                <a:fillRect/>
              </a:stretch>
            </p:blipFill>
            <p:spPr>
              <a:xfrm>
                <a:off x="6996358" y="4984491"/>
                <a:ext cx="754291" cy="539614"/>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3082" name="Ink 44"/>
              <p14:cNvContentPartPr>
                <a14:cpLocks xmlns:a14="http://schemas.microsoft.com/office/drawing/2010/main" noRot="1" noChangeAspect="1" noEditPoints="1" noChangeArrowheads="1" noChangeShapeType="1"/>
              </p14:cNvContentPartPr>
              <p14:nvPr/>
            </p14:nvContentPartPr>
            <p14:xfrm>
              <a:off x="3684588" y="6145213"/>
              <a:ext cx="436562" cy="376237"/>
            </p14:xfrm>
          </p:contentPart>
        </mc:Choice>
        <mc:Fallback>
          <p:pic>
            <p:nvPicPr>
              <p:cNvPr id="3082" name="Ink 44"/>
              <p:cNvPicPr>
                <a:picLocks noRot="1" noChangeAspect="1" noEditPoints="1" noChangeArrowheads="1" noChangeShapeType="1"/>
              </p:cNvPicPr>
              <p:nvPr/>
            </p:nvPicPr>
            <p:blipFill>
              <a:blip r:embed="rId34"/>
              <a:stretch>
                <a:fillRect/>
              </a:stretch>
            </p:blipFill>
            <p:spPr>
              <a:xfrm>
                <a:off x="3670832" y="6131571"/>
                <a:ext cx="464435" cy="40388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083" name="Ink 45"/>
              <p14:cNvContentPartPr>
                <a14:cpLocks xmlns:a14="http://schemas.microsoft.com/office/drawing/2010/main" noRot="1" noChangeAspect="1" noEditPoints="1" noChangeArrowheads="1" noChangeShapeType="1"/>
              </p14:cNvContentPartPr>
              <p14:nvPr/>
            </p14:nvContentPartPr>
            <p14:xfrm>
              <a:off x="4803775" y="6469063"/>
              <a:ext cx="49213" cy="157162"/>
            </p14:xfrm>
          </p:contentPart>
        </mc:Choice>
        <mc:Fallback>
          <p:pic>
            <p:nvPicPr>
              <p:cNvPr id="3083" name="Ink 45"/>
              <p:cNvPicPr>
                <a:picLocks noRot="1" noChangeAspect="1" noEditPoints="1" noChangeArrowheads="1" noChangeShapeType="1"/>
              </p:cNvPicPr>
              <p:nvPr/>
            </p:nvPicPr>
            <p:blipFill>
              <a:blip r:embed="rId36"/>
              <a:stretch>
                <a:fillRect/>
              </a:stretch>
            </p:blipFill>
            <p:spPr>
              <a:xfrm>
                <a:off x="4791276" y="6457555"/>
                <a:ext cx="77335" cy="175144"/>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084" name="Ink 46"/>
              <p14:cNvContentPartPr>
                <a14:cpLocks xmlns:a14="http://schemas.microsoft.com/office/drawing/2010/main" noRot="1" noChangeAspect="1" noEditPoints="1" noChangeArrowheads="1" noChangeShapeType="1"/>
              </p14:cNvContentPartPr>
              <p14:nvPr/>
            </p14:nvContentPartPr>
            <p14:xfrm>
              <a:off x="5399088" y="6111875"/>
              <a:ext cx="163512" cy="361950"/>
            </p14:xfrm>
          </p:contentPart>
        </mc:Choice>
        <mc:Fallback>
          <p:pic>
            <p:nvPicPr>
              <p:cNvPr id="3084" name="Ink 46"/>
              <p:cNvPicPr>
                <a:picLocks noRot="1" noChangeAspect="1" noEditPoints="1" noChangeArrowheads="1" noChangeShapeType="1"/>
              </p:cNvPicPr>
              <p:nvPr/>
            </p:nvPicPr>
            <p:blipFill>
              <a:blip r:embed="rId38"/>
              <a:stretch>
                <a:fillRect/>
              </a:stretch>
            </p:blipFill>
            <p:spPr>
              <a:xfrm>
                <a:off x="5385042" y="6097109"/>
                <a:ext cx="182240" cy="391482"/>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085" name="Ink 47"/>
              <p14:cNvContentPartPr>
                <a14:cpLocks xmlns:a14="http://schemas.microsoft.com/office/drawing/2010/main" noRot="1" noChangeAspect="1" noEditPoints="1" noChangeArrowheads="1" noChangeShapeType="1"/>
              </p14:cNvContentPartPr>
              <p14:nvPr/>
            </p14:nvContentPartPr>
            <p14:xfrm>
              <a:off x="5757863" y="6146800"/>
              <a:ext cx="244475" cy="369888"/>
            </p14:xfrm>
          </p:contentPart>
        </mc:Choice>
        <mc:Fallback>
          <p:pic>
            <p:nvPicPr>
              <p:cNvPr id="3085" name="Ink 47"/>
              <p:cNvPicPr>
                <a:picLocks noRot="1" noChangeAspect="1" noEditPoints="1" noChangeArrowheads="1" noChangeShapeType="1"/>
              </p:cNvPicPr>
              <p:nvPr/>
            </p:nvPicPr>
            <p:blipFill>
              <a:blip r:embed="rId40"/>
              <a:stretch>
                <a:fillRect/>
              </a:stretch>
            </p:blipFill>
            <p:spPr>
              <a:xfrm>
                <a:off x="5747422" y="6135275"/>
                <a:ext cx="268598" cy="387896"/>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086" name="Ink 48"/>
              <p14:cNvContentPartPr>
                <a14:cpLocks xmlns:a14="http://schemas.microsoft.com/office/drawing/2010/main" noRot="1" noChangeAspect="1" noEditPoints="1" noChangeArrowheads="1" noChangeShapeType="1"/>
              </p14:cNvContentPartPr>
              <p14:nvPr/>
            </p14:nvContentPartPr>
            <p14:xfrm>
              <a:off x="6529388" y="6143625"/>
              <a:ext cx="1355725" cy="381000"/>
            </p14:xfrm>
          </p:contentPart>
        </mc:Choice>
        <mc:Fallback>
          <p:pic>
            <p:nvPicPr>
              <p:cNvPr id="3086" name="Ink 48"/>
              <p:cNvPicPr>
                <a:picLocks noRot="1" noChangeAspect="1" noEditPoints="1" noChangeArrowheads="1" noChangeShapeType="1"/>
              </p:cNvPicPr>
              <p:nvPr/>
            </p:nvPicPr>
            <p:blipFill>
              <a:blip r:embed="rId42"/>
              <a:stretch>
                <a:fillRect/>
              </a:stretch>
            </p:blipFill>
            <p:spPr>
              <a:xfrm>
                <a:off x="6514988" y="6129581"/>
                <a:ext cx="1383804" cy="402607"/>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087" name="Ink 49"/>
              <p14:cNvContentPartPr>
                <a14:cpLocks xmlns:a14="http://schemas.microsoft.com/office/drawing/2010/main" noRot="1" noChangeAspect="1" noEditPoints="1" noChangeArrowheads="1" noChangeShapeType="1"/>
              </p14:cNvContentPartPr>
              <p14:nvPr/>
            </p14:nvContentPartPr>
            <p14:xfrm>
              <a:off x="2457450" y="3530600"/>
              <a:ext cx="242888" cy="431800"/>
            </p14:xfrm>
          </p:contentPart>
        </mc:Choice>
        <mc:Fallback>
          <p:pic>
            <p:nvPicPr>
              <p:cNvPr id="3087" name="Ink 49"/>
              <p:cNvPicPr>
                <a:picLocks noRot="1" noChangeAspect="1" noEditPoints="1" noChangeArrowheads="1" noChangeShapeType="1"/>
              </p:cNvPicPr>
              <p:nvPr/>
            </p:nvPicPr>
            <p:blipFill>
              <a:blip r:embed="rId44"/>
              <a:stretch>
                <a:fillRect/>
              </a:stretch>
            </p:blipFill>
            <p:spPr>
              <a:xfrm>
                <a:off x="2443396" y="3523037"/>
                <a:ext cx="271357" cy="453408"/>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088" name="Ink 50"/>
              <p14:cNvContentPartPr>
                <a14:cpLocks xmlns:a14="http://schemas.microsoft.com/office/drawing/2010/main" noRot="1" noChangeAspect="1" noEditPoints="1" noChangeArrowheads="1" noChangeShapeType="1"/>
              </p14:cNvContentPartPr>
              <p14:nvPr/>
            </p14:nvContentPartPr>
            <p14:xfrm>
              <a:off x="7410450" y="3506788"/>
              <a:ext cx="293688" cy="473075"/>
            </p14:xfrm>
          </p:contentPart>
        </mc:Choice>
        <mc:Fallback>
          <p:pic>
            <p:nvPicPr>
              <p:cNvPr id="3088" name="Ink 50"/>
              <p:cNvPicPr>
                <a:picLocks noRot="1" noChangeAspect="1" noEditPoints="1" noChangeArrowheads="1" noChangeShapeType="1"/>
              </p:cNvPicPr>
              <p:nvPr/>
            </p:nvPicPr>
            <p:blipFill>
              <a:blip r:embed="rId46"/>
              <a:stretch>
                <a:fillRect/>
              </a:stretch>
            </p:blipFill>
            <p:spPr>
              <a:xfrm>
                <a:off x="7395694" y="3492027"/>
                <a:ext cx="323561" cy="501157"/>
              </a:xfrm>
              <a:prstGeom prst="rect">
                <a:avLst/>
              </a:prstGeom>
            </p:spPr>
          </p:pic>
        </mc:Fallback>
      </mc:AlternateContent>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0114" name="Straight Arrow Connector 16"/>
          <p:cNvCxnSpPr>
            <a:cxnSpLocks noChangeShapeType="1"/>
            <a:stCxn id="90119" idx="2"/>
          </p:cNvCxnSpPr>
          <p:nvPr/>
        </p:nvCxnSpPr>
        <p:spPr bwMode="auto">
          <a:xfrm rot="16200000" flipH="1">
            <a:off x="699294" y="3899694"/>
            <a:ext cx="2006600" cy="1471612"/>
          </a:xfrm>
          <a:prstGeom prst="straightConnector1">
            <a:avLst/>
          </a:prstGeom>
          <a:noFill/>
          <a:ln w="9525">
            <a:solidFill>
              <a:srgbClr val="800080"/>
            </a:solidFill>
            <a:round/>
            <a:headEnd/>
            <a:tailEnd type="arrow" w="med" len="med"/>
          </a:ln>
          <a:extLst>
            <a:ext uri="{909E8E84-426E-40DD-AFC4-6F175D3DCCD1}">
              <a14:hiddenFill xmlns:a14="http://schemas.microsoft.com/office/drawing/2010/main">
                <a:noFill/>
              </a14:hiddenFill>
            </a:ext>
          </a:extLst>
        </p:spPr>
      </p:cxnSp>
      <p:grpSp>
        <p:nvGrpSpPr>
          <p:cNvPr id="90115" name="Group 2"/>
          <p:cNvGrpSpPr>
            <a:grpSpLocks/>
          </p:cNvGrpSpPr>
          <p:nvPr/>
        </p:nvGrpSpPr>
        <p:grpSpPr bwMode="auto">
          <a:xfrm>
            <a:off x="477838" y="1143000"/>
            <a:ext cx="8218487" cy="180975"/>
            <a:chOff x="295" y="1311"/>
            <a:chExt cx="5177" cy="114"/>
          </a:xfrm>
        </p:grpSpPr>
        <p:sp>
          <p:nvSpPr>
            <p:cNvPr id="9014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9015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90116" name="Text Box 5"/>
          <p:cNvSpPr txBox="1">
            <a:spLocks noChangeArrowheads="1"/>
          </p:cNvSpPr>
          <p:nvPr/>
        </p:nvSpPr>
        <p:spPr bwMode="auto">
          <a:xfrm>
            <a:off x="676275" y="280988"/>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a:t>Towers of Hanoi:  </a:t>
            </a:r>
            <a:r>
              <a:rPr lang="en-US" altLang="en-US" sz="3600" b="1" i="1"/>
              <a:t>validmove</a:t>
            </a:r>
            <a:r>
              <a:rPr lang="en-US" altLang="en-US" sz="3600" i="1"/>
              <a:t> + solve</a:t>
            </a:r>
            <a:r>
              <a:rPr lang="en-US" altLang="en-US" sz="3600"/>
              <a:t> </a:t>
            </a:r>
          </a:p>
        </p:txBody>
      </p:sp>
      <p:sp>
        <p:nvSpPr>
          <p:cNvPr id="90117" name="Text Box 6"/>
          <p:cNvSpPr txBox="1">
            <a:spLocks noChangeArrowheads="1"/>
          </p:cNvSpPr>
          <p:nvPr/>
        </p:nvSpPr>
        <p:spPr bwMode="auto">
          <a:xfrm>
            <a:off x="465138" y="1538288"/>
            <a:ext cx="6011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i="1">
                <a:solidFill>
                  <a:schemeClr val="folHlink"/>
                </a:solidFill>
              </a:rPr>
              <a:t>Configuration</a:t>
            </a:r>
            <a:r>
              <a:rPr lang="en-US" altLang="en-US"/>
              <a:t>   ~ a list of three </a:t>
            </a:r>
            <a:r>
              <a:rPr lang="en-US" altLang="en-US" b="1" i="1"/>
              <a:t>sorted</a:t>
            </a:r>
            <a:r>
              <a:rPr lang="en-US" altLang="en-US"/>
              <a:t> lists</a:t>
            </a:r>
          </a:p>
        </p:txBody>
      </p:sp>
      <p:sp>
        <p:nvSpPr>
          <p:cNvPr id="90118" name="AutoShape 13"/>
          <p:cNvSpPr>
            <a:spLocks noChangeArrowheads="1"/>
          </p:cNvSpPr>
          <p:nvPr/>
        </p:nvSpPr>
        <p:spPr bwMode="auto">
          <a:xfrm>
            <a:off x="277813" y="1476375"/>
            <a:ext cx="2244725" cy="608013"/>
          </a:xfrm>
          <a:prstGeom prst="roundRect">
            <a:avLst>
              <a:gd name="adj" fmla="val 16667"/>
            </a:avLst>
          </a:pr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90119" name="Rectangle 23"/>
          <p:cNvSpPr>
            <a:spLocks noChangeArrowheads="1"/>
          </p:cNvSpPr>
          <p:nvPr/>
        </p:nvSpPr>
        <p:spPr bwMode="auto">
          <a:xfrm>
            <a:off x="381000" y="3048000"/>
            <a:ext cx="1171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3200" b="1">
                <a:solidFill>
                  <a:schemeClr val="folHlink"/>
                </a:solidFill>
                <a:latin typeface="Courier New" pitchFamily="49" charset="0"/>
              </a:rPr>
              <a:t>OldC</a:t>
            </a:r>
          </a:p>
        </p:txBody>
      </p:sp>
      <p:sp>
        <p:nvSpPr>
          <p:cNvPr id="90120" name="AutoShape 24"/>
          <p:cNvSpPr>
            <a:spLocks/>
          </p:cNvSpPr>
          <p:nvPr/>
        </p:nvSpPr>
        <p:spPr bwMode="auto">
          <a:xfrm rot="5400000">
            <a:off x="4440238" y="-112713"/>
            <a:ext cx="139700" cy="6276975"/>
          </a:xfrm>
          <a:prstGeom prst="rightBracket">
            <a:avLst>
              <a:gd name="adj" fmla="val 374432"/>
            </a:avLst>
          </a:pr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90121" name="Text Box 46"/>
          <p:cNvSpPr txBox="1">
            <a:spLocks noChangeArrowheads="1"/>
          </p:cNvSpPr>
          <p:nvPr/>
        </p:nvSpPr>
        <p:spPr bwMode="auto">
          <a:xfrm>
            <a:off x="381000" y="2276475"/>
            <a:ext cx="838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800" b="1">
                <a:latin typeface="Courier New" pitchFamily="49" charset="0"/>
              </a:rPr>
              <a:t>[ [ 4 ],    [ 3 ],    [ 1, 2 ] ]</a:t>
            </a:r>
          </a:p>
        </p:txBody>
      </p:sp>
      <p:sp>
        <p:nvSpPr>
          <p:cNvPr id="90122" name="Text Box 46"/>
          <p:cNvSpPr txBox="1">
            <a:spLocks noChangeArrowheads="1"/>
          </p:cNvSpPr>
          <p:nvPr/>
        </p:nvSpPr>
        <p:spPr bwMode="auto">
          <a:xfrm>
            <a:off x="304800" y="4267200"/>
            <a:ext cx="83820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latin typeface="Courier New" pitchFamily="49" charset="0"/>
              </a:rPr>
              <a:t>validmove( OldC, </a:t>
            </a:r>
            <a:r>
              <a:rPr lang="en-US" altLang="en-US" b="1">
                <a:solidFill>
                  <a:srgbClr val="0333FF"/>
                </a:solidFill>
                <a:latin typeface="Courier New" pitchFamily="49" charset="0"/>
              </a:rPr>
              <a:t>peg3toPeg2</a:t>
            </a:r>
            <a:r>
              <a:rPr lang="en-US" altLang="en-US" b="1">
                <a:latin typeface="Courier New" pitchFamily="49" charset="0"/>
              </a:rPr>
              <a:t>, NewC ).</a:t>
            </a:r>
          </a:p>
          <a:p>
            <a:r>
              <a:rPr lang="en-US" altLang="en-US" b="1">
                <a:latin typeface="Courier New" pitchFamily="49" charset="0"/>
              </a:rPr>
              <a:t>NewC =  </a:t>
            </a:r>
          </a:p>
        </p:txBody>
      </p:sp>
      <p:cxnSp>
        <p:nvCxnSpPr>
          <p:cNvPr id="90123" name="Straight Arrow Connector 12"/>
          <p:cNvCxnSpPr>
            <a:cxnSpLocks noChangeShapeType="1"/>
            <a:stCxn id="90119" idx="2"/>
          </p:cNvCxnSpPr>
          <p:nvPr/>
        </p:nvCxnSpPr>
        <p:spPr bwMode="auto">
          <a:xfrm rot="16200000" flipH="1">
            <a:off x="1423194" y="3175794"/>
            <a:ext cx="635000" cy="1547812"/>
          </a:xfrm>
          <a:prstGeom prst="straightConnector1">
            <a:avLst/>
          </a:prstGeom>
          <a:noFill/>
          <a:ln w="9525">
            <a:solidFill>
              <a:srgbClr val="800080"/>
            </a:solidFill>
            <a:round/>
            <a:headEnd/>
            <a:tailEnd type="arrow" w="med" len="med"/>
          </a:ln>
          <a:extLst>
            <a:ext uri="{909E8E84-426E-40DD-AFC4-6F175D3DCCD1}">
              <a14:hiddenFill xmlns:a14="http://schemas.microsoft.com/office/drawing/2010/main">
                <a:noFill/>
              </a14:hiddenFill>
            </a:ext>
          </a:extLst>
        </p:spPr>
      </p:cxnSp>
      <p:sp>
        <p:nvSpPr>
          <p:cNvPr id="90124" name="Text Box 46"/>
          <p:cNvSpPr txBox="1">
            <a:spLocks noChangeArrowheads="1"/>
          </p:cNvSpPr>
          <p:nvPr/>
        </p:nvSpPr>
        <p:spPr bwMode="auto">
          <a:xfrm>
            <a:off x="304800" y="5613400"/>
            <a:ext cx="838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latin typeface="Courier New" pitchFamily="49" charset="0"/>
              </a:rPr>
              <a:t>validmove( OldC, </a:t>
            </a:r>
            <a:r>
              <a:rPr lang="en-US" altLang="en-US" b="1">
                <a:solidFill>
                  <a:srgbClr val="0333FF"/>
                </a:solidFill>
                <a:latin typeface="Courier New" pitchFamily="49" charset="0"/>
              </a:rPr>
              <a:t>peg1toPeg2</a:t>
            </a:r>
            <a:r>
              <a:rPr lang="en-US" altLang="en-US" b="1">
                <a:latin typeface="Courier New" pitchFamily="49" charset="0"/>
              </a:rPr>
              <a:t>, NewC ).</a:t>
            </a:r>
          </a:p>
          <a:p>
            <a:r>
              <a:rPr lang="en-US" altLang="en-US" b="1">
                <a:latin typeface="Courier New" pitchFamily="49" charset="0"/>
              </a:rPr>
              <a:t>NewC =  </a:t>
            </a:r>
          </a:p>
        </p:txBody>
      </p:sp>
      <p:grpSp>
        <p:nvGrpSpPr>
          <p:cNvPr id="90125" name="Group 1047"/>
          <p:cNvGrpSpPr>
            <a:grpSpLocks/>
          </p:cNvGrpSpPr>
          <p:nvPr>
            <p:custDataLst>
              <p:tags r:id="rId1"/>
            </p:custDataLst>
          </p:nvPr>
        </p:nvGrpSpPr>
        <p:grpSpPr bwMode="auto">
          <a:xfrm>
            <a:off x="7620000" y="4495800"/>
            <a:ext cx="395288" cy="466725"/>
            <a:chOff x="2928" y="1051"/>
            <a:chExt cx="840" cy="957"/>
          </a:xfrm>
        </p:grpSpPr>
        <p:sp>
          <p:nvSpPr>
            <p:cNvPr id="90136" name="Freeform 1048"/>
            <p:cNvSpPr>
              <a:spLocks/>
            </p:cNvSpPr>
            <p:nvPr>
              <p:custDataLst>
                <p:tags r:id="rId2"/>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0137"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0138"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0139"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0140"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0141"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0142"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0143"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0144"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0145"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0146"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0147"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0148"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0126" name="Rectangle 25"/>
          <p:cNvSpPr>
            <a:spLocks noChangeArrowheads="1"/>
          </p:cNvSpPr>
          <p:nvPr/>
        </p:nvSpPr>
        <p:spPr bwMode="auto">
          <a:xfrm>
            <a:off x="7772400" y="4114800"/>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900" i="1">
                <a:solidFill>
                  <a:srgbClr val="009200"/>
                </a:solidFill>
                <a:latin typeface="Comic Sans MS" pitchFamily="66" charset="0"/>
              </a:rPr>
              <a:t>How many moves will there be?</a:t>
            </a:r>
          </a:p>
        </p:txBody>
      </p:sp>
      <p:cxnSp>
        <p:nvCxnSpPr>
          <p:cNvPr id="90127" name="Straight Arrow Connector 12"/>
          <p:cNvCxnSpPr>
            <a:cxnSpLocks noChangeShapeType="1"/>
          </p:cNvCxnSpPr>
          <p:nvPr/>
        </p:nvCxnSpPr>
        <p:spPr bwMode="auto">
          <a:xfrm flipH="1">
            <a:off x="4367213" y="3962400"/>
            <a:ext cx="52387" cy="330200"/>
          </a:xfrm>
          <a:prstGeom prst="straightConnector1">
            <a:avLst/>
          </a:prstGeom>
          <a:noFill/>
          <a:ln w="19050">
            <a:solidFill>
              <a:srgbClr val="0333FF"/>
            </a:solidFill>
            <a:round/>
            <a:headEnd/>
            <a:tailEnd type="arrow" w="med" len="med"/>
          </a:ln>
          <a:extLst>
            <a:ext uri="{909E8E84-426E-40DD-AFC4-6F175D3DCCD1}">
              <a14:hiddenFill xmlns:a14="http://schemas.microsoft.com/office/drawing/2010/main">
                <a:noFill/>
              </a14:hiddenFill>
            </a:ext>
          </a:extLst>
        </p:spPr>
      </p:cxnSp>
      <p:sp>
        <p:nvSpPr>
          <p:cNvPr id="90128" name="Rectangle 23"/>
          <p:cNvSpPr>
            <a:spLocks noChangeArrowheads="1"/>
          </p:cNvSpPr>
          <p:nvPr/>
        </p:nvSpPr>
        <p:spPr bwMode="auto">
          <a:xfrm>
            <a:off x="3849688" y="3568700"/>
            <a:ext cx="111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333FF"/>
                </a:solidFill>
                <a:latin typeface="Calibri" pitchFamily="34" charset="0"/>
              </a:rPr>
              <a:t>a move</a:t>
            </a:r>
          </a:p>
        </p:txBody>
      </p:sp>
      <mc:AlternateContent xmlns:mc="http://schemas.openxmlformats.org/markup-compatibility/2006">
        <mc:Choice xmlns:p14="http://schemas.microsoft.com/office/powerpoint/2010/main" Requires="p14">
          <p:contentPart p14:bwMode="auto" r:id="rId16">
            <p14:nvContentPartPr>
              <p14:cNvPr id="4098" name="Ink 31"/>
              <p14:cNvContentPartPr>
                <a14:cpLocks xmlns:a14="http://schemas.microsoft.com/office/drawing/2010/main" noRot="1" noChangeAspect="1" noEditPoints="1" noChangeArrowheads="1" noChangeShapeType="1"/>
              </p14:cNvContentPartPr>
              <p14:nvPr/>
            </p14:nvContentPartPr>
            <p14:xfrm>
              <a:off x="1844675" y="4800600"/>
              <a:ext cx="120650" cy="396875"/>
            </p14:xfrm>
          </p:contentPart>
        </mc:Choice>
        <mc:Fallback>
          <p:pic>
            <p:nvPicPr>
              <p:cNvPr id="4098" name="Ink 31"/>
              <p:cNvPicPr>
                <a:picLocks noRot="1" noChangeAspect="1" noEditPoints="1" noChangeArrowheads="1" noChangeShapeType="1"/>
              </p:cNvPicPr>
              <p:nvPr/>
            </p:nvPicPr>
            <p:blipFill>
              <a:blip r:embed="rId17"/>
              <a:stretch>
                <a:fillRect/>
              </a:stretch>
            </p:blipFill>
            <p:spPr>
              <a:xfrm>
                <a:off x="1830629" y="4786555"/>
                <a:ext cx="143339" cy="419564"/>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4099" name="Ink 32"/>
              <p14:cNvContentPartPr>
                <a14:cpLocks xmlns:a14="http://schemas.microsoft.com/office/drawing/2010/main" noRot="1" noChangeAspect="1" noEditPoints="1" noChangeArrowheads="1" noChangeShapeType="1"/>
              </p14:cNvContentPartPr>
              <p14:nvPr/>
            </p14:nvContentPartPr>
            <p14:xfrm>
              <a:off x="2339975" y="4811713"/>
              <a:ext cx="655638" cy="471487"/>
            </p14:xfrm>
          </p:contentPart>
        </mc:Choice>
        <mc:Fallback>
          <p:pic>
            <p:nvPicPr>
              <p:cNvPr id="4099" name="Ink 32"/>
              <p:cNvPicPr>
                <a:picLocks noRot="1" noChangeAspect="1" noEditPoints="1" noChangeArrowheads="1" noChangeShapeType="1"/>
              </p:cNvPicPr>
              <p:nvPr/>
            </p:nvPicPr>
            <p:blipFill>
              <a:blip r:embed="rId19"/>
              <a:stretch>
                <a:fillRect/>
              </a:stretch>
            </p:blipFill>
            <p:spPr>
              <a:xfrm>
                <a:off x="2325941" y="4797666"/>
                <a:ext cx="683346" cy="490217"/>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4100" name="Ink 33"/>
              <p14:cNvContentPartPr>
                <a14:cpLocks xmlns:a14="http://schemas.microsoft.com/office/drawing/2010/main" noRot="1" noChangeAspect="1" noEditPoints="1" noChangeArrowheads="1" noChangeShapeType="1"/>
              </p14:cNvContentPartPr>
              <p14:nvPr/>
            </p14:nvContentPartPr>
            <p14:xfrm>
              <a:off x="3367088" y="4791075"/>
              <a:ext cx="2227262" cy="500063"/>
            </p14:xfrm>
          </p:contentPart>
        </mc:Choice>
        <mc:Fallback>
          <p:pic>
            <p:nvPicPr>
              <p:cNvPr id="4100" name="Ink 33"/>
              <p:cNvPicPr>
                <a:picLocks noRot="1" noChangeAspect="1" noEditPoints="1" noChangeArrowheads="1" noChangeShapeType="1"/>
              </p:cNvPicPr>
              <p:nvPr/>
            </p:nvPicPr>
            <p:blipFill>
              <a:blip r:embed="rId21"/>
              <a:stretch>
                <a:fillRect/>
              </a:stretch>
            </p:blipFill>
            <p:spPr>
              <a:xfrm>
                <a:off x="3353048" y="4775965"/>
                <a:ext cx="2256421" cy="51985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4101" name="Ink 34"/>
              <p14:cNvContentPartPr>
                <a14:cpLocks xmlns:a14="http://schemas.microsoft.com/office/drawing/2010/main" noRot="1" noChangeAspect="1" noEditPoints="1" noChangeArrowheads="1" noChangeShapeType="1"/>
              </p14:cNvContentPartPr>
              <p14:nvPr/>
            </p14:nvContentPartPr>
            <p14:xfrm>
              <a:off x="6608763" y="4598988"/>
              <a:ext cx="615950" cy="414337"/>
            </p14:xfrm>
          </p:contentPart>
        </mc:Choice>
        <mc:Fallback>
          <p:pic>
            <p:nvPicPr>
              <p:cNvPr id="4101" name="Ink 34"/>
              <p:cNvPicPr>
                <a:picLocks noRot="1" noChangeAspect="1" noEditPoints="1" noChangeArrowheads="1" noChangeShapeType="1"/>
              </p:cNvPicPr>
              <p:nvPr/>
            </p:nvPicPr>
            <p:blipFill>
              <a:blip r:embed="rId23"/>
              <a:stretch>
                <a:fillRect/>
              </a:stretch>
            </p:blipFill>
            <p:spPr>
              <a:xfrm>
                <a:off x="6601919" y="4594308"/>
                <a:ext cx="632519" cy="433056"/>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4102" name="Ink 35"/>
              <p14:cNvContentPartPr>
                <a14:cpLocks xmlns:a14="http://schemas.microsoft.com/office/drawing/2010/main" noRot="1" noChangeAspect="1" noEditPoints="1" noChangeArrowheads="1" noChangeShapeType="1"/>
              </p14:cNvContentPartPr>
              <p14:nvPr/>
            </p14:nvContentPartPr>
            <p14:xfrm>
              <a:off x="2446338" y="6043613"/>
              <a:ext cx="417512" cy="90487"/>
            </p14:xfrm>
          </p:contentPart>
        </mc:Choice>
        <mc:Fallback>
          <p:pic>
            <p:nvPicPr>
              <p:cNvPr id="4102" name="Ink 35"/>
              <p:cNvPicPr>
                <a:picLocks noRot="1" noChangeAspect="1" noEditPoints="1" noChangeArrowheads="1" noChangeShapeType="1"/>
              </p:cNvPicPr>
              <p:nvPr/>
            </p:nvPicPr>
            <p:blipFill>
              <a:blip r:embed="rId25"/>
              <a:stretch>
                <a:fillRect/>
              </a:stretch>
            </p:blipFill>
            <p:spPr>
              <a:xfrm>
                <a:off x="2433021" y="6030327"/>
                <a:ext cx="442347" cy="11275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4103" name="Ink 36"/>
              <p14:cNvContentPartPr>
                <a14:cpLocks xmlns:a14="http://schemas.microsoft.com/office/drawing/2010/main" noRot="1" noChangeAspect="1" noEditPoints="1" noChangeArrowheads="1" noChangeShapeType="1"/>
              </p14:cNvContentPartPr>
              <p14:nvPr/>
            </p14:nvContentPartPr>
            <p14:xfrm>
              <a:off x="1695450" y="5256213"/>
              <a:ext cx="450850" cy="1309687"/>
            </p14:xfrm>
          </p:contentPart>
        </mc:Choice>
        <mc:Fallback>
          <p:pic>
            <p:nvPicPr>
              <p:cNvPr id="4103" name="Ink 36"/>
              <p:cNvPicPr>
                <a:picLocks noRot="1" noChangeAspect="1" noEditPoints="1" noChangeArrowheads="1" noChangeShapeType="1"/>
              </p:cNvPicPr>
              <p:nvPr/>
            </p:nvPicPr>
            <p:blipFill>
              <a:blip r:embed="rId27"/>
              <a:stretch>
                <a:fillRect/>
              </a:stretch>
            </p:blipFill>
            <p:spPr>
              <a:xfrm>
                <a:off x="1681417" y="5246853"/>
                <a:ext cx="479275" cy="1333447"/>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4104" name="Ink 37"/>
              <p14:cNvContentPartPr>
                <a14:cpLocks xmlns:a14="http://schemas.microsoft.com/office/drawing/2010/main" noRot="1" noChangeAspect="1" noEditPoints="1" noChangeArrowheads="1" noChangeShapeType="1"/>
              </p14:cNvContentPartPr>
              <p14:nvPr/>
            </p14:nvContentPartPr>
            <p14:xfrm>
              <a:off x="3525838" y="5240338"/>
              <a:ext cx="2154237" cy="1331912"/>
            </p14:xfrm>
          </p:contentPart>
        </mc:Choice>
        <mc:Fallback>
          <p:pic>
            <p:nvPicPr>
              <p:cNvPr id="4104" name="Ink 37"/>
              <p:cNvPicPr>
                <a:picLocks noRot="1" noChangeAspect="1" noEditPoints="1" noChangeArrowheads="1" noChangeShapeType="1"/>
              </p:cNvPicPr>
              <p:nvPr/>
            </p:nvPicPr>
            <p:blipFill>
              <a:blip r:embed="rId29"/>
              <a:stretch>
                <a:fillRect/>
              </a:stretch>
            </p:blipFill>
            <p:spPr>
              <a:xfrm>
                <a:off x="3512158" y="5225939"/>
                <a:ext cx="2179797" cy="1359630"/>
              </a:xfrm>
              <a:prstGeom prst="rect">
                <a:avLst/>
              </a:prstGeom>
            </p:spPr>
          </p:pic>
        </mc:Fallback>
      </mc:AlternateContent>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bwMode="auto">
          <a:xfrm>
            <a:off x="6096000" y="3505200"/>
            <a:ext cx="2667000" cy="1143000"/>
          </a:xfrm>
          <a:prstGeom prst="roundRect">
            <a:avLst/>
          </a:prstGeom>
          <a:solidFill>
            <a:schemeClr val="accent2">
              <a:lumMod val="20000"/>
              <a:lumOff val="80000"/>
            </a:schemeClr>
          </a:solidFill>
          <a:ln w="9525"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mn-ea"/>
            </a:endParaRPr>
          </a:p>
        </p:txBody>
      </p:sp>
      <p:grpSp>
        <p:nvGrpSpPr>
          <p:cNvPr id="91139" name="Group 2"/>
          <p:cNvGrpSpPr>
            <a:grpSpLocks/>
          </p:cNvGrpSpPr>
          <p:nvPr/>
        </p:nvGrpSpPr>
        <p:grpSpPr bwMode="auto">
          <a:xfrm>
            <a:off x="477838" y="1143000"/>
            <a:ext cx="8218487" cy="180975"/>
            <a:chOff x="295" y="1311"/>
            <a:chExt cx="5177" cy="114"/>
          </a:xfrm>
        </p:grpSpPr>
        <p:sp>
          <p:nvSpPr>
            <p:cNvPr id="9116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9116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91140" name="Text Box 5"/>
          <p:cNvSpPr txBox="1">
            <a:spLocks noChangeArrowheads="1"/>
          </p:cNvSpPr>
          <p:nvPr/>
        </p:nvSpPr>
        <p:spPr bwMode="auto">
          <a:xfrm>
            <a:off x="676275" y="280988"/>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a:t>Towers of Hanoi:  </a:t>
            </a:r>
            <a:r>
              <a:rPr lang="en-US" altLang="en-US" sz="3600" i="1"/>
              <a:t>validmove + </a:t>
            </a:r>
            <a:r>
              <a:rPr lang="en-US" altLang="en-US" sz="3600" b="1" i="1"/>
              <a:t>solve</a:t>
            </a:r>
            <a:r>
              <a:rPr lang="en-US" altLang="en-US" sz="3600" b="1"/>
              <a:t> </a:t>
            </a:r>
          </a:p>
        </p:txBody>
      </p:sp>
      <p:sp>
        <p:nvSpPr>
          <p:cNvPr id="91141" name="Text Box 6"/>
          <p:cNvSpPr txBox="1">
            <a:spLocks noChangeArrowheads="1"/>
          </p:cNvSpPr>
          <p:nvPr/>
        </p:nvSpPr>
        <p:spPr bwMode="auto">
          <a:xfrm>
            <a:off x="465138" y="1538288"/>
            <a:ext cx="6011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i="1">
                <a:solidFill>
                  <a:schemeClr val="folHlink"/>
                </a:solidFill>
              </a:rPr>
              <a:t>Configuration</a:t>
            </a:r>
            <a:r>
              <a:rPr lang="en-US" altLang="en-US"/>
              <a:t>   ~ a list of three </a:t>
            </a:r>
            <a:r>
              <a:rPr lang="en-US" altLang="en-US" b="1" i="1"/>
              <a:t>sorted</a:t>
            </a:r>
            <a:r>
              <a:rPr lang="en-US" altLang="en-US"/>
              <a:t> lists</a:t>
            </a:r>
          </a:p>
        </p:txBody>
      </p:sp>
      <p:sp>
        <p:nvSpPr>
          <p:cNvPr id="91142" name="AutoShape 13"/>
          <p:cNvSpPr>
            <a:spLocks noChangeArrowheads="1"/>
          </p:cNvSpPr>
          <p:nvPr/>
        </p:nvSpPr>
        <p:spPr bwMode="auto">
          <a:xfrm>
            <a:off x="277813" y="1476375"/>
            <a:ext cx="2244725" cy="608013"/>
          </a:xfrm>
          <a:prstGeom prst="roundRect">
            <a:avLst>
              <a:gd name="adj" fmla="val 16667"/>
            </a:avLst>
          </a:pr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91143" name="Rectangle 23"/>
          <p:cNvSpPr>
            <a:spLocks noChangeArrowheads="1"/>
          </p:cNvSpPr>
          <p:nvPr/>
        </p:nvSpPr>
        <p:spPr bwMode="auto">
          <a:xfrm>
            <a:off x="152400" y="3113088"/>
            <a:ext cx="16652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3200" b="1">
                <a:solidFill>
                  <a:schemeClr val="folHlink"/>
                </a:solidFill>
                <a:latin typeface="Courier New" pitchFamily="49" charset="0"/>
              </a:rPr>
              <a:t>StartC</a:t>
            </a:r>
          </a:p>
        </p:txBody>
      </p:sp>
      <p:sp>
        <p:nvSpPr>
          <p:cNvPr id="91144" name="AutoShape 24"/>
          <p:cNvSpPr>
            <a:spLocks/>
          </p:cNvSpPr>
          <p:nvPr/>
        </p:nvSpPr>
        <p:spPr bwMode="auto">
          <a:xfrm rot="5400000">
            <a:off x="4440238" y="-112713"/>
            <a:ext cx="139700" cy="6276975"/>
          </a:xfrm>
          <a:prstGeom prst="rightBracket">
            <a:avLst>
              <a:gd name="adj" fmla="val 374432"/>
            </a:avLst>
          </a:pr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91145" name="Text Box 46"/>
          <p:cNvSpPr txBox="1">
            <a:spLocks noChangeArrowheads="1"/>
          </p:cNvSpPr>
          <p:nvPr/>
        </p:nvSpPr>
        <p:spPr bwMode="auto">
          <a:xfrm>
            <a:off x="381000" y="2276475"/>
            <a:ext cx="838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800" b="1">
                <a:latin typeface="Courier New" pitchFamily="49" charset="0"/>
              </a:rPr>
              <a:t>[ [ 1, 2 ],    [  ],    [ 3, 4 ] ]</a:t>
            </a:r>
          </a:p>
        </p:txBody>
      </p:sp>
      <p:sp>
        <p:nvSpPr>
          <p:cNvPr id="91146" name="Text Box 46"/>
          <p:cNvSpPr txBox="1">
            <a:spLocks noChangeArrowheads="1"/>
          </p:cNvSpPr>
          <p:nvPr/>
        </p:nvSpPr>
        <p:spPr bwMode="auto">
          <a:xfrm>
            <a:off x="304800" y="4546600"/>
            <a:ext cx="838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latin typeface="Courier New" pitchFamily="49" charset="0"/>
              </a:rPr>
              <a:t>solve( StartC, LoM ).</a:t>
            </a:r>
          </a:p>
          <a:p>
            <a:r>
              <a:rPr lang="en-US" altLang="en-US" b="1">
                <a:latin typeface="Courier New" pitchFamily="49" charset="0"/>
              </a:rPr>
              <a:t>LoM =</a:t>
            </a:r>
          </a:p>
        </p:txBody>
      </p:sp>
      <p:cxnSp>
        <p:nvCxnSpPr>
          <p:cNvPr id="91147" name="Straight Arrow Connector 23"/>
          <p:cNvCxnSpPr>
            <a:cxnSpLocks noChangeShapeType="1"/>
          </p:cNvCxnSpPr>
          <p:nvPr/>
        </p:nvCxnSpPr>
        <p:spPr bwMode="auto">
          <a:xfrm>
            <a:off x="914400" y="3733800"/>
            <a:ext cx="838200" cy="762000"/>
          </a:xfrm>
          <a:prstGeom prst="straightConnector1">
            <a:avLst/>
          </a:prstGeom>
          <a:noFill/>
          <a:ln w="9525">
            <a:solidFill>
              <a:srgbClr val="800080"/>
            </a:solidFill>
            <a:round/>
            <a:headEnd/>
            <a:tailEnd type="arrow" w="med" len="med"/>
          </a:ln>
          <a:extLst>
            <a:ext uri="{909E8E84-426E-40DD-AFC4-6F175D3DCCD1}">
              <a14:hiddenFill xmlns:a14="http://schemas.microsoft.com/office/drawing/2010/main">
                <a:noFill/>
              </a14:hiddenFill>
            </a:ext>
          </a:extLst>
        </p:spPr>
      </p:cxnSp>
      <p:sp>
        <p:nvSpPr>
          <p:cNvPr id="91148" name="Rectangle 25"/>
          <p:cNvSpPr>
            <a:spLocks noChangeArrowheads="1"/>
          </p:cNvSpPr>
          <p:nvPr/>
        </p:nvSpPr>
        <p:spPr bwMode="auto">
          <a:xfrm>
            <a:off x="1371600" y="4953000"/>
            <a:ext cx="508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4200" b="1">
                <a:latin typeface="Courier New" pitchFamily="49" charset="0"/>
              </a:rPr>
              <a:t>[</a:t>
            </a:r>
            <a:endParaRPr lang="en-US" altLang="en-US" sz="4200"/>
          </a:p>
        </p:txBody>
      </p:sp>
      <p:sp>
        <p:nvSpPr>
          <p:cNvPr id="91149" name="Rectangle 26"/>
          <p:cNvSpPr>
            <a:spLocks noChangeArrowheads="1"/>
          </p:cNvSpPr>
          <p:nvPr/>
        </p:nvSpPr>
        <p:spPr bwMode="auto">
          <a:xfrm>
            <a:off x="6019800" y="4953000"/>
            <a:ext cx="508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4200" b="1">
                <a:latin typeface="Courier New" pitchFamily="49" charset="0"/>
              </a:rPr>
              <a:t>]</a:t>
            </a:r>
            <a:endParaRPr lang="en-US" altLang="en-US" sz="4200"/>
          </a:p>
        </p:txBody>
      </p:sp>
      <p:sp>
        <p:nvSpPr>
          <p:cNvPr id="91150" name="Rectangle 27"/>
          <p:cNvSpPr>
            <a:spLocks noChangeArrowheads="1"/>
          </p:cNvSpPr>
          <p:nvPr/>
        </p:nvSpPr>
        <p:spPr bwMode="auto">
          <a:xfrm>
            <a:off x="5613400" y="6248400"/>
            <a:ext cx="3411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t>will there be other </a:t>
            </a:r>
            <a:r>
              <a:rPr lang="en-US" altLang="en-US" b="1">
                <a:latin typeface="Courier New" pitchFamily="49" charset="0"/>
                <a:cs typeface="Courier New" pitchFamily="49" charset="0"/>
              </a:rPr>
              <a:t>LoM</a:t>
            </a:r>
            <a:r>
              <a:rPr lang="en-US" altLang="en-US"/>
              <a:t>s?</a:t>
            </a:r>
          </a:p>
        </p:txBody>
      </p:sp>
      <p:sp>
        <p:nvSpPr>
          <p:cNvPr id="91151" name="Rectangle 28"/>
          <p:cNvSpPr>
            <a:spLocks noChangeArrowheads="1"/>
          </p:cNvSpPr>
          <p:nvPr/>
        </p:nvSpPr>
        <p:spPr bwMode="auto">
          <a:xfrm>
            <a:off x="6248400" y="3810000"/>
            <a:ext cx="1114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b="1">
                <a:solidFill>
                  <a:srgbClr val="0333FF"/>
                </a:solidFill>
                <a:latin typeface="Courier New" pitchFamily="49" charset="0"/>
              </a:rPr>
              <a:t>peg1toPeg2</a:t>
            </a:r>
            <a:endParaRPr lang="en-US" altLang="en-US" sz="1200"/>
          </a:p>
        </p:txBody>
      </p:sp>
      <p:sp>
        <p:nvSpPr>
          <p:cNvPr id="91152" name="Rectangle 29"/>
          <p:cNvSpPr>
            <a:spLocks noChangeArrowheads="1"/>
          </p:cNvSpPr>
          <p:nvPr/>
        </p:nvSpPr>
        <p:spPr bwMode="auto">
          <a:xfrm>
            <a:off x="6248400" y="4038600"/>
            <a:ext cx="1114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b="1">
                <a:solidFill>
                  <a:srgbClr val="0333FF"/>
                </a:solidFill>
                <a:latin typeface="Courier New" pitchFamily="49" charset="0"/>
              </a:rPr>
              <a:t>peg1toPeg3</a:t>
            </a:r>
            <a:endParaRPr lang="en-US" altLang="en-US" sz="1200"/>
          </a:p>
        </p:txBody>
      </p:sp>
      <p:sp>
        <p:nvSpPr>
          <p:cNvPr id="91153" name="Rectangle 30"/>
          <p:cNvSpPr>
            <a:spLocks noChangeArrowheads="1"/>
          </p:cNvSpPr>
          <p:nvPr/>
        </p:nvSpPr>
        <p:spPr bwMode="auto">
          <a:xfrm>
            <a:off x="6248400" y="4267200"/>
            <a:ext cx="1114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b="1">
                <a:solidFill>
                  <a:srgbClr val="0333FF"/>
                </a:solidFill>
                <a:latin typeface="Courier New" pitchFamily="49" charset="0"/>
              </a:rPr>
              <a:t>peg2toPeg1</a:t>
            </a:r>
            <a:endParaRPr lang="en-US" altLang="en-US" sz="1200"/>
          </a:p>
        </p:txBody>
      </p:sp>
      <p:sp>
        <p:nvSpPr>
          <p:cNvPr id="91154" name="Rectangle 31"/>
          <p:cNvSpPr>
            <a:spLocks noChangeArrowheads="1"/>
          </p:cNvSpPr>
          <p:nvPr/>
        </p:nvSpPr>
        <p:spPr bwMode="auto">
          <a:xfrm>
            <a:off x="7419975" y="3810000"/>
            <a:ext cx="1114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b="1">
                <a:solidFill>
                  <a:srgbClr val="0333FF"/>
                </a:solidFill>
                <a:latin typeface="Courier New" pitchFamily="49" charset="0"/>
              </a:rPr>
              <a:t>peg2toPeg3</a:t>
            </a:r>
            <a:endParaRPr lang="en-US" altLang="en-US" sz="1200"/>
          </a:p>
        </p:txBody>
      </p:sp>
      <p:sp>
        <p:nvSpPr>
          <p:cNvPr id="91155" name="Rectangle 32"/>
          <p:cNvSpPr>
            <a:spLocks noChangeArrowheads="1"/>
          </p:cNvSpPr>
          <p:nvPr/>
        </p:nvSpPr>
        <p:spPr bwMode="auto">
          <a:xfrm>
            <a:off x="7419975" y="4038600"/>
            <a:ext cx="1114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b="1">
                <a:solidFill>
                  <a:srgbClr val="0333FF"/>
                </a:solidFill>
                <a:latin typeface="Courier New" pitchFamily="49" charset="0"/>
              </a:rPr>
              <a:t>peg3toPeg1</a:t>
            </a:r>
            <a:endParaRPr lang="en-US" altLang="en-US" sz="1200"/>
          </a:p>
        </p:txBody>
      </p:sp>
      <p:sp>
        <p:nvSpPr>
          <p:cNvPr id="91156" name="Rectangle 33"/>
          <p:cNvSpPr>
            <a:spLocks noChangeArrowheads="1"/>
          </p:cNvSpPr>
          <p:nvPr/>
        </p:nvSpPr>
        <p:spPr bwMode="auto">
          <a:xfrm>
            <a:off x="7419975" y="4267200"/>
            <a:ext cx="1114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b="1">
                <a:solidFill>
                  <a:srgbClr val="0333FF"/>
                </a:solidFill>
                <a:latin typeface="Courier New" pitchFamily="49" charset="0"/>
              </a:rPr>
              <a:t>peg3toPeg2</a:t>
            </a:r>
            <a:endParaRPr lang="en-US" altLang="en-US" sz="1200"/>
          </a:p>
        </p:txBody>
      </p:sp>
      <p:sp>
        <p:nvSpPr>
          <p:cNvPr id="91157" name="Rectangle 34"/>
          <p:cNvSpPr>
            <a:spLocks noChangeArrowheads="1"/>
          </p:cNvSpPr>
          <p:nvPr/>
        </p:nvSpPr>
        <p:spPr bwMode="auto">
          <a:xfrm>
            <a:off x="6781800" y="3505200"/>
            <a:ext cx="11715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500" b="1">
                <a:solidFill>
                  <a:srgbClr val="0333FF"/>
                </a:solidFill>
                <a:latin typeface="Calibri" pitchFamily="34" charset="0"/>
              </a:rPr>
              <a:t>the moves...</a:t>
            </a:r>
          </a:p>
        </p:txBody>
      </p:sp>
      <p:cxnSp>
        <p:nvCxnSpPr>
          <p:cNvPr id="91158" name="Straight Arrow Connector 12"/>
          <p:cNvCxnSpPr>
            <a:cxnSpLocks noChangeShapeType="1"/>
          </p:cNvCxnSpPr>
          <p:nvPr/>
        </p:nvCxnSpPr>
        <p:spPr bwMode="auto">
          <a:xfrm flipH="1">
            <a:off x="3413125" y="4241800"/>
            <a:ext cx="52388" cy="330200"/>
          </a:xfrm>
          <a:prstGeom prst="straightConnector1">
            <a:avLst/>
          </a:prstGeom>
          <a:noFill/>
          <a:ln w="19050">
            <a:solidFill>
              <a:srgbClr val="0333FF"/>
            </a:solidFill>
            <a:round/>
            <a:headEnd/>
            <a:tailEnd type="arrow" w="med" len="med"/>
          </a:ln>
          <a:extLst>
            <a:ext uri="{909E8E84-426E-40DD-AFC4-6F175D3DCCD1}">
              <a14:hiddenFill xmlns:a14="http://schemas.microsoft.com/office/drawing/2010/main">
                <a:noFill/>
              </a14:hiddenFill>
            </a:ext>
          </a:extLst>
        </p:spPr>
      </p:cxnSp>
      <p:sp>
        <p:nvSpPr>
          <p:cNvPr id="91159" name="Rectangle 23"/>
          <p:cNvSpPr>
            <a:spLocks noChangeArrowheads="1"/>
          </p:cNvSpPr>
          <p:nvPr/>
        </p:nvSpPr>
        <p:spPr bwMode="auto">
          <a:xfrm>
            <a:off x="2895600" y="3848100"/>
            <a:ext cx="119538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500" b="1">
                <a:solidFill>
                  <a:srgbClr val="0333FF"/>
                </a:solidFill>
                <a:latin typeface="Calibri" pitchFamily="34" charset="0"/>
              </a:rPr>
              <a:t>list of moves</a:t>
            </a:r>
          </a:p>
        </p:txBody>
      </p:sp>
      <mc:AlternateContent xmlns:mc="http://schemas.openxmlformats.org/markup-compatibility/2006">
        <mc:Choice xmlns:p14="http://schemas.microsoft.com/office/powerpoint/2010/main" Requires="p14">
          <p:contentPart p14:bwMode="auto" r:id="rId2">
            <p14:nvContentPartPr>
              <p14:cNvPr id="5122" name="Ink 25"/>
              <p14:cNvContentPartPr>
                <a14:cpLocks xmlns:a14="http://schemas.microsoft.com/office/drawing/2010/main" noRot="1" noChangeAspect="1" noEditPoints="1" noChangeArrowheads="1" noChangeShapeType="1"/>
              </p14:cNvContentPartPr>
              <p14:nvPr/>
            </p14:nvContentPartPr>
            <p14:xfrm>
              <a:off x="1974850" y="5180013"/>
              <a:ext cx="946150" cy="714375"/>
            </p14:xfrm>
          </p:contentPart>
        </mc:Choice>
        <mc:Fallback>
          <p:pic>
            <p:nvPicPr>
              <p:cNvPr id="5122" name="Ink 25"/>
              <p:cNvPicPr>
                <a:picLocks noRot="1" noChangeAspect="1" noEditPoints="1" noChangeArrowheads="1" noChangeShapeType="1"/>
              </p:cNvPicPr>
              <p:nvPr/>
            </p:nvPicPr>
            <p:blipFill>
              <a:blip r:embed="rId3"/>
              <a:stretch>
                <a:fillRect/>
              </a:stretch>
            </p:blipFill>
            <p:spPr>
              <a:xfrm>
                <a:off x="1960449" y="5165970"/>
                <a:ext cx="968472" cy="74246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5123" name="Ink 26"/>
              <p14:cNvContentPartPr>
                <a14:cpLocks xmlns:a14="http://schemas.microsoft.com/office/drawing/2010/main" noRot="1" noChangeAspect="1" noEditPoints="1" noChangeArrowheads="1" noChangeShapeType="1"/>
              </p14:cNvContentPartPr>
              <p14:nvPr/>
            </p14:nvContentPartPr>
            <p14:xfrm>
              <a:off x="3198813" y="5381625"/>
              <a:ext cx="136525" cy="309563"/>
            </p14:xfrm>
          </p:contentPart>
        </mc:Choice>
        <mc:Fallback>
          <p:pic>
            <p:nvPicPr>
              <p:cNvPr id="5123" name="Ink 26"/>
              <p:cNvPicPr>
                <a:picLocks noRot="1" noChangeAspect="1" noEditPoints="1" noChangeArrowheads="1" noChangeShapeType="1"/>
              </p:cNvPicPr>
              <p:nvPr/>
            </p:nvPicPr>
            <p:blipFill>
              <a:blip r:embed="rId5"/>
              <a:stretch>
                <a:fillRect/>
              </a:stretch>
            </p:blipFill>
            <p:spPr>
              <a:xfrm>
                <a:off x="3185124" y="5368291"/>
                <a:ext cx="164983" cy="330465"/>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5124" name="Ink 27"/>
              <p14:cNvContentPartPr>
                <a14:cpLocks xmlns:a14="http://schemas.microsoft.com/office/drawing/2010/main" noRot="1" noChangeAspect="1" noEditPoints="1" noChangeArrowheads="1" noChangeShapeType="1"/>
              </p14:cNvContentPartPr>
              <p14:nvPr/>
            </p14:nvContentPartPr>
            <p14:xfrm>
              <a:off x="3521075" y="5086350"/>
              <a:ext cx="849313" cy="647700"/>
            </p14:xfrm>
          </p:contentPart>
        </mc:Choice>
        <mc:Fallback>
          <p:pic>
            <p:nvPicPr>
              <p:cNvPr id="5124" name="Ink 27"/>
              <p:cNvPicPr>
                <a:picLocks noRot="1" noChangeAspect="1" noEditPoints="1" noChangeArrowheads="1" noChangeShapeType="1"/>
              </p:cNvPicPr>
              <p:nvPr/>
            </p:nvPicPr>
            <p:blipFill>
              <a:blip r:embed="rId7"/>
              <a:stretch>
                <a:fillRect/>
              </a:stretch>
            </p:blipFill>
            <p:spPr>
              <a:xfrm>
                <a:off x="3506314" y="5074829"/>
                <a:ext cx="879556" cy="673262"/>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5125" name="Ink 28"/>
              <p14:cNvContentPartPr>
                <a14:cpLocks xmlns:a14="http://schemas.microsoft.com/office/drawing/2010/main" noRot="1" noChangeAspect="1" noEditPoints="1" noChangeArrowheads="1" noChangeShapeType="1"/>
              </p14:cNvContentPartPr>
              <p14:nvPr/>
            </p14:nvContentPartPr>
            <p14:xfrm>
              <a:off x="4562475" y="5357813"/>
              <a:ext cx="7938" cy="117475"/>
            </p14:xfrm>
          </p:contentPart>
        </mc:Choice>
        <mc:Fallback>
          <p:pic>
            <p:nvPicPr>
              <p:cNvPr id="5125" name="Ink 28"/>
              <p:cNvPicPr>
                <a:picLocks noRot="1" noChangeAspect="1" noEditPoints="1" noChangeArrowheads="1" noChangeShapeType="1"/>
              </p:cNvPicPr>
              <p:nvPr/>
            </p:nvPicPr>
            <p:blipFill>
              <a:blip r:embed="rId9"/>
              <a:stretch>
                <a:fillRect/>
              </a:stretch>
            </p:blipFill>
            <p:spPr>
              <a:xfrm>
                <a:off x="4557063" y="5350606"/>
                <a:ext cx="26340" cy="129367"/>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5126" name="Ink 29"/>
              <p14:cNvContentPartPr>
                <a14:cpLocks xmlns:a14="http://schemas.microsoft.com/office/drawing/2010/main" noRot="1" noChangeAspect="1" noEditPoints="1" noChangeArrowheads="1" noChangeShapeType="1"/>
              </p14:cNvContentPartPr>
              <p14:nvPr/>
            </p14:nvContentPartPr>
            <p14:xfrm>
              <a:off x="4803775" y="4972050"/>
              <a:ext cx="1044575" cy="703263"/>
            </p14:xfrm>
          </p:contentPart>
        </mc:Choice>
        <mc:Fallback>
          <p:pic>
            <p:nvPicPr>
              <p:cNvPr id="5126" name="Ink 29"/>
              <p:cNvPicPr>
                <a:picLocks noRot="1" noChangeAspect="1" noEditPoints="1" noChangeArrowheads="1" noChangeShapeType="1"/>
              </p:cNvPicPr>
              <p:nvPr/>
            </p:nvPicPr>
            <p:blipFill>
              <a:blip r:embed="rId11"/>
              <a:stretch>
                <a:fillRect/>
              </a:stretch>
            </p:blipFill>
            <p:spPr>
              <a:xfrm>
                <a:off x="4788657" y="4956934"/>
                <a:ext cx="1075171" cy="732776"/>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5127" name="Ink 30"/>
              <p14:cNvContentPartPr>
                <a14:cpLocks xmlns:a14="http://schemas.microsoft.com/office/drawing/2010/main" noRot="1" noChangeAspect="1" noEditPoints="1" noChangeArrowheads="1" noChangeShapeType="1"/>
              </p14:cNvContentPartPr>
              <p14:nvPr/>
            </p14:nvContentPartPr>
            <p14:xfrm>
              <a:off x="4457700" y="2562225"/>
              <a:ext cx="2074863" cy="623888"/>
            </p14:xfrm>
          </p:contentPart>
        </mc:Choice>
        <mc:Fallback>
          <p:pic>
            <p:nvPicPr>
              <p:cNvPr id="5127" name="Ink 30"/>
              <p:cNvPicPr>
                <a:picLocks noRot="1" noChangeAspect="1" noEditPoints="1" noChangeArrowheads="1" noChangeShapeType="1"/>
              </p:cNvPicPr>
              <p:nvPr/>
            </p:nvPicPr>
            <p:blipFill>
              <a:blip r:embed="rId13"/>
              <a:stretch>
                <a:fillRect/>
              </a:stretch>
            </p:blipFill>
            <p:spPr>
              <a:xfrm>
                <a:off x="4449064" y="2548152"/>
                <a:ext cx="2096814" cy="652755"/>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5128" name="Ink 31"/>
              <p14:cNvContentPartPr>
                <a14:cpLocks xmlns:a14="http://schemas.microsoft.com/office/drawing/2010/main" noRot="1" noChangeAspect="1" noEditPoints="1" noChangeArrowheads="1" noChangeShapeType="1"/>
              </p14:cNvContentPartPr>
              <p14:nvPr/>
            </p14:nvContentPartPr>
            <p14:xfrm>
              <a:off x="1884363" y="1811338"/>
              <a:ext cx="2851150" cy="676275"/>
            </p14:xfrm>
          </p:contentPart>
        </mc:Choice>
        <mc:Fallback>
          <p:pic>
            <p:nvPicPr>
              <p:cNvPr id="5128" name="Ink 31"/>
              <p:cNvPicPr>
                <a:picLocks noRot="1" noChangeAspect="1" noEditPoints="1" noChangeArrowheads="1" noChangeShapeType="1"/>
              </p:cNvPicPr>
              <p:nvPr/>
            </p:nvPicPr>
            <p:blipFill>
              <a:blip r:embed="rId15"/>
              <a:stretch>
                <a:fillRect/>
              </a:stretch>
            </p:blipFill>
            <p:spPr>
              <a:xfrm>
                <a:off x="1871403" y="1798734"/>
                <a:ext cx="2872030" cy="702923"/>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5129" name="Ink 32"/>
              <p14:cNvContentPartPr>
                <a14:cpLocks xmlns:a14="http://schemas.microsoft.com/office/drawing/2010/main" noRot="1" noChangeAspect="1" noEditPoints="1" noChangeArrowheads="1" noChangeShapeType="1"/>
              </p14:cNvContentPartPr>
              <p14:nvPr/>
            </p14:nvContentPartPr>
            <p14:xfrm>
              <a:off x="2568575" y="1239838"/>
              <a:ext cx="3805238" cy="1146175"/>
            </p14:xfrm>
          </p:contentPart>
        </mc:Choice>
        <mc:Fallback>
          <p:pic>
            <p:nvPicPr>
              <p:cNvPr id="5129" name="Ink 32"/>
              <p:cNvPicPr>
                <a:picLocks noRot="1" noChangeAspect="1" noEditPoints="1" noChangeArrowheads="1" noChangeShapeType="1"/>
              </p:cNvPicPr>
              <p:nvPr/>
            </p:nvPicPr>
            <p:blipFill>
              <a:blip r:embed="rId17"/>
              <a:stretch>
                <a:fillRect/>
              </a:stretch>
            </p:blipFill>
            <p:spPr>
              <a:xfrm>
                <a:off x="2561735" y="1225808"/>
                <a:ext cx="3824318" cy="1174955"/>
              </a:xfrm>
              <a:prstGeom prst="rect">
                <a:avLst/>
              </a:prstGeom>
            </p:spPr>
          </p:pic>
        </mc:Fallback>
      </mc:AlternateContent>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bwMode="auto">
          <a:xfrm>
            <a:off x="1752600" y="3430588"/>
            <a:ext cx="2590800" cy="274637"/>
          </a:xfrm>
          <a:prstGeom prst="rect">
            <a:avLst/>
          </a:prstGeom>
          <a:solidFill>
            <a:schemeClr val="bg1">
              <a:lumMod val="85000"/>
            </a:schemeClr>
          </a:solidFill>
          <a:ln w="9525"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mn-ea"/>
            </a:endParaRPr>
          </a:p>
        </p:txBody>
      </p:sp>
      <p:sp>
        <p:nvSpPr>
          <p:cNvPr id="54" name="Rectangle 53"/>
          <p:cNvSpPr/>
          <p:nvPr/>
        </p:nvSpPr>
        <p:spPr bwMode="auto">
          <a:xfrm>
            <a:off x="1143000" y="3832225"/>
            <a:ext cx="3200400" cy="274638"/>
          </a:xfrm>
          <a:prstGeom prst="rect">
            <a:avLst/>
          </a:prstGeom>
          <a:solidFill>
            <a:schemeClr val="bg1">
              <a:lumMod val="85000"/>
            </a:schemeClr>
          </a:solidFill>
          <a:ln w="9525"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mn-ea"/>
            </a:endParaRPr>
          </a:p>
        </p:txBody>
      </p:sp>
      <p:sp>
        <p:nvSpPr>
          <p:cNvPr id="55" name="Rectangle 54"/>
          <p:cNvSpPr/>
          <p:nvPr/>
        </p:nvSpPr>
        <p:spPr bwMode="auto">
          <a:xfrm>
            <a:off x="1752600" y="3008313"/>
            <a:ext cx="2590800" cy="274637"/>
          </a:xfrm>
          <a:prstGeom prst="rect">
            <a:avLst/>
          </a:prstGeom>
          <a:solidFill>
            <a:schemeClr val="bg1">
              <a:lumMod val="85000"/>
            </a:schemeClr>
          </a:solidFill>
          <a:ln w="9525"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mn-ea"/>
            </a:endParaRPr>
          </a:p>
        </p:txBody>
      </p:sp>
      <p:sp>
        <p:nvSpPr>
          <p:cNvPr id="92165" name="Text Box 46"/>
          <p:cNvSpPr txBox="1">
            <a:spLocks noChangeArrowheads="1"/>
          </p:cNvSpPr>
          <p:nvPr/>
        </p:nvSpPr>
        <p:spPr bwMode="auto">
          <a:xfrm>
            <a:off x="228600" y="2984500"/>
            <a:ext cx="838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latin typeface="Courier New" pitchFamily="49" charset="0"/>
              </a:rPr>
              <a:t>validmove(                    ,</a:t>
            </a:r>
          </a:p>
          <a:p>
            <a:r>
              <a:rPr lang="en-US" altLang="en-US" sz="1800" b="1">
                <a:latin typeface="Courier New" pitchFamily="49" charset="0"/>
              </a:rPr>
              <a:t>           </a:t>
            </a:r>
            <a:r>
              <a:rPr lang="en-US" altLang="en-US" sz="1800" b="1">
                <a:solidFill>
                  <a:srgbClr val="0333FF"/>
                </a:solidFill>
                <a:latin typeface="Courier New" pitchFamily="49" charset="0"/>
              </a:rPr>
              <a:t>peg3toPeg1</a:t>
            </a:r>
            <a:r>
              <a:rPr lang="en-US" altLang="en-US" sz="1800" b="1">
                <a:latin typeface="Courier New" pitchFamily="49" charset="0"/>
              </a:rPr>
              <a:t>,                 </a:t>
            </a:r>
          </a:p>
          <a:p>
            <a:r>
              <a:rPr lang="en-US" altLang="en-US" sz="1800" b="1">
                <a:latin typeface="Courier New" pitchFamily="49" charset="0"/>
              </a:rPr>
              <a:t>                              ) :-</a:t>
            </a:r>
          </a:p>
        </p:txBody>
      </p:sp>
      <p:sp>
        <p:nvSpPr>
          <p:cNvPr id="48" name="Rectangle 47"/>
          <p:cNvSpPr/>
          <p:nvPr/>
        </p:nvSpPr>
        <p:spPr bwMode="auto">
          <a:xfrm>
            <a:off x="1752600" y="1757363"/>
            <a:ext cx="2590800" cy="274637"/>
          </a:xfrm>
          <a:prstGeom prst="rect">
            <a:avLst/>
          </a:prstGeom>
          <a:solidFill>
            <a:schemeClr val="bg1">
              <a:lumMod val="85000"/>
            </a:schemeClr>
          </a:solidFill>
          <a:ln w="9525"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mn-ea"/>
            </a:endParaRPr>
          </a:p>
        </p:txBody>
      </p:sp>
      <p:sp>
        <p:nvSpPr>
          <p:cNvPr id="49" name="Rectangle 48"/>
          <p:cNvSpPr/>
          <p:nvPr/>
        </p:nvSpPr>
        <p:spPr bwMode="auto">
          <a:xfrm>
            <a:off x="1143000" y="2157413"/>
            <a:ext cx="3200400" cy="274637"/>
          </a:xfrm>
          <a:prstGeom prst="rect">
            <a:avLst/>
          </a:prstGeom>
          <a:solidFill>
            <a:schemeClr val="bg1">
              <a:lumMod val="85000"/>
            </a:schemeClr>
          </a:solidFill>
          <a:ln w="9525"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mn-ea"/>
            </a:endParaRPr>
          </a:p>
        </p:txBody>
      </p:sp>
      <p:sp>
        <p:nvSpPr>
          <p:cNvPr id="47" name="Rectangle 46"/>
          <p:cNvSpPr/>
          <p:nvPr/>
        </p:nvSpPr>
        <p:spPr bwMode="auto">
          <a:xfrm>
            <a:off x="1752600" y="1335088"/>
            <a:ext cx="2590800" cy="273050"/>
          </a:xfrm>
          <a:prstGeom prst="rect">
            <a:avLst/>
          </a:prstGeom>
          <a:solidFill>
            <a:schemeClr val="bg1">
              <a:lumMod val="85000"/>
            </a:schemeClr>
          </a:solidFill>
          <a:ln w="9525"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mn-ea"/>
            </a:endParaRPr>
          </a:p>
        </p:txBody>
      </p:sp>
      <p:sp>
        <p:nvSpPr>
          <p:cNvPr id="92169" name="Text Box 46"/>
          <p:cNvSpPr txBox="1">
            <a:spLocks noChangeArrowheads="1"/>
          </p:cNvSpPr>
          <p:nvPr/>
        </p:nvSpPr>
        <p:spPr bwMode="auto">
          <a:xfrm>
            <a:off x="228600" y="1295400"/>
            <a:ext cx="838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latin typeface="Courier New" pitchFamily="49" charset="0"/>
              </a:rPr>
              <a:t>validmove( [[F1|R1],P2,P3], </a:t>
            </a:r>
          </a:p>
          <a:p>
            <a:r>
              <a:rPr lang="en-US" altLang="en-US" sz="1800" b="1">
                <a:latin typeface="Courier New" pitchFamily="49" charset="0"/>
              </a:rPr>
              <a:t>           </a:t>
            </a:r>
            <a:r>
              <a:rPr lang="en-US" altLang="en-US" sz="1800" b="1">
                <a:solidFill>
                  <a:srgbClr val="0333FF"/>
                </a:solidFill>
                <a:latin typeface="Courier New" pitchFamily="49" charset="0"/>
              </a:rPr>
              <a:t>peg1toPeg2</a:t>
            </a:r>
            <a:r>
              <a:rPr lang="en-US" altLang="en-US" sz="1800" b="1">
                <a:latin typeface="Courier New" pitchFamily="49" charset="0"/>
              </a:rPr>
              <a:t>,                 </a:t>
            </a:r>
          </a:p>
          <a:p>
            <a:r>
              <a:rPr lang="en-US" altLang="en-US" sz="1800" b="1">
                <a:latin typeface="Courier New" pitchFamily="49" charset="0"/>
              </a:rPr>
              <a:t>                              ) :-</a:t>
            </a:r>
          </a:p>
        </p:txBody>
      </p:sp>
      <p:sp>
        <p:nvSpPr>
          <p:cNvPr id="92170" name="Text Box 5"/>
          <p:cNvSpPr txBox="1">
            <a:spLocks noChangeArrowheads="1"/>
          </p:cNvSpPr>
          <p:nvPr/>
        </p:nvSpPr>
        <p:spPr bwMode="auto">
          <a:xfrm>
            <a:off x="7162800" y="152400"/>
            <a:ext cx="1524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4200" i="1"/>
              <a:t>Quiz</a:t>
            </a:r>
          </a:p>
        </p:txBody>
      </p:sp>
      <p:sp>
        <p:nvSpPr>
          <p:cNvPr id="92171" name="Rectangle 27"/>
          <p:cNvSpPr>
            <a:spLocks noChangeArrowheads="1"/>
          </p:cNvSpPr>
          <p:nvPr/>
        </p:nvSpPr>
        <p:spPr bwMode="auto">
          <a:xfrm>
            <a:off x="3657600" y="228600"/>
            <a:ext cx="2971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i="1">
                <a:latin typeface="Calibri" pitchFamily="34" charset="0"/>
              </a:rPr>
              <a:t>Write  2  </a:t>
            </a:r>
            <a:r>
              <a:rPr lang="en-US" altLang="en-US" sz="1800" b="1">
                <a:latin typeface="Courier New" pitchFamily="49" charset="0"/>
                <a:cs typeface="Courier New" pitchFamily="49" charset="0"/>
              </a:rPr>
              <a:t>validmove</a:t>
            </a:r>
            <a:r>
              <a:rPr lang="en-US" altLang="en-US" sz="1800">
                <a:latin typeface="Calibri" pitchFamily="34" charset="0"/>
              </a:rPr>
              <a:t>s</a:t>
            </a:r>
            <a:r>
              <a:rPr lang="en-US" altLang="en-US" sz="1800" i="1">
                <a:latin typeface="Calibri" pitchFamily="34" charset="0"/>
              </a:rPr>
              <a:t>  and  2 </a:t>
            </a:r>
            <a:r>
              <a:rPr lang="en-US" altLang="en-US" sz="1800" b="1">
                <a:latin typeface="Courier New" pitchFamily="49" charset="0"/>
                <a:cs typeface="Courier New" pitchFamily="49" charset="0"/>
              </a:rPr>
              <a:t>solve</a:t>
            </a:r>
            <a:r>
              <a:rPr lang="en-US" altLang="en-US" sz="1800">
                <a:latin typeface="Calibri" pitchFamily="34" charset="0"/>
              </a:rPr>
              <a:t>s</a:t>
            </a:r>
            <a:r>
              <a:rPr lang="en-US" altLang="en-US" sz="1800" b="1">
                <a:latin typeface="Courier New" pitchFamily="49" charset="0"/>
                <a:cs typeface="Courier New" pitchFamily="49" charset="0"/>
              </a:rPr>
              <a:t> </a:t>
            </a:r>
            <a:r>
              <a:rPr lang="en-US" altLang="en-US" sz="1800" i="1">
                <a:latin typeface="Calibri" pitchFamily="34" charset="0"/>
              </a:rPr>
              <a:t> for  ToH...</a:t>
            </a:r>
          </a:p>
        </p:txBody>
      </p:sp>
      <p:sp>
        <p:nvSpPr>
          <p:cNvPr id="92172" name="Rectangle 24"/>
          <p:cNvSpPr>
            <a:spLocks noChangeArrowheads="1"/>
          </p:cNvSpPr>
          <p:nvPr/>
        </p:nvSpPr>
        <p:spPr bwMode="auto">
          <a:xfrm>
            <a:off x="693738" y="325438"/>
            <a:ext cx="2071687" cy="368300"/>
          </a:xfrm>
          <a:prstGeom prst="rect">
            <a:avLst/>
          </a:prstGeom>
          <a:solidFill>
            <a:srgbClr val="CEC8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latin typeface="Calibri" pitchFamily="34" charset="0"/>
              </a:rPr>
              <a:t>Don't hand this in…</a:t>
            </a:r>
            <a:endParaRPr lang="en-US" altLang="en-US" sz="1800" b="1"/>
          </a:p>
        </p:txBody>
      </p:sp>
      <p:sp>
        <p:nvSpPr>
          <p:cNvPr id="92173" name="Text Box 46"/>
          <p:cNvSpPr txBox="1">
            <a:spLocks noChangeArrowheads="1"/>
          </p:cNvSpPr>
          <p:nvPr/>
        </p:nvSpPr>
        <p:spPr bwMode="auto">
          <a:xfrm>
            <a:off x="228600" y="4811713"/>
            <a:ext cx="838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latin typeface="Courier New" pitchFamily="49" charset="0"/>
              </a:rPr>
              <a:t>solve( [[],[],L], [] ) :-  </a:t>
            </a:r>
          </a:p>
        </p:txBody>
      </p:sp>
      <p:sp>
        <p:nvSpPr>
          <p:cNvPr id="92174" name="Text Box 46"/>
          <p:cNvSpPr txBox="1">
            <a:spLocks noChangeArrowheads="1"/>
          </p:cNvSpPr>
          <p:nvPr/>
        </p:nvSpPr>
        <p:spPr bwMode="auto">
          <a:xfrm>
            <a:off x="228600" y="5726113"/>
            <a:ext cx="838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latin typeface="Courier New" pitchFamily="49" charset="0"/>
              </a:rPr>
              <a:t>solve( StartC, [Mv|RestOfMoves] ) :-  </a:t>
            </a:r>
          </a:p>
        </p:txBody>
      </p:sp>
      <p:sp>
        <p:nvSpPr>
          <p:cNvPr id="92175" name="Rectangle 39"/>
          <p:cNvSpPr>
            <a:spLocks noChangeArrowheads="1"/>
          </p:cNvSpPr>
          <p:nvPr/>
        </p:nvSpPr>
        <p:spPr bwMode="auto">
          <a:xfrm>
            <a:off x="7162800" y="6200775"/>
            <a:ext cx="1746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200" i="1">
                <a:solidFill>
                  <a:srgbClr val="000000"/>
                </a:solidFill>
                <a:latin typeface="Calibri" pitchFamily="34" charset="0"/>
              </a:rPr>
              <a:t>Use </a:t>
            </a:r>
            <a:r>
              <a:rPr lang="en-US" altLang="en-US" sz="1200" b="1" i="1">
                <a:solidFill>
                  <a:srgbClr val="000000"/>
                </a:solidFill>
                <a:latin typeface="Calibri" pitchFamily="34" charset="0"/>
              </a:rPr>
              <a:t>validmove</a:t>
            </a:r>
            <a:r>
              <a:rPr lang="en-US" altLang="en-US" sz="1200" i="1">
                <a:solidFill>
                  <a:srgbClr val="000000"/>
                </a:solidFill>
                <a:latin typeface="Calibri" pitchFamily="34" charset="0"/>
              </a:rPr>
              <a:t> in </a:t>
            </a:r>
            <a:r>
              <a:rPr lang="en-US" altLang="en-US" sz="1200" b="1" i="1">
                <a:solidFill>
                  <a:srgbClr val="000000"/>
                </a:solidFill>
                <a:latin typeface="Calibri" pitchFamily="34" charset="0"/>
              </a:rPr>
              <a:t>solve</a:t>
            </a:r>
            <a:r>
              <a:rPr lang="en-US" altLang="en-US" sz="1200" i="1">
                <a:solidFill>
                  <a:srgbClr val="000000"/>
                </a:solidFill>
                <a:latin typeface="Calibri" pitchFamily="34" charset="0"/>
              </a:rPr>
              <a:t>...</a:t>
            </a:r>
            <a:endParaRPr lang="en-US" altLang="en-US" sz="1200"/>
          </a:p>
        </p:txBody>
      </p:sp>
      <p:sp>
        <p:nvSpPr>
          <p:cNvPr id="92176" name="Rectangle 40"/>
          <p:cNvSpPr>
            <a:spLocks noChangeArrowheads="1"/>
          </p:cNvSpPr>
          <p:nvPr/>
        </p:nvSpPr>
        <p:spPr bwMode="auto">
          <a:xfrm>
            <a:off x="7835900" y="6505575"/>
            <a:ext cx="1073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200" i="1">
                <a:solidFill>
                  <a:srgbClr val="000000"/>
                </a:solidFill>
                <a:latin typeface="Calibri" pitchFamily="34" charset="0"/>
              </a:rPr>
              <a:t>Any concerns?</a:t>
            </a:r>
            <a:endParaRPr lang="en-US" altLang="en-US" sz="1200"/>
          </a:p>
        </p:txBody>
      </p:sp>
      <p:sp>
        <p:nvSpPr>
          <p:cNvPr id="92177" name="Rectangle 41"/>
          <p:cNvSpPr>
            <a:spLocks noChangeArrowheads="1"/>
          </p:cNvSpPr>
          <p:nvPr/>
        </p:nvSpPr>
        <p:spPr bwMode="auto">
          <a:xfrm>
            <a:off x="5502275" y="2452688"/>
            <a:ext cx="27336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200" i="1">
                <a:solidFill>
                  <a:srgbClr val="000000"/>
                </a:solidFill>
                <a:latin typeface="Calibri" pitchFamily="34" charset="0"/>
              </a:rPr>
              <a:t>What constraints do we need to enforce?</a:t>
            </a:r>
            <a:endParaRPr lang="en-US" altLang="en-US" sz="1200"/>
          </a:p>
        </p:txBody>
      </p:sp>
      <p:cxnSp>
        <p:nvCxnSpPr>
          <p:cNvPr id="92178" name="Straight Connector 45"/>
          <p:cNvCxnSpPr>
            <a:cxnSpLocks noChangeShapeType="1"/>
          </p:cNvCxnSpPr>
          <p:nvPr/>
        </p:nvCxnSpPr>
        <p:spPr bwMode="auto">
          <a:xfrm>
            <a:off x="5181600" y="2438400"/>
            <a:ext cx="3276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92179" name="Rectangle 49"/>
          <p:cNvSpPr>
            <a:spLocks noChangeArrowheads="1"/>
          </p:cNvSpPr>
          <p:nvPr/>
        </p:nvSpPr>
        <p:spPr bwMode="auto">
          <a:xfrm>
            <a:off x="4114800" y="1219200"/>
            <a:ext cx="479425" cy="230188"/>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i="1">
                <a:solidFill>
                  <a:srgbClr val="000000"/>
                </a:solidFill>
                <a:latin typeface="Calibri" pitchFamily="34" charset="0"/>
              </a:rPr>
              <a:t>OldC</a:t>
            </a:r>
            <a:endParaRPr lang="en-US" altLang="en-US" sz="900"/>
          </a:p>
        </p:txBody>
      </p:sp>
      <p:sp>
        <p:nvSpPr>
          <p:cNvPr id="92180" name="Rectangle 51"/>
          <p:cNvSpPr>
            <a:spLocks noChangeArrowheads="1"/>
          </p:cNvSpPr>
          <p:nvPr/>
        </p:nvSpPr>
        <p:spPr bwMode="auto">
          <a:xfrm>
            <a:off x="3860800" y="2301875"/>
            <a:ext cx="517525" cy="230188"/>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i="1">
                <a:solidFill>
                  <a:srgbClr val="000000"/>
                </a:solidFill>
                <a:latin typeface="Calibri" pitchFamily="34" charset="0"/>
              </a:rPr>
              <a:t>NewC</a:t>
            </a:r>
            <a:endParaRPr lang="en-US" altLang="en-US" sz="900"/>
          </a:p>
        </p:txBody>
      </p:sp>
      <p:cxnSp>
        <p:nvCxnSpPr>
          <p:cNvPr id="92181" name="Straight Connector 57"/>
          <p:cNvCxnSpPr>
            <a:cxnSpLocks noChangeShapeType="1"/>
          </p:cNvCxnSpPr>
          <p:nvPr/>
        </p:nvCxnSpPr>
        <p:spPr bwMode="auto">
          <a:xfrm>
            <a:off x="5181600" y="4191000"/>
            <a:ext cx="3276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182" name="Straight Connector 58"/>
          <p:cNvCxnSpPr>
            <a:cxnSpLocks noChangeShapeType="1"/>
          </p:cNvCxnSpPr>
          <p:nvPr/>
        </p:nvCxnSpPr>
        <p:spPr bwMode="auto">
          <a:xfrm>
            <a:off x="520700" y="4506913"/>
            <a:ext cx="8077200" cy="0"/>
          </a:xfrm>
          <a:prstGeom prst="line">
            <a:avLst/>
          </a:prstGeom>
          <a:noFill/>
          <a:ln w="57150">
            <a:solidFill>
              <a:srgbClr val="C00000"/>
            </a:solidFill>
            <a:round/>
            <a:headEnd/>
            <a:tailEnd/>
          </a:ln>
          <a:extLst>
            <a:ext uri="{909E8E84-426E-40DD-AFC4-6F175D3DCCD1}">
              <a14:hiddenFill xmlns:a14="http://schemas.microsoft.com/office/drawing/2010/main">
                <a:noFill/>
              </a14:hiddenFill>
            </a:ext>
          </a:extLst>
        </p:spPr>
      </p:cxnSp>
      <p:sp>
        <p:nvSpPr>
          <p:cNvPr id="92183" name="Rectangle 60"/>
          <p:cNvSpPr>
            <a:spLocks noChangeArrowheads="1"/>
          </p:cNvSpPr>
          <p:nvPr/>
        </p:nvSpPr>
        <p:spPr bwMode="auto">
          <a:xfrm>
            <a:off x="6818313" y="4800600"/>
            <a:ext cx="2090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200" i="1">
                <a:solidFill>
                  <a:srgbClr val="000000"/>
                </a:solidFill>
                <a:latin typeface="Calibri" pitchFamily="34" charset="0"/>
              </a:rPr>
              <a:t>Base Case ~ no moves needed!</a:t>
            </a:r>
            <a:endParaRPr lang="en-US" altLang="en-US" sz="1200"/>
          </a:p>
        </p:txBody>
      </p:sp>
      <p:sp>
        <p:nvSpPr>
          <p:cNvPr id="92184" name="Rectangle 62"/>
          <p:cNvSpPr>
            <a:spLocks noChangeArrowheads="1"/>
          </p:cNvSpPr>
          <p:nvPr/>
        </p:nvSpPr>
        <p:spPr bwMode="auto">
          <a:xfrm>
            <a:off x="7694613" y="5895975"/>
            <a:ext cx="1214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200" i="1">
                <a:solidFill>
                  <a:srgbClr val="000000"/>
                </a:solidFill>
                <a:latin typeface="Calibri" pitchFamily="34" charset="0"/>
              </a:rPr>
              <a:t>Recursive Case...</a:t>
            </a:r>
            <a:endParaRPr lang="en-US" altLang="en-US" sz="1200"/>
          </a:p>
        </p:txBody>
      </p:sp>
      <p:sp>
        <p:nvSpPr>
          <p:cNvPr id="92185" name="Rectangle 63"/>
          <p:cNvSpPr>
            <a:spLocks noChangeArrowheads="1"/>
          </p:cNvSpPr>
          <p:nvPr/>
        </p:nvSpPr>
        <p:spPr bwMode="auto">
          <a:xfrm>
            <a:off x="7010400" y="1066800"/>
            <a:ext cx="1931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i="1">
                <a:solidFill>
                  <a:srgbClr val="000000"/>
                </a:solidFill>
                <a:latin typeface="Calibri" pitchFamily="34" charset="0"/>
              </a:rPr>
              <a:t>We will need </a:t>
            </a:r>
            <a:r>
              <a:rPr lang="en-US" altLang="en-US" sz="1200" b="1" i="1">
                <a:solidFill>
                  <a:srgbClr val="000000"/>
                </a:solidFill>
                <a:latin typeface="Calibri" pitchFamily="34" charset="0"/>
              </a:rPr>
              <a:t>six </a:t>
            </a:r>
            <a:r>
              <a:rPr lang="en-US" altLang="en-US" sz="1200" i="1">
                <a:solidFill>
                  <a:srgbClr val="000000"/>
                </a:solidFill>
                <a:latin typeface="Calibri" pitchFamily="34" charset="0"/>
              </a:rPr>
              <a:t>of these </a:t>
            </a:r>
            <a:r>
              <a:rPr lang="en-US" altLang="en-US" sz="1200" b="1" i="1">
                <a:solidFill>
                  <a:srgbClr val="000000"/>
                </a:solidFill>
                <a:latin typeface="Calibri" pitchFamily="34" charset="0"/>
              </a:rPr>
              <a:t>validmove </a:t>
            </a:r>
            <a:r>
              <a:rPr lang="en-US" altLang="en-US" sz="1200" i="1">
                <a:solidFill>
                  <a:srgbClr val="000000"/>
                </a:solidFill>
                <a:latin typeface="Calibri" pitchFamily="34" charset="0"/>
              </a:rPr>
              <a:t>rules overall.</a:t>
            </a:r>
            <a:endParaRPr lang="en-US" altLang="en-US"/>
          </a:p>
        </p:txBody>
      </p:sp>
      <p:sp>
        <p:nvSpPr>
          <p:cNvPr id="92186" name="Rectangle 64"/>
          <p:cNvSpPr>
            <a:spLocks noChangeArrowheads="1"/>
          </p:cNvSpPr>
          <p:nvPr/>
        </p:nvSpPr>
        <p:spPr bwMode="auto">
          <a:xfrm>
            <a:off x="6983413" y="5105400"/>
            <a:ext cx="19256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200" i="1">
                <a:solidFill>
                  <a:srgbClr val="000000"/>
                </a:solidFill>
                <a:latin typeface="Calibri" pitchFamily="34" charset="0"/>
              </a:rPr>
              <a:t>What must be true about </a:t>
            </a:r>
            <a:r>
              <a:rPr lang="en-US" altLang="en-US" sz="1200" b="1" i="1">
                <a:solidFill>
                  <a:srgbClr val="000000"/>
                </a:solidFill>
                <a:latin typeface="Calibri" pitchFamily="34" charset="0"/>
              </a:rPr>
              <a:t>L</a:t>
            </a:r>
            <a:r>
              <a:rPr lang="en-US" altLang="en-US" sz="1200" i="1">
                <a:solidFill>
                  <a:srgbClr val="000000"/>
                </a:solidFill>
                <a:latin typeface="Calibri" pitchFamily="34" charset="0"/>
              </a:rPr>
              <a:t>?</a:t>
            </a:r>
            <a:endParaRPr lang="en-US" altLang="en-US" sz="1200"/>
          </a:p>
        </p:txBody>
      </p:sp>
      <p:sp>
        <p:nvSpPr>
          <p:cNvPr id="92187" name="Ink 28"/>
          <p:cNvSpPr>
            <a:spLocks noRot="1" noChangeAspect="1" noEditPoints="1" noChangeArrowheads="1" noChangeShapeType="1" noTextEdit="1"/>
          </p:cNvSpPr>
          <p:nvPr/>
        </p:nvSpPr>
        <p:spPr bwMode="auto">
          <a:xfrm>
            <a:off x="1323975" y="6165850"/>
            <a:ext cx="4763" cy="3175"/>
          </a:xfrm>
          <a:custGeom>
            <a:avLst/>
            <a:gdLst>
              <a:gd name="T0" fmla="*/ 2147483647 w 17"/>
              <a:gd name="T1" fmla="*/ 2147483647 h 9"/>
              <a:gd name="T2" fmla="*/ 2147483647 w 17"/>
              <a:gd name="T3" fmla="*/ 2147483647 h 9"/>
              <a:gd name="T4" fmla="*/ 0 60000 65536"/>
              <a:gd name="T5" fmla="*/ 0 60000 65536"/>
              <a:gd name="T6" fmla="*/ 0 w 17"/>
              <a:gd name="T7" fmla="*/ 0 h 9"/>
              <a:gd name="T8" fmla="*/ 17 w 17"/>
              <a:gd name="T9" fmla="*/ 9 h 9"/>
            </a:gdLst>
            <a:ahLst/>
            <a:cxnLst>
              <a:cxn ang="T4">
                <a:pos x="T0" y="T1"/>
              </a:cxn>
              <a:cxn ang="T5">
                <a:pos x="T2" y="T3"/>
              </a:cxn>
            </a:cxnLst>
            <a:rect l="T6" t="T7" r="T8" b="T9"/>
            <a:pathLst>
              <a:path w="17" h="9" extrusionOk="0">
                <a:moveTo>
                  <a:pt x="11" y="0"/>
                </a:moveTo>
                <a:cubicBezTo>
                  <a:pt x="-1" y="6"/>
                  <a:pt x="-4" y="8"/>
                  <a:pt x="16" y="8"/>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88" name="Ink 53"/>
          <p:cNvSpPr>
            <a:spLocks noRot="1" noChangeAspect="1" noEditPoints="1" noChangeArrowheads="1" noChangeShapeType="1" noTextEdit="1"/>
          </p:cNvSpPr>
          <p:nvPr/>
        </p:nvSpPr>
        <p:spPr bwMode="auto">
          <a:xfrm>
            <a:off x="4859338" y="5051425"/>
            <a:ext cx="6350" cy="7938"/>
          </a:xfrm>
          <a:custGeom>
            <a:avLst/>
            <a:gdLst>
              <a:gd name="T0" fmla="*/ 0 w 17"/>
              <a:gd name="T1" fmla="*/ 2147483647 h 23"/>
              <a:gd name="T2" fmla="*/ 2147483647 w 17"/>
              <a:gd name="T3" fmla="*/ 2147483647 h 23"/>
              <a:gd name="T4" fmla="*/ 2147483647 w 17"/>
              <a:gd name="T5" fmla="*/ 2147483647 h 23"/>
              <a:gd name="T6" fmla="*/ 0 60000 65536"/>
              <a:gd name="T7" fmla="*/ 0 60000 65536"/>
              <a:gd name="T8" fmla="*/ 0 60000 65536"/>
              <a:gd name="T9" fmla="*/ 0 w 17"/>
              <a:gd name="T10" fmla="*/ 0 h 23"/>
              <a:gd name="T11" fmla="*/ 17 w 17"/>
              <a:gd name="T12" fmla="*/ 23 h 23"/>
            </a:gdLst>
            <a:ahLst/>
            <a:cxnLst>
              <a:cxn ang="T6">
                <a:pos x="T0" y="T1"/>
              </a:cxn>
              <a:cxn ang="T7">
                <a:pos x="T2" y="T3"/>
              </a:cxn>
              <a:cxn ang="T8">
                <a:pos x="T4" y="T5"/>
              </a:cxn>
            </a:cxnLst>
            <a:rect l="T9" t="T10" r="T11" b="T12"/>
            <a:pathLst>
              <a:path w="17" h="23" extrusionOk="0">
                <a:moveTo>
                  <a:pt x="0" y="4"/>
                </a:moveTo>
                <a:cubicBezTo>
                  <a:pt x="12" y="11"/>
                  <a:pt x="16" y="12"/>
                  <a:pt x="16" y="22"/>
                </a:cubicBezTo>
                <a:cubicBezTo>
                  <a:pt x="-1" y="17"/>
                  <a:pt x="3" y="18"/>
                  <a:pt x="8"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89" name="Rectangle 49"/>
          <p:cNvSpPr>
            <a:spLocks noChangeArrowheads="1"/>
          </p:cNvSpPr>
          <p:nvPr/>
        </p:nvSpPr>
        <p:spPr bwMode="auto">
          <a:xfrm>
            <a:off x="4021138" y="1792288"/>
            <a:ext cx="479425" cy="230187"/>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i="1">
                <a:solidFill>
                  <a:srgbClr val="000000"/>
                </a:solidFill>
                <a:latin typeface="Calibri" pitchFamily="34" charset="0"/>
              </a:rPr>
              <a:t>Move</a:t>
            </a:r>
            <a:endParaRPr lang="en-US" altLang="en-US" sz="900"/>
          </a:p>
        </p:txBody>
      </p:sp>
      <mc:AlternateContent xmlns:mc="http://schemas.openxmlformats.org/markup-compatibility/2006">
        <mc:Choice xmlns:p14="http://schemas.microsoft.com/office/powerpoint/2010/main" Requires="p14">
          <p:contentPart p14:bwMode="auto" r:id="rId2">
            <p14:nvContentPartPr>
              <p14:cNvPr id="6146" name="Ink 29"/>
              <p14:cNvContentPartPr>
                <a14:cpLocks xmlns:a14="http://schemas.microsoft.com/office/drawing/2010/main" noRot="1" noChangeAspect="1" noEditPoints="1" noChangeArrowheads="1" noChangeShapeType="1"/>
              </p14:cNvContentPartPr>
              <p14:nvPr/>
            </p14:nvContentPartPr>
            <p14:xfrm>
              <a:off x="190500" y="1098550"/>
              <a:ext cx="3579813" cy="2393950"/>
            </p14:xfrm>
          </p:contentPart>
        </mc:Choice>
        <mc:Fallback>
          <p:pic>
            <p:nvPicPr>
              <p:cNvPr id="6146" name="Ink 29"/>
              <p:cNvPicPr>
                <a:picLocks noRot="1" noChangeAspect="1" noEditPoints="1" noChangeArrowheads="1" noChangeShapeType="1"/>
              </p:cNvPicPr>
              <p:nvPr/>
            </p:nvPicPr>
            <p:blipFill>
              <a:blip r:embed="rId3"/>
              <a:stretch>
                <a:fillRect/>
              </a:stretch>
            </p:blipFill>
            <p:spPr>
              <a:xfrm>
                <a:off x="176100" y="1084510"/>
                <a:ext cx="3605373" cy="241195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6147" name="Ink 30"/>
              <p14:cNvContentPartPr>
                <a14:cpLocks xmlns:a14="http://schemas.microsoft.com/office/drawing/2010/main" noRot="1" noChangeAspect="1" noEditPoints="1" noChangeArrowheads="1" noChangeShapeType="1"/>
              </p14:cNvContentPartPr>
              <p14:nvPr/>
            </p14:nvContentPartPr>
            <p14:xfrm>
              <a:off x="1562100" y="2103438"/>
              <a:ext cx="4006850" cy="655637"/>
            </p14:xfrm>
          </p:contentPart>
        </mc:Choice>
        <mc:Fallback>
          <p:pic>
            <p:nvPicPr>
              <p:cNvPr id="6147" name="Ink 30"/>
              <p:cNvPicPr>
                <a:picLocks noRot="1" noChangeAspect="1" noEditPoints="1" noChangeArrowheads="1" noChangeShapeType="1"/>
              </p:cNvPicPr>
              <p:nvPr/>
            </p:nvPicPr>
            <p:blipFill>
              <a:blip r:embed="rId5"/>
              <a:stretch>
                <a:fillRect/>
              </a:stretch>
            </p:blipFill>
            <p:spPr>
              <a:xfrm>
                <a:off x="1551300" y="2088676"/>
                <a:ext cx="4033130" cy="6851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6148" name="Ink 31"/>
              <p14:cNvContentPartPr>
                <a14:cpLocks xmlns:a14="http://schemas.microsoft.com/office/drawing/2010/main" noRot="1" noChangeAspect="1" noEditPoints="1" noChangeArrowheads="1" noChangeShapeType="1"/>
              </p14:cNvContentPartPr>
              <p14:nvPr/>
            </p14:nvContentPartPr>
            <p14:xfrm>
              <a:off x="6780213" y="1419225"/>
              <a:ext cx="1069975" cy="304800"/>
            </p14:xfrm>
          </p:contentPart>
        </mc:Choice>
        <mc:Fallback>
          <p:pic>
            <p:nvPicPr>
              <p:cNvPr id="6148" name="Ink 31"/>
              <p:cNvPicPr>
                <a:picLocks noRot="1" noChangeAspect="1" noEditPoints="1" noChangeArrowheads="1" noChangeShapeType="1"/>
              </p:cNvPicPr>
              <p:nvPr/>
            </p:nvPicPr>
            <p:blipFill>
              <a:blip r:embed="rId7"/>
              <a:stretch>
                <a:fillRect/>
              </a:stretch>
            </p:blipFill>
            <p:spPr>
              <a:xfrm>
                <a:off x="6768692" y="1407350"/>
                <a:ext cx="1094096" cy="33143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6149" name="Ink 32"/>
              <p14:cNvContentPartPr>
                <a14:cpLocks xmlns:a14="http://schemas.microsoft.com/office/drawing/2010/main" noRot="1" noChangeAspect="1" noEditPoints="1" noChangeArrowheads="1" noChangeShapeType="1"/>
              </p14:cNvContentPartPr>
              <p14:nvPr/>
            </p14:nvContentPartPr>
            <p14:xfrm>
              <a:off x="5753100" y="1820863"/>
              <a:ext cx="2506663" cy="642937"/>
            </p14:xfrm>
          </p:contentPart>
        </mc:Choice>
        <mc:Fallback>
          <p:pic>
            <p:nvPicPr>
              <p:cNvPr id="6149" name="Ink 32"/>
              <p:cNvPicPr>
                <a:picLocks noRot="1" noChangeAspect="1" noEditPoints="1" noChangeArrowheads="1" noChangeShapeType="1"/>
              </p:cNvPicPr>
              <p:nvPr/>
            </p:nvPicPr>
            <p:blipFill>
              <a:blip r:embed="rId9"/>
              <a:stretch>
                <a:fillRect/>
              </a:stretch>
            </p:blipFill>
            <p:spPr>
              <a:xfrm>
                <a:off x="5738700" y="1807903"/>
                <a:ext cx="2535823" cy="670296"/>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6150" name="Ink 33"/>
              <p14:cNvContentPartPr>
                <a14:cpLocks xmlns:a14="http://schemas.microsoft.com/office/drawing/2010/main" noRot="1" noChangeAspect="1" noEditPoints="1" noChangeArrowheads="1" noChangeShapeType="1"/>
              </p14:cNvContentPartPr>
              <p14:nvPr/>
            </p14:nvContentPartPr>
            <p14:xfrm>
              <a:off x="3976688" y="5011738"/>
              <a:ext cx="1385887" cy="177800"/>
            </p14:xfrm>
          </p:contentPart>
        </mc:Choice>
        <mc:Fallback>
          <p:pic>
            <p:nvPicPr>
              <p:cNvPr id="6150" name="Ink 33"/>
              <p:cNvPicPr>
                <a:picLocks noRot="1" noChangeAspect="1" noEditPoints="1" noChangeArrowheads="1" noChangeShapeType="1"/>
              </p:cNvPicPr>
              <p:nvPr/>
            </p:nvPicPr>
            <p:blipFill>
              <a:blip r:embed="rId11"/>
              <a:stretch>
                <a:fillRect/>
              </a:stretch>
            </p:blipFill>
            <p:spPr>
              <a:xfrm>
                <a:off x="3962649" y="5006339"/>
                <a:ext cx="1415405" cy="197596"/>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6151" name="Ink 34"/>
              <p14:cNvContentPartPr>
                <a14:cpLocks xmlns:a14="http://schemas.microsoft.com/office/drawing/2010/main" noRot="1" noChangeAspect="1" noEditPoints="1" noChangeArrowheads="1" noChangeShapeType="1"/>
              </p14:cNvContentPartPr>
              <p14:nvPr/>
            </p14:nvContentPartPr>
            <p14:xfrm>
              <a:off x="1992313" y="6116638"/>
              <a:ext cx="1587" cy="3175"/>
            </p14:xfrm>
          </p:contentPart>
        </mc:Choice>
        <mc:Fallback>
          <p:pic>
            <p:nvPicPr>
              <p:cNvPr id="6151" name="Ink 34"/>
              <p:cNvPicPr>
                <a:picLocks noRot="1" noChangeAspect="1" noEditPoints="1" noChangeArrowheads="1" noChangeShapeType="1"/>
              </p:cNvPicPr>
              <p:nvPr/>
            </p:nvPicPr>
            <p:blipFill>
              <a:blip r:embed="rId13"/>
              <a:stretch>
                <a:fillRect/>
              </a:stretch>
            </p:blipFill>
            <p:spPr>
              <a:xfrm>
                <a:off x="1981997" y="6110288"/>
                <a:ext cx="21028" cy="18697"/>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6152" name="Ink 35"/>
              <p14:cNvContentPartPr>
                <a14:cpLocks xmlns:a14="http://schemas.microsoft.com/office/drawing/2010/main" noRot="1" noChangeAspect="1" noEditPoints="1" noChangeArrowheads="1" noChangeShapeType="1"/>
              </p14:cNvContentPartPr>
              <p14:nvPr/>
            </p14:nvContentPartPr>
            <p14:xfrm>
              <a:off x="1146175" y="6045200"/>
              <a:ext cx="1662113" cy="487363"/>
            </p14:xfrm>
          </p:contentPart>
        </mc:Choice>
        <mc:Fallback>
          <p:pic>
            <p:nvPicPr>
              <p:cNvPr id="6152" name="Ink 35"/>
              <p:cNvPicPr>
                <a:picLocks noRot="1" noChangeAspect="1" noEditPoints="1" noChangeArrowheads="1" noChangeShapeType="1"/>
              </p:cNvPicPr>
              <p:nvPr/>
            </p:nvPicPr>
            <p:blipFill>
              <a:blip r:embed="rId15"/>
              <a:stretch>
                <a:fillRect/>
              </a:stretch>
            </p:blipFill>
            <p:spPr>
              <a:xfrm>
                <a:off x="1132495" y="6037281"/>
                <a:ext cx="1680113" cy="502841"/>
              </a:xfrm>
              <a:prstGeom prst="rect">
                <a:avLst/>
              </a:prstGeom>
            </p:spPr>
          </p:pic>
        </mc:Fallback>
      </mc:AlternateContent>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bwMode="auto">
          <a:xfrm>
            <a:off x="1752600" y="4725988"/>
            <a:ext cx="2590800" cy="274637"/>
          </a:xfrm>
          <a:prstGeom prst="rect">
            <a:avLst/>
          </a:prstGeom>
          <a:solidFill>
            <a:schemeClr val="bg1">
              <a:lumMod val="85000"/>
            </a:schemeClr>
          </a:solidFill>
          <a:ln w="9525"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mn-ea"/>
            </a:endParaRPr>
          </a:p>
        </p:txBody>
      </p:sp>
      <p:sp>
        <p:nvSpPr>
          <p:cNvPr id="54" name="Rectangle 53"/>
          <p:cNvSpPr/>
          <p:nvPr/>
        </p:nvSpPr>
        <p:spPr bwMode="auto">
          <a:xfrm>
            <a:off x="1143000" y="5127625"/>
            <a:ext cx="3200400" cy="274638"/>
          </a:xfrm>
          <a:prstGeom prst="rect">
            <a:avLst/>
          </a:prstGeom>
          <a:solidFill>
            <a:schemeClr val="bg1">
              <a:lumMod val="85000"/>
            </a:schemeClr>
          </a:solidFill>
          <a:ln w="9525"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mn-ea"/>
            </a:endParaRPr>
          </a:p>
        </p:txBody>
      </p:sp>
      <p:sp>
        <p:nvSpPr>
          <p:cNvPr id="55" name="Rectangle 54"/>
          <p:cNvSpPr/>
          <p:nvPr/>
        </p:nvSpPr>
        <p:spPr bwMode="auto">
          <a:xfrm>
            <a:off x="1752600" y="4303713"/>
            <a:ext cx="2590800" cy="274637"/>
          </a:xfrm>
          <a:prstGeom prst="rect">
            <a:avLst/>
          </a:prstGeom>
          <a:solidFill>
            <a:schemeClr val="bg1">
              <a:lumMod val="85000"/>
            </a:schemeClr>
          </a:solidFill>
          <a:ln w="9525"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mn-ea"/>
            </a:endParaRPr>
          </a:p>
        </p:txBody>
      </p:sp>
      <p:sp>
        <p:nvSpPr>
          <p:cNvPr id="93189" name="Text Box 46"/>
          <p:cNvSpPr txBox="1">
            <a:spLocks noChangeArrowheads="1"/>
          </p:cNvSpPr>
          <p:nvPr/>
        </p:nvSpPr>
        <p:spPr bwMode="auto">
          <a:xfrm>
            <a:off x="228600" y="4279900"/>
            <a:ext cx="838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latin typeface="Courier New" pitchFamily="49" charset="0"/>
              </a:rPr>
              <a:t>validmove(                    </a:t>
            </a:r>
          </a:p>
          <a:p>
            <a:r>
              <a:rPr lang="en-US" altLang="en-US" sz="1800" b="1">
                <a:latin typeface="Courier New" pitchFamily="49" charset="0"/>
              </a:rPr>
              <a:t>           </a:t>
            </a:r>
            <a:r>
              <a:rPr lang="en-US" altLang="en-US" sz="1800" b="1">
                <a:solidFill>
                  <a:srgbClr val="0333FF"/>
                </a:solidFill>
                <a:latin typeface="Courier New" pitchFamily="49" charset="0"/>
              </a:rPr>
              <a:t>peg3toPeg1</a:t>
            </a:r>
            <a:r>
              <a:rPr lang="en-US" altLang="en-US" sz="1800" b="1">
                <a:latin typeface="Courier New" pitchFamily="49" charset="0"/>
              </a:rPr>
              <a:t>,                 </a:t>
            </a:r>
          </a:p>
          <a:p>
            <a:r>
              <a:rPr lang="en-US" altLang="en-US" sz="1800" b="1">
                <a:latin typeface="Courier New" pitchFamily="49" charset="0"/>
              </a:rPr>
              <a:t>                              ) :-</a:t>
            </a:r>
          </a:p>
        </p:txBody>
      </p:sp>
      <p:sp>
        <p:nvSpPr>
          <p:cNvPr id="48" name="Rectangle 47"/>
          <p:cNvSpPr/>
          <p:nvPr/>
        </p:nvSpPr>
        <p:spPr bwMode="auto">
          <a:xfrm>
            <a:off x="1752600" y="2379663"/>
            <a:ext cx="2590800" cy="274637"/>
          </a:xfrm>
          <a:prstGeom prst="rect">
            <a:avLst/>
          </a:prstGeom>
          <a:solidFill>
            <a:schemeClr val="bg1">
              <a:lumMod val="85000"/>
            </a:schemeClr>
          </a:solidFill>
          <a:ln w="9525"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mn-ea"/>
            </a:endParaRPr>
          </a:p>
        </p:txBody>
      </p:sp>
      <p:sp>
        <p:nvSpPr>
          <p:cNvPr id="49" name="Rectangle 48"/>
          <p:cNvSpPr/>
          <p:nvPr/>
        </p:nvSpPr>
        <p:spPr bwMode="auto">
          <a:xfrm>
            <a:off x="1143000" y="2779713"/>
            <a:ext cx="3200400" cy="274637"/>
          </a:xfrm>
          <a:prstGeom prst="rect">
            <a:avLst/>
          </a:prstGeom>
          <a:solidFill>
            <a:schemeClr val="bg1">
              <a:lumMod val="85000"/>
            </a:schemeClr>
          </a:solidFill>
          <a:ln w="9525"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mn-ea"/>
            </a:endParaRPr>
          </a:p>
        </p:txBody>
      </p:sp>
      <p:sp>
        <p:nvSpPr>
          <p:cNvPr id="47" name="Rectangle 46"/>
          <p:cNvSpPr/>
          <p:nvPr/>
        </p:nvSpPr>
        <p:spPr bwMode="auto">
          <a:xfrm>
            <a:off x="1752600" y="1957388"/>
            <a:ext cx="2590800" cy="274637"/>
          </a:xfrm>
          <a:prstGeom prst="rect">
            <a:avLst/>
          </a:prstGeom>
          <a:solidFill>
            <a:schemeClr val="bg1">
              <a:lumMod val="85000"/>
            </a:schemeClr>
          </a:solidFill>
          <a:ln w="9525"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mn-ea"/>
            </a:endParaRPr>
          </a:p>
        </p:txBody>
      </p:sp>
      <p:sp>
        <p:nvSpPr>
          <p:cNvPr id="93193" name="Text Box 46"/>
          <p:cNvSpPr txBox="1">
            <a:spLocks noChangeArrowheads="1"/>
          </p:cNvSpPr>
          <p:nvPr/>
        </p:nvSpPr>
        <p:spPr bwMode="auto">
          <a:xfrm>
            <a:off x="228600" y="1917700"/>
            <a:ext cx="838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latin typeface="Courier New" pitchFamily="49" charset="0"/>
              </a:rPr>
              <a:t>validmove( [[F1|R1],P2,P3], </a:t>
            </a:r>
          </a:p>
          <a:p>
            <a:r>
              <a:rPr lang="en-US" altLang="en-US" sz="1800" b="1">
                <a:latin typeface="Courier New" pitchFamily="49" charset="0"/>
              </a:rPr>
              <a:t>           </a:t>
            </a:r>
            <a:r>
              <a:rPr lang="en-US" altLang="en-US" sz="1800" b="1">
                <a:solidFill>
                  <a:srgbClr val="0333FF"/>
                </a:solidFill>
                <a:latin typeface="Courier New" pitchFamily="49" charset="0"/>
              </a:rPr>
              <a:t>peg1toPeg2</a:t>
            </a:r>
            <a:r>
              <a:rPr lang="en-US" altLang="en-US" sz="1800" b="1">
                <a:latin typeface="Courier New" pitchFamily="49" charset="0"/>
              </a:rPr>
              <a:t>,                 </a:t>
            </a:r>
          </a:p>
          <a:p>
            <a:r>
              <a:rPr lang="en-US" altLang="en-US" sz="1800" b="1">
                <a:latin typeface="Courier New" pitchFamily="49" charset="0"/>
              </a:rPr>
              <a:t>                              ) :-</a:t>
            </a:r>
          </a:p>
        </p:txBody>
      </p:sp>
      <p:sp>
        <p:nvSpPr>
          <p:cNvPr id="93194" name="Rectangle 41"/>
          <p:cNvSpPr>
            <a:spLocks noChangeArrowheads="1"/>
          </p:cNvSpPr>
          <p:nvPr/>
        </p:nvSpPr>
        <p:spPr bwMode="auto">
          <a:xfrm>
            <a:off x="5502275" y="3076575"/>
            <a:ext cx="2733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200" i="1">
                <a:solidFill>
                  <a:srgbClr val="000000"/>
                </a:solidFill>
                <a:latin typeface="Calibri" pitchFamily="34" charset="0"/>
              </a:rPr>
              <a:t>What constraints do we need to enforce?</a:t>
            </a:r>
            <a:endParaRPr lang="en-US" altLang="en-US" sz="1200"/>
          </a:p>
        </p:txBody>
      </p:sp>
      <p:cxnSp>
        <p:nvCxnSpPr>
          <p:cNvPr id="93195" name="Straight Connector 45"/>
          <p:cNvCxnSpPr>
            <a:cxnSpLocks noChangeShapeType="1"/>
          </p:cNvCxnSpPr>
          <p:nvPr/>
        </p:nvCxnSpPr>
        <p:spPr bwMode="auto">
          <a:xfrm>
            <a:off x="5181600" y="3060700"/>
            <a:ext cx="3276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93196" name="Rectangle 49"/>
          <p:cNvSpPr>
            <a:spLocks noChangeArrowheads="1"/>
          </p:cNvSpPr>
          <p:nvPr/>
        </p:nvSpPr>
        <p:spPr bwMode="auto">
          <a:xfrm>
            <a:off x="4114800" y="1841500"/>
            <a:ext cx="479425" cy="231775"/>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i="1">
                <a:solidFill>
                  <a:srgbClr val="000000"/>
                </a:solidFill>
                <a:latin typeface="Calibri" pitchFamily="34" charset="0"/>
              </a:rPr>
              <a:t>OldC</a:t>
            </a:r>
            <a:endParaRPr lang="en-US" altLang="en-US" sz="900"/>
          </a:p>
        </p:txBody>
      </p:sp>
      <p:sp>
        <p:nvSpPr>
          <p:cNvPr id="93197" name="Rectangle 50"/>
          <p:cNvSpPr>
            <a:spLocks noChangeArrowheads="1"/>
          </p:cNvSpPr>
          <p:nvPr/>
        </p:nvSpPr>
        <p:spPr bwMode="auto">
          <a:xfrm>
            <a:off x="3962400" y="2336800"/>
            <a:ext cx="457200" cy="2286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ts val="1500"/>
              </a:lnSpc>
            </a:pPr>
            <a:r>
              <a:rPr lang="en-US" altLang="en-US" sz="900" i="1">
                <a:solidFill>
                  <a:srgbClr val="000000"/>
                </a:solidFill>
                <a:latin typeface="Calibri" pitchFamily="34" charset="0"/>
              </a:rPr>
              <a:t>Move</a:t>
            </a:r>
            <a:endParaRPr lang="en-US" altLang="en-US" sz="900"/>
          </a:p>
        </p:txBody>
      </p:sp>
      <p:sp>
        <p:nvSpPr>
          <p:cNvPr id="93198" name="Rectangle 51"/>
          <p:cNvSpPr>
            <a:spLocks noChangeArrowheads="1"/>
          </p:cNvSpPr>
          <p:nvPr/>
        </p:nvSpPr>
        <p:spPr bwMode="auto">
          <a:xfrm>
            <a:off x="3860800" y="2924175"/>
            <a:ext cx="517525" cy="230188"/>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i="1">
                <a:solidFill>
                  <a:srgbClr val="000000"/>
                </a:solidFill>
                <a:latin typeface="Calibri" pitchFamily="34" charset="0"/>
              </a:rPr>
              <a:t>NewC</a:t>
            </a:r>
            <a:endParaRPr lang="en-US" altLang="en-US" sz="900"/>
          </a:p>
        </p:txBody>
      </p:sp>
      <p:cxnSp>
        <p:nvCxnSpPr>
          <p:cNvPr id="93199" name="Straight Connector 57"/>
          <p:cNvCxnSpPr>
            <a:cxnSpLocks noChangeShapeType="1"/>
          </p:cNvCxnSpPr>
          <p:nvPr/>
        </p:nvCxnSpPr>
        <p:spPr bwMode="auto">
          <a:xfrm>
            <a:off x="5181600" y="5486400"/>
            <a:ext cx="3276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93200" name="Group 2"/>
          <p:cNvGrpSpPr>
            <a:grpSpLocks/>
          </p:cNvGrpSpPr>
          <p:nvPr/>
        </p:nvGrpSpPr>
        <p:grpSpPr bwMode="auto">
          <a:xfrm>
            <a:off x="477838" y="1114425"/>
            <a:ext cx="8218487" cy="180975"/>
            <a:chOff x="295" y="1311"/>
            <a:chExt cx="5177" cy="114"/>
          </a:xfrm>
        </p:grpSpPr>
        <p:sp>
          <p:nvSpPr>
            <p:cNvPr id="9321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9321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93201" name="Text Box 5"/>
          <p:cNvSpPr txBox="1">
            <a:spLocks noChangeArrowheads="1"/>
          </p:cNvSpPr>
          <p:nvPr/>
        </p:nvSpPr>
        <p:spPr bwMode="auto">
          <a:xfrm>
            <a:off x="676275" y="280988"/>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a:t>Towers of Hanoi:  </a:t>
            </a:r>
            <a:r>
              <a:rPr lang="en-US" altLang="en-US" sz="3600" b="1" i="1">
                <a:solidFill>
                  <a:srgbClr val="C00000"/>
                </a:solidFill>
              </a:rPr>
              <a:t>validmove</a:t>
            </a:r>
            <a:r>
              <a:rPr lang="en-US" altLang="en-US" sz="3600" i="1"/>
              <a:t> + solve</a:t>
            </a:r>
            <a:r>
              <a:rPr lang="en-US" altLang="en-US" sz="3600"/>
              <a:t> </a:t>
            </a:r>
          </a:p>
        </p:txBody>
      </p:sp>
      <p:sp>
        <p:nvSpPr>
          <p:cNvPr id="93202" name="Rectangle 19"/>
          <p:cNvSpPr>
            <a:spLocks noChangeArrowheads="1"/>
          </p:cNvSpPr>
          <p:nvPr/>
        </p:nvSpPr>
        <p:spPr bwMode="auto">
          <a:xfrm>
            <a:off x="1408113" y="2730500"/>
            <a:ext cx="2528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solidFill>
                  <a:srgbClr val="000000"/>
                </a:solidFill>
                <a:latin typeface="Courier New" pitchFamily="49" charset="0"/>
              </a:rPr>
              <a:t>[R1,[F1|P2],P3]. </a:t>
            </a:r>
            <a:endParaRPr lang="en-US" altLang="en-US"/>
          </a:p>
        </p:txBody>
      </p:sp>
      <p:sp>
        <p:nvSpPr>
          <p:cNvPr id="93203" name="Rectangle 20"/>
          <p:cNvSpPr>
            <a:spLocks noChangeArrowheads="1"/>
          </p:cNvSpPr>
          <p:nvPr/>
        </p:nvSpPr>
        <p:spPr bwMode="auto">
          <a:xfrm>
            <a:off x="1677988" y="4252913"/>
            <a:ext cx="2527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solidFill>
                  <a:srgbClr val="000000"/>
                </a:solidFill>
                <a:latin typeface="Courier New" pitchFamily="49" charset="0"/>
              </a:rPr>
              <a:t>[P1,P2,[F3|R3]], </a:t>
            </a:r>
            <a:endParaRPr lang="en-US" altLang="en-US"/>
          </a:p>
        </p:txBody>
      </p:sp>
      <p:sp>
        <p:nvSpPr>
          <p:cNvPr id="93204" name="Rectangle 21"/>
          <p:cNvSpPr>
            <a:spLocks noChangeArrowheads="1"/>
          </p:cNvSpPr>
          <p:nvPr/>
        </p:nvSpPr>
        <p:spPr bwMode="auto">
          <a:xfrm>
            <a:off x="1560513" y="5092700"/>
            <a:ext cx="2528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solidFill>
                  <a:srgbClr val="000000"/>
                </a:solidFill>
                <a:latin typeface="Courier New" pitchFamily="49" charset="0"/>
              </a:rPr>
              <a:t>[[F3|P1],P2,R3]. </a:t>
            </a:r>
            <a:endParaRPr lang="en-US" altLang="en-US"/>
          </a:p>
        </p:txBody>
      </p:sp>
      <p:cxnSp>
        <p:nvCxnSpPr>
          <p:cNvPr id="93205" name="Straight Arrow Connector 12"/>
          <p:cNvCxnSpPr>
            <a:cxnSpLocks noChangeShapeType="1"/>
          </p:cNvCxnSpPr>
          <p:nvPr/>
        </p:nvCxnSpPr>
        <p:spPr bwMode="auto">
          <a:xfrm flipV="1">
            <a:off x="2362200" y="5399088"/>
            <a:ext cx="609600" cy="838200"/>
          </a:xfrm>
          <a:prstGeom prst="straightConnector1">
            <a:avLst/>
          </a:prstGeom>
          <a:noFill/>
          <a:ln w="19050">
            <a:solidFill>
              <a:srgbClr val="0333FF"/>
            </a:solidFill>
            <a:round/>
            <a:headEnd/>
            <a:tailEnd type="arrow" w="med" len="med"/>
          </a:ln>
          <a:extLst>
            <a:ext uri="{909E8E84-426E-40DD-AFC4-6F175D3DCCD1}">
              <a14:hiddenFill xmlns:a14="http://schemas.microsoft.com/office/drawing/2010/main">
                <a:noFill/>
              </a14:hiddenFill>
            </a:ext>
          </a:extLst>
        </p:spPr>
      </p:cxnSp>
      <p:sp>
        <p:nvSpPr>
          <p:cNvPr id="93206" name="Rectangle 23"/>
          <p:cNvSpPr>
            <a:spLocks noChangeArrowheads="1"/>
          </p:cNvSpPr>
          <p:nvPr/>
        </p:nvSpPr>
        <p:spPr bwMode="auto">
          <a:xfrm>
            <a:off x="762000" y="6248400"/>
            <a:ext cx="21891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500" b="1">
                <a:solidFill>
                  <a:srgbClr val="0333FF"/>
                </a:solidFill>
                <a:latin typeface="Calibri" pitchFamily="34" charset="0"/>
              </a:rPr>
              <a:t>can P2 be a </a:t>
            </a:r>
            <a:r>
              <a:rPr lang="en-US" altLang="en-US" sz="1500" b="1" i="1">
                <a:solidFill>
                  <a:srgbClr val="0333FF"/>
                </a:solidFill>
                <a:latin typeface="Calibri" pitchFamily="34" charset="0"/>
              </a:rPr>
              <a:t>"don't care"</a:t>
            </a:r>
            <a:r>
              <a:rPr lang="en-US" altLang="en-US" sz="1500" b="1">
                <a:solidFill>
                  <a:srgbClr val="0333FF"/>
                </a:solidFill>
                <a:latin typeface="Calibri" pitchFamily="34" charset="0"/>
              </a:rPr>
              <a:t>?</a:t>
            </a:r>
          </a:p>
        </p:txBody>
      </p:sp>
      <p:sp>
        <p:nvSpPr>
          <p:cNvPr id="93207" name="Rectangle 26"/>
          <p:cNvSpPr>
            <a:spLocks noChangeArrowheads="1"/>
          </p:cNvSpPr>
          <p:nvPr/>
        </p:nvSpPr>
        <p:spPr bwMode="auto">
          <a:xfrm>
            <a:off x="5486400" y="2667000"/>
            <a:ext cx="2803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solidFill>
                  <a:srgbClr val="C00000"/>
                </a:solidFill>
                <a:latin typeface="Courier New" pitchFamily="49" charset="0"/>
              </a:rPr>
              <a:t>inorder( [F1|P2] ).</a:t>
            </a:r>
            <a:endParaRPr lang="en-US" altLang="en-US">
              <a:solidFill>
                <a:srgbClr val="C00000"/>
              </a:solidFill>
            </a:endParaRPr>
          </a:p>
        </p:txBody>
      </p:sp>
      <p:sp>
        <p:nvSpPr>
          <p:cNvPr id="93208" name="Rectangle 27"/>
          <p:cNvSpPr>
            <a:spLocks noChangeArrowheads="1"/>
          </p:cNvSpPr>
          <p:nvPr/>
        </p:nvSpPr>
        <p:spPr bwMode="auto">
          <a:xfrm>
            <a:off x="5562600" y="5029200"/>
            <a:ext cx="2803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solidFill>
                  <a:srgbClr val="C00000"/>
                </a:solidFill>
                <a:latin typeface="Courier New" pitchFamily="49" charset="0"/>
              </a:rPr>
              <a:t>inorder( [F3|P1] ).</a:t>
            </a:r>
            <a:endParaRPr lang="en-US" altLang="en-US">
              <a:solidFill>
                <a:srgbClr val="C00000"/>
              </a:solidFill>
            </a:endParaRPr>
          </a:p>
        </p:txBody>
      </p:sp>
      <p:sp>
        <p:nvSpPr>
          <p:cNvPr id="93209" name="Rectangle 28"/>
          <p:cNvSpPr>
            <a:spLocks noChangeArrowheads="1"/>
          </p:cNvSpPr>
          <p:nvPr/>
        </p:nvSpPr>
        <p:spPr bwMode="auto">
          <a:xfrm>
            <a:off x="5257800" y="5715000"/>
            <a:ext cx="3276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a:latin typeface="Calibri" pitchFamily="34" charset="0"/>
              </a:rPr>
              <a:t>it's possible to instead use recursion – </a:t>
            </a:r>
            <a:r>
              <a:rPr lang="en-US" altLang="en-US" sz="1800" i="1">
                <a:latin typeface="Calibri" pitchFamily="34" charset="0"/>
              </a:rPr>
              <a:t>for </a:t>
            </a:r>
            <a:r>
              <a:rPr lang="en-US" altLang="en-US" sz="1800" i="1" u="sng">
                <a:latin typeface="Calibri" pitchFamily="34" charset="0"/>
              </a:rPr>
              <a:t>some</a:t>
            </a:r>
            <a:r>
              <a:rPr lang="en-US" altLang="en-US" sz="1800" i="1">
                <a:latin typeface="Calibri" pitchFamily="34" charset="0"/>
              </a:rPr>
              <a:t> of the rules</a:t>
            </a:r>
            <a:r>
              <a:rPr lang="en-US" altLang="en-US" sz="1800">
                <a:latin typeface="Calibri" pitchFamily="34" charset="0"/>
              </a:rPr>
              <a:t>!</a:t>
            </a:r>
            <a:endParaRPr lang="en-US" altLang="en-US">
              <a:latin typeface="Calibri" pitchFamily="34" charset="0"/>
            </a:endParaRPr>
          </a:p>
        </p:txBody>
      </p:sp>
      <mc:AlternateContent xmlns:mc="http://schemas.openxmlformats.org/markup-compatibility/2006">
        <mc:Choice xmlns:p14="http://schemas.microsoft.com/office/powerpoint/2010/main" Requires="p14">
          <p:contentPart p14:bwMode="auto" r:id="rId2">
            <p14:nvContentPartPr>
              <p14:cNvPr id="7170" name="Ink 27"/>
              <p14:cNvContentPartPr>
                <a14:cpLocks xmlns:a14="http://schemas.microsoft.com/office/drawing/2010/main" noRot="1" noChangeAspect="1" noEditPoints="1" noChangeArrowheads="1" noChangeShapeType="1"/>
              </p14:cNvContentPartPr>
              <p14:nvPr/>
            </p14:nvContentPartPr>
            <p14:xfrm>
              <a:off x="5518150" y="2278063"/>
              <a:ext cx="838200" cy="455612"/>
            </p14:xfrm>
          </p:contentPart>
        </mc:Choice>
        <mc:Fallback>
          <p:pic>
            <p:nvPicPr>
              <p:cNvPr id="7170" name="Ink 27"/>
              <p:cNvPicPr>
                <a:picLocks noRot="1" noChangeAspect="1" noEditPoints="1" noChangeArrowheads="1" noChangeShapeType="1"/>
              </p:cNvPicPr>
              <p:nvPr/>
            </p:nvPicPr>
            <p:blipFill>
              <a:blip r:embed="rId3"/>
              <a:stretch>
                <a:fillRect/>
              </a:stretch>
            </p:blipFill>
            <p:spPr>
              <a:xfrm>
                <a:off x="5510229" y="2267267"/>
                <a:ext cx="861243" cy="480084"/>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7171" name="Ink 28"/>
              <p14:cNvContentPartPr>
                <a14:cpLocks xmlns:a14="http://schemas.microsoft.com/office/drawing/2010/main" noRot="1" noChangeAspect="1" noEditPoints="1" noChangeArrowheads="1" noChangeShapeType="1"/>
              </p14:cNvContentPartPr>
              <p14:nvPr/>
            </p14:nvContentPartPr>
            <p14:xfrm>
              <a:off x="5729288" y="4594225"/>
              <a:ext cx="811212" cy="504825"/>
            </p14:xfrm>
          </p:contentPart>
        </mc:Choice>
        <mc:Fallback>
          <p:pic>
            <p:nvPicPr>
              <p:cNvPr id="7171" name="Ink 28"/>
              <p:cNvPicPr>
                <a:picLocks noRot="1" noChangeAspect="1" noEditPoints="1" noChangeArrowheads="1" noChangeShapeType="1"/>
              </p:cNvPicPr>
              <p:nvPr/>
            </p:nvPicPr>
            <p:blipFill>
              <a:blip r:embed="rId5"/>
              <a:stretch>
                <a:fillRect/>
              </a:stretch>
            </p:blipFill>
            <p:spPr>
              <a:xfrm>
                <a:off x="5714892" y="4578382"/>
                <a:ext cx="831366" cy="531831"/>
              </a:xfrm>
              <a:prstGeom prst="rect">
                <a:avLst/>
              </a:prstGeom>
            </p:spPr>
          </p:pic>
        </mc:Fallback>
      </mc:AlternateContent>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0" name="Group 2"/>
          <p:cNvGrpSpPr>
            <a:grpSpLocks/>
          </p:cNvGrpSpPr>
          <p:nvPr/>
        </p:nvGrpSpPr>
        <p:grpSpPr bwMode="auto">
          <a:xfrm>
            <a:off x="477838" y="1114425"/>
            <a:ext cx="8218487" cy="180975"/>
            <a:chOff x="295" y="1311"/>
            <a:chExt cx="5177" cy="114"/>
          </a:xfrm>
        </p:grpSpPr>
        <p:sp>
          <p:nvSpPr>
            <p:cNvPr id="9422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9422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94211" name="Text Box 5"/>
          <p:cNvSpPr txBox="1">
            <a:spLocks noChangeArrowheads="1"/>
          </p:cNvSpPr>
          <p:nvPr/>
        </p:nvSpPr>
        <p:spPr bwMode="auto">
          <a:xfrm>
            <a:off x="676275" y="280988"/>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a:t>Towers of Hanoi:  </a:t>
            </a:r>
            <a:r>
              <a:rPr lang="en-US" altLang="en-US" sz="3600" i="1"/>
              <a:t>validmove + </a:t>
            </a:r>
            <a:r>
              <a:rPr lang="en-US" altLang="en-US" sz="3600" b="1" i="1">
                <a:solidFill>
                  <a:srgbClr val="C00000"/>
                </a:solidFill>
              </a:rPr>
              <a:t>solve</a:t>
            </a:r>
            <a:r>
              <a:rPr lang="en-US" altLang="en-US" sz="3600" b="1">
                <a:solidFill>
                  <a:srgbClr val="C00000"/>
                </a:solidFill>
              </a:rPr>
              <a:t> </a:t>
            </a:r>
          </a:p>
        </p:txBody>
      </p:sp>
      <p:sp>
        <p:nvSpPr>
          <p:cNvPr id="94212" name="Text Box 46"/>
          <p:cNvSpPr txBox="1">
            <a:spLocks noChangeArrowheads="1"/>
          </p:cNvSpPr>
          <p:nvPr/>
        </p:nvSpPr>
        <p:spPr bwMode="auto">
          <a:xfrm>
            <a:off x="228600" y="2068513"/>
            <a:ext cx="838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latin typeface="Courier New" pitchFamily="49" charset="0"/>
              </a:rPr>
              <a:t>solve( [[],[],L], [] ) :-  </a:t>
            </a:r>
          </a:p>
        </p:txBody>
      </p:sp>
      <p:sp>
        <p:nvSpPr>
          <p:cNvPr id="94213" name="Text Box 46"/>
          <p:cNvSpPr txBox="1">
            <a:spLocks noChangeArrowheads="1"/>
          </p:cNvSpPr>
          <p:nvPr/>
        </p:nvSpPr>
        <p:spPr bwMode="auto">
          <a:xfrm>
            <a:off x="228600" y="4049713"/>
            <a:ext cx="838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latin typeface="Courier New" pitchFamily="49" charset="0"/>
              </a:rPr>
              <a:t>solve( StartC, [Mv|RestOfMoves] ) :-  </a:t>
            </a:r>
          </a:p>
        </p:txBody>
      </p:sp>
      <p:sp>
        <p:nvSpPr>
          <p:cNvPr id="94214" name="Rectangle 22"/>
          <p:cNvSpPr>
            <a:spLocks noChangeArrowheads="1"/>
          </p:cNvSpPr>
          <p:nvPr/>
        </p:nvSpPr>
        <p:spPr bwMode="auto">
          <a:xfrm>
            <a:off x="6384925" y="5715000"/>
            <a:ext cx="2524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800" i="1">
                <a:solidFill>
                  <a:srgbClr val="000000"/>
                </a:solidFill>
                <a:latin typeface="Calibri" pitchFamily="34" charset="0"/>
              </a:rPr>
              <a:t>Use </a:t>
            </a:r>
            <a:r>
              <a:rPr lang="en-US" altLang="en-US" sz="1800" b="1" i="1">
                <a:solidFill>
                  <a:srgbClr val="000000"/>
                </a:solidFill>
                <a:latin typeface="Calibri" pitchFamily="34" charset="0"/>
              </a:rPr>
              <a:t>validmove</a:t>
            </a:r>
            <a:r>
              <a:rPr lang="en-US" altLang="en-US" sz="1800" i="1">
                <a:solidFill>
                  <a:srgbClr val="000000"/>
                </a:solidFill>
                <a:latin typeface="Calibri" pitchFamily="34" charset="0"/>
              </a:rPr>
              <a:t> in </a:t>
            </a:r>
            <a:r>
              <a:rPr lang="en-US" altLang="en-US" sz="1800" b="1" i="1">
                <a:solidFill>
                  <a:srgbClr val="000000"/>
                </a:solidFill>
                <a:latin typeface="Calibri" pitchFamily="34" charset="0"/>
              </a:rPr>
              <a:t>solve</a:t>
            </a:r>
            <a:r>
              <a:rPr lang="en-US" altLang="en-US" sz="1800" i="1">
                <a:solidFill>
                  <a:srgbClr val="000000"/>
                </a:solidFill>
                <a:latin typeface="Calibri" pitchFamily="34" charset="0"/>
              </a:rPr>
              <a:t>...</a:t>
            </a:r>
            <a:endParaRPr lang="en-US" altLang="en-US" sz="1800"/>
          </a:p>
        </p:txBody>
      </p:sp>
      <p:sp>
        <p:nvSpPr>
          <p:cNvPr id="94215" name="Rectangle 23"/>
          <p:cNvSpPr>
            <a:spLocks noChangeArrowheads="1"/>
          </p:cNvSpPr>
          <p:nvPr/>
        </p:nvSpPr>
        <p:spPr bwMode="auto">
          <a:xfrm>
            <a:off x="7359650" y="6411913"/>
            <a:ext cx="1549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800" b="1" i="1">
                <a:solidFill>
                  <a:srgbClr val="C00000"/>
                </a:solidFill>
                <a:latin typeface="Calibri" pitchFamily="34" charset="0"/>
              </a:rPr>
              <a:t>Any concerns?</a:t>
            </a:r>
            <a:endParaRPr lang="en-US" altLang="en-US" sz="1800" b="1">
              <a:solidFill>
                <a:srgbClr val="C00000"/>
              </a:solidFill>
            </a:endParaRPr>
          </a:p>
        </p:txBody>
      </p:sp>
      <p:sp>
        <p:nvSpPr>
          <p:cNvPr id="94216" name="Rectangle 25"/>
          <p:cNvSpPr>
            <a:spLocks noChangeArrowheads="1"/>
          </p:cNvSpPr>
          <p:nvPr/>
        </p:nvSpPr>
        <p:spPr bwMode="auto">
          <a:xfrm>
            <a:off x="5856288" y="2057400"/>
            <a:ext cx="3052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800" i="1">
                <a:solidFill>
                  <a:srgbClr val="000000"/>
                </a:solidFill>
                <a:latin typeface="Calibri" pitchFamily="34" charset="0"/>
              </a:rPr>
              <a:t>Base Case - no moves needed!</a:t>
            </a:r>
            <a:endParaRPr lang="en-US" altLang="en-US" sz="1800"/>
          </a:p>
        </p:txBody>
      </p:sp>
      <p:sp>
        <p:nvSpPr>
          <p:cNvPr id="94217" name="Rectangle 26"/>
          <p:cNvSpPr>
            <a:spLocks noChangeArrowheads="1"/>
          </p:cNvSpPr>
          <p:nvPr/>
        </p:nvSpPr>
        <p:spPr bwMode="auto">
          <a:xfrm>
            <a:off x="7177088" y="4038600"/>
            <a:ext cx="1731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800" i="1">
                <a:solidFill>
                  <a:srgbClr val="000000"/>
                </a:solidFill>
                <a:latin typeface="Calibri" pitchFamily="34" charset="0"/>
              </a:rPr>
              <a:t>Recursive Case...</a:t>
            </a:r>
            <a:endParaRPr lang="en-US" altLang="en-US" sz="1800"/>
          </a:p>
        </p:txBody>
      </p:sp>
      <p:sp>
        <p:nvSpPr>
          <p:cNvPr id="94218" name="Rectangle 28"/>
          <p:cNvSpPr>
            <a:spLocks noChangeArrowheads="1"/>
          </p:cNvSpPr>
          <p:nvPr/>
        </p:nvSpPr>
        <p:spPr bwMode="auto">
          <a:xfrm>
            <a:off x="685800" y="2514600"/>
            <a:ext cx="2397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C00000"/>
                </a:solidFill>
                <a:latin typeface="Courier New" pitchFamily="49" charset="0"/>
              </a:rPr>
              <a:t>inorder(L). </a:t>
            </a:r>
            <a:endParaRPr lang="en-US" altLang="en-US">
              <a:solidFill>
                <a:srgbClr val="C00000"/>
              </a:solidFill>
            </a:endParaRPr>
          </a:p>
        </p:txBody>
      </p:sp>
      <p:sp>
        <p:nvSpPr>
          <p:cNvPr id="94219" name="Rectangle 32"/>
          <p:cNvSpPr>
            <a:spLocks noChangeArrowheads="1"/>
          </p:cNvSpPr>
          <p:nvPr/>
        </p:nvSpPr>
        <p:spPr bwMode="auto">
          <a:xfrm>
            <a:off x="685800" y="4491038"/>
            <a:ext cx="4978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C00000"/>
                </a:solidFill>
                <a:latin typeface="Courier New" pitchFamily="49" charset="0"/>
              </a:rPr>
              <a:t>validmove(</a:t>
            </a:r>
            <a:r>
              <a:rPr lang="en-US" altLang="en-US" b="1">
                <a:latin typeface="Courier New" pitchFamily="49" charset="0"/>
              </a:rPr>
              <a:t>StartC</a:t>
            </a:r>
            <a:r>
              <a:rPr lang="en-US" altLang="en-US" b="1">
                <a:solidFill>
                  <a:srgbClr val="C00000"/>
                </a:solidFill>
                <a:latin typeface="Courier New" pitchFamily="49" charset="0"/>
              </a:rPr>
              <a:t>,</a:t>
            </a:r>
            <a:r>
              <a:rPr lang="en-US" altLang="en-US" b="1">
                <a:latin typeface="Courier New" pitchFamily="49" charset="0"/>
              </a:rPr>
              <a:t>Mv</a:t>
            </a:r>
            <a:r>
              <a:rPr lang="en-US" altLang="en-US" b="1">
                <a:solidFill>
                  <a:srgbClr val="C00000"/>
                </a:solidFill>
                <a:latin typeface="Courier New" pitchFamily="49" charset="0"/>
              </a:rPr>
              <a:t>,</a:t>
            </a:r>
            <a:r>
              <a:rPr lang="en-US" altLang="en-US" b="1">
                <a:solidFill>
                  <a:srgbClr val="0333FF"/>
                </a:solidFill>
                <a:latin typeface="Courier New" pitchFamily="49" charset="0"/>
              </a:rPr>
              <a:t>NewC</a:t>
            </a:r>
            <a:r>
              <a:rPr lang="en-US" altLang="en-US" b="1">
                <a:solidFill>
                  <a:srgbClr val="C00000"/>
                </a:solidFill>
                <a:latin typeface="Courier New" pitchFamily="49" charset="0"/>
              </a:rPr>
              <a:t>),</a:t>
            </a:r>
            <a:endParaRPr lang="en-US" altLang="en-US">
              <a:solidFill>
                <a:srgbClr val="C00000"/>
              </a:solidFill>
            </a:endParaRPr>
          </a:p>
        </p:txBody>
      </p:sp>
      <p:sp>
        <p:nvSpPr>
          <p:cNvPr id="94220" name="Rectangle 33"/>
          <p:cNvSpPr>
            <a:spLocks noChangeArrowheads="1"/>
          </p:cNvSpPr>
          <p:nvPr/>
        </p:nvSpPr>
        <p:spPr bwMode="auto">
          <a:xfrm>
            <a:off x="685800" y="4948238"/>
            <a:ext cx="4608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C00000"/>
                </a:solidFill>
                <a:latin typeface="Courier New" pitchFamily="49" charset="0"/>
              </a:rPr>
              <a:t>solve(</a:t>
            </a:r>
            <a:r>
              <a:rPr lang="en-US" altLang="en-US" b="1">
                <a:solidFill>
                  <a:srgbClr val="0333FF"/>
                </a:solidFill>
                <a:latin typeface="Courier New" pitchFamily="49" charset="0"/>
              </a:rPr>
              <a:t>NewC</a:t>
            </a:r>
            <a:r>
              <a:rPr lang="en-US" altLang="en-US" b="1">
                <a:solidFill>
                  <a:srgbClr val="C00000"/>
                </a:solidFill>
                <a:latin typeface="Courier New" pitchFamily="49" charset="0"/>
              </a:rPr>
              <a:t>,</a:t>
            </a:r>
            <a:r>
              <a:rPr lang="en-US" altLang="en-US" b="1">
                <a:latin typeface="Courier New" pitchFamily="49" charset="0"/>
              </a:rPr>
              <a:t>RestOfMoves</a:t>
            </a:r>
            <a:r>
              <a:rPr lang="en-US" altLang="en-US" b="1">
                <a:solidFill>
                  <a:srgbClr val="C00000"/>
                </a:solidFill>
                <a:latin typeface="Courier New" pitchFamily="49" charset="0"/>
              </a:rPr>
              <a:t>).</a:t>
            </a:r>
            <a:endParaRPr lang="en-US" altLang="en-US">
              <a:solidFill>
                <a:srgbClr val="C00000"/>
              </a:solidFill>
            </a:endParaRPr>
          </a:p>
        </p:txBody>
      </p:sp>
      <p:sp>
        <p:nvSpPr>
          <p:cNvPr id="94221" name="Rectangle 15"/>
          <p:cNvSpPr>
            <a:spLocks noChangeArrowheads="1"/>
          </p:cNvSpPr>
          <p:nvPr/>
        </p:nvSpPr>
        <p:spPr bwMode="auto">
          <a:xfrm>
            <a:off x="6270625" y="6083300"/>
            <a:ext cx="2640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800" b="1" i="1">
                <a:solidFill>
                  <a:srgbClr val="009200"/>
                </a:solidFill>
                <a:latin typeface="Calibri" pitchFamily="34" charset="0"/>
              </a:rPr>
              <a:t>Will this work elsewhere?</a:t>
            </a:r>
            <a:endParaRPr lang="en-US" altLang="en-US" sz="1800" b="1">
              <a:solidFill>
                <a:srgbClr val="009200"/>
              </a:solidFill>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2"/>
          <p:cNvGrpSpPr>
            <a:grpSpLocks/>
          </p:cNvGrpSpPr>
          <p:nvPr/>
        </p:nvGrpSpPr>
        <p:grpSpPr bwMode="auto">
          <a:xfrm>
            <a:off x="477838" y="1143000"/>
            <a:ext cx="8218487" cy="180975"/>
            <a:chOff x="295" y="1311"/>
            <a:chExt cx="5177" cy="114"/>
          </a:xfrm>
        </p:grpSpPr>
        <p:sp>
          <p:nvSpPr>
            <p:cNvPr id="9525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9525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95235" name="Text Box 5"/>
          <p:cNvSpPr txBox="1">
            <a:spLocks noChangeArrowheads="1"/>
          </p:cNvSpPr>
          <p:nvPr/>
        </p:nvSpPr>
        <p:spPr bwMode="auto">
          <a:xfrm>
            <a:off x="676275" y="280988"/>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a:t>Configuration-space search!</a:t>
            </a:r>
          </a:p>
        </p:txBody>
      </p:sp>
      <p:sp>
        <p:nvSpPr>
          <p:cNvPr id="95236" name="Text Box 8"/>
          <p:cNvSpPr txBox="1">
            <a:spLocks noChangeArrowheads="1"/>
          </p:cNvSpPr>
          <p:nvPr/>
        </p:nvSpPr>
        <p:spPr bwMode="auto">
          <a:xfrm>
            <a:off x="1981200" y="1600200"/>
            <a:ext cx="495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a:solidFill>
                  <a:srgbClr val="800080"/>
                </a:solidFill>
                <a:latin typeface="Calibri" pitchFamily="34" charset="0"/>
              </a:rPr>
              <a:t>Prolog's general puzzle-solving:</a:t>
            </a:r>
          </a:p>
        </p:txBody>
      </p:sp>
      <p:grpSp>
        <p:nvGrpSpPr>
          <p:cNvPr id="95237" name="Group 1047"/>
          <p:cNvGrpSpPr>
            <a:grpSpLocks/>
          </p:cNvGrpSpPr>
          <p:nvPr>
            <p:custDataLst>
              <p:tags r:id="rId1"/>
            </p:custDataLst>
          </p:nvPr>
        </p:nvGrpSpPr>
        <p:grpSpPr bwMode="auto">
          <a:xfrm>
            <a:off x="6389688" y="6094413"/>
            <a:ext cx="517525" cy="603250"/>
            <a:chOff x="2928" y="1051"/>
            <a:chExt cx="840" cy="957"/>
          </a:xfrm>
        </p:grpSpPr>
        <p:sp>
          <p:nvSpPr>
            <p:cNvPr id="95241" name="Freeform 1048"/>
            <p:cNvSpPr>
              <a:spLocks/>
            </p:cNvSpPr>
            <p:nvPr>
              <p:custDataLst>
                <p:tags r:id="rId2"/>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5242"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5243"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5244"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5245"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5246"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5247"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5248"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5249"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5250"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5251"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5252"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5253"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5238" name="Rectangle 23"/>
          <p:cNvSpPr>
            <a:spLocks noChangeArrowheads="1"/>
          </p:cNvSpPr>
          <p:nvPr/>
        </p:nvSpPr>
        <p:spPr bwMode="auto">
          <a:xfrm>
            <a:off x="4456113" y="5815013"/>
            <a:ext cx="1951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400">
                <a:latin typeface="Comic Sans MS" pitchFamily="66" charset="0"/>
              </a:rPr>
              <a:t>Doesn't this solve ALL problems !?!</a:t>
            </a:r>
          </a:p>
        </p:txBody>
      </p:sp>
      <p:sp>
        <p:nvSpPr>
          <p:cNvPr id="95239" name="Rectangle 33"/>
          <p:cNvSpPr>
            <a:spLocks noChangeArrowheads="1"/>
          </p:cNvSpPr>
          <p:nvPr/>
        </p:nvSpPr>
        <p:spPr bwMode="auto">
          <a:xfrm>
            <a:off x="247650" y="2443163"/>
            <a:ext cx="859472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latin typeface="Courier New" pitchFamily="49" charset="0"/>
              </a:rPr>
              <a:t>final( [[],[],P3] ) :- sorted(P3).   </a:t>
            </a:r>
            <a:r>
              <a:rPr lang="en-US" altLang="en-US" sz="1800" b="1">
                <a:solidFill>
                  <a:srgbClr val="0333FF"/>
                </a:solidFill>
                <a:latin typeface="Courier New" pitchFamily="49" charset="0"/>
              </a:rPr>
              <a:t>%% the final config.</a:t>
            </a:r>
          </a:p>
          <a:p>
            <a:pPr>
              <a:spcBef>
                <a:spcPct val="0"/>
              </a:spcBef>
            </a:pPr>
            <a:endParaRPr lang="en-US" altLang="en-US" sz="1800" b="1">
              <a:solidFill>
                <a:srgbClr val="0333FF"/>
              </a:solidFill>
              <a:latin typeface="Courier New" pitchFamily="49" charset="0"/>
            </a:endParaRPr>
          </a:p>
          <a:p>
            <a:pPr>
              <a:spcBef>
                <a:spcPct val="0"/>
              </a:spcBef>
            </a:pPr>
            <a:r>
              <a:rPr lang="en-US" altLang="en-US" sz="1800" b="1">
                <a:solidFill>
                  <a:srgbClr val="0333FF"/>
                </a:solidFill>
                <a:latin typeface="Courier New" pitchFamily="49" charset="0"/>
              </a:rPr>
              <a:t>%% what it means for a list of moves to solve the puzzle...</a:t>
            </a:r>
          </a:p>
          <a:p>
            <a:pPr>
              <a:spcBef>
                <a:spcPct val="0"/>
              </a:spcBef>
            </a:pPr>
            <a:r>
              <a:rPr lang="en-US" altLang="en-US" sz="1800" b="1">
                <a:solidFill>
                  <a:srgbClr val="0333FF"/>
                </a:solidFill>
                <a:latin typeface="Courier New" pitchFamily="49" charset="0"/>
              </a:rPr>
              <a:t>%% C is a configuration.</a:t>
            </a:r>
            <a:r>
              <a:rPr lang="en-US" altLang="en-US" sz="1800" b="1">
                <a:latin typeface="Courier New" pitchFamily="49" charset="0"/>
              </a:rPr>
              <a:t> </a:t>
            </a:r>
          </a:p>
          <a:p>
            <a:pPr>
              <a:spcBef>
                <a:spcPct val="0"/>
              </a:spcBef>
            </a:pPr>
            <a:r>
              <a:rPr lang="en-US" altLang="en-US" sz="1800" b="1">
                <a:latin typeface="Courier New" pitchFamily="49" charset="0"/>
              </a:rPr>
              <a:t>solve(C, []) :- final(C).   </a:t>
            </a:r>
            <a:r>
              <a:rPr lang="en-US" altLang="en-US" sz="1800" b="1">
                <a:solidFill>
                  <a:srgbClr val="0333FF"/>
                </a:solidFill>
                <a:latin typeface="Courier New" pitchFamily="49" charset="0"/>
              </a:rPr>
              <a:t>%% Done! (no moves needed)</a:t>
            </a:r>
            <a:endParaRPr lang="en-US" altLang="en-US" sz="1800" b="1">
              <a:latin typeface="Courier New" pitchFamily="49" charset="0"/>
            </a:endParaRPr>
          </a:p>
          <a:p>
            <a:pPr>
              <a:spcBef>
                <a:spcPct val="0"/>
              </a:spcBef>
            </a:pPr>
            <a:endParaRPr lang="en-US" altLang="en-US" sz="1800" b="1">
              <a:latin typeface="Courier New" pitchFamily="49" charset="0"/>
            </a:endParaRPr>
          </a:p>
          <a:p>
            <a:pPr>
              <a:spcBef>
                <a:spcPct val="0"/>
              </a:spcBef>
            </a:pPr>
            <a:r>
              <a:rPr lang="en-US" altLang="en-US" sz="1800" b="1">
                <a:latin typeface="Courier New" pitchFamily="49" charset="0"/>
              </a:rPr>
              <a:t>solve(C, [Mv|RoM]) :-       </a:t>
            </a:r>
            <a:r>
              <a:rPr lang="en-US" altLang="en-US" sz="1800" b="1">
                <a:solidFill>
                  <a:srgbClr val="0333FF"/>
                </a:solidFill>
                <a:latin typeface="Courier New" pitchFamily="49" charset="0"/>
              </a:rPr>
              <a:t>%% Mv ~ next move to make</a:t>
            </a:r>
            <a:endParaRPr lang="en-US" altLang="en-US" sz="1800" b="1">
              <a:latin typeface="Courier New" pitchFamily="49" charset="0"/>
            </a:endParaRPr>
          </a:p>
          <a:p>
            <a:pPr>
              <a:spcBef>
                <a:spcPct val="0"/>
              </a:spcBef>
            </a:pPr>
            <a:r>
              <a:rPr lang="en-US" altLang="en-US" sz="1800" b="1">
                <a:latin typeface="Courier New" pitchFamily="49" charset="0"/>
              </a:rPr>
              <a:t>    validmove(C, Mv, NewC), </a:t>
            </a:r>
            <a:r>
              <a:rPr lang="en-US" altLang="en-US" sz="1800" b="1">
                <a:solidFill>
                  <a:schemeClr val="folHlink"/>
                </a:solidFill>
                <a:latin typeface="Courier New" pitchFamily="49" charset="0"/>
              </a:rPr>
              <a:t>%% selects a valid move...</a:t>
            </a:r>
            <a:endParaRPr lang="en-US" altLang="en-US" sz="1800" b="1">
              <a:latin typeface="Courier New" pitchFamily="49" charset="0"/>
            </a:endParaRPr>
          </a:p>
          <a:p>
            <a:pPr>
              <a:spcBef>
                <a:spcPct val="0"/>
              </a:spcBef>
            </a:pPr>
            <a:r>
              <a:rPr lang="en-US" altLang="en-US" sz="1800" b="1">
                <a:latin typeface="Courier New" pitchFamily="49" charset="0"/>
              </a:rPr>
              <a:t>    solve(NewC, RoM).       </a:t>
            </a:r>
            <a:r>
              <a:rPr lang="en-US" altLang="en-US" sz="1800" b="1">
                <a:solidFill>
                  <a:srgbClr val="0333FF"/>
                </a:solidFill>
                <a:latin typeface="Courier New" pitchFamily="49" charset="0"/>
              </a:rPr>
              <a:t>%% solves the rest of the puzzle!</a:t>
            </a:r>
            <a:endParaRPr lang="en-US" altLang="en-US" sz="1800" b="1">
              <a:latin typeface="Courier New" pitchFamily="49" charset="0"/>
            </a:endParaRPr>
          </a:p>
        </p:txBody>
      </p:sp>
      <p:sp>
        <p:nvSpPr>
          <p:cNvPr id="95240" name="Rectangle 34"/>
          <p:cNvSpPr>
            <a:spLocks noChangeArrowheads="1"/>
          </p:cNvSpPr>
          <p:nvPr/>
        </p:nvSpPr>
        <p:spPr bwMode="auto">
          <a:xfrm>
            <a:off x="7077075" y="6396038"/>
            <a:ext cx="195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a:latin typeface="Comic Sans MS" pitchFamily="66" charset="0"/>
              </a:rPr>
              <a:t>How well does it do?</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oup 2"/>
          <p:cNvGrpSpPr>
            <a:grpSpLocks/>
          </p:cNvGrpSpPr>
          <p:nvPr/>
        </p:nvGrpSpPr>
        <p:grpSpPr bwMode="auto">
          <a:xfrm>
            <a:off x="477838" y="1143000"/>
            <a:ext cx="8218487" cy="180975"/>
            <a:chOff x="295" y="1311"/>
            <a:chExt cx="5177" cy="114"/>
          </a:xfrm>
        </p:grpSpPr>
        <p:sp>
          <p:nvSpPr>
            <p:cNvPr id="9627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9628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96259" name="Text Box 5"/>
          <p:cNvSpPr txBox="1">
            <a:spLocks noChangeArrowheads="1"/>
          </p:cNvSpPr>
          <p:nvPr/>
        </p:nvSpPr>
        <p:spPr bwMode="auto">
          <a:xfrm>
            <a:off x="676275" y="280988"/>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a:t>Configuration-space search!</a:t>
            </a:r>
          </a:p>
        </p:txBody>
      </p:sp>
      <p:sp>
        <p:nvSpPr>
          <p:cNvPr id="96260" name="Text Box 8"/>
          <p:cNvSpPr txBox="1">
            <a:spLocks noChangeArrowheads="1"/>
          </p:cNvSpPr>
          <p:nvPr/>
        </p:nvSpPr>
        <p:spPr bwMode="auto">
          <a:xfrm>
            <a:off x="1981200" y="1600200"/>
            <a:ext cx="495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a:solidFill>
                  <a:srgbClr val="800080"/>
                </a:solidFill>
                <a:latin typeface="Calibri" pitchFamily="34" charset="0"/>
              </a:rPr>
              <a:t>Prolog's puzzle-solving:</a:t>
            </a:r>
          </a:p>
        </p:txBody>
      </p:sp>
      <p:grpSp>
        <p:nvGrpSpPr>
          <p:cNvPr id="96261" name="Group 1047"/>
          <p:cNvGrpSpPr>
            <a:grpSpLocks/>
          </p:cNvGrpSpPr>
          <p:nvPr>
            <p:custDataLst>
              <p:tags r:id="rId1"/>
            </p:custDataLst>
          </p:nvPr>
        </p:nvGrpSpPr>
        <p:grpSpPr bwMode="auto">
          <a:xfrm>
            <a:off x="6389688" y="6094413"/>
            <a:ext cx="517525" cy="603250"/>
            <a:chOff x="2928" y="1051"/>
            <a:chExt cx="840" cy="957"/>
          </a:xfrm>
        </p:grpSpPr>
        <p:sp>
          <p:nvSpPr>
            <p:cNvPr id="96266" name="Freeform 1048"/>
            <p:cNvSpPr>
              <a:spLocks/>
            </p:cNvSpPr>
            <p:nvPr>
              <p:custDataLst>
                <p:tags r:id="rId2"/>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6267"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6268"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6269"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6270"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6271"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6272"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6273"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6274"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6275"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6276"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6277"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6278"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6262" name="Rectangle 23"/>
          <p:cNvSpPr>
            <a:spLocks noChangeArrowheads="1"/>
          </p:cNvSpPr>
          <p:nvPr/>
        </p:nvSpPr>
        <p:spPr bwMode="auto">
          <a:xfrm>
            <a:off x="4456113" y="5815013"/>
            <a:ext cx="19510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400">
                <a:solidFill>
                  <a:srgbClr val="009200"/>
                </a:solidFill>
                <a:latin typeface="Comic Sans MS" pitchFamily="66" charset="0"/>
              </a:rPr>
              <a:t>Doesn't this solve </a:t>
            </a:r>
            <a:r>
              <a:rPr lang="en-US" altLang="en-US" sz="1400">
                <a:solidFill>
                  <a:schemeClr val="accent1"/>
                </a:solidFill>
                <a:latin typeface="Comic Sans MS" pitchFamily="66" charset="0"/>
              </a:rPr>
              <a:t>ALL </a:t>
            </a:r>
            <a:r>
              <a:rPr lang="en-US" altLang="en-US" sz="1400">
                <a:solidFill>
                  <a:srgbClr val="009200"/>
                </a:solidFill>
                <a:latin typeface="Comic Sans MS" pitchFamily="66" charset="0"/>
              </a:rPr>
              <a:t>problems !?!</a:t>
            </a:r>
          </a:p>
        </p:txBody>
      </p:sp>
      <p:sp>
        <p:nvSpPr>
          <p:cNvPr id="96263" name="Rectangle 33"/>
          <p:cNvSpPr>
            <a:spLocks noChangeArrowheads="1"/>
          </p:cNvSpPr>
          <p:nvPr/>
        </p:nvSpPr>
        <p:spPr bwMode="auto">
          <a:xfrm>
            <a:off x="247650" y="2443163"/>
            <a:ext cx="859472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latin typeface="Courier New" pitchFamily="49" charset="0"/>
              </a:rPr>
              <a:t>final( [[],[],P3] ) :- sorted(P3).   </a:t>
            </a:r>
            <a:r>
              <a:rPr lang="en-US" altLang="en-US" sz="1800" b="1">
                <a:solidFill>
                  <a:srgbClr val="0333FF"/>
                </a:solidFill>
                <a:latin typeface="Courier New" pitchFamily="49" charset="0"/>
              </a:rPr>
              <a:t>%% the final config.</a:t>
            </a:r>
          </a:p>
          <a:p>
            <a:pPr>
              <a:spcBef>
                <a:spcPct val="0"/>
              </a:spcBef>
            </a:pPr>
            <a:endParaRPr lang="en-US" altLang="en-US" sz="1800" b="1">
              <a:solidFill>
                <a:srgbClr val="0333FF"/>
              </a:solidFill>
              <a:latin typeface="Courier New" pitchFamily="49" charset="0"/>
            </a:endParaRPr>
          </a:p>
          <a:p>
            <a:pPr>
              <a:spcBef>
                <a:spcPct val="0"/>
              </a:spcBef>
            </a:pPr>
            <a:r>
              <a:rPr lang="en-US" altLang="en-US" sz="1800" b="1">
                <a:solidFill>
                  <a:srgbClr val="0333FF"/>
                </a:solidFill>
                <a:latin typeface="Courier New" pitchFamily="49" charset="0"/>
              </a:rPr>
              <a:t>%% what it means for a list of moves to solve the puzzle...</a:t>
            </a:r>
          </a:p>
          <a:p>
            <a:pPr>
              <a:spcBef>
                <a:spcPct val="0"/>
              </a:spcBef>
            </a:pPr>
            <a:r>
              <a:rPr lang="en-US" altLang="en-US" sz="1800" b="1">
                <a:solidFill>
                  <a:srgbClr val="0333FF"/>
                </a:solidFill>
                <a:latin typeface="Courier New" pitchFamily="49" charset="0"/>
              </a:rPr>
              <a:t>%% C is a configuration.</a:t>
            </a:r>
            <a:r>
              <a:rPr lang="en-US" altLang="en-US" sz="1800" b="1">
                <a:latin typeface="Courier New" pitchFamily="49" charset="0"/>
              </a:rPr>
              <a:t> </a:t>
            </a:r>
          </a:p>
          <a:p>
            <a:pPr>
              <a:spcBef>
                <a:spcPct val="0"/>
              </a:spcBef>
            </a:pPr>
            <a:r>
              <a:rPr lang="en-US" altLang="en-US" sz="1800" b="1">
                <a:latin typeface="Courier New" pitchFamily="49" charset="0"/>
              </a:rPr>
              <a:t>solve(C, []) :- final(C).   </a:t>
            </a:r>
            <a:r>
              <a:rPr lang="en-US" altLang="en-US" sz="1800" b="1">
                <a:solidFill>
                  <a:srgbClr val="0333FF"/>
                </a:solidFill>
                <a:latin typeface="Courier New" pitchFamily="49" charset="0"/>
              </a:rPr>
              <a:t>%% Done! (base case)</a:t>
            </a:r>
            <a:endParaRPr lang="en-US" altLang="en-US" sz="1800" b="1">
              <a:latin typeface="Courier New" pitchFamily="49" charset="0"/>
            </a:endParaRPr>
          </a:p>
          <a:p>
            <a:pPr>
              <a:spcBef>
                <a:spcPct val="0"/>
              </a:spcBef>
            </a:pPr>
            <a:endParaRPr lang="en-US" altLang="en-US" sz="1800" b="1">
              <a:latin typeface="Courier New" pitchFamily="49" charset="0"/>
            </a:endParaRPr>
          </a:p>
          <a:p>
            <a:pPr>
              <a:spcBef>
                <a:spcPct val="0"/>
              </a:spcBef>
            </a:pPr>
            <a:r>
              <a:rPr lang="en-US" altLang="en-US" sz="1800" b="1">
                <a:latin typeface="Courier New" pitchFamily="49" charset="0"/>
              </a:rPr>
              <a:t>solve(C, [Mv|RoM]) :-       </a:t>
            </a:r>
            <a:r>
              <a:rPr lang="en-US" altLang="en-US" sz="1800" b="1">
                <a:solidFill>
                  <a:srgbClr val="0333FF"/>
                </a:solidFill>
                <a:latin typeface="Courier New" pitchFamily="49" charset="0"/>
              </a:rPr>
              <a:t>%% Mv ~ next move to make</a:t>
            </a:r>
            <a:endParaRPr lang="en-US" altLang="en-US" sz="1800" b="1">
              <a:latin typeface="Courier New" pitchFamily="49" charset="0"/>
            </a:endParaRPr>
          </a:p>
          <a:p>
            <a:pPr>
              <a:spcBef>
                <a:spcPct val="0"/>
              </a:spcBef>
            </a:pPr>
            <a:r>
              <a:rPr lang="en-US" altLang="en-US" sz="1800" b="1">
                <a:latin typeface="Courier New" pitchFamily="49" charset="0"/>
              </a:rPr>
              <a:t>    validmove(C, Mv, NewC), </a:t>
            </a:r>
            <a:r>
              <a:rPr lang="en-US" altLang="en-US" sz="1800" b="1">
                <a:solidFill>
                  <a:schemeClr val="folHlink"/>
                </a:solidFill>
                <a:latin typeface="Courier New" pitchFamily="49" charset="0"/>
              </a:rPr>
              <a:t>%% selects a valid move...</a:t>
            </a:r>
            <a:endParaRPr lang="en-US" altLang="en-US" sz="1800" b="1">
              <a:latin typeface="Courier New" pitchFamily="49" charset="0"/>
            </a:endParaRPr>
          </a:p>
          <a:p>
            <a:pPr>
              <a:spcBef>
                <a:spcPct val="0"/>
              </a:spcBef>
            </a:pPr>
            <a:r>
              <a:rPr lang="en-US" altLang="en-US" sz="1800" b="1">
                <a:latin typeface="Courier New" pitchFamily="49" charset="0"/>
              </a:rPr>
              <a:t>    solve(NewC, RoM).       </a:t>
            </a:r>
            <a:r>
              <a:rPr lang="en-US" altLang="en-US" sz="1800" b="1">
                <a:solidFill>
                  <a:srgbClr val="0333FF"/>
                </a:solidFill>
                <a:latin typeface="Courier New" pitchFamily="49" charset="0"/>
              </a:rPr>
              <a:t>%% solves the rest of the puzzle!</a:t>
            </a:r>
            <a:endParaRPr lang="en-US" altLang="en-US" sz="1800" b="1">
              <a:latin typeface="Courier New" pitchFamily="49" charset="0"/>
            </a:endParaRPr>
          </a:p>
        </p:txBody>
      </p:sp>
      <p:sp>
        <p:nvSpPr>
          <p:cNvPr id="96264" name="Rectangle 34"/>
          <p:cNvSpPr>
            <a:spLocks noChangeArrowheads="1"/>
          </p:cNvSpPr>
          <p:nvPr/>
        </p:nvSpPr>
        <p:spPr bwMode="auto">
          <a:xfrm>
            <a:off x="7077075" y="6396038"/>
            <a:ext cx="195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a:solidFill>
                  <a:srgbClr val="009200"/>
                </a:solidFill>
                <a:latin typeface="Comic Sans MS" pitchFamily="66" charset="0"/>
              </a:rPr>
              <a:t>How well does it do?</a:t>
            </a:r>
          </a:p>
        </p:txBody>
      </p:sp>
      <p:sp>
        <p:nvSpPr>
          <p:cNvPr id="96265" name="Text Box 25"/>
          <p:cNvSpPr txBox="1">
            <a:spLocks noChangeArrowheads="1"/>
          </p:cNvSpPr>
          <p:nvPr/>
        </p:nvSpPr>
        <p:spPr bwMode="auto">
          <a:xfrm>
            <a:off x="1831975" y="1130300"/>
            <a:ext cx="5445125" cy="4316413"/>
          </a:xfrm>
          <a:prstGeom prst="rect">
            <a:avLst/>
          </a:prstGeom>
          <a:solidFill>
            <a:schemeClr val="bg1"/>
          </a:solidFill>
          <a:ln w="9525">
            <a:solidFill>
              <a:srgbClr val="0333FF"/>
            </a:solidFill>
            <a:miter lim="800000"/>
            <a:headEnd/>
            <a:tailEnd/>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110000"/>
              </a:lnSpc>
            </a:pPr>
            <a:r>
              <a:rPr lang="en-US" altLang="en-US" sz="8400">
                <a:solidFill>
                  <a:srgbClr val="0333FF"/>
                </a:solidFill>
                <a:latin typeface="Comic Sans MS" pitchFamily="66" charset="0"/>
              </a:rPr>
              <a:t>Aargh!</a:t>
            </a:r>
            <a:r>
              <a:rPr lang="en-US" altLang="en-US" sz="8400">
                <a:latin typeface="Comic Sans MS" pitchFamily="66" charset="0"/>
              </a:rPr>
              <a:t>   It doesn't work!!</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5"/>
          <p:cNvSpPr>
            <a:spLocks noChangeArrowheads="1"/>
          </p:cNvSpPr>
          <p:nvPr/>
        </p:nvSpPr>
        <p:spPr bwMode="auto">
          <a:xfrm>
            <a:off x="1149350" y="76200"/>
            <a:ext cx="6699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4400">
                <a:latin typeface="Times" pitchFamily="1" charset="0"/>
              </a:rPr>
              <a:t>Parsing reminders...</a:t>
            </a:r>
            <a:endParaRPr lang="en-US" altLang="en-US" sz="4800">
              <a:latin typeface="Times" pitchFamily="1" charset="0"/>
            </a:endParaRPr>
          </a:p>
        </p:txBody>
      </p:sp>
      <p:sp>
        <p:nvSpPr>
          <p:cNvPr id="97283" name="Text Box 8"/>
          <p:cNvSpPr txBox="1">
            <a:spLocks noChangeArrowheads="1"/>
          </p:cNvSpPr>
          <p:nvPr/>
        </p:nvSpPr>
        <p:spPr bwMode="auto">
          <a:xfrm>
            <a:off x="3317875" y="1270000"/>
            <a:ext cx="3276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latin typeface="Comic Sans MS" pitchFamily="66" charset="0"/>
              </a:rPr>
              <a:t>s -&gt;  v </a:t>
            </a:r>
            <a:r>
              <a:rPr lang="en-US" altLang="en-US">
                <a:solidFill>
                  <a:srgbClr val="009200"/>
                </a:solidFill>
                <a:latin typeface="Comic Sans MS" pitchFamily="66" charset="0"/>
              </a:rPr>
              <a:t>+ </a:t>
            </a:r>
            <a:r>
              <a:rPr lang="en-US" altLang="en-US">
                <a:latin typeface="Comic Sans MS" pitchFamily="66" charset="0"/>
              </a:rPr>
              <a:t>s | v</a:t>
            </a:r>
          </a:p>
          <a:p>
            <a:r>
              <a:rPr lang="en-US" altLang="en-US">
                <a:latin typeface="Comic Sans MS" pitchFamily="66" charset="0"/>
              </a:rPr>
              <a:t>v -&gt; </a:t>
            </a:r>
            <a:r>
              <a:rPr lang="en-US" altLang="en-US">
                <a:solidFill>
                  <a:srgbClr val="009200"/>
                </a:solidFill>
                <a:latin typeface="Comic Sans MS" pitchFamily="66" charset="0"/>
              </a:rPr>
              <a:t>0</a:t>
            </a:r>
            <a:r>
              <a:rPr lang="en-US" altLang="en-US">
                <a:latin typeface="Comic Sans MS" pitchFamily="66" charset="0"/>
              </a:rPr>
              <a:t> | </a:t>
            </a:r>
            <a:r>
              <a:rPr lang="en-US" altLang="en-US">
                <a:solidFill>
                  <a:srgbClr val="009200"/>
                </a:solidFill>
                <a:latin typeface="Comic Sans MS" pitchFamily="66" charset="0"/>
              </a:rPr>
              <a:t>1</a:t>
            </a:r>
          </a:p>
        </p:txBody>
      </p:sp>
      <p:sp>
        <p:nvSpPr>
          <p:cNvPr id="97284" name="Right Arrow 38"/>
          <p:cNvSpPr>
            <a:spLocks noChangeArrowheads="1"/>
          </p:cNvSpPr>
          <p:nvPr/>
        </p:nvSpPr>
        <p:spPr bwMode="auto">
          <a:xfrm>
            <a:off x="2022475" y="1524000"/>
            <a:ext cx="977900" cy="484188"/>
          </a:xfrm>
          <a:prstGeom prst="rightArrow">
            <a:avLst>
              <a:gd name="adj1" fmla="val 50000"/>
              <a:gd name="adj2" fmla="val 5002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97285" name="Text Box 6"/>
          <p:cNvSpPr txBox="1">
            <a:spLocks noChangeArrowheads="1"/>
          </p:cNvSpPr>
          <p:nvPr/>
        </p:nvSpPr>
        <p:spPr bwMode="auto">
          <a:xfrm>
            <a:off x="346075" y="1295400"/>
            <a:ext cx="27432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a:solidFill>
                  <a:srgbClr val="8F01B8"/>
                </a:solidFill>
                <a:latin typeface="Comic Sans MS" pitchFamily="66" charset="0"/>
              </a:rPr>
              <a:t>A grammar…</a:t>
            </a:r>
          </a:p>
          <a:p>
            <a:pPr algn="ctr"/>
            <a:r>
              <a:rPr lang="en-US" altLang="en-US" sz="1400">
                <a:solidFill>
                  <a:srgbClr val="8F01B8"/>
                </a:solidFill>
                <a:latin typeface="Comic Sans MS" pitchFamily="66" charset="0"/>
              </a:rPr>
              <a:t>(with variable </a:t>
            </a:r>
            <a:r>
              <a:rPr lang="en-US" altLang="en-US" sz="1400">
                <a:latin typeface="Comic Sans MS" pitchFamily="66" charset="0"/>
              </a:rPr>
              <a:t>s</a:t>
            </a:r>
            <a:r>
              <a:rPr lang="en-US" altLang="en-US" sz="1400">
                <a:solidFill>
                  <a:srgbClr val="8F01B8"/>
                </a:solidFill>
                <a:latin typeface="Comic Sans MS" pitchFamily="66" charset="0"/>
              </a:rPr>
              <a:t> designated as the start variable)</a:t>
            </a:r>
          </a:p>
        </p:txBody>
      </p:sp>
      <p:sp>
        <p:nvSpPr>
          <p:cNvPr id="97286" name="Rectangle 41"/>
          <p:cNvSpPr>
            <a:spLocks noChangeArrowheads="1"/>
          </p:cNvSpPr>
          <p:nvPr/>
        </p:nvSpPr>
        <p:spPr bwMode="auto">
          <a:xfrm>
            <a:off x="6213475" y="1219200"/>
            <a:ext cx="20145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latin typeface="Comic Sans MS" pitchFamily="66" charset="0"/>
              </a:rPr>
              <a:t>s, v  </a:t>
            </a:r>
          </a:p>
          <a:p>
            <a:r>
              <a:rPr lang="en-US" altLang="en-US">
                <a:solidFill>
                  <a:srgbClr val="009200"/>
                </a:solidFill>
                <a:latin typeface="Comic Sans MS" pitchFamily="66" charset="0"/>
              </a:rPr>
              <a:t>0, 1, +</a:t>
            </a:r>
            <a:endParaRPr lang="en-US" altLang="en-US">
              <a:solidFill>
                <a:srgbClr val="009200"/>
              </a:solidFill>
            </a:endParaRPr>
          </a:p>
        </p:txBody>
      </p:sp>
      <p:sp>
        <p:nvSpPr>
          <p:cNvPr id="97287" name="TextBox 42"/>
          <p:cNvSpPr txBox="1">
            <a:spLocks noChangeArrowheads="1"/>
          </p:cNvSpPr>
          <p:nvPr/>
        </p:nvSpPr>
        <p:spPr bwMode="auto">
          <a:xfrm>
            <a:off x="7508875" y="1219200"/>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t>variables</a:t>
            </a:r>
          </a:p>
        </p:txBody>
      </p:sp>
      <p:sp>
        <p:nvSpPr>
          <p:cNvPr id="97288" name="TextBox 43"/>
          <p:cNvSpPr txBox="1">
            <a:spLocks noChangeArrowheads="1"/>
          </p:cNvSpPr>
          <p:nvPr/>
        </p:nvSpPr>
        <p:spPr bwMode="auto">
          <a:xfrm>
            <a:off x="7508875" y="1747838"/>
            <a:ext cx="1330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t>terminals</a:t>
            </a:r>
          </a:p>
        </p:txBody>
      </p:sp>
      <p:sp>
        <p:nvSpPr>
          <p:cNvPr id="97289" name="Text Box 6"/>
          <p:cNvSpPr txBox="1">
            <a:spLocks noChangeArrowheads="1"/>
          </p:cNvSpPr>
          <p:nvPr/>
        </p:nvSpPr>
        <p:spPr bwMode="auto">
          <a:xfrm>
            <a:off x="590550" y="29718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a:solidFill>
                  <a:srgbClr val="8F01B8"/>
                </a:solidFill>
                <a:latin typeface="Comic Sans MS" pitchFamily="66" charset="0"/>
              </a:rPr>
              <a:t>A derivation tree…</a:t>
            </a:r>
          </a:p>
        </p:txBody>
      </p:sp>
      <p:sp>
        <p:nvSpPr>
          <p:cNvPr id="97290" name="Text Box 7"/>
          <p:cNvSpPr txBox="1">
            <a:spLocks noChangeArrowheads="1"/>
          </p:cNvSpPr>
          <p:nvPr/>
        </p:nvSpPr>
        <p:spPr bwMode="auto">
          <a:xfrm>
            <a:off x="4267200" y="3124200"/>
            <a:ext cx="289560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80000"/>
              </a:lnSpc>
            </a:pPr>
            <a:r>
              <a:rPr lang="en-US" altLang="en-US" sz="1800">
                <a:solidFill>
                  <a:srgbClr val="C00000"/>
                </a:solidFill>
                <a:latin typeface="Comic Sans MS" pitchFamily="66" charset="0"/>
              </a:rPr>
              <a:t>(Left)</a:t>
            </a:r>
            <a:r>
              <a:rPr lang="en-US" altLang="en-US" sz="1800">
                <a:solidFill>
                  <a:srgbClr val="8F01B8"/>
                </a:solidFill>
                <a:latin typeface="Comic Sans MS" pitchFamily="66" charset="0"/>
              </a:rPr>
              <a:t> Sentential Forms</a:t>
            </a:r>
          </a:p>
        </p:txBody>
      </p:sp>
      <p:sp>
        <p:nvSpPr>
          <p:cNvPr id="97291" name="Text Box 8"/>
          <p:cNvSpPr txBox="1">
            <a:spLocks noChangeArrowheads="1"/>
          </p:cNvSpPr>
          <p:nvPr/>
        </p:nvSpPr>
        <p:spPr bwMode="auto">
          <a:xfrm>
            <a:off x="1181100" y="352107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latin typeface="Comic Sans MS" pitchFamily="66" charset="0"/>
              </a:rPr>
              <a:t>s</a:t>
            </a:r>
          </a:p>
        </p:txBody>
      </p:sp>
      <p:sp>
        <p:nvSpPr>
          <p:cNvPr id="97292" name="Text Box 9"/>
          <p:cNvSpPr txBox="1">
            <a:spLocks noChangeArrowheads="1"/>
          </p:cNvSpPr>
          <p:nvPr/>
        </p:nvSpPr>
        <p:spPr bwMode="auto">
          <a:xfrm>
            <a:off x="152400" y="418782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latin typeface="Comic Sans MS" pitchFamily="66" charset="0"/>
              </a:rPr>
              <a:t>v</a:t>
            </a:r>
          </a:p>
        </p:txBody>
      </p:sp>
      <p:sp>
        <p:nvSpPr>
          <p:cNvPr id="97293" name="Text Box 10"/>
          <p:cNvSpPr txBox="1">
            <a:spLocks noChangeArrowheads="1"/>
          </p:cNvSpPr>
          <p:nvPr/>
        </p:nvSpPr>
        <p:spPr bwMode="auto">
          <a:xfrm>
            <a:off x="1181100" y="409257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09900"/>
                </a:solidFill>
                <a:latin typeface="Comic Sans MS" pitchFamily="66" charset="0"/>
              </a:rPr>
              <a:t>+</a:t>
            </a:r>
          </a:p>
        </p:txBody>
      </p:sp>
      <p:sp>
        <p:nvSpPr>
          <p:cNvPr id="97294" name="Text Box 11"/>
          <p:cNvSpPr txBox="1">
            <a:spLocks noChangeArrowheads="1"/>
          </p:cNvSpPr>
          <p:nvPr/>
        </p:nvSpPr>
        <p:spPr bwMode="auto">
          <a:xfrm>
            <a:off x="2209800" y="418782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latin typeface="Comic Sans MS" pitchFamily="66" charset="0"/>
              </a:rPr>
              <a:t>s</a:t>
            </a:r>
          </a:p>
        </p:txBody>
      </p:sp>
      <p:sp>
        <p:nvSpPr>
          <p:cNvPr id="97295" name="Text Box 12"/>
          <p:cNvSpPr txBox="1">
            <a:spLocks noChangeArrowheads="1"/>
          </p:cNvSpPr>
          <p:nvPr/>
        </p:nvSpPr>
        <p:spPr bwMode="auto">
          <a:xfrm>
            <a:off x="1504950" y="493077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latin typeface="Comic Sans MS" pitchFamily="66" charset="0"/>
              </a:rPr>
              <a:t>v</a:t>
            </a:r>
          </a:p>
        </p:txBody>
      </p:sp>
      <p:sp>
        <p:nvSpPr>
          <p:cNvPr id="97296" name="Text Box 13"/>
          <p:cNvSpPr txBox="1">
            <a:spLocks noChangeArrowheads="1"/>
          </p:cNvSpPr>
          <p:nvPr/>
        </p:nvSpPr>
        <p:spPr bwMode="auto">
          <a:xfrm>
            <a:off x="2228850" y="481647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09900"/>
                </a:solidFill>
                <a:latin typeface="Comic Sans MS" pitchFamily="66" charset="0"/>
              </a:rPr>
              <a:t>+</a:t>
            </a:r>
          </a:p>
        </p:txBody>
      </p:sp>
      <p:sp>
        <p:nvSpPr>
          <p:cNvPr id="97297" name="Text Box 14"/>
          <p:cNvSpPr txBox="1">
            <a:spLocks noChangeArrowheads="1"/>
          </p:cNvSpPr>
          <p:nvPr/>
        </p:nvSpPr>
        <p:spPr bwMode="auto">
          <a:xfrm>
            <a:off x="2952750" y="493077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latin typeface="Comic Sans MS" pitchFamily="66" charset="0"/>
              </a:rPr>
              <a:t>s</a:t>
            </a:r>
          </a:p>
        </p:txBody>
      </p:sp>
      <p:sp>
        <p:nvSpPr>
          <p:cNvPr id="97298" name="Text Box 15"/>
          <p:cNvSpPr txBox="1">
            <a:spLocks noChangeArrowheads="1"/>
          </p:cNvSpPr>
          <p:nvPr/>
        </p:nvSpPr>
        <p:spPr bwMode="auto">
          <a:xfrm>
            <a:off x="2955925" y="5637213"/>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latin typeface="Comic Sans MS" pitchFamily="66" charset="0"/>
              </a:rPr>
              <a:t>v</a:t>
            </a:r>
          </a:p>
        </p:txBody>
      </p:sp>
      <p:sp>
        <p:nvSpPr>
          <p:cNvPr id="97299" name="Text Box 16"/>
          <p:cNvSpPr txBox="1">
            <a:spLocks noChangeArrowheads="1"/>
          </p:cNvSpPr>
          <p:nvPr/>
        </p:nvSpPr>
        <p:spPr bwMode="auto">
          <a:xfrm>
            <a:off x="171450" y="476885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09900"/>
                </a:solidFill>
                <a:latin typeface="Comic Sans MS" pitchFamily="66" charset="0"/>
              </a:rPr>
              <a:t>1</a:t>
            </a:r>
          </a:p>
        </p:txBody>
      </p:sp>
      <p:sp>
        <p:nvSpPr>
          <p:cNvPr id="97300" name="Text Box 17"/>
          <p:cNvSpPr txBox="1">
            <a:spLocks noChangeArrowheads="1"/>
          </p:cNvSpPr>
          <p:nvPr/>
        </p:nvSpPr>
        <p:spPr bwMode="auto">
          <a:xfrm>
            <a:off x="2962275" y="62357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09900"/>
                </a:solidFill>
                <a:latin typeface="Comic Sans MS" pitchFamily="66" charset="0"/>
              </a:rPr>
              <a:t>1</a:t>
            </a:r>
          </a:p>
        </p:txBody>
      </p:sp>
      <p:sp>
        <p:nvSpPr>
          <p:cNvPr id="97301" name="Text Box 18"/>
          <p:cNvSpPr txBox="1">
            <a:spLocks noChangeArrowheads="1"/>
          </p:cNvSpPr>
          <p:nvPr/>
        </p:nvSpPr>
        <p:spPr bwMode="auto">
          <a:xfrm>
            <a:off x="1495425" y="5511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09900"/>
                </a:solidFill>
                <a:latin typeface="Comic Sans MS" pitchFamily="66" charset="0"/>
              </a:rPr>
              <a:t>0</a:t>
            </a:r>
          </a:p>
        </p:txBody>
      </p:sp>
      <p:sp>
        <p:nvSpPr>
          <p:cNvPr id="97302" name="Line 19"/>
          <p:cNvSpPr>
            <a:spLocks noChangeShapeType="1"/>
          </p:cNvSpPr>
          <p:nvPr/>
        </p:nvSpPr>
        <p:spPr bwMode="auto">
          <a:xfrm>
            <a:off x="1590675" y="3959225"/>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03" name="Line 20"/>
          <p:cNvSpPr>
            <a:spLocks noChangeShapeType="1"/>
          </p:cNvSpPr>
          <p:nvPr/>
        </p:nvSpPr>
        <p:spPr bwMode="auto">
          <a:xfrm>
            <a:off x="1635125" y="3970338"/>
            <a:ext cx="909638" cy="4016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04" name="Line 21"/>
          <p:cNvSpPr>
            <a:spLocks noChangeShapeType="1"/>
          </p:cNvSpPr>
          <p:nvPr/>
        </p:nvSpPr>
        <p:spPr bwMode="auto">
          <a:xfrm flipH="1">
            <a:off x="614363" y="3970338"/>
            <a:ext cx="909637" cy="4016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05" name="Line 22"/>
          <p:cNvSpPr>
            <a:spLocks noChangeShapeType="1"/>
          </p:cNvSpPr>
          <p:nvPr/>
        </p:nvSpPr>
        <p:spPr bwMode="auto">
          <a:xfrm>
            <a:off x="2643188" y="4633913"/>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06" name="Line 23"/>
          <p:cNvSpPr>
            <a:spLocks noChangeShapeType="1"/>
          </p:cNvSpPr>
          <p:nvPr/>
        </p:nvSpPr>
        <p:spPr bwMode="auto">
          <a:xfrm>
            <a:off x="2687638" y="4645025"/>
            <a:ext cx="661987" cy="4365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07" name="Line 24"/>
          <p:cNvSpPr>
            <a:spLocks noChangeShapeType="1"/>
          </p:cNvSpPr>
          <p:nvPr/>
        </p:nvSpPr>
        <p:spPr bwMode="auto">
          <a:xfrm flipH="1">
            <a:off x="1922463" y="4645025"/>
            <a:ext cx="654050" cy="427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08" name="Line 25"/>
          <p:cNvSpPr>
            <a:spLocks noChangeShapeType="1"/>
          </p:cNvSpPr>
          <p:nvPr/>
        </p:nvSpPr>
        <p:spPr bwMode="auto">
          <a:xfrm>
            <a:off x="3368675" y="5421313"/>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09" name="Line 26"/>
          <p:cNvSpPr>
            <a:spLocks noChangeShapeType="1"/>
          </p:cNvSpPr>
          <p:nvPr/>
        </p:nvSpPr>
        <p:spPr bwMode="auto">
          <a:xfrm>
            <a:off x="3379788" y="6111875"/>
            <a:ext cx="0" cy="2079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10" name="Line 27"/>
          <p:cNvSpPr>
            <a:spLocks noChangeShapeType="1"/>
          </p:cNvSpPr>
          <p:nvPr/>
        </p:nvSpPr>
        <p:spPr bwMode="auto">
          <a:xfrm>
            <a:off x="1917700" y="5399088"/>
            <a:ext cx="0" cy="2079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11" name="Line 28"/>
          <p:cNvSpPr>
            <a:spLocks noChangeShapeType="1"/>
          </p:cNvSpPr>
          <p:nvPr/>
        </p:nvSpPr>
        <p:spPr bwMode="auto">
          <a:xfrm>
            <a:off x="579438" y="4643438"/>
            <a:ext cx="0" cy="2079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12" name="Text Box 29"/>
          <p:cNvSpPr txBox="1">
            <a:spLocks noChangeArrowheads="1"/>
          </p:cNvSpPr>
          <p:nvPr/>
        </p:nvSpPr>
        <p:spPr bwMode="auto">
          <a:xfrm>
            <a:off x="7277100" y="3011488"/>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latin typeface="Comic Sans MS" pitchFamily="66" charset="0"/>
              </a:rPr>
              <a:t>s</a:t>
            </a:r>
          </a:p>
        </p:txBody>
      </p:sp>
      <p:sp>
        <p:nvSpPr>
          <p:cNvPr id="97313" name="Text Box 30"/>
          <p:cNvSpPr txBox="1">
            <a:spLocks noChangeArrowheads="1"/>
          </p:cNvSpPr>
          <p:nvPr/>
        </p:nvSpPr>
        <p:spPr bwMode="auto">
          <a:xfrm>
            <a:off x="6553200" y="3429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latin typeface="Comic Sans MS" pitchFamily="66" charset="0"/>
              </a:rPr>
              <a:t>v </a:t>
            </a:r>
            <a:r>
              <a:rPr lang="en-US" altLang="en-US">
                <a:solidFill>
                  <a:srgbClr val="009900"/>
                </a:solidFill>
                <a:latin typeface="Comic Sans MS" pitchFamily="66" charset="0"/>
              </a:rPr>
              <a:t>+</a:t>
            </a:r>
            <a:r>
              <a:rPr lang="en-US" altLang="en-US">
                <a:latin typeface="Comic Sans MS" pitchFamily="66" charset="0"/>
              </a:rPr>
              <a:t> s</a:t>
            </a:r>
          </a:p>
        </p:txBody>
      </p:sp>
      <p:sp>
        <p:nvSpPr>
          <p:cNvPr id="97314" name="Text Box 31"/>
          <p:cNvSpPr txBox="1">
            <a:spLocks noChangeArrowheads="1"/>
          </p:cNvSpPr>
          <p:nvPr/>
        </p:nvSpPr>
        <p:spPr bwMode="auto">
          <a:xfrm>
            <a:off x="6553200" y="39449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09900"/>
                </a:solidFill>
                <a:latin typeface="Comic Sans MS" pitchFamily="66" charset="0"/>
              </a:rPr>
              <a:t>1 +</a:t>
            </a:r>
            <a:r>
              <a:rPr lang="en-US" altLang="en-US">
                <a:latin typeface="Comic Sans MS" pitchFamily="66" charset="0"/>
              </a:rPr>
              <a:t> s</a:t>
            </a:r>
          </a:p>
        </p:txBody>
      </p:sp>
      <p:sp>
        <p:nvSpPr>
          <p:cNvPr id="97315" name="Text Box 32"/>
          <p:cNvSpPr txBox="1">
            <a:spLocks noChangeArrowheads="1"/>
          </p:cNvSpPr>
          <p:nvPr/>
        </p:nvSpPr>
        <p:spPr bwMode="auto">
          <a:xfrm>
            <a:off x="6553200" y="4500563"/>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09900"/>
                </a:solidFill>
                <a:latin typeface="Comic Sans MS" pitchFamily="66" charset="0"/>
              </a:rPr>
              <a:t>1 +</a:t>
            </a:r>
            <a:r>
              <a:rPr lang="en-US" altLang="en-US">
                <a:latin typeface="Comic Sans MS" pitchFamily="66" charset="0"/>
              </a:rPr>
              <a:t> v </a:t>
            </a:r>
            <a:r>
              <a:rPr lang="en-US" altLang="en-US">
                <a:solidFill>
                  <a:srgbClr val="009900"/>
                </a:solidFill>
                <a:latin typeface="Comic Sans MS" pitchFamily="66" charset="0"/>
              </a:rPr>
              <a:t>+</a:t>
            </a:r>
            <a:r>
              <a:rPr lang="en-US" altLang="en-US">
                <a:latin typeface="Comic Sans MS" pitchFamily="66" charset="0"/>
              </a:rPr>
              <a:t> s</a:t>
            </a:r>
          </a:p>
        </p:txBody>
      </p:sp>
      <p:sp>
        <p:nvSpPr>
          <p:cNvPr id="97316" name="Text Box 33"/>
          <p:cNvSpPr txBox="1">
            <a:spLocks noChangeArrowheads="1"/>
          </p:cNvSpPr>
          <p:nvPr/>
        </p:nvSpPr>
        <p:spPr bwMode="auto">
          <a:xfrm>
            <a:off x="6553200" y="5054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09900"/>
                </a:solidFill>
                <a:latin typeface="Comic Sans MS" pitchFamily="66" charset="0"/>
              </a:rPr>
              <a:t>1 + 0 +</a:t>
            </a:r>
            <a:r>
              <a:rPr lang="en-US" altLang="en-US">
                <a:latin typeface="Comic Sans MS" pitchFamily="66" charset="0"/>
              </a:rPr>
              <a:t> s</a:t>
            </a:r>
          </a:p>
        </p:txBody>
      </p:sp>
      <p:sp>
        <p:nvSpPr>
          <p:cNvPr id="97317" name="Text Box 34"/>
          <p:cNvSpPr txBox="1">
            <a:spLocks noChangeArrowheads="1"/>
          </p:cNvSpPr>
          <p:nvPr/>
        </p:nvSpPr>
        <p:spPr bwMode="auto">
          <a:xfrm>
            <a:off x="6553200" y="56102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09900"/>
                </a:solidFill>
                <a:latin typeface="Comic Sans MS" pitchFamily="66" charset="0"/>
              </a:rPr>
              <a:t>1 + 0 +</a:t>
            </a:r>
            <a:r>
              <a:rPr lang="en-US" altLang="en-US">
                <a:latin typeface="Comic Sans MS" pitchFamily="66" charset="0"/>
              </a:rPr>
              <a:t> v</a:t>
            </a:r>
          </a:p>
        </p:txBody>
      </p:sp>
      <p:sp>
        <p:nvSpPr>
          <p:cNvPr id="97318" name="Text Box 35"/>
          <p:cNvSpPr txBox="1">
            <a:spLocks noChangeArrowheads="1"/>
          </p:cNvSpPr>
          <p:nvPr/>
        </p:nvSpPr>
        <p:spPr bwMode="auto">
          <a:xfrm>
            <a:off x="6553200" y="616585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09900"/>
                </a:solidFill>
                <a:latin typeface="Comic Sans MS" pitchFamily="66" charset="0"/>
              </a:rPr>
              <a:t>1 + 0 + 1</a:t>
            </a:r>
          </a:p>
        </p:txBody>
      </p:sp>
      <p:sp>
        <p:nvSpPr>
          <p:cNvPr id="97319" name="Text Box 36"/>
          <p:cNvSpPr txBox="1">
            <a:spLocks noChangeArrowheads="1"/>
          </p:cNvSpPr>
          <p:nvPr/>
        </p:nvSpPr>
        <p:spPr bwMode="auto">
          <a:xfrm>
            <a:off x="563563" y="3263900"/>
            <a:ext cx="2743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solidFill>
                  <a:srgbClr val="8F01B8"/>
                </a:solidFill>
                <a:latin typeface="Comic Sans MS" pitchFamily="66" charset="0"/>
              </a:rPr>
              <a:t>(also called a parse tree)</a:t>
            </a:r>
          </a:p>
        </p:txBody>
      </p:sp>
      <p:sp>
        <p:nvSpPr>
          <p:cNvPr id="97320" name="Text Box 37"/>
          <p:cNvSpPr txBox="1">
            <a:spLocks noChangeArrowheads="1"/>
          </p:cNvSpPr>
          <p:nvPr/>
        </p:nvSpPr>
        <p:spPr bwMode="auto">
          <a:xfrm>
            <a:off x="4643438" y="3330575"/>
            <a:ext cx="2135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solidFill>
                  <a:srgbClr val="8F01B8"/>
                </a:solidFill>
                <a:latin typeface="Comic Sans MS" pitchFamily="66" charset="0"/>
              </a:rPr>
              <a:t>partial parse trees, expressed as "sentences"</a:t>
            </a:r>
          </a:p>
        </p:txBody>
      </p:sp>
      <p:sp>
        <p:nvSpPr>
          <p:cNvPr id="97321" name="Text Box 22"/>
          <p:cNvSpPr txBox="1">
            <a:spLocks noChangeArrowheads="1"/>
          </p:cNvSpPr>
          <p:nvPr/>
        </p:nvSpPr>
        <p:spPr bwMode="auto">
          <a:xfrm>
            <a:off x="4803775" y="5786438"/>
            <a:ext cx="167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solidFill>
                  <a:srgbClr val="009900"/>
                </a:solidFill>
                <a:latin typeface="Calibri" pitchFamily="34" charset="0"/>
              </a:rPr>
              <a:t>This isn't really a reminder...</a:t>
            </a:r>
          </a:p>
        </p:txBody>
      </p:sp>
      <p:grpSp>
        <p:nvGrpSpPr>
          <p:cNvPr id="97322" name="Group 1047"/>
          <p:cNvGrpSpPr>
            <a:grpSpLocks/>
          </p:cNvGrpSpPr>
          <p:nvPr>
            <p:custDataLst>
              <p:tags r:id="rId1"/>
            </p:custDataLst>
          </p:nvPr>
        </p:nvGrpSpPr>
        <p:grpSpPr bwMode="auto">
          <a:xfrm>
            <a:off x="6103938" y="5986463"/>
            <a:ext cx="517525" cy="603250"/>
            <a:chOff x="2928" y="1051"/>
            <a:chExt cx="840" cy="957"/>
          </a:xfrm>
        </p:grpSpPr>
        <p:sp>
          <p:nvSpPr>
            <p:cNvPr id="97323" name="Freeform 1048"/>
            <p:cNvSpPr>
              <a:spLocks/>
            </p:cNvSpPr>
            <p:nvPr>
              <p:custDataLst>
                <p:tags r:id="rId2"/>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7324"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7325"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7326"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7327"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7328"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7329"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7330"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7331"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97332"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7333"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7334"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7335"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09600"/>
            <a:ext cx="5638800" cy="4905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107"/>
          <p:cNvSpPr txBox="1">
            <a:spLocks noChangeArrowheads="1"/>
          </p:cNvSpPr>
          <p:nvPr/>
        </p:nvSpPr>
        <p:spPr bwMode="auto">
          <a:xfrm rot="21154377">
            <a:off x="264323" y="410189"/>
            <a:ext cx="2857500" cy="738187"/>
          </a:xfrm>
          <a:prstGeom prst="rect">
            <a:avLst/>
          </a:prstGeom>
          <a:solidFill>
            <a:srgbClr val="FFCCCC"/>
          </a:solidFill>
          <a:ln w="12700">
            <a:noFill/>
            <a:miter lim="800000"/>
            <a:headEnd/>
            <a:tailEnd/>
          </a:ln>
        </p:spPr>
        <p:txBody>
          <a:bodyPr wrap="square"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50000"/>
              </a:spcBef>
              <a:spcAft>
                <a:spcPct val="0"/>
              </a:spcAft>
              <a:defRPr sz="2400">
                <a:solidFill>
                  <a:schemeClr val="tx1"/>
                </a:solidFill>
                <a:latin typeface="Times New Roman" pitchFamily="18" charset="0"/>
              </a:defRPr>
            </a:lvl6pPr>
            <a:lvl7pPr marL="2971800" indent="-228600" algn="ctr" eaLnBrk="0" fontAlgn="base" hangingPunct="0">
              <a:spcBef>
                <a:spcPct val="50000"/>
              </a:spcBef>
              <a:spcAft>
                <a:spcPct val="0"/>
              </a:spcAft>
              <a:defRPr sz="2400">
                <a:solidFill>
                  <a:schemeClr val="tx1"/>
                </a:solidFill>
                <a:latin typeface="Times New Roman" pitchFamily="18" charset="0"/>
              </a:defRPr>
            </a:lvl7pPr>
            <a:lvl8pPr marL="3429000" indent="-228600" algn="ctr" eaLnBrk="0" fontAlgn="base" hangingPunct="0">
              <a:spcBef>
                <a:spcPct val="50000"/>
              </a:spcBef>
              <a:spcAft>
                <a:spcPct val="0"/>
              </a:spcAft>
              <a:defRPr sz="2400">
                <a:solidFill>
                  <a:schemeClr val="tx1"/>
                </a:solidFill>
                <a:latin typeface="Times New Roman" pitchFamily="18" charset="0"/>
              </a:defRPr>
            </a:lvl8pPr>
            <a:lvl9pPr marL="3886200" indent="-228600" algn="ctr" eaLnBrk="0" fontAlgn="base" hangingPunct="0">
              <a:spcBef>
                <a:spcPct val="50000"/>
              </a:spcBef>
              <a:spcAft>
                <a:spcPct val="0"/>
              </a:spcAft>
              <a:defRPr sz="2400">
                <a:solidFill>
                  <a:schemeClr val="tx1"/>
                </a:solidFill>
                <a:latin typeface="Times New Roman" pitchFamily="18" charset="0"/>
              </a:defRPr>
            </a:lvl9pPr>
          </a:lstStyle>
          <a:p>
            <a:r>
              <a:rPr lang="en-US" altLang="en-US" sz="4200" dirty="0" smtClean="0">
                <a:solidFill>
                  <a:srgbClr val="C00000"/>
                </a:solidFill>
                <a:latin typeface="Calibri" panose="020F0502020204030204" pitchFamily="34" charset="0"/>
              </a:rPr>
              <a:t>Eric warns!</a:t>
            </a:r>
          </a:p>
        </p:txBody>
      </p:sp>
      <p:sp>
        <p:nvSpPr>
          <p:cNvPr id="2053" name="TextBox 108"/>
          <p:cNvSpPr txBox="1">
            <a:spLocks noChangeArrowheads="1"/>
          </p:cNvSpPr>
          <p:nvPr/>
        </p:nvSpPr>
        <p:spPr bwMode="auto">
          <a:xfrm>
            <a:off x="381000" y="5791200"/>
            <a:ext cx="8534400" cy="738664"/>
          </a:xfrm>
          <a:prstGeom prst="rect">
            <a:avLst/>
          </a:prstGeom>
          <a:solidFill>
            <a:srgbClr val="FFCCCC"/>
          </a:solidFill>
          <a:ln w="12700">
            <a:noFill/>
            <a:miter lim="800000"/>
            <a:headEnd/>
            <a:tailEnd/>
          </a:ln>
        </p:spPr>
        <p:txBody>
          <a:bodyPr wrap="square"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50000"/>
              </a:spcBef>
              <a:spcAft>
                <a:spcPct val="0"/>
              </a:spcAft>
              <a:defRPr sz="2400">
                <a:solidFill>
                  <a:schemeClr val="tx1"/>
                </a:solidFill>
                <a:latin typeface="Times New Roman" pitchFamily="18" charset="0"/>
              </a:defRPr>
            </a:lvl6pPr>
            <a:lvl7pPr marL="2971800" indent="-228600" algn="ctr" eaLnBrk="0" fontAlgn="base" hangingPunct="0">
              <a:spcBef>
                <a:spcPct val="50000"/>
              </a:spcBef>
              <a:spcAft>
                <a:spcPct val="0"/>
              </a:spcAft>
              <a:defRPr sz="2400">
                <a:solidFill>
                  <a:schemeClr val="tx1"/>
                </a:solidFill>
                <a:latin typeface="Times New Roman" pitchFamily="18" charset="0"/>
              </a:defRPr>
            </a:lvl7pPr>
            <a:lvl8pPr marL="3429000" indent="-228600" algn="ctr" eaLnBrk="0" fontAlgn="base" hangingPunct="0">
              <a:spcBef>
                <a:spcPct val="50000"/>
              </a:spcBef>
              <a:spcAft>
                <a:spcPct val="0"/>
              </a:spcAft>
              <a:defRPr sz="2400">
                <a:solidFill>
                  <a:schemeClr val="tx1"/>
                </a:solidFill>
                <a:latin typeface="Times New Roman" pitchFamily="18" charset="0"/>
              </a:defRPr>
            </a:lvl8pPr>
            <a:lvl9pPr marL="3886200" indent="-228600" algn="ctr" eaLnBrk="0" fontAlgn="base" hangingPunct="0">
              <a:spcBef>
                <a:spcPct val="50000"/>
              </a:spcBef>
              <a:spcAft>
                <a:spcPct val="0"/>
              </a:spcAft>
              <a:defRPr sz="2400">
                <a:solidFill>
                  <a:schemeClr val="tx1"/>
                </a:solidFill>
                <a:latin typeface="Times New Roman" pitchFamily="18" charset="0"/>
              </a:defRPr>
            </a:lvl9pPr>
          </a:lstStyle>
          <a:p>
            <a:pPr algn="ctr"/>
            <a:r>
              <a:rPr lang="en-US" altLang="en-US" sz="4200" b="1" dirty="0" smtClean="0">
                <a:solidFill>
                  <a:srgbClr val="000000"/>
                </a:solidFill>
                <a:latin typeface="Courier New" panose="02070309020205020404" pitchFamily="49" charset="0"/>
                <a:cs typeface="Courier New" panose="02070309020205020404" pitchFamily="49" charset="0"/>
              </a:rPr>
              <a:t>write(</a:t>
            </a:r>
            <a:r>
              <a:rPr lang="en-US" altLang="en-US" sz="4200" b="1" dirty="0" smtClean="0">
                <a:solidFill>
                  <a:srgbClr val="C00000"/>
                </a:solidFill>
                <a:latin typeface="Courier New" panose="02070309020205020404" pitchFamily="49" charset="0"/>
                <a:cs typeface="Courier New" panose="02070309020205020404" pitchFamily="49" charset="0"/>
              </a:rPr>
              <a:t>'Don't do this!'</a:t>
            </a:r>
            <a:r>
              <a:rPr lang="en-US" altLang="en-US" sz="4200" b="1" dirty="0" smtClean="0">
                <a:solidFill>
                  <a:srgbClr val="000000"/>
                </a:solidFill>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170599840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5"/>
          <p:cNvSpPr>
            <a:spLocks noChangeArrowheads="1"/>
          </p:cNvSpPr>
          <p:nvPr/>
        </p:nvSpPr>
        <p:spPr bwMode="auto">
          <a:xfrm>
            <a:off x="1149350" y="76200"/>
            <a:ext cx="6699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4400">
                <a:latin typeface="Times" pitchFamily="1" charset="0"/>
              </a:rPr>
              <a:t>Parsing in Prolog</a:t>
            </a:r>
            <a:endParaRPr lang="en-US" altLang="en-US" sz="4800">
              <a:latin typeface="Times" pitchFamily="1" charset="0"/>
            </a:endParaRPr>
          </a:p>
        </p:txBody>
      </p:sp>
      <p:sp>
        <p:nvSpPr>
          <p:cNvPr id="98307" name="Text Box 8"/>
          <p:cNvSpPr txBox="1">
            <a:spLocks noChangeArrowheads="1"/>
          </p:cNvSpPr>
          <p:nvPr/>
        </p:nvSpPr>
        <p:spPr bwMode="auto">
          <a:xfrm>
            <a:off x="3317875" y="1117600"/>
            <a:ext cx="3276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latin typeface="Comic Sans MS" pitchFamily="66" charset="0"/>
              </a:rPr>
              <a:t>s -&gt;  v </a:t>
            </a:r>
            <a:r>
              <a:rPr lang="en-US" altLang="en-US">
                <a:solidFill>
                  <a:srgbClr val="009200"/>
                </a:solidFill>
                <a:latin typeface="Comic Sans MS" pitchFamily="66" charset="0"/>
              </a:rPr>
              <a:t>+ </a:t>
            </a:r>
            <a:r>
              <a:rPr lang="en-US" altLang="en-US">
                <a:latin typeface="Comic Sans MS" pitchFamily="66" charset="0"/>
              </a:rPr>
              <a:t>s | v</a:t>
            </a:r>
          </a:p>
          <a:p>
            <a:r>
              <a:rPr lang="en-US" altLang="en-US">
                <a:latin typeface="Comic Sans MS" pitchFamily="66" charset="0"/>
              </a:rPr>
              <a:t>v -&gt; </a:t>
            </a:r>
            <a:r>
              <a:rPr lang="en-US" altLang="en-US">
                <a:solidFill>
                  <a:srgbClr val="009200"/>
                </a:solidFill>
                <a:latin typeface="Comic Sans MS" pitchFamily="66" charset="0"/>
              </a:rPr>
              <a:t>0</a:t>
            </a:r>
            <a:r>
              <a:rPr lang="en-US" altLang="en-US">
                <a:latin typeface="Comic Sans MS" pitchFamily="66" charset="0"/>
              </a:rPr>
              <a:t> | </a:t>
            </a:r>
            <a:r>
              <a:rPr lang="en-US" altLang="en-US">
                <a:solidFill>
                  <a:srgbClr val="009200"/>
                </a:solidFill>
                <a:latin typeface="Comic Sans MS" pitchFamily="66" charset="0"/>
              </a:rPr>
              <a:t>1</a:t>
            </a:r>
          </a:p>
        </p:txBody>
      </p:sp>
      <p:sp>
        <p:nvSpPr>
          <p:cNvPr id="98308" name="Right Arrow 38"/>
          <p:cNvSpPr>
            <a:spLocks noChangeArrowheads="1"/>
          </p:cNvSpPr>
          <p:nvPr/>
        </p:nvSpPr>
        <p:spPr bwMode="auto">
          <a:xfrm>
            <a:off x="2022475" y="1371600"/>
            <a:ext cx="977900" cy="484188"/>
          </a:xfrm>
          <a:prstGeom prst="rightArrow">
            <a:avLst>
              <a:gd name="adj1" fmla="val 50000"/>
              <a:gd name="adj2" fmla="val 5002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98309" name="Text Box 6"/>
          <p:cNvSpPr txBox="1">
            <a:spLocks noChangeArrowheads="1"/>
          </p:cNvSpPr>
          <p:nvPr/>
        </p:nvSpPr>
        <p:spPr bwMode="auto">
          <a:xfrm>
            <a:off x="346075" y="1143000"/>
            <a:ext cx="27432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a:solidFill>
                  <a:srgbClr val="8F01B8"/>
                </a:solidFill>
                <a:latin typeface="Comic Sans MS" pitchFamily="66" charset="0"/>
              </a:rPr>
              <a:t>A grammar…</a:t>
            </a:r>
          </a:p>
          <a:p>
            <a:pPr algn="ctr"/>
            <a:r>
              <a:rPr lang="en-US" altLang="en-US" sz="1400">
                <a:solidFill>
                  <a:srgbClr val="8F01B8"/>
                </a:solidFill>
                <a:latin typeface="Comic Sans MS" pitchFamily="66" charset="0"/>
              </a:rPr>
              <a:t>(with variable </a:t>
            </a:r>
            <a:r>
              <a:rPr lang="en-US" altLang="en-US" sz="1400">
                <a:latin typeface="Comic Sans MS" pitchFamily="66" charset="0"/>
              </a:rPr>
              <a:t>s</a:t>
            </a:r>
            <a:r>
              <a:rPr lang="en-US" altLang="en-US" sz="1400">
                <a:solidFill>
                  <a:srgbClr val="8F01B8"/>
                </a:solidFill>
                <a:latin typeface="Comic Sans MS" pitchFamily="66" charset="0"/>
              </a:rPr>
              <a:t> designated as the start variable)</a:t>
            </a:r>
          </a:p>
        </p:txBody>
      </p:sp>
      <p:sp>
        <p:nvSpPr>
          <p:cNvPr id="98310" name="Rectangle 41"/>
          <p:cNvSpPr>
            <a:spLocks noChangeArrowheads="1"/>
          </p:cNvSpPr>
          <p:nvPr/>
        </p:nvSpPr>
        <p:spPr bwMode="auto">
          <a:xfrm>
            <a:off x="6213475" y="1066800"/>
            <a:ext cx="20145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latin typeface="Comic Sans MS" pitchFamily="66" charset="0"/>
              </a:rPr>
              <a:t>s, v  </a:t>
            </a:r>
          </a:p>
          <a:p>
            <a:r>
              <a:rPr lang="en-US" altLang="en-US">
                <a:solidFill>
                  <a:srgbClr val="009200"/>
                </a:solidFill>
                <a:latin typeface="Comic Sans MS" pitchFamily="66" charset="0"/>
              </a:rPr>
              <a:t>0, 1, +</a:t>
            </a:r>
            <a:endParaRPr lang="en-US" altLang="en-US">
              <a:solidFill>
                <a:srgbClr val="009200"/>
              </a:solidFill>
            </a:endParaRPr>
          </a:p>
        </p:txBody>
      </p:sp>
      <p:sp>
        <p:nvSpPr>
          <p:cNvPr id="98311" name="TextBox 42"/>
          <p:cNvSpPr txBox="1">
            <a:spLocks noChangeArrowheads="1"/>
          </p:cNvSpPr>
          <p:nvPr/>
        </p:nvSpPr>
        <p:spPr bwMode="auto">
          <a:xfrm>
            <a:off x="7508875" y="1066800"/>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t>variables</a:t>
            </a:r>
          </a:p>
        </p:txBody>
      </p:sp>
      <p:sp>
        <p:nvSpPr>
          <p:cNvPr id="98312" name="TextBox 43"/>
          <p:cNvSpPr txBox="1">
            <a:spLocks noChangeArrowheads="1"/>
          </p:cNvSpPr>
          <p:nvPr/>
        </p:nvSpPr>
        <p:spPr bwMode="auto">
          <a:xfrm>
            <a:off x="7508875" y="1595438"/>
            <a:ext cx="1330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t>terminals</a:t>
            </a:r>
          </a:p>
        </p:txBody>
      </p:sp>
      <p:sp>
        <p:nvSpPr>
          <p:cNvPr id="98313" name="Text Box 26"/>
          <p:cNvSpPr txBox="1">
            <a:spLocks noChangeArrowheads="1"/>
          </p:cNvSpPr>
          <p:nvPr/>
        </p:nvSpPr>
        <p:spPr bwMode="auto">
          <a:xfrm>
            <a:off x="5546725" y="6049963"/>
            <a:ext cx="3352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600"/>
              <a:t>this is the file</a:t>
            </a:r>
            <a:r>
              <a:rPr lang="en-US" altLang="en-US" sz="1600">
                <a:latin typeface="Times" pitchFamily="1" charset="0"/>
              </a:rPr>
              <a:t>  </a:t>
            </a:r>
            <a:r>
              <a:rPr lang="en-US" altLang="en-US" sz="1600">
                <a:latin typeface="Arial" pitchFamily="34" charset="0"/>
              </a:rPr>
              <a:t>g0.pl</a:t>
            </a:r>
          </a:p>
        </p:txBody>
      </p:sp>
      <p:sp>
        <p:nvSpPr>
          <p:cNvPr id="98314" name="Rectangle 23"/>
          <p:cNvSpPr>
            <a:spLocks noChangeArrowheads="1"/>
          </p:cNvSpPr>
          <p:nvPr/>
        </p:nvSpPr>
        <p:spPr bwMode="auto">
          <a:xfrm>
            <a:off x="533400" y="2430463"/>
            <a:ext cx="6951663"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FF"/>
                </a:solidFill>
                <a:latin typeface="Courier New" pitchFamily="49" charset="0"/>
              </a:rPr>
              <a:t>%% file:  g0.pl</a:t>
            </a:r>
          </a:p>
          <a:p>
            <a:pPr>
              <a:spcBef>
                <a:spcPct val="0"/>
              </a:spcBef>
            </a:pPr>
            <a:r>
              <a:rPr lang="en-US" altLang="en-US" sz="1400" b="1">
                <a:solidFill>
                  <a:srgbClr val="0000FF"/>
                </a:solidFill>
                <a:latin typeface="Courier New" pitchFamily="49" charset="0"/>
              </a:rPr>
              <a:t>%% A grammar must specify variables, terminals, and rules.</a:t>
            </a:r>
          </a:p>
          <a:p>
            <a:pPr>
              <a:spcBef>
                <a:spcPct val="0"/>
              </a:spcBef>
            </a:pPr>
            <a:endParaRPr lang="en-US" altLang="en-US" sz="1400" b="1">
              <a:solidFill>
                <a:srgbClr val="0000FF"/>
              </a:solidFill>
              <a:latin typeface="Courier New" pitchFamily="49" charset="0"/>
            </a:endParaRPr>
          </a:p>
          <a:p>
            <a:pPr>
              <a:spcBef>
                <a:spcPct val="0"/>
              </a:spcBef>
            </a:pPr>
            <a:r>
              <a:rPr lang="en-US" altLang="en-US" sz="1400" b="1">
                <a:latin typeface="Courier New" pitchFamily="49" charset="0"/>
              </a:rPr>
              <a:t>variable(s).     </a:t>
            </a:r>
            <a:r>
              <a:rPr lang="en-US" altLang="en-US" sz="1400" b="1">
                <a:solidFill>
                  <a:srgbClr val="0000FF"/>
                </a:solidFill>
                <a:latin typeface="Courier New" pitchFamily="49" charset="0"/>
              </a:rPr>
              <a:t>%% grammar variables, NOT prolog variables!</a:t>
            </a:r>
          </a:p>
          <a:p>
            <a:pPr>
              <a:spcBef>
                <a:spcPct val="0"/>
              </a:spcBef>
            </a:pPr>
            <a:r>
              <a:rPr lang="en-US" altLang="en-US" sz="1400" b="1">
                <a:latin typeface="Courier New" pitchFamily="49" charset="0"/>
              </a:rPr>
              <a:t>variable(v).</a:t>
            </a:r>
          </a:p>
          <a:p>
            <a:pPr>
              <a:spcBef>
                <a:spcPct val="0"/>
              </a:spcBef>
            </a:pPr>
            <a:endParaRPr lang="en-US" altLang="en-US" sz="1400" b="1">
              <a:latin typeface="Courier New" pitchFamily="49" charset="0"/>
            </a:endParaRPr>
          </a:p>
          <a:p>
            <a:pPr>
              <a:spcBef>
                <a:spcPct val="0"/>
              </a:spcBef>
            </a:pPr>
            <a:r>
              <a:rPr lang="en-US" altLang="en-US" sz="1400" b="1">
                <a:latin typeface="Courier New" pitchFamily="49" charset="0"/>
              </a:rPr>
              <a:t>terminal(0).     </a:t>
            </a:r>
            <a:r>
              <a:rPr lang="en-US" altLang="en-US" sz="1400" b="1">
                <a:solidFill>
                  <a:srgbClr val="0000FF"/>
                </a:solidFill>
                <a:latin typeface="Courier New" pitchFamily="49" charset="0"/>
              </a:rPr>
              <a:t>%% grammar terminals, NOT prolog constants…</a:t>
            </a:r>
          </a:p>
          <a:p>
            <a:pPr>
              <a:spcBef>
                <a:spcPct val="0"/>
              </a:spcBef>
            </a:pPr>
            <a:r>
              <a:rPr lang="en-US" altLang="en-US" sz="1400" b="1">
                <a:latin typeface="Courier New" pitchFamily="49" charset="0"/>
              </a:rPr>
              <a:t>terminal(1).     </a:t>
            </a:r>
          </a:p>
          <a:p>
            <a:pPr>
              <a:spcBef>
                <a:spcPct val="0"/>
              </a:spcBef>
            </a:pPr>
            <a:r>
              <a:rPr lang="en-US" altLang="en-US" sz="1400" b="1">
                <a:latin typeface="Courier New" pitchFamily="49" charset="0"/>
              </a:rPr>
              <a:t>terminal(+).     </a:t>
            </a:r>
            <a:r>
              <a:rPr lang="en-US" altLang="en-US" sz="1400" b="1">
                <a:solidFill>
                  <a:srgbClr val="0000FF"/>
                </a:solidFill>
                <a:latin typeface="Courier New" pitchFamily="49" charset="0"/>
              </a:rPr>
              <a:t>%% actually, all of these are prolog constants</a:t>
            </a:r>
          </a:p>
          <a:p>
            <a:pPr>
              <a:spcBef>
                <a:spcPct val="0"/>
              </a:spcBef>
            </a:pPr>
            <a:endParaRPr lang="en-US" altLang="en-US" sz="1400" b="1">
              <a:solidFill>
                <a:srgbClr val="0000FF"/>
              </a:solidFill>
              <a:latin typeface="Courier New" pitchFamily="49" charset="0"/>
            </a:endParaRPr>
          </a:p>
          <a:p>
            <a:pPr>
              <a:spcBef>
                <a:spcPct val="0"/>
              </a:spcBef>
            </a:pPr>
            <a:r>
              <a:rPr lang="en-US" altLang="en-US" sz="1400" b="1">
                <a:solidFill>
                  <a:srgbClr val="0000FF"/>
                </a:solidFill>
                <a:latin typeface="Courier New" pitchFamily="49" charset="0"/>
              </a:rPr>
              <a:t>%% Here are the rules for this grammar: [LHS, RHS]</a:t>
            </a:r>
          </a:p>
          <a:p>
            <a:pPr>
              <a:spcBef>
                <a:spcPct val="0"/>
              </a:spcBef>
            </a:pPr>
            <a:r>
              <a:rPr lang="en-US" altLang="en-US" sz="1400" b="1">
                <a:solidFill>
                  <a:srgbClr val="0000FF"/>
                </a:solidFill>
                <a:latin typeface="Courier New" pitchFamily="49" charset="0"/>
              </a:rPr>
              <a:t>%% </a:t>
            </a:r>
            <a:r>
              <a:rPr lang="en-US" altLang="en-US" sz="1400" b="1">
                <a:solidFill>
                  <a:srgbClr val="C00000"/>
                </a:solidFill>
                <a:latin typeface="Courier New" pitchFamily="49" charset="0"/>
              </a:rPr>
              <a:t>s -&gt; v + s | v</a:t>
            </a:r>
          </a:p>
          <a:p>
            <a:pPr>
              <a:spcBef>
                <a:spcPct val="0"/>
              </a:spcBef>
            </a:pPr>
            <a:r>
              <a:rPr lang="en-US" altLang="en-US" sz="1400" b="1">
                <a:solidFill>
                  <a:srgbClr val="0000FF"/>
                </a:solidFill>
                <a:latin typeface="Courier New" pitchFamily="49" charset="0"/>
              </a:rPr>
              <a:t>%% </a:t>
            </a:r>
            <a:r>
              <a:rPr lang="en-US" altLang="en-US" sz="1400" b="1">
                <a:solidFill>
                  <a:srgbClr val="C00000"/>
                </a:solidFill>
                <a:latin typeface="Courier New" pitchFamily="49" charset="0"/>
              </a:rPr>
              <a:t>v -&gt; 0 | 1</a:t>
            </a:r>
          </a:p>
          <a:p>
            <a:pPr>
              <a:spcBef>
                <a:spcPct val="0"/>
              </a:spcBef>
            </a:pPr>
            <a:r>
              <a:rPr lang="en-US" altLang="en-US" sz="1400" b="1">
                <a:latin typeface="Courier New" pitchFamily="49" charset="0"/>
              </a:rPr>
              <a:t>    </a:t>
            </a:r>
          </a:p>
          <a:p>
            <a:pPr>
              <a:spcBef>
                <a:spcPct val="0"/>
              </a:spcBef>
            </a:pPr>
            <a:r>
              <a:rPr lang="en-US" altLang="en-US" sz="1400" b="1">
                <a:latin typeface="Courier New" pitchFamily="49" charset="0"/>
              </a:rPr>
              <a:t>rule(s, [v, +, s]).</a:t>
            </a:r>
          </a:p>
          <a:p>
            <a:pPr>
              <a:spcBef>
                <a:spcPct val="0"/>
              </a:spcBef>
            </a:pPr>
            <a:r>
              <a:rPr lang="en-US" altLang="en-US" sz="1400" b="1">
                <a:latin typeface="Courier New" pitchFamily="49" charset="0"/>
              </a:rPr>
              <a:t>rule(s, [v]).</a:t>
            </a:r>
          </a:p>
          <a:p>
            <a:pPr>
              <a:spcBef>
                <a:spcPct val="0"/>
              </a:spcBef>
            </a:pPr>
            <a:r>
              <a:rPr lang="en-US" altLang="en-US" sz="1400" b="1">
                <a:latin typeface="Courier New" pitchFamily="49" charset="0"/>
              </a:rPr>
              <a:t>rule(v, [0]).</a:t>
            </a:r>
          </a:p>
          <a:p>
            <a:pPr>
              <a:spcBef>
                <a:spcPct val="0"/>
              </a:spcBef>
            </a:pPr>
            <a:r>
              <a:rPr lang="en-US" altLang="en-US" sz="1400" b="1">
                <a:latin typeface="Courier New" pitchFamily="49" charset="0"/>
              </a:rPr>
              <a:t>rule(v, [1]).</a:t>
            </a:r>
          </a:p>
        </p:txBody>
      </p:sp>
      <p:sp>
        <p:nvSpPr>
          <p:cNvPr id="98315" name="Text Box 22"/>
          <p:cNvSpPr txBox="1">
            <a:spLocks noChangeArrowheads="1"/>
          </p:cNvSpPr>
          <p:nvPr/>
        </p:nvSpPr>
        <p:spPr bwMode="auto">
          <a:xfrm>
            <a:off x="4343400" y="5478463"/>
            <a:ext cx="373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a:solidFill>
                  <a:srgbClr val="C00000"/>
                </a:solidFill>
                <a:latin typeface="Comic Sans MS" pitchFamily="66" charset="0"/>
              </a:rPr>
              <a:t>A grammar expressed in prolog.</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5"/>
          <p:cNvSpPr>
            <a:spLocks noChangeArrowheads="1"/>
          </p:cNvSpPr>
          <p:nvPr/>
        </p:nvSpPr>
        <p:spPr bwMode="auto">
          <a:xfrm>
            <a:off x="1149350" y="76200"/>
            <a:ext cx="6699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4400">
                <a:latin typeface="Times" pitchFamily="1" charset="0"/>
              </a:rPr>
              <a:t>Parsing in Prolog</a:t>
            </a:r>
            <a:endParaRPr lang="en-US" altLang="en-US" sz="4800">
              <a:latin typeface="Times" pitchFamily="1" charset="0"/>
            </a:endParaRPr>
          </a:p>
        </p:txBody>
      </p:sp>
      <p:sp>
        <p:nvSpPr>
          <p:cNvPr id="45" name="Text Box 26"/>
          <p:cNvSpPr txBox="1">
            <a:spLocks noChangeArrowheads="1"/>
          </p:cNvSpPr>
          <p:nvPr/>
        </p:nvSpPr>
        <p:spPr bwMode="auto">
          <a:xfrm>
            <a:off x="5546725" y="6049963"/>
            <a:ext cx="3352800" cy="336550"/>
          </a:xfrm>
          <a:prstGeom prst="rect">
            <a:avLst/>
          </a:prstGeom>
          <a:noFill/>
          <a:ln w="9525">
            <a:noFill/>
            <a:miter lim="800000"/>
            <a:headEnd/>
            <a:tailEnd/>
          </a:ln>
        </p:spPr>
        <p:txBody>
          <a:bodyPr>
            <a:spAutoFit/>
          </a:bodyPr>
          <a:lstStyle/>
          <a:p>
            <a:pPr algn="r">
              <a:defRPr/>
            </a:pPr>
            <a:r>
              <a:rPr lang="en-US" sz="1600">
                <a:solidFill>
                  <a:schemeClr val="bg1">
                    <a:lumMod val="65000"/>
                  </a:schemeClr>
                </a:solidFill>
                <a:latin typeface="Times New Roman" pitchFamily="1" charset="0"/>
                <a:ea typeface="+mn-ea"/>
              </a:rPr>
              <a:t>this is the file</a:t>
            </a:r>
            <a:r>
              <a:rPr lang="en-US" sz="1600">
                <a:solidFill>
                  <a:schemeClr val="bg1">
                    <a:lumMod val="65000"/>
                  </a:schemeClr>
                </a:solidFill>
                <a:latin typeface="Times" pitchFamily="1" charset="0"/>
                <a:ea typeface="+mn-ea"/>
              </a:rPr>
              <a:t>  </a:t>
            </a:r>
            <a:r>
              <a:rPr lang="en-US" sz="1600">
                <a:solidFill>
                  <a:schemeClr val="bg1">
                    <a:lumMod val="65000"/>
                  </a:schemeClr>
                </a:solidFill>
                <a:latin typeface="Arial" charset="0"/>
                <a:ea typeface="+mn-ea"/>
              </a:rPr>
              <a:t>g0.pl</a:t>
            </a:r>
          </a:p>
        </p:txBody>
      </p:sp>
      <p:sp>
        <p:nvSpPr>
          <p:cNvPr id="99332" name="Rectangle 23"/>
          <p:cNvSpPr>
            <a:spLocks noChangeArrowheads="1"/>
          </p:cNvSpPr>
          <p:nvPr/>
        </p:nvSpPr>
        <p:spPr bwMode="auto">
          <a:xfrm>
            <a:off x="533400" y="2430463"/>
            <a:ext cx="6951663"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A6A6A6"/>
                </a:solidFill>
                <a:latin typeface="Courier New" pitchFamily="49" charset="0"/>
              </a:rPr>
              <a:t>%% file:  g0.pl</a:t>
            </a:r>
          </a:p>
          <a:p>
            <a:pPr>
              <a:spcBef>
                <a:spcPct val="0"/>
              </a:spcBef>
            </a:pPr>
            <a:r>
              <a:rPr lang="en-US" altLang="en-US" sz="1400" b="1">
                <a:solidFill>
                  <a:srgbClr val="A6A6A6"/>
                </a:solidFill>
                <a:latin typeface="Courier New" pitchFamily="49" charset="0"/>
              </a:rPr>
              <a:t>%% A grammar must specify variables, terminals, and rules.</a:t>
            </a:r>
          </a:p>
          <a:p>
            <a:pPr>
              <a:spcBef>
                <a:spcPct val="0"/>
              </a:spcBef>
            </a:pPr>
            <a:endParaRPr lang="en-US" altLang="en-US" sz="1400" b="1">
              <a:solidFill>
                <a:srgbClr val="A6A6A6"/>
              </a:solidFill>
              <a:latin typeface="Courier New" pitchFamily="49" charset="0"/>
            </a:endParaRPr>
          </a:p>
          <a:p>
            <a:pPr>
              <a:spcBef>
                <a:spcPct val="0"/>
              </a:spcBef>
            </a:pPr>
            <a:r>
              <a:rPr lang="en-US" altLang="en-US" sz="1400" b="1">
                <a:solidFill>
                  <a:srgbClr val="A6A6A6"/>
                </a:solidFill>
                <a:latin typeface="Courier New" pitchFamily="49" charset="0"/>
              </a:rPr>
              <a:t>variable(s).     %% grammar variables, NOT prolog variables!</a:t>
            </a:r>
          </a:p>
          <a:p>
            <a:pPr>
              <a:spcBef>
                <a:spcPct val="0"/>
              </a:spcBef>
            </a:pPr>
            <a:r>
              <a:rPr lang="en-US" altLang="en-US" sz="1400" b="1">
                <a:solidFill>
                  <a:srgbClr val="A6A6A6"/>
                </a:solidFill>
                <a:latin typeface="Courier New" pitchFamily="49" charset="0"/>
              </a:rPr>
              <a:t>variable(v).</a:t>
            </a:r>
          </a:p>
          <a:p>
            <a:pPr>
              <a:spcBef>
                <a:spcPct val="0"/>
              </a:spcBef>
            </a:pPr>
            <a:endParaRPr lang="en-US" altLang="en-US" sz="1400" b="1">
              <a:solidFill>
                <a:srgbClr val="A6A6A6"/>
              </a:solidFill>
              <a:latin typeface="Courier New" pitchFamily="49" charset="0"/>
            </a:endParaRPr>
          </a:p>
          <a:p>
            <a:pPr>
              <a:spcBef>
                <a:spcPct val="0"/>
              </a:spcBef>
            </a:pPr>
            <a:r>
              <a:rPr lang="en-US" altLang="en-US" sz="1400" b="1">
                <a:solidFill>
                  <a:srgbClr val="A6A6A6"/>
                </a:solidFill>
                <a:latin typeface="Courier New" pitchFamily="49" charset="0"/>
              </a:rPr>
              <a:t>terminal(0).     %% grammar terminals, NOT prolog constants…</a:t>
            </a:r>
          </a:p>
          <a:p>
            <a:pPr>
              <a:spcBef>
                <a:spcPct val="0"/>
              </a:spcBef>
            </a:pPr>
            <a:r>
              <a:rPr lang="en-US" altLang="en-US" sz="1400" b="1">
                <a:solidFill>
                  <a:srgbClr val="A6A6A6"/>
                </a:solidFill>
                <a:latin typeface="Courier New" pitchFamily="49" charset="0"/>
              </a:rPr>
              <a:t>terminal(1).     </a:t>
            </a:r>
          </a:p>
          <a:p>
            <a:pPr>
              <a:spcBef>
                <a:spcPct val="0"/>
              </a:spcBef>
            </a:pPr>
            <a:r>
              <a:rPr lang="en-US" altLang="en-US" sz="1400" b="1">
                <a:solidFill>
                  <a:srgbClr val="A6A6A6"/>
                </a:solidFill>
                <a:latin typeface="Courier New" pitchFamily="49" charset="0"/>
              </a:rPr>
              <a:t>terminal(+).     %% actually, all of these are prolog constants</a:t>
            </a:r>
          </a:p>
          <a:p>
            <a:pPr>
              <a:spcBef>
                <a:spcPct val="0"/>
              </a:spcBef>
            </a:pPr>
            <a:endParaRPr lang="en-US" altLang="en-US" sz="1400" b="1">
              <a:solidFill>
                <a:srgbClr val="A6A6A6"/>
              </a:solidFill>
              <a:latin typeface="Courier New" pitchFamily="49" charset="0"/>
            </a:endParaRPr>
          </a:p>
          <a:p>
            <a:pPr>
              <a:spcBef>
                <a:spcPct val="0"/>
              </a:spcBef>
            </a:pPr>
            <a:r>
              <a:rPr lang="en-US" altLang="en-US" sz="1400" b="1">
                <a:solidFill>
                  <a:srgbClr val="A6A6A6"/>
                </a:solidFill>
                <a:latin typeface="Courier New" pitchFamily="49" charset="0"/>
              </a:rPr>
              <a:t>%% Here are the rules for this grammar: [LHS, RHS]</a:t>
            </a:r>
          </a:p>
          <a:p>
            <a:pPr>
              <a:spcBef>
                <a:spcPct val="0"/>
              </a:spcBef>
            </a:pPr>
            <a:r>
              <a:rPr lang="en-US" altLang="en-US" sz="1400" b="1">
                <a:solidFill>
                  <a:srgbClr val="A6A6A6"/>
                </a:solidFill>
                <a:latin typeface="Courier New" pitchFamily="49" charset="0"/>
              </a:rPr>
              <a:t>%% s -&gt; v + s | v</a:t>
            </a:r>
          </a:p>
          <a:p>
            <a:pPr>
              <a:spcBef>
                <a:spcPct val="0"/>
              </a:spcBef>
            </a:pPr>
            <a:r>
              <a:rPr lang="en-US" altLang="en-US" sz="1400" b="1">
                <a:solidFill>
                  <a:srgbClr val="A6A6A6"/>
                </a:solidFill>
                <a:latin typeface="Courier New" pitchFamily="49" charset="0"/>
              </a:rPr>
              <a:t>%% v -&gt; 0 | 1</a:t>
            </a:r>
          </a:p>
          <a:p>
            <a:pPr>
              <a:spcBef>
                <a:spcPct val="0"/>
              </a:spcBef>
            </a:pPr>
            <a:r>
              <a:rPr lang="en-US" altLang="en-US" sz="1400" b="1">
                <a:solidFill>
                  <a:srgbClr val="A6A6A6"/>
                </a:solidFill>
                <a:latin typeface="Courier New" pitchFamily="49" charset="0"/>
              </a:rPr>
              <a:t>    </a:t>
            </a:r>
          </a:p>
          <a:p>
            <a:pPr>
              <a:spcBef>
                <a:spcPct val="0"/>
              </a:spcBef>
            </a:pPr>
            <a:r>
              <a:rPr lang="en-US" altLang="en-US" sz="1400" b="1">
                <a:solidFill>
                  <a:srgbClr val="A6A6A6"/>
                </a:solidFill>
                <a:latin typeface="Courier New" pitchFamily="49" charset="0"/>
              </a:rPr>
              <a:t>rule(s, [v, +, s]).</a:t>
            </a:r>
          </a:p>
          <a:p>
            <a:pPr>
              <a:spcBef>
                <a:spcPct val="0"/>
              </a:spcBef>
            </a:pPr>
            <a:r>
              <a:rPr lang="en-US" altLang="en-US" sz="1400" b="1">
                <a:solidFill>
                  <a:srgbClr val="A6A6A6"/>
                </a:solidFill>
                <a:latin typeface="Courier New" pitchFamily="49" charset="0"/>
              </a:rPr>
              <a:t>rule(s, [v]).</a:t>
            </a:r>
          </a:p>
          <a:p>
            <a:pPr>
              <a:spcBef>
                <a:spcPct val="0"/>
              </a:spcBef>
            </a:pPr>
            <a:r>
              <a:rPr lang="en-US" altLang="en-US" sz="1400" b="1">
                <a:solidFill>
                  <a:srgbClr val="A6A6A6"/>
                </a:solidFill>
                <a:latin typeface="Courier New" pitchFamily="49" charset="0"/>
              </a:rPr>
              <a:t>rule(v, [0]).</a:t>
            </a:r>
          </a:p>
          <a:p>
            <a:pPr>
              <a:spcBef>
                <a:spcPct val="0"/>
              </a:spcBef>
            </a:pPr>
            <a:r>
              <a:rPr lang="en-US" altLang="en-US" sz="1400" b="1">
                <a:solidFill>
                  <a:srgbClr val="A6A6A6"/>
                </a:solidFill>
                <a:latin typeface="Courier New" pitchFamily="49" charset="0"/>
              </a:rPr>
              <a:t>rule(v, [1]).</a:t>
            </a:r>
          </a:p>
        </p:txBody>
      </p:sp>
      <p:sp>
        <p:nvSpPr>
          <p:cNvPr id="47" name="Text Box 22"/>
          <p:cNvSpPr txBox="1">
            <a:spLocks noChangeArrowheads="1"/>
          </p:cNvSpPr>
          <p:nvPr/>
        </p:nvSpPr>
        <p:spPr bwMode="auto">
          <a:xfrm>
            <a:off x="4343400" y="5478463"/>
            <a:ext cx="3733800" cy="366712"/>
          </a:xfrm>
          <a:prstGeom prst="rect">
            <a:avLst/>
          </a:prstGeom>
          <a:noFill/>
          <a:ln w="9525">
            <a:noFill/>
            <a:miter lim="800000"/>
            <a:headEnd/>
            <a:tailEnd/>
          </a:ln>
        </p:spPr>
        <p:txBody>
          <a:bodyPr>
            <a:spAutoFit/>
          </a:bodyPr>
          <a:lstStyle/>
          <a:p>
            <a:pPr algn="ctr">
              <a:defRPr/>
            </a:pPr>
            <a:r>
              <a:rPr lang="en-US" sz="1800" dirty="0">
                <a:solidFill>
                  <a:schemeClr val="bg1">
                    <a:lumMod val="50000"/>
                  </a:schemeClr>
                </a:solidFill>
                <a:latin typeface="Comic Sans MS" pitchFamily="1" charset="0"/>
                <a:ea typeface="+mn-ea"/>
              </a:rPr>
              <a:t>A grammar expressed in prolog.</a:t>
            </a:r>
          </a:p>
        </p:txBody>
      </p:sp>
      <p:sp>
        <p:nvSpPr>
          <p:cNvPr id="99334" name="Text Box 24"/>
          <p:cNvSpPr txBox="1">
            <a:spLocks noChangeArrowheads="1"/>
          </p:cNvSpPr>
          <p:nvPr/>
        </p:nvSpPr>
        <p:spPr bwMode="auto">
          <a:xfrm>
            <a:off x="4425950" y="1308100"/>
            <a:ext cx="4114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110000"/>
              </a:lnSpc>
            </a:pPr>
            <a:r>
              <a:rPr lang="en-US" altLang="en-US" sz="1500">
                <a:solidFill>
                  <a:srgbClr val="0333FF"/>
                </a:solidFill>
                <a:latin typeface="Calibri" pitchFamily="34" charset="0"/>
              </a:rPr>
              <a:t>Your parse predicate should work for any </a:t>
            </a:r>
            <a:r>
              <a:rPr lang="en-US" altLang="en-US" sz="1500" i="1">
                <a:solidFill>
                  <a:srgbClr val="0333FF"/>
                </a:solidFill>
                <a:latin typeface="Calibri" pitchFamily="34" charset="0"/>
              </a:rPr>
              <a:t>reasonable</a:t>
            </a:r>
            <a:r>
              <a:rPr lang="en-US" altLang="en-US" sz="1500">
                <a:solidFill>
                  <a:srgbClr val="0333FF"/>
                </a:solidFill>
                <a:latin typeface="Calibri" pitchFamily="34" charset="0"/>
              </a:rPr>
              <a:t> grammar! (We provide 5 of them.)</a:t>
            </a:r>
          </a:p>
        </p:txBody>
      </p:sp>
      <p:sp>
        <p:nvSpPr>
          <p:cNvPr id="99335" name="Text Box 27"/>
          <p:cNvSpPr txBox="1">
            <a:spLocks noChangeArrowheads="1"/>
          </p:cNvSpPr>
          <p:nvPr/>
        </p:nvSpPr>
        <p:spPr bwMode="auto">
          <a:xfrm>
            <a:off x="5638800" y="762000"/>
            <a:ext cx="3352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600"/>
              <a:t>you</a:t>
            </a:r>
            <a:r>
              <a:rPr lang="ja-JP" altLang="en-US" sz="1600"/>
              <a:t>’</a:t>
            </a:r>
            <a:r>
              <a:rPr lang="en-US" altLang="ja-JP" sz="1600"/>
              <a:t>ll write</a:t>
            </a:r>
            <a:r>
              <a:rPr lang="en-US" altLang="ja-JP" sz="1600">
                <a:latin typeface="Times" pitchFamily="1" charset="0"/>
              </a:rPr>
              <a:t>  </a:t>
            </a:r>
            <a:r>
              <a:rPr lang="en-US" altLang="ja-JP" sz="1600">
                <a:latin typeface="Arial" pitchFamily="34" charset="0"/>
              </a:rPr>
              <a:t>parser.pl</a:t>
            </a:r>
            <a:endParaRPr lang="en-US" altLang="en-US" sz="1600">
              <a:latin typeface="Arial" pitchFamily="34" charset="0"/>
            </a:endParaRPr>
          </a:p>
        </p:txBody>
      </p:sp>
      <p:sp>
        <p:nvSpPr>
          <p:cNvPr id="99336" name="Rectangle 28"/>
          <p:cNvSpPr>
            <a:spLocks noChangeArrowheads="1"/>
          </p:cNvSpPr>
          <p:nvPr/>
        </p:nvSpPr>
        <p:spPr bwMode="auto">
          <a:xfrm>
            <a:off x="547688" y="1143000"/>
            <a:ext cx="3476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latin typeface="Courier New" pitchFamily="49" charset="0"/>
              </a:rPr>
              <a:t>parse([s], [1,+,0,+,1]).</a:t>
            </a:r>
          </a:p>
        </p:txBody>
      </p:sp>
      <p:sp>
        <p:nvSpPr>
          <p:cNvPr id="99337" name="Rectangle 29"/>
          <p:cNvSpPr>
            <a:spLocks noChangeArrowheads="1"/>
          </p:cNvSpPr>
          <p:nvPr/>
        </p:nvSpPr>
        <p:spPr bwMode="auto">
          <a:xfrm>
            <a:off x="552450" y="1700213"/>
            <a:ext cx="32019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latin typeface="Courier New" pitchFamily="49" charset="0"/>
              </a:rPr>
              <a:t>parse([s], [1,0,+,1]).</a:t>
            </a:r>
          </a:p>
        </p:txBody>
      </p:sp>
      <p:sp>
        <p:nvSpPr>
          <p:cNvPr id="99338" name="Rectangle 30"/>
          <p:cNvSpPr>
            <a:spLocks noChangeArrowheads="1"/>
          </p:cNvSpPr>
          <p:nvPr/>
        </p:nvSpPr>
        <p:spPr bwMode="auto">
          <a:xfrm>
            <a:off x="552450" y="13462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chemeClr val="accent1"/>
                </a:solidFill>
                <a:latin typeface="Courier New" pitchFamily="49" charset="0"/>
              </a:rPr>
              <a:t>true</a:t>
            </a:r>
            <a:endParaRPr lang="en-US" altLang="en-US" sz="1800" b="1">
              <a:solidFill>
                <a:schemeClr val="bg2"/>
              </a:solidFill>
              <a:latin typeface="Courier New" pitchFamily="49" charset="0"/>
            </a:endParaRPr>
          </a:p>
        </p:txBody>
      </p:sp>
      <p:sp>
        <p:nvSpPr>
          <p:cNvPr id="99339" name="Rectangle 31"/>
          <p:cNvSpPr>
            <a:spLocks noChangeArrowheads="1"/>
          </p:cNvSpPr>
          <p:nvPr/>
        </p:nvSpPr>
        <p:spPr bwMode="auto">
          <a:xfrm>
            <a:off x="552450" y="1898650"/>
            <a:ext cx="874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chemeClr val="accent1"/>
                </a:solidFill>
                <a:latin typeface="Courier New" pitchFamily="49" charset="0"/>
              </a:rPr>
              <a:t>false</a:t>
            </a:r>
            <a:endParaRPr lang="en-US" altLang="en-US" sz="1800" b="1">
              <a:solidFill>
                <a:schemeClr val="bg2"/>
              </a:solidFill>
              <a:latin typeface="Courier New" pitchFamily="49" charset="0"/>
            </a:endParaRPr>
          </a:p>
        </p:txBody>
      </p:sp>
      <p:sp>
        <p:nvSpPr>
          <p:cNvPr id="99340" name="Text Box 32"/>
          <p:cNvSpPr txBox="1">
            <a:spLocks noChangeArrowheads="1"/>
          </p:cNvSpPr>
          <p:nvPr/>
        </p:nvSpPr>
        <p:spPr bwMode="auto">
          <a:xfrm>
            <a:off x="4425950" y="2038350"/>
            <a:ext cx="40322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500">
                <a:solidFill>
                  <a:srgbClr val="0333FF"/>
                </a:solidFill>
                <a:latin typeface="Calibri" pitchFamily="34" charset="0"/>
              </a:rPr>
              <a:t>We will ONLY test with </a:t>
            </a:r>
            <a:r>
              <a:rPr lang="en-US" altLang="en-US" sz="1500" b="1" i="1">
                <a:solidFill>
                  <a:srgbClr val="0333FF"/>
                </a:solidFill>
                <a:latin typeface="Calibri" pitchFamily="34" charset="0"/>
              </a:rPr>
              <a:t>fully-instantiated</a:t>
            </a:r>
            <a:r>
              <a:rPr lang="en-US" altLang="en-US" sz="1500">
                <a:solidFill>
                  <a:srgbClr val="0333FF"/>
                </a:solidFill>
                <a:latin typeface="Calibri" pitchFamily="34" charset="0"/>
              </a:rPr>
              <a:t> lists…</a:t>
            </a:r>
          </a:p>
        </p:txBody>
      </p:sp>
      <p:sp>
        <p:nvSpPr>
          <p:cNvPr id="99341" name="Text Box 24"/>
          <p:cNvSpPr txBox="1">
            <a:spLocks noChangeArrowheads="1"/>
          </p:cNvSpPr>
          <p:nvPr/>
        </p:nvSpPr>
        <p:spPr bwMode="auto">
          <a:xfrm>
            <a:off x="5943600" y="2590800"/>
            <a:ext cx="2971800" cy="1141413"/>
          </a:xfrm>
          <a:prstGeom prst="rect">
            <a:avLst/>
          </a:prstGeom>
          <a:solidFill>
            <a:schemeClr val="bg1"/>
          </a:solidFill>
          <a:ln w="9525">
            <a:solidFill>
              <a:srgbClr val="C00000"/>
            </a:solidFill>
            <a:miter lim="800000"/>
            <a:headEnd/>
            <a:tailEnd/>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110000"/>
              </a:lnSpc>
            </a:pPr>
            <a:r>
              <a:rPr lang="en-US" altLang="en-US" sz="2100" b="1" i="1">
                <a:solidFill>
                  <a:srgbClr val="0333FF"/>
                </a:solidFill>
                <a:latin typeface="Calibri" pitchFamily="34" charset="0"/>
              </a:rPr>
              <a:t>Extra credit #1:  </a:t>
            </a:r>
            <a:r>
              <a:rPr lang="en-US" altLang="en-US" sz="2100" u="sng">
                <a:solidFill>
                  <a:srgbClr val="C00000"/>
                </a:solidFill>
                <a:latin typeface="Calibri" pitchFamily="34" charset="0"/>
              </a:rPr>
              <a:t>generate</a:t>
            </a:r>
            <a:r>
              <a:rPr lang="en-US" altLang="en-US" sz="2100">
                <a:solidFill>
                  <a:srgbClr val="0333FF"/>
                </a:solidFill>
                <a:latin typeface="Calibri" pitchFamily="34" charset="0"/>
              </a:rPr>
              <a:t> token lists, in addition to checking them...</a:t>
            </a:r>
            <a:endParaRPr lang="en-US" altLang="en-US" sz="2100" b="1" i="1">
              <a:solidFill>
                <a:srgbClr val="0333FF"/>
              </a:solidFill>
              <a:latin typeface="Calibri" pitchFamily="34"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4" name="Group 2"/>
          <p:cNvGrpSpPr>
            <a:grpSpLocks/>
          </p:cNvGrpSpPr>
          <p:nvPr/>
        </p:nvGrpSpPr>
        <p:grpSpPr bwMode="auto">
          <a:xfrm>
            <a:off x="468313" y="1038225"/>
            <a:ext cx="8083550" cy="180975"/>
            <a:chOff x="295" y="1311"/>
            <a:chExt cx="5177" cy="114"/>
          </a:xfrm>
        </p:grpSpPr>
        <p:sp>
          <p:nvSpPr>
            <p:cNvPr id="10037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037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100355" name="Rectangle 5"/>
          <p:cNvSpPr>
            <a:spLocks noChangeArrowheads="1"/>
          </p:cNvSpPr>
          <p:nvPr/>
        </p:nvSpPr>
        <p:spPr bwMode="auto">
          <a:xfrm>
            <a:off x="3124200" y="180975"/>
            <a:ext cx="4813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4400">
                <a:latin typeface="Times" pitchFamily="1" charset="0"/>
              </a:rPr>
              <a:t>Parsing in Prolog</a:t>
            </a:r>
            <a:endParaRPr lang="en-US" altLang="en-US" sz="4800">
              <a:latin typeface="Times" pitchFamily="1" charset="0"/>
            </a:endParaRPr>
          </a:p>
        </p:txBody>
      </p:sp>
      <p:sp>
        <p:nvSpPr>
          <p:cNvPr id="100356" name="Text Box 19"/>
          <p:cNvSpPr txBox="1">
            <a:spLocks noChangeArrowheads="1"/>
          </p:cNvSpPr>
          <p:nvPr/>
        </p:nvSpPr>
        <p:spPr bwMode="auto">
          <a:xfrm>
            <a:off x="457200" y="137160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8F01B8"/>
                </a:solidFill>
                <a:latin typeface="Comic Sans MS" pitchFamily="66" charset="0"/>
              </a:rPr>
              <a:t>An example of how prolog might think about this…</a:t>
            </a:r>
          </a:p>
        </p:txBody>
      </p:sp>
      <p:sp>
        <p:nvSpPr>
          <p:cNvPr id="100357" name="Rectangle 20"/>
          <p:cNvSpPr>
            <a:spLocks noChangeArrowheads="1"/>
          </p:cNvSpPr>
          <p:nvPr/>
        </p:nvSpPr>
        <p:spPr bwMode="auto">
          <a:xfrm>
            <a:off x="920750" y="1989138"/>
            <a:ext cx="445135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2000" b="1">
                <a:latin typeface="Courier New" pitchFamily="49" charset="0"/>
              </a:rPr>
              <a:t>parse([s],     [1,+,0,+,1]).</a:t>
            </a:r>
          </a:p>
          <a:p>
            <a:pPr>
              <a:lnSpc>
                <a:spcPct val="110000"/>
              </a:lnSpc>
              <a:spcBef>
                <a:spcPct val="0"/>
              </a:spcBef>
            </a:pPr>
            <a:r>
              <a:rPr lang="en-US" altLang="en-US" sz="2000" b="1">
                <a:latin typeface="Courier New" pitchFamily="49" charset="0"/>
              </a:rPr>
              <a:t>parse([v,+,s], [1,+,0,+,1]).</a:t>
            </a:r>
          </a:p>
          <a:p>
            <a:pPr>
              <a:lnSpc>
                <a:spcPct val="110000"/>
              </a:lnSpc>
              <a:spcBef>
                <a:spcPct val="0"/>
              </a:spcBef>
            </a:pPr>
            <a:r>
              <a:rPr lang="en-US" altLang="en-US" sz="2000" b="1">
                <a:latin typeface="Courier New" pitchFamily="49" charset="0"/>
              </a:rPr>
              <a:t>parse([1,+,s], [1,+,0,+,1]).</a:t>
            </a:r>
          </a:p>
          <a:p>
            <a:pPr>
              <a:lnSpc>
                <a:spcPct val="110000"/>
              </a:lnSpc>
              <a:spcBef>
                <a:spcPct val="0"/>
              </a:spcBef>
            </a:pPr>
            <a:r>
              <a:rPr lang="en-US" altLang="en-US" sz="2000" b="1">
                <a:latin typeface="Courier New" pitchFamily="49" charset="0"/>
              </a:rPr>
              <a:t>parse([+,s],   [+,0,+,1]).</a:t>
            </a:r>
          </a:p>
          <a:p>
            <a:pPr>
              <a:lnSpc>
                <a:spcPct val="110000"/>
              </a:lnSpc>
              <a:spcBef>
                <a:spcPct val="0"/>
              </a:spcBef>
            </a:pPr>
            <a:r>
              <a:rPr lang="en-US" altLang="en-US" sz="2000" b="1">
                <a:latin typeface="Courier New" pitchFamily="49" charset="0"/>
              </a:rPr>
              <a:t>parse([s],     [0,+,1]).</a:t>
            </a:r>
          </a:p>
          <a:p>
            <a:pPr>
              <a:lnSpc>
                <a:spcPct val="110000"/>
              </a:lnSpc>
              <a:spcBef>
                <a:spcPct val="0"/>
              </a:spcBef>
            </a:pPr>
            <a:r>
              <a:rPr lang="en-US" altLang="en-US" sz="2000" b="1">
                <a:latin typeface="Courier New" pitchFamily="49" charset="0"/>
              </a:rPr>
              <a:t>parse([v,+,s], [0,+,1]).</a:t>
            </a:r>
          </a:p>
          <a:p>
            <a:pPr>
              <a:lnSpc>
                <a:spcPct val="110000"/>
              </a:lnSpc>
              <a:spcBef>
                <a:spcPct val="0"/>
              </a:spcBef>
            </a:pPr>
            <a:r>
              <a:rPr lang="en-US" altLang="en-US" sz="2000" b="1">
                <a:latin typeface="Courier New" pitchFamily="49" charset="0"/>
              </a:rPr>
              <a:t>parse([0,+,s], [0,+,1]).</a:t>
            </a:r>
          </a:p>
          <a:p>
            <a:pPr>
              <a:lnSpc>
                <a:spcPct val="110000"/>
              </a:lnSpc>
              <a:spcBef>
                <a:spcPct val="0"/>
              </a:spcBef>
            </a:pPr>
            <a:r>
              <a:rPr lang="en-US" altLang="en-US" sz="2000" b="1">
                <a:latin typeface="Courier New" pitchFamily="49" charset="0"/>
              </a:rPr>
              <a:t>parse([+,s],   [+,1]).</a:t>
            </a:r>
          </a:p>
          <a:p>
            <a:pPr>
              <a:lnSpc>
                <a:spcPct val="110000"/>
              </a:lnSpc>
              <a:spcBef>
                <a:spcPct val="0"/>
              </a:spcBef>
            </a:pPr>
            <a:r>
              <a:rPr lang="en-US" altLang="en-US" sz="2000" b="1">
                <a:latin typeface="Courier New" pitchFamily="49" charset="0"/>
              </a:rPr>
              <a:t>parse([s],     [1]).</a:t>
            </a:r>
          </a:p>
          <a:p>
            <a:pPr>
              <a:lnSpc>
                <a:spcPct val="110000"/>
              </a:lnSpc>
              <a:spcBef>
                <a:spcPct val="0"/>
              </a:spcBef>
            </a:pPr>
            <a:r>
              <a:rPr lang="en-US" altLang="en-US" sz="2000" b="1">
                <a:latin typeface="Courier New" pitchFamily="49" charset="0"/>
              </a:rPr>
              <a:t>parse([v],     [1]).</a:t>
            </a:r>
          </a:p>
          <a:p>
            <a:pPr>
              <a:lnSpc>
                <a:spcPct val="110000"/>
              </a:lnSpc>
              <a:spcBef>
                <a:spcPct val="0"/>
              </a:spcBef>
            </a:pPr>
            <a:r>
              <a:rPr lang="en-US" altLang="en-US" sz="2000" b="1">
                <a:latin typeface="Courier New" pitchFamily="49" charset="0"/>
              </a:rPr>
              <a:t>parse([1],     [1]).</a:t>
            </a:r>
          </a:p>
          <a:p>
            <a:pPr>
              <a:lnSpc>
                <a:spcPct val="110000"/>
              </a:lnSpc>
              <a:spcBef>
                <a:spcPct val="0"/>
              </a:spcBef>
            </a:pPr>
            <a:r>
              <a:rPr lang="en-US" altLang="en-US" sz="2000" b="1">
                <a:latin typeface="Courier New" pitchFamily="49" charset="0"/>
              </a:rPr>
              <a:t>parse([],      []).</a:t>
            </a:r>
          </a:p>
          <a:p>
            <a:pPr>
              <a:lnSpc>
                <a:spcPct val="110000"/>
              </a:lnSpc>
              <a:spcBef>
                <a:spcPct val="0"/>
              </a:spcBef>
            </a:pPr>
            <a:r>
              <a:rPr lang="en-US" altLang="en-US" sz="2000" b="1">
                <a:latin typeface="Courier New" pitchFamily="49" charset="0"/>
              </a:rPr>
              <a:t>yes</a:t>
            </a:r>
          </a:p>
        </p:txBody>
      </p:sp>
      <p:sp>
        <p:nvSpPr>
          <p:cNvPr id="100358" name="Text Box 21"/>
          <p:cNvSpPr txBox="1">
            <a:spLocks noChangeArrowheads="1"/>
          </p:cNvSpPr>
          <p:nvPr/>
        </p:nvSpPr>
        <p:spPr bwMode="auto">
          <a:xfrm>
            <a:off x="5945188" y="6173788"/>
            <a:ext cx="2438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400">
                <a:solidFill>
                  <a:srgbClr val="0000FF"/>
                </a:solidFill>
                <a:latin typeface="Times" pitchFamily="1" charset="0"/>
              </a:rPr>
              <a:t>What are the key decisions being made here?</a:t>
            </a:r>
          </a:p>
        </p:txBody>
      </p:sp>
      <p:sp>
        <p:nvSpPr>
          <p:cNvPr id="100359" name="Text Box 22"/>
          <p:cNvSpPr txBox="1">
            <a:spLocks noChangeArrowheads="1"/>
          </p:cNvSpPr>
          <p:nvPr/>
        </p:nvSpPr>
        <p:spPr bwMode="auto">
          <a:xfrm>
            <a:off x="144463" y="185738"/>
            <a:ext cx="167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solidFill>
                  <a:srgbClr val="009900"/>
                </a:solidFill>
                <a:latin typeface="Calibri" pitchFamily="34" charset="0"/>
              </a:rPr>
              <a:t>Is someone who parses called a </a:t>
            </a:r>
            <a:r>
              <a:rPr lang="en-US" altLang="en-US" sz="1200" b="1" i="1">
                <a:solidFill>
                  <a:srgbClr val="009900"/>
                </a:solidFill>
                <a:latin typeface="Calibri" pitchFamily="34" charset="0"/>
              </a:rPr>
              <a:t>parson </a:t>
            </a:r>
            <a:r>
              <a:rPr lang="en-US" altLang="en-US" sz="1200">
                <a:solidFill>
                  <a:srgbClr val="009900"/>
                </a:solidFill>
                <a:latin typeface="Calibri" pitchFamily="34" charset="0"/>
              </a:rPr>
              <a:t>?</a:t>
            </a:r>
          </a:p>
        </p:txBody>
      </p:sp>
      <p:grpSp>
        <p:nvGrpSpPr>
          <p:cNvPr id="100360" name="Group 1047"/>
          <p:cNvGrpSpPr>
            <a:grpSpLocks/>
          </p:cNvGrpSpPr>
          <p:nvPr>
            <p:custDataLst>
              <p:tags r:id="rId1"/>
            </p:custDataLst>
          </p:nvPr>
        </p:nvGrpSpPr>
        <p:grpSpPr bwMode="auto">
          <a:xfrm>
            <a:off x="1676400" y="304800"/>
            <a:ext cx="517525" cy="603250"/>
            <a:chOff x="2928" y="1051"/>
            <a:chExt cx="840" cy="957"/>
          </a:xfrm>
        </p:grpSpPr>
        <p:sp>
          <p:nvSpPr>
            <p:cNvPr id="100361" name="Freeform 1048"/>
            <p:cNvSpPr>
              <a:spLocks/>
            </p:cNvSpPr>
            <p:nvPr>
              <p:custDataLst>
                <p:tags r:id="rId2"/>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0362"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100363"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100364"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100365"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100366"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100367"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100368"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100369"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100370"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0371"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0372"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0373"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roup 2"/>
          <p:cNvGrpSpPr>
            <a:grpSpLocks/>
          </p:cNvGrpSpPr>
          <p:nvPr/>
        </p:nvGrpSpPr>
        <p:grpSpPr bwMode="auto">
          <a:xfrm>
            <a:off x="468313" y="1038225"/>
            <a:ext cx="8083550" cy="180975"/>
            <a:chOff x="295" y="1311"/>
            <a:chExt cx="5177" cy="114"/>
          </a:xfrm>
        </p:grpSpPr>
        <p:sp>
          <p:nvSpPr>
            <p:cNvPr id="10138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138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101379" name="Rectangle 5"/>
          <p:cNvSpPr>
            <a:spLocks noChangeArrowheads="1"/>
          </p:cNvSpPr>
          <p:nvPr/>
        </p:nvSpPr>
        <p:spPr bwMode="auto">
          <a:xfrm>
            <a:off x="1066800" y="180975"/>
            <a:ext cx="6870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4400">
                <a:latin typeface="Times" pitchFamily="1" charset="0"/>
              </a:rPr>
              <a:t>Towers of Hanoi, briefly</a:t>
            </a:r>
            <a:endParaRPr lang="en-US" altLang="en-US" sz="4800">
              <a:latin typeface="Times" pitchFamily="1" charset="0"/>
            </a:endParaRPr>
          </a:p>
        </p:txBody>
      </p:sp>
      <p:sp>
        <p:nvSpPr>
          <p:cNvPr id="101380" name="Text Box 6"/>
          <p:cNvSpPr txBox="1">
            <a:spLocks noChangeArrowheads="1"/>
          </p:cNvSpPr>
          <p:nvPr/>
        </p:nvSpPr>
        <p:spPr bwMode="auto">
          <a:xfrm>
            <a:off x="2203450" y="1447800"/>
            <a:ext cx="4495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300">
                <a:solidFill>
                  <a:srgbClr val="009900"/>
                </a:solidFill>
                <a:latin typeface="Lucida Grande" charset="0"/>
              </a:rPr>
              <a:t>The Towers of Hanoi puzzle was first published in 1883 by French mathematician Edouard Lucas.</a:t>
            </a:r>
          </a:p>
        </p:txBody>
      </p:sp>
      <p:sp>
        <p:nvSpPr>
          <p:cNvPr id="101381" name="Rectangle 7"/>
          <p:cNvSpPr>
            <a:spLocks noChangeArrowheads="1"/>
          </p:cNvSpPr>
          <p:nvPr/>
        </p:nvSpPr>
        <p:spPr bwMode="auto">
          <a:xfrm>
            <a:off x="381000" y="2133600"/>
            <a:ext cx="8140700"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latin typeface="Courier New" pitchFamily="49" charset="0"/>
              </a:rPr>
              <a:t>class hanoi</a:t>
            </a:r>
          </a:p>
          <a:p>
            <a:pPr>
              <a:spcBef>
                <a:spcPct val="0"/>
              </a:spcBef>
            </a:pPr>
            <a:r>
              <a:rPr lang="en-US" altLang="en-US" sz="1800" b="1">
                <a:latin typeface="Courier New" pitchFamily="49" charset="0"/>
              </a:rPr>
              <a:t>{</a:t>
            </a:r>
          </a:p>
          <a:p>
            <a:pPr>
              <a:spcBef>
                <a:spcPct val="0"/>
              </a:spcBef>
            </a:pPr>
            <a:r>
              <a:rPr lang="en-US" altLang="en-US" sz="1800" b="1">
                <a:latin typeface="Courier New" pitchFamily="49" charset="0"/>
              </a:rPr>
              <a:t>  public static void main(String[] args)</a:t>
            </a:r>
          </a:p>
          <a:p>
            <a:pPr>
              <a:spcBef>
                <a:spcPct val="0"/>
              </a:spcBef>
            </a:pPr>
            <a:r>
              <a:rPr lang="en-US" altLang="en-US" sz="1800" b="1">
                <a:latin typeface="Courier New" pitchFamily="49" charset="0"/>
              </a:rPr>
              <a:t>  {</a:t>
            </a:r>
          </a:p>
          <a:p>
            <a:pPr>
              <a:spcBef>
                <a:spcPct val="0"/>
              </a:spcBef>
            </a:pPr>
            <a:r>
              <a:rPr lang="en-US" altLang="en-US" sz="1800" b="1">
                <a:latin typeface="Courier New" pitchFamily="49" charset="0"/>
              </a:rPr>
              <a:t>    int n = Integer.parseInt(args[0]);  </a:t>
            </a:r>
            <a:r>
              <a:rPr lang="en-US" altLang="en-US" sz="1800" b="1">
                <a:solidFill>
                  <a:srgbClr val="0000FF"/>
                </a:solidFill>
                <a:latin typeface="Courier New" pitchFamily="49" charset="0"/>
              </a:rPr>
              <a:t>// # of disks</a:t>
            </a:r>
          </a:p>
          <a:p>
            <a:pPr>
              <a:spcBef>
                <a:spcPct val="0"/>
              </a:spcBef>
            </a:pPr>
            <a:r>
              <a:rPr lang="en-US" altLang="en-US" sz="1800" b="1">
                <a:latin typeface="Courier New" pitchFamily="49" charset="0"/>
              </a:rPr>
              <a:t>    int x = 0;    </a:t>
            </a:r>
            <a:r>
              <a:rPr lang="en-US" altLang="en-US" sz="1800" b="1">
                <a:solidFill>
                  <a:srgbClr val="0000FF"/>
                </a:solidFill>
                <a:latin typeface="Courier New" pitchFamily="49" charset="0"/>
              </a:rPr>
              <a:t>// move number</a:t>
            </a:r>
          </a:p>
          <a:p>
            <a:pPr>
              <a:spcBef>
                <a:spcPct val="0"/>
              </a:spcBef>
            </a:pPr>
            <a:r>
              <a:rPr lang="en-US" altLang="en-US" sz="1800" b="1">
                <a:latin typeface="Courier New" pitchFamily="49" charset="0"/>
              </a:rPr>
              <a:t>    int to = 0;   </a:t>
            </a:r>
            <a:r>
              <a:rPr lang="en-US" altLang="en-US" sz="1800" b="1">
                <a:solidFill>
                  <a:srgbClr val="0000FF"/>
                </a:solidFill>
                <a:latin typeface="Courier New" pitchFamily="49" charset="0"/>
              </a:rPr>
              <a:t>// peg to move to</a:t>
            </a:r>
          </a:p>
          <a:p>
            <a:pPr>
              <a:spcBef>
                <a:spcPct val="0"/>
              </a:spcBef>
            </a:pPr>
            <a:r>
              <a:rPr lang="en-US" altLang="en-US" sz="1800" b="1">
                <a:latin typeface="Courier New" pitchFamily="49" charset="0"/>
              </a:rPr>
              <a:t>    int from = 0; </a:t>
            </a:r>
            <a:r>
              <a:rPr lang="en-US" altLang="en-US" sz="1800" b="1">
                <a:solidFill>
                  <a:srgbClr val="0000FF"/>
                </a:solidFill>
                <a:latin typeface="Courier New" pitchFamily="49" charset="0"/>
              </a:rPr>
              <a:t>// peg to move from</a:t>
            </a:r>
            <a:endParaRPr lang="en-US" altLang="en-US" sz="1800" b="1">
              <a:latin typeface="Courier New" pitchFamily="49" charset="0"/>
            </a:endParaRPr>
          </a:p>
          <a:p>
            <a:pPr>
              <a:spcBef>
                <a:spcPct val="0"/>
              </a:spcBef>
            </a:pPr>
            <a:endParaRPr lang="en-US" altLang="en-US" sz="1800" b="1">
              <a:latin typeface="Courier New" pitchFamily="49" charset="0"/>
            </a:endParaRPr>
          </a:p>
          <a:p>
            <a:pPr>
              <a:spcBef>
                <a:spcPct val="0"/>
              </a:spcBef>
            </a:pPr>
            <a:r>
              <a:rPr lang="en-US" altLang="en-US" sz="1800" b="1">
                <a:latin typeface="Courier New" pitchFamily="49" charset="0"/>
              </a:rPr>
              <a:t>    for (x=1 ; x &lt; (1&lt;&lt;n) ; ++x)</a:t>
            </a:r>
          </a:p>
          <a:p>
            <a:pPr>
              <a:spcBef>
                <a:spcPct val="0"/>
              </a:spcBef>
            </a:pPr>
            <a:r>
              <a:rPr lang="en-US" altLang="en-US" sz="1800" b="1">
                <a:latin typeface="Courier New" pitchFamily="49" charset="0"/>
              </a:rPr>
              <a:t>      System.out.println("Move "       + x + </a:t>
            </a:r>
          </a:p>
          <a:p>
            <a:pPr>
              <a:spcBef>
                <a:spcPct val="0"/>
              </a:spcBef>
            </a:pPr>
            <a:r>
              <a:rPr lang="en-US" altLang="en-US" sz="1800" b="1">
                <a:latin typeface="Courier New" pitchFamily="49" charset="0"/>
              </a:rPr>
              <a:t>                         ": from peg " + ((x&amp;x-1)%3) +</a:t>
            </a:r>
          </a:p>
          <a:p>
            <a:pPr>
              <a:spcBef>
                <a:spcPct val="0"/>
              </a:spcBef>
            </a:pPr>
            <a:r>
              <a:rPr lang="en-US" altLang="en-US" sz="1800" b="1">
                <a:latin typeface="Courier New" pitchFamily="49" charset="0"/>
              </a:rPr>
              <a:t>                         " to peg "    + (((x|x-1)+1)%3));</a:t>
            </a:r>
          </a:p>
          <a:p>
            <a:pPr>
              <a:spcBef>
                <a:spcPct val="0"/>
              </a:spcBef>
            </a:pPr>
            <a:r>
              <a:rPr lang="en-US" altLang="en-US" sz="1800" b="1">
                <a:latin typeface="Courier New" pitchFamily="49" charset="0"/>
              </a:rPr>
              <a:t>  }</a:t>
            </a:r>
          </a:p>
          <a:p>
            <a:pPr>
              <a:spcBef>
                <a:spcPct val="0"/>
              </a:spcBef>
            </a:pPr>
            <a:r>
              <a:rPr lang="en-US" altLang="en-US" sz="1800" b="1">
                <a:latin typeface="Courier New" pitchFamily="49" charset="0"/>
              </a:rPr>
              <a:t>}</a:t>
            </a:r>
          </a:p>
        </p:txBody>
      </p:sp>
      <p:sp>
        <p:nvSpPr>
          <p:cNvPr id="101382" name="Text Box 8"/>
          <p:cNvSpPr txBox="1">
            <a:spLocks noChangeArrowheads="1"/>
          </p:cNvSpPr>
          <p:nvPr/>
        </p:nvSpPr>
        <p:spPr bwMode="auto">
          <a:xfrm>
            <a:off x="2203450" y="6477000"/>
            <a:ext cx="44958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300">
                <a:solidFill>
                  <a:srgbClr val="009900"/>
                </a:solidFill>
                <a:latin typeface="Lucida Grande" charset="0"/>
              </a:rPr>
              <a:t>Can be done recursively AND without recursion.</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2" name="Group 2"/>
          <p:cNvGrpSpPr>
            <a:grpSpLocks/>
          </p:cNvGrpSpPr>
          <p:nvPr/>
        </p:nvGrpSpPr>
        <p:grpSpPr bwMode="auto">
          <a:xfrm>
            <a:off x="436563" y="941388"/>
            <a:ext cx="8218487" cy="180975"/>
            <a:chOff x="295" y="1311"/>
            <a:chExt cx="5177" cy="114"/>
          </a:xfrm>
        </p:grpSpPr>
        <p:sp>
          <p:nvSpPr>
            <p:cNvPr id="10242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242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102403" name="Text Box 5"/>
          <p:cNvSpPr txBox="1">
            <a:spLocks noChangeArrowheads="1"/>
          </p:cNvSpPr>
          <p:nvPr/>
        </p:nvSpPr>
        <p:spPr bwMode="auto">
          <a:xfrm>
            <a:off x="706438" y="147638"/>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400">
                <a:latin typeface="Times" pitchFamily="1" charset="0"/>
              </a:rPr>
              <a:t>Math in Prolog</a:t>
            </a:r>
          </a:p>
        </p:txBody>
      </p:sp>
      <p:sp>
        <p:nvSpPr>
          <p:cNvPr id="102404" name="Text Box 6"/>
          <p:cNvSpPr txBox="1">
            <a:spLocks noChangeArrowheads="1"/>
          </p:cNvSpPr>
          <p:nvPr/>
        </p:nvSpPr>
        <p:spPr bwMode="auto">
          <a:xfrm>
            <a:off x="498475" y="1323975"/>
            <a:ext cx="662622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latin typeface="Times" pitchFamily="1" charset="0"/>
              </a:rPr>
              <a:t>Rex</a:t>
            </a:r>
            <a:r>
              <a:rPr lang="en-US" altLang="en-US">
                <a:latin typeface="Times" pitchFamily="1" charset="0"/>
              </a:rPr>
              <a:t>:  there are no side effects (assignments)			new data is created and returned.</a:t>
            </a:r>
          </a:p>
          <a:p>
            <a:r>
              <a:rPr lang="en-US" altLang="en-US" b="1">
                <a:latin typeface="Times" pitchFamily="1" charset="0"/>
              </a:rPr>
              <a:t>Java</a:t>
            </a:r>
            <a:r>
              <a:rPr lang="en-US" altLang="en-US">
                <a:latin typeface="Times" pitchFamily="1" charset="0"/>
              </a:rPr>
              <a:t>:  you have a choice to use side effects,			or return new data as needed</a:t>
            </a:r>
          </a:p>
          <a:p>
            <a:r>
              <a:rPr lang="en-US" altLang="en-US" b="1">
                <a:latin typeface="Times" pitchFamily="1" charset="0"/>
              </a:rPr>
              <a:t>Prolog</a:t>
            </a:r>
            <a:r>
              <a:rPr lang="en-US" altLang="en-US">
                <a:latin typeface="Times" pitchFamily="1" charset="0"/>
              </a:rPr>
              <a:t>:  </a:t>
            </a:r>
            <a:r>
              <a:rPr lang="en-US" altLang="en-US" i="1">
                <a:latin typeface="Times" pitchFamily="1" charset="0"/>
              </a:rPr>
              <a:t>everything </a:t>
            </a:r>
            <a:r>
              <a:rPr lang="en-US" altLang="en-US">
                <a:latin typeface="Times" pitchFamily="1" charset="0"/>
              </a:rPr>
              <a:t>is done via side effects, 		 	     there are </a:t>
            </a:r>
            <a:r>
              <a:rPr lang="en-US" altLang="en-US">
                <a:solidFill>
                  <a:schemeClr val="accent1"/>
                </a:solidFill>
                <a:latin typeface="Times" pitchFamily="1" charset="0"/>
              </a:rPr>
              <a:t>no return values</a:t>
            </a:r>
            <a:r>
              <a:rPr lang="en-US" altLang="en-US">
                <a:latin typeface="Times" pitchFamily="1" charset="0"/>
              </a:rPr>
              <a:t>!</a:t>
            </a:r>
          </a:p>
        </p:txBody>
      </p:sp>
      <p:sp>
        <p:nvSpPr>
          <p:cNvPr id="102405" name="Text Box 7"/>
          <p:cNvSpPr txBox="1">
            <a:spLocks noChangeArrowheads="1"/>
          </p:cNvSpPr>
          <p:nvPr/>
        </p:nvSpPr>
        <p:spPr bwMode="auto">
          <a:xfrm>
            <a:off x="301625" y="4398963"/>
            <a:ext cx="1404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latin typeface="Geneva" pitchFamily="1" charset="0"/>
              </a:rPr>
              <a:t>fac(X,N)</a:t>
            </a:r>
          </a:p>
        </p:txBody>
      </p:sp>
      <p:sp>
        <p:nvSpPr>
          <p:cNvPr id="102406" name="Line 8"/>
          <p:cNvSpPr>
            <a:spLocks noChangeShapeType="1"/>
          </p:cNvSpPr>
          <p:nvPr/>
        </p:nvSpPr>
        <p:spPr bwMode="auto">
          <a:xfrm>
            <a:off x="595313" y="4143375"/>
            <a:ext cx="6048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07" name="Text Box 9"/>
          <p:cNvSpPr txBox="1">
            <a:spLocks noChangeArrowheads="1"/>
          </p:cNvSpPr>
          <p:nvPr/>
        </p:nvSpPr>
        <p:spPr bwMode="auto">
          <a:xfrm>
            <a:off x="7032625" y="3967163"/>
            <a:ext cx="1462088" cy="71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000">
                <a:latin typeface="Times" pitchFamily="1" charset="0"/>
              </a:rPr>
              <a:t>factorial </a:t>
            </a:r>
            <a:r>
              <a:rPr lang="en-US" altLang="en-US" sz="2000" b="1" i="1">
                <a:latin typeface="Times" pitchFamily="1" charset="0"/>
              </a:rPr>
              <a:t>rules!</a:t>
            </a:r>
            <a:endParaRPr lang="en-US" altLang="en-US" sz="2000">
              <a:latin typeface="Times" pitchFamily="1" charset="0"/>
            </a:endParaRPr>
          </a:p>
        </p:txBody>
      </p:sp>
      <p:sp>
        <p:nvSpPr>
          <p:cNvPr id="102408" name="Text Box 10"/>
          <p:cNvSpPr txBox="1">
            <a:spLocks noChangeArrowheads="1"/>
          </p:cNvSpPr>
          <p:nvPr/>
        </p:nvSpPr>
        <p:spPr bwMode="auto">
          <a:xfrm>
            <a:off x="6276975" y="3602038"/>
            <a:ext cx="287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600">
                <a:latin typeface="Skia" charset="0"/>
              </a:rPr>
              <a:t>Math without return values ?</a:t>
            </a:r>
          </a:p>
        </p:txBody>
      </p:sp>
      <p:sp>
        <p:nvSpPr>
          <p:cNvPr id="102409" name="Rectangle 11"/>
          <p:cNvSpPr>
            <a:spLocks noChangeArrowheads="1"/>
          </p:cNvSpPr>
          <p:nvPr/>
        </p:nvSpPr>
        <p:spPr bwMode="auto">
          <a:xfrm>
            <a:off x="7704138" y="6151563"/>
            <a:ext cx="9128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b="1">
                <a:solidFill>
                  <a:srgbClr val="009200"/>
                </a:solidFill>
              </a:rPr>
              <a:t>! does rule!</a:t>
            </a:r>
          </a:p>
        </p:txBody>
      </p:sp>
      <p:grpSp>
        <p:nvGrpSpPr>
          <p:cNvPr id="102410" name="Group 12"/>
          <p:cNvGrpSpPr>
            <a:grpSpLocks/>
          </p:cNvGrpSpPr>
          <p:nvPr>
            <p:custDataLst>
              <p:tags r:id="rId1"/>
            </p:custDataLst>
          </p:nvPr>
        </p:nvGrpSpPr>
        <p:grpSpPr bwMode="auto">
          <a:xfrm>
            <a:off x="8562975" y="6311900"/>
            <a:ext cx="369888" cy="393700"/>
            <a:chOff x="2928" y="1051"/>
            <a:chExt cx="840" cy="957"/>
          </a:xfrm>
        </p:grpSpPr>
        <p:sp>
          <p:nvSpPr>
            <p:cNvPr id="102411" name="Freeform 13"/>
            <p:cNvSpPr>
              <a:spLocks/>
            </p:cNvSpPr>
            <p:nvPr>
              <p:custDataLst>
                <p:tags r:id="rId2"/>
              </p:custDataLst>
            </p:nvPr>
          </p:nvSpPr>
          <p:spPr bwMode="auto">
            <a:xfrm>
              <a:off x="2928" y="1759"/>
              <a:ext cx="810" cy="249"/>
            </a:xfrm>
            <a:custGeom>
              <a:avLst/>
              <a:gdLst>
                <a:gd name="T0" fmla="*/ 19 w 1048"/>
                <a:gd name="T1" fmla="*/ 21 h 250"/>
                <a:gd name="T2" fmla="*/ 32 w 1048"/>
                <a:gd name="T3" fmla="*/ 83 h 250"/>
                <a:gd name="T4" fmla="*/ 33 w 1048"/>
                <a:gd name="T5" fmla="*/ 111 h 250"/>
                <a:gd name="T6" fmla="*/ 36 w 1048"/>
                <a:gd name="T7" fmla="*/ 125 h 250"/>
                <a:gd name="T8" fmla="*/ 37 w 1048"/>
                <a:gd name="T9" fmla="*/ 166 h 250"/>
                <a:gd name="T10" fmla="*/ 26 w 1048"/>
                <a:gd name="T11" fmla="*/ 235 h 250"/>
                <a:gd name="T12" fmla="*/ 3 w 1048"/>
                <a:gd name="T13" fmla="*/ 215 h 250"/>
                <a:gd name="T14" fmla="*/ 0 w 1048"/>
                <a:gd name="T15" fmla="*/ 194 h 250"/>
                <a:gd name="T16" fmla="*/ 2 w 1048"/>
                <a:gd name="T17" fmla="*/ 160 h 250"/>
                <a:gd name="T18" fmla="*/ 3 w 1048"/>
                <a:gd name="T19" fmla="*/ 125 h 250"/>
                <a:gd name="T20" fmla="*/ 7 w 1048"/>
                <a:gd name="T21" fmla="*/ 76 h 250"/>
                <a:gd name="T22" fmla="*/ 10 w 1048"/>
                <a:gd name="T23" fmla="*/ 55 h 250"/>
                <a:gd name="T24" fmla="*/ 12 w 1048"/>
                <a:gd name="T25" fmla="*/ 28 h 250"/>
                <a:gd name="T26" fmla="*/ 13 w 1048"/>
                <a:gd name="T27" fmla="*/ 14 h 250"/>
                <a:gd name="T28" fmla="*/ 17 w 1048"/>
                <a:gd name="T29" fmla="*/ 28 h 250"/>
                <a:gd name="T30" fmla="*/ 19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2412" name="Oval 14"/>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2413" name="Oval 15"/>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2414" name="Oval 16"/>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2415" name="Oval 17"/>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2416" name="Oval 18"/>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2417" name="Oval 19"/>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2418" name="Oval 20"/>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2419" name="AutoShape 21"/>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2420" name="Freeform 22"/>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2421" name="Freeform 23"/>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2422" name="Freeform 24"/>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2423" name="Freeform 25"/>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6" name="Group 2"/>
          <p:cNvGrpSpPr>
            <a:grpSpLocks/>
          </p:cNvGrpSpPr>
          <p:nvPr/>
        </p:nvGrpSpPr>
        <p:grpSpPr bwMode="auto">
          <a:xfrm>
            <a:off x="468313" y="1038225"/>
            <a:ext cx="8047037" cy="180975"/>
            <a:chOff x="295" y="1311"/>
            <a:chExt cx="5177" cy="114"/>
          </a:xfrm>
        </p:grpSpPr>
        <p:sp>
          <p:nvSpPr>
            <p:cNvPr id="10344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344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103427" name="Rectangle 5"/>
          <p:cNvSpPr>
            <a:spLocks noChangeArrowheads="1"/>
          </p:cNvSpPr>
          <p:nvPr/>
        </p:nvSpPr>
        <p:spPr bwMode="auto">
          <a:xfrm>
            <a:off x="557213" y="196850"/>
            <a:ext cx="7918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3200">
                <a:latin typeface="Times" pitchFamily="1" charset="0"/>
              </a:rPr>
              <a:t>Sorting in Prolog?  </a:t>
            </a:r>
            <a:r>
              <a:rPr lang="en-US" altLang="en-US" sz="3200" b="1">
                <a:latin typeface="Courier New" pitchFamily="49" charset="0"/>
              </a:rPr>
              <a:t>mysort</a:t>
            </a:r>
            <a:endParaRPr lang="en-US" altLang="en-US" sz="4800">
              <a:latin typeface="Times" pitchFamily="1" charset="0"/>
            </a:endParaRPr>
          </a:p>
        </p:txBody>
      </p:sp>
      <p:sp>
        <p:nvSpPr>
          <p:cNvPr id="103428" name="Rectangle 6"/>
          <p:cNvSpPr>
            <a:spLocks noChangeArrowheads="1"/>
          </p:cNvSpPr>
          <p:nvPr/>
        </p:nvSpPr>
        <p:spPr bwMode="auto">
          <a:xfrm>
            <a:off x="457200" y="1430338"/>
            <a:ext cx="5792788"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600" b="1">
                <a:solidFill>
                  <a:srgbClr val="0000FF"/>
                </a:solidFill>
                <a:latin typeface="Courier New" pitchFamily="49" charset="0"/>
              </a:rPr>
              <a:t>%% sort is built-in, so we</a:t>
            </a:r>
            <a:r>
              <a:rPr lang="ja-JP" altLang="en-US" sz="1600" b="1">
                <a:solidFill>
                  <a:srgbClr val="0000FF"/>
                </a:solidFill>
                <a:latin typeface="Courier New" pitchFamily="49" charset="0"/>
              </a:rPr>
              <a:t>’</a:t>
            </a:r>
            <a:r>
              <a:rPr lang="en-US" altLang="ja-JP" sz="1600" b="1">
                <a:solidFill>
                  <a:srgbClr val="0000FF"/>
                </a:solidFill>
                <a:latin typeface="Courier New" pitchFamily="49" charset="0"/>
              </a:rPr>
              <a:t>ll write mysort:</a:t>
            </a:r>
            <a:endParaRPr lang="en-US" altLang="ja-JP" sz="1600" b="1">
              <a:solidFill>
                <a:srgbClr val="000000"/>
              </a:solidFill>
              <a:latin typeface="Courier New" pitchFamily="49" charset="0"/>
            </a:endParaRPr>
          </a:p>
          <a:p>
            <a:pPr>
              <a:spcBef>
                <a:spcPct val="0"/>
              </a:spcBef>
            </a:pPr>
            <a:endParaRPr lang="en-US" altLang="en-US" sz="1600" b="1">
              <a:solidFill>
                <a:srgbClr val="000000"/>
              </a:solidFill>
              <a:latin typeface="Courier New" pitchFamily="49" charset="0"/>
            </a:endParaRPr>
          </a:p>
          <a:p>
            <a:pPr>
              <a:spcBef>
                <a:spcPct val="0"/>
              </a:spcBef>
            </a:pPr>
            <a:r>
              <a:rPr lang="en-US" altLang="en-US" sz="1600" b="1">
                <a:solidFill>
                  <a:srgbClr val="000000"/>
                </a:solidFill>
                <a:latin typeface="Courier New" pitchFamily="49" charset="0"/>
              </a:rPr>
              <a:t>mysort(L,S) :- perm(L,S), sorted(S).</a:t>
            </a:r>
          </a:p>
          <a:p>
            <a:pPr>
              <a:spcBef>
                <a:spcPct val="0"/>
              </a:spcBef>
            </a:pPr>
            <a:endParaRPr lang="en-US" altLang="en-US" sz="1600" b="1">
              <a:solidFill>
                <a:srgbClr val="000000"/>
              </a:solidFill>
              <a:latin typeface="Courier New" pitchFamily="49" charset="0"/>
            </a:endParaRPr>
          </a:p>
          <a:p>
            <a:pPr>
              <a:spcBef>
                <a:spcPct val="0"/>
              </a:spcBef>
            </a:pPr>
            <a:endParaRPr lang="en-US" altLang="en-US" sz="1600" b="1">
              <a:solidFill>
                <a:srgbClr val="000000"/>
              </a:solidFill>
              <a:latin typeface="Courier New" pitchFamily="49" charset="0"/>
            </a:endParaRPr>
          </a:p>
          <a:p>
            <a:pPr>
              <a:spcBef>
                <a:spcPct val="0"/>
              </a:spcBef>
            </a:pPr>
            <a:r>
              <a:rPr lang="en-US" altLang="en-US" sz="1600" b="1">
                <a:solidFill>
                  <a:srgbClr val="0000FF"/>
                </a:solidFill>
                <a:latin typeface="Courier New" pitchFamily="49" charset="0"/>
              </a:rPr>
              <a:t>%% sorted checks if a list is sorted...</a:t>
            </a:r>
            <a:endParaRPr lang="en-US" altLang="en-US" sz="1600" b="1">
              <a:solidFill>
                <a:srgbClr val="000000"/>
              </a:solidFill>
              <a:latin typeface="Courier New" pitchFamily="49" charset="0"/>
            </a:endParaRPr>
          </a:p>
          <a:p>
            <a:pPr>
              <a:spcBef>
                <a:spcPct val="0"/>
              </a:spcBef>
            </a:pPr>
            <a:endParaRPr lang="en-US" altLang="en-US" sz="1600" b="1">
              <a:solidFill>
                <a:srgbClr val="000000"/>
              </a:solidFill>
              <a:latin typeface="Courier New" pitchFamily="49" charset="0"/>
            </a:endParaRPr>
          </a:p>
          <a:p>
            <a:pPr>
              <a:spcBef>
                <a:spcPct val="0"/>
              </a:spcBef>
            </a:pPr>
            <a:r>
              <a:rPr lang="en-US" altLang="en-US" sz="1600" b="1">
                <a:solidFill>
                  <a:srgbClr val="000000"/>
                </a:solidFill>
                <a:latin typeface="Courier New" pitchFamily="49" charset="0"/>
              </a:rPr>
              <a:t>sorted([]).</a:t>
            </a:r>
          </a:p>
          <a:p>
            <a:pPr>
              <a:spcBef>
                <a:spcPct val="0"/>
              </a:spcBef>
            </a:pPr>
            <a:r>
              <a:rPr lang="en-US" altLang="en-US" sz="1600" b="1">
                <a:solidFill>
                  <a:srgbClr val="000000"/>
                </a:solidFill>
                <a:latin typeface="Courier New" pitchFamily="49" charset="0"/>
              </a:rPr>
              <a:t>sorted([_]).</a:t>
            </a:r>
          </a:p>
          <a:p>
            <a:pPr>
              <a:spcBef>
                <a:spcPct val="0"/>
              </a:spcBef>
            </a:pPr>
            <a:r>
              <a:rPr lang="en-US" altLang="en-US" sz="1600" b="1">
                <a:solidFill>
                  <a:srgbClr val="000000"/>
                </a:solidFill>
                <a:latin typeface="Courier New" pitchFamily="49" charset="0"/>
              </a:rPr>
              <a:t>sorted([F,S|R])  :-</a:t>
            </a:r>
          </a:p>
          <a:p>
            <a:pPr>
              <a:spcBef>
                <a:spcPct val="0"/>
              </a:spcBef>
            </a:pPr>
            <a:endParaRPr lang="en-US" altLang="en-US" sz="1600" b="1">
              <a:solidFill>
                <a:srgbClr val="000000"/>
              </a:solidFill>
              <a:latin typeface="Courier New" pitchFamily="49" charset="0"/>
            </a:endParaRPr>
          </a:p>
          <a:p>
            <a:pPr>
              <a:spcBef>
                <a:spcPct val="0"/>
              </a:spcBef>
            </a:pPr>
            <a:endParaRPr lang="en-US" altLang="en-US" sz="1600" b="1">
              <a:solidFill>
                <a:srgbClr val="000000"/>
              </a:solidFill>
              <a:latin typeface="Courier New" pitchFamily="49" charset="0"/>
            </a:endParaRPr>
          </a:p>
          <a:p>
            <a:pPr>
              <a:spcBef>
                <a:spcPct val="0"/>
              </a:spcBef>
            </a:pPr>
            <a:r>
              <a:rPr lang="en-US" altLang="en-US" sz="1600" b="1">
                <a:solidFill>
                  <a:srgbClr val="0000FF"/>
                </a:solidFill>
                <a:latin typeface="Courier New" pitchFamily="49" charset="0"/>
              </a:rPr>
              <a:t>%% perm can generate all permutations of L</a:t>
            </a:r>
          </a:p>
          <a:p>
            <a:pPr>
              <a:spcBef>
                <a:spcPct val="0"/>
              </a:spcBef>
            </a:pPr>
            <a:r>
              <a:rPr lang="en-US" altLang="en-US" sz="1600" b="1">
                <a:solidFill>
                  <a:srgbClr val="0000FF"/>
                </a:solidFill>
                <a:latin typeface="Courier New" pitchFamily="49" charset="0"/>
              </a:rPr>
              <a:t>%%  it does not work in right-to-left, however</a:t>
            </a:r>
            <a:endParaRPr lang="en-US" altLang="en-US" sz="1600" b="1">
              <a:solidFill>
                <a:srgbClr val="000000"/>
              </a:solidFill>
              <a:latin typeface="Courier New" pitchFamily="49" charset="0"/>
            </a:endParaRPr>
          </a:p>
          <a:p>
            <a:pPr>
              <a:spcBef>
                <a:spcPct val="0"/>
              </a:spcBef>
            </a:pPr>
            <a:endParaRPr lang="en-US" altLang="en-US" sz="1600" b="1">
              <a:solidFill>
                <a:srgbClr val="000000"/>
              </a:solidFill>
              <a:latin typeface="Courier New" pitchFamily="49" charset="0"/>
            </a:endParaRPr>
          </a:p>
          <a:p>
            <a:pPr>
              <a:spcBef>
                <a:spcPct val="0"/>
              </a:spcBef>
            </a:pPr>
            <a:endParaRPr lang="en-US" altLang="en-US" sz="1600" b="1">
              <a:solidFill>
                <a:srgbClr val="000000"/>
              </a:solidFill>
              <a:latin typeface="Courier New" pitchFamily="49" charset="0"/>
            </a:endParaRPr>
          </a:p>
        </p:txBody>
      </p:sp>
      <p:sp>
        <p:nvSpPr>
          <p:cNvPr id="103429" name="Text Box 7"/>
          <p:cNvSpPr txBox="1">
            <a:spLocks noChangeArrowheads="1"/>
          </p:cNvSpPr>
          <p:nvPr/>
        </p:nvSpPr>
        <p:spPr bwMode="auto">
          <a:xfrm>
            <a:off x="6705600" y="1447800"/>
            <a:ext cx="1254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90000"/>
              </a:lnSpc>
            </a:pPr>
            <a:r>
              <a:rPr lang="en-US" altLang="en-US" sz="1000" b="1">
                <a:solidFill>
                  <a:srgbClr val="009900"/>
                </a:solidFill>
                <a:latin typeface="Times" pitchFamily="1" charset="0"/>
              </a:rPr>
              <a:t>This is </a:t>
            </a:r>
            <a:r>
              <a:rPr lang="en-US" altLang="en-US" sz="1000" b="1">
                <a:latin typeface="Courier New" pitchFamily="49" charset="0"/>
              </a:rPr>
              <a:t>mysort</a:t>
            </a:r>
            <a:r>
              <a:rPr lang="en-US" altLang="en-US" sz="1000" b="1">
                <a:solidFill>
                  <a:srgbClr val="009900"/>
                </a:solidFill>
                <a:latin typeface="Times" pitchFamily="1" charset="0"/>
              </a:rPr>
              <a:t> of programming!</a:t>
            </a:r>
          </a:p>
        </p:txBody>
      </p:sp>
      <p:grpSp>
        <p:nvGrpSpPr>
          <p:cNvPr id="103430" name="Group 8"/>
          <p:cNvGrpSpPr>
            <a:grpSpLocks/>
          </p:cNvGrpSpPr>
          <p:nvPr/>
        </p:nvGrpSpPr>
        <p:grpSpPr bwMode="auto">
          <a:xfrm>
            <a:off x="7091363" y="1924050"/>
            <a:ext cx="533400" cy="381000"/>
            <a:chOff x="1824" y="4512"/>
            <a:chExt cx="528" cy="241"/>
          </a:xfrm>
        </p:grpSpPr>
        <p:sp>
          <p:nvSpPr>
            <p:cNvPr id="103433" name="Freeform 9"/>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103434" name="Oval 10"/>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3435" name="Oval 11"/>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3436" name="Oval 12"/>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3437" name="Oval 13"/>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3438" name="Oval 14"/>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3439" name="Oval 15"/>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3440" name="Oval 16"/>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3441" name="Freeform 17"/>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03442" name="Freeform 18"/>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03443" name="AutoShape 19"/>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3444" name="AutoShape 20"/>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103431" name="Line 21"/>
          <p:cNvSpPr>
            <a:spLocks noChangeShapeType="1"/>
          </p:cNvSpPr>
          <p:nvPr/>
        </p:nvSpPr>
        <p:spPr bwMode="auto">
          <a:xfrm>
            <a:off x="3124200" y="3962400"/>
            <a:ext cx="403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32" name="Text Box 22"/>
          <p:cNvSpPr txBox="1">
            <a:spLocks noChangeArrowheads="1"/>
          </p:cNvSpPr>
          <p:nvPr/>
        </p:nvSpPr>
        <p:spPr bwMode="auto">
          <a:xfrm>
            <a:off x="3506788" y="3962400"/>
            <a:ext cx="3200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000">
                <a:latin typeface="Arial" pitchFamily="34" charset="0"/>
              </a:rPr>
              <a:t>what do we need here?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50" name="Group 2"/>
          <p:cNvGrpSpPr>
            <a:grpSpLocks/>
          </p:cNvGrpSpPr>
          <p:nvPr/>
        </p:nvGrpSpPr>
        <p:grpSpPr bwMode="auto">
          <a:xfrm>
            <a:off x="468313" y="1038225"/>
            <a:ext cx="8047037" cy="180975"/>
            <a:chOff x="295" y="1311"/>
            <a:chExt cx="5177" cy="114"/>
          </a:xfrm>
        </p:grpSpPr>
        <p:sp>
          <p:nvSpPr>
            <p:cNvPr id="10446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447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104451" name="Rectangle 5"/>
          <p:cNvSpPr>
            <a:spLocks noChangeArrowheads="1"/>
          </p:cNvSpPr>
          <p:nvPr/>
        </p:nvSpPr>
        <p:spPr bwMode="auto">
          <a:xfrm>
            <a:off x="557213" y="196850"/>
            <a:ext cx="7918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3200">
                <a:latin typeface="Times" pitchFamily="1" charset="0"/>
              </a:rPr>
              <a:t>Sorting in Prolog?  </a:t>
            </a:r>
            <a:r>
              <a:rPr lang="en-US" altLang="en-US" sz="3200" b="1">
                <a:latin typeface="Courier New" pitchFamily="49" charset="0"/>
              </a:rPr>
              <a:t>mysort</a:t>
            </a:r>
            <a:endParaRPr lang="en-US" altLang="en-US" sz="4800">
              <a:latin typeface="Times" pitchFamily="1" charset="0"/>
            </a:endParaRPr>
          </a:p>
        </p:txBody>
      </p:sp>
      <p:sp>
        <p:nvSpPr>
          <p:cNvPr id="104452" name="Rectangle 6"/>
          <p:cNvSpPr>
            <a:spLocks noChangeArrowheads="1"/>
          </p:cNvSpPr>
          <p:nvPr/>
        </p:nvSpPr>
        <p:spPr bwMode="auto">
          <a:xfrm>
            <a:off x="457200" y="1430338"/>
            <a:ext cx="7743825"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600" b="1">
                <a:solidFill>
                  <a:srgbClr val="0000FF"/>
                </a:solidFill>
                <a:latin typeface="Courier New" pitchFamily="49" charset="0"/>
              </a:rPr>
              <a:t>%% sort is built-in, so we</a:t>
            </a:r>
            <a:r>
              <a:rPr lang="ja-JP" altLang="en-US" sz="1600" b="1">
                <a:solidFill>
                  <a:srgbClr val="0000FF"/>
                </a:solidFill>
                <a:latin typeface="Courier New" pitchFamily="49" charset="0"/>
              </a:rPr>
              <a:t>’</a:t>
            </a:r>
            <a:r>
              <a:rPr lang="en-US" altLang="ja-JP" sz="1600" b="1">
                <a:solidFill>
                  <a:srgbClr val="0000FF"/>
                </a:solidFill>
                <a:latin typeface="Courier New" pitchFamily="49" charset="0"/>
              </a:rPr>
              <a:t>ll write mysort:</a:t>
            </a:r>
            <a:endParaRPr lang="en-US" altLang="ja-JP" sz="1600" b="1">
              <a:solidFill>
                <a:srgbClr val="000000"/>
              </a:solidFill>
              <a:latin typeface="Courier New" pitchFamily="49" charset="0"/>
            </a:endParaRPr>
          </a:p>
          <a:p>
            <a:pPr>
              <a:spcBef>
                <a:spcPct val="0"/>
              </a:spcBef>
            </a:pPr>
            <a:endParaRPr lang="en-US" altLang="en-US" sz="1600" b="1">
              <a:solidFill>
                <a:srgbClr val="000000"/>
              </a:solidFill>
              <a:latin typeface="Courier New" pitchFamily="49" charset="0"/>
            </a:endParaRPr>
          </a:p>
          <a:p>
            <a:pPr>
              <a:spcBef>
                <a:spcPct val="0"/>
              </a:spcBef>
            </a:pPr>
            <a:r>
              <a:rPr lang="en-US" altLang="en-US" sz="1600" b="1">
                <a:solidFill>
                  <a:srgbClr val="000000"/>
                </a:solidFill>
                <a:latin typeface="Courier New" pitchFamily="49" charset="0"/>
              </a:rPr>
              <a:t>mysort(L,S) :- perm(L,S), sorted(S).</a:t>
            </a:r>
          </a:p>
          <a:p>
            <a:pPr>
              <a:spcBef>
                <a:spcPct val="0"/>
              </a:spcBef>
            </a:pPr>
            <a:endParaRPr lang="en-US" altLang="en-US" sz="1600" b="1">
              <a:solidFill>
                <a:srgbClr val="000000"/>
              </a:solidFill>
              <a:latin typeface="Courier New" pitchFamily="49" charset="0"/>
            </a:endParaRPr>
          </a:p>
          <a:p>
            <a:pPr>
              <a:spcBef>
                <a:spcPct val="0"/>
              </a:spcBef>
            </a:pPr>
            <a:endParaRPr lang="en-US" altLang="en-US" sz="1600" b="1">
              <a:solidFill>
                <a:srgbClr val="000000"/>
              </a:solidFill>
              <a:latin typeface="Courier New" pitchFamily="49" charset="0"/>
            </a:endParaRPr>
          </a:p>
          <a:p>
            <a:pPr>
              <a:spcBef>
                <a:spcPct val="0"/>
              </a:spcBef>
            </a:pPr>
            <a:r>
              <a:rPr lang="en-US" altLang="en-US" sz="1600" b="1">
                <a:solidFill>
                  <a:srgbClr val="0000FF"/>
                </a:solidFill>
                <a:latin typeface="Courier New" pitchFamily="49" charset="0"/>
              </a:rPr>
              <a:t>%% sorted checks if a list is sorted...</a:t>
            </a:r>
            <a:endParaRPr lang="en-US" altLang="en-US" sz="1600" b="1">
              <a:solidFill>
                <a:srgbClr val="000000"/>
              </a:solidFill>
              <a:latin typeface="Courier New" pitchFamily="49" charset="0"/>
            </a:endParaRPr>
          </a:p>
          <a:p>
            <a:pPr>
              <a:spcBef>
                <a:spcPct val="0"/>
              </a:spcBef>
            </a:pPr>
            <a:endParaRPr lang="en-US" altLang="en-US" sz="1600" b="1">
              <a:solidFill>
                <a:srgbClr val="000000"/>
              </a:solidFill>
              <a:latin typeface="Courier New" pitchFamily="49" charset="0"/>
            </a:endParaRPr>
          </a:p>
          <a:p>
            <a:pPr>
              <a:spcBef>
                <a:spcPct val="0"/>
              </a:spcBef>
            </a:pPr>
            <a:r>
              <a:rPr lang="en-US" altLang="en-US" sz="1600" b="1">
                <a:solidFill>
                  <a:srgbClr val="000000"/>
                </a:solidFill>
                <a:latin typeface="Courier New" pitchFamily="49" charset="0"/>
              </a:rPr>
              <a:t>sorted([]).</a:t>
            </a:r>
          </a:p>
          <a:p>
            <a:pPr>
              <a:spcBef>
                <a:spcPct val="0"/>
              </a:spcBef>
            </a:pPr>
            <a:r>
              <a:rPr lang="en-US" altLang="en-US" sz="1600" b="1">
                <a:solidFill>
                  <a:srgbClr val="000000"/>
                </a:solidFill>
                <a:latin typeface="Courier New" pitchFamily="49" charset="0"/>
              </a:rPr>
              <a:t>sorted([_]).</a:t>
            </a:r>
          </a:p>
          <a:p>
            <a:pPr>
              <a:spcBef>
                <a:spcPct val="0"/>
              </a:spcBef>
            </a:pPr>
            <a:r>
              <a:rPr lang="en-US" altLang="en-US" sz="1600" b="1">
                <a:solidFill>
                  <a:srgbClr val="000000"/>
                </a:solidFill>
                <a:latin typeface="Courier New" pitchFamily="49" charset="0"/>
              </a:rPr>
              <a:t>sorted([F,S|R])  :-</a:t>
            </a:r>
          </a:p>
          <a:p>
            <a:pPr>
              <a:spcBef>
                <a:spcPct val="0"/>
              </a:spcBef>
            </a:pPr>
            <a:endParaRPr lang="en-US" altLang="en-US" sz="1600" b="1">
              <a:solidFill>
                <a:srgbClr val="000000"/>
              </a:solidFill>
              <a:latin typeface="Courier New" pitchFamily="49" charset="0"/>
            </a:endParaRPr>
          </a:p>
          <a:p>
            <a:pPr>
              <a:spcBef>
                <a:spcPct val="0"/>
              </a:spcBef>
            </a:pPr>
            <a:endParaRPr lang="en-US" altLang="en-US" sz="1600" b="1">
              <a:solidFill>
                <a:srgbClr val="000000"/>
              </a:solidFill>
              <a:latin typeface="Courier New" pitchFamily="49" charset="0"/>
            </a:endParaRPr>
          </a:p>
          <a:p>
            <a:pPr>
              <a:spcBef>
                <a:spcPct val="0"/>
              </a:spcBef>
            </a:pPr>
            <a:r>
              <a:rPr lang="en-US" altLang="en-US" sz="1600" b="1">
                <a:solidFill>
                  <a:srgbClr val="0000FF"/>
                </a:solidFill>
                <a:latin typeface="Courier New" pitchFamily="49" charset="0"/>
              </a:rPr>
              <a:t>%% perm can generate all permutations of L</a:t>
            </a:r>
          </a:p>
          <a:p>
            <a:pPr>
              <a:spcBef>
                <a:spcPct val="0"/>
              </a:spcBef>
            </a:pPr>
            <a:r>
              <a:rPr lang="en-US" altLang="en-US" sz="1600" b="1">
                <a:solidFill>
                  <a:srgbClr val="0000FF"/>
                </a:solidFill>
                <a:latin typeface="Courier New" pitchFamily="49" charset="0"/>
              </a:rPr>
              <a:t>%%  it does not work in right-to-left, however</a:t>
            </a:r>
            <a:endParaRPr lang="en-US" altLang="en-US" sz="1600" b="1">
              <a:solidFill>
                <a:srgbClr val="000000"/>
              </a:solidFill>
              <a:latin typeface="Courier New" pitchFamily="49" charset="0"/>
            </a:endParaRPr>
          </a:p>
          <a:p>
            <a:pPr>
              <a:spcBef>
                <a:spcPct val="0"/>
              </a:spcBef>
            </a:pPr>
            <a:endParaRPr lang="en-US" altLang="en-US" sz="1600" b="1">
              <a:solidFill>
                <a:srgbClr val="000000"/>
              </a:solidFill>
              <a:latin typeface="Courier New" pitchFamily="49" charset="0"/>
            </a:endParaRPr>
          </a:p>
          <a:p>
            <a:pPr>
              <a:spcBef>
                <a:spcPct val="0"/>
              </a:spcBef>
            </a:pPr>
            <a:r>
              <a:rPr lang="en-US" altLang="en-US" sz="1600" b="1">
                <a:solidFill>
                  <a:srgbClr val="000000"/>
                </a:solidFill>
                <a:latin typeface="Courier New" pitchFamily="49" charset="0"/>
              </a:rPr>
              <a:t>perm([],[]).</a:t>
            </a:r>
          </a:p>
          <a:p>
            <a:pPr>
              <a:spcBef>
                <a:spcPct val="0"/>
              </a:spcBef>
            </a:pPr>
            <a:r>
              <a:rPr lang="en-US" altLang="en-US" sz="1600" b="1">
                <a:solidFill>
                  <a:srgbClr val="000000"/>
                </a:solidFill>
                <a:latin typeface="Courier New" pitchFamily="49" charset="0"/>
              </a:rPr>
              <a:t>perm(L, [F|R]) :- </a:t>
            </a:r>
          </a:p>
          <a:p>
            <a:pPr>
              <a:spcBef>
                <a:spcPct val="0"/>
              </a:spcBef>
            </a:pPr>
            <a:r>
              <a:rPr lang="en-US" altLang="en-US" sz="1600" b="1">
                <a:solidFill>
                  <a:srgbClr val="000000"/>
                </a:solidFill>
                <a:latin typeface="Courier New" pitchFamily="49" charset="0"/>
              </a:rPr>
              <a:t>  app(BeforeF, [F|AfterF], L),  </a:t>
            </a:r>
            <a:r>
              <a:rPr lang="en-US" altLang="en-US" sz="1600" b="1">
                <a:solidFill>
                  <a:srgbClr val="8F01B8"/>
                </a:solidFill>
                <a:latin typeface="Courier New" pitchFamily="49" charset="0"/>
              </a:rPr>
              <a:t>%% split L around F</a:t>
            </a:r>
            <a:endParaRPr lang="en-US" altLang="en-US" sz="1600" b="1">
              <a:solidFill>
                <a:srgbClr val="000000"/>
              </a:solidFill>
              <a:latin typeface="Courier New" pitchFamily="49" charset="0"/>
            </a:endParaRPr>
          </a:p>
          <a:p>
            <a:pPr>
              <a:spcBef>
                <a:spcPct val="0"/>
              </a:spcBef>
            </a:pPr>
            <a:r>
              <a:rPr lang="en-US" altLang="en-US" sz="1600" b="1">
                <a:solidFill>
                  <a:srgbClr val="000000"/>
                </a:solidFill>
                <a:latin typeface="Courier New" pitchFamily="49" charset="0"/>
              </a:rPr>
              <a:t>  app(BeforeF, AfterF, PermR),  </a:t>
            </a:r>
            <a:r>
              <a:rPr lang="en-US" altLang="en-US" sz="1600" b="1">
                <a:solidFill>
                  <a:srgbClr val="8F01B8"/>
                </a:solidFill>
                <a:latin typeface="Courier New" pitchFamily="49" charset="0"/>
              </a:rPr>
              <a:t>%% recombine all except F</a:t>
            </a:r>
            <a:endParaRPr lang="en-US" altLang="en-US" sz="1600" b="1">
              <a:solidFill>
                <a:srgbClr val="000000"/>
              </a:solidFill>
              <a:latin typeface="Courier New" pitchFamily="49" charset="0"/>
            </a:endParaRPr>
          </a:p>
          <a:p>
            <a:pPr>
              <a:spcBef>
                <a:spcPct val="0"/>
              </a:spcBef>
            </a:pPr>
            <a:r>
              <a:rPr lang="en-US" altLang="en-US" sz="1600" b="1">
                <a:solidFill>
                  <a:srgbClr val="000000"/>
                </a:solidFill>
                <a:latin typeface="Courier New" pitchFamily="49" charset="0"/>
              </a:rPr>
              <a:t>  perm(PermR, R).               </a:t>
            </a:r>
            <a:r>
              <a:rPr lang="en-US" altLang="en-US" sz="1600" b="1">
                <a:solidFill>
                  <a:srgbClr val="8F01B8"/>
                </a:solidFill>
                <a:latin typeface="Courier New" pitchFamily="49" charset="0"/>
              </a:rPr>
              <a:t>%% PermR is </a:t>
            </a:r>
            <a:r>
              <a:rPr lang="en-US" altLang="en-US" sz="1600" b="1">
                <a:solidFill>
                  <a:srgbClr val="FF0119"/>
                </a:solidFill>
                <a:latin typeface="Courier New" pitchFamily="49" charset="0"/>
              </a:rPr>
              <a:t>bound</a:t>
            </a:r>
            <a:r>
              <a:rPr lang="en-US" altLang="en-US" sz="1600" b="1">
                <a:solidFill>
                  <a:srgbClr val="8F01B8"/>
                </a:solidFill>
                <a:latin typeface="Courier New" pitchFamily="49" charset="0"/>
              </a:rPr>
              <a:t>, so we're OK</a:t>
            </a:r>
            <a:endParaRPr lang="en-US" altLang="en-US" sz="1600" b="1">
              <a:solidFill>
                <a:srgbClr val="000000"/>
              </a:solidFill>
              <a:latin typeface="Courier New" pitchFamily="49" charset="0"/>
            </a:endParaRPr>
          </a:p>
        </p:txBody>
      </p:sp>
      <p:sp>
        <p:nvSpPr>
          <p:cNvPr id="104453" name="Text Box 7"/>
          <p:cNvSpPr txBox="1">
            <a:spLocks noChangeArrowheads="1"/>
          </p:cNvSpPr>
          <p:nvPr/>
        </p:nvSpPr>
        <p:spPr bwMode="auto">
          <a:xfrm>
            <a:off x="6705600" y="1447800"/>
            <a:ext cx="1254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90000"/>
              </a:lnSpc>
            </a:pPr>
            <a:r>
              <a:rPr lang="en-US" altLang="en-US" sz="1000" b="1">
                <a:solidFill>
                  <a:srgbClr val="009900"/>
                </a:solidFill>
                <a:latin typeface="Times" pitchFamily="1" charset="0"/>
              </a:rPr>
              <a:t>This is </a:t>
            </a:r>
            <a:r>
              <a:rPr lang="en-US" altLang="en-US" sz="1000" b="1">
                <a:latin typeface="Courier New" pitchFamily="49" charset="0"/>
              </a:rPr>
              <a:t>mysort</a:t>
            </a:r>
            <a:r>
              <a:rPr lang="en-US" altLang="en-US" sz="1000" b="1">
                <a:solidFill>
                  <a:srgbClr val="009900"/>
                </a:solidFill>
                <a:latin typeface="Times" pitchFamily="1" charset="0"/>
              </a:rPr>
              <a:t> of programming!</a:t>
            </a:r>
          </a:p>
        </p:txBody>
      </p:sp>
      <p:grpSp>
        <p:nvGrpSpPr>
          <p:cNvPr id="104454" name="Group 8"/>
          <p:cNvGrpSpPr>
            <a:grpSpLocks/>
          </p:cNvGrpSpPr>
          <p:nvPr/>
        </p:nvGrpSpPr>
        <p:grpSpPr bwMode="auto">
          <a:xfrm>
            <a:off x="7091363" y="1924050"/>
            <a:ext cx="533400" cy="381000"/>
            <a:chOff x="1824" y="4512"/>
            <a:chExt cx="528" cy="241"/>
          </a:xfrm>
        </p:grpSpPr>
        <p:sp>
          <p:nvSpPr>
            <p:cNvPr id="104457" name="Freeform 9"/>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104458" name="Oval 10"/>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4459" name="Oval 11"/>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4460" name="Oval 12"/>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4461" name="Oval 13"/>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4462" name="Oval 14"/>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4463" name="Oval 15"/>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4464" name="Oval 16"/>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4465" name="Freeform 17"/>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04466" name="Freeform 18"/>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04467" name="AutoShape 19"/>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4468" name="AutoShape 20"/>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104455" name="Line 21"/>
          <p:cNvSpPr>
            <a:spLocks noChangeShapeType="1"/>
          </p:cNvSpPr>
          <p:nvPr/>
        </p:nvSpPr>
        <p:spPr bwMode="auto">
          <a:xfrm>
            <a:off x="3124200" y="3962400"/>
            <a:ext cx="403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56" name="Text Box 22"/>
          <p:cNvSpPr txBox="1">
            <a:spLocks noChangeArrowheads="1"/>
          </p:cNvSpPr>
          <p:nvPr/>
        </p:nvSpPr>
        <p:spPr bwMode="auto">
          <a:xfrm>
            <a:off x="3506788" y="3962400"/>
            <a:ext cx="3200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000">
                <a:latin typeface="Arial" pitchFamily="34" charset="0"/>
              </a:rPr>
              <a:t>what do we need here?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4" name="Group 2"/>
          <p:cNvGrpSpPr>
            <a:grpSpLocks/>
          </p:cNvGrpSpPr>
          <p:nvPr/>
        </p:nvGrpSpPr>
        <p:grpSpPr bwMode="auto">
          <a:xfrm>
            <a:off x="468313" y="1038225"/>
            <a:ext cx="8047037" cy="180975"/>
            <a:chOff x="295" y="1311"/>
            <a:chExt cx="5177" cy="114"/>
          </a:xfrm>
        </p:grpSpPr>
        <p:sp>
          <p:nvSpPr>
            <p:cNvPr id="10549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549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105475" name="Rectangle 5"/>
          <p:cNvSpPr>
            <a:spLocks noChangeArrowheads="1"/>
          </p:cNvSpPr>
          <p:nvPr/>
        </p:nvSpPr>
        <p:spPr bwMode="auto">
          <a:xfrm>
            <a:off x="557213" y="196850"/>
            <a:ext cx="7918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4400">
                <a:latin typeface="Times" pitchFamily="1" charset="0"/>
              </a:rPr>
              <a:t>Listing with Prolog</a:t>
            </a:r>
            <a:endParaRPr lang="en-US" altLang="en-US" sz="4800">
              <a:latin typeface="Times" pitchFamily="1" charset="0"/>
            </a:endParaRPr>
          </a:p>
        </p:txBody>
      </p:sp>
      <p:sp>
        <p:nvSpPr>
          <p:cNvPr id="105476" name="Rectangle 6"/>
          <p:cNvSpPr>
            <a:spLocks noChangeArrowheads="1"/>
          </p:cNvSpPr>
          <p:nvPr/>
        </p:nvSpPr>
        <p:spPr bwMode="auto">
          <a:xfrm>
            <a:off x="457200" y="1430338"/>
            <a:ext cx="5915025"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600" b="1">
                <a:solidFill>
                  <a:srgbClr val="0000FF"/>
                </a:solidFill>
                <a:latin typeface="Courier New" pitchFamily="49" charset="0"/>
              </a:rPr>
              <a:t>%% member is not built in to prolog...</a:t>
            </a:r>
            <a:endParaRPr lang="en-US" altLang="en-US" sz="1600" b="1">
              <a:solidFill>
                <a:srgbClr val="000000"/>
              </a:solidFill>
              <a:latin typeface="Courier New" pitchFamily="49" charset="0"/>
            </a:endParaRPr>
          </a:p>
          <a:p>
            <a:pPr>
              <a:spcBef>
                <a:spcPct val="0"/>
              </a:spcBef>
            </a:pPr>
            <a:endParaRPr lang="en-US" altLang="en-US" sz="1600" b="1">
              <a:solidFill>
                <a:srgbClr val="000000"/>
              </a:solidFill>
              <a:latin typeface="Courier New" pitchFamily="49" charset="0"/>
            </a:endParaRPr>
          </a:p>
          <a:p>
            <a:pPr>
              <a:spcBef>
                <a:spcPct val="0"/>
              </a:spcBef>
            </a:pPr>
            <a:r>
              <a:rPr lang="en-US" altLang="en-US" sz="1600" b="1">
                <a:solidFill>
                  <a:srgbClr val="000000"/>
                </a:solidFill>
                <a:latin typeface="Courier New" pitchFamily="49" charset="0"/>
              </a:rPr>
              <a:t>member(X, [X|R]).</a:t>
            </a:r>
          </a:p>
          <a:p>
            <a:pPr>
              <a:spcBef>
                <a:spcPct val="0"/>
              </a:spcBef>
            </a:pPr>
            <a:r>
              <a:rPr lang="en-US" altLang="en-US" sz="1600" b="1">
                <a:solidFill>
                  <a:srgbClr val="000000"/>
                </a:solidFill>
                <a:latin typeface="Courier New" pitchFamily="49" charset="0"/>
              </a:rPr>
              <a:t>member(X, [F|R]) :- member(X, R).</a:t>
            </a:r>
          </a:p>
          <a:p>
            <a:pPr>
              <a:spcBef>
                <a:spcPct val="0"/>
              </a:spcBef>
            </a:pPr>
            <a:endParaRPr lang="en-US" altLang="en-US" sz="1600" b="1">
              <a:solidFill>
                <a:srgbClr val="000000"/>
              </a:solidFill>
              <a:latin typeface="Courier New" pitchFamily="49" charset="0"/>
            </a:endParaRPr>
          </a:p>
          <a:p>
            <a:pPr>
              <a:spcBef>
                <a:spcPct val="0"/>
              </a:spcBef>
            </a:pPr>
            <a:endParaRPr lang="en-US" altLang="en-US" sz="1600" b="1">
              <a:solidFill>
                <a:srgbClr val="000000"/>
              </a:solidFill>
              <a:latin typeface="Courier New" pitchFamily="49" charset="0"/>
            </a:endParaRPr>
          </a:p>
          <a:p>
            <a:pPr>
              <a:spcBef>
                <a:spcPct val="0"/>
              </a:spcBef>
            </a:pPr>
            <a:endParaRPr lang="en-US" altLang="en-US" sz="1600" b="1">
              <a:solidFill>
                <a:srgbClr val="000000"/>
              </a:solidFill>
              <a:latin typeface="Courier New" pitchFamily="49" charset="0"/>
            </a:endParaRPr>
          </a:p>
          <a:p>
            <a:pPr>
              <a:spcBef>
                <a:spcPct val="0"/>
              </a:spcBef>
            </a:pPr>
            <a:r>
              <a:rPr lang="en-US" altLang="en-US" sz="1600" b="1">
                <a:solidFill>
                  <a:srgbClr val="0000FF"/>
                </a:solidFill>
                <a:latin typeface="Courier New" pitchFamily="49" charset="0"/>
              </a:rPr>
              <a:t>%% length is built-in, so we will write len</a:t>
            </a:r>
          </a:p>
          <a:p>
            <a:pPr>
              <a:spcBef>
                <a:spcPct val="0"/>
              </a:spcBef>
            </a:pPr>
            <a:r>
              <a:rPr lang="en-US" altLang="en-US" sz="1600" b="1">
                <a:solidFill>
                  <a:srgbClr val="0000FF"/>
                </a:solidFill>
                <a:latin typeface="Courier New" pitchFamily="49" charset="0"/>
              </a:rPr>
              <a:t>%%  just to illuistrate how it might be written</a:t>
            </a:r>
            <a:endParaRPr lang="en-US" altLang="en-US" sz="1600" b="1">
              <a:solidFill>
                <a:srgbClr val="000000"/>
              </a:solidFill>
              <a:latin typeface="Courier New" pitchFamily="49" charset="0"/>
            </a:endParaRPr>
          </a:p>
          <a:p>
            <a:pPr>
              <a:spcBef>
                <a:spcPct val="0"/>
              </a:spcBef>
            </a:pPr>
            <a:endParaRPr lang="en-US" altLang="en-US" sz="1600" b="1">
              <a:solidFill>
                <a:srgbClr val="000000"/>
              </a:solidFill>
              <a:latin typeface="Courier New" pitchFamily="49" charset="0"/>
            </a:endParaRPr>
          </a:p>
          <a:p>
            <a:pPr>
              <a:spcBef>
                <a:spcPct val="0"/>
              </a:spcBef>
            </a:pPr>
            <a:r>
              <a:rPr lang="en-US" altLang="en-US" sz="1600" b="1">
                <a:solidFill>
                  <a:srgbClr val="000000"/>
                </a:solidFill>
                <a:latin typeface="Courier New" pitchFamily="49" charset="0"/>
              </a:rPr>
              <a:t>len([], 0).</a:t>
            </a:r>
          </a:p>
          <a:p>
            <a:pPr>
              <a:spcBef>
                <a:spcPct val="0"/>
              </a:spcBef>
            </a:pPr>
            <a:r>
              <a:rPr lang="en-US" altLang="en-US" sz="1600" b="1">
                <a:solidFill>
                  <a:srgbClr val="000000"/>
                </a:solidFill>
                <a:latin typeface="Courier New" pitchFamily="49" charset="0"/>
              </a:rPr>
              <a:t>len([_|R], L) :- len(R, L2), L is L2+1.</a:t>
            </a:r>
          </a:p>
          <a:p>
            <a:pPr>
              <a:spcBef>
                <a:spcPct val="0"/>
              </a:spcBef>
            </a:pPr>
            <a:endParaRPr lang="en-US" altLang="en-US" sz="1600" b="1">
              <a:solidFill>
                <a:srgbClr val="000000"/>
              </a:solidFill>
              <a:latin typeface="Courier New" pitchFamily="49" charset="0"/>
            </a:endParaRPr>
          </a:p>
          <a:p>
            <a:pPr>
              <a:spcBef>
                <a:spcPct val="0"/>
              </a:spcBef>
            </a:pPr>
            <a:endParaRPr lang="en-US" altLang="en-US" sz="1600" b="1">
              <a:solidFill>
                <a:srgbClr val="000000"/>
              </a:solidFill>
              <a:latin typeface="Courier New" pitchFamily="49" charset="0"/>
            </a:endParaRPr>
          </a:p>
          <a:p>
            <a:pPr>
              <a:spcBef>
                <a:spcPct val="0"/>
              </a:spcBef>
            </a:pPr>
            <a:endParaRPr lang="en-US" altLang="en-US" sz="1600" b="1">
              <a:solidFill>
                <a:srgbClr val="000000"/>
              </a:solidFill>
              <a:latin typeface="Courier New" pitchFamily="49" charset="0"/>
            </a:endParaRPr>
          </a:p>
          <a:p>
            <a:pPr>
              <a:spcBef>
                <a:spcPct val="0"/>
              </a:spcBef>
            </a:pPr>
            <a:r>
              <a:rPr lang="en-US" altLang="en-US" sz="1600" b="1">
                <a:solidFill>
                  <a:srgbClr val="0000FF"/>
                </a:solidFill>
                <a:latin typeface="Courier New" pitchFamily="49" charset="0"/>
              </a:rPr>
              <a:t>%% append is built-in, so we will write app</a:t>
            </a:r>
          </a:p>
          <a:p>
            <a:pPr>
              <a:spcBef>
                <a:spcPct val="0"/>
              </a:spcBef>
            </a:pPr>
            <a:r>
              <a:rPr lang="en-US" altLang="en-US" sz="1600" b="1">
                <a:solidFill>
                  <a:srgbClr val="0000FF"/>
                </a:solidFill>
                <a:latin typeface="Courier New" pitchFamily="49" charset="0"/>
              </a:rPr>
              <a:t>%%  again just to see how it might be done</a:t>
            </a:r>
            <a:endParaRPr lang="en-US" altLang="en-US" sz="1600" b="1">
              <a:solidFill>
                <a:srgbClr val="000000"/>
              </a:solidFill>
              <a:latin typeface="Courier New" pitchFamily="49" charset="0"/>
            </a:endParaRPr>
          </a:p>
          <a:p>
            <a:pPr>
              <a:spcBef>
                <a:spcPct val="0"/>
              </a:spcBef>
            </a:pPr>
            <a:endParaRPr lang="en-US" altLang="en-US" sz="1600" b="1">
              <a:solidFill>
                <a:srgbClr val="000000"/>
              </a:solidFill>
              <a:latin typeface="Courier New" pitchFamily="49" charset="0"/>
            </a:endParaRPr>
          </a:p>
          <a:p>
            <a:pPr>
              <a:spcBef>
                <a:spcPct val="0"/>
              </a:spcBef>
            </a:pPr>
            <a:r>
              <a:rPr lang="en-US" altLang="en-US" sz="1600" b="1">
                <a:solidFill>
                  <a:srgbClr val="000000"/>
                </a:solidFill>
                <a:latin typeface="Courier New" pitchFamily="49" charset="0"/>
              </a:rPr>
              <a:t>app([], L, L).</a:t>
            </a:r>
          </a:p>
          <a:p>
            <a:pPr>
              <a:spcBef>
                <a:spcPct val="0"/>
              </a:spcBef>
            </a:pPr>
            <a:r>
              <a:rPr lang="en-US" altLang="en-US" sz="1600" b="1">
                <a:solidFill>
                  <a:srgbClr val="000000"/>
                </a:solidFill>
                <a:latin typeface="Courier New" pitchFamily="49" charset="0"/>
              </a:rPr>
              <a:t>app([F|R], L, [F|A]) :- app(R, L, A).</a:t>
            </a:r>
          </a:p>
        </p:txBody>
      </p:sp>
      <p:sp>
        <p:nvSpPr>
          <p:cNvPr id="105477" name="Text Box 7"/>
          <p:cNvSpPr txBox="1">
            <a:spLocks noChangeArrowheads="1"/>
          </p:cNvSpPr>
          <p:nvPr/>
        </p:nvSpPr>
        <p:spPr bwMode="auto">
          <a:xfrm>
            <a:off x="809625" y="4624388"/>
            <a:ext cx="1447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90000"/>
              </a:lnSpc>
            </a:pPr>
            <a:r>
              <a:rPr lang="en-US" altLang="en-US" sz="1000" b="1">
                <a:solidFill>
                  <a:srgbClr val="009900"/>
                </a:solidFill>
                <a:latin typeface="Times" pitchFamily="1" charset="0"/>
              </a:rPr>
              <a:t>I should underscore the importance of this!</a:t>
            </a:r>
          </a:p>
        </p:txBody>
      </p:sp>
      <p:grpSp>
        <p:nvGrpSpPr>
          <p:cNvPr id="105478" name="Group 8"/>
          <p:cNvGrpSpPr>
            <a:grpSpLocks/>
          </p:cNvGrpSpPr>
          <p:nvPr/>
        </p:nvGrpSpPr>
        <p:grpSpPr bwMode="auto">
          <a:xfrm>
            <a:off x="368300" y="4632325"/>
            <a:ext cx="414338" cy="276225"/>
            <a:chOff x="1824" y="4512"/>
            <a:chExt cx="528" cy="241"/>
          </a:xfrm>
        </p:grpSpPr>
        <p:sp>
          <p:nvSpPr>
            <p:cNvPr id="105484" name="Freeform 9"/>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105485" name="Oval 10"/>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5486" name="Oval 11"/>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5487" name="Oval 12"/>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5488" name="Oval 13"/>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5489" name="Oval 14"/>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5490" name="Oval 15"/>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5491" name="Oval 16"/>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5492" name="Freeform 17"/>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05493" name="Freeform 18"/>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05494" name="AutoShape 19"/>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5495" name="AutoShape 20"/>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105479" name="Line 21"/>
          <p:cNvSpPr>
            <a:spLocks noChangeShapeType="1"/>
          </p:cNvSpPr>
          <p:nvPr/>
        </p:nvSpPr>
        <p:spPr bwMode="auto">
          <a:xfrm flipH="1" flipV="1">
            <a:off x="1225550" y="4462463"/>
            <a:ext cx="34925" cy="168275"/>
          </a:xfrm>
          <a:prstGeom prst="line">
            <a:avLst/>
          </a:prstGeom>
          <a:noFill/>
          <a:ln w="9525">
            <a:solidFill>
              <a:srgbClr val="0099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105480" name="Line 22"/>
          <p:cNvSpPr>
            <a:spLocks noChangeShapeType="1"/>
          </p:cNvSpPr>
          <p:nvPr/>
        </p:nvSpPr>
        <p:spPr bwMode="auto">
          <a:xfrm flipH="1" flipV="1">
            <a:off x="4483100" y="4429125"/>
            <a:ext cx="53975" cy="258763"/>
          </a:xfrm>
          <a:prstGeom prst="line">
            <a:avLst/>
          </a:prstGeom>
          <a:noFill/>
          <a:ln w="9525">
            <a:solidFill>
              <a:srgbClr val="0099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105481" name="Text Box 23"/>
          <p:cNvSpPr txBox="1">
            <a:spLocks noChangeArrowheads="1"/>
          </p:cNvSpPr>
          <p:nvPr/>
        </p:nvSpPr>
        <p:spPr bwMode="auto">
          <a:xfrm>
            <a:off x="4448175" y="4676775"/>
            <a:ext cx="9286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90000"/>
              </a:lnSpc>
            </a:pPr>
            <a:r>
              <a:rPr lang="en-US" altLang="en-US" sz="1000" b="1">
                <a:solidFill>
                  <a:srgbClr val="009900"/>
                </a:solidFill>
                <a:latin typeface="Times" pitchFamily="1" charset="0"/>
              </a:rPr>
              <a:t>See! Prolog </a:t>
            </a:r>
            <a:r>
              <a:rPr lang="en-US" altLang="en-US" sz="1000" b="1">
                <a:latin typeface="Courier New" pitchFamily="49" charset="0"/>
              </a:rPr>
              <a:t>is</a:t>
            </a:r>
            <a:r>
              <a:rPr lang="en-US" altLang="en-US" sz="1000" b="1">
                <a:solidFill>
                  <a:srgbClr val="009900"/>
                </a:solidFill>
                <a:latin typeface="Times" pitchFamily="1" charset="0"/>
              </a:rPr>
              <a:t> friendly!</a:t>
            </a:r>
          </a:p>
        </p:txBody>
      </p:sp>
      <p:sp>
        <p:nvSpPr>
          <p:cNvPr id="105482" name="Text Box 24"/>
          <p:cNvSpPr txBox="1">
            <a:spLocks noChangeArrowheads="1"/>
          </p:cNvSpPr>
          <p:nvPr/>
        </p:nvSpPr>
        <p:spPr bwMode="auto">
          <a:xfrm>
            <a:off x="6853238" y="2038350"/>
            <a:ext cx="1254125" cy="374650"/>
          </a:xfrm>
          <a:prstGeom prst="rect">
            <a:avLst/>
          </a:prstGeom>
          <a:noFill/>
          <a:ln w="9525">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90000"/>
              </a:lnSpc>
            </a:pPr>
            <a:r>
              <a:rPr lang="en-US" altLang="en-US" sz="1000" b="1">
                <a:solidFill>
                  <a:srgbClr val="009900"/>
                </a:solidFill>
                <a:latin typeface="Times" pitchFamily="1" charset="0"/>
              </a:rPr>
              <a:t>Why might Prolog complain here?</a:t>
            </a:r>
          </a:p>
        </p:txBody>
      </p:sp>
      <p:sp>
        <p:nvSpPr>
          <p:cNvPr id="105483" name="Text Box 25"/>
          <p:cNvSpPr txBox="1">
            <a:spLocks noChangeArrowheads="1"/>
          </p:cNvSpPr>
          <p:nvPr/>
        </p:nvSpPr>
        <p:spPr bwMode="auto">
          <a:xfrm>
            <a:off x="6351588" y="4373563"/>
            <a:ext cx="928687" cy="374650"/>
          </a:xfrm>
          <a:prstGeom prst="rect">
            <a:avLst/>
          </a:prstGeom>
          <a:noFill/>
          <a:ln w="9525">
            <a:solidFill>
              <a:srgbClr val="0092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90000"/>
              </a:lnSpc>
            </a:pPr>
            <a:r>
              <a:rPr lang="en-US" altLang="en-US" sz="1000" b="1">
                <a:solidFill>
                  <a:srgbClr val="009900"/>
                </a:solidFill>
                <a:latin typeface="Times" pitchFamily="1" charset="0"/>
              </a:rPr>
              <a:t>Does order matter here?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9"/>
          <p:cNvSpPr txBox="1">
            <a:spLocks noChangeArrowheads="1"/>
          </p:cNvSpPr>
          <p:nvPr/>
        </p:nvSpPr>
        <p:spPr bwMode="auto">
          <a:xfrm>
            <a:off x="1187450" y="1335088"/>
            <a:ext cx="69167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200">
                <a:solidFill>
                  <a:schemeClr val="folHlink"/>
                </a:solidFill>
                <a:latin typeface="Comic Sans MS" pitchFamily="66" charset="0"/>
              </a:rPr>
              <a:t>Good luck ~ </a:t>
            </a:r>
            <a:r>
              <a:rPr lang="en-US" altLang="en-US" sz="4200">
                <a:solidFill>
                  <a:srgbClr val="009200"/>
                </a:solidFill>
                <a:latin typeface="Comic Sans MS" pitchFamily="66" charset="0"/>
              </a:rPr>
              <a:t>midterm (Th)</a:t>
            </a:r>
            <a:r>
              <a:rPr lang="en-US" altLang="en-US" sz="4200">
                <a:solidFill>
                  <a:schemeClr val="folHlink"/>
                </a:solidFill>
                <a:latin typeface="Comic Sans MS" pitchFamily="66" charset="0"/>
              </a:rPr>
              <a:t> and </a:t>
            </a:r>
            <a:r>
              <a:rPr lang="en-US" altLang="en-US" sz="4200">
                <a:solidFill>
                  <a:srgbClr val="0333FF"/>
                </a:solidFill>
                <a:latin typeface="Comic Sans MS" pitchFamily="66" charset="0"/>
              </a:rPr>
              <a:t>Hw #8 (Sun.)</a:t>
            </a:r>
            <a:endParaRPr lang="en-US" altLang="en-US" sz="4200">
              <a:solidFill>
                <a:schemeClr val="folHlink"/>
              </a:solidFill>
              <a:latin typeface="Comic Sans MS" pitchFamily="66"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228600" y="196850"/>
            <a:ext cx="27606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ja-JP" altLang="en-US" sz="4400"/>
              <a:t>“</a:t>
            </a:r>
            <a:r>
              <a:rPr lang="en-US" altLang="ja-JP" sz="4400"/>
              <a:t>Quiz</a:t>
            </a:r>
            <a:r>
              <a:rPr lang="ja-JP" altLang="en-US" sz="4400"/>
              <a:t>”</a:t>
            </a:r>
            <a:r>
              <a:rPr lang="en-US" altLang="ja-JP" sz="4400"/>
              <a:t>  #2</a:t>
            </a:r>
            <a:endParaRPr lang="en-US" altLang="en-US" sz="4800">
              <a:latin typeface="Times" pitchFamily="1" charset="0"/>
            </a:endParaRPr>
          </a:p>
        </p:txBody>
      </p:sp>
      <p:sp>
        <p:nvSpPr>
          <p:cNvPr id="107523" name="Text Box 3"/>
          <p:cNvSpPr txBox="1">
            <a:spLocks noChangeArrowheads="1"/>
          </p:cNvSpPr>
          <p:nvPr/>
        </p:nvSpPr>
        <p:spPr bwMode="auto">
          <a:xfrm>
            <a:off x="303213" y="1260475"/>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latin typeface="Times" pitchFamily="1" charset="0"/>
              </a:rPr>
              <a:t>Write a predicate </a:t>
            </a:r>
            <a:r>
              <a:rPr lang="en-US" altLang="en-US" b="1">
                <a:solidFill>
                  <a:srgbClr val="0000FF"/>
                </a:solidFill>
                <a:latin typeface="Courier New" pitchFamily="49" charset="0"/>
              </a:rPr>
              <a:t>fac </a:t>
            </a:r>
            <a:r>
              <a:rPr lang="en-US" altLang="en-US">
                <a:latin typeface="Times" pitchFamily="1" charset="0"/>
              </a:rPr>
              <a:t>that finds factorials…</a:t>
            </a:r>
          </a:p>
        </p:txBody>
      </p:sp>
      <p:sp>
        <p:nvSpPr>
          <p:cNvPr id="107524" name="Text Box 4"/>
          <p:cNvSpPr txBox="1">
            <a:spLocks noChangeArrowheads="1"/>
          </p:cNvSpPr>
          <p:nvPr/>
        </p:nvSpPr>
        <p:spPr bwMode="auto">
          <a:xfrm>
            <a:off x="304800" y="40386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latin typeface="Times" pitchFamily="1" charset="0"/>
              </a:rPr>
              <a:t>Write a predicate </a:t>
            </a:r>
            <a:r>
              <a:rPr lang="en-US" altLang="en-US" b="1">
                <a:solidFill>
                  <a:srgbClr val="0000FF"/>
                </a:solidFill>
                <a:latin typeface="Courier New" pitchFamily="49" charset="0"/>
              </a:rPr>
              <a:t>sum </a:t>
            </a:r>
            <a:r>
              <a:rPr lang="en-US" altLang="en-US">
                <a:latin typeface="Times" pitchFamily="1" charset="0"/>
              </a:rPr>
              <a:t>that finds the sum of two values…</a:t>
            </a:r>
          </a:p>
        </p:txBody>
      </p:sp>
      <p:sp>
        <p:nvSpPr>
          <p:cNvPr id="107525" name="Text Box 5"/>
          <p:cNvSpPr txBox="1">
            <a:spLocks noChangeArrowheads="1"/>
          </p:cNvSpPr>
          <p:nvPr/>
        </p:nvSpPr>
        <p:spPr bwMode="auto">
          <a:xfrm>
            <a:off x="4135438" y="355600"/>
            <a:ext cx="472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3200">
                <a:latin typeface="Times" pitchFamily="1" charset="0"/>
              </a:rPr>
              <a:t>Mathematics with Prolog</a:t>
            </a:r>
          </a:p>
        </p:txBody>
      </p:sp>
      <p:sp>
        <p:nvSpPr>
          <p:cNvPr id="107526" name="Text Box 6"/>
          <p:cNvSpPr txBox="1">
            <a:spLocks noChangeArrowheads="1"/>
          </p:cNvSpPr>
          <p:nvPr/>
        </p:nvSpPr>
        <p:spPr bwMode="auto">
          <a:xfrm>
            <a:off x="668338" y="1670050"/>
            <a:ext cx="2590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a:latin typeface="Times" pitchFamily="1" charset="0"/>
              </a:rPr>
              <a:t>How many arguments will </a:t>
            </a:r>
            <a:r>
              <a:rPr lang="en-US" altLang="en-US" sz="1200" b="1">
                <a:solidFill>
                  <a:srgbClr val="0000FF"/>
                </a:solidFill>
                <a:latin typeface="Courier New" pitchFamily="49" charset="0"/>
              </a:rPr>
              <a:t>fac</a:t>
            </a:r>
            <a:r>
              <a:rPr lang="en-US" altLang="en-US" sz="1200">
                <a:latin typeface="Times" pitchFamily="1" charset="0"/>
              </a:rPr>
              <a:t> need?</a:t>
            </a:r>
          </a:p>
        </p:txBody>
      </p:sp>
      <p:sp>
        <p:nvSpPr>
          <p:cNvPr id="107527" name="Text Box 7"/>
          <p:cNvSpPr txBox="1">
            <a:spLocks noChangeArrowheads="1"/>
          </p:cNvSpPr>
          <p:nvPr/>
        </p:nvSpPr>
        <p:spPr bwMode="auto">
          <a:xfrm>
            <a:off x="668338" y="4495800"/>
            <a:ext cx="2590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a:latin typeface="Times" pitchFamily="1" charset="0"/>
              </a:rPr>
              <a:t>How many arguments will </a:t>
            </a:r>
            <a:r>
              <a:rPr lang="en-US" altLang="en-US" sz="1200" b="1">
                <a:solidFill>
                  <a:srgbClr val="0000FF"/>
                </a:solidFill>
                <a:latin typeface="Courier New" pitchFamily="49" charset="0"/>
              </a:rPr>
              <a:t>sum</a:t>
            </a:r>
            <a:r>
              <a:rPr lang="en-US" altLang="en-US" sz="1200">
                <a:latin typeface="Times" pitchFamily="1" charset="0"/>
              </a:rPr>
              <a:t> need?</a:t>
            </a:r>
          </a:p>
        </p:txBody>
      </p:sp>
      <p:sp>
        <p:nvSpPr>
          <p:cNvPr id="107528" name="Text Box 8"/>
          <p:cNvSpPr txBox="1">
            <a:spLocks noChangeArrowheads="1"/>
          </p:cNvSpPr>
          <p:nvPr/>
        </p:nvSpPr>
        <p:spPr bwMode="auto">
          <a:xfrm>
            <a:off x="6486525" y="6496050"/>
            <a:ext cx="2590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200">
                <a:latin typeface="Times" pitchFamily="1" charset="0"/>
              </a:rPr>
              <a:t>Will your predicates </a:t>
            </a:r>
            <a:r>
              <a:rPr lang="en-US" altLang="en-US" sz="1200" i="1">
                <a:latin typeface="Times" pitchFamily="1" charset="0"/>
              </a:rPr>
              <a:t>always </a:t>
            </a:r>
            <a:r>
              <a:rPr lang="en-US" altLang="en-US" sz="1200">
                <a:latin typeface="Times" pitchFamily="1" charset="0"/>
              </a:rPr>
              <a:t>work?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09600"/>
            <a:ext cx="5638800" cy="4905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107"/>
          <p:cNvSpPr txBox="1">
            <a:spLocks noChangeArrowheads="1"/>
          </p:cNvSpPr>
          <p:nvPr/>
        </p:nvSpPr>
        <p:spPr bwMode="auto">
          <a:xfrm rot="21154377">
            <a:off x="2968949" y="4053269"/>
            <a:ext cx="3853793" cy="1384995"/>
          </a:xfrm>
          <a:prstGeom prst="rect">
            <a:avLst/>
          </a:prstGeom>
          <a:solidFill>
            <a:srgbClr val="E7F6FF"/>
          </a:solidFill>
          <a:ln w="12700">
            <a:noFill/>
            <a:miter lim="800000"/>
            <a:headEnd/>
            <a:tailEnd/>
          </a:ln>
        </p:spPr>
        <p:txBody>
          <a:bodyPr wrap="square"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50000"/>
              </a:spcBef>
              <a:spcAft>
                <a:spcPct val="0"/>
              </a:spcAft>
              <a:defRPr sz="2400">
                <a:solidFill>
                  <a:schemeClr val="tx1"/>
                </a:solidFill>
                <a:latin typeface="Times New Roman" pitchFamily="18" charset="0"/>
              </a:defRPr>
            </a:lvl6pPr>
            <a:lvl7pPr marL="2971800" indent="-228600" algn="ctr" eaLnBrk="0" fontAlgn="base" hangingPunct="0">
              <a:spcBef>
                <a:spcPct val="50000"/>
              </a:spcBef>
              <a:spcAft>
                <a:spcPct val="0"/>
              </a:spcAft>
              <a:defRPr sz="2400">
                <a:solidFill>
                  <a:schemeClr val="tx1"/>
                </a:solidFill>
                <a:latin typeface="Times New Roman" pitchFamily="18" charset="0"/>
              </a:defRPr>
            </a:lvl7pPr>
            <a:lvl8pPr marL="3429000" indent="-228600" algn="ctr" eaLnBrk="0" fontAlgn="base" hangingPunct="0">
              <a:spcBef>
                <a:spcPct val="50000"/>
              </a:spcBef>
              <a:spcAft>
                <a:spcPct val="0"/>
              </a:spcAft>
              <a:defRPr sz="2400">
                <a:solidFill>
                  <a:schemeClr val="tx1"/>
                </a:solidFill>
                <a:latin typeface="Times New Roman" pitchFamily="18" charset="0"/>
              </a:defRPr>
            </a:lvl8pPr>
            <a:lvl9pPr marL="3886200" indent="-228600" algn="ctr" eaLnBrk="0" fontAlgn="base" hangingPunct="0">
              <a:spcBef>
                <a:spcPct val="50000"/>
              </a:spcBef>
              <a:spcAft>
                <a:spcPct val="0"/>
              </a:spcAft>
              <a:defRPr sz="2400">
                <a:solidFill>
                  <a:schemeClr val="tx1"/>
                </a:solidFill>
                <a:latin typeface="Times New Roman" pitchFamily="18" charset="0"/>
              </a:defRPr>
            </a:lvl9pPr>
          </a:lstStyle>
          <a:p>
            <a:pPr algn="ctr"/>
            <a:r>
              <a:rPr lang="en-US" altLang="en-US" sz="4200" dirty="0" smtClean="0">
                <a:solidFill>
                  <a:srgbClr val="0333FF"/>
                </a:solidFill>
                <a:latin typeface="Calibri" panose="020F0502020204030204" pitchFamily="34" charset="0"/>
              </a:rPr>
              <a:t>Good luck with </a:t>
            </a:r>
            <a:r>
              <a:rPr lang="en-US" altLang="en-US" sz="4200" dirty="0" err="1" smtClean="0">
                <a:solidFill>
                  <a:srgbClr val="0333FF"/>
                </a:solidFill>
                <a:latin typeface="Calibri" panose="020F0502020204030204" pitchFamily="34" charset="0"/>
              </a:rPr>
              <a:t>Spamventure</a:t>
            </a:r>
            <a:r>
              <a:rPr lang="en-US" altLang="en-US" sz="4200" dirty="0" smtClean="0">
                <a:solidFill>
                  <a:srgbClr val="0333FF"/>
                </a:solidFill>
                <a:latin typeface="Calibri" panose="020F0502020204030204" pitchFamily="34" charset="0"/>
              </a:rPr>
              <a:t>!</a:t>
            </a:r>
            <a:endParaRPr lang="en-US" altLang="en-US" sz="4200" dirty="0" smtClean="0">
              <a:solidFill>
                <a:srgbClr val="0333FF"/>
              </a:solidFill>
              <a:latin typeface="Calibri" panose="020F0502020204030204" pitchFamily="34" charset="0"/>
            </a:endParaRPr>
          </a:p>
        </p:txBody>
      </p:sp>
      <p:sp>
        <p:nvSpPr>
          <p:cNvPr id="2053" name="TextBox 108"/>
          <p:cNvSpPr txBox="1">
            <a:spLocks noChangeArrowheads="1"/>
          </p:cNvSpPr>
          <p:nvPr/>
        </p:nvSpPr>
        <p:spPr bwMode="auto">
          <a:xfrm>
            <a:off x="381000" y="5791200"/>
            <a:ext cx="8534400" cy="738664"/>
          </a:xfrm>
          <a:prstGeom prst="rect">
            <a:avLst/>
          </a:prstGeom>
          <a:solidFill>
            <a:srgbClr val="CCFFCC"/>
          </a:solidFill>
          <a:ln w="12700">
            <a:noFill/>
            <a:miter lim="800000"/>
            <a:headEnd/>
            <a:tailEnd/>
          </a:ln>
        </p:spPr>
        <p:txBody>
          <a:bodyPr wrap="square"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50000"/>
              </a:spcBef>
              <a:spcAft>
                <a:spcPct val="0"/>
              </a:spcAft>
              <a:defRPr sz="2400">
                <a:solidFill>
                  <a:schemeClr val="tx1"/>
                </a:solidFill>
                <a:latin typeface="Times New Roman" pitchFamily="18" charset="0"/>
              </a:defRPr>
            </a:lvl6pPr>
            <a:lvl7pPr marL="2971800" indent="-228600" algn="ctr" eaLnBrk="0" fontAlgn="base" hangingPunct="0">
              <a:spcBef>
                <a:spcPct val="50000"/>
              </a:spcBef>
              <a:spcAft>
                <a:spcPct val="0"/>
              </a:spcAft>
              <a:defRPr sz="2400">
                <a:solidFill>
                  <a:schemeClr val="tx1"/>
                </a:solidFill>
                <a:latin typeface="Times New Roman" pitchFamily="18" charset="0"/>
              </a:defRPr>
            </a:lvl7pPr>
            <a:lvl8pPr marL="3429000" indent="-228600" algn="ctr" eaLnBrk="0" fontAlgn="base" hangingPunct="0">
              <a:spcBef>
                <a:spcPct val="50000"/>
              </a:spcBef>
              <a:spcAft>
                <a:spcPct val="0"/>
              </a:spcAft>
              <a:defRPr sz="2400">
                <a:solidFill>
                  <a:schemeClr val="tx1"/>
                </a:solidFill>
                <a:latin typeface="Times New Roman" pitchFamily="18" charset="0"/>
              </a:defRPr>
            </a:lvl8pPr>
            <a:lvl9pPr marL="3886200" indent="-228600" algn="ctr" eaLnBrk="0" fontAlgn="base" hangingPunct="0">
              <a:spcBef>
                <a:spcPct val="50000"/>
              </a:spcBef>
              <a:spcAft>
                <a:spcPct val="0"/>
              </a:spcAft>
              <a:defRPr sz="2400">
                <a:solidFill>
                  <a:schemeClr val="tx1"/>
                </a:solidFill>
                <a:latin typeface="Times New Roman" pitchFamily="18" charset="0"/>
              </a:defRPr>
            </a:lvl9pPr>
          </a:lstStyle>
          <a:p>
            <a:pPr algn="ctr"/>
            <a:r>
              <a:rPr lang="en-US" altLang="en-US" sz="4200" b="1" dirty="0" smtClean="0">
                <a:solidFill>
                  <a:srgbClr val="000000"/>
                </a:solidFill>
                <a:latin typeface="Courier New" panose="02070309020205020404" pitchFamily="49" charset="0"/>
                <a:cs typeface="Courier New" panose="02070309020205020404" pitchFamily="49" charset="0"/>
              </a:rPr>
              <a:t>write(</a:t>
            </a:r>
            <a:r>
              <a:rPr lang="en-US" altLang="en-US" sz="4200" b="1" dirty="0" smtClean="0">
                <a:solidFill>
                  <a:srgbClr val="009200"/>
                </a:solidFill>
                <a:latin typeface="Courier New" panose="02070309020205020404" pitchFamily="49" charset="0"/>
                <a:cs typeface="Courier New" panose="02070309020205020404" pitchFamily="49" charset="0"/>
              </a:rPr>
              <a:t>'Don\'t </a:t>
            </a:r>
            <a:r>
              <a:rPr lang="en-US" altLang="en-US" sz="4200" b="1" dirty="0" smtClean="0">
                <a:solidFill>
                  <a:srgbClr val="009200"/>
                </a:solidFill>
                <a:latin typeface="Courier New" panose="02070309020205020404" pitchFamily="49" charset="0"/>
                <a:cs typeface="Courier New" panose="02070309020205020404" pitchFamily="49" charset="0"/>
              </a:rPr>
              <a:t>do this!'</a:t>
            </a:r>
            <a:r>
              <a:rPr lang="en-US" altLang="en-US" sz="4200" b="1" dirty="0" smtClean="0">
                <a:solidFill>
                  <a:srgbClr val="000000"/>
                </a:solidFill>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98709185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6" name="Group 2"/>
          <p:cNvGrpSpPr>
            <a:grpSpLocks/>
          </p:cNvGrpSpPr>
          <p:nvPr/>
        </p:nvGrpSpPr>
        <p:grpSpPr bwMode="auto">
          <a:xfrm>
            <a:off x="468313" y="1038225"/>
            <a:ext cx="8047037" cy="180975"/>
            <a:chOff x="295" y="1311"/>
            <a:chExt cx="5177" cy="114"/>
          </a:xfrm>
        </p:grpSpPr>
        <p:sp>
          <p:nvSpPr>
            <p:cNvPr id="108565"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8566"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108547" name="Rectangle 5"/>
          <p:cNvSpPr>
            <a:spLocks noChangeArrowheads="1"/>
          </p:cNvSpPr>
          <p:nvPr/>
        </p:nvSpPr>
        <p:spPr bwMode="auto">
          <a:xfrm>
            <a:off x="1125538" y="196850"/>
            <a:ext cx="68754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4400">
                <a:latin typeface="Times" pitchFamily="1" charset="0"/>
              </a:rPr>
              <a:t>Unhappy Prolog</a:t>
            </a:r>
            <a:endParaRPr lang="en-US" altLang="en-US" sz="4800">
              <a:latin typeface="Times" pitchFamily="1" charset="0"/>
            </a:endParaRPr>
          </a:p>
        </p:txBody>
      </p:sp>
      <p:sp>
        <p:nvSpPr>
          <p:cNvPr id="108548" name="Text Box 6"/>
          <p:cNvSpPr txBox="1">
            <a:spLocks noChangeArrowheads="1"/>
          </p:cNvSpPr>
          <p:nvPr/>
        </p:nvSpPr>
        <p:spPr bwMode="auto">
          <a:xfrm>
            <a:off x="609600" y="1600200"/>
            <a:ext cx="76962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50000"/>
              </a:lnSpc>
            </a:pPr>
            <a:r>
              <a:rPr lang="en-US" altLang="en-US" b="1">
                <a:latin typeface="Courier New" pitchFamily="49" charset="0"/>
              </a:rPr>
              <a:t>len([], 0).</a:t>
            </a:r>
          </a:p>
          <a:p>
            <a:pPr>
              <a:lnSpc>
                <a:spcPct val="50000"/>
              </a:lnSpc>
            </a:pPr>
            <a:endParaRPr lang="en-US" altLang="en-US" b="1">
              <a:latin typeface="Courier New" pitchFamily="49" charset="0"/>
            </a:endParaRPr>
          </a:p>
          <a:p>
            <a:pPr>
              <a:lnSpc>
                <a:spcPct val="50000"/>
              </a:lnSpc>
            </a:pPr>
            <a:r>
              <a:rPr lang="en-US" altLang="en-US" b="1">
                <a:latin typeface="Courier New" pitchFamily="49" charset="0"/>
              </a:rPr>
              <a:t>len([_|R], L) :- len(R,L2), L2 is L-1.</a:t>
            </a:r>
          </a:p>
        </p:txBody>
      </p:sp>
      <p:sp>
        <p:nvSpPr>
          <p:cNvPr id="108549" name="Text Box 7"/>
          <p:cNvSpPr txBox="1">
            <a:spLocks noChangeArrowheads="1"/>
          </p:cNvSpPr>
          <p:nvPr/>
        </p:nvSpPr>
        <p:spPr bwMode="auto">
          <a:xfrm>
            <a:off x="4953000" y="3352800"/>
            <a:ext cx="38862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90000"/>
              </a:lnSpc>
            </a:pPr>
            <a:r>
              <a:rPr lang="en-US" altLang="en-US" sz="1400" b="1">
                <a:solidFill>
                  <a:srgbClr val="009900"/>
                </a:solidFill>
                <a:latin typeface="Times" pitchFamily="1" charset="0"/>
              </a:rPr>
              <a:t>When will Prolog not like these definitions?</a:t>
            </a:r>
          </a:p>
        </p:txBody>
      </p:sp>
      <p:grpSp>
        <p:nvGrpSpPr>
          <p:cNvPr id="108550" name="Group 8"/>
          <p:cNvGrpSpPr>
            <a:grpSpLocks/>
          </p:cNvGrpSpPr>
          <p:nvPr/>
        </p:nvGrpSpPr>
        <p:grpSpPr bwMode="auto">
          <a:xfrm>
            <a:off x="6553200" y="3733800"/>
            <a:ext cx="801688" cy="515938"/>
            <a:chOff x="1824" y="4512"/>
            <a:chExt cx="528" cy="241"/>
          </a:xfrm>
        </p:grpSpPr>
        <p:sp>
          <p:nvSpPr>
            <p:cNvPr id="108553" name="Freeform 9"/>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108554" name="Oval 10"/>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8555" name="Oval 11"/>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8556" name="Oval 12"/>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8557" name="Oval 13"/>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8558" name="Oval 14"/>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8559" name="Oval 15"/>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8560" name="Oval 16"/>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8561" name="Freeform 17"/>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08562" name="Freeform 18"/>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08563" name="AutoShape 19"/>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8564" name="AutoShape 20"/>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108551" name="Text Box 21"/>
          <p:cNvSpPr txBox="1">
            <a:spLocks noChangeArrowheads="1"/>
          </p:cNvSpPr>
          <p:nvPr/>
        </p:nvSpPr>
        <p:spPr bwMode="auto">
          <a:xfrm>
            <a:off x="609600" y="5362575"/>
            <a:ext cx="7696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50000"/>
              </a:lnSpc>
            </a:pPr>
            <a:r>
              <a:rPr lang="en-US" altLang="en-US" b="1">
                <a:latin typeface="Courier New" pitchFamily="49" charset="0"/>
              </a:rPr>
              <a:t>sum(X, Y, Z) :- Z is X + Y.</a:t>
            </a:r>
          </a:p>
        </p:txBody>
      </p:sp>
      <p:sp>
        <p:nvSpPr>
          <p:cNvPr id="108552" name="Text Box 22"/>
          <p:cNvSpPr txBox="1">
            <a:spLocks noChangeArrowheads="1"/>
          </p:cNvSpPr>
          <p:nvPr/>
        </p:nvSpPr>
        <p:spPr bwMode="auto">
          <a:xfrm>
            <a:off x="7589838" y="6497638"/>
            <a:ext cx="1447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200" b="1">
                <a:solidFill>
                  <a:srgbClr val="8F01B8"/>
                </a:solidFill>
                <a:latin typeface="Arial" pitchFamily="34" charset="0"/>
              </a:rPr>
              <a:t>any ideas?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70" name="Group 2"/>
          <p:cNvGrpSpPr>
            <a:grpSpLocks/>
          </p:cNvGrpSpPr>
          <p:nvPr/>
        </p:nvGrpSpPr>
        <p:grpSpPr bwMode="auto">
          <a:xfrm>
            <a:off x="468313" y="1038225"/>
            <a:ext cx="8047037" cy="180975"/>
            <a:chOff x="295" y="1311"/>
            <a:chExt cx="5177" cy="114"/>
          </a:xfrm>
        </p:grpSpPr>
        <p:sp>
          <p:nvSpPr>
            <p:cNvPr id="10957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957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109571" name="Rectangle 5"/>
          <p:cNvSpPr>
            <a:spLocks noChangeArrowheads="1"/>
          </p:cNvSpPr>
          <p:nvPr/>
        </p:nvSpPr>
        <p:spPr bwMode="auto">
          <a:xfrm>
            <a:off x="1125538" y="196850"/>
            <a:ext cx="68754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4400">
                <a:latin typeface="Times" pitchFamily="1" charset="0"/>
              </a:rPr>
              <a:t>More flexible </a:t>
            </a:r>
            <a:r>
              <a:rPr lang="en-US" altLang="en-US" sz="4400" b="1">
                <a:latin typeface="Courier New" pitchFamily="49" charset="0"/>
              </a:rPr>
              <a:t>sum</a:t>
            </a:r>
            <a:r>
              <a:rPr lang="en-US" altLang="en-US" sz="4400">
                <a:latin typeface="Times" pitchFamily="1" charset="0"/>
              </a:rPr>
              <a:t>s…</a:t>
            </a:r>
            <a:endParaRPr lang="en-US" altLang="en-US" sz="4800">
              <a:latin typeface="Times" pitchFamily="1" charset="0"/>
            </a:endParaRPr>
          </a:p>
        </p:txBody>
      </p:sp>
      <p:sp>
        <p:nvSpPr>
          <p:cNvPr id="109572" name="Text Box 6"/>
          <p:cNvSpPr txBox="1">
            <a:spLocks noChangeArrowheads="1"/>
          </p:cNvSpPr>
          <p:nvPr/>
        </p:nvSpPr>
        <p:spPr bwMode="auto">
          <a:xfrm>
            <a:off x="609600" y="1922463"/>
            <a:ext cx="7696200"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50000"/>
              </a:lnSpc>
            </a:pPr>
            <a:r>
              <a:rPr lang="en-US" altLang="en-US" b="1">
                <a:latin typeface="Courier New" pitchFamily="49" charset="0"/>
              </a:rPr>
              <a:t>sum(X,Y,Z) :-</a:t>
            </a:r>
          </a:p>
          <a:p>
            <a:pPr>
              <a:lnSpc>
                <a:spcPct val="50000"/>
              </a:lnSpc>
            </a:pPr>
            <a:r>
              <a:rPr lang="en-US" altLang="en-US" b="1">
                <a:latin typeface="Courier New" pitchFamily="49" charset="0"/>
              </a:rPr>
              <a:t>  digits(D), </a:t>
            </a:r>
          </a:p>
          <a:p>
            <a:pPr>
              <a:lnSpc>
                <a:spcPct val="50000"/>
              </a:lnSpc>
            </a:pPr>
            <a:r>
              <a:rPr lang="en-US" altLang="en-US" b="1">
                <a:latin typeface="Courier New" pitchFamily="49" charset="0"/>
              </a:rPr>
              <a:t>  member(X,D), </a:t>
            </a:r>
          </a:p>
          <a:p>
            <a:pPr>
              <a:lnSpc>
                <a:spcPct val="50000"/>
              </a:lnSpc>
            </a:pPr>
            <a:r>
              <a:rPr lang="en-US" altLang="en-US" b="1">
                <a:latin typeface="Courier New" pitchFamily="49" charset="0"/>
              </a:rPr>
              <a:t>  member(Y,D), </a:t>
            </a:r>
          </a:p>
          <a:p>
            <a:pPr>
              <a:lnSpc>
                <a:spcPct val="50000"/>
              </a:lnSpc>
            </a:pPr>
            <a:r>
              <a:rPr lang="en-US" altLang="en-US" b="1">
                <a:latin typeface="Courier New" pitchFamily="49" charset="0"/>
              </a:rPr>
              <a:t>  Z is X+Y.</a:t>
            </a:r>
          </a:p>
        </p:txBody>
      </p:sp>
      <p:sp>
        <p:nvSpPr>
          <p:cNvPr id="109573" name="Text Box 7"/>
          <p:cNvSpPr txBox="1">
            <a:spLocks noChangeArrowheads="1"/>
          </p:cNvSpPr>
          <p:nvPr/>
        </p:nvSpPr>
        <p:spPr bwMode="auto">
          <a:xfrm>
            <a:off x="609600" y="1447800"/>
            <a:ext cx="7696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50000"/>
              </a:lnSpc>
            </a:pPr>
            <a:r>
              <a:rPr lang="en-US" altLang="en-US" b="1">
                <a:latin typeface="Courier New" pitchFamily="49" charset="0"/>
              </a:rPr>
              <a:t>digits([0,1,2,3,4,5,6,7,8,9]).</a:t>
            </a:r>
          </a:p>
        </p:txBody>
      </p:sp>
      <p:sp>
        <p:nvSpPr>
          <p:cNvPr id="109574" name="Text Box 8"/>
          <p:cNvSpPr txBox="1">
            <a:spLocks noChangeArrowheads="1"/>
          </p:cNvSpPr>
          <p:nvPr/>
        </p:nvSpPr>
        <p:spPr bwMode="auto">
          <a:xfrm>
            <a:off x="609600" y="4589463"/>
            <a:ext cx="7696200"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50000"/>
              </a:lnSpc>
            </a:pPr>
            <a:r>
              <a:rPr lang="en-US" altLang="en-US" b="1">
                <a:latin typeface="Courier New" pitchFamily="49" charset="0"/>
              </a:rPr>
              <a:t>sum(X,Y,Z) :-</a:t>
            </a:r>
          </a:p>
          <a:p>
            <a:pPr>
              <a:lnSpc>
                <a:spcPct val="50000"/>
              </a:lnSpc>
            </a:pPr>
            <a:r>
              <a:rPr lang="en-US" altLang="en-US" b="1">
                <a:latin typeface="Courier New" pitchFamily="49" charset="0"/>
              </a:rPr>
              <a:t>  D = [0,1,2,3,4,5,6,7,8,9], </a:t>
            </a:r>
          </a:p>
          <a:p>
            <a:pPr>
              <a:lnSpc>
                <a:spcPct val="50000"/>
              </a:lnSpc>
            </a:pPr>
            <a:r>
              <a:rPr lang="en-US" altLang="en-US" b="1">
                <a:latin typeface="Courier New" pitchFamily="49" charset="0"/>
              </a:rPr>
              <a:t>  member(X,D), </a:t>
            </a:r>
          </a:p>
          <a:p>
            <a:pPr>
              <a:lnSpc>
                <a:spcPct val="50000"/>
              </a:lnSpc>
            </a:pPr>
            <a:r>
              <a:rPr lang="en-US" altLang="en-US" b="1">
                <a:latin typeface="Courier New" pitchFamily="49" charset="0"/>
              </a:rPr>
              <a:t>  member(Y,D), </a:t>
            </a:r>
          </a:p>
          <a:p>
            <a:pPr>
              <a:lnSpc>
                <a:spcPct val="50000"/>
              </a:lnSpc>
            </a:pPr>
            <a:r>
              <a:rPr lang="en-US" altLang="en-US" b="1">
                <a:latin typeface="Courier New" pitchFamily="49" charset="0"/>
              </a:rPr>
              <a:t>  Z is X+Y.</a:t>
            </a:r>
          </a:p>
        </p:txBody>
      </p:sp>
      <p:sp>
        <p:nvSpPr>
          <p:cNvPr id="109575" name="Text Box 9"/>
          <p:cNvSpPr txBox="1">
            <a:spLocks noChangeArrowheads="1"/>
          </p:cNvSpPr>
          <p:nvPr/>
        </p:nvSpPr>
        <p:spPr bwMode="auto">
          <a:xfrm>
            <a:off x="7589838" y="6497638"/>
            <a:ext cx="1447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200" b="1">
                <a:solidFill>
                  <a:srgbClr val="8F01B8"/>
                </a:solidFill>
                <a:latin typeface="Arial" pitchFamily="34" charset="0"/>
              </a:rPr>
              <a:t>better?</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633413" y="222250"/>
            <a:ext cx="7762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4000">
                <a:solidFill>
                  <a:srgbClr val="000000"/>
                </a:solidFill>
              </a:rPr>
              <a:t>Searching to the end…</a:t>
            </a:r>
          </a:p>
        </p:txBody>
      </p:sp>
      <p:grpSp>
        <p:nvGrpSpPr>
          <p:cNvPr id="110595" name="Group 3"/>
          <p:cNvGrpSpPr>
            <a:grpSpLocks/>
          </p:cNvGrpSpPr>
          <p:nvPr/>
        </p:nvGrpSpPr>
        <p:grpSpPr bwMode="auto">
          <a:xfrm>
            <a:off x="609600" y="1066800"/>
            <a:ext cx="7773988" cy="179388"/>
            <a:chOff x="295" y="1311"/>
            <a:chExt cx="5177" cy="114"/>
          </a:xfrm>
        </p:grpSpPr>
        <p:sp>
          <p:nvSpPr>
            <p:cNvPr id="110612"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110613"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grpSp>
      <p:sp>
        <p:nvSpPr>
          <p:cNvPr id="110596" name="Rectangle 6"/>
          <p:cNvSpPr>
            <a:spLocks noChangeArrowheads="1"/>
          </p:cNvSpPr>
          <p:nvPr/>
        </p:nvSpPr>
        <p:spPr bwMode="auto">
          <a:xfrm>
            <a:off x="600075" y="1600200"/>
            <a:ext cx="838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FF"/>
                </a:solidFill>
                <a:latin typeface="Courier New" pitchFamily="49" charset="0"/>
              </a:rPr>
              <a:t>setof( </a:t>
            </a:r>
            <a:r>
              <a:rPr lang="en-US" altLang="en-US" sz="1800" b="1">
                <a:solidFill>
                  <a:srgbClr val="8F01B8"/>
                </a:solidFill>
                <a:latin typeface="Courier New" pitchFamily="49" charset="0"/>
              </a:rPr>
              <a:t>Tree</a:t>
            </a:r>
            <a:r>
              <a:rPr lang="en-US" altLang="en-US" sz="1800" b="1">
                <a:solidFill>
                  <a:srgbClr val="0000FF"/>
                </a:solidFill>
                <a:latin typeface="Courier New" pitchFamily="49" charset="0"/>
              </a:rPr>
              <a:t>, </a:t>
            </a:r>
            <a:r>
              <a:rPr lang="en-US" altLang="en-US" sz="1400" b="1">
                <a:solidFill>
                  <a:srgbClr val="000000"/>
                </a:solidFill>
                <a:latin typeface="Courier New" pitchFamily="49" charset="0"/>
              </a:rPr>
              <a:t>solve( [</a:t>
            </a:r>
            <a:r>
              <a:rPr lang="ja-JP" altLang="en-US" sz="1400" b="1">
                <a:solidFill>
                  <a:srgbClr val="000000"/>
                </a:solidFill>
                <a:latin typeface="Courier New" pitchFamily="49" charset="0"/>
              </a:rPr>
              <a:t>‘</a:t>
            </a:r>
            <a:r>
              <a:rPr lang="en-US" altLang="ja-JP" sz="1400" b="1">
                <a:solidFill>
                  <a:srgbClr val="000000"/>
                </a:solidFill>
                <a:latin typeface="Courier New" pitchFamily="49" charset="0"/>
              </a:rPr>
              <a:t>+</a:t>
            </a:r>
            <a:r>
              <a:rPr lang="ja-JP" altLang="en-US" sz="1400" b="1">
                <a:solidFill>
                  <a:srgbClr val="000000"/>
                </a:solidFill>
                <a:latin typeface="Courier New" pitchFamily="49" charset="0"/>
              </a:rPr>
              <a:t>’</a:t>
            </a:r>
            <a:r>
              <a:rPr lang="en-US" altLang="ja-JP" sz="1400" b="1">
                <a:solidFill>
                  <a:srgbClr val="000000"/>
                </a:solidFill>
                <a:latin typeface="Courier New" pitchFamily="49" charset="0"/>
              </a:rPr>
              <a:t>,</a:t>
            </a:r>
            <a:r>
              <a:rPr lang="ja-JP" altLang="en-US" sz="1400" b="1">
                <a:solidFill>
                  <a:srgbClr val="000000"/>
                </a:solidFill>
                <a:latin typeface="Courier New" pitchFamily="49" charset="0"/>
              </a:rPr>
              <a:t>‘</a:t>
            </a:r>
            <a:r>
              <a:rPr lang="en-US" altLang="ja-JP" sz="1400" b="1">
                <a:solidFill>
                  <a:srgbClr val="000000"/>
                </a:solidFill>
                <a:latin typeface="Courier New" pitchFamily="49" charset="0"/>
              </a:rPr>
              <a:t>-</a:t>
            </a:r>
            <a:r>
              <a:rPr lang="ja-JP" altLang="en-US" sz="1400" b="1">
                <a:solidFill>
                  <a:srgbClr val="000000"/>
                </a:solidFill>
                <a:latin typeface="Courier New" pitchFamily="49" charset="0"/>
              </a:rPr>
              <a:t>’</a:t>
            </a:r>
            <a:r>
              <a:rPr lang="en-US" altLang="ja-JP" sz="1400" b="1">
                <a:solidFill>
                  <a:srgbClr val="000000"/>
                </a:solidFill>
                <a:latin typeface="Courier New" pitchFamily="49" charset="0"/>
              </a:rPr>
              <a:t>,</a:t>
            </a:r>
            <a:r>
              <a:rPr lang="ja-JP" altLang="en-US" sz="1400" b="1">
                <a:solidFill>
                  <a:srgbClr val="000000"/>
                </a:solidFill>
                <a:latin typeface="Courier New" pitchFamily="49" charset="0"/>
              </a:rPr>
              <a:t>‘</a:t>
            </a:r>
            <a:r>
              <a:rPr lang="en-US" altLang="ja-JP" sz="1400" b="1">
                <a:solidFill>
                  <a:srgbClr val="000000"/>
                </a:solidFill>
                <a:latin typeface="Courier New" pitchFamily="49" charset="0"/>
              </a:rPr>
              <a:t>*</a:t>
            </a:r>
            <a:r>
              <a:rPr lang="ja-JP" altLang="en-US" sz="1400" b="1">
                <a:solidFill>
                  <a:srgbClr val="000000"/>
                </a:solidFill>
                <a:latin typeface="Courier New" pitchFamily="49" charset="0"/>
              </a:rPr>
              <a:t>’</a:t>
            </a:r>
            <a:r>
              <a:rPr lang="en-US" altLang="ja-JP" sz="1400" b="1">
                <a:solidFill>
                  <a:srgbClr val="000000"/>
                </a:solidFill>
                <a:latin typeface="Courier New" pitchFamily="49" charset="0"/>
              </a:rPr>
              <a:t>,</a:t>
            </a:r>
            <a:r>
              <a:rPr lang="ja-JP" altLang="en-US" sz="1400" b="1">
                <a:solidFill>
                  <a:srgbClr val="000000"/>
                </a:solidFill>
                <a:latin typeface="Courier New" pitchFamily="49" charset="0"/>
              </a:rPr>
              <a:t>‘</a:t>
            </a:r>
            <a:r>
              <a:rPr lang="en-US" altLang="ja-JP" sz="1400" b="1">
                <a:solidFill>
                  <a:srgbClr val="000000"/>
                </a:solidFill>
                <a:latin typeface="Courier New" pitchFamily="49" charset="0"/>
              </a:rPr>
              <a:t>/</a:t>
            </a:r>
            <a:r>
              <a:rPr lang="ja-JP" altLang="en-US" sz="1400" b="1">
                <a:solidFill>
                  <a:srgbClr val="000000"/>
                </a:solidFill>
                <a:latin typeface="Courier New" pitchFamily="49" charset="0"/>
              </a:rPr>
              <a:t>’</a:t>
            </a:r>
            <a:r>
              <a:rPr lang="en-US" altLang="ja-JP" sz="1400" b="1">
                <a:solidFill>
                  <a:srgbClr val="000000"/>
                </a:solidFill>
                <a:latin typeface="Courier New" pitchFamily="49" charset="0"/>
              </a:rPr>
              <a:t>], [1,2,4,7], 24, </a:t>
            </a:r>
            <a:r>
              <a:rPr lang="en-US" altLang="ja-JP" sz="1800" b="1">
                <a:solidFill>
                  <a:srgbClr val="8F01B8"/>
                </a:solidFill>
                <a:latin typeface="Courier New" pitchFamily="49" charset="0"/>
              </a:rPr>
              <a:t>Tree</a:t>
            </a:r>
            <a:r>
              <a:rPr lang="en-US" altLang="ja-JP" sz="1400" b="1">
                <a:solidFill>
                  <a:srgbClr val="000000"/>
                </a:solidFill>
                <a:latin typeface="Courier New" pitchFamily="49" charset="0"/>
              </a:rPr>
              <a:t> ) </a:t>
            </a:r>
            <a:r>
              <a:rPr lang="en-US" altLang="ja-JP" sz="1800" b="1">
                <a:solidFill>
                  <a:srgbClr val="0000FF"/>
                </a:solidFill>
                <a:latin typeface="Courier New" pitchFamily="49" charset="0"/>
              </a:rPr>
              <a:t>, S).</a:t>
            </a:r>
            <a:endParaRPr lang="en-US" altLang="en-US" sz="1800" b="1">
              <a:solidFill>
                <a:srgbClr val="0000FF"/>
              </a:solidFill>
              <a:latin typeface="Courier New" pitchFamily="49" charset="0"/>
            </a:endParaRPr>
          </a:p>
        </p:txBody>
      </p:sp>
      <p:sp>
        <p:nvSpPr>
          <p:cNvPr id="110597" name="Line 7"/>
          <p:cNvSpPr>
            <a:spLocks noChangeShapeType="1"/>
          </p:cNvSpPr>
          <p:nvPr/>
        </p:nvSpPr>
        <p:spPr bwMode="auto">
          <a:xfrm flipV="1">
            <a:off x="1905000" y="2019300"/>
            <a:ext cx="0" cy="228600"/>
          </a:xfrm>
          <a:prstGeom prst="line">
            <a:avLst/>
          </a:prstGeom>
          <a:noFill/>
          <a:ln w="9525">
            <a:solidFill>
              <a:srgbClr val="8F01B8"/>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110598" name="Text Box 8"/>
          <p:cNvSpPr txBox="1">
            <a:spLocks noChangeArrowheads="1"/>
          </p:cNvSpPr>
          <p:nvPr/>
        </p:nvSpPr>
        <p:spPr bwMode="auto">
          <a:xfrm>
            <a:off x="990600" y="2362200"/>
            <a:ext cx="190500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80000"/>
              </a:lnSpc>
            </a:pPr>
            <a:r>
              <a:rPr lang="en-US" altLang="en-US" sz="1400">
                <a:solidFill>
                  <a:srgbClr val="8F01B8"/>
                </a:solidFill>
                <a:latin typeface="Arial" pitchFamily="34" charset="0"/>
              </a:rPr>
              <a:t>variable whose values you want to collect into a set</a:t>
            </a:r>
          </a:p>
        </p:txBody>
      </p:sp>
      <p:sp>
        <p:nvSpPr>
          <p:cNvPr id="110599" name="Text Box 9"/>
          <p:cNvSpPr txBox="1">
            <a:spLocks noChangeArrowheads="1"/>
          </p:cNvSpPr>
          <p:nvPr/>
        </p:nvSpPr>
        <p:spPr bwMode="auto">
          <a:xfrm>
            <a:off x="4038600" y="2446338"/>
            <a:ext cx="1905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80000"/>
              </a:lnSpc>
            </a:pPr>
            <a:r>
              <a:rPr lang="en-US" altLang="en-US" sz="1400">
                <a:solidFill>
                  <a:srgbClr val="000000"/>
                </a:solidFill>
                <a:latin typeface="Arial" pitchFamily="34" charset="0"/>
              </a:rPr>
              <a:t>predicate that you would like to satisfy…</a:t>
            </a:r>
          </a:p>
        </p:txBody>
      </p:sp>
      <p:sp>
        <p:nvSpPr>
          <p:cNvPr id="110600" name="AutoShape 10"/>
          <p:cNvSpPr>
            <a:spLocks/>
          </p:cNvSpPr>
          <p:nvPr/>
        </p:nvSpPr>
        <p:spPr bwMode="auto">
          <a:xfrm rot="5400000">
            <a:off x="4894263" y="-328613"/>
            <a:ext cx="196850" cy="4949825"/>
          </a:xfrm>
          <a:prstGeom prst="rightBrace">
            <a:avLst>
              <a:gd name="adj1" fmla="val 20954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110601" name="Text Box 11"/>
          <p:cNvSpPr txBox="1">
            <a:spLocks noChangeArrowheads="1"/>
          </p:cNvSpPr>
          <p:nvPr/>
        </p:nvSpPr>
        <p:spPr bwMode="auto">
          <a:xfrm>
            <a:off x="7505700" y="2271713"/>
            <a:ext cx="1066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80000"/>
              </a:lnSpc>
            </a:pPr>
            <a:r>
              <a:rPr lang="en-US" altLang="en-US" sz="1400">
                <a:solidFill>
                  <a:srgbClr val="0000FF"/>
                </a:solidFill>
                <a:latin typeface="Arial" pitchFamily="34" charset="0"/>
              </a:rPr>
              <a:t>the set</a:t>
            </a:r>
          </a:p>
        </p:txBody>
      </p:sp>
      <p:sp>
        <p:nvSpPr>
          <p:cNvPr id="110602" name="Line 12"/>
          <p:cNvSpPr>
            <a:spLocks noChangeShapeType="1"/>
          </p:cNvSpPr>
          <p:nvPr/>
        </p:nvSpPr>
        <p:spPr bwMode="auto">
          <a:xfrm flipV="1">
            <a:off x="8035925" y="1981200"/>
            <a:ext cx="0" cy="228600"/>
          </a:xfrm>
          <a:prstGeom prst="line">
            <a:avLst/>
          </a:prstGeom>
          <a:noFill/>
          <a:ln w="9525">
            <a:solidFill>
              <a:srgbClr val="0000FF"/>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110603" name="Rectangle 13"/>
          <p:cNvSpPr>
            <a:spLocks noChangeArrowheads="1"/>
          </p:cNvSpPr>
          <p:nvPr/>
        </p:nvSpPr>
        <p:spPr bwMode="auto">
          <a:xfrm>
            <a:off x="600075" y="3976688"/>
            <a:ext cx="838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FF"/>
                </a:solidFill>
                <a:latin typeface="Courier New" pitchFamily="49" charset="0"/>
              </a:rPr>
              <a:t>setof( </a:t>
            </a:r>
            <a:r>
              <a:rPr lang="en-US" altLang="en-US" sz="1800" b="1">
                <a:solidFill>
                  <a:srgbClr val="8F01B8"/>
                </a:solidFill>
                <a:latin typeface="Courier New" pitchFamily="49" charset="0"/>
              </a:rPr>
              <a:t>Tree</a:t>
            </a:r>
            <a:r>
              <a:rPr lang="en-US" altLang="en-US" sz="1800" b="1">
                <a:solidFill>
                  <a:srgbClr val="0000FF"/>
                </a:solidFill>
                <a:latin typeface="Courier New" pitchFamily="49" charset="0"/>
              </a:rPr>
              <a:t>, </a:t>
            </a:r>
            <a:r>
              <a:rPr lang="en-US" altLang="en-US" sz="1400" b="1">
                <a:solidFill>
                  <a:srgbClr val="000000"/>
                </a:solidFill>
                <a:latin typeface="Courier New" pitchFamily="49" charset="0"/>
              </a:rPr>
              <a:t>solve( [</a:t>
            </a:r>
            <a:r>
              <a:rPr lang="ja-JP" altLang="en-US" sz="1400" b="1">
                <a:solidFill>
                  <a:srgbClr val="000000"/>
                </a:solidFill>
                <a:latin typeface="Courier New" pitchFamily="49" charset="0"/>
              </a:rPr>
              <a:t>‘</a:t>
            </a:r>
            <a:r>
              <a:rPr lang="en-US" altLang="ja-JP" sz="1400" b="1">
                <a:solidFill>
                  <a:srgbClr val="000000"/>
                </a:solidFill>
                <a:latin typeface="Courier New" pitchFamily="49" charset="0"/>
              </a:rPr>
              <a:t>+</a:t>
            </a:r>
            <a:r>
              <a:rPr lang="ja-JP" altLang="en-US" sz="1400" b="1">
                <a:solidFill>
                  <a:srgbClr val="000000"/>
                </a:solidFill>
                <a:latin typeface="Courier New" pitchFamily="49" charset="0"/>
              </a:rPr>
              <a:t>’</a:t>
            </a:r>
            <a:r>
              <a:rPr lang="en-US" altLang="ja-JP" sz="1400" b="1">
                <a:solidFill>
                  <a:srgbClr val="000000"/>
                </a:solidFill>
                <a:latin typeface="Courier New" pitchFamily="49" charset="0"/>
              </a:rPr>
              <a:t>,</a:t>
            </a:r>
            <a:r>
              <a:rPr lang="ja-JP" altLang="en-US" sz="1400" b="1">
                <a:solidFill>
                  <a:srgbClr val="000000"/>
                </a:solidFill>
                <a:latin typeface="Courier New" pitchFamily="49" charset="0"/>
              </a:rPr>
              <a:t>‘</a:t>
            </a:r>
            <a:r>
              <a:rPr lang="en-US" altLang="ja-JP" sz="1400" b="1">
                <a:solidFill>
                  <a:srgbClr val="000000"/>
                </a:solidFill>
                <a:latin typeface="Courier New" pitchFamily="49" charset="0"/>
              </a:rPr>
              <a:t>-</a:t>
            </a:r>
            <a:r>
              <a:rPr lang="ja-JP" altLang="en-US" sz="1400" b="1">
                <a:solidFill>
                  <a:srgbClr val="000000"/>
                </a:solidFill>
                <a:latin typeface="Courier New" pitchFamily="49" charset="0"/>
              </a:rPr>
              <a:t>’</a:t>
            </a:r>
            <a:r>
              <a:rPr lang="en-US" altLang="ja-JP" sz="1400" b="1">
                <a:solidFill>
                  <a:srgbClr val="000000"/>
                </a:solidFill>
                <a:latin typeface="Courier New" pitchFamily="49" charset="0"/>
              </a:rPr>
              <a:t>,</a:t>
            </a:r>
            <a:r>
              <a:rPr lang="ja-JP" altLang="en-US" sz="1400" b="1">
                <a:solidFill>
                  <a:srgbClr val="000000"/>
                </a:solidFill>
                <a:latin typeface="Courier New" pitchFamily="49" charset="0"/>
              </a:rPr>
              <a:t>‘</a:t>
            </a:r>
            <a:r>
              <a:rPr lang="en-US" altLang="ja-JP" sz="1400" b="1">
                <a:solidFill>
                  <a:srgbClr val="000000"/>
                </a:solidFill>
                <a:latin typeface="Courier New" pitchFamily="49" charset="0"/>
              </a:rPr>
              <a:t>*</a:t>
            </a:r>
            <a:r>
              <a:rPr lang="ja-JP" altLang="en-US" sz="1400" b="1">
                <a:solidFill>
                  <a:srgbClr val="000000"/>
                </a:solidFill>
                <a:latin typeface="Courier New" pitchFamily="49" charset="0"/>
              </a:rPr>
              <a:t>’</a:t>
            </a:r>
            <a:r>
              <a:rPr lang="en-US" altLang="ja-JP" sz="1400" b="1">
                <a:solidFill>
                  <a:srgbClr val="000000"/>
                </a:solidFill>
                <a:latin typeface="Courier New" pitchFamily="49" charset="0"/>
              </a:rPr>
              <a:t>,</a:t>
            </a:r>
            <a:r>
              <a:rPr lang="ja-JP" altLang="en-US" sz="1400" b="1">
                <a:solidFill>
                  <a:srgbClr val="000000"/>
                </a:solidFill>
                <a:latin typeface="Courier New" pitchFamily="49" charset="0"/>
              </a:rPr>
              <a:t>‘</a:t>
            </a:r>
            <a:r>
              <a:rPr lang="en-US" altLang="ja-JP" sz="1400" b="1">
                <a:solidFill>
                  <a:srgbClr val="000000"/>
                </a:solidFill>
                <a:latin typeface="Courier New" pitchFamily="49" charset="0"/>
              </a:rPr>
              <a:t>/</a:t>
            </a:r>
            <a:r>
              <a:rPr lang="ja-JP" altLang="en-US" sz="1400" b="1">
                <a:solidFill>
                  <a:srgbClr val="000000"/>
                </a:solidFill>
                <a:latin typeface="Courier New" pitchFamily="49" charset="0"/>
              </a:rPr>
              <a:t>’</a:t>
            </a:r>
            <a:r>
              <a:rPr lang="en-US" altLang="ja-JP" sz="1400" b="1">
                <a:solidFill>
                  <a:srgbClr val="000000"/>
                </a:solidFill>
                <a:latin typeface="Courier New" pitchFamily="49" charset="0"/>
              </a:rPr>
              <a:t>], [5,1,155,11], 24, </a:t>
            </a:r>
            <a:r>
              <a:rPr lang="en-US" altLang="ja-JP" sz="1800" b="1">
                <a:solidFill>
                  <a:srgbClr val="8F01B8"/>
                </a:solidFill>
                <a:latin typeface="Courier New" pitchFamily="49" charset="0"/>
              </a:rPr>
              <a:t>Tree</a:t>
            </a:r>
            <a:r>
              <a:rPr lang="en-US" altLang="ja-JP" sz="1400" b="1">
                <a:solidFill>
                  <a:srgbClr val="000000"/>
                </a:solidFill>
                <a:latin typeface="Courier New" pitchFamily="49" charset="0"/>
              </a:rPr>
              <a:t> ) </a:t>
            </a:r>
            <a:r>
              <a:rPr lang="en-US" altLang="ja-JP" sz="1800" b="1">
                <a:solidFill>
                  <a:srgbClr val="0000FF"/>
                </a:solidFill>
                <a:latin typeface="Courier New" pitchFamily="49" charset="0"/>
              </a:rPr>
              <a:t>, S).</a:t>
            </a:r>
            <a:endParaRPr lang="en-US" altLang="en-US" sz="1800" b="1">
              <a:solidFill>
                <a:srgbClr val="0000FF"/>
              </a:solidFill>
              <a:latin typeface="Courier New" pitchFamily="49" charset="0"/>
            </a:endParaRPr>
          </a:p>
        </p:txBody>
      </p:sp>
      <p:sp>
        <p:nvSpPr>
          <p:cNvPr id="110604" name="Rectangle 14"/>
          <p:cNvSpPr>
            <a:spLocks noChangeArrowheads="1"/>
          </p:cNvSpPr>
          <p:nvPr/>
        </p:nvSpPr>
        <p:spPr bwMode="auto">
          <a:xfrm>
            <a:off x="600075" y="5494338"/>
            <a:ext cx="838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FF"/>
                </a:solidFill>
                <a:latin typeface="Courier New" pitchFamily="49" charset="0"/>
              </a:rPr>
              <a:t>setof( </a:t>
            </a:r>
            <a:r>
              <a:rPr lang="en-US" altLang="en-US" sz="1800" b="1">
                <a:solidFill>
                  <a:srgbClr val="8F01B8"/>
                </a:solidFill>
                <a:latin typeface="Courier New" pitchFamily="49" charset="0"/>
              </a:rPr>
              <a:t>N</a:t>
            </a:r>
            <a:r>
              <a:rPr lang="en-US" altLang="en-US" sz="1800" b="1">
                <a:solidFill>
                  <a:srgbClr val="0000FF"/>
                </a:solidFill>
                <a:latin typeface="Courier New" pitchFamily="49" charset="0"/>
              </a:rPr>
              <a:t>, </a:t>
            </a:r>
            <a:r>
              <a:rPr lang="en-US" altLang="en-US" sz="1800" b="1">
                <a:solidFill>
                  <a:srgbClr val="009900"/>
                </a:solidFill>
                <a:latin typeface="Courier New" pitchFamily="49" charset="0"/>
              </a:rPr>
              <a:t>T^</a:t>
            </a:r>
            <a:r>
              <a:rPr lang="en-US" altLang="en-US" sz="1400" b="1">
                <a:solidFill>
                  <a:srgbClr val="000000"/>
                </a:solidFill>
                <a:latin typeface="Courier New" pitchFamily="49" charset="0"/>
              </a:rPr>
              <a:t>solve( [</a:t>
            </a:r>
            <a:r>
              <a:rPr lang="ja-JP" altLang="en-US" sz="1400" b="1">
                <a:solidFill>
                  <a:srgbClr val="000000"/>
                </a:solidFill>
                <a:latin typeface="Courier New" pitchFamily="49" charset="0"/>
              </a:rPr>
              <a:t>‘</a:t>
            </a:r>
            <a:r>
              <a:rPr lang="en-US" altLang="ja-JP" sz="1400" b="1">
                <a:solidFill>
                  <a:srgbClr val="000000"/>
                </a:solidFill>
                <a:latin typeface="Courier New" pitchFamily="49" charset="0"/>
              </a:rPr>
              <a:t>+</a:t>
            </a:r>
            <a:r>
              <a:rPr lang="ja-JP" altLang="en-US" sz="1400" b="1">
                <a:solidFill>
                  <a:srgbClr val="000000"/>
                </a:solidFill>
                <a:latin typeface="Courier New" pitchFamily="49" charset="0"/>
              </a:rPr>
              <a:t>’</a:t>
            </a:r>
            <a:r>
              <a:rPr lang="en-US" altLang="ja-JP" sz="1400" b="1">
                <a:solidFill>
                  <a:srgbClr val="000000"/>
                </a:solidFill>
                <a:latin typeface="Courier New" pitchFamily="49" charset="0"/>
              </a:rPr>
              <a:t>,</a:t>
            </a:r>
            <a:r>
              <a:rPr lang="ja-JP" altLang="en-US" sz="1400" b="1">
                <a:solidFill>
                  <a:srgbClr val="000000"/>
                </a:solidFill>
                <a:latin typeface="Courier New" pitchFamily="49" charset="0"/>
              </a:rPr>
              <a:t>‘</a:t>
            </a:r>
            <a:r>
              <a:rPr lang="en-US" altLang="ja-JP" sz="1400" b="1">
                <a:solidFill>
                  <a:srgbClr val="000000"/>
                </a:solidFill>
                <a:latin typeface="Courier New" pitchFamily="49" charset="0"/>
              </a:rPr>
              <a:t>-</a:t>
            </a:r>
            <a:r>
              <a:rPr lang="ja-JP" altLang="en-US" sz="1400" b="1">
                <a:solidFill>
                  <a:srgbClr val="000000"/>
                </a:solidFill>
                <a:latin typeface="Courier New" pitchFamily="49" charset="0"/>
              </a:rPr>
              <a:t>’</a:t>
            </a:r>
            <a:r>
              <a:rPr lang="en-US" altLang="ja-JP" sz="1400" b="1">
                <a:solidFill>
                  <a:srgbClr val="000000"/>
                </a:solidFill>
                <a:latin typeface="Courier New" pitchFamily="49" charset="0"/>
              </a:rPr>
              <a:t>,</a:t>
            </a:r>
            <a:r>
              <a:rPr lang="ja-JP" altLang="en-US" sz="1400" b="1">
                <a:solidFill>
                  <a:srgbClr val="000000"/>
                </a:solidFill>
                <a:latin typeface="Courier New" pitchFamily="49" charset="0"/>
              </a:rPr>
              <a:t>‘</a:t>
            </a:r>
            <a:r>
              <a:rPr lang="en-US" altLang="ja-JP" sz="1400" b="1">
                <a:solidFill>
                  <a:srgbClr val="000000"/>
                </a:solidFill>
                <a:latin typeface="Courier New" pitchFamily="49" charset="0"/>
              </a:rPr>
              <a:t>*</a:t>
            </a:r>
            <a:r>
              <a:rPr lang="ja-JP" altLang="en-US" sz="1400" b="1">
                <a:solidFill>
                  <a:srgbClr val="000000"/>
                </a:solidFill>
                <a:latin typeface="Courier New" pitchFamily="49" charset="0"/>
              </a:rPr>
              <a:t>’</a:t>
            </a:r>
            <a:r>
              <a:rPr lang="en-US" altLang="ja-JP" sz="1400" b="1">
                <a:solidFill>
                  <a:srgbClr val="000000"/>
                </a:solidFill>
                <a:latin typeface="Courier New" pitchFamily="49" charset="0"/>
              </a:rPr>
              <a:t>,</a:t>
            </a:r>
            <a:r>
              <a:rPr lang="ja-JP" altLang="en-US" sz="1400" b="1">
                <a:solidFill>
                  <a:srgbClr val="000000"/>
                </a:solidFill>
                <a:latin typeface="Courier New" pitchFamily="49" charset="0"/>
              </a:rPr>
              <a:t>‘</a:t>
            </a:r>
            <a:r>
              <a:rPr lang="en-US" altLang="ja-JP" sz="1400" b="1">
                <a:solidFill>
                  <a:srgbClr val="000000"/>
                </a:solidFill>
                <a:latin typeface="Courier New" pitchFamily="49" charset="0"/>
              </a:rPr>
              <a:t>/</a:t>
            </a:r>
            <a:r>
              <a:rPr lang="ja-JP" altLang="en-US" sz="1400" b="1">
                <a:solidFill>
                  <a:srgbClr val="000000"/>
                </a:solidFill>
                <a:latin typeface="Courier New" pitchFamily="49" charset="0"/>
              </a:rPr>
              <a:t>’</a:t>
            </a:r>
            <a:r>
              <a:rPr lang="en-US" altLang="ja-JP" sz="1400" b="1">
                <a:solidFill>
                  <a:srgbClr val="000000"/>
                </a:solidFill>
                <a:latin typeface="Courier New" pitchFamily="49" charset="0"/>
              </a:rPr>
              <a:t>], [4,4,4,4], </a:t>
            </a:r>
            <a:r>
              <a:rPr lang="en-US" altLang="ja-JP" sz="1800" b="1">
                <a:solidFill>
                  <a:srgbClr val="8F01B8"/>
                </a:solidFill>
                <a:latin typeface="Courier New" pitchFamily="49" charset="0"/>
              </a:rPr>
              <a:t>N</a:t>
            </a:r>
            <a:r>
              <a:rPr lang="en-US" altLang="ja-JP" sz="1400" b="1">
                <a:solidFill>
                  <a:srgbClr val="000000"/>
                </a:solidFill>
                <a:latin typeface="Courier New" pitchFamily="49" charset="0"/>
              </a:rPr>
              <a:t>, </a:t>
            </a:r>
            <a:r>
              <a:rPr lang="en-US" altLang="ja-JP" sz="1800" b="1">
                <a:solidFill>
                  <a:srgbClr val="009900"/>
                </a:solidFill>
                <a:latin typeface="Courier New" pitchFamily="49" charset="0"/>
              </a:rPr>
              <a:t>T</a:t>
            </a:r>
            <a:r>
              <a:rPr lang="en-US" altLang="ja-JP" sz="1400" b="1">
                <a:solidFill>
                  <a:srgbClr val="000000"/>
                </a:solidFill>
                <a:latin typeface="Courier New" pitchFamily="49" charset="0"/>
              </a:rPr>
              <a:t> ) </a:t>
            </a:r>
            <a:r>
              <a:rPr lang="en-US" altLang="ja-JP" sz="1800" b="1">
                <a:solidFill>
                  <a:srgbClr val="0000FF"/>
                </a:solidFill>
                <a:latin typeface="Courier New" pitchFamily="49" charset="0"/>
              </a:rPr>
              <a:t>, S).</a:t>
            </a:r>
            <a:endParaRPr lang="en-US" altLang="en-US" sz="1800" b="1">
              <a:solidFill>
                <a:srgbClr val="0000FF"/>
              </a:solidFill>
              <a:latin typeface="Courier New" pitchFamily="49" charset="0"/>
            </a:endParaRPr>
          </a:p>
        </p:txBody>
      </p:sp>
      <p:sp>
        <p:nvSpPr>
          <p:cNvPr id="110605" name="Text Box 15"/>
          <p:cNvSpPr txBox="1">
            <a:spLocks noChangeArrowheads="1"/>
          </p:cNvSpPr>
          <p:nvPr/>
        </p:nvSpPr>
        <p:spPr bwMode="auto">
          <a:xfrm>
            <a:off x="819150" y="4343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a:solidFill>
                  <a:srgbClr val="000000"/>
                </a:solidFill>
              </a:rPr>
              <a:t>a much smaller example…</a:t>
            </a:r>
          </a:p>
        </p:txBody>
      </p:sp>
      <p:sp>
        <p:nvSpPr>
          <p:cNvPr id="110606" name="Text Box 16"/>
          <p:cNvSpPr txBox="1">
            <a:spLocks noChangeArrowheads="1"/>
          </p:cNvSpPr>
          <p:nvPr/>
        </p:nvSpPr>
        <p:spPr bwMode="auto">
          <a:xfrm>
            <a:off x="819150" y="5867400"/>
            <a:ext cx="3657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a:solidFill>
                  <a:srgbClr val="000000"/>
                </a:solidFill>
              </a:rPr>
              <a:t>a surprisingly well-studied problem!</a:t>
            </a:r>
          </a:p>
        </p:txBody>
      </p:sp>
      <p:sp>
        <p:nvSpPr>
          <p:cNvPr id="110607" name="Text Box 17"/>
          <p:cNvSpPr txBox="1">
            <a:spLocks noChangeArrowheads="1"/>
          </p:cNvSpPr>
          <p:nvPr/>
        </p:nvSpPr>
        <p:spPr bwMode="auto">
          <a:xfrm>
            <a:off x="5954713" y="78105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400">
                <a:solidFill>
                  <a:srgbClr val="000000"/>
                </a:solidFill>
              </a:rPr>
              <a:t>be sure there </a:t>
            </a:r>
            <a:r>
              <a:rPr lang="en-US" altLang="en-US" sz="1400" b="1" i="1">
                <a:solidFill>
                  <a:srgbClr val="000000"/>
                </a:solidFill>
              </a:rPr>
              <a:t>is </a:t>
            </a:r>
            <a:r>
              <a:rPr lang="en-US" altLang="en-US" sz="1400">
                <a:solidFill>
                  <a:srgbClr val="000000"/>
                </a:solidFill>
              </a:rPr>
              <a:t>an end!</a:t>
            </a:r>
          </a:p>
        </p:txBody>
      </p:sp>
      <p:sp>
        <p:nvSpPr>
          <p:cNvPr id="110608" name="Text Box 18"/>
          <p:cNvSpPr txBox="1">
            <a:spLocks noChangeArrowheads="1"/>
          </p:cNvSpPr>
          <p:nvPr/>
        </p:nvSpPr>
        <p:spPr bwMode="auto">
          <a:xfrm>
            <a:off x="6629400" y="6383338"/>
            <a:ext cx="23606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400" b="1">
                <a:solidFill>
                  <a:srgbClr val="009200"/>
                </a:solidFill>
                <a:latin typeface="Times" pitchFamily="1" charset="0"/>
              </a:rPr>
              <a:t> </a:t>
            </a:r>
            <a:r>
              <a:rPr lang="en-US" altLang="en-US" sz="1800" b="1">
                <a:solidFill>
                  <a:srgbClr val="009200"/>
                </a:solidFill>
                <a:latin typeface="Courier New" pitchFamily="49" charset="0"/>
              </a:rPr>
              <a:t>T^ </a:t>
            </a:r>
            <a:r>
              <a:rPr lang="en-US" altLang="en-US" sz="1400" b="1">
                <a:solidFill>
                  <a:srgbClr val="009200"/>
                </a:solidFill>
                <a:latin typeface="Times" pitchFamily="1" charset="0"/>
              </a:rPr>
              <a:t>~   </a:t>
            </a:r>
            <a:r>
              <a:rPr lang="en-US" altLang="en-US" sz="1400" b="1">
                <a:solidFill>
                  <a:srgbClr val="009200"/>
                </a:solidFill>
              </a:rPr>
              <a:t>there exists a</a:t>
            </a:r>
            <a:r>
              <a:rPr lang="en-US" altLang="en-US" sz="1400" b="1">
                <a:solidFill>
                  <a:srgbClr val="009200"/>
                </a:solidFill>
                <a:latin typeface="Times" pitchFamily="1" charset="0"/>
              </a:rPr>
              <a:t> T</a:t>
            </a:r>
            <a:endParaRPr lang="en-US" altLang="en-US" sz="1400">
              <a:solidFill>
                <a:srgbClr val="000000"/>
              </a:solidFill>
              <a:latin typeface="Times" pitchFamily="1" charset="0"/>
            </a:endParaRPr>
          </a:p>
        </p:txBody>
      </p:sp>
      <p:sp>
        <p:nvSpPr>
          <p:cNvPr id="110609" name="Rectangle 19"/>
          <p:cNvSpPr>
            <a:spLocks noChangeArrowheads="1"/>
          </p:cNvSpPr>
          <p:nvPr/>
        </p:nvSpPr>
        <p:spPr bwMode="auto">
          <a:xfrm>
            <a:off x="7585075" y="4572000"/>
            <a:ext cx="13509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b="1">
                <a:solidFill>
                  <a:srgbClr val="000000"/>
                </a:solidFill>
                <a:latin typeface="Courier New" pitchFamily="49" charset="0"/>
              </a:rPr>
              <a:t>[2,8,22,424] ~ 42</a:t>
            </a:r>
          </a:p>
        </p:txBody>
      </p:sp>
      <p:sp>
        <p:nvSpPr>
          <p:cNvPr id="110610" name="Rectangle 20"/>
          <p:cNvSpPr>
            <a:spLocks noChangeArrowheads="1"/>
          </p:cNvSpPr>
          <p:nvPr/>
        </p:nvSpPr>
        <p:spPr bwMode="auto">
          <a:xfrm>
            <a:off x="7713663" y="4786313"/>
            <a:ext cx="1144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b="1">
                <a:solidFill>
                  <a:srgbClr val="000000"/>
                </a:solidFill>
                <a:latin typeface="Courier New" pitchFamily="49" charset="0"/>
              </a:rPr>
              <a:t>[4,4,4,4] ~ 42</a:t>
            </a:r>
          </a:p>
        </p:txBody>
      </p:sp>
      <p:sp>
        <p:nvSpPr>
          <p:cNvPr id="110611" name="Text Box 21"/>
          <p:cNvSpPr txBox="1">
            <a:spLocks noChangeArrowheads="1"/>
          </p:cNvSpPr>
          <p:nvPr/>
        </p:nvSpPr>
        <p:spPr bwMode="auto">
          <a:xfrm>
            <a:off x="942975" y="463073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a:solidFill>
                  <a:srgbClr val="000000"/>
                </a:solidFill>
              </a:rPr>
              <a:t>notice the splitting!</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18" name="Group 2"/>
          <p:cNvGrpSpPr>
            <a:grpSpLocks/>
          </p:cNvGrpSpPr>
          <p:nvPr/>
        </p:nvGrpSpPr>
        <p:grpSpPr bwMode="auto">
          <a:xfrm>
            <a:off x="468313" y="1038225"/>
            <a:ext cx="8047037" cy="180975"/>
            <a:chOff x="295" y="1311"/>
            <a:chExt cx="5177" cy="114"/>
          </a:xfrm>
        </p:grpSpPr>
        <p:sp>
          <p:nvSpPr>
            <p:cNvPr id="11162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163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111619" name="Rectangle 5"/>
          <p:cNvSpPr>
            <a:spLocks noChangeArrowheads="1"/>
          </p:cNvSpPr>
          <p:nvPr/>
        </p:nvSpPr>
        <p:spPr bwMode="auto">
          <a:xfrm>
            <a:off x="1125538" y="196850"/>
            <a:ext cx="68754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4400">
                <a:latin typeface="Times" pitchFamily="1" charset="0"/>
              </a:rPr>
              <a:t>More flexible </a:t>
            </a:r>
            <a:r>
              <a:rPr lang="en-US" altLang="en-US" sz="4400" b="1">
                <a:latin typeface="Courier New" pitchFamily="49" charset="0"/>
              </a:rPr>
              <a:t>sum</a:t>
            </a:r>
            <a:r>
              <a:rPr lang="en-US" altLang="en-US" sz="4400">
                <a:latin typeface="Times" pitchFamily="1" charset="0"/>
              </a:rPr>
              <a:t>s…</a:t>
            </a:r>
            <a:endParaRPr lang="en-US" altLang="en-US" sz="4800">
              <a:latin typeface="Times" pitchFamily="1" charset="0"/>
            </a:endParaRPr>
          </a:p>
        </p:txBody>
      </p:sp>
      <p:sp>
        <p:nvSpPr>
          <p:cNvPr id="111620" name="Text Box 6"/>
          <p:cNvSpPr txBox="1">
            <a:spLocks noChangeArrowheads="1"/>
          </p:cNvSpPr>
          <p:nvPr/>
        </p:nvSpPr>
        <p:spPr bwMode="auto">
          <a:xfrm>
            <a:off x="457200" y="3532188"/>
            <a:ext cx="7696200"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50000"/>
              </a:lnSpc>
            </a:pPr>
            <a:r>
              <a:rPr lang="en-US" altLang="en-US" sz="1600" b="1">
                <a:latin typeface="Courier New" pitchFamily="49" charset="0"/>
              </a:rPr>
              <a:t>sum(X,Y,Z) :-</a:t>
            </a:r>
          </a:p>
          <a:p>
            <a:pPr>
              <a:lnSpc>
                <a:spcPct val="50000"/>
              </a:lnSpc>
            </a:pPr>
            <a:r>
              <a:rPr lang="en-US" altLang="en-US" sz="1600" b="1">
                <a:latin typeface="Courier New" pitchFamily="49" charset="0"/>
              </a:rPr>
              <a:t>  digits(D), </a:t>
            </a:r>
          </a:p>
          <a:p>
            <a:pPr>
              <a:lnSpc>
                <a:spcPct val="50000"/>
              </a:lnSpc>
            </a:pPr>
            <a:r>
              <a:rPr lang="en-US" altLang="en-US" sz="1600" b="1">
                <a:latin typeface="Courier New" pitchFamily="49" charset="0"/>
              </a:rPr>
              <a:t>  member(X,D), </a:t>
            </a:r>
          </a:p>
          <a:p>
            <a:pPr>
              <a:lnSpc>
                <a:spcPct val="50000"/>
              </a:lnSpc>
            </a:pPr>
            <a:r>
              <a:rPr lang="en-US" altLang="en-US" sz="1600" b="1">
                <a:latin typeface="Courier New" pitchFamily="49" charset="0"/>
              </a:rPr>
              <a:t>  member(Y,D), </a:t>
            </a:r>
          </a:p>
          <a:p>
            <a:pPr>
              <a:lnSpc>
                <a:spcPct val="50000"/>
              </a:lnSpc>
            </a:pPr>
            <a:r>
              <a:rPr lang="en-US" altLang="en-US" sz="1600" b="1">
                <a:latin typeface="Courier New" pitchFamily="49" charset="0"/>
              </a:rPr>
              <a:t>  Z is X+Y.</a:t>
            </a:r>
          </a:p>
        </p:txBody>
      </p:sp>
      <p:sp>
        <p:nvSpPr>
          <p:cNvPr id="111621" name="Text Box 7"/>
          <p:cNvSpPr txBox="1">
            <a:spLocks noChangeArrowheads="1"/>
          </p:cNvSpPr>
          <p:nvPr/>
        </p:nvSpPr>
        <p:spPr bwMode="auto">
          <a:xfrm>
            <a:off x="457200" y="3275013"/>
            <a:ext cx="7696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50000"/>
              </a:lnSpc>
            </a:pPr>
            <a:r>
              <a:rPr lang="en-US" altLang="en-US" sz="1600" b="1">
                <a:latin typeface="Courier New" pitchFamily="49" charset="0"/>
              </a:rPr>
              <a:t>digits([0,1,2,3,4,5,6,7,8,9]).</a:t>
            </a:r>
          </a:p>
        </p:txBody>
      </p:sp>
      <p:sp>
        <p:nvSpPr>
          <p:cNvPr id="111622" name="Text Box 8"/>
          <p:cNvSpPr txBox="1">
            <a:spLocks noChangeArrowheads="1"/>
          </p:cNvSpPr>
          <p:nvPr/>
        </p:nvSpPr>
        <p:spPr bwMode="auto">
          <a:xfrm>
            <a:off x="457200" y="1504950"/>
            <a:ext cx="76962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50000"/>
              </a:lnSpc>
            </a:pPr>
            <a:r>
              <a:rPr lang="en-US" altLang="en-US" sz="1600" b="1">
                <a:latin typeface="Courier New" pitchFamily="49" charset="0"/>
              </a:rPr>
              <a:t>sum(X,Y,Z) :-</a:t>
            </a:r>
          </a:p>
          <a:p>
            <a:pPr>
              <a:lnSpc>
                <a:spcPct val="50000"/>
              </a:lnSpc>
            </a:pPr>
            <a:r>
              <a:rPr lang="en-US" altLang="en-US" sz="1600" b="1">
                <a:latin typeface="Courier New" pitchFamily="49" charset="0"/>
              </a:rPr>
              <a:t>  D = [0,1,2,3,4,5,6,7,8,9], </a:t>
            </a:r>
          </a:p>
          <a:p>
            <a:pPr>
              <a:lnSpc>
                <a:spcPct val="50000"/>
              </a:lnSpc>
            </a:pPr>
            <a:r>
              <a:rPr lang="en-US" altLang="en-US" sz="1600" b="1">
                <a:latin typeface="Courier New" pitchFamily="49" charset="0"/>
              </a:rPr>
              <a:t>  member(X,D), </a:t>
            </a:r>
          </a:p>
          <a:p>
            <a:pPr>
              <a:lnSpc>
                <a:spcPct val="50000"/>
              </a:lnSpc>
            </a:pPr>
            <a:r>
              <a:rPr lang="en-US" altLang="en-US" sz="1600" b="1">
                <a:latin typeface="Courier New" pitchFamily="49" charset="0"/>
              </a:rPr>
              <a:t>  member(Y,D), </a:t>
            </a:r>
          </a:p>
          <a:p>
            <a:pPr>
              <a:lnSpc>
                <a:spcPct val="50000"/>
              </a:lnSpc>
            </a:pPr>
            <a:r>
              <a:rPr lang="en-US" altLang="en-US" sz="1600" b="1">
                <a:latin typeface="Courier New" pitchFamily="49" charset="0"/>
              </a:rPr>
              <a:t>  Z is X+Y.</a:t>
            </a:r>
          </a:p>
        </p:txBody>
      </p:sp>
      <p:sp>
        <p:nvSpPr>
          <p:cNvPr id="111623" name="Text Box 9"/>
          <p:cNvSpPr txBox="1">
            <a:spLocks noChangeArrowheads="1"/>
          </p:cNvSpPr>
          <p:nvPr/>
        </p:nvSpPr>
        <p:spPr bwMode="auto">
          <a:xfrm>
            <a:off x="7456488" y="4572000"/>
            <a:ext cx="1447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lnSpc>
                <a:spcPct val="90000"/>
              </a:lnSpc>
            </a:pPr>
            <a:r>
              <a:rPr lang="en-US" altLang="en-US" sz="1200" b="1">
                <a:solidFill>
                  <a:srgbClr val="8F01B8"/>
                </a:solidFill>
                <a:latin typeface="Arial" pitchFamily="34" charset="0"/>
              </a:rPr>
              <a:t>better solution? Use </a:t>
            </a:r>
            <a:r>
              <a:rPr lang="en-US" altLang="en-US" sz="1200" b="1">
                <a:latin typeface="Courier New" pitchFamily="49" charset="0"/>
              </a:rPr>
              <a:t>var</a:t>
            </a:r>
            <a:r>
              <a:rPr lang="en-US" altLang="en-US" sz="1200" b="1">
                <a:solidFill>
                  <a:srgbClr val="8F01B8"/>
                </a:solidFill>
                <a:latin typeface="Arial" pitchFamily="34" charset="0"/>
              </a:rPr>
              <a:t>, </a:t>
            </a:r>
            <a:r>
              <a:rPr lang="en-US" altLang="en-US" sz="1200" b="1">
                <a:latin typeface="Courier New" pitchFamily="49" charset="0"/>
              </a:rPr>
              <a:t>nonvar</a:t>
            </a:r>
            <a:endParaRPr lang="en-US" altLang="en-US" sz="1200" b="1">
              <a:solidFill>
                <a:srgbClr val="8F01B8"/>
              </a:solidFill>
              <a:latin typeface="Arial" pitchFamily="34" charset="0"/>
            </a:endParaRPr>
          </a:p>
        </p:txBody>
      </p:sp>
      <p:sp>
        <p:nvSpPr>
          <p:cNvPr id="111624" name="Line 10"/>
          <p:cNvSpPr>
            <a:spLocks noChangeShapeType="1"/>
          </p:cNvSpPr>
          <p:nvPr/>
        </p:nvSpPr>
        <p:spPr bwMode="auto">
          <a:xfrm>
            <a:off x="304800" y="2971800"/>
            <a:ext cx="838200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25" name="Line 11"/>
          <p:cNvSpPr>
            <a:spLocks noChangeShapeType="1"/>
          </p:cNvSpPr>
          <p:nvPr/>
        </p:nvSpPr>
        <p:spPr bwMode="auto">
          <a:xfrm>
            <a:off x="304800" y="5029200"/>
            <a:ext cx="838200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26" name="Text Box 12"/>
          <p:cNvSpPr txBox="1">
            <a:spLocks noChangeArrowheads="1"/>
          </p:cNvSpPr>
          <p:nvPr/>
        </p:nvSpPr>
        <p:spPr bwMode="auto">
          <a:xfrm>
            <a:off x="457200" y="5334000"/>
            <a:ext cx="66294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50000"/>
              </a:lnSpc>
            </a:pPr>
            <a:r>
              <a:rPr lang="en-US" altLang="en-US" sz="1600" b="1">
                <a:latin typeface="Courier New" pitchFamily="49" charset="0"/>
              </a:rPr>
              <a:t>sum(X,Y,Z) :- nonvar(Y), nonvar(Z), X is Z-Y.</a:t>
            </a:r>
          </a:p>
          <a:p>
            <a:pPr>
              <a:lnSpc>
                <a:spcPct val="50000"/>
              </a:lnSpc>
            </a:pPr>
            <a:r>
              <a:rPr lang="en-US" altLang="en-US" sz="1600" b="1">
                <a:latin typeface="Courier New" pitchFamily="49" charset="0"/>
              </a:rPr>
              <a:t>sum(X,Y,Z) :- nonvar(X), nonvar(Z), Y is Z-X.</a:t>
            </a:r>
          </a:p>
          <a:p>
            <a:pPr>
              <a:lnSpc>
                <a:spcPct val="50000"/>
              </a:lnSpc>
            </a:pPr>
            <a:r>
              <a:rPr lang="en-US" altLang="en-US" sz="1600" b="1">
                <a:latin typeface="Courier New" pitchFamily="49" charset="0"/>
              </a:rPr>
              <a:t>sum(X,Y,Z) :- nonvar(X), nonvar(Y), Z is X+Y.</a:t>
            </a:r>
          </a:p>
        </p:txBody>
      </p:sp>
      <p:sp>
        <p:nvSpPr>
          <p:cNvPr id="111627" name="Text Box 13"/>
          <p:cNvSpPr txBox="1">
            <a:spLocks noChangeArrowheads="1"/>
          </p:cNvSpPr>
          <p:nvPr/>
        </p:nvSpPr>
        <p:spPr bwMode="auto">
          <a:xfrm>
            <a:off x="5715000" y="6381750"/>
            <a:ext cx="318928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lnSpc>
                <a:spcPct val="90000"/>
              </a:lnSpc>
            </a:pPr>
            <a:r>
              <a:rPr lang="en-US" altLang="en-US" sz="1200" b="1">
                <a:solidFill>
                  <a:srgbClr val="8F01B8"/>
                </a:solidFill>
                <a:latin typeface="Arial" pitchFamily="34" charset="0"/>
              </a:rPr>
              <a:t>How many of these rules will </a:t>
            </a:r>
            <a:r>
              <a:rPr lang="en-US" altLang="en-US" sz="1200" b="1">
                <a:latin typeface="Courier New" pitchFamily="49" charset="0"/>
              </a:rPr>
              <a:t>sum(2,2,4)</a:t>
            </a:r>
            <a:r>
              <a:rPr lang="en-US" altLang="en-US" sz="1200" b="1">
                <a:solidFill>
                  <a:srgbClr val="8F01B8"/>
                </a:solidFill>
                <a:latin typeface="Arial" pitchFamily="34" charset="0"/>
              </a:rPr>
              <a:t> and </a:t>
            </a:r>
            <a:r>
              <a:rPr lang="en-US" altLang="en-US" sz="1200" b="1">
                <a:latin typeface="Courier New" pitchFamily="49" charset="0"/>
              </a:rPr>
              <a:t>sum(2,2,5)</a:t>
            </a:r>
            <a:r>
              <a:rPr lang="en-US" altLang="en-US" sz="1200" b="1">
                <a:solidFill>
                  <a:srgbClr val="8F01B8"/>
                </a:solidFill>
                <a:latin typeface="Arial" pitchFamily="34" charset="0"/>
              </a:rPr>
              <a:t> finish?</a:t>
            </a:r>
          </a:p>
        </p:txBody>
      </p:sp>
      <p:sp>
        <p:nvSpPr>
          <p:cNvPr id="111628" name="Text Box 14"/>
          <p:cNvSpPr txBox="1">
            <a:spLocks noChangeArrowheads="1"/>
          </p:cNvSpPr>
          <p:nvPr/>
        </p:nvSpPr>
        <p:spPr bwMode="auto">
          <a:xfrm>
            <a:off x="860425" y="6110288"/>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a:latin typeface="Times" pitchFamily="1" charset="0"/>
              </a:rPr>
              <a:t>It</a:t>
            </a:r>
            <a:r>
              <a:rPr lang="ja-JP" altLang="en-US" sz="1200">
                <a:latin typeface="Times" pitchFamily="1" charset="0"/>
              </a:rPr>
              <a:t>’</a:t>
            </a:r>
            <a:r>
              <a:rPr lang="en-US" altLang="ja-JP" sz="1200">
                <a:latin typeface="Times" pitchFamily="1" charset="0"/>
              </a:rPr>
              <a:t>s possible to make sum generate ALL integer solutions even when </a:t>
            </a:r>
            <a:r>
              <a:rPr lang="en-US" altLang="ja-JP" sz="1200" b="1">
                <a:latin typeface="Courier New" pitchFamily="49" charset="0"/>
              </a:rPr>
              <a:t>X</a:t>
            </a:r>
            <a:r>
              <a:rPr lang="en-US" altLang="ja-JP" sz="1200">
                <a:latin typeface="Times" pitchFamily="1" charset="0"/>
              </a:rPr>
              <a:t>, </a:t>
            </a:r>
            <a:r>
              <a:rPr lang="en-US" altLang="ja-JP" sz="1200" b="1">
                <a:latin typeface="Courier New" pitchFamily="49" charset="0"/>
              </a:rPr>
              <a:t>Y</a:t>
            </a:r>
            <a:r>
              <a:rPr lang="en-US" altLang="ja-JP" sz="1200">
                <a:latin typeface="Times" pitchFamily="1" charset="0"/>
              </a:rPr>
              <a:t>, and </a:t>
            </a:r>
            <a:r>
              <a:rPr lang="en-US" altLang="ja-JP" sz="1200" b="1">
                <a:latin typeface="Courier New" pitchFamily="49" charset="0"/>
              </a:rPr>
              <a:t>Z</a:t>
            </a:r>
            <a:r>
              <a:rPr lang="en-US" altLang="ja-JP" sz="1200">
                <a:latin typeface="Times" pitchFamily="1" charset="0"/>
              </a:rPr>
              <a:t> are all variables… </a:t>
            </a:r>
            <a:endParaRPr lang="en-US" altLang="en-US" sz="1200">
              <a:latin typeface="Times" pitchFamily="1"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p:cNvSpPr>
            <a:spLocks noChangeArrowheads="1"/>
          </p:cNvSpPr>
          <p:nvPr/>
        </p:nvSpPr>
        <p:spPr bwMode="auto">
          <a:xfrm>
            <a:off x="3362325" y="2438400"/>
            <a:ext cx="22177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7200">
                <a:solidFill>
                  <a:srgbClr val="008000"/>
                </a:solidFill>
                <a:latin typeface="Arial" pitchFamily="34" charset="0"/>
                <a:cs typeface="Arial" pitchFamily="34" charset="0"/>
              </a:rPr>
              <a:t>Java</a:t>
            </a:r>
            <a:endParaRPr lang="en-US" altLang="en-US" sz="7200">
              <a:solidFill>
                <a:srgbClr val="008000"/>
              </a:solidFill>
            </a:endParaRPr>
          </a:p>
        </p:txBody>
      </p:sp>
      <p:sp>
        <p:nvSpPr>
          <p:cNvPr id="30723" name="Rectangle 8"/>
          <p:cNvSpPr>
            <a:spLocks noChangeArrowheads="1"/>
          </p:cNvSpPr>
          <p:nvPr/>
        </p:nvSpPr>
        <p:spPr bwMode="auto">
          <a:xfrm>
            <a:off x="1839913" y="5257800"/>
            <a:ext cx="70167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4200">
                <a:solidFill>
                  <a:srgbClr val="000000"/>
                </a:solidFill>
              </a:rPr>
              <a:t>… a </a:t>
            </a:r>
            <a:r>
              <a:rPr lang="en-US" altLang="en-US" sz="4200" i="1">
                <a:solidFill>
                  <a:srgbClr val="090BF3"/>
                </a:solidFill>
              </a:rPr>
              <a:t>data-structuring</a:t>
            </a:r>
            <a:r>
              <a:rPr lang="en-US" altLang="en-US" sz="4200">
                <a:solidFill>
                  <a:srgbClr val="000000"/>
                </a:solidFill>
              </a:rPr>
              <a:t> language</a:t>
            </a:r>
            <a:endParaRPr lang="en-US" altLang="en-US">
              <a:solidFill>
                <a:srgbClr val="000000"/>
              </a:solidFill>
            </a:endParaRPr>
          </a:p>
        </p:txBody>
      </p:sp>
      <p:sp>
        <p:nvSpPr>
          <p:cNvPr id="30724" name="Rectangle 9"/>
          <p:cNvSpPr>
            <a:spLocks noChangeArrowheads="1"/>
          </p:cNvSpPr>
          <p:nvPr/>
        </p:nvSpPr>
        <p:spPr bwMode="auto">
          <a:xfrm>
            <a:off x="365125" y="381000"/>
            <a:ext cx="344487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200">
                <a:solidFill>
                  <a:srgbClr val="000000"/>
                </a:solidFill>
              </a:rPr>
              <a:t>Introducing…</a:t>
            </a:r>
            <a:endParaRPr lang="en-US" altLang="en-US">
              <a:solidFill>
                <a:srgbClr val="000000"/>
              </a:solidFill>
            </a:endParaRPr>
          </a:p>
        </p:txBody>
      </p:sp>
      <p:sp>
        <p:nvSpPr>
          <p:cNvPr id="30725" name="TextBox 4"/>
          <p:cNvSpPr txBox="1">
            <a:spLocks noChangeArrowheads="1"/>
          </p:cNvSpPr>
          <p:nvPr/>
        </p:nvSpPr>
        <p:spPr bwMode="auto">
          <a:xfrm>
            <a:off x="2120900" y="6245225"/>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i="1">
                <a:solidFill>
                  <a:srgbClr val="0703F3"/>
                </a:solidFill>
              </a:rPr>
              <a:t>compiled</a:t>
            </a:r>
          </a:p>
        </p:txBody>
      </p:sp>
      <p:sp>
        <p:nvSpPr>
          <p:cNvPr id="30726" name="TextBox 5"/>
          <p:cNvSpPr txBox="1">
            <a:spLocks noChangeArrowheads="1"/>
          </p:cNvSpPr>
          <p:nvPr/>
        </p:nvSpPr>
        <p:spPr bwMode="auto">
          <a:xfrm>
            <a:off x="3848100" y="6245225"/>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i="1">
                <a:solidFill>
                  <a:srgbClr val="0703F3"/>
                </a:solidFill>
              </a:rPr>
              <a:t>statically typed</a:t>
            </a:r>
          </a:p>
        </p:txBody>
      </p:sp>
      <p:sp>
        <p:nvSpPr>
          <p:cNvPr id="30727" name="TextBox 4"/>
          <p:cNvSpPr txBox="1">
            <a:spLocks noChangeArrowheads="1"/>
          </p:cNvSpPr>
          <p:nvPr/>
        </p:nvSpPr>
        <p:spPr bwMode="auto">
          <a:xfrm>
            <a:off x="5776913" y="6245225"/>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i="1">
                <a:solidFill>
                  <a:srgbClr val="C00000"/>
                </a:solidFill>
              </a:rPr>
              <a:t>object-oriented</a:t>
            </a:r>
          </a:p>
        </p:txBody>
      </p:sp>
      <p:cxnSp>
        <p:nvCxnSpPr>
          <p:cNvPr id="30728" name="Straight Arrow Connector 2"/>
          <p:cNvCxnSpPr>
            <a:cxnSpLocks noChangeShapeType="1"/>
          </p:cNvCxnSpPr>
          <p:nvPr/>
        </p:nvCxnSpPr>
        <p:spPr bwMode="auto">
          <a:xfrm>
            <a:off x="7466013" y="6440488"/>
            <a:ext cx="1538287" cy="0"/>
          </a:xfrm>
          <a:prstGeom prst="straightConnector1">
            <a:avLst/>
          </a:prstGeom>
          <a:noFill/>
          <a:ln w="9525" algn="ctr">
            <a:solidFill>
              <a:srgbClr val="C0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504720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1051"/>
          <p:cNvSpPr txBox="1">
            <a:spLocks noChangeArrowheads="1"/>
          </p:cNvSpPr>
          <p:nvPr/>
        </p:nvSpPr>
        <p:spPr bwMode="auto">
          <a:xfrm>
            <a:off x="1371600" y="2514600"/>
            <a:ext cx="6781800" cy="1371600"/>
          </a:xfrm>
          <a:prstGeom prst="rect">
            <a:avLst/>
          </a:prstGeom>
          <a:noFill/>
          <a:ln w="9525">
            <a:noFill/>
            <a:miter lim="800000"/>
            <a:headEnd/>
            <a:tailEnd/>
          </a:ln>
        </p:spPr>
        <p:txBody>
          <a:bodyPr>
            <a:spAutoFit/>
          </a:bodyPr>
          <a:lstStyle/>
          <a:p>
            <a:pPr algn="ctr">
              <a:defRPr/>
            </a:pPr>
            <a:r>
              <a:rPr lang="en-US" sz="4200">
                <a:solidFill>
                  <a:srgbClr val="000000"/>
                </a:solidFill>
                <a:latin typeface="+mj-lt"/>
                <a:ea typeface="ＭＳ Ｐゴシック" pitchFamily="1" charset="-128"/>
              </a:rPr>
              <a:t>Java ~ an </a:t>
            </a:r>
            <a:r>
              <a:rPr lang="en-US" sz="4200" i="1">
                <a:solidFill>
                  <a:srgbClr val="000000"/>
                </a:solidFill>
                <a:latin typeface="+mj-lt"/>
                <a:ea typeface="ＭＳ Ｐゴシック" pitchFamily="1" charset="-128"/>
              </a:rPr>
              <a:t>object-oriented </a:t>
            </a:r>
            <a:r>
              <a:rPr lang="en-US" sz="4200">
                <a:solidFill>
                  <a:srgbClr val="000000"/>
                </a:solidFill>
                <a:latin typeface="+mj-lt"/>
                <a:ea typeface="ＭＳ Ｐゴシック" pitchFamily="1" charset="-128"/>
              </a:rPr>
              <a:t>programming language</a:t>
            </a:r>
          </a:p>
        </p:txBody>
      </p:sp>
      <p:grpSp>
        <p:nvGrpSpPr>
          <p:cNvPr id="31747" name="Group 2"/>
          <p:cNvGrpSpPr>
            <a:grpSpLocks/>
          </p:cNvGrpSpPr>
          <p:nvPr/>
        </p:nvGrpSpPr>
        <p:grpSpPr bwMode="auto">
          <a:xfrm>
            <a:off x="5468938" y="4716463"/>
            <a:ext cx="1711325" cy="1873250"/>
            <a:chOff x="4480" y="2230"/>
            <a:chExt cx="1078" cy="1180"/>
          </a:xfrm>
        </p:grpSpPr>
        <p:grpSp>
          <p:nvGrpSpPr>
            <p:cNvPr id="31805" name="Group 3"/>
            <p:cNvGrpSpPr>
              <a:grpSpLocks/>
            </p:cNvGrpSpPr>
            <p:nvPr/>
          </p:nvGrpSpPr>
          <p:grpSpPr bwMode="auto">
            <a:xfrm>
              <a:off x="4480" y="2228"/>
              <a:ext cx="1078" cy="1122"/>
              <a:chOff x="3600" y="1551"/>
              <a:chExt cx="528" cy="657"/>
            </a:xfrm>
          </p:grpSpPr>
          <p:sp>
            <p:nvSpPr>
              <p:cNvPr id="31808" name="AutoShape 4"/>
              <p:cNvSpPr>
                <a:spLocks noChangeArrowheads="1"/>
              </p:cNvSpPr>
              <p:nvPr/>
            </p:nvSpPr>
            <p:spPr bwMode="auto">
              <a:xfrm>
                <a:off x="3600" y="1824"/>
                <a:ext cx="528" cy="384"/>
              </a:xfrm>
              <a:prstGeom prst="cube">
                <a:avLst>
                  <a:gd name="adj" fmla="val 25000"/>
                </a:avLst>
              </a:prstGeom>
              <a:solidFill>
                <a:schemeClr val="bg1"/>
              </a:solidFill>
              <a:ln w="28575">
                <a:solidFill>
                  <a:srgbClr val="0000FF"/>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sp>
            <p:nvSpPr>
              <p:cNvPr id="31809" name="AutoShape 5"/>
              <p:cNvSpPr>
                <a:spLocks noChangeArrowheads="1"/>
              </p:cNvSpPr>
              <p:nvPr/>
            </p:nvSpPr>
            <p:spPr bwMode="auto">
              <a:xfrm>
                <a:off x="3648" y="1684"/>
                <a:ext cx="192" cy="236"/>
              </a:xfrm>
              <a:prstGeom prst="can">
                <a:avLst>
                  <a:gd name="adj" fmla="val 49997"/>
                </a:avLst>
              </a:prstGeom>
              <a:solidFill>
                <a:schemeClr val="bg1"/>
              </a:solidFill>
              <a:ln w="28575">
                <a:solidFill>
                  <a:srgbClr val="0000FF"/>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sp>
            <p:nvSpPr>
              <p:cNvPr id="31810" name="Freeform 6"/>
              <p:cNvSpPr>
                <a:spLocks/>
              </p:cNvSpPr>
              <p:nvPr/>
            </p:nvSpPr>
            <p:spPr bwMode="auto">
              <a:xfrm>
                <a:off x="3708" y="1551"/>
                <a:ext cx="66" cy="189"/>
              </a:xfrm>
              <a:custGeom>
                <a:avLst/>
                <a:gdLst>
                  <a:gd name="T0" fmla="*/ 1 w 101"/>
                  <a:gd name="T1" fmla="*/ 189 h 189"/>
                  <a:gd name="T2" fmla="*/ 1 w 101"/>
                  <a:gd name="T3" fmla="*/ 171 h 189"/>
                  <a:gd name="T4" fmla="*/ 1 w 101"/>
                  <a:gd name="T5" fmla="*/ 61 h 189"/>
                  <a:gd name="T6" fmla="*/ 1 w 101"/>
                  <a:gd name="T7" fmla="*/ 98 h 189"/>
                  <a:gd name="T8" fmla="*/ 1 w 101"/>
                  <a:gd name="T9" fmla="*/ 85 h 189"/>
                  <a:gd name="T10" fmla="*/ 1 w 101"/>
                  <a:gd name="T11" fmla="*/ 73 h 189"/>
                  <a:gd name="T12" fmla="*/ 1 w 101"/>
                  <a:gd name="T13" fmla="*/ 0 h 189"/>
                  <a:gd name="T14" fmla="*/ 0 60000 65536"/>
                  <a:gd name="T15" fmla="*/ 0 60000 65536"/>
                  <a:gd name="T16" fmla="*/ 0 60000 65536"/>
                  <a:gd name="T17" fmla="*/ 0 60000 65536"/>
                  <a:gd name="T18" fmla="*/ 0 60000 65536"/>
                  <a:gd name="T19" fmla="*/ 0 60000 65536"/>
                  <a:gd name="T20" fmla="*/ 0 60000 65536"/>
                  <a:gd name="T21" fmla="*/ 0 w 101"/>
                  <a:gd name="T22" fmla="*/ 0 h 189"/>
                  <a:gd name="T23" fmla="*/ 101 w 101"/>
                  <a:gd name="T24" fmla="*/ 189 h 1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 h="189">
                    <a:moveTo>
                      <a:pt x="4" y="189"/>
                    </a:moveTo>
                    <a:cubicBezTo>
                      <a:pt x="31" y="184"/>
                      <a:pt x="56" y="177"/>
                      <a:pt x="83" y="171"/>
                    </a:cubicBezTo>
                    <a:cubicBezTo>
                      <a:pt x="101" y="116"/>
                      <a:pt x="80" y="73"/>
                      <a:pt x="28" y="61"/>
                    </a:cubicBezTo>
                    <a:cubicBezTo>
                      <a:pt x="27" y="62"/>
                      <a:pt x="0" y="92"/>
                      <a:pt x="22" y="98"/>
                    </a:cubicBezTo>
                    <a:cubicBezTo>
                      <a:pt x="29" y="99"/>
                      <a:pt x="33" y="87"/>
                      <a:pt x="40" y="85"/>
                    </a:cubicBezTo>
                    <a:cubicBezTo>
                      <a:pt x="55" y="79"/>
                      <a:pt x="72" y="77"/>
                      <a:pt x="89" y="73"/>
                    </a:cubicBezTo>
                    <a:cubicBezTo>
                      <a:pt x="87" y="48"/>
                      <a:pt x="83" y="0"/>
                      <a:pt x="83"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1806" name="Rectangle 7"/>
            <p:cNvSpPr>
              <a:spLocks noChangeArrowheads="1"/>
            </p:cNvSpPr>
            <p:nvPr/>
          </p:nvSpPr>
          <p:spPr bwMode="auto">
            <a:xfrm>
              <a:off x="5100" y="3075"/>
              <a:ext cx="220" cy="270"/>
            </a:xfrm>
            <a:prstGeom prst="rect">
              <a:avLst/>
            </a:prstGeom>
            <a:solidFill>
              <a:schemeClr val="bg1"/>
            </a:solidFill>
            <a:ln w="12700">
              <a:solidFill>
                <a:srgbClr val="0000FF"/>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sp>
          <p:nvSpPr>
            <p:cNvPr id="31807" name="Freeform 8"/>
            <p:cNvSpPr>
              <a:spLocks/>
            </p:cNvSpPr>
            <p:nvPr/>
          </p:nvSpPr>
          <p:spPr bwMode="auto">
            <a:xfrm>
              <a:off x="5170" y="3075"/>
              <a:ext cx="145" cy="335"/>
            </a:xfrm>
            <a:custGeom>
              <a:avLst/>
              <a:gdLst>
                <a:gd name="T0" fmla="*/ 67 w 150"/>
                <a:gd name="T1" fmla="*/ 0 h 330"/>
                <a:gd name="T2" fmla="*/ 0 w 150"/>
                <a:gd name="T3" fmla="*/ 73 h 330"/>
                <a:gd name="T4" fmla="*/ 0 w 150"/>
                <a:gd name="T5" fmla="*/ 466 h 330"/>
                <a:gd name="T6" fmla="*/ 69 w 150"/>
                <a:gd name="T7" fmla="*/ 388 h 330"/>
                <a:gd name="T8" fmla="*/ 67 w 150"/>
                <a:gd name="T9" fmla="*/ 0 h 330"/>
                <a:gd name="T10" fmla="*/ 0 60000 65536"/>
                <a:gd name="T11" fmla="*/ 0 60000 65536"/>
                <a:gd name="T12" fmla="*/ 0 60000 65536"/>
                <a:gd name="T13" fmla="*/ 0 60000 65536"/>
                <a:gd name="T14" fmla="*/ 0 60000 65536"/>
                <a:gd name="T15" fmla="*/ 0 w 150"/>
                <a:gd name="T16" fmla="*/ 0 h 330"/>
                <a:gd name="T17" fmla="*/ 150 w 150"/>
                <a:gd name="T18" fmla="*/ 330 h 330"/>
              </a:gdLst>
              <a:ahLst/>
              <a:cxnLst>
                <a:cxn ang="T10">
                  <a:pos x="T0" y="T1"/>
                </a:cxn>
                <a:cxn ang="T11">
                  <a:pos x="T2" y="T3"/>
                </a:cxn>
                <a:cxn ang="T12">
                  <a:pos x="T4" y="T5"/>
                </a:cxn>
                <a:cxn ang="T13">
                  <a:pos x="T6" y="T7"/>
                </a:cxn>
                <a:cxn ang="T14">
                  <a:pos x="T8" y="T9"/>
                </a:cxn>
              </a:cxnLst>
              <a:rect l="T15" t="T16" r="T17" b="T18"/>
              <a:pathLst>
                <a:path w="150" h="330">
                  <a:moveTo>
                    <a:pt x="145" y="0"/>
                  </a:moveTo>
                  <a:lnTo>
                    <a:pt x="0" y="50"/>
                  </a:lnTo>
                  <a:lnTo>
                    <a:pt x="0" y="330"/>
                  </a:lnTo>
                  <a:lnTo>
                    <a:pt x="150" y="275"/>
                  </a:lnTo>
                  <a:lnTo>
                    <a:pt x="145" y="0"/>
                  </a:lnTo>
                  <a:close/>
                </a:path>
              </a:pathLst>
            </a:custGeom>
            <a:solidFill>
              <a:schemeClr val="bg1"/>
            </a:solidFill>
            <a:ln w="12700">
              <a:solidFill>
                <a:srgbClr val="0000FF"/>
              </a:solidFill>
              <a:round/>
              <a:headEnd/>
              <a:tailEnd/>
            </a:ln>
          </p:spPr>
          <p:txBody>
            <a:bodyPr wrap="none" anchor="ctr"/>
            <a:lstStyle/>
            <a:p>
              <a:endParaRPr lang="en-US"/>
            </a:p>
          </p:txBody>
        </p:sp>
      </p:grpSp>
      <p:sp>
        <p:nvSpPr>
          <p:cNvPr id="31748" name="Text Box 27"/>
          <p:cNvSpPr txBox="1">
            <a:spLocks noChangeArrowheads="1"/>
          </p:cNvSpPr>
          <p:nvPr/>
        </p:nvSpPr>
        <p:spPr bwMode="auto">
          <a:xfrm>
            <a:off x="7010400" y="4535488"/>
            <a:ext cx="1773238" cy="598487"/>
          </a:xfrm>
          <a:prstGeom prst="rect">
            <a:avLst/>
          </a:prstGeom>
          <a:noFill/>
          <a:ln w="19050">
            <a:solidFill>
              <a:srgbClr val="0703F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b="1">
                <a:solidFill>
                  <a:srgbClr val="0703F3"/>
                </a:solidFill>
              </a:rPr>
              <a:t>Classes</a:t>
            </a:r>
          </a:p>
        </p:txBody>
      </p:sp>
      <p:grpSp>
        <p:nvGrpSpPr>
          <p:cNvPr id="31749" name="Group 28"/>
          <p:cNvGrpSpPr>
            <a:grpSpLocks/>
          </p:cNvGrpSpPr>
          <p:nvPr/>
        </p:nvGrpSpPr>
        <p:grpSpPr bwMode="auto">
          <a:xfrm>
            <a:off x="5884863" y="6372225"/>
            <a:ext cx="269875" cy="274638"/>
            <a:chOff x="4867" y="1148"/>
            <a:chExt cx="140" cy="148"/>
          </a:xfrm>
        </p:grpSpPr>
        <p:sp>
          <p:nvSpPr>
            <p:cNvPr id="31797" name="Freeform 29"/>
            <p:cNvSpPr>
              <a:spLocks/>
            </p:cNvSpPr>
            <p:nvPr/>
          </p:nvSpPr>
          <p:spPr bwMode="auto">
            <a:xfrm>
              <a:off x="4867" y="1173"/>
              <a:ext cx="140" cy="123"/>
            </a:xfrm>
            <a:custGeom>
              <a:avLst/>
              <a:gdLst>
                <a:gd name="T0" fmla="*/ 0 w 520"/>
                <a:gd name="T1" fmla="*/ 0 h 310"/>
                <a:gd name="T2" fmla="*/ 0 w 520"/>
                <a:gd name="T3" fmla="*/ 0 h 310"/>
                <a:gd name="T4" fmla="*/ 0 w 520"/>
                <a:gd name="T5" fmla="*/ 0 h 310"/>
                <a:gd name="T6" fmla="*/ 0 w 520"/>
                <a:gd name="T7" fmla="*/ 0 h 310"/>
                <a:gd name="T8" fmla="*/ 0 w 520"/>
                <a:gd name="T9" fmla="*/ 0 h 310"/>
                <a:gd name="T10" fmla="*/ 0 w 520"/>
                <a:gd name="T11" fmla="*/ 0 h 310"/>
                <a:gd name="T12" fmla="*/ 0 w 520"/>
                <a:gd name="T13" fmla="*/ 0 h 310"/>
                <a:gd name="T14" fmla="*/ 0 w 520"/>
                <a:gd name="T15" fmla="*/ 0 h 310"/>
                <a:gd name="T16" fmla="*/ 0 w 520"/>
                <a:gd name="T17" fmla="*/ 0 h 310"/>
                <a:gd name="T18" fmla="*/ 0 w 520"/>
                <a:gd name="T19" fmla="*/ 0 h 3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0"/>
                <a:gd name="T31" fmla="*/ 0 h 310"/>
                <a:gd name="T32" fmla="*/ 520 w 520"/>
                <a:gd name="T33" fmla="*/ 310 h 3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0" h="310">
                  <a:moveTo>
                    <a:pt x="99" y="0"/>
                  </a:moveTo>
                  <a:cubicBezTo>
                    <a:pt x="116" y="11"/>
                    <a:pt x="127" y="22"/>
                    <a:pt x="139" y="40"/>
                  </a:cubicBezTo>
                  <a:cubicBezTo>
                    <a:pt x="131" y="62"/>
                    <a:pt x="121" y="77"/>
                    <a:pt x="99" y="85"/>
                  </a:cubicBezTo>
                  <a:cubicBezTo>
                    <a:pt x="39" y="132"/>
                    <a:pt x="62" y="114"/>
                    <a:pt x="29" y="160"/>
                  </a:cubicBezTo>
                  <a:cubicBezTo>
                    <a:pt x="0" y="304"/>
                    <a:pt x="218" y="298"/>
                    <a:pt x="304" y="305"/>
                  </a:cubicBezTo>
                  <a:cubicBezTo>
                    <a:pt x="330" y="307"/>
                    <a:pt x="357" y="308"/>
                    <a:pt x="384" y="310"/>
                  </a:cubicBezTo>
                  <a:cubicBezTo>
                    <a:pt x="414" y="303"/>
                    <a:pt x="445" y="300"/>
                    <a:pt x="474" y="290"/>
                  </a:cubicBezTo>
                  <a:cubicBezTo>
                    <a:pt x="520" y="273"/>
                    <a:pt x="489" y="175"/>
                    <a:pt x="489" y="165"/>
                  </a:cubicBezTo>
                  <a:cubicBezTo>
                    <a:pt x="483" y="99"/>
                    <a:pt x="369" y="91"/>
                    <a:pt x="319" y="75"/>
                  </a:cubicBezTo>
                  <a:cubicBezTo>
                    <a:pt x="310" y="50"/>
                    <a:pt x="327" y="36"/>
                    <a:pt x="344" y="20"/>
                  </a:cubicBezTo>
                </a:path>
              </a:pathLst>
            </a:custGeom>
            <a:solidFill>
              <a:schemeClr val="bg1"/>
            </a:solidFill>
            <a:ln w="12700">
              <a:solidFill>
                <a:srgbClr val="009900"/>
              </a:solidFill>
              <a:round/>
              <a:headEnd/>
              <a:tailEnd/>
            </a:ln>
          </p:spPr>
          <p:txBody>
            <a:bodyPr wrap="none" anchor="ctr"/>
            <a:lstStyle/>
            <a:p>
              <a:endParaRPr lang="en-US"/>
            </a:p>
          </p:txBody>
        </p:sp>
        <p:sp>
          <p:nvSpPr>
            <p:cNvPr id="31798" name="Freeform 30"/>
            <p:cNvSpPr>
              <a:spLocks/>
            </p:cNvSpPr>
            <p:nvPr/>
          </p:nvSpPr>
          <p:spPr bwMode="auto">
            <a:xfrm>
              <a:off x="4917" y="1183"/>
              <a:ext cx="8" cy="32"/>
            </a:xfrm>
            <a:custGeom>
              <a:avLst/>
              <a:gdLst>
                <a:gd name="T0" fmla="*/ 0 w 30"/>
                <a:gd name="T1" fmla="*/ 0 h 80"/>
                <a:gd name="T2" fmla="*/ 0 w 30"/>
                <a:gd name="T3" fmla="*/ 0 h 80"/>
                <a:gd name="T4" fmla="*/ 0 w 30"/>
                <a:gd name="T5" fmla="*/ 0 h 80"/>
                <a:gd name="T6" fmla="*/ 0 60000 65536"/>
                <a:gd name="T7" fmla="*/ 0 60000 65536"/>
                <a:gd name="T8" fmla="*/ 0 60000 65536"/>
                <a:gd name="T9" fmla="*/ 0 w 30"/>
                <a:gd name="T10" fmla="*/ 0 h 80"/>
                <a:gd name="T11" fmla="*/ 30 w 30"/>
                <a:gd name="T12" fmla="*/ 80 h 80"/>
              </a:gdLst>
              <a:ahLst/>
              <a:cxnLst>
                <a:cxn ang="T6">
                  <a:pos x="T0" y="T1"/>
                </a:cxn>
                <a:cxn ang="T7">
                  <a:pos x="T2" y="T3"/>
                </a:cxn>
                <a:cxn ang="T8">
                  <a:pos x="T4" y="T5"/>
                </a:cxn>
              </a:cxnLst>
              <a:rect l="T9" t="T10" r="T11" b="T12"/>
              <a:pathLst>
                <a:path w="30" h="80">
                  <a:moveTo>
                    <a:pt x="0" y="0"/>
                  </a:moveTo>
                  <a:cubicBezTo>
                    <a:pt x="21" y="7"/>
                    <a:pt x="23" y="19"/>
                    <a:pt x="30" y="40"/>
                  </a:cubicBezTo>
                  <a:cubicBezTo>
                    <a:pt x="23" y="70"/>
                    <a:pt x="23" y="61"/>
                    <a:pt x="5" y="80"/>
                  </a:cubicBezTo>
                </a:path>
              </a:pathLst>
            </a:custGeom>
            <a:solidFill>
              <a:schemeClr val="bg1"/>
            </a:solidFill>
            <a:ln w="12700">
              <a:solidFill>
                <a:srgbClr val="009900"/>
              </a:solidFill>
              <a:round/>
              <a:headEnd/>
              <a:tailEnd/>
            </a:ln>
          </p:spPr>
          <p:txBody>
            <a:bodyPr wrap="none" anchor="ctr"/>
            <a:lstStyle/>
            <a:p>
              <a:endParaRPr lang="en-US"/>
            </a:p>
          </p:txBody>
        </p:sp>
        <p:sp>
          <p:nvSpPr>
            <p:cNvPr id="31799" name="Freeform 31"/>
            <p:cNvSpPr>
              <a:spLocks/>
            </p:cNvSpPr>
            <p:nvPr/>
          </p:nvSpPr>
          <p:spPr bwMode="auto">
            <a:xfrm>
              <a:off x="4934" y="1179"/>
              <a:ext cx="32" cy="67"/>
            </a:xfrm>
            <a:custGeom>
              <a:avLst/>
              <a:gdLst>
                <a:gd name="T0" fmla="*/ 0 w 119"/>
                <a:gd name="T1" fmla="*/ 0 h 170"/>
                <a:gd name="T2" fmla="*/ 0 w 119"/>
                <a:gd name="T3" fmla="*/ 0 h 170"/>
                <a:gd name="T4" fmla="*/ 0 w 119"/>
                <a:gd name="T5" fmla="*/ 0 h 170"/>
                <a:gd name="T6" fmla="*/ 0 w 119"/>
                <a:gd name="T7" fmla="*/ 0 h 170"/>
                <a:gd name="T8" fmla="*/ 0 60000 65536"/>
                <a:gd name="T9" fmla="*/ 0 60000 65536"/>
                <a:gd name="T10" fmla="*/ 0 60000 65536"/>
                <a:gd name="T11" fmla="*/ 0 60000 65536"/>
                <a:gd name="T12" fmla="*/ 0 w 119"/>
                <a:gd name="T13" fmla="*/ 0 h 170"/>
                <a:gd name="T14" fmla="*/ 119 w 119"/>
                <a:gd name="T15" fmla="*/ 170 h 170"/>
              </a:gdLst>
              <a:ahLst/>
              <a:cxnLst>
                <a:cxn ang="T8">
                  <a:pos x="T0" y="T1"/>
                </a:cxn>
                <a:cxn ang="T9">
                  <a:pos x="T2" y="T3"/>
                </a:cxn>
                <a:cxn ang="T10">
                  <a:pos x="T4" y="T5"/>
                </a:cxn>
                <a:cxn ang="T11">
                  <a:pos x="T6" y="T7"/>
                </a:cxn>
              </a:cxnLst>
              <a:rect l="T12" t="T13" r="T14" b="T15"/>
              <a:pathLst>
                <a:path w="119" h="170">
                  <a:moveTo>
                    <a:pt x="39" y="0"/>
                  </a:moveTo>
                  <a:cubicBezTo>
                    <a:pt x="0" y="38"/>
                    <a:pt x="29" y="91"/>
                    <a:pt x="69" y="120"/>
                  </a:cubicBezTo>
                  <a:cubicBezTo>
                    <a:pt x="82" y="129"/>
                    <a:pt x="114" y="145"/>
                    <a:pt x="114" y="145"/>
                  </a:cubicBezTo>
                  <a:cubicBezTo>
                    <a:pt x="115" y="153"/>
                    <a:pt x="119" y="170"/>
                    <a:pt x="119" y="170"/>
                  </a:cubicBezTo>
                </a:path>
              </a:pathLst>
            </a:custGeom>
            <a:solidFill>
              <a:schemeClr val="bg1"/>
            </a:solidFill>
            <a:ln w="12700">
              <a:solidFill>
                <a:srgbClr val="009900"/>
              </a:solidFill>
              <a:round/>
              <a:headEnd/>
              <a:tailEnd/>
            </a:ln>
          </p:spPr>
          <p:txBody>
            <a:bodyPr wrap="none" anchor="ctr"/>
            <a:lstStyle/>
            <a:p>
              <a:endParaRPr lang="en-US"/>
            </a:p>
          </p:txBody>
        </p:sp>
        <p:sp>
          <p:nvSpPr>
            <p:cNvPr id="31800" name="Freeform 32"/>
            <p:cNvSpPr>
              <a:spLocks/>
            </p:cNvSpPr>
            <p:nvPr/>
          </p:nvSpPr>
          <p:spPr bwMode="auto">
            <a:xfrm>
              <a:off x="4899" y="1262"/>
              <a:ext cx="14" cy="26"/>
            </a:xfrm>
            <a:custGeom>
              <a:avLst/>
              <a:gdLst>
                <a:gd name="T0" fmla="*/ 0 w 50"/>
                <a:gd name="T1" fmla="*/ 0 h 65"/>
                <a:gd name="T2" fmla="*/ 0 w 50"/>
                <a:gd name="T3" fmla="*/ 0 h 65"/>
                <a:gd name="T4" fmla="*/ 0 w 50"/>
                <a:gd name="T5" fmla="*/ 0 h 65"/>
                <a:gd name="T6" fmla="*/ 0 60000 65536"/>
                <a:gd name="T7" fmla="*/ 0 60000 65536"/>
                <a:gd name="T8" fmla="*/ 0 60000 65536"/>
                <a:gd name="T9" fmla="*/ 0 w 50"/>
                <a:gd name="T10" fmla="*/ 0 h 65"/>
                <a:gd name="T11" fmla="*/ 50 w 50"/>
                <a:gd name="T12" fmla="*/ 65 h 65"/>
              </a:gdLst>
              <a:ahLst/>
              <a:cxnLst>
                <a:cxn ang="T6">
                  <a:pos x="T0" y="T1"/>
                </a:cxn>
                <a:cxn ang="T7">
                  <a:pos x="T2" y="T3"/>
                </a:cxn>
                <a:cxn ang="T8">
                  <a:pos x="T4" y="T5"/>
                </a:cxn>
              </a:cxnLst>
              <a:rect l="T9" t="T10" r="T11" b="T12"/>
              <a:pathLst>
                <a:path w="50" h="65">
                  <a:moveTo>
                    <a:pt x="0" y="0"/>
                  </a:moveTo>
                  <a:cubicBezTo>
                    <a:pt x="0" y="0"/>
                    <a:pt x="7" y="32"/>
                    <a:pt x="10" y="35"/>
                  </a:cubicBezTo>
                  <a:cubicBezTo>
                    <a:pt x="15" y="40"/>
                    <a:pt x="50" y="65"/>
                    <a:pt x="50" y="65"/>
                  </a:cubicBezTo>
                </a:path>
              </a:pathLst>
            </a:custGeom>
            <a:solidFill>
              <a:schemeClr val="bg1"/>
            </a:solidFill>
            <a:ln w="12700">
              <a:solidFill>
                <a:srgbClr val="009900"/>
              </a:solidFill>
              <a:round/>
              <a:headEnd/>
              <a:tailEnd/>
            </a:ln>
          </p:spPr>
          <p:txBody>
            <a:bodyPr wrap="none" anchor="ctr"/>
            <a:lstStyle/>
            <a:p>
              <a:endParaRPr lang="en-US"/>
            </a:p>
          </p:txBody>
        </p:sp>
        <p:sp>
          <p:nvSpPr>
            <p:cNvPr id="31801" name="Freeform 33"/>
            <p:cNvSpPr>
              <a:spLocks/>
            </p:cNvSpPr>
            <p:nvPr/>
          </p:nvSpPr>
          <p:spPr bwMode="auto">
            <a:xfrm>
              <a:off x="4930" y="1276"/>
              <a:ext cx="15" cy="18"/>
            </a:xfrm>
            <a:custGeom>
              <a:avLst/>
              <a:gdLst>
                <a:gd name="T0" fmla="*/ 0 w 55"/>
                <a:gd name="T1" fmla="*/ 0 h 45"/>
                <a:gd name="T2" fmla="*/ 0 w 55"/>
                <a:gd name="T3" fmla="*/ 0 h 45"/>
                <a:gd name="T4" fmla="*/ 0 w 55"/>
                <a:gd name="T5" fmla="*/ 0 h 45"/>
                <a:gd name="T6" fmla="*/ 0 60000 65536"/>
                <a:gd name="T7" fmla="*/ 0 60000 65536"/>
                <a:gd name="T8" fmla="*/ 0 60000 65536"/>
                <a:gd name="T9" fmla="*/ 0 w 55"/>
                <a:gd name="T10" fmla="*/ 0 h 45"/>
                <a:gd name="T11" fmla="*/ 55 w 55"/>
                <a:gd name="T12" fmla="*/ 45 h 45"/>
              </a:gdLst>
              <a:ahLst/>
              <a:cxnLst>
                <a:cxn ang="T6">
                  <a:pos x="T0" y="T1"/>
                </a:cxn>
                <a:cxn ang="T7">
                  <a:pos x="T2" y="T3"/>
                </a:cxn>
                <a:cxn ang="T8">
                  <a:pos x="T4" y="T5"/>
                </a:cxn>
              </a:cxnLst>
              <a:rect l="T9" t="T10" r="T11" b="T12"/>
              <a:pathLst>
                <a:path w="55" h="45">
                  <a:moveTo>
                    <a:pt x="0" y="0"/>
                  </a:moveTo>
                  <a:cubicBezTo>
                    <a:pt x="0" y="0"/>
                    <a:pt x="24" y="29"/>
                    <a:pt x="25" y="30"/>
                  </a:cubicBezTo>
                  <a:cubicBezTo>
                    <a:pt x="32" y="37"/>
                    <a:pt x="55" y="45"/>
                    <a:pt x="55" y="45"/>
                  </a:cubicBezTo>
                </a:path>
              </a:pathLst>
            </a:custGeom>
            <a:solidFill>
              <a:schemeClr val="bg1"/>
            </a:solidFill>
            <a:ln w="12700">
              <a:solidFill>
                <a:srgbClr val="009900"/>
              </a:solidFill>
              <a:round/>
              <a:headEnd/>
              <a:tailEnd/>
            </a:ln>
          </p:spPr>
          <p:txBody>
            <a:bodyPr wrap="none" anchor="ctr"/>
            <a:lstStyle/>
            <a:p>
              <a:endParaRPr lang="en-US"/>
            </a:p>
          </p:txBody>
        </p:sp>
        <p:sp>
          <p:nvSpPr>
            <p:cNvPr id="31802" name="Freeform 34"/>
            <p:cNvSpPr>
              <a:spLocks/>
            </p:cNvSpPr>
            <p:nvPr/>
          </p:nvSpPr>
          <p:spPr bwMode="auto">
            <a:xfrm>
              <a:off x="4969" y="1270"/>
              <a:ext cx="15" cy="26"/>
            </a:xfrm>
            <a:custGeom>
              <a:avLst/>
              <a:gdLst>
                <a:gd name="T0" fmla="*/ 0 w 55"/>
                <a:gd name="T1" fmla="*/ 0 h 65"/>
                <a:gd name="T2" fmla="*/ 0 w 55"/>
                <a:gd name="T3" fmla="*/ 0 h 65"/>
                <a:gd name="T4" fmla="*/ 0 60000 65536"/>
                <a:gd name="T5" fmla="*/ 0 60000 65536"/>
                <a:gd name="T6" fmla="*/ 0 w 55"/>
                <a:gd name="T7" fmla="*/ 0 h 65"/>
                <a:gd name="T8" fmla="*/ 55 w 55"/>
                <a:gd name="T9" fmla="*/ 65 h 65"/>
              </a:gdLst>
              <a:ahLst/>
              <a:cxnLst>
                <a:cxn ang="T4">
                  <a:pos x="T0" y="T1"/>
                </a:cxn>
                <a:cxn ang="T5">
                  <a:pos x="T2" y="T3"/>
                </a:cxn>
              </a:cxnLst>
              <a:rect l="T6" t="T7" r="T8" b="T9"/>
              <a:pathLst>
                <a:path w="55" h="65">
                  <a:moveTo>
                    <a:pt x="45" y="0"/>
                  </a:moveTo>
                  <a:cubicBezTo>
                    <a:pt x="55" y="42"/>
                    <a:pt x="25" y="39"/>
                    <a:pt x="0" y="65"/>
                  </a:cubicBezTo>
                </a:path>
              </a:pathLst>
            </a:custGeom>
            <a:solidFill>
              <a:schemeClr val="bg1"/>
            </a:solidFill>
            <a:ln w="12700">
              <a:solidFill>
                <a:srgbClr val="009900"/>
              </a:solidFill>
              <a:round/>
              <a:headEnd/>
              <a:tailEnd/>
            </a:ln>
          </p:spPr>
          <p:txBody>
            <a:bodyPr wrap="none" anchor="ctr"/>
            <a:lstStyle/>
            <a:p>
              <a:endParaRPr lang="en-US"/>
            </a:p>
          </p:txBody>
        </p:sp>
        <p:sp>
          <p:nvSpPr>
            <p:cNvPr id="31803" name="Freeform 35"/>
            <p:cNvSpPr>
              <a:spLocks/>
            </p:cNvSpPr>
            <p:nvPr/>
          </p:nvSpPr>
          <p:spPr bwMode="auto">
            <a:xfrm>
              <a:off x="4893" y="1193"/>
              <a:ext cx="72" cy="10"/>
            </a:xfrm>
            <a:custGeom>
              <a:avLst/>
              <a:gdLst>
                <a:gd name="T0" fmla="*/ 0 w 269"/>
                <a:gd name="T1" fmla="*/ 0 h 25"/>
                <a:gd name="T2" fmla="*/ 0 w 269"/>
                <a:gd name="T3" fmla="*/ 0 h 25"/>
                <a:gd name="T4" fmla="*/ 0 w 269"/>
                <a:gd name="T5" fmla="*/ 0 h 25"/>
                <a:gd name="T6" fmla="*/ 0 w 269"/>
                <a:gd name="T7" fmla="*/ 0 h 25"/>
                <a:gd name="T8" fmla="*/ 0 60000 65536"/>
                <a:gd name="T9" fmla="*/ 0 60000 65536"/>
                <a:gd name="T10" fmla="*/ 0 60000 65536"/>
                <a:gd name="T11" fmla="*/ 0 60000 65536"/>
                <a:gd name="T12" fmla="*/ 0 w 269"/>
                <a:gd name="T13" fmla="*/ 0 h 25"/>
                <a:gd name="T14" fmla="*/ 269 w 269"/>
                <a:gd name="T15" fmla="*/ 25 h 25"/>
              </a:gdLst>
              <a:ahLst/>
              <a:cxnLst>
                <a:cxn ang="T8">
                  <a:pos x="T0" y="T1"/>
                </a:cxn>
                <a:cxn ang="T9">
                  <a:pos x="T2" y="T3"/>
                </a:cxn>
                <a:cxn ang="T10">
                  <a:pos x="T4" y="T5"/>
                </a:cxn>
                <a:cxn ang="T11">
                  <a:pos x="T6" y="T7"/>
                </a:cxn>
              </a:cxnLst>
              <a:rect l="T12" t="T13" r="T14" b="T15"/>
              <a:pathLst>
                <a:path w="269" h="25">
                  <a:moveTo>
                    <a:pt x="234" y="5"/>
                  </a:moveTo>
                  <a:cubicBezTo>
                    <a:pt x="269" y="16"/>
                    <a:pt x="233" y="20"/>
                    <a:pt x="219" y="25"/>
                  </a:cubicBezTo>
                  <a:cubicBezTo>
                    <a:pt x="154" y="23"/>
                    <a:pt x="88" y="23"/>
                    <a:pt x="24" y="20"/>
                  </a:cubicBezTo>
                  <a:cubicBezTo>
                    <a:pt x="0" y="18"/>
                    <a:pt x="7" y="0"/>
                    <a:pt x="24" y="0"/>
                  </a:cubicBezTo>
                </a:path>
              </a:pathLst>
            </a:custGeom>
            <a:solidFill>
              <a:schemeClr val="bg1"/>
            </a:solidFill>
            <a:ln w="12700">
              <a:solidFill>
                <a:srgbClr val="009900"/>
              </a:solidFill>
              <a:round/>
              <a:headEnd/>
              <a:tailEnd/>
            </a:ln>
          </p:spPr>
          <p:txBody>
            <a:bodyPr wrap="none" anchor="ctr"/>
            <a:lstStyle/>
            <a:p>
              <a:endParaRPr lang="en-US"/>
            </a:p>
          </p:txBody>
        </p:sp>
        <p:sp>
          <p:nvSpPr>
            <p:cNvPr id="31804" name="Freeform 36"/>
            <p:cNvSpPr>
              <a:spLocks/>
            </p:cNvSpPr>
            <p:nvPr/>
          </p:nvSpPr>
          <p:spPr bwMode="auto">
            <a:xfrm>
              <a:off x="4894" y="1148"/>
              <a:ext cx="69" cy="36"/>
            </a:xfrm>
            <a:custGeom>
              <a:avLst/>
              <a:gdLst>
                <a:gd name="T0" fmla="*/ 0 w 256"/>
                <a:gd name="T1" fmla="*/ 0 h 90"/>
                <a:gd name="T2" fmla="*/ 0 w 256"/>
                <a:gd name="T3" fmla="*/ 0 h 90"/>
                <a:gd name="T4" fmla="*/ 0 w 256"/>
                <a:gd name="T5" fmla="*/ 0 h 90"/>
                <a:gd name="T6" fmla="*/ 0 w 256"/>
                <a:gd name="T7" fmla="*/ 0 h 90"/>
                <a:gd name="T8" fmla="*/ 0 w 256"/>
                <a:gd name="T9" fmla="*/ 0 h 90"/>
                <a:gd name="T10" fmla="*/ 0 w 256"/>
                <a:gd name="T11" fmla="*/ 0 h 90"/>
                <a:gd name="T12" fmla="*/ 0 60000 65536"/>
                <a:gd name="T13" fmla="*/ 0 60000 65536"/>
                <a:gd name="T14" fmla="*/ 0 60000 65536"/>
                <a:gd name="T15" fmla="*/ 0 60000 65536"/>
                <a:gd name="T16" fmla="*/ 0 60000 65536"/>
                <a:gd name="T17" fmla="*/ 0 60000 65536"/>
                <a:gd name="T18" fmla="*/ 0 w 256"/>
                <a:gd name="T19" fmla="*/ 0 h 90"/>
                <a:gd name="T20" fmla="*/ 256 w 256"/>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256" h="90">
                  <a:moveTo>
                    <a:pt x="0" y="63"/>
                  </a:moveTo>
                  <a:cubicBezTo>
                    <a:pt x="30" y="70"/>
                    <a:pt x="13" y="65"/>
                    <a:pt x="50" y="78"/>
                  </a:cubicBezTo>
                  <a:cubicBezTo>
                    <a:pt x="60" y="81"/>
                    <a:pt x="80" y="88"/>
                    <a:pt x="80" y="88"/>
                  </a:cubicBezTo>
                  <a:cubicBezTo>
                    <a:pt x="130" y="85"/>
                    <a:pt x="193" y="90"/>
                    <a:pt x="245" y="73"/>
                  </a:cubicBezTo>
                  <a:cubicBezTo>
                    <a:pt x="256" y="37"/>
                    <a:pt x="218" y="50"/>
                    <a:pt x="195" y="53"/>
                  </a:cubicBezTo>
                  <a:cubicBezTo>
                    <a:pt x="142" y="46"/>
                    <a:pt x="0" y="0"/>
                    <a:pt x="0" y="63"/>
                  </a:cubicBezTo>
                  <a:close/>
                </a:path>
              </a:pathLst>
            </a:custGeom>
            <a:solidFill>
              <a:schemeClr val="hlink"/>
            </a:solidFill>
            <a:ln w="12700">
              <a:solidFill>
                <a:srgbClr val="009900"/>
              </a:solidFill>
              <a:round/>
              <a:headEnd/>
              <a:tailEnd/>
            </a:ln>
          </p:spPr>
          <p:txBody>
            <a:bodyPr wrap="none" anchor="ctr"/>
            <a:lstStyle/>
            <a:p>
              <a:endParaRPr lang="en-US"/>
            </a:p>
          </p:txBody>
        </p:sp>
      </p:grpSp>
      <p:grpSp>
        <p:nvGrpSpPr>
          <p:cNvPr id="31750" name="Group 37"/>
          <p:cNvGrpSpPr>
            <a:grpSpLocks/>
          </p:cNvGrpSpPr>
          <p:nvPr/>
        </p:nvGrpSpPr>
        <p:grpSpPr bwMode="auto">
          <a:xfrm>
            <a:off x="6111875" y="6337300"/>
            <a:ext cx="527050" cy="368300"/>
            <a:chOff x="3069" y="1495"/>
            <a:chExt cx="2572" cy="1907"/>
          </a:xfrm>
        </p:grpSpPr>
        <p:sp>
          <p:nvSpPr>
            <p:cNvPr id="31792" name="Freeform 38"/>
            <p:cNvSpPr>
              <a:spLocks/>
            </p:cNvSpPr>
            <p:nvPr/>
          </p:nvSpPr>
          <p:spPr bwMode="auto">
            <a:xfrm>
              <a:off x="3459" y="1645"/>
              <a:ext cx="1751" cy="1315"/>
            </a:xfrm>
            <a:custGeom>
              <a:avLst/>
              <a:gdLst>
                <a:gd name="T0" fmla="*/ 816 w 1751"/>
                <a:gd name="T1" fmla="*/ 40 h 1315"/>
                <a:gd name="T2" fmla="*/ 521 w 1751"/>
                <a:gd name="T3" fmla="*/ 65 h 1315"/>
                <a:gd name="T4" fmla="*/ 401 w 1751"/>
                <a:gd name="T5" fmla="*/ 85 h 1315"/>
                <a:gd name="T6" fmla="*/ 296 w 1751"/>
                <a:gd name="T7" fmla="*/ 115 h 1315"/>
                <a:gd name="T8" fmla="*/ 206 w 1751"/>
                <a:gd name="T9" fmla="*/ 155 h 1315"/>
                <a:gd name="T10" fmla="*/ 96 w 1751"/>
                <a:gd name="T11" fmla="*/ 245 h 1315"/>
                <a:gd name="T12" fmla="*/ 56 w 1751"/>
                <a:gd name="T13" fmla="*/ 310 h 1315"/>
                <a:gd name="T14" fmla="*/ 31 w 1751"/>
                <a:gd name="T15" fmla="*/ 380 h 1315"/>
                <a:gd name="T16" fmla="*/ 1 w 1751"/>
                <a:gd name="T17" fmla="*/ 585 h 1315"/>
                <a:gd name="T18" fmla="*/ 16 w 1751"/>
                <a:gd name="T19" fmla="*/ 780 h 1315"/>
                <a:gd name="T20" fmla="*/ 106 w 1751"/>
                <a:gd name="T21" fmla="*/ 950 h 1315"/>
                <a:gd name="T22" fmla="*/ 131 w 1751"/>
                <a:gd name="T23" fmla="*/ 1010 h 1315"/>
                <a:gd name="T24" fmla="*/ 361 w 1751"/>
                <a:gd name="T25" fmla="*/ 1200 h 1315"/>
                <a:gd name="T26" fmla="*/ 466 w 1751"/>
                <a:gd name="T27" fmla="*/ 1230 h 1315"/>
                <a:gd name="T28" fmla="*/ 756 w 1751"/>
                <a:gd name="T29" fmla="*/ 1290 h 1315"/>
                <a:gd name="T30" fmla="*/ 1176 w 1751"/>
                <a:gd name="T31" fmla="*/ 1280 h 1315"/>
                <a:gd name="T32" fmla="*/ 1276 w 1751"/>
                <a:gd name="T33" fmla="*/ 1260 h 1315"/>
                <a:gd name="T34" fmla="*/ 1396 w 1751"/>
                <a:gd name="T35" fmla="*/ 1220 h 1315"/>
                <a:gd name="T36" fmla="*/ 1461 w 1751"/>
                <a:gd name="T37" fmla="*/ 1185 h 1315"/>
                <a:gd name="T38" fmla="*/ 1531 w 1751"/>
                <a:gd name="T39" fmla="*/ 1130 h 1315"/>
                <a:gd name="T40" fmla="*/ 1601 w 1751"/>
                <a:gd name="T41" fmla="*/ 1055 h 1315"/>
                <a:gd name="T42" fmla="*/ 1646 w 1751"/>
                <a:gd name="T43" fmla="*/ 990 h 1315"/>
                <a:gd name="T44" fmla="*/ 1691 w 1751"/>
                <a:gd name="T45" fmla="*/ 855 h 1315"/>
                <a:gd name="T46" fmla="*/ 1706 w 1751"/>
                <a:gd name="T47" fmla="*/ 720 h 1315"/>
                <a:gd name="T48" fmla="*/ 1751 w 1751"/>
                <a:gd name="T49" fmla="*/ 450 h 1315"/>
                <a:gd name="T50" fmla="*/ 1641 w 1751"/>
                <a:gd name="T51" fmla="*/ 200 h 1315"/>
                <a:gd name="T52" fmla="*/ 1571 w 1751"/>
                <a:gd name="T53" fmla="*/ 140 h 1315"/>
                <a:gd name="T54" fmla="*/ 1431 w 1751"/>
                <a:gd name="T55" fmla="*/ 55 h 1315"/>
                <a:gd name="T56" fmla="*/ 1356 w 1751"/>
                <a:gd name="T57" fmla="*/ 25 h 1315"/>
                <a:gd name="T58" fmla="*/ 1281 w 1751"/>
                <a:gd name="T59" fmla="*/ 20 h 1315"/>
                <a:gd name="T60" fmla="*/ 936 w 1751"/>
                <a:gd name="T61" fmla="*/ 25 h 1315"/>
                <a:gd name="T62" fmla="*/ 816 w 1751"/>
                <a:gd name="T63" fmla="*/ 40 h 1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51"/>
                <a:gd name="T97" fmla="*/ 0 h 1315"/>
                <a:gd name="T98" fmla="*/ 1751 w 1751"/>
                <a:gd name="T99" fmla="*/ 1315 h 13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51" h="1315">
                  <a:moveTo>
                    <a:pt x="816" y="40"/>
                  </a:moveTo>
                  <a:cubicBezTo>
                    <a:pt x="715" y="44"/>
                    <a:pt x="620" y="53"/>
                    <a:pt x="521" y="65"/>
                  </a:cubicBezTo>
                  <a:cubicBezTo>
                    <a:pt x="484" y="77"/>
                    <a:pt x="439" y="79"/>
                    <a:pt x="401" y="85"/>
                  </a:cubicBezTo>
                  <a:cubicBezTo>
                    <a:pt x="366" y="96"/>
                    <a:pt x="330" y="101"/>
                    <a:pt x="296" y="115"/>
                  </a:cubicBezTo>
                  <a:cubicBezTo>
                    <a:pt x="265" y="127"/>
                    <a:pt x="236" y="142"/>
                    <a:pt x="206" y="155"/>
                  </a:cubicBezTo>
                  <a:cubicBezTo>
                    <a:pt x="177" y="183"/>
                    <a:pt x="114" y="207"/>
                    <a:pt x="96" y="245"/>
                  </a:cubicBezTo>
                  <a:cubicBezTo>
                    <a:pt x="84" y="268"/>
                    <a:pt x="71" y="289"/>
                    <a:pt x="56" y="310"/>
                  </a:cubicBezTo>
                  <a:cubicBezTo>
                    <a:pt x="48" y="333"/>
                    <a:pt x="35" y="356"/>
                    <a:pt x="31" y="380"/>
                  </a:cubicBezTo>
                  <a:cubicBezTo>
                    <a:pt x="17" y="447"/>
                    <a:pt x="14" y="517"/>
                    <a:pt x="1" y="585"/>
                  </a:cubicBezTo>
                  <a:cubicBezTo>
                    <a:pt x="3" y="637"/>
                    <a:pt x="0" y="721"/>
                    <a:pt x="16" y="780"/>
                  </a:cubicBezTo>
                  <a:cubicBezTo>
                    <a:pt x="33" y="842"/>
                    <a:pt x="77" y="892"/>
                    <a:pt x="106" y="950"/>
                  </a:cubicBezTo>
                  <a:cubicBezTo>
                    <a:pt x="115" y="969"/>
                    <a:pt x="119" y="991"/>
                    <a:pt x="131" y="1010"/>
                  </a:cubicBezTo>
                  <a:cubicBezTo>
                    <a:pt x="184" y="1095"/>
                    <a:pt x="256" y="1179"/>
                    <a:pt x="361" y="1200"/>
                  </a:cubicBezTo>
                  <a:cubicBezTo>
                    <a:pt x="394" y="1216"/>
                    <a:pt x="431" y="1216"/>
                    <a:pt x="466" y="1230"/>
                  </a:cubicBezTo>
                  <a:cubicBezTo>
                    <a:pt x="558" y="1267"/>
                    <a:pt x="657" y="1281"/>
                    <a:pt x="756" y="1290"/>
                  </a:cubicBezTo>
                  <a:cubicBezTo>
                    <a:pt x="883" y="1315"/>
                    <a:pt x="1044" y="1289"/>
                    <a:pt x="1176" y="1280"/>
                  </a:cubicBezTo>
                  <a:cubicBezTo>
                    <a:pt x="1209" y="1273"/>
                    <a:pt x="1242" y="1266"/>
                    <a:pt x="1276" y="1260"/>
                  </a:cubicBezTo>
                  <a:cubicBezTo>
                    <a:pt x="1311" y="1242"/>
                    <a:pt x="1357" y="1229"/>
                    <a:pt x="1396" y="1220"/>
                  </a:cubicBezTo>
                  <a:cubicBezTo>
                    <a:pt x="1416" y="1206"/>
                    <a:pt x="1440" y="1199"/>
                    <a:pt x="1461" y="1185"/>
                  </a:cubicBezTo>
                  <a:cubicBezTo>
                    <a:pt x="1484" y="1167"/>
                    <a:pt x="1506" y="1146"/>
                    <a:pt x="1531" y="1130"/>
                  </a:cubicBezTo>
                  <a:cubicBezTo>
                    <a:pt x="1550" y="1101"/>
                    <a:pt x="1582" y="1083"/>
                    <a:pt x="1601" y="1055"/>
                  </a:cubicBezTo>
                  <a:cubicBezTo>
                    <a:pt x="1615" y="1033"/>
                    <a:pt x="1631" y="1011"/>
                    <a:pt x="1646" y="990"/>
                  </a:cubicBezTo>
                  <a:cubicBezTo>
                    <a:pt x="1653" y="952"/>
                    <a:pt x="1676" y="891"/>
                    <a:pt x="1691" y="855"/>
                  </a:cubicBezTo>
                  <a:cubicBezTo>
                    <a:pt x="1697" y="810"/>
                    <a:pt x="1698" y="764"/>
                    <a:pt x="1706" y="720"/>
                  </a:cubicBezTo>
                  <a:cubicBezTo>
                    <a:pt x="1720" y="629"/>
                    <a:pt x="1740" y="541"/>
                    <a:pt x="1751" y="450"/>
                  </a:cubicBezTo>
                  <a:cubicBezTo>
                    <a:pt x="1740" y="362"/>
                    <a:pt x="1720" y="252"/>
                    <a:pt x="1641" y="200"/>
                  </a:cubicBezTo>
                  <a:cubicBezTo>
                    <a:pt x="1622" y="172"/>
                    <a:pt x="1595" y="164"/>
                    <a:pt x="1571" y="140"/>
                  </a:cubicBezTo>
                  <a:cubicBezTo>
                    <a:pt x="1530" y="99"/>
                    <a:pt x="1484" y="74"/>
                    <a:pt x="1431" y="55"/>
                  </a:cubicBezTo>
                  <a:cubicBezTo>
                    <a:pt x="1404" y="45"/>
                    <a:pt x="1385" y="28"/>
                    <a:pt x="1356" y="25"/>
                  </a:cubicBezTo>
                  <a:cubicBezTo>
                    <a:pt x="1331" y="21"/>
                    <a:pt x="1306" y="21"/>
                    <a:pt x="1281" y="20"/>
                  </a:cubicBezTo>
                  <a:cubicBezTo>
                    <a:pt x="1166" y="0"/>
                    <a:pt x="1050" y="12"/>
                    <a:pt x="936" y="25"/>
                  </a:cubicBezTo>
                  <a:cubicBezTo>
                    <a:pt x="925" y="26"/>
                    <a:pt x="830" y="25"/>
                    <a:pt x="816" y="40"/>
                  </a:cubicBezTo>
                  <a:close/>
                </a:path>
              </a:pathLst>
            </a:custGeom>
            <a:solidFill>
              <a:schemeClr val="bg1"/>
            </a:solidFill>
            <a:ln w="12700">
              <a:solidFill>
                <a:srgbClr val="FF0000"/>
              </a:solidFill>
              <a:round/>
              <a:headEnd/>
              <a:tailEnd/>
            </a:ln>
          </p:spPr>
          <p:txBody>
            <a:bodyPr wrap="none" anchor="ctr"/>
            <a:lstStyle/>
            <a:p>
              <a:endParaRPr lang="en-US"/>
            </a:p>
          </p:txBody>
        </p:sp>
        <p:sp>
          <p:nvSpPr>
            <p:cNvPr id="31793" name="Freeform 39"/>
            <p:cNvSpPr>
              <a:spLocks/>
            </p:cNvSpPr>
            <p:nvPr/>
          </p:nvSpPr>
          <p:spPr bwMode="auto">
            <a:xfrm>
              <a:off x="3069" y="1495"/>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solidFill>
              <a:schemeClr val="bg1"/>
            </a:solidFill>
            <a:ln w="12700">
              <a:solidFill>
                <a:srgbClr val="FF0000"/>
              </a:solidFill>
              <a:round/>
              <a:headEnd/>
              <a:tailEnd/>
            </a:ln>
          </p:spPr>
          <p:txBody>
            <a:bodyPr wrap="none" anchor="ctr"/>
            <a:lstStyle/>
            <a:p>
              <a:endParaRPr lang="en-US"/>
            </a:p>
          </p:txBody>
        </p:sp>
        <p:sp>
          <p:nvSpPr>
            <p:cNvPr id="31794" name="Freeform 40"/>
            <p:cNvSpPr>
              <a:spLocks/>
            </p:cNvSpPr>
            <p:nvPr/>
          </p:nvSpPr>
          <p:spPr bwMode="auto">
            <a:xfrm flipH="1">
              <a:off x="5175" y="1511"/>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solidFill>
              <a:schemeClr val="bg1"/>
            </a:solidFill>
            <a:ln w="12700">
              <a:solidFill>
                <a:srgbClr val="FF0000"/>
              </a:solidFill>
              <a:round/>
              <a:headEnd/>
              <a:tailEnd/>
            </a:ln>
          </p:spPr>
          <p:txBody>
            <a:bodyPr wrap="none" anchor="ctr"/>
            <a:lstStyle/>
            <a:p>
              <a:endParaRPr lang="en-US"/>
            </a:p>
          </p:txBody>
        </p:sp>
        <p:sp>
          <p:nvSpPr>
            <p:cNvPr id="31795" name="Freeform 41"/>
            <p:cNvSpPr>
              <a:spLocks/>
            </p:cNvSpPr>
            <p:nvPr/>
          </p:nvSpPr>
          <p:spPr bwMode="auto">
            <a:xfrm>
              <a:off x="3660" y="2935"/>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solidFill>
              <a:schemeClr val="bg1"/>
            </a:solidFill>
            <a:ln w="12700">
              <a:solidFill>
                <a:srgbClr val="FF0000"/>
              </a:solidFill>
              <a:round/>
              <a:headEnd/>
              <a:tailEnd/>
            </a:ln>
          </p:spPr>
          <p:txBody>
            <a:bodyPr wrap="none" anchor="ctr"/>
            <a:lstStyle/>
            <a:p>
              <a:endParaRPr lang="en-US"/>
            </a:p>
          </p:txBody>
        </p:sp>
        <p:sp>
          <p:nvSpPr>
            <p:cNvPr id="31796" name="Freeform 42"/>
            <p:cNvSpPr>
              <a:spLocks/>
            </p:cNvSpPr>
            <p:nvPr/>
          </p:nvSpPr>
          <p:spPr bwMode="auto">
            <a:xfrm flipH="1">
              <a:off x="4406" y="2926"/>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solidFill>
              <a:schemeClr val="bg1"/>
            </a:solidFill>
            <a:ln w="12700">
              <a:solidFill>
                <a:srgbClr val="FF0000"/>
              </a:solidFill>
              <a:round/>
              <a:headEnd/>
              <a:tailEnd/>
            </a:ln>
          </p:spPr>
          <p:txBody>
            <a:bodyPr wrap="none" anchor="ctr"/>
            <a:lstStyle/>
            <a:p>
              <a:endParaRPr lang="en-US"/>
            </a:p>
          </p:txBody>
        </p:sp>
      </p:grpSp>
      <p:sp>
        <p:nvSpPr>
          <p:cNvPr id="31751" name="Text Box 43"/>
          <p:cNvSpPr txBox="1">
            <a:spLocks noChangeArrowheads="1"/>
          </p:cNvSpPr>
          <p:nvPr/>
        </p:nvSpPr>
        <p:spPr bwMode="auto">
          <a:xfrm>
            <a:off x="466725" y="5008563"/>
            <a:ext cx="1773238" cy="598487"/>
          </a:xfrm>
          <a:prstGeom prst="rect">
            <a:avLst/>
          </a:prstGeom>
          <a:noFill/>
          <a:ln w="19050">
            <a:solidFill>
              <a:srgbClr val="04841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b="1">
                <a:solidFill>
                  <a:srgbClr val="04841C"/>
                </a:solidFill>
              </a:rPr>
              <a:t>Methods</a:t>
            </a:r>
          </a:p>
        </p:txBody>
      </p:sp>
      <p:grpSp>
        <p:nvGrpSpPr>
          <p:cNvPr id="31752" name="Group 44"/>
          <p:cNvGrpSpPr>
            <a:grpSpLocks/>
          </p:cNvGrpSpPr>
          <p:nvPr/>
        </p:nvGrpSpPr>
        <p:grpSpPr bwMode="auto">
          <a:xfrm>
            <a:off x="2754313" y="5084763"/>
            <a:ext cx="1038225" cy="1179512"/>
            <a:chOff x="875" y="2352"/>
            <a:chExt cx="1189" cy="1378"/>
          </a:xfrm>
        </p:grpSpPr>
        <p:sp>
          <p:nvSpPr>
            <p:cNvPr id="31782" name="AutoShape 45"/>
            <p:cNvSpPr>
              <a:spLocks noChangeArrowheads="1"/>
            </p:cNvSpPr>
            <p:nvPr/>
          </p:nvSpPr>
          <p:spPr bwMode="auto">
            <a:xfrm>
              <a:off x="875" y="2352"/>
              <a:ext cx="863" cy="1378"/>
            </a:xfrm>
            <a:prstGeom prst="cube">
              <a:avLst>
                <a:gd name="adj" fmla="val 25000"/>
              </a:avLst>
            </a:prstGeom>
            <a:noFill/>
            <a:ln w="28575">
              <a:solidFill>
                <a:srgbClr val="0484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sp>
          <p:nvSpPr>
            <p:cNvPr id="31783" name="AutoShape 46"/>
            <p:cNvSpPr>
              <a:spLocks noChangeArrowheads="1"/>
            </p:cNvSpPr>
            <p:nvPr/>
          </p:nvSpPr>
          <p:spPr bwMode="auto">
            <a:xfrm rot="5400000">
              <a:off x="1543" y="3146"/>
              <a:ext cx="508" cy="534"/>
            </a:xfrm>
            <a:prstGeom prst="can">
              <a:avLst>
                <a:gd name="adj" fmla="val 38972"/>
              </a:avLst>
            </a:prstGeom>
            <a:solidFill>
              <a:schemeClr val="bg1"/>
            </a:solidFill>
            <a:ln w="28575">
              <a:solidFill>
                <a:srgbClr val="04841C"/>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sp>
          <p:nvSpPr>
            <p:cNvPr id="31784" name="Line 47"/>
            <p:cNvSpPr>
              <a:spLocks noChangeShapeType="1"/>
            </p:cNvSpPr>
            <p:nvPr/>
          </p:nvSpPr>
          <p:spPr bwMode="auto">
            <a:xfrm>
              <a:off x="1097" y="2352"/>
              <a:ext cx="63" cy="95"/>
            </a:xfrm>
            <a:prstGeom prst="line">
              <a:avLst/>
            </a:prstGeom>
            <a:noFill/>
            <a:ln w="19050">
              <a:solidFill>
                <a:srgbClr val="04841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85" name="Line 48"/>
            <p:cNvSpPr>
              <a:spLocks noChangeShapeType="1"/>
            </p:cNvSpPr>
            <p:nvPr/>
          </p:nvSpPr>
          <p:spPr bwMode="auto">
            <a:xfrm flipH="1">
              <a:off x="1566" y="2358"/>
              <a:ext cx="153" cy="83"/>
            </a:xfrm>
            <a:prstGeom prst="line">
              <a:avLst/>
            </a:prstGeom>
            <a:noFill/>
            <a:ln w="19050">
              <a:solidFill>
                <a:srgbClr val="04841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86" name="Line 49"/>
            <p:cNvSpPr>
              <a:spLocks noChangeShapeType="1"/>
            </p:cNvSpPr>
            <p:nvPr/>
          </p:nvSpPr>
          <p:spPr bwMode="auto">
            <a:xfrm>
              <a:off x="1154" y="2447"/>
              <a:ext cx="413" cy="0"/>
            </a:xfrm>
            <a:prstGeom prst="line">
              <a:avLst/>
            </a:prstGeom>
            <a:noFill/>
            <a:ln w="19050">
              <a:solidFill>
                <a:srgbClr val="04841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87" name="Line 50"/>
            <p:cNvSpPr>
              <a:spLocks noChangeShapeType="1"/>
            </p:cNvSpPr>
            <p:nvPr/>
          </p:nvSpPr>
          <p:spPr bwMode="auto">
            <a:xfrm flipH="1">
              <a:off x="1078" y="2447"/>
              <a:ext cx="82" cy="83"/>
            </a:xfrm>
            <a:prstGeom prst="line">
              <a:avLst/>
            </a:prstGeom>
            <a:noFill/>
            <a:ln w="19050">
              <a:solidFill>
                <a:srgbClr val="04841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88" name="Line 51"/>
            <p:cNvSpPr>
              <a:spLocks noChangeShapeType="1"/>
            </p:cNvSpPr>
            <p:nvPr/>
          </p:nvSpPr>
          <p:spPr bwMode="auto">
            <a:xfrm flipV="1">
              <a:off x="887" y="2542"/>
              <a:ext cx="184" cy="20"/>
            </a:xfrm>
            <a:prstGeom prst="line">
              <a:avLst/>
            </a:prstGeom>
            <a:noFill/>
            <a:ln w="19050">
              <a:solidFill>
                <a:srgbClr val="04841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89" name="Line 52"/>
            <p:cNvSpPr>
              <a:spLocks noChangeShapeType="1"/>
            </p:cNvSpPr>
            <p:nvPr/>
          </p:nvSpPr>
          <p:spPr bwMode="auto">
            <a:xfrm flipH="1">
              <a:off x="1472" y="2447"/>
              <a:ext cx="95" cy="96"/>
            </a:xfrm>
            <a:prstGeom prst="line">
              <a:avLst/>
            </a:prstGeom>
            <a:noFill/>
            <a:ln w="19050">
              <a:solidFill>
                <a:srgbClr val="04841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90" name="Line 53"/>
            <p:cNvSpPr>
              <a:spLocks noChangeShapeType="1"/>
            </p:cNvSpPr>
            <p:nvPr/>
          </p:nvSpPr>
          <p:spPr bwMode="auto">
            <a:xfrm flipV="1">
              <a:off x="1066" y="2548"/>
              <a:ext cx="407" cy="0"/>
            </a:xfrm>
            <a:prstGeom prst="line">
              <a:avLst/>
            </a:prstGeom>
            <a:noFill/>
            <a:ln w="19050">
              <a:solidFill>
                <a:srgbClr val="04841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91" name="Line 54"/>
            <p:cNvSpPr>
              <a:spLocks noChangeShapeType="1"/>
            </p:cNvSpPr>
            <p:nvPr/>
          </p:nvSpPr>
          <p:spPr bwMode="auto">
            <a:xfrm flipH="1" flipV="1">
              <a:off x="1460" y="2542"/>
              <a:ext cx="56" cy="26"/>
            </a:xfrm>
            <a:prstGeom prst="line">
              <a:avLst/>
            </a:prstGeom>
            <a:noFill/>
            <a:ln w="19050">
              <a:solidFill>
                <a:srgbClr val="04841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1753" name="Line 80"/>
          <p:cNvSpPr>
            <a:spLocks noChangeShapeType="1"/>
          </p:cNvSpPr>
          <p:nvPr/>
        </p:nvSpPr>
        <p:spPr bwMode="auto">
          <a:xfrm flipH="1">
            <a:off x="3154363" y="4848225"/>
            <a:ext cx="6350" cy="37306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4" name="Line 81"/>
          <p:cNvSpPr>
            <a:spLocks noChangeShapeType="1"/>
          </p:cNvSpPr>
          <p:nvPr/>
        </p:nvSpPr>
        <p:spPr bwMode="auto">
          <a:xfrm flipV="1">
            <a:off x="3713163" y="5981700"/>
            <a:ext cx="249237" cy="317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5" name="Text Box 82"/>
          <p:cNvSpPr txBox="1">
            <a:spLocks noChangeArrowheads="1"/>
          </p:cNvSpPr>
          <p:nvPr/>
        </p:nvSpPr>
        <p:spPr bwMode="auto">
          <a:xfrm>
            <a:off x="2679700" y="4724400"/>
            <a:ext cx="5572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200" b="1">
                <a:solidFill>
                  <a:srgbClr val="000000"/>
                </a:solidFill>
                <a:latin typeface="Arial" pitchFamily="34" charset="0"/>
              </a:rPr>
              <a:t>input</a:t>
            </a:r>
          </a:p>
        </p:txBody>
      </p:sp>
      <p:sp>
        <p:nvSpPr>
          <p:cNvPr id="31756" name="Text Box 83"/>
          <p:cNvSpPr txBox="1">
            <a:spLocks noChangeArrowheads="1"/>
          </p:cNvSpPr>
          <p:nvPr/>
        </p:nvSpPr>
        <p:spPr bwMode="auto">
          <a:xfrm>
            <a:off x="3930650" y="5842000"/>
            <a:ext cx="658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200" b="1">
                <a:solidFill>
                  <a:srgbClr val="000000"/>
                </a:solidFill>
                <a:latin typeface="Arial" pitchFamily="34" charset="0"/>
              </a:rPr>
              <a:t>output</a:t>
            </a:r>
          </a:p>
        </p:txBody>
      </p:sp>
      <p:sp>
        <p:nvSpPr>
          <p:cNvPr id="31757" name="Rectangle 16"/>
          <p:cNvSpPr>
            <a:spLocks noChangeArrowheads="1"/>
          </p:cNvSpPr>
          <p:nvPr/>
        </p:nvSpPr>
        <p:spPr bwMode="auto">
          <a:xfrm>
            <a:off x="7308850" y="742950"/>
            <a:ext cx="361950" cy="368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grpSp>
        <p:nvGrpSpPr>
          <p:cNvPr id="31758" name="Group 18"/>
          <p:cNvGrpSpPr>
            <a:grpSpLocks/>
          </p:cNvGrpSpPr>
          <p:nvPr/>
        </p:nvGrpSpPr>
        <p:grpSpPr bwMode="auto">
          <a:xfrm>
            <a:off x="6858000" y="381000"/>
            <a:ext cx="1701800" cy="1273175"/>
            <a:chOff x="3069" y="1495"/>
            <a:chExt cx="2572" cy="1907"/>
          </a:xfrm>
        </p:grpSpPr>
        <p:sp>
          <p:nvSpPr>
            <p:cNvPr id="31777" name="Freeform 19"/>
            <p:cNvSpPr>
              <a:spLocks/>
            </p:cNvSpPr>
            <p:nvPr/>
          </p:nvSpPr>
          <p:spPr bwMode="auto">
            <a:xfrm>
              <a:off x="3459" y="1645"/>
              <a:ext cx="1751" cy="1315"/>
            </a:xfrm>
            <a:custGeom>
              <a:avLst/>
              <a:gdLst>
                <a:gd name="T0" fmla="*/ 816 w 1751"/>
                <a:gd name="T1" fmla="*/ 40 h 1315"/>
                <a:gd name="T2" fmla="*/ 521 w 1751"/>
                <a:gd name="T3" fmla="*/ 65 h 1315"/>
                <a:gd name="T4" fmla="*/ 401 w 1751"/>
                <a:gd name="T5" fmla="*/ 85 h 1315"/>
                <a:gd name="T6" fmla="*/ 296 w 1751"/>
                <a:gd name="T7" fmla="*/ 115 h 1315"/>
                <a:gd name="T8" fmla="*/ 206 w 1751"/>
                <a:gd name="T9" fmla="*/ 155 h 1315"/>
                <a:gd name="T10" fmla="*/ 96 w 1751"/>
                <a:gd name="T11" fmla="*/ 245 h 1315"/>
                <a:gd name="T12" fmla="*/ 56 w 1751"/>
                <a:gd name="T13" fmla="*/ 310 h 1315"/>
                <a:gd name="T14" fmla="*/ 31 w 1751"/>
                <a:gd name="T15" fmla="*/ 380 h 1315"/>
                <a:gd name="T16" fmla="*/ 1 w 1751"/>
                <a:gd name="T17" fmla="*/ 585 h 1315"/>
                <a:gd name="T18" fmla="*/ 16 w 1751"/>
                <a:gd name="T19" fmla="*/ 780 h 1315"/>
                <a:gd name="T20" fmla="*/ 106 w 1751"/>
                <a:gd name="T21" fmla="*/ 950 h 1315"/>
                <a:gd name="T22" fmla="*/ 131 w 1751"/>
                <a:gd name="T23" fmla="*/ 1010 h 1315"/>
                <a:gd name="T24" fmla="*/ 361 w 1751"/>
                <a:gd name="T25" fmla="*/ 1200 h 1315"/>
                <a:gd name="T26" fmla="*/ 466 w 1751"/>
                <a:gd name="T27" fmla="*/ 1230 h 1315"/>
                <a:gd name="T28" fmla="*/ 756 w 1751"/>
                <a:gd name="T29" fmla="*/ 1290 h 1315"/>
                <a:gd name="T30" fmla="*/ 1176 w 1751"/>
                <a:gd name="T31" fmla="*/ 1280 h 1315"/>
                <a:gd name="T32" fmla="*/ 1276 w 1751"/>
                <a:gd name="T33" fmla="*/ 1260 h 1315"/>
                <a:gd name="T34" fmla="*/ 1396 w 1751"/>
                <a:gd name="T35" fmla="*/ 1220 h 1315"/>
                <a:gd name="T36" fmla="*/ 1461 w 1751"/>
                <a:gd name="T37" fmla="*/ 1185 h 1315"/>
                <a:gd name="T38" fmla="*/ 1531 w 1751"/>
                <a:gd name="T39" fmla="*/ 1130 h 1315"/>
                <a:gd name="T40" fmla="*/ 1601 w 1751"/>
                <a:gd name="T41" fmla="*/ 1055 h 1315"/>
                <a:gd name="T42" fmla="*/ 1646 w 1751"/>
                <a:gd name="T43" fmla="*/ 990 h 1315"/>
                <a:gd name="T44" fmla="*/ 1691 w 1751"/>
                <a:gd name="T45" fmla="*/ 855 h 1315"/>
                <a:gd name="T46" fmla="*/ 1706 w 1751"/>
                <a:gd name="T47" fmla="*/ 720 h 1315"/>
                <a:gd name="T48" fmla="*/ 1751 w 1751"/>
                <a:gd name="T49" fmla="*/ 450 h 1315"/>
                <a:gd name="T50" fmla="*/ 1641 w 1751"/>
                <a:gd name="T51" fmla="*/ 200 h 1315"/>
                <a:gd name="T52" fmla="*/ 1571 w 1751"/>
                <a:gd name="T53" fmla="*/ 140 h 1315"/>
                <a:gd name="T54" fmla="*/ 1431 w 1751"/>
                <a:gd name="T55" fmla="*/ 55 h 1315"/>
                <a:gd name="T56" fmla="*/ 1356 w 1751"/>
                <a:gd name="T57" fmla="*/ 25 h 1315"/>
                <a:gd name="T58" fmla="*/ 1281 w 1751"/>
                <a:gd name="T59" fmla="*/ 20 h 1315"/>
                <a:gd name="T60" fmla="*/ 936 w 1751"/>
                <a:gd name="T61" fmla="*/ 25 h 1315"/>
                <a:gd name="T62" fmla="*/ 816 w 1751"/>
                <a:gd name="T63" fmla="*/ 40 h 1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51"/>
                <a:gd name="T97" fmla="*/ 0 h 1315"/>
                <a:gd name="T98" fmla="*/ 1751 w 1751"/>
                <a:gd name="T99" fmla="*/ 1315 h 13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51" h="1315">
                  <a:moveTo>
                    <a:pt x="816" y="40"/>
                  </a:moveTo>
                  <a:cubicBezTo>
                    <a:pt x="715" y="44"/>
                    <a:pt x="620" y="53"/>
                    <a:pt x="521" y="65"/>
                  </a:cubicBezTo>
                  <a:cubicBezTo>
                    <a:pt x="484" y="77"/>
                    <a:pt x="439" y="79"/>
                    <a:pt x="401" y="85"/>
                  </a:cubicBezTo>
                  <a:cubicBezTo>
                    <a:pt x="366" y="96"/>
                    <a:pt x="330" y="101"/>
                    <a:pt x="296" y="115"/>
                  </a:cubicBezTo>
                  <a:cubicBezTo>
                    <a:pt x="265" y="127"/>
                    <a:pt x="236" y="142"/>
                    <a:pt x="206" y="155"/>
                  </a:cubicBezTo>
                  <a:cubicBezTo>
                    <a:pt x="177" y="183"/>
                    <a:pt x="114" y="207"/>
                    <a:pt x="96" y="245"/>
                  </a:cubicBezTo>
                  <a:cubicBezTo>
                    <a:pt x="84" y="268"/>
                    <a:pt x="71" y="289"/>
                    <a:pt x="56" y="310"/>
                  </a:cubicBezTo>
                  <a:cubicBezTo>
                    <a:pt x="48" y="333"/>
                    <a:pt x="35" y="356"/>
                    <a:pt x="31" y="380"/>
                  </a:cubicBezTo>
                  <a:cubicBezTo>
                    <a:pt x="17" y="447"/>
                    <a:pt x="14" y="517"/>
                    <a:pt x="1" y="585"/>
                  </a:cubicBezTo>
                  <a:cubicBezTo>
                    <a:pt x="3" y="637"/>
                    <a:pt x="0" y="721"/>
                    <a:pt x="16" y="780"/>
                  </a:cubicBezTo>
                  <a:cubicBezTo>
                    <a:pt x="33" y="842"/>
                    <a:pt x="77" y="892"/>
                    <a:pt x="106" y="950"/>
                  </a:cubicBezTo>
                  <a:cubicBezTo>
                    <a:pt x="115" y="969"/>
                    <a:pt x="119" y="991"/>
                    <a:pt x="131" y="1010"/>
                  </a:cubicBezTo>
                  <a:cubicBezTo>
                    <a:pt x="184" y="1095"/>
                    <a:pt x="256" y="1179"/>
                    <a:pt x="361" y="1200"/>
                  </a:cubicBezTo>
                  <a:cubicBezTo>
                    <a:pt x="394" y="1216"/>
                    <a:pt x="431" y="1216"/>
                    <a:pt x="466" y="1230"/>
                  </a:cubicBezTo>
                  <a:cubicBezTo>
                    <a:pt x="558" y="1267"/>
                    <a:pt x="657" y="1281"/>
                    <a:pt x="756" y="1290"/>
                  </a:cubicBezTo>
                  <a:cubicBezTo>
                    <a:pt x="883" y="1315"/>
                    <a:pt x="1044" y="1289"/>
                    <a:pt x="1176" y="1280"/>
                  </a:cubicBezTo>
                  <a:cubicBezTo>
                    <a:pt x="1209" y="1273"/>
                    <a:pt x="1242" y="1266"/>
                    <a:pt x="1276" y="1260"/>
                  </a:cubicBezTo>
                  <a:cubicBezTo>
                    <a:pt x="1311" y="1242"/>
                    <a:pt x="1357" y="1229"/>
                    <a:pt x="1396" y="1220"/>
                  </a:cubicBezTo>
                  <a:cubicBezTo>
                    <a:pt x="1416" y="1206"/>
                    <a:pt x="1440" y="1199"/>
                    <a:pt x="1461" y="1185"/>
                  </a:cubicBezTo>
                  <a:cubicBezTo>
                    <a:pt x="1484" y="1167"/>
                    <a:pt x="1506" y="1146"/>
                    <a:pt x="1531" y="1130"/>
                  </a:cubicBezTo>
                  <a:cubicBezTo>
                    <a:pt x="1550" y="1101"/>
                    <a:pt x="1582" y="1083"/>
                    <a:pt x="1601" y="1055"/>
                  </a:cubicBezTo>
                  <a:cubicBezTo>
                    <a:pt x="1615" y="1033"/>
                    <a:pt x="1631" y="1011"/>
                    <a:pt x="1646" y="990"/>
                  </a:cubicBezTo>
                  <a:cubicBezTo>
                    <a:pt x="1653" y="952"/>
                    <a:pt x="1676" y="891"/>
                    <a:pt x="1691" y="855"/>
                  </a:cubicBezTo>
                  <a:cubicBezTo>
                    <a:pt x="1697" y="810"/>
                    <a:pt x="1698" y="764"/>
                    <a:pt x="1706" y="720"/>
                  </a:cubicBezTo>
                  <a:cubicBezTo>
                    <a:pt x="1720" y="629"/>
                    <a:pt x="1740" y="541"/>
                    <a:pt x="1751" y="450"/>
                  </a:cubicBezTo>
                  <a:cubicBezTo>
                    <a:pt x="1740" y="362"/>
                    <a:pt x="1720" y="252"/>
                    <a:pt x="1641" y="200"/>
                  </a:cubicBezTo>
                  <a:cubicBezTo>
                    <a:pt x="1622" y="172"/>
                    <a:pt x="1595" y="164"/>
                    <a:pt x="1571" y="140"/>
                  </a:cubicBezTo>
                  <a:cubicBezTo>
                    <a:pt x="1530" y="99"/>
                    <a:pt x="1484" y="74"/>
                    <a:pt x="1431" y="55"/>
                  </a:cubicBezTo>
                  <a:cubicBezTo>
                    <a:pt x="1404" y="45"/>
                    <a:pt x="1385" y="28"/>
                    <a:pt x="1356" y="25"/>
                  </a:cubicBezTo>
                  <a:cubicBezTo>
                    <a:pt x="1331" y="21"/>
                    <a:pt x="1306" y="21"/>
                    <a:pt x="1281" y="20"/>
                  </a:cubicBezTo>
                  <a:cubicBezTo>
                    <a:pt x="1166" y="0"/>
                    <a:pt x="1050" y="12"/>
                    <a:pt x="936" y="25"/>
                  </a:cubicBezTo>
                  <a:cubicBezTo>
                    <a:pt x="925" y="26"/>
                    <a:pt x="830" y="25"/>
                    <a:pt x="816" y="40"/>
                  </a:cubicBezTo>
                  <a:close/>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78" name="Freeform 20"/>
            <p:cNvSpPr>
              <a:spLocks/>
            </p:cNvSpPr>
            <p:nvPr/>
          </p:nvSpPr>
          <p:spPr bwMode="auto">
            <a:xfrm>
              <a:off x="3069" y="1495"/>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79" name="Freeform 21"/>
            <p:cNvSpPr>
              <a:spLocks/>
            </p:cNvSpPr>
            <p:nvPr/>
          </p:nvSpPr>
          <p:spPr bwMode="auto">
            <a:xfrm flipH="1">
              <a:off x="5175" y="1511"/>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80" name="Freeform 22"/>
            <p:cNvSpPr>
              <a:spLocks/>
            </p:cNvSpPr>
            <p:nvPr/>
          </p:nvSpPr>
          <p:spPr bwMode="auto">
            <a:xfrm>
              <a:off x="3660" y="2935"/>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81" name="Freeform 23"/>
            <p:cNvSpPr>
              <a:spLocks/>
            </p:cNvSpPr>
            <p:nvPr/>
          </p:nvSpPr>
          <p:spPr bwMode="auto">
            <a:xfrm flipH="1">
              <a:off x="4406" y="2926"/>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1759" name="Rectangle 56"/>
          <p:cNvSpPr>
            <a:spLocks noChangeArrowheads="1"/>
          </p:cNvSpPr>
          <p:nvPr/>
        </p:nvSpPr>
        <p:spPr bwMode="auto">
          <a:xfrm>
            <a:off x="7675563" y="744538"/>
            <a:ext cx="361950" cy="3635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sp>
        <p:nvSpPr>
          <p:cNvPr id="31760" name="Text Box 69"/>
          <p:cNvSpPr txBox="1">
            <a:spLocks noChangeArrowheads="1"/>
          </p:cNvSpPr>
          <p:nvPr/>
        </p:nvSpPr>
        <p:spPr bwMode="auto">
          <a:xfrm>
            <a:off x="7288213" y="768350"/>
            <a:ext cx="428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400" b="1">
                <a:latin typeface="Arial" pitchFamily="34" charset="0"/>
              </a:rPr>
              <a:t>42</a:t>
            </a:r>
          </a:p>
        </p:txBody>
      </p:sp>
      <p:sp>
        <p:nvSpPr>
          <p:cNvPr id="31761" name="Text Box 70"/>
          <p:cNvSpPr txBox="1">
            <a:spLocks noChangeArrowheads="1"/>
          </p:cNvSpPr>
          <p:nvPr/>
        </p:nvSpPr>
        <p:spPr bwMode="auto">
          <a:xfrm>
            <a:off x="7280275" y="1082675"/>
            <a:ext cx="428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b="1">
                <a:solidFill>
                  <a:srgbClr val="000000"/>
                </a:solidFill>
                <a:latin typeface="Arial" pitchFamily="34" charset="0"/>
              </a:rPr>
              <a:t>x</a:t>
            </a:r>
          </a:p>
        </p:txBody>
      </p:sp>
      <p:sp>
        <p:nvSpPr>
          <p:cNvPr id="31762" name="Text Box 71"/>
          <p:cNvSpPr txBox="1">
            <a:spLocks noChangeArrowheads="1"/>
          </p:cNvSpPr>
          <p:nvPr/>
        </p:nvSpPr>
        <p:spPr bwMode="auto">
          <a:xfrm>
            <a:off x="7631113" y="1077913"/>
            <a:ext cx="428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b="1">
                <a:solidFill>
                  <a:srgbClr val="000000"/>
                </a:solidFill>
                <a:latin typeface="Arial" pitchFamily="34" charset="0"/>
              </a:rPr>
              <a:t>y</a:t>
            </a:r>
          </a:p>
        </p:txBody>
      </p:sp>
      <p:sp>
        <p:nvSpPr>
          <p:cNvPr id="31763" name="Rectangle 93"/>
          <p:cNvSpPr>
            <a:spLocks noChangeArrowheads="1"/>
          </p:cNvSpPr>
          <p:nvPr/>
        </p:nvSpPr>
        <p:spPr bwMode="auto">
          <a:xfrm>
            <a:off x="7091363" y="1752600"/>
            <a:ext cx="12842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000">
                <a:solidFill>
                  <a:srgbClr val="000000"/>
                </a:solidFill>
                <a:latin typeface="Arial" pitchFamily="34" charset="0"/>
              </a:rPr>
              <a:t>a </a:t>
            </a:r>
            <a:r>
              <a:rPr lang="en-US" altLang="en-US" sz="1000">
                <a:solidFill>
                  <a:srgbClr val="000000"/>
                </a:solidFill>
                <a:latin typeface="Courier New" pitchFamily="49" charset="0"/>
              </a:rPr>
              <a:t>Point </a:t>
            </a:r>
            <a:r>
              <a:rPr lang="en-US" altLang="en-US" sz="1000">
                <a:solidFill>
                  <a:srgbClr val="000000"/>
                </a:solidFill>
                <a:latin typeface="Arial" pitchFamily="34" charset="0"/>
              </a:rPr>
              <a:t>object… </a:t>
            </a:r>
          </a:p>
        </p:txBody>
      </p:sp>
      <p:sp>
        <p:nvSpPr>
          <p:cNvPr id="31764" name="Text Box 69"/>
          <p:cNvSpPr txBox="1">
            <a:spLocks noChangeArrowheads="1"/>
          </p:cNvSpPr>
          <p:nvPr/>
        </p:nvSpPr>
        <p:spPr bwMode="auto">
          <a:xfrm>
            <a:off x="7648575" y="774700"/>
            <a:ext cx="428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400" b="1">
                <a:latin typeface="Arial" pitchFamily="34" charset="0"/>
              </a:rPr>
              <a:t>42</a:t>
            </a:r>
          </a:p>
        </p:txBody>
      </p:sp>
      <p:grpSp>
        <p:nvGrpSpPr>
          <p:cNvPr id="31765" name="Group 18"/>
          <p:cNvGrpSpPr>
            <a:grpSpLocks/>
          </p:cNvGrpSpPr>
          <p:nvPr/>
        </p:nvGrpSpPr>
        <p:grpSpPr bwMode="auto">
          <a:xfrm>
            <a:off x="304800" y="457200"/>
            <a:ext cx="1701800" cy="1273175"/>
            <a:chOff x="3069" y="1495"/>
            <a:chExt cx="2572" cy="1907"/>
          </a:xfrm>
        </p:grpSpPr>
        <p:sp>
          <p:nvSpPr>
            <p:cNvPr id="31772" name="Freeform 19"/>
            <p:cNvSpPr>
              <a:spLocks/>
            </p:cNvSpPr>
            <p:nvPr/>
          </p:nvSpPr>
          <p:spPr bwMode="auto">
            <a:xfrm>
              <a:off x="3459" y="1645"/>
              <a:ext cx="1751" cy="1315"/>
            </a:xfrm>
            <a:custGeom>
              <a:avLst/>
              <a:gdLst>
                <a:gd name="T0" fmla="*/ 816 w 1751"/>
                <a:gd name="T1" fmla="*/ 40 h 1315"/>
                <a:gd name="T2" fmla="*/ 521 w 1751"/>
                <a:gd name="T3" fmla="*/ 65 h 1315"/>
                <a:gd name="T4" fmla="*/ 401 w 1751"/>
                <a:gd name="T5" fmla="*/ 85 h 1315"/>
                <a:gd name="T6" fmla="*/ 296 w 1751"/>
                <a:gd name="T7" fmla="*/ 115 h 1315"/>
                <a:gd name="T8" fmla="*/ 206 w 1751"/>
                <a:gd name="T9" fmla="*/ 155 h 1315"/>
                <a:gd name="T10" fmla="*/ 96 w 1751"/>
                <a:gd name="T11" fmla="*/ 245 h 1315"/>
                <a:gd name="T12" fmla="*/ 56 w 1751"/>
                <a:gd name="T13" fmla="*/ 310 h 1315"/>
                <a:gd name="T14" fmla="*/ 31 w 1751"/>
                <a:gd name="T15" fmla="*/ 380 h 1315"/>
                <a:gd name="T16" fmla="*/ 1 w 1751"/>
                <a:gd name="T17" fmla="*/ 585 h 1315"/>
                <a:gd name="T18" fmla="*/ 16 w 1751"/>
                <a:gd name="T19" fmla="*/ 780 h 1315"/>
                <a:gd name="T20" fmla="*/ 106 w 1751"/>
                <a:gd name="T21" fmla="*/ 950 h 1315"/>
                <a:gd name="T22" fmla="*/ 131 w 1751"/>
                <a:gd name="T23" fmla="*/ 1010 h 1315"/>
                <a:gd name="T24" fmla="*/ 361 w 1751"/>
                <a:gd name="T25" fmla="*/ 1200 h 1315"/>
                <a:gd name="T26" fmla="*/ 466 w 1751"/>
                <a:gd name="T27" fmla="*/ 1230 h 1315"/>
                <a:gd name="T28" fmla="*/ 756 w 1751"/>
                <a:gd name="T29" fmla="*/ 1290 h 1315"/>
                <a:gd name="T30" fmla="*/ 1176 w 1751"/>
                <a:gd name="T31" fmla="*/ 1280 h 1315"/>
                <a:gd name="T32" fmla="*/ 1276 w 1751"/>
                <a:gd name="T33" fmla="*/ 1260 h 1315"/>
                <a:gd name="T34" fmla="*/ 1396 w 1751"/>
                <a:gd name="T35" fmla="*/ 1220 h 1315"/>
                <a:gd name="T36" fmla="*/ 1461 w 1751"/>
                <a:gd name="T37" fmla="*/ 1185 h 1315"/>
                <a:gd name="T38" fmla="*/ 1531 w 1751"/>
                <a:gd name="T39" fmla="*/ 1130 h 1315"/>
                <a:gd name="T40" fmla="*/ 1601 w 1751"/>
                <a:gd name="T41" fmla="*/ 1055 h 1315"/>
                <a:gd name="T42" fmla="*/ 1646 w 1751"/>
                <a:gd name="T43" fmla="*/ 990 h 1315"/>
                <a:gd name="T44" fmla="*/ 1691 w 1751"/>
                <a:gd name="T45" fmla="*/ 855 h 1315"/>
                <a:gd name="T46" fmla="*/ 1706 w 1751"/>
                <a:gd name="T47" fmla="*/ 720 h 1315"/>
                <a:gd name="T48" fmla="*/ 1751 w 1751"/>
                <a:gd name="T49" fmla="*/ 450 h 1315"/>
                <a:gd name="T50" fmla="*/ 1641 w 1751"/>
                <a:gd name="T51" fmla="*/ 200 h 1315"/>
                <a:gd name="T52" fmla="*/ 1571 w 1751"/>
                <a:gd name="T53" fmla="*/ 140 h 1315"/>
                <a:gd name="T54" fmla="*/ 1431 w 1751"/>
                <a:gd name="T55" fmla="*/ 55 h 1315"/>
                <a:gd name="T56" fmla="*/ 1356 w 1751"/>
                <a:gd name="T57" fmla="*/ 25 h 1315"/>
                <a:gd name="T58" fmla="*/ 1281 w 1751"/>
                <a:gd name="T59" fmla="*/ 20 h 1315"/>
                <a:gd name="T60" fmla="*/ 936 w 1751"/>
                <a:gd name="T61" fmla="*/ 25 h 1315"/>
                <a:gd name="T62" fmla="*/ 816 w 1751"/>
                <a:gd name="T63" fmla="*/ 40 h 1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51"/>
                <a:gd name="T97" fmla="*/ 0 h 1315"/>
                <a:gd name="T98" fmla="*/ 1751 w 1751"/>
                <a:gd name="T99" fmla="*/ 1315 h 13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51" h="1315">
                  <a:moveTo>
                    <a:pt x="816" y="40"/>
                  </a:moveTo>
                  <a:cubicBezTo>
                    <a:pt x="715" y="44"/>
                    <a:pt x="620" y="53"/>
                    <a:pt x="521" y="65"/>
                  </a:cubicBezTo>
                  <a:cubicBezTo>
                    <a:pt x="484" y="77"/>
                    <a:pt x="439" y="79"/>
                    <a:pt x="401" y="85"/>
                  </a:cubicBezTo>
                  <a:cubicBezTo>
                    <a:pt x="366" y="96"/>
                    <a:pt x="330" y="101"/>
                    <a:pt x="296" y="115"/>
                  </a:cubicBezTo>
                  <a:cubicBezTo>
                    <a:pt x="265" y="127"/>
                    <a:pt x="236" y="142"/>
                    <a:pt x="206" y="155"/>
                  </a:cubicBezTo>
                  <a:cubicBezTo>
                    <a:pt x="177" y="183"/>
                    <a:pt x="114" y="207"/>
                    <a:pt x="96" y="245"/>
                  </a:cubicBezTo>
                  <a:cubicBezTo>
                    <a:pt x="84" y="268"/>
                    <a:pt x="71" y="289"/>
                    <a:pt x="56" y="310"/>
                  </a:cubicBezTo>
                  <a:cubicBezTo>
                    <a:pt x="48" y="333"/>
                    <a:pt x="35" y="356"/>
                    <a:pt x="31" y="380"/>
                  </a:cubicBezTo>
                  <a:cubicBezTo>
                    <a:pt x="17" y="447"/>
                    <a:pt x="14" y="517"/>
                    <a:pt x="1" y="585"/>
                  </a:cubicBezTo>
                  <a:cubicBezTo>
                    <a:pt x="3" y="637"/>
                    <a:pt x="0" y="721"/>
                    <a:pt x="16" y="780"/>
                  </a:cubicBezTo>
                  <a:cubicBezTo>
                    <a:pt x="33" y="842"/>
                    <a:pt x="77" y="892"/>
                    <a:pt x="106" y="950"/>
                  </a:cubicBezTo>
                  <a:cubicBezTo>
                    <a:pt x="115" y="969"/>
                    <a:pt x="119" y="991"/>
                    <a:pt x="131" y="1010"/>
                  </a:cubicBezTo>
                  <a:cubicBezTo>
                    <a:pt x="184" y="1095"/>
                    <a:pt x="256" y="1179"/>
                    <a:pt x="361" y="1200"/>
                  </a:cubicBezTo>
                  <a:cubicBezTo>
                    <a:pt x="394" y="1216"/>
                    <a:pt x="431" y="1216"/>
                    <a:pt x="466" y="1230"/>
                  </a:cubicBezTo>
                  <a:cubicBezTo>
                    <a:pt x="558" y="1267"/>
                    <a:pt x="657" y="1281"/>
                    <a:pt x="756" y="1290"/>
                  </a:cubicBezTo>
                  <a:cubicBezTo>
                    <a:pt x="883" y="1315"/>
                    <a:pt x="1044" y="1289"/>
                    <a:pt x="1176" y="1280"/>
                  </a:cubicBezTo>
                  <a:cubicBezTo>
                    <a:pt x="1209" y="1273"/>
                    <a:pt x="1242" y="1266"/>
                    <a:pt x="1276" y="1260"/>
                  </a:cubicBezTo>
                  <a:cubicBezTo>
                    <a:pt x="1311" y="1242"/>
                    <a:pt x="1357" y="1229"/>
                    <a:pt x="1396" y="1220"/>
                  </a:cubicBezTo>
                  <a:cubicBezTo>
                    <a:pt x="1416" y="1206"/>
                    <a:pt x="1440" y="1199"/>
                    <a:pt x="1461" y="1185"/>
                  </a:cubicBezTo>
                  <a:cubicBezTo>
                    <a:pt x="1484" y="1167"/>
                    <a:pt x="1506" y="1146"/>
                    <a:pt x="1531" y="1130"/>
                  </a:cubicBezTo>
                  <a:cubicBezTo>
                    <a:pt x="1550" y="1101"/>
                    <a:pt x="1582" y="1083"/>
                    <a:pt x="1601" y="1055"/>
                  </a:cubicBezTo>
                  <a:cubicBezTo>
                    <a:pt x="1615" y="1033"/>
                    <a:pt x="1631" y="1011"/>
                    <a:pt x="1646" y="990"/>
                  </a:cubicBezTo>
                  <a:cubicBezTo>
                    <a:pt x="1653" y="952"/>
                    <a:pt x="1676" y="891"/>
                    <a:pt x="1691" y="855"/>
                  </a:cubicBezTo>
                  <a:cubicBezTo>
                    <a:pt x="1697" y="810"/>
                    <a:pt x="1698" y="764"/>
                    <a:pt x="1706" y="720"/>
                  </a:cubicBezTo>
                  <a:cubicBezTo>
                    <a:pt x="1720" y="629"/>
                    <a:pt x="1740" y="541"/>
                    <a:pt x="1751" y="450"/>
                  </a:cubicBezTo>
                  <a:cubicBezTo>
                    <a:pt x="1740" y="362"/>
                    <a:pt x="1720" y="252"/>
                    <a:pt x="1641" y="200"/>
                  </a:cubicBezTo>
                  <a:cubicBezTo>
                    <a:pt x="1622" y="172"/>
                    <a:pt x="1595" y="164"/>
                    <a:pt x="1571" y="140"/>
                  </a:cubicBezTo>
                  <a:cubicBezTo>
                    <a:pt x="1530" y="99"/>
                    <a:pt x="1484" y="74"/>
                    <a:pt x="1431" y="55"/>
                  </a:cubicBezTo>
                  <a:cubicBezTo>
                    <a:pt x="1404" y="45"/>
                    <a:pt x="1385" y="28"/>
                    <a:pt x="1356" y="25"/>
                  </a:cubicBezTo>
                  <a:cubicBezTo>
                    <a:pt x="1331" y="21"/>
                    <a:pt x="1306" y="21"/>
                    <a:pt x="1281" y="20"/>
                  </a:cubicBezTo>
                  <a:cubicBezTo>
                    <a:pt x="1166" y="0"/>
                    <a:pt x="1050" y="12"/>
                    <a:pt x="936" y="25"/>
                  </a:cubicBezTo>
                  <a:cubicBezTo>
                    <a:pt x="925" y="26"/>
                    <a:pt x="830" y="25"/>
                    <a:pt x="816" y="40"/>
                  </a:cubicBezTo>
                  <a:close/>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73" name="Freeform 20"/>
            <p:cNvSpPr>
              <a:spLocks/>
            </p:cNvSpPr>
            <p:nvPr/>
          </p:nvSpPr>
          <p:spPr bwMode="auto">
            <a:xfrm>
              <a:off x="3069" y="1495"/>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74" name="Freeform 21"/>
            <p:cNvSpPr>
              <a:spLocks/>
            </p:cNvSpPr>
            <p:nvPr/>
          </p:nvSpPr>
          <p:spPr bwMode="auto">
            <a:xfrm flipH="1">
              <a:off x="5175" y="1511"/>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75" name="Freeform 22"/>
            <p:cNvSpPr>
              <a:spLocks/>
            </p:cNvSpPr>
            <p:nvPr/>
          </p:nvSpPr>
          <p:spPr bwMode="auto">
            <a:xfrm>
              <a:off x="3660" y="2935"/>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76" name="Freeform 23"/>
            <p:cNvSpPr>
              <a:spLocks/>
            </p:cNvSpPr>
            <p:nvPr/>
          </p:nvSpPr>
          <p:spPr bwMode="auto">
            <a:xfrm flipH="1">
              <a:off x="4406" y="2926"/>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1766" name="Rectangle 78"/>
          <p:cNvSpPr>
            <a:spLocks noChangeArrowheads="1"/>
          </p:cNvSpPr>
          <p:nvPr/>
        </p:nvSpPr>
        <p:spPr bwMode="auto">
          <a:xfrm>
            <a:off x="595313" y="812800"/>
            <a:ext cx="11128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a:latin typeface="Arial" pitchFamily="34" charset="0"/>
              </a:rPr>
              <a:t>"Oh yeah!"</a:t>
            </a:r>
            <a:endParaRPr lang="en-US" altLang="en-US" sz="1400"/>
          </a:p>
        </p:txBody>
      </p:sp>
      <p:sp>
        <p:nvSpPr>
          <p:cNvPr id="31767" name="Rectangle 93"/>
          <p:cNvSpPr>
            <a:spLocks noChangeArrowheads="1"/>
          </p:cNvSpPr>
          <p:nvPr/>
        </p:nvSpPr>
        <p:spPr bwMode="auto">
          <a:xfrm>
            <a:off x="538163" y="1828800"/>
            <a:ext cx="13604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000">
                <a:solidFill>
                  <a:srgbClr val="000000"/>
                </a:solidFill>
                <a:latin typeface="Arial" pitchFamily="34" charset="0"/>
              </a:rPr>
              <a:t>a </a:t>
            </a:r>
            <a:r>
              <a:rPr lang="en-US" altLang="en-US" sz="1000">
                <a:solidFill>
                  <a:srgbClr val="000000"/>
                </a:solidFill>
                <a:latin typeface="Courier New" pitchFamily="49" charset="0"/>
              </a:rPr>
              <a:t>String </a:t>
            </a:r>
            <a:r>
              <a:rPr lang="en-US" altLang="en-US" sz="1000">
                <a:solidFill>
                  <a:srgbClr val="000000"/>
                </a:solidFill>
                <a:latin typeface="Arial" pitchFamily="34" charset="0"/>
              </a:rPr>
              <a:t>object… </a:t>
            </a:r>
          </a:p>
        </p:txBody>
      </p:sp>
      <p:sp>
        <p:nvSpPr>
          <p:cNvPr id="31768" name="Text Box 14"/>
          <p:cNvSpPr txBox="1">
            <a:spLocks noChangeArrowheads="1"/>
          </p:cNvSpPr>
          <p:nvPr/>
        </p:nvSpPr>
        <p:spPr bwMode="auto">
          <a:xfrm>
            <a:off x="3581400" y="304800"/>
            <a:ext cx="1773238" cy="598488"/>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b="1">
                <a:solidFill>
                  <a:srgbClr val="C00000"/>
                </a:solidFill>
              </a:rPr>
              <a:t>Objects</a:t>
            </a:r>
          </a:p>
        </p:txBody>
      </p:sp>
      <p:sp>
        <p:nvSpPr>
          <p:cNvPr id="31769" name="Rectangle 92"/>
          <p:cNvSpPr>
            <a:spLocks noChangeArrowheads="1"/>
          </p:cNvSpPr>
          <p:nvPr/>
        </p:nvSpPr>
        <p:spPr bwMode="auto">
          <a:xfrm>
            <a:off x="7543800" y="5791200"/>
            <a:ext cx="96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t>Types</a:t>
            </a:r>
          </a:p>
        </p:txBody>
      </p:sp>
      <p:sp>
        <p:nvSpPr>
          <p:cNvPr id="31770" name="Rectangle 93"/>
          <p:cNvSpPr>
            <a:spLocks noChangeArrowheads="1"/>
          </p:cNvSpPr>
          <p:nvPr/>
        </p:nvSpPr>
        <p:spPr bwMode="auto">
          <a:xfrm>
            <a:off x="695325" y="5770563"/>
            <a:ext cx="1471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t>Functions</a:t>
            </a:r>
          </a:p>
        </p:txBody>
      </p:sp>
      <p:sp>
        <p:nvSpPr>
          <p:cNvPr id="31771" name="Text Box 14"/>
          <p:cNvSpPr txBox="1">
            <a:spLocks noChangeArrowheads="1"/>
          </p:cNvSpPr>
          <p:nvPr/>
        </p:nvSpPr>
        <p:spPr bwMode="auto">
          <a:xfrm>
            <a:off x="3581400" y="1143000"/>
            <a:ext cx="1773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a:t>Data reigns</a:t>
            </a:r>
          </a:p>
        </p:txBody>
      </p:sp>
    </p:spTree>
    <p:extLst>
      <p:ext uri="{BB962C8B-B14F-4D97-AF65-F5344CB8AC3E}">
        <p14:creationId xmlns:p14="http://schemas.microsoft.com/office/powerpoint/2010/main" val="222054139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029"/>
          <p:cNvSpPr txBox="1">
            <a:spLocks noChangeArrowheads="1"/>
          </p:cNvSpPr>
          <p:nvPr/>
        </p:nvSpPr>
        <p:spPr bwMode="auto">
          <a:xfrm>
            <a:off x="1936750" y="206375"/>
            <a:ext cx="51038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400">
                <a:cs typeface="Times New Roman" pitchFamily="18" charset="0"/>
              </a:rPr>
              <a:t>Oh Yeah!</a:t>
            </a:r>
          </a:p>
        </p:txBody>
      </p:sp>
      <p:sp>
        <p:nvSpPr>
          <p:cNvPr id="8" name="Rectangle 7"/>
          <p:cNvSpPr/>
          <p:nvPr/>
        </p:nvSpPr>
        <p:spPr>
          <a:xfrm>
            <a:off x="228600" y="6438900"/>
            <a:ext cx="4572000" cy="274638"/>
          </a:xfrm>
          <a:prstGeom prst="rect">
            <a:avLst/>
          </a:prstGeom>
        </p:spPr>
        <p:txBody>
          <a:bodyPr>
            <a:spAutoFit/>
          </a:bodyPr>
          <a:lstStyle/>
          <a:p>
            <a:pPr>
              <a:defRPr/>
            </a:pPr>
            <a:r>
              <a:rPr lang="en-US" sz="1200" dirty="0">
                <a:latin typeface="+mj-lt"/>
                <a:ea typeface="ＭＳ Ｐゴシック" pitchFamily="1" charset="-128"/>
              </a:rPr>
              <a:t>http://www.youtube.com/watch?v=nBeUGqeYsQg</a:t>
            </a:r>
          </a:p>
        </p:txBody>
      </p:sp>
      <p:pic>
        <p:nvPicPr>
          <p:cNvPr id="32772" name="Picture 2"/>
          <p:cNvPicPr>
            <a:picLocks noChangeAspect="1" noChangeArrowheads="1"/>
          </p:cNvPicPr>
          <p:nvPr/>
        </p:nvPicPr>
        <p:blipFill>
          <a:blip r:embed="rId2">
            <a:extLst>
              <a:ext uri="{28A0092B-C50C-407E-A947-70E740481C1C}">
                <a14:useLocalDpi xmlns:a14="http://schemas.microsoft.com/office/drawing/2010/main" val="0"/>
              </a:ext>
            </a:extLst>
          </a:blip>
          <a:srcRect t="38281" r="33760" b="14101"/>
          <a:stretch>
            <a:fillRect/>
          </a:stretch>
        </p:blipFill>
        <p:spPr bwMode="auto">
          <a:xfrm>
            <a:off x="914400" y="1676400"/>
            <a:ext cx="7086600" cy="369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001577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ChangeArrowheads="1"/>
          </p:cNvSpPr>
          <p:nvPr>
            <p:custDataLst>
              <p:tags r:id="rId1"/>
            </p:custDataLst>
          </p:nvPr>
        </p:nvSpPr>
        <p:spPr bwMode="auto">
          <a:xfrm>
            <a:off x="1155700" y="92075"/>
            <a:ext cx="68675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4000">
                <a:solidFill>
                  <a:srgbClr val="000000"/>
                </a:solidFill>
                <a:latin typeface="Cambria" pitchFamily="18" charset="0"/>
              </a:rPr>
              <a:t>C++ objects just aren't Kool...</a:t>
            </a:r>
            <a:endParaRPr lang="en-US" altLang="en-US" sz="4400">
              <a:solidFill>
                <a:srgbClr val="000000"/>
              </a:solidFill>
              <a:latin typeface="Cambria" pitchFamily="18" charset="0"/>
            </a:endParaRPr>
          </a:p>
        </p:txBody>
      </p:sp>
      <p:grpSp>
        <p:nvGrpSpPr>
          <p:cNvPr id="33795" name="Group 20"/>
          <p:cNvGrpSpPr>
            <a:grpSpLocks/>
          </p:cNvGrpSpPr>
          <p:nvPr/>
        </p:nvGrpSpPr>
        <p:grpSpPr bwMode="auto">
          <a:xfrm>
            <a:off x="228600" y="5334000"/>
            <a:ext cx="1701800" cy="1273175"/>
            <a:chOff x="3069" y="1495"/>
            <a:chExt cx="2572" cy="1907"/>
          </a:xfrm>
        </p:grpSpPr>
        <p:sp>
          <p:nvSpPr>
            <p:cNvPr id="33806" name="Freeform 21"/>
            <p:cNvSpPr>
              <a:spLocks/>
            </p:cNvSpPr>
            <p:nvPr/>
          </p:nvSpPr>
          <p:spPr bwMode="auto">
            <a:xfrm>
              <a:off x="3459" y="1645"/>
              <a:ext cx="1751" cy="1315"/>
            </a:xfrm>
            <a:custGeom>
              <a:avLst/>
              <a:gdLst>
                <a:gd name="T0" fmla="*/ 816 w 1751"/>
                <a:gd name="T1" fmla="*/ 40 h 1315"/>
                <a:gd name="T2" fmla="*/ 521 w 1751"/>
                <a:gd name="T3" fmla="*/ 65 h 1315"/>
                <a:gd name="T4" fmla="*/ 401 w 1751"/>
                <a:gd name="T5" fmla="*/ 85 h 1315"/>
                <a:gd name="T6" fmla="*/ 296 w 1751"/>
                <a:gd name="T7" fmla="*/ 115 h 1315"/>
                <a:gd name="T8" fmla="*/ 206 w 1751"/>
                <a:gd name="T9" fmla="*/ 155 h 1315"/>
                <a:gd name="T10" fmla="*/ 96 w 1751"/>
                <a:gd name="T11" fmla="*/ 245 h 1315"/>
                <a:gd name="T12" fmla="*/ 56 w 1751"/>
                <a:gd name="T13" fmla="*/ 310 h 1315"/>
                <a:gd name="T14" fmla="*/ 31 w 1751"/>
                <a:gd name="T15" fmla="*/ 380 h 1315"/>
                <a:gd name="T16" fmla="*/ 1 w 1751"/>
                <a:gd name="T17" fmla="*/ 585 h 1315"/>
                <a:gd name="T18" fmla="*/ 16 w 1751"/>
                <a:gd name="T19" fmla="*/ 780 h 1315"/>
                <a:gd name="T20" fmla="*/ 106 w 1751"/>
                <a:gd name="T21" fmla="*/ 950 h 1315"/>
                <a:gd name="T22" fmla="*/ 131 w 1751"/>
                <a:gd name="T23" fmla="*/ 1010 h 1315"/>
                <a:gd name="T24" fmla="*/ 361 w 1751"/>
                <a:gd name="T25" fmla="*/ 1200 h 1315"/>
                <a:gd name="T26" fmla="*/ 466 w 1751"/>
                <a:gd name="T27" fmla="*/ 1230 h 1315"/>
                <a:gd name="T28" fmla="*/ 756 w 1751"/>
                <a:gd name="T29" fmla="*/ 1290 h 1315"/>
                <a:gd name="T30" fmla="*/ 1176 w 1751"/>
                <a:gd name="T31" fmla="*/ 1280 h 1315"/>
                <a:gd name="T32" fmla="*/ 1276 w 1751"/>
                <a:gd name="T33" fmla="*/ 1260 h 1315"/>
                <a:gd name="T34" fmla="*/ 1396 w 1751"/>
                <a:gd name="T35" fmla="*/ 1220 h 1315"/>
                <a:gd name="T36" fmla="*/ 1461 w 1751"/>
                <a:gd name="T37" fmla="*/ 1185 h 1315"/>
                <a:gd name="T38" fmla="*/ 1531 w 1751"/>
                <a:gd name="T39" fmla="*/ 1130 h 1315"/>
                <a:gd name="T40" fmla="*/ 1601 w 1751"/>
                <a:gd name="T41" fmla="*/ 1055 h 1315"/>
                <a:gd name="T42" fmla="*/ 1646 w 1751"/>
                <a:gd name="T43" fmla="*/ 990 h 1315"/>
                <a:gd name="T44" fmla="*/ 1691 w 1751"/>
                <a:gd name="T45" fmla="*/ 855 h 1315"/>
                <a:gd name="T46" fmla="*/ 1706 w 1751"/>
                <a:gd name="T47" fmla="*/ 720 h 1315"/>
                <a:gd name="T48" fmla="*/ 1751 w 1751"/>
                <a:gd name="T49" fmla="*/ 450 h 1315"/>
                <a:gd name="T50" fmla="*/ 1641 w 1751"/>
                <a:gd name="T51" fmla="*/ 200 h 1315"/>
                <a:gd name="T52" fmla="*/ 1571 w 1751"/>
                <a:gd name="T53" fmla="*/ 140 h 1315"/>
                <a:gd name="T54" fmla="*/ 1431 w 1751"/>
                <a:gd name="T55" fmla="*/ 55 h 1315"/>
                <a:gd name="T56" fmla="*/ 1356 w 1751"/>
                <a:gd name="T57" fmla="*/ 25 h 1315"/>
                <a:gd name="T58" fmla="*/ 1281 w 1751"/>
                <a:gd name="T59" fmla="*/ 20 h 1315"/>
                <a:gd name="T60" fmla="*/ 936 w 1751"/>
                <a:gd name="T61" fmla="*/ 25 h 1315"/>
                <a:gd name="T62" fmla="*/ 816 w 1751"/>
                <a:gd name="T63" fmla="*/ 40 h 1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51"/>
                <a:gd name="T97" fmla="*/ 0 h 1315"/>
                <a:gd name="T98" fmla="*/ 1751 w 1751"/>
                <a:gd name="T99" fmla="*/ 1315 h 13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51" h="1315">
                  <a:moveTo>
                    <a:pt x="816" y="40"/>
                  </a:moveTo>
                  <a:cubicBezTo>
                    <a:pt x="715" y="44"/>
                    <a:pt x="620" y="53"/>
                    <a:pt x="521" y="65"/>
                  </a:cubicBezTo>
                  <a:cubicBezTo>
                    <a:pt x="484" y="77"/>
                    <a:pt x="439" y="79"/>
                    <a:pt x="401" y="85"/>
                  </a:cubicBezTo>
                  <a:cubicBezTo>
                    <a:pt x="366" y="96"/>
                    <a:pt x="330" y="101"/>
                    <a:pt x="296" y="115"/>
                  </a:cubicBezTo>
                  <a:cubicBezTo>
                    <a:pt x="265" y="127"/>
                    <a:pt x="236" y="142"/>
                    <a:pt x="206" y="155"/>
                  </a:cubicBezTo>
                  <a:cubicBezTo>
                    <a:pt x="177" y="183"/>
                    <a:pt x="114" y="207"/>
                    <a:pt x="96" y="245"/>
                  </a:cubicBezTo>
                  <a:cubicBezTo>
                    <a:pt x="84" y="268"/>
                    <a:pt x="71" y="289"/>
                    <a:pt x="56" y="310"/>
                  </a:cubicBezTo>
                  <a:cubicBezTo>
                    <a:pt x="48" y="333"/>
                    <a:pt x="35" y="356"/>
                    <a:pt x="31" y="380"/>
                  </a:cubicBezTo>
                  <a:cubicBezTo>
                    <a:pt x="17" y="447"/>
                    <a:pt x="14" y="517"/>
                    <a:pt x="1" y="585"/>
                  </a:cubicBezTo>
                  <a:cubicBezTo>
                    <a:pt x="3" y="637"/>
                    <a:pt x="0" y="721"/>
                    <a:pt x="16" y="780"/>
                  </a:cubicBezTo>
                  <a:cubicBezTo>
                    <a:pt x="33" y="842"/>
                    <a:pt x="77" y="892"/>
                    <a:pt x="106" y="950"/>
                  </a:cubicBezTo>
                  <a:cubicBezTo>
                    <a:pt x="115" y="969"/>
                    <a:pt x="119" y="991"/>
                    <a:pt x="131" y="1010"/>
                  </a:cubicBezTo>
                  <a:cubicBezTo>
                    <a:pt x="184" y="1095"/>
                    <a:pt x="256" y="1179"/>
                    <a:pt x="361" y="1200"/>
                  </a:cubicBezTo>
                  <a:cubicBezTo>
                    <a:pt x="394" y="1216"/>
                    <a:pt x="431" y="1216"/>
                    <a:pt x="466" y="1230"/>
                  </a:cubicBezTo>
                  <a:cubicBezTo>
                    <a:pt x="558" y="1267"/>
                    <a:pt x="657" y="1281"/>
                    <a:pt x="756" y="1290"/>
                  </a:cubicBezTo>
                  <a:cubicBezTo>
                    <a:pt x="883" y="1315"/>
                    <a:pt x="1044" y="1289"/>
                    <a:pt x="1176" y="1280"/>
                  </a:cubicBezTo>
                  <a:cubicBezTo>
                    <a:pt x="1209" y="1273"/>
                    <a:pt x="1242" y="1266"/>
                    <a:pt x="1276" y="1260"/>
                  </a:cubicBezTo>
                  <a:cubicBezTo>
                    <a:pt x="1311" y="1242"/>
                    <a:pt x="1357" y="1229"/>
                    <a:pt x="1396" y="1220"/>
                  </a:cubicBezTo>
                  <a:cubicBezTo>
                    <a:pt x="1416" y="1206"/>
                    <a:pt x="1440" y="1199"/>
                    <a:pt x="1461" y="1185"/>
                  </a:cubicBezTo>
                  <a:cubicBezTo>
                    <a:pt x="1484" y="1167"/>
                    <a:pt x="1506" y="1146"/>
                    <a:pt x="1531" y="1130"/>
                  </a:cubicBezTo>
                  <a:cubicBezTo>
                    <a:pt x="1550" y="1101"/>
                    <a:pt x="1582" y="1083"/>
                    <a:pt x="1601" y="1055"/>
                  </a:cubicBezTo>
                  <a:cubicBezTo>
                    <a:pt x="1615" y="1033"/>
                    <a:pt x="1631" y="1011"/>
                    <a:pt x="1646" y="990"/>
                  </a:cubicBezTo>
                  <a:cubicBezTo>
                    <a:pt x="1653" y="952"/>
                    <a:pt x="1676" y="891"/>
                    <a:pt x="1691" y="855"/>
                  </a:cubicBezTo>
                  <a:cubicBezTo>
                    <a:pt x="1697" y="810"/>
                    <a:pt x="1698" y="764"/>
                    <a:pt x="1706" y="720"/>
                  </a:cubicBezTo>
                  <a:cubicBezTo>
                    <a:pt x="1720" y="629"/>
                    <a:pt x="1740" y="541"/>
                    <a:pt x="1751" y="450"/>
                  </a:cubicBezTo>
                  <a:cubicBezTo>
                    <a:pt x="1740" y="362"/>
                    <a:pt x="1720" y="252"/>
                    <a:pt x="1641" y="200"/>
                  </a:cubicBezTo>
                  <a:cubicBezTo>
                    <a:pt x="1622" y="172"/>
                    <a:pt x="1595" y="164"/>
                    <a:pt x="1571" y="140"/>
                  </a:cubicBezTo>
                  <a:cubicBezTo>
                    <a:pt x="1530" y="99"/>
                    <a:pt x="1484" y="74"/>
                    <a:pt x="1431" y="55"/>
                  </a:cubicBezTo>
                  <a:cubicBezTo>
                    <a:pt x="1404" y="45"/>
                    <a:pt x="1385" y="28"/>
                    <a:pt x="1356" y="25"/>
                  </a:cubicBezTo>
                  <a:cubicBezTo>
                    <a:pt x="1331" y="21"/>
                    <a:pt x="1306" y="21"/>
                    <a:pt x="1281" y="20"/>
                  </a:cubicBezTo>
                  <a:cubicBezTo>
                    <a:pt x="1166" y="0"/>
                    <a:pt x="1050" y="12"/>
                    <a:pt x="936" y="25"/>
                  </a:cubicBezTo>
                  <a:cubicBezTo>
                    <a:pt x="925" y="26"/>
                    <a:pt x="830" y="25"/>
                    <a:pt x="816" y="40"/>
                  </a:cubicBezTo>
                  <a:close/>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07" name="Freeform 22"/>
            <p:cNvSpPr>
              <a:spLocks/>
            </p:cNvSpPr>
            <p:nvPr/>
          </p:nvSpPr>
          <p:spPr bwMode="auto">
            <a:xfrm>
              <a:off x="3069" y="1495"/>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08" name="Freeform 23"/>
            <p:cNvSpPr>
              <a:spLocks/>
            </p:cNvSpPr>
            <p:nvPr/>
          </p:nvSpPr>
          <p:spPr bwMode="auto">
            <a:xfrm flipH="1">
              <a:off x="5175" y="1511"/>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09" name="Freeform 24"/>
            <p:cNvSpPr>
              <a:spLocks/>
            </p:cNvSpPr>
            <p:nvPr/>
          </p:nvSpPr>
          <p:spPr bwMode="auto">
            <a:xfrm>
              <a:off x="3660" y="2935"/>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10" name="Freeform 25"/>
            <p:cNvSpPr>
              <a:spLocks/>
            </p:cNvSpPr>
            <p:nvPr/>
          </p:nvSpPr>
          <p:spPr bwMode="auto">
            <a:xfrm flipH="1">
              <a:off x="4406" y="2926"/>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3796" name="Rectangle 26"/>
          <p:cNvSpPr>
            <a:spLocks noChangeArrowheads="1"/>
          </p:cNvSpPr>
          <p:nvPr/>
        </p:nvSpPr>
        <p:spPr bwMode="auto">
          <a:xfrm>
            <a:off x="703263" y="5673725"/>
            <a:ext cx="361950" cy="3635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33797" name="Rectangle 27"/>
          <p:cNvSpPr>
            <a:spLocks noChangeArrowheads="1"/>
          </p:cNvSpPr>
          <p:nvPr/>
        </p:nvSpPr>
        <p:spPr bwMode="auto">
          <a:xfrm>
            <a:off x="1069975" y="5675313"/>
            <a:ext cx="361950" cy="3635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33798" name="Text Box 99"/>
          <p:cNvSpPr txBox="1">
            <a:spLocks noChangeArrowheads="1"/>
          </p:cNvSpPr>
          <p:nvPr/>
        </p:nvSpPr>
        <p:spPr bwMode="auto">
          <a:xfrm>
            <a:off x="715963" y="5670550"/>
            <a:ext cx="325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a:solidFill>
                  <a:srgbClr val="000000"/>
                </a:solidFill>
              </a:rPr>
              <a:t>4</a:t>
            </a:r>
          </a:p>
        </p:txBody>
      </p:sp>
      <p:sp>
        <p:nvSpPr>
          <p:cNvPr id="33799" name="Text Box 100"/>
          <p:cNvSpPr txBox="1">
            <a:spLocks noChangeArrowheads="1"/>
          </p:cNvSpPr>
          <p:nvPr/>
        </p:nvSpPr>
        <p:spPr bwMode="auto">
          <a:xfrm>
            <a:off x="1077913" y="5670550"/>
            <a:ext cx="325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a:solidFill>
                  <a:srgbClr val="000000"/>
                </a:solidFill>
              </a:rPr>
              <a:t>2</a:t>
            </a:r>
          </a:p>
        </p:txBody>
      </p:sp>
      <p:sp>
        <p:nvSpPr>
          <p:cNvPr id="33800" name="Rectangle 125"/>
          <p:cNvSpPr>
            <a:spLocks noChangeArrowheads="1"/>
          </p:cNvSpPr>
          <p:nvPr/>
        </p:nvSpPr>
        <p:spPr bwMode="auto">
          <a:xfrm>
            <a:off x="782638" y="6002338"/>
            <a:ext cx="260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a:solidFill>
                  <a:srgbClr val="000000"/>
                </a:solidFill>
              </a:rPr>
              <a:t>x</a:t>
            </a:r>
          </a:p>
        </p:txBody>
      </p:sp>
      <p:sp>
        <p:nvSpPr>
          <p:cNvPr id="33801" name="Rectangle 126"/>
          <p:cNvSpPr>
            <a:spLocks noChangeArrowheads="1"/>
          </p:cNvSpPr>
          <p:nvPr/>
        </p:nvSpPr>
        <p:spPr bwMode="auto">
          <a:xfrm>
            <a:off x="1112838" y="6000750"/>
            <a:ext cx="273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a:solidFill>
                  <a:srgbClr val="000000"/>
                </a:solidFill>
              </a:rPr>
              <a:t>y</a:t>
            </a:r>
          </a:p>
        </p:txBody>
      </p:sp>
      <p:pic>
        <p:nvPicPr>
          <p:cNvPr id="33802" name="Picture 2"/>
          <p:cNvPicPr>
            <a:picLocks noChangeAspect="1" noChangeArrowheads="1"/>
          </p:cNvPicPr>
          <p:nvPr/>
        </p:nvPicPr>
        <p:blipFill>
          <a:blip r:embed="rId3">
            <a:extLst>
              <a:ext uri="{28A0092B-C50C-407E-A947-70E740481C1C}">
                <a14:useLocalDpi xmlns:a14="http://schemas.microsoft.com/office/drawing/2010/main" val="0"/>
              </a:ext>
            </a:extLst>
          </a:blip>
          <a:srcRect l="18819" t="38429" r="19661" b="26669"/>
          <a:stretch>
            <a:fillRect/>
          </a:stretch>
        </p:blipFill>
        <p:spPr bwMode="auto">
          <a:xfrm>
            <a:off x="809625" y="1166813"/>
            <a:ext cx="7572375" cy="3579812"/>
          </a:xfrm>
          <a:prstGeom prst="rect">
            <a:avLst/>
          </a:prstGeom>
          <a:noFill/>
          <a:ln w="38100">
            <a:solidFill>
              <a:srgbClr val="940EBE"/>
            </a:solidFill>
            <a:miter lim="800000"/>
            <a:headEnd/>
            <a:tailEnd/>
          </a:ln>
          <a:extLst>
            <a:ext uri="{909E8E84-426E-40DD-AFC4-6F175D3DCCD1}">
              <a14:hiddenFill xmlns:a14="http://schemas.microsoft.com/office/drawing/2010/main">
                <a:solidFill>
                  <a:srgbClr val="FFFFFF"/>
                </a:solidFill>
              </a14:hiddenFill>
            </a:ext>
          </a:extLst>
        </p:spPr>
      </p:pic>
      <p:sp>
        <p:nvSpPr>
          <p:cNvPr id="33803" name="Rectangle 15"/>
          <p:cNvSpPr>
            <a:spLocks noChangeArrowheads="1"/>
          </p:cNvSpPr>
          <p:nvPr/>
        </p:nvSpPr>
        <p:spPr bwMode="auto">
          <a:xfrm>
            <a:off x="1155700" y="5043488"/>
            <a:ext cx="21351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200" b="1">
                <a:solidFill>
                  <a:srgbClr val="FF0000"/>
                </a:solidFill>
                <a:latin typeface="Cambria" pitchFamily="18" charset="0"/>
              </a:rPr>
              <a:t>Hah! And do they come in 7 delicious flavors?</a:t>
            </a:r>
          </a:p>
        </p:txBody>
      </p:sp>
      <p:sp>
        <p:nvSpPr>
          <p:cNvPr id="33804" name="Rectangle 16"/>
          <p:cNvSpPr>
            <a:spLocks noChangeArrowheads="1"/>
          </p:cNvSpPr>
          <p:nvPr/>
        </p:nvSpPr>
        <p:spPr bwMode="auto">
          <a:xfrm>
            <a:off x="6346825" y="1241425"/>
            <a:ext cx="19351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200" b="1">
                <a:solidFill>
                  <a:srgbClr val="940EBE"/>
                </a:solidFill>
                <a:latin typeface="Calibri" pitchFamily="34" charset="0"/>
              </a:rPr>
              <a:t>Prof  O'Neill's  handiwork...</a:t>
            </a:r>
          </a:p>
        </p:txBody>
      </p:sp>
      <p:sp>
        <p:nvSpPr>
          <p:cNvPr id="33805" name="Rectangle 17"/>
          <p:cNvSpPr>
            <a:spLocks noChangeArrowheads="1"/>
          </p:cNvSpPr>
          <p:nvPr/>
        </p:nvSpPr>
        <p:spPr bwMode="auto">
          <a:xfrm>
            <a:off x="4700588" y="5043488"/>
            <a:ext cx="31162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00000"/>
                </a:solidFill>
                <a:latin typeface="Calibri" pitchFamily="34" charset="0"/>
              </a:rPr>
              <a:t>In C++, data objects are </a:t>
            </a:r>
            <a:r>
              <a:rPr lang="en-US" altLang="en-US" i="1">
                <a:solidFill>
                  <a:srgbClr val="000000"/>
                </a:solidFill>
                <a:latin typeface="Calibri" pitchFamily="34" charset="0"/>
              </a:rPr>
              <a:t>cows</a:t>
            </a:r>
            <a:r>
              <a:rPr lang="en-US" altLang="en-US">
                <a:solidFill>
                  <a:srgbClr val="000000"/>
                </a:solidFill>
                <a:latin typeface="Calibri" pitchFamily="34" charset="0"/>
              </a:rPr>
              <a:t>, not Kool aid.</a:t>
            </a:r>
          </a:p>
        </p:txBody>
      </p:sp>
    </p:spTree>
    <p:extLst>
      <p:ext uri="{BB962C8B-B14F-4D97-AF65-F5344CB8AC3E}">
        <p14:creationId xmlns:p14="http://schemas.microsoft.com/office/powerpoint/2010/main" val="1679958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2"/>
          <p:cNvGrpSpPr>
            <a:grpSpLocks/>
          </p:cNvGrpSpPr>
          <p:nvPr/>
        </p:nvGrpSpPr>
        <p:grpSpPr bwMode="auto">
          <a:xfrm>
            <a:off x="5468938" y="4716463"/>
            <a:ext cx="1711325" cy="1873250"/>
            <a:chOff x="4480" y="2230"/>
            <a:chExt cx="1078" cy="1180"/>
          </a:xfrm>
        </p:grpSpPr>
        <p:grpSp>
          <p:nvGrpSpPr>
            <p:cNvPr id="34877" name="Group 3"/>
            <p:cNvGrpSpPr>
              <a:grpSpLocks/>
            </p:cNvGrpSpPr>
            <p:nvPr/>
          </p:nvGrpSpPr>
          <p:grpSpPr bwMode="auto">
            <a:xfrm>
              <a:off x="4480" y="2228"/>
              <a:ext cx="1078" cy="1122"/>
              <a:chOff x="3600" y="1551"/>
              <a:chExt cx="528" cy="657"/>
            </a:xfrm>
          </p:grpSpPr>
          <p:sp>
            <p:nvSpPr>
              <p:cNvPr id="34880" name="AutoShape 4"/>
              <p:cNvSpPr>
                <a:spLocks noChangeArrowheads="1"/>
              </p:cNvSpPr>
              <p:nvPr/>
            </p:nvSpPr>
            <p:spPr bwMode="auto">
              <a:xfrm>
                <a:off x="3600" y="1824"/>
                <a:ext cx="528" cy="384"/>
              </a:xfrm>
              <a:prstGeom prst="cube">
                <a:avLst>
                  <a:gd name="adj" fmla="val 25000"/>
                </a:avLst>
              </a:prstGeom>
              <a:solidFill>
                <a:schemeClr val="bg1"/>
              </a:solidFill>
              <a:ln w="28575">
                <a:solidFill>
                  <a:srgbClr val="0000FF"/>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sp>
            <p:nvSpPr>
              <p:cNvPr id="34881" name="AutoShape 5"/>
              <p:cNvSpPr>
                <a:spLocks noChangeArrowheads="1"/>
              </p:cNvSpPr>
              <p:nvPr/>
            </p:nvSpPr>
            <p:spPr bwMode="auto">
              <a:xfrm>
                <a:off x="3648" y="1684"/>
                <a:ext cx="192" cy="236"/>
              </a:xfrm>
              <a:prstGeom prst="can">
                <a:avLst>
                  <a:gd name="adj" fmla="val 49997"/>
                </a:avLst>
              </a:prstGeom>
              <a:solidFill>
                <a:schemeClr val="bg1"/>
              </a:solidFill>
              <a:ln w="28575">
                <a:solidFill>
                  <a:srgbClr val="0000FF"/>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sp>
            <p:nvSpPr>
              <p:cNvPr id="34882" name="Freeform 6"/>
              <p:cNvSpPr>
                <a:spLocks/>
              </p:cNvSpPr>
              <p:nvPr/>
            </p:nvSpPr>
            <p:spPr bwMode="auto">
              <a:xfrm>
                <a:off x="3708" y="1551"/>
                <a:ext cx="66" cy="189"/>
              </a:xfrm>
              <a:custGeom>
                <a:avLst/>
                <a:gdLst>
                  <a:gd name="T0" fmla="*/ 1 w 101"/>
                  <a:gd name="T1" fmla="*/ 189 h 189"/>
                  <a:gd name="T2" fmla="*/ 1 w 101"/>
                  <a:gd name="T3" fmla="*/ 171 h 189"/>
                  <a:gd name="T4" fmla="*/ 1 w 101"/>
                  <a:gd name="T5" fmla="*/ 61 h 189"/>
                  <a:gd name="T6" fmla="*/ 1 w 101"/>
                  <a:gd name="T7" fmla="*/ 98 h 189"/>
                  <a:gd name="T8" fmla="*/ 1 w 101"/>
                  <a:gd name="T9" fmla="*/ 85 h 189"/>
                  <a:gd name="T10" fmla="*/ 1 w 101"/>
                  <a:gd name="T11" fmla="*/ 73 h 189"/>
                  <a:gd name="T12" fmla="*/ 1 w 101"/>
                  <a:gd name="T13" fmla="*/ 0 h 189"/>
                  <a:gd name="T14" fmla="*/ 0 60000 65536"/>
                  <a:gd name="T15" fmla="*/ 0 60000 65536"/>
                  <a:gd name="T16" fmla="*/ 0 60000 65536"/>
                  <a:gd name="T17" fmla="*/ 0 60000 65536"/>
                  <a:gd name="T18" fmla="*/ 0 60000 65536"/>
                  <a:gd name="T19" fmla="*/ 0 60000 65536"/>
                  <a:gd name="T20" fmla="*/ 0 60000 65536"/>
                  <a:gd name="T21" fmla="*/ 0 w 101"/>
                  <a:gd name="T22" fmla="*/ 0 h 189"/>
                  <a:gd name="T23" fmla="*/ 101 w 101"/>
                  <a:gd name="T24" fmla="*/ 189 h 1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 h="189">
                    <a:moveTo>
                      <a:pt x="4" y="189"/>
                    </a:moveTo>
                    <a:cubicBezTo>
                      <a:pt x="31" y="184"/>
                      <a:pt x="56" y="177"/>
                      <a:pt x="83" y="171"/>
                    </a:cubicBezTo>
                    <a:cubicBezTo>
                      <a:pt x="101" y="116"/>
                      <a:pt x="80" y="73"/>
                      <a:pt x="28" y="61"/>
                    </a:cubicBezTo>
                    <a:cubicBezTo>
                      <a:pt x="27" y="62"/>
                      <a:pt x="0" y="92"/>
                      <a:pt x="22" y="98"/>
                    </a:cubicBezTo>
                    <a:cubicBezTo>
                      <a:pt x="29" y="99"/>
                      <a:pt x="33" y="87"/>
                      <a:pt x="40" y="85"/>
                    </a:cubicBezTo>
                    <a:cubicBezTo>
                      <a:pt x="55" y="79"/>
                      <a:pt x="72" y="77"/>
                      <a:pt x="89" y="73"/>
                    </a:cubicBezTo>
                    <a:cubicBezTo>
                      <a:pt x="87" y="48"/>
                      <a:pt x="83" y="0"/>
                      <a:pt x="83"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4878" name="Rectangle 7"/>
            <p:cNvSpPr>
              <a:spLocks noChangeArrowheads="1"/>
            </p:cNvSpPr>
            <p:nvPr/>
          </p:nvSpPr>
          <p:spPr bwMode="auto">
            <a:xfrm>
              <a:off x="5100" y="3075"/>
              <a:ext cx="220" cy="270"/>
            </a:xfrm>
            <a:prstGeom prst="rect">
              <a:avLst/>
            </a:prstGeom>
            <a:solidFill>
              <a:schemeClr val="bg1"/>
            </a:solidFill>
            <a:ln w="12700">
              <a:solidFill>
                <a:srgbClr val="0000FF"/>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sp>
          <p:nvSpPr>
            <p:cNvPr id="34879" name="Freeform 8"/>
            <p:cNvSpPr>
              <a:spLocks/>
            </p:cNvSpPr>
            <p:nvPr/>
          </p:nvSpPr>
          <p:spPr bwMode="auto">
            <a:xfrm>
              <a:off x="5170" y="3075"/>
              <a:ext cx="145" cy="335"/>
            </a:xfrm>
            <a:custGeom>
              <a:avLst/>
              <a:gdLst>
                <a:gd name="T0" fmla="*/ 67 w 150"/>
                <a:gd name="T1" fmla="*/ 0 h 330"/>
                <a:gd name="T2" fmla="*/ 0 w 150"/>
                <a:gd name="T3" fmla="*/ 73 h 330"/>
                <a:gd name="T4" fmla="*/ 0 w 150"/>
                <a:gd name="T5" fmla="*/ 466 h 330"/>
                <a:gd name="T6" fmla="*/ 69 w 150"/>
                <a:gd name="T7" fmla="*/ 388 h 330"/>
                <a:gd name="T8" fmla="*/ 67 w 150"/>
                <a:gd name="T9" fmla="*/ 0 h 330"/>
                <a:gd name="T10" fmla="*/ 0 60000 65536"/>
                <a:gd name="T11" fmla="*/ 0 60000 65536"/>
                <a:gd name="T12" fmla="*/ 0 60000 65536"/>
                <a:gd name="T13" fmla="*/ 0 60000 65536"/>
                <a:gd name="T14" fmla="*/ 0 60000 65536"/>
                <a:gd name="T15" fmla="*/ 0 w 150"/>
                <a:gd name="T16" fmla="*/ 0 h 330"/>
                <a:gd name="T17" fmla="*/ 150 w 150"/>
                <a:gd name="T18" fmla="*/ 330 h 330"/>
              </a:gdLst>
              <a:ahLst/>
              <a:cxnLst>
                <a:cxn ang="T10">
                  <a:pos x="T0" y="T1"/>
                </a:cxn>
                <a:cxn ang="T11">
                  <a:pos x="T2" y="T3"/>
                </a:cxn>
                <a:cxn ang="T12">
                  <a:pos x="T4" y="T5"/>
                </a:cxn>
                <a:cxn ang="T13">
                  <a:pos x="T6" y="T7"/>
                </a:cxn>
                <a:cxn ang="T14">
                  <a:pos x="T8" y="T9"/>
                </a:cxn>
              </a:cxnLst>
              <a:rect l="T15" t="T16" r="T17" b="T18"/>
              <a:pathLst>
                <a:path w="150" h="330">
                  <a:moveTo>
                    <a:pt x="145" y="0"/>
                  </a:moveTo>
                  <a:lnTo>
                    <a:pt x="0" y="50"/>
                  </a:lnTo>
                  <a:lnTo>
                    <a:pt x="0" y="330"/>
                  </a:lnTo>
                  <a:lnTo>
                    <a:pt x="150" y="275"/>
                  </a:lnTo>
                  <a:lnTo>
                    <a:pt x="145" y="0"/>
                  </a:lnTo>
                  <a:close/>
                </a:path>
              </a:pathLst>
            </a:custGeom>
            <a:solidFill>
              <a:schemeClr val="bg1"/>
            </a:solidFill>
            <a:ln w="12700">
              <a:solidFill>
                <a:srgbClr val="0000FF"/>
              </a:solidFill>
              <a:round/>
              <a:headEnd/>
              <a:tailEnd/>
            </a:ln>
          </p:spPr>
          <p:txBody>
            <a:bodyPr wrap="none" anchor="ctr"/>
            <a:lstStyle/>
            <a:p>
              <a:endParaRPr lang="en-US"/>
            </a:p>
          </p:txBody>
        </p:sp>
      </p:grpSp>
      <p:sp>
        <p:nvSpPr>
          <p:cNvPr id="34819" name="Text Box 27"/>
          <p:cNvSpPr txBox="1">
            <a:spLocks noChangeArrowheads="1"/>
          </p:cNvSpPr>
          <p:nvPr/>
        </p:nvSpPr>
        <p:spPr bwMode="auto">
          <a:xfrm>
            <a:off x="7010400" y="4535488"/>
            <a:ext cx="1773238" cy="598487"/>
          </a:xfrm>
          <a:prstGeom prst="rect">
            <a:avLst/>
          </a:prstGeom>
          <a:noFill/>
          <a:ln w="19050">
            <a:solidFill>
              <a:srgbClr val="0703F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b="1">
                <a:solidFill>
                  <a:srgbClr val="0703F3"/>
                </a:solidFill>
              </a:rPr>
              <a:t>Classes</a:t>
            </a:r>
          </a:p>
        </p:txBody>
      </p:sp>
      <p:grpSp>
        <p:nvGrpSpPr>
          <p:cNvPr id="34820" name="Group 28"/>
          <p:cNvGrpSpPr>
            <a:grpSpLocks/>
          </p:cNvGrpSpPr>
          <p:nvPr/>
        </p:nvGrpSpPr>
        <p:grpSpPr bwMode="auto">
          <a:xfrm>
            <a:off x="5884863" y="6372225"/>
            <a:ext cx="269875" cy="274638"/>
            <a:chOff x="4867" y="1148"/>
            <a:chExt cx="140" cy="148"/>
          </a:xfrm>
        </p:grpSpPr>
        <p:sp>
          <p:nvSpPr>
            <p:cNvPr id="34869" name="Freeform 29"/>
            <p:cNvSpPr>
              <a:spLocks/>
            </p:cNvSpPr>
            <p:nvPr/>
          </p:nvSpPr>
          <p:spPr bwMode="auto">
            <a:xfrm>
              <a:off x="4867" y="1173"/>
              <a:ext cx="140" cy="123"/>
            </a:xfrm>
            <a:custGeom>
              <a:avLst/>
              <a:gdLst>
                <a:gd name="T0" fmla="*/ 0 w 520"/>
                <a:gd name="T1" fmla="*/ 0 h 310"/>
                <a:gd name="T2" fmla="*/ 0 w 520"/>
                <a:gd name="T3" fmla="*/ 0 h 310"/>
                <a:gd name="T4" fmla="*/ 0 w 520"/>
                <a:gd name="T5" fmla="*/ 0 h 310"/>
                <a:gd name="T6" fmla="*/ 0 w 520"/>
                <a:gd name="T7" fmla="*/ 0 h 310"/>
                <a:gd name="T8" fmla="*/ 0 w 520"/>
                <a:gd name="T9" fmla="*/ 0 h 310"/>
                <a:gd name="T10" fmla="*/ 0 w 520"/>
                <a:gd name="T11" fmla="*/ 0 h 310"/>
                <a:gd name="T12" fmla="*/ 0 w 520"/>
                <a:gd name="T13" fmla="*/ 0 h 310"/>
                <a:gd name="T14" fmla="*/ 0 w 520"/>
                <a:gd name="T15" fmla="*/ 0 h 310"/>
                <a:gd name="T16" fmla="*/ 0 w 520"/>
                <a:gd name="T17" fmla="*/ 0 h 310"/>
                <a:gd name="T18" fmla="*/ 0 w 520"/>
                <a:gd name="T19" fmla="*/ 0 h 3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0"/>
                <a:gd name="T31" fmla="*/ 0 h 310"/>
                <a:gd name="T32" fmla="*/ 520 w 520"/>
                <a:gd name="T33" fmla="*/ 310 h 3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0" h="310">
                  <a:moveTo>
                    <a:pt x="99" y="0"/>
                  </a:moveTo>
                  <a:cubicBezTo>
                    <a:pt x="116" y="11"/>
                    <a:pt x="127" y="22"/>
                    <a:pt x="139" y="40"/>
                  </a:cubicBezTo>
                  <a:cubicBezTo>
                    <a:pt x="131" y="62"/>
                    <a:pt x="121" y="77"/>
                    <a:pt x="99" y="85"/>
                  </a:cubicBezTo>
                  <a:cubicBezTo>
                    <a:pt x="39" y="132"/>
                    <a:pt x="62" y="114"/>
                    <a:pt x="29" y="160"/>
                  </a:cubicBezTo>
                  <a:cubicBezTo>
                    <a:pt x="0" y="304"/>
                    <a:pt x="218" y="298"/>
                    <a:pt x="304" y="305"/>
                  </a:cubicBezTo>
                  <a:cubicBezTo>
                    <a:pt x="330" y="307"/>
                    <a:pt x="357" y="308"/>
                    <a:pt x="384" y="310"/>
                  </a:cubicBezTo>
                  <a:cubicBezTo>
                    <a:pt x="414" y="303"/>
                    <a:pt x="445" y="300"/>
                    <a:pt x="474" y="290"/>
                  </a:cubicBezTo>
                  <a:cubicBezTo>
                    <a:pt x="520" y="273"/>
                    <a:pt x="489" y="175"/>
                    <a:pt x="489" y="165"/>
                  </a:cubicBezTo>
                  <a:cubicBezTo>
                    <a:pt x="483" y="99"/>
                    <a:pt x="369" y="91"/>
                    <a:pt x="319" y="75"/>
                  </a:cubicBezTo>
                  <a:cubicBezTo>
                    <a:pt x="310" y="50"/>
                    <a:pt x="327" y="36"/>
                    <a:pt x="344" y="20"/>
                  </a:cubicBezTo>
                </a:path>
              </a:pathLst>
            </a:custGeom>
            <a:solidFill>
              <a:schemeClr val="bg1"/>
            </a:solidFill>
            <a:ln w="12700">
              <a:solidFill>
                <a:srgbClr val="009900"/>
              </a:solidFill>
              <a:round/>
              <a:headEnd/>
              <a:tailEnd/>
            </a:ln>
          </p:spPr>
          <p:txBody>
            <a:bodyPr wrap="none" anchor="ctr"/>
            <a:lstStyle/>
            <a:p>
              <a:endParaRPr lang="en-US"/>
            </a:p>
          </p:txBody>
        </p:sp>
        <p:sp>
          <p:nvSpPr>
            <p:cNvPr id="34870" name="Freeform 30"/>
            <p:cNvSpPr>
              <a:spLocks/>
            </p:cNvSpPr>
            <p:nvPr/>
          </p:nvSpPr>
          <p:spPr bwMode="auto">
            <a:xfrm>
              <a:off x="4917" y="1183"/>
              <a:ext cx="8" cy="32"/>
            </a:xfrm>
            <a:custGeom>
              <a:avLst/>
              <a:gdLst>
                <a:gd name="T0" fmla="*/ 0 w 30"/>
                <a:gd name="T1" fmla="*/ 0 h 80"/>
                <a:gd name="T2" fmla="*/ 0 w 30"/>
                <a:gd name="T3" fmla="*/ 0 h 80"/>
                <a:gd name="T4" fmla="*/ 0 w 30"/>
                <a:gd name="T5" fmla="*/ 0 h 80"/>
                <a:gd name="T6" fmla="*/ 0 60000 65536"/>
                <a:gd name="T7" fmla="*/ 0 60000 65536"/>
                <a:gd name="T8" fmla="*/ 0 60000 65536"/>
                <a:gd name="T9" fmla="*/ 0 w 30"/>
                <a:gd name="T10" fmla="*/ 0 h 80"/>
                <a:gd name="T11" fmla="*/ 30 w 30"/>
                <a:gd name="T12" fmla="*/ 80 h 80"/>
              </a:gdLst>
              <a:ahLst/>
              <a:cxnLst>
                <a:cxn ang="T6">
                  <a:pos x="T0" y="T1"/>
                </a:cxn>
                <a:cxn ang="T7">
                  <a:pos x="T2" y="T3"/>
                </a:cxn>
                <a:cxn ang="T8">
                  <a:pos x="T4" y="T5"/>
                </a:cxn>
              </a:cxnLst>
              <a:rect l="T9" t="T10" r="T11" b="T12"/>
              <a:pathLst>
                <a:path w="30" h="80">
                  <a:moveTo>
                    <a:pt x="0" y="0"/>
                  </a:moveTo>
                  <a:cubicBezTo>
                    <a:pt x="21" y="7"/>
                    <a:pt x="23" y="19"/>
                    <a:pt x="30" y="40"/>
                  </a:cubicBezTo>
                  <a:cubicBezTo>
                    <a:pt x="23" y="70"/>
                    <a:pt x="23" y="61"/>
                    <a:pt x="5" y="80"/>
                  </a:cubicBezTo>
                </a:path>
              </a:pathLst>
            </a:custGeom>
            <a:solidFill>
              <a:schemeClr val="bg1"/>
            </a:solidFill>
            <a:ln w="12700">
              <a:solidFill>
                <a:srgbClr val="009900"/>
              </a:solidFill>
              <a:round/>
              <a:headEnd/>
              <a:tailEnd/>
            </a:ln>
          </p:spPr>
          <p:txBody>
            <a:bodyPr wrap="none" anchor="ctr"/>
            <a:lstStyle/>
            <a:p>
              <a:endParaRPr lang="en-US"/>
            </a:p>
          </p:txBody>
        </p:sp>
        <p:sp>
          <p:nvSpPr>
            <p:cNvPr id="34871" name="Freeform 31"/>
            <p:cNvSpPr>
              <a:spLocks/>
            </p:cNvSpPr>
            <p:nvPr/>
          </p:nvSpPr>
          <p:spPr bwMode="auto">
            <a:xfrm>
              <a:off x="4934" y="1179"/>
              <a:ext cx="32" cy="67"/>
            </a:xfrm>
            <a:custGeom>
              <a:avLst/>
              <a:gdLst>
                <a:gd name="T0" fmla="*/ 0 w 119"/>
                <a:gd name="T1" fmla="*/ 0 h 170"/>
                <a:gd name="T2" fmla="*/ 0 w 119"/>
                <a:gd name="T3" fmla="*/ 0 h 170"/>
                <a:gd name="T4" fmla="*/ 0 w 119"/>
                <a:gd name="T5" fmla="*/ 0 h 170"/>
                <a:gd name="T6" fmla="*/ 0 w 119"/>
                <a:gd name="T7" fmla="*/ 0 h 170"/>
                <a:gd name="T8" fmla="*/ 0 60000 65536"/>
                <a:gd name="T9" fmla="*/ 0 60000 65536"/>
                <a:gd name="T10" fmla="*/ 0 60000 65536"/>
                <a:gd name="T11" fmla="*/ 0 60000 65536"/>
                <a:gd name="T12" fmla="*/ 0 w 119"/>
                <a:gd name="T13" fmla="*/ 0 h 170"/>
                <a:gd name="T14" fmla="*/ 119 w 119"/>
                <a:gd name="T15" fmla="*/ 170 h 170"/>
              </a:gdLst>
              <a:ahLst/>
              <a:cxnLst>
                <a:cxn ang="T8">
                  <a:pos x="T0" y="T1"/>
                </a:cxn>
                <a:cxn ang="T9">
                  <a:pos x="T2" y="T3"/>
                </a:cxn>
                <a:cxn ang="T10">
                  <a:pos x="T4" y="T5"/>
                </a:cxn>
                <a:cxn ang="T11">
                  <a:pos x="T6" y="T7"/>
                </a:cxn>
              </a:cxnLst>
              <a:rect l="T12" t="T13" r="T14" b="T15"/>
              <a:pathLst>
                <a:path w="119" h="170">
                  <a:moveTo>
                    <a:pt x="39" y="0"/>
                  </a:moveTo>
                  <a:cubicBezTo>
                    <a:pt x="0" y="38"/>
                    <a:pt x="29" y="91"/>
                    <a:pt x="69" y="120"/>
                  </a:cubicBezTo>
                  <a:cubicBezTo>
                    <a:pt x="82" y="129"/>
                    <a:pt x="114" y="145"/>
                    <a:pt x="114" y="145"/>
                  </a:cubicBezTo>
                  <a:cubicBezTo>
                    <a:pt x="115" y="153"/>
                    <a:pt x="119" y="170"/>
                    <a:pt x="119" y="170"/>
                  </a:cubicBezTo>
                </a:path>
              </a:pathLst>
            </a:custGeom>
            <a:solidFill>
              <a:schemeClr val="bg1"/>
            </a:solidFill>
            <a:ln w="12700">
              <a:solidFill>
                <a:srgbClr val="009900"/>
              </a:solidFill>
              <a:round/>
              <a:headEnd/>
              <a:tailEnd/>
            </a:ln>
          </p:spPr>
          <p:txBody>
            <a:bodyPr wrap="none" anchor="ctr"/>
            <a:lstStyle/>
            <a:p>
              <a:endParaRPr lang="en-US"/>
            </a:p>
          </p:txBody>
        </p:sp>
        <p:sp>
          <p:nvSpPr>
            <p:cNvPr id="34872" name="Freeform 32"/>
            <p:cNvSpPr>
              <a:spLocks/>
            </p:cNvSpPr>
            <p:nvPr/>
          </p:nvSpPr>
          <p:spPr bwMode="auto">
            <a:xfrm>
              <a:off x="4899" y="1262"/>
              <a:ext cx="14" cy="26"/>
            </a:xfrm>
            <a:custGeom>
              <a:avLst/>
              <a:gdLst>
                <a:gd name="T0" fmla="*/ 0 w 50"/>
                <a:gd name="T1" fmla="*/ 0 h 65"/>
                <a:gd name="T2" fmla="*/ 0 w 50"/>
                <a:gd name="T3" fmla="*/ 0 h 65"/>
                <a:gd name="T4" fmla="*/ 0 w 50"/>
                <a:gd name="T5" fmla="*/ 0 h 65"/>
                <a:gd name="T6" fmla="*/ 0 60000 65536"/>
                <a:gd name="T7" fmla="*/ 0 60000 65536"/>
                <a:gd name="T8" fmla="*/ 0 60000 65536"/>
                <a:gd name="T9" fmla="*/ 0 w 50"/>
                <a:gd name="T10" fmla="*/ 0 h 65"/>
                <a:gd name="T11" fmla="*/ 50 w 50"/>
                <a:gd name="T12" fmla="*/ 65 h 65"/>
              </a:gdLst>
              <a:ahLst/>
              <a:cxnLst>
                <a:cxn ang="T6">
                  <a:pos x="T0" y="T1"/>
                </a:cxn>
                <a:cxn ang="T7">
                  <a:pos x="T2" y="T3"/>
                </a:cxn>
                <a:cxn ang="T8">
                  <a:pos x="T4" y="T5"/>
                </a:cxn>
              </a:cxnLst>
              <a:rect l="T9" t="T10" r="T11" b="T12"/>
              <a:pathLst>
                <a:path w="50" h="65">
                  <a:moveTo>
                    <a:pt x="0" y="0"/>
                  </a:moveTo>
                  <a:cubicBezTo>
                    <a:pt x="0" y="0"/>
                    <a:pt x="7" y="32"/>
                    <a:pt x="10" y="35"/>
                  </a:cubicBezTo>
                  <a:cubicBezTo>
                    <a:pt x="15" y="40"/>
                    <a:pt x="50" y="65"/>
                    <a:pt x="50" y="65"/>
                  </a:cubicBezTo>
                </a:path>
              </a:pathLst>
            </a:custGeom>
            <a:solidFill>
              <a:schemeClr val="bg1"/>
            </a:solidFill>
            <a:ln w="12700">
              <a:solidFill>
                <a:srgbClr val="009900"/>
              </a:solidFill>
              <a:round/>
              <a:headEnd/>
              <a:tailEnd/>
            </a:ln>
          </p:spPr>
          <p:txBody>
            <a:bodyPr wrap="none" anchor="ctr"/>
            <a:lstStyle/>
            <a:p>
              <a:endParaRPr lang="en-US"/>
            </a:p>
          </p:txBody>
        </p:sp>
        <p:sp>
          <p:nvSpPr>
            <p:cNvPr id="34873" name="Freeform 33"/>
            <p:cNvSpPr>
              <a:spLocks/>
            </p:cNvSpPr>
            <p:nvPr/>
          </p:nvSpPr>
          <p:spPr bwMode="auto">
            <a:xfrm>
              <a:off x="4930" y="1276"/>
              <a:ext cx="15" cy="18"/>
            </a:xfrm>
            <a:custGeom>
              <a:avLst/>
              <a:gdLst>
                <a:gd name="T0" fmla="*/ 0 w 55"/>
                <a:gd name="T1" fmla="*/ 0 h 45"/>
                <a:gd name="T2" fmla="*/ 0 w 55"/>
                <a:gd name="T3" fmla="*/ 0 h 45"/>
                <a:gd name="T4" fmla="*/ 0 w 55"/>
                <a:gd name="T5" fmla="*/ 0 h 45"/>
                <a:gd name="T6" fmla="*/ 0 60000 65536"/>
                <a:gd name="T7" fmla="*/ 0 60000 65536"/>
                <a:gd name="T8" fmla="*/ 0 60000 65536"/>
                <a:gd name="T9" fmla="*/ 0 w 55"/>
                <a:gd name="T10" fmla="*/ 0 h 45"/>
                <a:gd name="T11" fmla="*/ 55 w 55"/>
                <a:gd name="T12" fmla="*/ 45 h 45"/>
              </a:gdLst>
              <a:ahLst/>
              <a:cxnLst>
                <a:cxn ang="T6">
                  <a:pos x="T0" y="T1"/>
                </a:cxn>
                <a:cxn ang="T7">
                  <a:pos x="T2" y="T3"/>
                </a:cxn>
                <a:cxn ang="T8">
                  <a:pos x="T4" y="T5"/>
                </a:cxn>
              </a:cxnLst>
              <a:rect l="T9" t="T10" r="T11" b="T12"/>
              <a:pathLst>
                <a:path w="55" h="45">
                  <a:moveTo>
                    <a:pt x="0" y="0"/>
                  </a:moveTo>
                  <a:cubicBezTo>
                    <a:pt x="0" y="0"/>
                    <a:pt x="24" y="29"/>
                    <a:pt x="25" y="30"/>
                  </a:cubicBezTo>
                  <a:cubicBezTo>
                    <a:pt x="32" y="37"/>
                    <a:pt x="55" y="45"/>
                    <a:pt x="55" y="45"/>
                  </a:cubicBezTo>
                </a:path>
              </a:pathLst>
            </a:custGeom>
            <a:solidFill>
              <a:schemeClr val="bg1"/>
            </a:solidFill>
            <a:ln w="12700">
              <a:solidFill>
                <a:srgbClr val="009900"/>
              </a:solidFill>
              <a:round/>
              <a:headEnd/>
              <a:tailEnd/>
            </a:ln>
          </p:spPr>
          <p:txBody>
            <a:bodyPr wrap="none" anchor="ctr"/>
            <a:lstStyle/>
            <a:p>
              <a:endParaRPr lang="en-US"/>
            </a:p>
          </p:txBody>
        </p:sp>
        <p:sp>
          <p:nvSpPr>
            <p:cNvPr id="34874" name="Freeform 34"/>
            <p:cNvSpPr>
              <a:spLocks/>
            </p:cNvSpPr>
            <p:nvPr/>
          </p:nvSpPr>
          <p:spPr bwMode="auto">
            <a:xfrm>
              <a:off x="4969" y="1270"/>
              <a:ext cx="15" cy="26"/>
            </a:xfrm>
            <a:custGeom>
              <a:avLst/>
              <a:gdLst>
                <a:gd name="T0" fmla="*/ 0 w 55"/>
                <a:gd name="T1" fmla="*/ 0 h 65"/>
                <a:gd name="T2" fmla="*/ 0 w 55"/>
                <a:gd name="T3" fmla="*/ 0 h 65"/>
                <a:gd name="T4" fmla="*/ 0 60000 65536"/>
                <a:gd name="T5" fmla="*/ 0 60000 65536"/>
                <a:gd name="T6" fmla="*/ 0 w 55"/>
                <a:gd name="T7" fmla="*/ 0 h 65"/>
                <a:gd name="T8" fmla="*/ 55 w 55"/>
                <a:gd name="T9" fmla="*/ 65 h 65"/>
              </a:gdLst>
              <a:ahLst/>
              <a:cxnLst>
                <a:cxn ang="T4">
                  <a:pos x="T0" y="T1"/>
                </a:cxn>
                <a:cxn ang="T5">
                  <a:pos x="T2" y="T3"/>
                </a:cxn>
              </a:cxnLst>
              <a:rect l="T6" t="T7" r="T8" b="T9"/>
              <a:pathLst>
                <a:path w="55" h="65">
                  <a:moveTo>
                    <a:pt x="45" y="0"/>
                  </a:moveTo>
                  <a:cubicBezTo>
                    <a:pt x="55" y="42"/>
                    <a:pt x="25" y="39"/>
                    <a:pt x="0" y="65"/>
                  </a:cubicBezTo>
                </a:path>
              </a:pathLst>
            </a:custGeom>
            <a:solidFill>
              <a:schemeClr val="bg1"/>
            </a:solidFill>
            <a:ln w="12700">
              <a:solidFill>
                <a:srgbClr val="009900"/>
              </a:solidFill>
              <a:round/>
              <a:headEnd/>
              <a:tailEnd/>
            </a:ln>
          </p:spPr>
          <p:txBody>
            <a:bodyPr wrap="none" anchor="ctr"/>
            <a:lstStyle/>
            <a:p>
              <a:endParaRPr lang="en-US"/>
            </a:p>
          </p:txBody>
        </p:sp>
        <p:sp>
          <p:nvSpPr>
            <p:cNvPr id="34875" name="Freeform 35"/>
            <p:cNvSpPr>
              <a:spLocks/>
            </p:cNvSpPr>
            <p:nvPr/>
          </p:nvSpPr>
          <p:spPr bwMode="auto">
            <a:xfrm>
              <a:off x="4893" y="1193"/>
              <a:ext cx="72" cy="10"/>
            </a:xfrm>
            <a:custGeom>
              <a:avLst/>
              <a:gdLst>
                <a:gd name="T0" fmla="*/ 0 w 269"/>
                <a:gd name="T1" fmla="*/ 0 h 25"/>
                <a:gd name="T2" fmla="*/ 0 w 269"/>
                <a:gd name="T3" fmla="*/ 0 h 25"/>
                <a:gd name="T4" fmla="*/ 0 w 269"/>
                <a:gd name="T5" fmla="*/ 0 h 25"/>
                <a:gd name="T6" fmla="*/ 0 w 269"/>
                <a:gd name="T7" fmla="*/ 0 h 25"/>
                <a:gd name="T8" fmla="*/ 0 60000 65536"/>
                <a:gd name="T9" fmla="*/ 0 60000 65536"/>
                <a:gd name="T10" fmla="*/ 0 60000 65536"/>
                <a:gd name="T11" fmla="*/ 0 60000 65536"/>
                <a:gd name="T12" fmla="*/ 0 w 269"/>
                <a:gd name="T13" fmla="*/ 0 h 25"/>
                <a:gd name="T14" fmla="*/ 269 w 269"/>
                <a:gd name="T15" fmla="*/ 25 h 25"/>
              </a:gdLst>
              <a:ahLst/>
              <a:cxnLst>
                <a:cxn ang="T8">
                  <a:pos x="T0" y="T1"/>
                </a:cxn>
                <a:cxn ang="T9">
                  <a:pos x="T2" y="T3"/>
                </a:cxn>
                <a:cxn ang="T10">
                  <a:pos x="T4" y="T5"/>
                </a:cxn>
                <a:cxn ang="T11">
                  <a:pos x="T6" y="T7"/>
                </a:cxn>
              </a:cxnLst>
              <a:rect l="T12" t="T13" r="T14" b="T15"/>
              <a:pathLst>
                <a:path w="269" h="25">
                  <a:moveTo>
                    <a:pt x="234" y="5"/>
                  </a:moveTo>
                  <a:cubicBezTo>
                    <a:pt x="269" y="16"/>
                    <a:pt x="233" y="20"/>
                    <a:pt x="219" y="25"/>
                  </a:cubicBezTo>
                  <a:cubicBezTo>
                    <a:pt x="154" y="23"/>
                    <a:pt x="88" y="23"/>
                    <a:pt x="24" y="20"/>
                  </a:cubicBezTo>
                  <a:cubicBezTo>
                    <a:pt x="0" y="18"/>
                    <a:pt x="7" y="0"/>
                    <a:pt x="24" y="0"/>
                  </a:cubicBezTo>
                </a:path>
              </a:pathLst>
            </a:custGeom>
            <a:solidFill>
              <a:schemeClr val="bg1"/>
            </a:solidFill>
            <a:ln w="12700">
              <a:solidFill>
                <a:srgbClr val="009900"/>
              </a:solidFill>
              <a:round/>
              <a:headEnd/>
              <a:tailEnd/>
            </a:ln>
          </p:spPr>
          <p:txBody>
            <a:bodyPr wrap="none" anchor="ctr"/>
            <a:lstStyle/>
            <a:p>
              <a:endParaRPr lang="en-US"/>
            </a:p>
          </p:txBody>
        </p:sp>
        <p:sp>
          <p:nvSpPr>
            <p:cNvPr id="34876" name="Freeform 36"/>
            <p:cNvSpPr>
              <a:spLocks/>
            </p:cNvSpPr>
            <p:nvPr/>
          </p:nvSpPr>
          <p:spPr bwMode="auto">
            <a:xfrm>
              <a:off x="4894" y="1148"/>
              <a:ext cx="69" cy="36"/>
            </a:xfrm>
            <a:custGeom>
              <a:avLst/>
              <a:gdLst>
                <a:gd name="T0" fmla="*/ 0 w 256"/>
                <a:gd name="T1" fmla="*/ 0 h 90"/>
                <a:gd name="T2" fmla="*/ 0 w 256"/>
                <a:gd name="T3" fmla="*/ 0 h 90"/>
                <a:gd name="T4" fmla="*/ 0 w 256"/>
                <a:gd name="T5" fmla="*/ 0 h 90"/>
                <a:gd name="T6" fmla="*/ 0 w 256"/>
                <a:gd name="T7" fmla="*/ 0 h 90"/>
                <a:gd name="T8" fmla="*/ 0 w 256"/>
                <a:gd name="T9" fmla="*/ 0 h 90"/>
                <a:gd name="T10" fmla="*/ 0 w 256"/>
                <a:gd name="T11" fmla="*/ 0 h 90"/>
                <a:gd name="T12" fmla="*/ 0 60000 65536"/>
                <a:gd name="T13" fmla="*/ 0 60000 65536"/>
                <a:gd name="T14" fmla="*/ 0 60000 65536"/>
                <a:gd name="T15" fmla="*/ 0 60000 65536"/>
                <a:gd name="T16" fmla="*/ 0 60000 65536"/>
                <a:gd name="T17" fmla="*/ 0 60000 65536"/>
                <a:gd name="T18" fmla="*/ 0 w 256"/>
                <a:gd name="T19" fmla="*/ 0 h 90"/>
                <a:gd name="T20" fmla="*/ 256 w 256"/>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256" h="90">
                  <a:moveTo>
                    <a:pt x="0" y="63"/>
                  </a:moveTo>
                  <a:cubicBezTo>
                    <a:pt x="30" y="70"/>
                    <a:pt x="13" y="65"/>
                    <a:pt x="50" y="78"/>
                  </a:cubicBezTo>
                  <a:cubicBezTo>
                    <a:pt x="60" y="81"/>
                    <a:pt x="80" y="88"/>
                    <a:pt x="80" y="88"/>
                  </a:cubicBezTo>
                  <a:cubicBezTo>
                    <a:pt x="130" y="85"/>
                    <a:pt x="193" y="90"/>
                    <a:pt x="245" y="73"/>
                  </a:cubicBezTo>
                  <a:cubicBezTo>
                    <a:pt x="256" y="37"/>
                    <a:pt x="218" y="50"/>
                    <a:pt x="195" y="53"/>
                  </a:cubicBezTo>
                  <a:cubicBezTo>
                    <a:pt x="142" y="46"/>
                    <a:pt x="0" y="0"/>
                    <a:pt x="0" y="63"/>
                  </a:cubicBezTo>
                  <a:close/>
                </a:path>
              </a:pathLst>
            </a:custGeom>
            <a:solidFill>
              <a:schemeClr val="hlink"/>
            </a:solidFill>
            <a:ln w="12700">
              <a:solidFill>
                <a:srgbClr val="009900"/>
              </a:solidFill>
              <a:round/>
              <a:headEnd/>
              <a:tailEnd/>
            </a:ln>
          </p:spPr>
          <p:txBody>
            <a:bodyPr wrap="none" anchor="ctr"/>
            <a:lstStyle/>
            <a:p>
              <a:endParaRPr lang="en-US"/>
            </a:p>
          </p:txBody>
        </p:sp>
      </p:grpSp>
      <p:grpSp>
        <p:nvGrpSpPr>
          <p:cNvPr id="34821" name="Group 37"/>
          <p:cNvGrpSpPr>
            <a:grpSpLocks/>
          </p:cNvGrpSpPr>
          <p:nvPr/>
        </p:nvGrpSpPr>
        <p:grpSpPr bwMode="auto">
          <a:xfrm>
            <a:off x="6111875" y="6337300"/>
            <a:ext cx="527050" cy="368300"/>
            <a:chOff x="3069" y="1495"/>
            <a:chExt cx="2572" cy="1907"/>
          </a:xfrm>
        </p:grpSpPr>
        <p:sp>
          <p:nvSpPr>
            <p:cNvPr id="34864" name="Freeform 38"/>
            <p:cNvSpPr>
              <a:spLocks/>
            </p:cNvSpPr>
            <p:nvPr/>
          </p:nvSpPr>
          <p:spPr bwMode="auto">
            <a:xfrm>
              <a:off x="3459" y="1645"/>
              <a:ext cx="1751" cy="1315"/>
            </a:xfrm>
            <a:custGeom>
              <a:avLst/>
              <a:gdLst>
                <a:gd name="T0" fmla="*/ 816 w 1751"/>
                <a:gd name="T1" fmla="*/ 40 h 1315"/>
                <a:gd name="T2" fmla="*/ 521 w 1751"/>
                <a:gd name="T3" fmla="*/ 65 h 1315"/>
                <a:gd name="T4" fmla="*/ 401 w 1751"/>
                <a:gd name="T5" fmla="*/ 85 h 1315"/>
                <a:gd name="T6" fmla="*/ 296 w 1751"/>
                <a:gd name="T7" fmla="*/ 115 h 1315"/>
                <a:gd name="T8" fmla="*/ 206 w 1751"/>
                <a:gd name="T9" fmla="*/ 155 h 1315"/>
                <a:gd name="T10" fmla="*/ 96 w 1751"/>
                <a:gd name="T11" fmla="*/ 245 h 1315"/>
                <a:gd name="T12" fmla="*/ 56 w 1751"/>
                <a:gd name="T13" fmla="*/ 310 h 1315"/>
                <a:gd name="T14" fmla="*/ 31 w 1751"/>
                <a:gd name="T15" fmla="*/ 380 h 1315"/>
                <a:gd name="T16" fmla="*/ 1 w 1751"/>
                <a:gd name="T17" fmla="*/ 585 h 1315"/>
                <a:gd name="T18" fmla="*/ 16 w 1751"/>
                <a:gd name="T19" fmla="*/ 780 h 1315"/>
                <a:gd name="T20" fmla="*/ 106 w 1751"/>
                <a:gd name="T21" fmla="*/ 950 h 1315"/>
                <a:gd name="T22" fmla="*/ 131 w 1751"/>
                <a:gd name="T23" fmla="*/ 1010 h 1315"/>
                <a:gd name="T24" fmla="*/ 361 w 1751"/>
                <a:gd name="T25" fmla="*/ 1200 h 1315"/>
                <a:gd name="T26" fmla="*/ 466 w 1751"/>
                <a:gd name="T27" fmla="*/ 1230 h 1315"/>
                <a:gd name="T28" fmla="*/ 756 w 1751"/>
                <a:gd name="T29" fmla="*/ 1290 h 1315"/>
                <a:gd name="T30" fmla="*/ 1176 w 1751"/>
                <a:gd name="T31" fmla="*/ 1280 h 1315"/>
                <a:gd name="T32" fmla="*/ 1276 w 1751"/>
                <a:gd name="T33" fmla="*/ 1260 h 1315"/>
                <a:gd name="T34" fmla="*/ 1396 w 1751"/>
                <a:gd name="T35" fmla="*/ 1220 h 1315"/>
                <a:gd name="T36" fmla="*/ 1461 w 1751"/>
                <a:gd name="T37" fmla="*/ 1185 h 1315"/>
                <a:gd name="T38" fmla="*/ 1531 w 1751"/>
                <a:gd name="T39" fmla="*/ 1130 h 1315"/>
                <a:gd name="T40" fmla="*/ 1601 w 1751"/>
                <a:gd name="T41" fmla="*/ 1055 h 1315"/>
                <a:gd name="T42" fmla="*/ 1646 w 1751"/>
                <a:gd name="T43" fmla="*/ 990 h 1315"/>
                <a:gd name="T44" fmla="*/ 1691 w 1751"/>
                <a:gd name="T45" fmla="*/ 855 h 1315"/>
                <a:gd name="T46" fmla="*/ 1706 w 1751"/>
                <a:gd name="T47" fmla="*/ 720 h 1315"/>
                <a:gd name="T48" fmla="*/ 1751 w 1751"/>
                <a:gd name="T49" fmla="*/ 450 h 1315"/>
                <a:gd name="T50" fmla="*/ 1641 w 1751"/>
                <a:gd name="T51" fmla="*/ 200 h 1315"/>
                <a:gd name="T52" fmla="*/ 1571 w 1751"/>
                <a:gd name="T53" fmla="*/ 140 h 1315"/>
                <a:gd name="T54" fmla="*/ 1431 w 1751"/>
                <a:gd name="T55" fmla="*/ 55 h 1315"/>
                <a:gd name="T56" fmla="*/ 1356 w 1751"/>
                <a:gd name="T57" fmla="*/ 25 h 1315"/>
                <a:gd name="T58" fmla="*/ 1281 w 1751"/>
                <a:gd name="T59" fmla="*/ 20 h 1315"/>
                <a:gd name="T60" fmla="*/ 936 w 1751"/>
                <a:gd name="T61" fmla="*/ 25 h 1315"/>
                <a:gd name="T62" fmla="*/ 816 w 1751"/>
                <a:gd name="T63" fmla="*/ 40 h 1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51"/>
                <a:gd name="T97" fmla="*/ 0 h 1315"/>
                <a:gd name="T98" fmla="*/ 1751 w 1751"/>
                <a:gd name="T99" fmla="*/ 1315 h 13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51" h="1315">
                  <a:moveTo>
                    <a:pt x="816" y="40"/>
                  </a:moveTo>
                  <a:cubicBezTo>
                    <a:pt x="715" y="44"/>
                    <a:pt x="620" y="53"/>
                    <a:pt x="521" y="65"/>
                  </a:cubicBezTo>
                  <a:cubicBezTo>
                    <a:pt x="484" y="77"/>
                    <a:pt x="439" y="79"/>
                    <a:pt x="401" y="85"/>
                  </a:cubicBezTo>
                  <a:cubicBezTo>
                    <a:pt x="366" y="96"/>
                    <a:pt x="330" y="101"/>
                    <a:pt x="296" y="115"/>
                  </a:cubicBezTo>
                  <a:cubicBezTo>
                    <a:pt x="265" y="127"/>
                    <a:pt x="236" y="142"/>
                    <a:pt x="206" y="155"/>
                  </a:cubicBezTo>
                  <a:cubicBezTo>
                    <a:pt x="177" y="183"/>
                    <a:pt x="114" y="207"/>
                    <a:pt x="96" y="245"/>
                  </a:cubicBezTo>
                  <a:cubicBezTo>
                    <a:pt x="84" y="268"/>
                    <a:pt x="71" y="289"/>
                    <a:pt x="56" y="310"/>
                  </a:cubicBezTo>
                  <a:cubicBezTo>
                    <a:pt x="48" y="333"/>
                    <a:pt x="35" y="356"/>
                    <a:pt x="31" y="380"/>
                  </a:cubicBezTo>
                  <a:cubicBezTo>
                    <a:pt x="17" y="447"/>
                    <a:pt x="14" y="517"/>
                    <a:pt x="1" y="585"/>
                  </a:cubicBezTo>
                  <a:cubicBezTo>
                    <a:pt x="3" y="637"/>
                    <a:pt x="0" y="721"/>
                    <a:pt x="16" y="780"/>
                  </a:cubicBezTo>
                  <a:cubicBezTo>
                    <a:pt x="33" y="842"/>
                    <a:pt x="77" y="892"/>
                    <a:pt x="106" y="950"/>
                  </a:cubicBezTo>
                  <a:cubicBezTo>
                    <a:pt x="115" y="969"/>
                    <a:pt x="119" y="991"/>
                    <a:pt x="131" y="1010"/>
                  </a:cubicBezTo>
                  <a:cubicBezTo>
                    <a:pt x="184" y="1095"/>
                    <a:pt x="256" y="1179"/>
                    <a:pt x="361" y="1200"/>
                  </a:cubicBezTo>
                  <a:cubicBezTo>
                    <a:pt x="394" y="1216"/>
                    <a:pt x="431" y="1216"/>
                    <a:pt x="466" y="1230"/>
                  </a:cubicBezTo>
                  <a:cubicBezTo>
                    <a:pt x="558" y="1267"/>
                    <a:pt x="657" y="1281"/>
                    <a:pt x="756" y="1290"/>
                  </a:cubicBezTo>
                  <a:cubicBezTo>
                    <a:pt x="883" y="1315"/>
                    <a:pt x="1044" y="1289"/>
                    <a:pt x="1176" y="1280"/>
                  </a:cubicBezTo>
                  <a:cubicBezTo>
                    <a:pt x="1209" y="1273"/>
                    <a:pt x="1242" y="1266"/>
                    <a:pt x="1276" y="1260"/>
                  </a:cubicBezTo>
                  <a:cubicBezTo>
                    <a:pt x="1311" y="1242"/>
                    <a:pt x="1357" y="1229"/>
                    <a:pt x="1396" y="1220"/>
                  </a:cubicBezTo>
                  <a:cubicBezTo>
                    <a:pt x="1416" y="1206"/>
                    <a:pt x="1440" y="1199"/>
                    <a:pt x="1461" y="1185"/>
                  </a:cubicBezTo>
                  <a:cubicBezTo>
                    <a:pt x="1484" y="1167"/>
                    <a:pt x="1506" y="1146"/>
                    <a:pt x="1531" y="1130"/>
                  </a:cubicBezTo>
                  <a:cubicBezTo>
                    <a:pt x="1550" y="1101"/>
                    <a:pt x="1582" y="1083"/>
                    <a:pt x="1601" y="1055"/>
                  </a:cubicBezTo>
                  <a:cubicBezTo>
                    <a:pt x="1615" y="1033"/>
                    <a:pt x="1631" y="1011"/>
                    <a:pt x="1646" y="990"/>
                  </a:cubicBezTo>
                  <a:cubicBezTo>
                    <a:pt x="1653" y="952"/>
                    <a:pt x="1676" y="891"/>
                    <a:pt x="1691" y="855"/>
                  </a:cubicBezTo>
                  <a:cubicBezTo>
                    <a:pt x="1697" y="810"/>
                    <a:pt x="1698" y="764"/>
                    <a:pt x="1706" y="720"/>
                  </a:cubicBezTo>
                  <a:cubicBezTo>
                    <a:pt x="1720" y="629"/>
                    <a:pt x="1740" y="541"/>
                    <a:pt x="1751" y="450"/>
                  </a:cubicBezTo>
                  <a:cubicBezTo>
                    <a:pt x="1740" y="362"/>
                    <a:pt x="1720" y="252"/>
                    <a:pt x="1641" y="200"/>
                  </a:cubicBezTo>
                  <a:cubicBezTo>
                    <a:pt x="1622" y="172"/>
                    <a:pt x="1595" y="164"/>
                    <a:pt x="1571" y="140"/>
                  </a:cubicBezTo>
                  <a:cubicBezTo>
                    <a:pt x="1530" y="99"/>
                    <a:pt x="1484" y="74"/>
                    <a:pt x="1431" y="55"/>
                  </a:cubicBezTo>
                  <a:cubicBezTo>
                    <a:pt x="1404" y="45"/>
                    <a:pt x="1385" y="28"/>
                    <a:pt x="1356" y="25"/>
                  </a:cubicBezTo>
                  <a:cubicBezTo>
                    <a:pt x="1331" y="21"/>
                    <a:pt x="1306" y="21"/>
                    <a:pt x="1281" y="20"/>
                  </a:cubicBezTo>
                  <a:cubicBezTo>
                    <a:pt x="1166" y="0"/>
                    <a:pt x="1050" y="12"/>
                    <a:pt x="936" y="25"/>
                  </a:cubicBezTo>
                  <a:cubicBezTo>
                    <a:pt x="925" y="26"/>
                    <a:pt x="830" y="25"/>
                    <a:pt x="816" y="40"/>
                  </a:cubicBezTo>
                  <a:close/>
                </a:path>
              </a:pathLst>
            </a:custGeom>
            <a:solidFill>
              <a:schemeClr val="bg1"/>
            </a:solidFill>
            <a:ln w="12700">
              <a:solidFill>
                <a:srgbClr val="FF0000"/>
              </a:solidFill>
              <a:round/>
              <a:headEnd/>
              <a:tailEnd/>
            </a:ln>
          </p:spPr>
          <p:txBody>
            <a:bodyPr wrap="none" anchor="ctr"/>
            <a:lstStyle/>
            <a:p>
              <a:endParaRPr lang="en-US"/>
            </a:p>
          </p:txBody>
        </p:sp>
        <p:sp>
          <p:nvSpPr>
            <p:cNvPr id="34865" name="Freeform 39"/>
            <p:cNvSpPr>
              <a:spLocks/>
            </p:cNvSpPr>
            <p:nvPr/>
          </p:nvSpPr>
          <p:spPr bwMode="auto">
            <a:xfrm>
              <a:off x="3069" y="1495"/>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solidFill>
              <a:schemeClr val="bg1"/>
            </a:solidFill>
            <a:ln w="12700">
              <a:solidFill>
                <a:srgbClr val="FF0000"/>
              </a:solidFill>
              <a:round/>
              <a:headEnd/>
              <a:tailEnd/>
            </a:ln>
          </p:spPr>
          <p:txBody>
            <a:bodyPr wrap="none" anchor="ctr"/>
            <a:lstStyle/>
            <a:p>
              <a:endParaRPr lang="en-US"/>
            </a:p>
          </p:txBody>
        </p:sp>
        <p:sp>
          <p:nvSpPr>
            <p:cNvPr id="34866" name="Freeform 40"/>
            <p:cNvSpPr>
              <a:spLocks/>
            </p:cNvSpPr>
            <p:nvPr/>
          </p:nvSpPr>
          <p:spPr bwMode="auto">
            <a:xfrm flipH="1">
              <a:off x="5175" y="1511"/>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solidFill>
              <a:schemeClr val="bg1"/>
            </a:solidFill>
            <a:ln w="12700">
              <a:solidFill>
                <a:srgbClr val="FF0000"/>
              </a:solidFill>
              <a:round/>
              <a:headEnd/>
              <a:tailEnd/>
            </a:ln>
          </p:spPr>
          <p:txBody>
            <a:bodyPr wrap="none" anchor="ctr"/>
            <a:lstStyle/>
            <a:p>
              <a:endParaRPr lang="en-US"/>
            </a:p>
          </p:txBody>
        </p:sp>
        <p:sp>
          <p:nvSpPr>
            <p:cNvPr id="34867" name="Freeform 41"/>
            <p:cNvSpPr>
              <a:spLocks/>
            </p:cNvSpPr>
            <p:nvPr/>
          </p:nvSpPr>
          <p:spPr bwMode="auto">
            <a:xfrm>
              <a:off x="3660" y="2935"/>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solidFill>
              <a:schemeClr val="bg1"/>
            </a:solidFill>
            <a:ln w="12700">
              <a:solidFill>
                <a:srgbClr val="FF0000"/>
              </a:solidFill>
              <a:round/>
              <a:headEnd/>
              <a:tailEnd/>
            </a:ln>
          </p:spPr>
          <p:txBody>
            <a:bodyPr wrap="none" anchor="ctr"/>
            <a:lstStyle/>
            <a:p>
              <a:endParaRPr lang="en-US"/>
            </a:p>
          </p:txBody>
        </p:sp>
        <p:sp>
          <p:nvSpPr>
            <p:cNvPr id="34868" name="Freeform 42"/>
            <p:cNvSpPr>
              <a:spLocks/>
            </p:cNvSpPr>
            <p:nvPr/>
          </p:nvSpPr>
          <p:spPr bwMode="auto">
            <a:xfrm flipH="1">
              <a:off x="4406" y="2926"/>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solidFill>
              <a:schemeClr val="bg1"/>
            </a:solidFill>
            <a:ln w="12700">
              <a:solidFill>
                <a:srgbClr val="FF0000"/>
              </a:solidFill>
              <a:round/>
              <a:headEnd/>
              <a:tailEnd/>
            </a:ln>
          </p:spPr>
          <p:txBody>
            <a:bodyPr wrap="none" anchor="ctr"/>
            <a:lstStyle/>
            <a:p>
              <a:endParaRPr lang="en-US"/>
            </a:p>
          </p:txBody>
        </p:sp>
      </p:grpSp>
      <p:sp>
        <p:nvSpPr>
          <p:cNvPr id="34822" name="Text Box 43"/>
          <p:cNvSpPr txBox="1">
            <a:spLocks noChangeArrowheads="1"/>
          </p:cNvSpPr>
          <p:nvPr/>
        </p:nvSpPr>
        <p:spPr bwMode="auto">
          <a:xfrm>
            <a:off x="466725" y="5008563"/>
            <a:ext cx="1773238" cy="598487"/>
          </a:xfrm>
          <a:prstGeom prst="rect">
            <a:avLst/>
          </a:prstGeom>
          <a:noFill/>
          <a:ln w="19050">
            <a:solidFill>
              <a:srgbClr val="04841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b="1">
                <a:solidFill>
                  <a:srgbClr val="04841C"/>
                </a:solidFill>
              </a:rPr>
              <a:t>Methods</a:t>
            </a:r>
          </a:p>
        </p:txBody>
      </p:sp>
      <p:grpSp>
        <p:nvGrpSpPr>
          <p:cNvPr id="34823" name="Group 44"/>
          <p:cNvGrpSpPr>
            <a:grpSpLocks/>
          </p:cNvGrpSpPr>
          <p:nvPr/>
        </p:nvGrpSpPr>
        <p:grpSpPr bwMode="auto">
          <a:xfrm>
            <a:off x="2754313" y="5084763"/>
            <a:ext cx="1038225" cy="1179512"/>
            <a:chOff x="875" y="2352"/>
            <a:chExt cx="1189" cy="1378"/>
          </a:xfrm>
        </p:grpSpPr>
        <p:sp>
          <p:nvSpPr>
            <p:cNvPr id="34854" name="AutoShape 45"/>
            <p:cNvSpPr>
              <a:spLocks noChangeArrowheads="1"/>
            </p:cNvSpPr>
            <p:nvPr/>
          </p:nvSpPr>
          <p:spPr bwMode="auto">
            <a:xfrm>
              <a:off x="875" y="2352"/>
              <a:ext cx="863" cy="1378"/>
            </a:xfrm>
            <a:prstGeom prst="cube">
              <a:avLst>
                <a:gd name="adj" fmla="val 25000"/>
              </a:avLst>
            </a:prstGeom>
            <a:noFill/>
            <a:ln w="28575">
              <a:solidFill>
                <a:srgbClr val="0484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sp>
          <p:nvSpPr>
            <p:cNvPr id="34855" name="AutoShape 46"/>
            <p:cNvSpPr>
              <a:spLocks noChangeArrowheads="1"/>
            </p:cNvSpPr>
            <p:nvPr/>
          </p:nvSpPr>
          <p:spPr bwMode="auto">
            <a:xfrm rot="5400000">
              <a:off x="1543" y="3146"/>
              <a:ext cx="508" cy="534"/>
            </a:xfrm>
            <a:prstGeom prst="can">
              <a:avLst>
                <a:gd name="adj" fmla="val 38972"/>
              </a:avLst>
            </a:prstGeom>
            <a:solidFill>
              <a:schemeClr val="bg1"/>
            </a:solidFill>
            <a:ln w="28575">
              <a:solidFill>
                <a:srgbClr val="04841C"/>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sp>
          <p:nvSpPr>
            <p:cNvPr id="34856" name="Line 47"/>
            <p:cNvSpPr>
              <a:spLocks noChangeShapeType="1"/>
            </p:cNvSpPr>
            <p:nvPr/>
          </p:nvSpPr>
          <p:spPr bwMode="auto">
            <a:xfrm>
              <a:off x="1097" y="2352"/>
              <a:ext cx="63" cy="95"/>
            </a:xfrm>
            <a:prstGeom prst="line">
              <a:avLst/>
            </a:prstGeom>
            <a:noFill/>
            <a:ln w="19050">
              <a:solidFill>
                <a:srgbClr val="04841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57" name="Line 48"/>
            <p:cNvSpPr>
              <a:spLocks noChangeShapeType="1"/>
            </p:cNvSpPr>
            <p:nvPr/>
          </p:nvSpPr>
          <p:spPr bwMode="auto">
            <a:xfrm flipH="1">
              <a:off x="1566" y="2358"/>
              <a:ext cx="153" cy="83"/>
            </a:xfrm>
            <a:prstGeom prst="line">
              <a:avLst/>
            </a:prstGeom>
            <a:noFill/>
            <a:ln w="19050">
              <a:solidFill>
                <a:srgbClr val="04841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58" name="Line 49"/>
            <p:cNvSpPr>
              <a:spLocks noChangeShapeType="1"/>
            </p:cNvSpPr>
            <p:nvPr/>
          </p:nvSpPr>
          <p:spPr bwMode="auto">
            <a:xfrm>
              <a:off x="1154" y="2447"/>
              <a:ext cx="413" cy="0"/>
            </a:xfrm>
            <a:prstGeom prst="line">
              <a:avLst/>
            </a:prstGeom>
            <a:noFill/>
            <a:ln w="19050">
              <a:solidFill>
                <a:srgbClr val="04841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59" name="Line 50"/>
            <p:cNvSpPr>
              <a:spLocks noChangeShapeType="1"/>
            </p:cNvSpPr>
            <p:nvPr/>
          </p:nvSpPr>
          <p:spPr bwMode="auto">
            <a:xfrm flipH="1">
              <a:off x="1078" y="2447"/>
              <a:ext cx="82" cy="83"/>
            </a:xfrm>
            <a:prstGeom prst="line">
              <a:avLst/>
            </a:prstGeom>
            <a:noFill/>
            <a:ln w="19050">
              <a:solidFill>
                <a:srgbClr val="04841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60" name="Line 51"/>
            <p:cNvSpPr>
              <a:spLocks noChangeShapeType="1"/>
            </p:cNvSpPr>
            <p:nvPr/>
          </p:nvSpPr>
          <p:spPr bwMode="auto">
            <a:xfrm flipV="1">
              <a:off x="887" y="2542"/>
              <a:ext cx="184" cy="20"/>
            </a:xfrm>
            <a:prstGeom prst="line">
              <a:avLst/>
            </a:prstGeom>
            <a:noFill/>
            <a:ln w="19050">
              <a:solidFill>
                <a:srgbClr val="04841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61" name="Line 52"/>
            <p:cNvSpPr>
              <a:spLocks noChangeShapeType="1"/>
            </p:cNvSpPr>
            <p:nvPr/>
          </p:nvSpPr>
          <p:spPr bwMode="auto">
            <a:xfrm flipH="1">
              <a:off x="1472" y="2447"/>
              <a:ext cx="95" cy="96"/>
            </a:xfrm>
            <a:prstGeom prst="line">
              <a:avLst/>
            </a:prstGeom>
            <a:noFill/>
            <a:ln w="19050">
              <a:solidFill>
                <a:srgbClr val="04841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62" name="Line 53"/>
            <p:cNvSpPr>
              <a:spLocks noChangeShapeType="1"/>
            </p:cNvSpPr>
            <p:nvPr/>
          </p:nvSpPr>
          <p:spPr bwMode="auto">
            <a:xfrm flipV="1">
              <a:off x="1066" y="2548"/>
              <a:ext cx="407" cy="0"/>
            </a:xfrm>
            <a:prstGeom prst="line">
              <a:avLst/>
            </a:prstGeom>
            <a:noFill/>
            <a:ln w="19050">
              <a:solidFill>
                <a:srgbClr val="04841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63" name="Line 54"/>
            <p:cNvSpPr>
              <a:spLocks noChangeShapeType="1"/>
            </p:cNvSpPr>
            <p:nvPr/>
          </p:nvSpPr>
          <p:spPr bwMode="auto">
            <a:xfrm flipH="1" flipV="1">
              <a:off x="1460" y="2542"/>
              <a:ext cx="56" cy="26"/>
            </a:xfrm>
            <a:prstGeom prst="line">
              <a:avLst/>
            </a:prstGeom>
            <a:noFill/>
            <a:ln w="19050">
              <a:solidFill>
                <a:srgbClr val="04841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4824" name="Line 80"/>
          <p:cNvSpPr>
            <a:spLocks noChangeShapeType="1"/>
          </p:cNvSpPr>
          <p:nvPr/>
        </p:nvSpPr>
        <p:spPr bwMode="auto">
          <a:xfrm flipH="1">
            <a:off x="3154363" y="4848225"/>
            <a:ext cx="6350" cy="37306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4825" name="Line 81"/>
          <p:cNvSpPr>
            <a:spLocks noChangeShapeType="1"/>
          </p:cNvSpPr>
          <p:nvPr/>
        </p:nvSpPr>
        <p:spPr bwMode="auto">
          <a:xfrm flipV="1">
            <a:off x="3713163" y="5981700"/>
            <a:ext cx="249237" cy="317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4826" name="Text Box 82"/>
          <p:cNvSpPr txBox="1">
            <a:spLocks noChangeArrowheads="1"/>
          </p:cNvSpPr>
          <p:nvPr/>
        </p:nvSpPr>
        <p:spPr bwMode="auto">
          <a:xfrm>
            <a:off x="2679700" y="4724400"/>
            <a:ext cx="5572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200" b="1">
                <a:solidFill>
                  <a:srgbClr val="000000"/>
                </a:solidFill>
                <a:latin typeface="Arial" pitchFamily="34" charset="0"/>
              </a:rPr>
              <a:t>input</a:t>
            </a:r>
          </a:p>
        </p:txBody>
      </p:sp>
      <p:sp>
        <p:nvSpPr>
          <p:cNvPr id="34827" name="Text Box 83"/>
          <p:cNvSpPr txBox="1">
            <a:spLocks noChangeArrowheads="1"/>
          </p:cNvSpPr>
          <p:nvPr/>
        </p:nvSpPr>
        <p:spPr bwMode="auto">
          <a:xfrm>
            <a:off x="3930650" y="5842000"/>
            <a:ext cx="658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200" b="1">
                <a:solidFill>
                  <a:srgbClr val="000000"/>
                </a:solidFill>
                <a:latin typeface="Arial" pitchFamily="34" charset="0"/>
              </a:rPr>
              <a:t>output</a:t>
            </a:r>
          </a:p>
        </p:txBody>
      </p:sp>
      <p:grpSp>
        <p:nvGrpSpPr>
          <p:cNvPr id="34828" name="Group 18"/>
          <p:cNvGrpSpPr>
            <a:grpSpLocks/>
          </p:cNvGrpSpPr>
          <p:nvPr/>
        </p:nvGrpSpPr>
        <p:grpSpPr bwMode="auto">
          <a:xfrm>
            <a:off x="304800" y="457200"/>
            <a:ext cx="1701800" cy="1273175"/>
            <a:chOff x="3069" y="1495"/>
            <a:chExt cx="2572" cy="1907"/>
          </a:xfrm>
        </p:grpSpPr>
        <p:sp>
          <p:nvSpPr>
            <p:cNvPr id="34849" name="Freeform 19"/>
            <p:cNvSpPr>
              <a:spLocks/>
            </p:cNvSpPr>
            <p:nvPr/>
          </p:nvSpPr>
          <p:spPr bwMode="auto">
            <a:xfrm>
              <a:off x="3459" y="1645"/>
              <a:ext cx="1751" cy="1315"/>
            </a:xfrm>
            <a:custGeom>
              <a:avLst/>
              <a:gdLst>
                <a:gd name="T0" fmla="*/ 816 w 1751"/>
                <a:gd name="T1" fmla="*/ 40 h 1315"/>
                <a:gd name="T2" fmla="*/ 521 w 1751"/>
                <a:gd name="T3" fmla="*/ 65 h 1315"/>
                <a:gd name="T4" fmla="*/ 401 w 1751"/>
                <a:gd name="T5" fmla="*/ 85 h 1315"/>
                <a:gd name="T6" fmla="*/ 296 w 1751"/>
                <a:gd name="T7" fmla="*/ 115 h 1315"/>
                <a:gd name="T8" fmla="*/ 206 w 1751"/>
                <a:gd name="T9" fmla="*/ 155 h 1315"/>
                <a:gd name="T10" fmla="*/ 96 w 1751"/>
                <a:gd name="T11" fmla="*/ 245 h 1315"/>
                <a:gd name="T12" fmla="*/ 56 w 1751"/>
                <a:gd name="T13" fmla="*/ 310 h 1315"/>
                <a:gd name="T14" fmla="*/ 31 w 1751"/>
                <a:gd name="T15" fmla="*/ 380 h 1315"/>
                <a:gd name="T16" fmla="*/ 1 w 1751"/>
                <a:gd name="T17" fmla="*/ 585 h 1315"/>
                <a:gd name="T18" fmla="*/ 16 w 1751"/>
                <a:gd name="T19" fmla="*/ 780 h 1315"/>
                <a:gd name="T20" fmla="*/ 106 w 1751"/>
                <a:gd name="T21" fmla="*/ 950 h 1315"/>
                <a:gd name="T22" fmla="*/ 131 w 1751"/>
                <a:gd name="T23" fmla="*/ 1010 h 1315"/>
                <a:gd name="T24" fmla="*/ 361 w 1751"/>
                <a:gd name="T25" fmla="*/ 1200 h 1315"/>
                <a:gd name="T26" fmla="*/ 466 w 1751"/>
                <a:gd name="T27" fmla="*/ 1230 h 1315"/>
                <a:gd name="T28" fmla="*/ 756 w 1751"/>
                <a:gd name="T29" fmla="*/ 1290 h 1315"/>
                <a:gd name="T30" fmla="*/ 1176 w 1751"/>
                <a:gd name="T31" fmla="*/ 1280 h 1315"/>
                <a:gd name="T32" fmla="*/ 1276 w 1751"/>
                <a:gd name="T33" fmla="*/ 1260 h 1315"/>
                <a:gd name="T34" fmla="*/ 1396 w 1751"/>
                <a:gd name="T35" fmla="*/ 1220 h 1315"/>
                <a:gd name="T36" fmla="*/ 1461 w 1751"/>
                <a:gd name="T37" fmla="*/ 1185 h 1315"/>
                <a:gd name="T38" fmla="*/ 1531 w 1751"/>
                <a:gd name="T39" fmla="*/ 1130 h 1315"/>
                <a:gd name="T40" fmla="*/ 1601 w 1751"/>
                <a:gd name="T41" fmla="*/ 1055 h 1315"/>
                <a:gd name="T42" fmla="*/ 1646 w 1751"/>
                <a:gd name="T43" fmla="*/ 990 h 1315"/>
                <a:gd name="T44" fmla="*/ 1691 w 1751"/>
                <a:gd name="T45" fmla="*/ 855 h 1315"/>
                <a:gd name="T46" fmla="*/ 1706 w 1751"/>
                <a:gd name="T47" fmla="*/ 720 h 1315"/>
                <a:gd name="T48" fmla="*/ 1751 w 1751"/>
                <a:gd name="T49" fmla="*/ 450 h 1315"/>
                <a:gd name="T50" fmla="*/ 1641 w 1751"/>
                <a:gd name="T51" fmla="*/ 200 h 1315"/>
                <a:gd name="T52" fmla="*/ 1571 w 1751"/>
                <a:gd name="T53" fmla="*/ 140 h 1315"/>
                <a:gd name="T54" fmla="*/ 1431 w 1751"/>
                <a:gd name="T55" fmla="*/ 55 h 1315"/>
                <a:gd name="T56" fmla="*/ 1356 w 1751"/>
                <a:gd name="T57" fmla="*/ 25 h 1315"/>
                <a:gd name="T58" fmla="*/ 1281 w 1751"/>
                <a:gd name="T59" fmla="*/ 20 h 1315"/>
                <a:gd name="T60" fmla="*/ 936 w 1751"/>
                <a:gd name="T61" fmla="*/ 25 h 1315"/>
                <a:gd name="T62" fmla="*/ 816 w 1751"/>
                <a:gd name="T63" fmla="*/ 40 h 1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51"/>
                <a:gd name="T97" fmla="*/ 0 h 1315"/>
                <a:gd name="T98" fmla="*/ 1751 w 1751"/>
                <a:gd name="T99" fmla="*/ 1315 h 13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51" h="1315">
                  <a:moveTo>
                    <a:pt x="816" y="40"/>
                  </a:moveTo>
                  <a:cubicBezTo>
                    <a:pt x="715" y="44"/>
                    <a:pt x="620" y="53"/>
                    <a:pt x="521" y="65"/>
                  </a:cubicBezTo>
                  <a:cubicBezTo>
                    <a:pt x="484" y="77"/>
                    <a:pt x="439" y="79"/>
                    <a:pt x="401" y="85"/>
                  </a:cubicBezTo>
                  <a:cubicBezTo>
                    <a:pt x="366" y="96"/>
                    <a:pt x="330" y="101"/>
                    <a:pt x="296" y="115"/>
                  </a:cubicBezTo>
                  <a:cubicBezTo>
                    <a:pt x="265" y="127"/>
                    <a:pt x="236" y="142"/>
                    <a:pt x="206" y="155"/>
                  </a:cubicBezTo>
                  <a:cubicBezTo>
                    <a:pt x="177" y="183"/>
                    <a:pt x="114" y="207"/>
                    <a:pt x="96" y="245"/>
                  </a:cubicBezTo>
                  <a:cubicBezTo>
                    <a:pt x="84" y="268"/>
                    <a:pt x="71" y="289"/>
                    <a:pt x="56" y="310"/>
                  </a:cubicBezTo>
                  <a:cubicBezTo>
                    <a:pt x="48" y="333"/>
                    <a:pt x="35" y="356"/>
                    <a:pt x="31" y="380"/>
                  </a:cubicBezTo>
                  <a:cubicBezTo>
                    <a:pt x="17" y="447"/>
                    <a:pt x="14" y="517"/>
                    <a:pt x="1" y="585"/>
                  </a:cubicBezTo>
                  <a:cubicBezTo>
                    <a:pt x="3" y="637"/>
                    <a:pt x="0" y="721"/>
                    <a:pt x="16" y="780"/>
                  </a:cubicBezTo>
                  <a:cubicBezTo>
                    <a:pt x="33" y="842"/>
                    <a:pt x="77" y="892"/>
                    <a:pt x="106" y="950"/>
                  </a:cubicBezTo>
                  <a:cubicBezTo>
                    <a:pt x="115" y="969"/>
                    <a:pt x="119" y="991"/>
                    <a:pt x="131" y="1010"/>
                  </a:cubicBezTo>
                  <a:cubicBezTo>
                    <a:pt x="184" y="1095"/>
                    <a:pt x="256" y="1179"/>
                    <a:pt x="361" y="1200"/>
                  </a:cubicBezTo>
                  <a:cubicBezTo>
                    <a:pt x="394" y="1216"/>
                    <a:pt x="431" y="1216"/>
                    <a:pt x="466" y="1230"/>
                  </a:cubicBezTo>
                  <a:cubicBezTo>
                    <a:pt x="558" y="1267"/>
                    <a:pt x="657" y="1281"/>
                    <a:pt x="756" y="1290"/>
                  </a:cubicBezTo>
                  <a:cubicBezTo>
                    <a:pt x="883" y="1315"/>
                    <a:pt x="1044" y="1289"/>
                    <a:pt x="1176" y="1280"/>
                  </a:cubicBezTo>
                  <a:cubicBezTo>
                    <a:pt x="1209" y="1273"/>
                    <a:pt x="1242" y="1266"/>
                    <a:pt x="1276" y="1260"/>
                  </a:cubicBezTo>
                  <a:cubicBezTo>
                    <a:pt x="1311" y="1242"/>
                    <a:pt x="1357" y="1229"/>
                    <a:pt x="1396" y="1220"/>
                  </a:cubicBezTo>
                  <a:cubicBezTo>
                    <a:pt x="1416" y="1206"/>
                    <a:pt x="1440" y="1199"/>
                    <a:pt x="1461" y="1185"/>
                  </a:cubicBezTo>
                  <a:cubicBezTo>
                    <a:pt x="1484" y="1167"/>
                    <a:pt x="1506" y="1146"/>
                    <a:pt x="1531" y="1130"/>
                  </a:cubicBezTo>
                  <a:cubicBezTo>
                    <a:pt x="1550" y="1101"/>
                    <a:pt x="1582" y="1083"/>
                    <a:pt x="1601" y="1055"/>
                  </a:cubicBezTo>
                  <a:cubicBezTo>
                    <a:pt x="1615" y="1033"/>
                    <a:pt x="1631" y="1011"/>
                    <a:pt x="1646" y="990"/>
                  </a:cubicBezTo>
                  <a:cubicBezTo>
                    <a:pt x="1653" y="952"/>
                    <a:pt x="1676" y="891"/>
                    <a:pt x="1691" y="855"/>
                  </a:cubicBezTo>
                  <a:cubicBezTo>
                    <a:pt x="1697" y="810"/>
                    <a:pt x="1698" y="764"/>
                    <a:pt x="1706" y="720"/>
                  </a:cubicBezTo>
                  <a:cubicBezTo>
                    <a:pt x="1720" y="629"/>
                    <a:pt x="1740" y="541"/>
                    <a:pt x="1751" y="450"/>
                  </a:cubicBezTo>
                  <a:cubicBezTo>
                    <a:pt x="1740" y="362"/>
                    <a:pt x="1720" y="252"/>
                    <a:pt x="1641" y="200"/>
                  </a:cubicBezTo>
                  <a:cubicBezTo>
                    <a:pt x="1622" y="172"/>
                    <a:pt x="1595" y="164"/>
                    <a:pt x="1571" y="140"/>
                  </a:cubicBezTo>
                  <a:cubicBezTo>
                    <a:pt x="1530" y="99"/>
                    <a:pt x="1484" y="74"/>
                    <a:pt x="1431" y="55"/>
                  </a:cubicBezTo>
                  <a:cubicBezTo>
                    <a:pt x="1404" y="45"/>
                    <a:pt x="1385" y="28"/>
                    <a:pt x="1356" y="25"/>
                  </a:cubicBezTo>
                  <a:cubicBezTo>
                    <a:pt x="1331" y="21"/>
                    <a:pt x="1306" y="21"/>
                    <a:pt x="1281" y="20"/>
                  </a:cubicBezTo>
                  <a:cubicBezTo>
                    <a:pt x="1166" y="0"/>
                    <a:pt x="1050" y="12"/>
                    <a:pt x="936" y="25"/>
                  </a:cubicBezTo>
                  <a:cubicBezTo>
                    <a:pt x="925" y="26"/>
                    <a:pt x="830" y="25"/>
                    <a:pt x="816" y="40"/>
                  </a:cubicBezTo>
                  <a:close/>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50" name="Freeform 20"/>
            <p:cNvSpPr>
              <a:spLocks/>
            </p:cNvSpPr>
            <p:nvPr/>
          </p:nvSpPr>
          <p:spPr bwMode="auto">
            <a:xfrm>
              <a:off x="3069" y="1495"/>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51" name="Freeform 21"/>
            <p:cNvSpPr>
              <a:spLocks/>
            </p:cNvSpPr>
            <p:nvPr/>
          </p:nvSpPr>
          <p:spPr bwMode="auto">
            <a:xfrm flipH="1">
              <a:off x="5175" y="1511"/>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52" name="Freeform 22"/>
            <p:cNvSpPr>
              <a:spLocks/>
            </p:cNvSpPr>
            <p:nvPr/>
          </p:nvSpPr>
          <p:spPr bwMode="auto">
            <a:xfrm>
              <a:off x="3660" y="2935"/>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53" name="Freeform 23"/>
            <p:cNvSpPr>
              <a:spLocks/>
            </p:cNvSpPr>
            <p:nvPr/>
          </p:nvSpPr>
          <p:spPr bwMode="auto">
            <a:xfrm flipH="1">
              <a:off x="4406" y="2926"/>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4829" name="Rectangle 78"/>
          <p:cNvSpPr>
            <a:spLocks noChangeArrowheads="1"/>
          </p:cNvSpPr>
          <p:nvPr/>
        </p:nvSpPr>
        <p:spPr bwMode="auto">
          <a:xfrm>
            <a:off x="595313" y="812800"/>
            <a:ext cx="11128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a:latin typeface="Arial" pitchFamily="34" charset="0"/>
              </a:rPr>
              <a:t>"Oh yeah!"</a:t>
            </a:r>
            <a:endParaRPr lang="en-US" altLang="en-US" sz="1400"/>
          </a:p>
        </p:txBody>
      </p:sp>
      <p:sp>
        <p:nvSpPr>
          <p:cNvPr id="34830" name="Rectangle 93"/>
          <p:cNvSpPr>
            <a:spLocks noChangeArrowheads="1"/>
          </p:cNvSpPr>
          <p:nvPr/>
        </p:nvSpPr>
        <p:spPr bwMode="auto">
          <a:xfrm>
            <a:off x="538163" y="1828800"/>
            <a:ext cx="13604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000">
                <a:solidFill>
                  <a:srgbClr val="000000"/>
                </a:solidFill>
                <a:latin typeface="Arial" pitchFamily="34" charset="0"/>
              </a:rPr>
              <a:t>a </a:t>
            </a:r>
            <a:r>
              <a:rPr lang="en-US" altLang="en-US" sz="1000">
                <a:solidFill>
                  <a:srgbClr val="000000"/>
                </a:solidFill>
                <a:latin typeface="Courier New" pitchFamily="49" charset="0"/>
              </a:rPr>
              <a:t>String </a:t>
            </a:r>
            <a:r>
              <a:rPr lang="en-US" altLang="en-US" sz="1000">
                <a:solidFill>
                  <a:srgbClr val="000000"/>
                </a:solidFill>
                <a:latin typeface="Arial" pitchFamily="34" charset="0"/>
              </a:rPr>
              <a:t>object… </a:t>
            </a:r>
          </a:p>
        </p:txBody>
      </p:sp>
      <p:sp>
        <p:nvSpPr>
          <p:cNvPr id="34831" name="Text Box 14"/>
          <p:cNvSpPr txBox="1">
            <a:spLocks noChangeArrowheads="1"/>
          </p:cNvSpPr>
          <p:nvPr/>
        </p:nvSpPr>
        <p:spPr bwMode="auto">
          <a:xfrm>
            <a:off x="3581400" y="304800"/>
            <a:ext cx="1773238" cy="598488"/>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b="1">
                <a:solidFill>
                  <a:srgbClr val="C00000"/>
                </a:solidFill>
              </a:rPr>
              <a:t>Objects</a:t>
            </a:r>
          </a:p>
        </p:txBody>
      </p:sp>
      <p:sp>
        <p:nvSpPr>
          <p:cNvPr id="34832" name="Rectangle 92"/>
          <p:cNvSpPr>
            <a:spLocks noChangeArrowheads="1"/>
          </p:cNvSpPr>
          <p:nvPr/>
        </p:nvSpPr>
        <p:spPr bwMode="auto">
          <a:xfrm>
            <a:off x="7543800" y="5791200"/>
            <a:ext cx="96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t>Types</a:t>
            </a:r>
          </a:p>
        </p:txBody>
      </p:sp>
      <p:sp>
        <p:nvSpPr>
          <p:cNvPr id="34833" name="Rectangle 93"/>
          <p:cNvSpPr>
            <a:spLocks noChangeArrowheads="1"/>
          </p:cNvSpPr>
          <p:nvPr/>
        </p:nvSpPr>
        <p:spPr bwMode="auto">
          <a:xfrm>
            <a:off x="695325" y="5770563"/>
            <a:ext cx="1471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t>Functions</a:t>
            </a:r>
          </a:p>
        </p:txBody>
      </p:sp>
      <p:sp>
        <p:nvSpPr>
          <p:cNvPr id="34834" name="Text Box 14"/>
          <p:cNvSpPr txBox="1">
            <a:spLocks noChangeArrowheads="1"/>
          </p:cNvSpPr>
          <p:nvPr/>
        </p:nvSpPr>
        <p:spPr bwMode="auto">
          <a:xfrm>
            <a:off x="3581400" y="1143000"/>
            <a:ext cx="1773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a:t>Data reigns</a:t>
            </a:r>
          </a:p>
        </p:txBody>
      </p:sp>
      <p:sp>
        <p:nvSpPr>
          <p:cNvPr id="34835" name="Rectangle 16"/>
          <p:cNvSpPr>
            <a:spLocks noChangeArrowheads="1"/>
          </p:cNvSpPr>
          <p:nvPr/>
        </p:nvSpPr>
        <p:spPr bwMode="auto">
          <a:xfrm>
            <a:off x="7308850" y="742950"/>
            <a:ext cx="361950" cy="368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grpSp>
        <p:nvGrpSpPr>
          <p:cNvPr id="34836" name="Group 18"/>
          <p:cNvGrpSpPr>
            <a:grpSpLocks/>
          </p:cNvGrpSpPr>
          <p:nvPr/>
        </p:nvGrpSpPr>
        <p:grpSpPr bwMode="auto">
          <a:xfrm>
            <a:off x="6858000" y="381000"/>
            <a:ext cx="1701800" cy="1273175"/>
            <a:chOff x="3069" y="1495"/>
            <a:chExt cx="2572" cy="1907"/>
          </a:xfrm>
        </p:grpSpPr>
        <p:sp>
          <p:nvSpPr>
            <p:cNvPr id="34844" name="Freeform 19"/>
            <p:cNvSpPr>
              <a:spLocks/>
            </p:cNvSpPr>
            <p:nvPr/>
          </p:nvSpPr>
          <p:spPr bwMode="auto">
            <a:xfrm>
              <a:off x="3459" y="1645"/>
              <a:ext cx="1751" cy="1315"/>
            </a:xfrm>
            <a:custGeom>
              <a:avLst/>
              <a:gdLst>
                <a:gd name="T0" fmla="*/ 816 w 1751"/>
                <a:gd name="T1" fmla="*/ 40 h 1315"/>
                <a:gd name="T2" fmla="*/ 521 w 1751"/>
                <a:gd name="T3" fmla="*/ 65 h 1315"/>
                <a:gd name="T4" fmla="*/ 401 w 1751"/>
                <a:gd name="T5" fmla="*/ 85 h 1315"/>
                <a:gd name="T6" fmla="*/ 296 w 1751"/>
                <a:gd name="T7" fmla="*/ 115 h 1315"/>
                <a:gd name="T8" fmla="*/ 206 w 1751"/>
                <a:gd name="T9" fmla="*/ 155 h 1315"/>
                <a:gd name="T10" fmla="*/ 96 w 1751"/>
                <a:gd name="T11" fmla="*/ 245 h 1315"/>
                <a:gd name="T12" fmla="*/ 56 w 1751"/>
                <a:gd name="T13" fmla="*/ 310 h 1315"/>
                <a:gd name="T14" fmla="*/ 31 w 1751"/>
                <a:gd name="T15" fmla="*/ 380 h 1315"/>
                <a:gd name="T16" fmla="*/ 1 w 1751"/>
                <a:gd name="T17" fmla="*/ 585 h 1315"/>
                <a:gd name="T18" fmla="*/ 16 w 1751"/>
                <a:gd name="T19" fmla="*/ 780 h 1315"/>
                <a:gd name="T20" fmla="*/ 106 w 1751"/>
                <a:gd name="T21" fmla="*/ 950 h 1315"/>
                <a:gd name="T22" fmla="*/ 131 w 1751"/>
                <a:gd name="T23" fmla="*/ 1010 h 1315"/>
                <a:gd name="T24" fmla="*/ 361 w 1751"/>
                <a:gd name="T25" fmla="*/ 1200 h 1315"/>
                <a:gd name="T26" fmla="*/ 466 w 1751"/>
                <a:gd name="T27" fmla="*/ 1230 h 1315"/>
                <a:gd name="T28" fmla="*/ 756 w 1751"/>
                <a:gd name="T29" fmla="*/ 1290 h 1315"/>
                <a:gd name="T30" fmla="*/ 1176 w 1751"/>
                <a:gd name="T31" fmla="*/ 1280 h 1315"/>
                <a:gd name="T32" fmla="*/ 1276 w 1751"/>
                <a:gd name="T33" fmla="*/ 1260 h 1315"/>
                <a:gd name="T34" fmla="*/ 1396 w 1751"/>
                <a:gd name="T35" fmla="*/ 1220 h 1315"/>
                <a:gd name="T36" fmla="*/ 1461 w 1751"/>
                <a:gd name="T37" fmla="*/ 1185 h 1315"/>
                <a:gd name="T38" fmla="*/ 1531 w 1751"/>
                <a:gd name="T39" fmla="*/ 1130 h 1315"/>
                <a:gd name="T40" fmla="*/ 1601 w 1751"/>
                <a:gd name="T41" fmla="*/ 1055 h 1315"/>
                <a:gd name="T42" fmla="*/ 1646 w 1751"/>
                <a:gd name="T43" fmla="*/ 990 h 1315"/>
                <a:gd name="T44" fmla="*/ 1691 w 1751"/>
                <a:gd name="T45" fmla="*/ 855 h 1315"/>
                <a:gd name="T46" fmla="*/ 1706 w 1751"/>
                <a:gd name="T47" fmla="*/ 720 h 1315"/>
                <a:gd name="T48" fmla="*/ 1751 w 1751"/>
                <a:gd name="T49" fmla="*/ 450 h 1315"/>
                <a:gd name="T50" fmla="*/ 1641 w 1751"/>
                <a:gd name="T51" fmla="*/ 200 h 1315"/>
                <a:gd name="T52" fmla="*/ 1571 w 1751"/>
                <a:gd name="T53" fmla="*/ 140 h 1315"/>
                <a:gd name="T54" fmla="*/ 1431 w 1751"/>
                <a:gd name="T55" fmla="*/ 55 h 1315"/>
                <a:gd name="T56" fmla="*/ 1356 w 1751"/>
                <a:gd name="T57" fmla="*/ 25 h 1315"/>
                <a:gd name="T58" fmla="*/ 1281 w 1751"/>
                <a:gd name="T59" fmla="*/ 20 h 1315"/>
                <a:gd name="T60" fmla="*/ 936 w 1751"/>
                <a:gd name="T61" fmla="*/ 25 h 1315"/>
                <a:gd name="T62" fmla="*/ 816 w 1751"/>
                <a:gd name="T63" fmla="*/ 40 h 1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51"/>
                <a:gd name="T97" fmla="*/ 0 h 1315"/>
                <a:gd name="T98" fmla="*/ 1751 w 1751"/>
                <a:gd name="T99" fmla="*/ 1315 h 13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51" h="1315">
                  <a:moveTo>
                    <a:pt x="816" y="40"/>
                  </a:moveTo>
                  <a:cubicBezTo>
                    <a:pt x="715" y="44"/>
                    <a:pt x="620" y="53"/>
                    <a:pt x="521" y="65"/>
                  </a:cubicBezTo>
                  <a:cubicBezTo>
                    <a:pt x="484" y="77"/>
                    <a:pt x="439" y="79"/>
                    <a:pt x="401" y="85"/>
                  </a:cubicBezTo>
                  <a:cubicBezTo>
                    <a:pt x="366" y="96"/>
                    <a:pt x="330" y="101"/>
                    <a:pt x="296" y="115"/>
                  </a:cubicBezTo>
                  <a:cubicBezTo>
                    <a:pt x="265" y="127"/>
                    <a:pt x="236" y="142"/>
                    <a:pt x="206" y="155"/>
                  </a:cubicBezTo>
                  <a:cubicBezTo>
                    <a:pt x="177" y="183"/>
                    <a:pt x="114" y="207"/>
                    <a:pt x="96" y="245"/>
                  </a:cubicBezTo>
                  <a:cubicBezTo>
                    <a:pt x="84" y="268"/>
                    <a:pt x="71" y="289"/>
                    <a:pt x="56" y="310"/>
                  </a:cubicBezTo>
                  <a:cubicBezTo>
                    <a:pt x="48" y="333"/>
                    <a:pt x="35" y="356"/>
                    <a:pt x="31" y="380"/>
                  </a:cubicBezTo>
                  <a:cubicBezTo>
                    <a:pt x="17" y="447"/>
                    <a:pt x="14" y="517"/>
                    <a:pt x="1" y="585"/>
                  </a:cubicBezTo>
                  <a:cubicBezTo>
                    <a:pt x="3" y="637"/>
                    <a:pt x="0" y="721"/>
                    <a:pt x="16" y="780"/>
                  </a:cubicBezTo>
                  <a:cubicBezTo>
                    <a:pt x="33" y="842"/>
                    <a:pt x="77" y="892"/>
                    <a:pt x="106" y="950"/>
                  </a:cubicBezTo>
                  <a:cubicBezTo>
                    <a:pt x="115" y="969"/>
                    <a:pt x="119" y="991"/>
                    <a:pt x="131" y="1010"/>
                  </a:cubicBezTo>
                  <a:cubicBezTo>
                    <a:pt x="184" y="1095"/>
                    <a:pt x="256" y="1179"/>
                    <a:pt x="361" y="1200"/>
                  </a:cubicBezTo>
                  <a:cubicBezTo>
                    <a:pt x="394" y="1216"/>
                    <a:pt x="431" y="1216"/>
                    <a:pt x="466" y="1230"/>
                  </a:cubicBezTo>
                  <a:cubicBezTo>
                    <a:pt x="558" y="1267"/>
                    <a:pt x="657" y="1281"/>
                    <a:pt x="756" y="1290"/>
                  </a:cubicBezTo>
                  <a:cubicBezTo>
                    <a:pt x="883" y="1315"/>
                    <a:pt x="1044" y="1289"/>
                    <a:pt x="1176" y="1280"/>
                  </a:cubicBezTo>
                  <a:cubicBezTo>
                    <a:pt x="1209" y="1273"/>
                    <a:pt x="1242" y="1266"/>
                    <a:pt x="1276" y="1260"/>
                  </a:cubicBezTo>
                  <a:cubicBezTo>
                    <a:pt x="1311" y="1242"/>
                    <a:pt x="1357" y="1229"/>
                    <a:pt x="1396" y="1220"/>
                  </a:cubicBezTo>
                  <a:cubicBezTo>
                    <a:pt x="1416" y="1206"/>
                    <a:pt x="1440" y="1199"/>
                    <a:pt x="1461" y="1185"/>
                  </a:cubicBezTo>
                  <a:cubicBezTo>
                    <a:pt x="1484" y="1167"/>
                    <a:pt x="1506" y="1146"/>
                    <a:pt x="1531" y="1130"/>
                  </a:cubicBezTo>
                  <a:cubicBezTo>
                    <a:pt x="1550" y="1101"/>
                    <a:pt x="1582" y="1083"/>
                    <a:pt x="1601" y="1055"/>
                  </a:cubicBezTo>
                  <a:cubicBezTo>
                    <a:pt x="1615" y="1033"/>
                    <a:pt x="1631" y="1011"/>
                    <a:pt x="1646" y="990"/>
                  </a:cubicBezTo>
                  <a:cubicBezTo>
                    <a:pt x="1653" y="952"/>
                    <a:pt x="1676" y="891"/>
                    <a:pt x="1691" y="855"/>
                  </a:cubicBezTo>
                  <a:cubicBezTo>
                    <a:pt x="1697" y="810"/>
                    <a:pt x="1698" y="764"/>
                    <a:pt x="1706" y="720"/>
                  </a:cubicBezTo>
                  <a:cubicBezTo>
                    <a:pt x="1720" y="629"/>
                    <a:pt x="1740" y="541"/>
                    <a:pt x="1751" y="450"/>
                  </a:cubicBezTo>
                  <a:cubicBezTo>
                    <a:pt x="1740" y="362"/>
                    <a:pt x="1720" y="252"/>
                    <a:pt x="1641" y="200"/>
                  </a:cubicBezTo>
                  <a:cubicBezTo>
                    <a:pt x="1622" y="172"/>
                    <a:pt x="1595" y="164"/>
                    <a:pt x="1571" y="140"/>
                  </a:cubicBezTo>
                  <a:cubicBezTo>
                    <a:pt x="1530" y="99"/>
                    <a:pt x="1484" y="74"/>
                    <a:pt x="1431" y="55"/>
                  </a:cubicBezTo>
                  <a:cubicBezTo>
                    <a:pt x="1404" y="45"/>
                    <a:pt x="1385" y="28"/>
                    <a:pt x="1356" y="25"/>
                  </a:cubicBezTo>
                  <a:cubicBezTo>
                    <a:pt x="1331" y="21"/>
                    <a:pt x="1306" y="21"/>
                    <a:pt x="1281" y="20"/>
                  </a:cubicBezTo>
                  <a:cubicBezTo>
                    <a:pt x="1166" y="0"/>
                    <a:pt x="1050" y="12"/>
                    <a:pt x="936" y="25"/>
                  </a:cubicBezTo>
                  <a:cubicBezTo>
                    <a:pt x="925" y="26"/>
                    <a:pt x="830" y="25"/>
                    <a:pt x="816" y="40"/>
                  </a:cubicBezTo>
                  <a:close/>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45" name="Freeform 20"/>
            <p:cNvSpPr>
              <a:spLocks/>
            </p:cNvSpPr>
            <p:nvPr/>
          </p:nvSpPr>
          <p:spPr bwMode="auto">
            <a:xfrm>
              <a:off x="3069" y="1495"/>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46" name="Freeform 21"/>
            <p:cNvSpPr>
              <a:spLocks/>
            </p:cNvSpPr>
            <p:nvPr/>
          </p:nvSpPr>
          <p:spPr bwMode="auto">
            <a:xfrm flipH="1">
              <a:off x="5175" y="1511"/>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47" name="Freeform 22"/>
            <p:cNvSpPr>
              <a:spLocks/>
            </p:cNvSpPr>
            <p:nvPr/>
          </p:nvSpPr>
          <p:spPr bwMode="auto">
            <a:xfrm>
              <a:off x="3660" y="2935"/>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48" name="Freeform 23"/>
            <p:cNvSpPr>
              <a:spLocks/>
            </p:cNvSpPr>
            <p:nvPr/>
          </p:nvSpPr>
          <p:spPr bwMode="auto">
            <a:xfrm flipH="1">
              <a:off x="4406" y="2926"/>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4837" name="Rectangle 56"/>
          <p:cNvSpPr>
            <a:spLocks noChangeArrowheads="1"/>
          </p:cNvSpPr>
          <p:nvPr/>
        </p:nvSpPr>
        <p:spPr bwMode="auto">
          <a:xfrm>
            <a:off x="7675563" y="744538"/>
            <a:ext cx="361950" cy="3635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sp>
        <p:nvSpPr>
          <p:cNvPr id="34838" name="Text Box 69"/>
          <p:cNvSpPr txBox="1">
            <a:spLocks noChangeArrowheads="1"/>
          </p:cNvSpPr>
          <p:nvPr/>
        </p:nvSpPr>
        <p:spPr bwMode="auto">
          <a:xfrm>
            <a:off x="7288213" y="768350"/>
            <a:ext cx="428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400" b="1">
                <a:latin typeface="Arial" pitchFamily="34" charset="0"/>
              </a:rPr>
              <a:t>42</a:t>
            </a:r>
          </a:p>
        </p:txBody>
      </p:sp>
      <p:sp>
        <p:nvSpPr>
          <p:cNvPr id="34839" name="Text Box 70"/>
          <p:cNvSpPr txBox="1">
            <a:spLocks noChangeArrowheads="1"/>
          </p:cNvSpPr>
          <p:nvPr/>
        </p:nvSpPr>
        <p:spPr bwMode="auto">
          <a:xfrm>
            <a:off x="7280275" y="1082675"/>
            <a:ext cx="428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b="1">
                <a:solidFill>
                  <a:srgbClr val="000000"/>
                </a:solidFill>
                <a:latin typeface="Arial" pitchFamily="34" charset="0"/>
              </a:rPr>
              <a:t>x</a:t>
            </a:r>
          </a:p>
        </p:txBody>
      </p:sp>
      <p:sp>
        <p:nvSpPr>
          <p:cNvPr id="34840" name="Text Box 71"/>
          <p:cNvSpPr txBox="1">
            <a:spLocks noChangeArrowheads="1"/>
          </p:cNvSpPr>
          <p:nvPr/>
        </p:nvSpPr>
        <p:spPr bwMode="auto">
          <a:xfrm>
            <a:off x="7631113" y="1077913"/>
            <a:ext cx="428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b="1">
                <a:solidFill>
                  <a:srgbClr val="000000"/>
                </a:solidFill>
                <a:latin typeface="Arial" pitchFamily="34" charset="0"/>
              </a:rPr>
              <a:t>y</a:t>
            </a:r>
          </a:p>
        </p:txBody>
      </p:sp>
      <p:sp>
        <p:nvSpPr>
          <p:cNvPr id="34841" name="Rectangle 93"/>
          <p:cNvSpPr>
            <a:spLocks noChangeArrowheads="1"/>
          </p:cNvSpPr>
          <p:nvPr/>
        </p:nvSpPr>
        <p:spPr bwMode="auto">
          <a:xfrm>
            <a:off x="7091363" y="1752600"/>
            <a:ext cx="12842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000">
                <a:solidFill>
                  <a:srgbClr val="000000"/>
                </a:solidFill>
                <a:latin typeface="Arial" pitchFamily="34" charset="0"/>
              </a:rPr>
              <a:t>a </a:t>
            </a:r>
            <a:r>
              <a:rPr lang="en-US" altLang="en-US" sz="1000">
                <a:solidFill>
                  <a:srgbClr val="000000"/>
                </a:solidFill>
                <a:latin typeface="Courier New" pitchFamily="49" charset="0"/>
              </a:rPr>
              <a:t>Point </a:t>
            </a:r>
            <a:r>
              <a:rPr lang="en-US" altLang="en-US" sz="1000">
                <a:solidFill>
                  <a:srgbClr val="000000"/>
                </a:solidFill>
                <a:latin typeface="Arial" pitchFamily="34" charset="0"/>
              </a:rPr>
              <a:t>object… </a:t>
            </a:r>
          </a:p>
        </p:txBody>
      </p:sp>
      <p:sp>
        <p:nvSpPr>
          <p:cNvPr id="34842" name="Text Box 69"/>
          <p:cNvSpPr txBox="1">
            <a:spLocks noChangeArrowheads="1"/>
          </p:cNvSpPr>
          <p:nvPr/>
        </p:nvSpPr>
        <p:spPr bwMode="auto">
          <a:xfrm>
            <a:off x="7648575" y="774700"/>
            <a:ext cx="428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400" b="1">
                <a:latin typeface="Arial" pitchFamily="34" charset="0"/>
              </a:rPr>
              <a:t>42</a:t>
            </a:r>
          </a:p>
        </p:txBody>
      </p:sp>
      <p:sp>
        <p:nvSpPr>
          <p:cNvPr id="67" name="Text Box 1051"/>
          <p:cNvSpPr txBox="1">
            <a:spLocks noChangeArrowheads="1"/>
          </p:cNvSpPr>
          <p:nvPr/>
        </p:nvSpPr>
        <p:spPr bwMode="auto">
          <a:xfrm rot="20279340">
            <a:off x="1016000" y="2011363"/>
            <a:ext cx="6781800" cy="2678112"/>
          </a:xfrm>
          <a:prstGeom prst="rect">
            <a:avLst/>
          </a:prstGeom>
          <a:solidFill>
            <a:schemeClr val="bg1"/>
          </a:solidFill>
          <a:ln w="9525">
            <a:solidFill>
              <a:srgbClr val="0703F3"/>
            </a:solidFill>
            <a:miter lim="800000"/>
            <a:headEnd/>
            <a:tailEnd/>
          </a:ln>
        </p:spPr>
        <p:txBody>
          <a:bodyPr>
            <a:spAutoFit/>
          </a:bodyPr>
          <a:lstStyle/>
          <a:p>
            <a:pPr algn="ctr">
              <a:defRPr/>
            </a:pPr>
            <a:r>
              <a:rPr lang="en-US" sz="4200" dirty="0">
                <a:latin typeface="+mj-lt"/>
                <a:ea typeface="ＭＳ Ｐゴシック" pitchFamily="1" charset="-128"/>
              </a:rPr>
              <a:t>In Java, the fundamental activity is designing and creating DATATYPES and DATA (rather than functions)</a:t>
            </a:r>
          </a:p>
        </p:txBody>
      </p:sp>
    </p:spTree>
    <p:extLst>
      <p:ext uri="{BB962C8B-B14F-4D97-AF65-F5344CB8AC3E}">
        <p14:creationId xmlns:p14="http://schemas.microsoft.com/office/powerpoint/2010/main" val="258488498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2"/>
          <p:cNvGrpSpPr>
            <a:grpSpLocks/>
          </p:cNvGrpSpPr>
          <p:nvPr/>
        </p:nvGrpSpPr>
        <p:grpSpPr bwMode="auto">
          <a:xfrm>
            <a:off x="5468938" y="4716463"/>
            <a:ext cx="1711325" cy="1873250"/>
            <a:chOff x="4480" y="2230"/>
            <a:chExt cx="1078" cy="1180"/>
          </a:xfrm>
        </p:grpSpPr>
        <p:grpSp>
          <p:nvGrpSpPr>
            <p:cNvPr id="35920" name="Group 3"/>
            <p:cNvGrpSpPr>
              <a:grpSpLocks/>
            </p:cNvGrpSpPr>
            <p:nvPr/>
          </p:nvGrpSpPr>
          <p:grpSpPr bwMode="auto">
            <a:xfrm>
              <a:off x="4480" y="2228"/>
              <a:ext cx="1078" cy="1122"/>
              <a:chOff x="3600" y="1551"/>
              <a:chExt cx="528" cy="657"/>
            </a:xfrm>
          </p:grpSpPr>
          <p:sp>
            <p:nvSpPr>
              <p:cNvPr id="35923" name="AutoShape 4"/>
              <p:cNvSpPr>
                <a:spLocks noChangeArrowheads="1"/>
              </p:cNvSpPr>
              <p:nvPr/>
            </p:nvSpPr>
            <p:spPr bwMode="auto">
              <a:xfrm>
                <a:off x="3600" y="1824"/>
                <a:ext cx="528" cy="384"/>
              </a:xfrm>
              <a:prstGeom prst="cube">
                <a:avLst>
                  <a:gd name="adj" fmla="val 25000"/>
                </a:avLst>
              </a:prstGeom>
              <a:solidFill>
                <a:schemeClr val="bg1"/>
              </a:solidFill>
              <a:ln w="28575">
                <a:solidFill>
                  <a:srgbClr val="0000FF"/>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sp>
            <p:nvSpPr>
              <p:cNvPr id="35924" name="AutoShape 5"/>
              <p:cNvSpPr>
                <a:spLocks noChangeArrowheads="1"/>
              </p:cNvSpPr>
              <p:nvPr/>
            </p:nvSpPr>
            <p:spPr bwMode="auto">
              <a:xfrm>
                <a:off x="3648" y="1684"/>
                <a:ext cx="192" cy="236"/>
              </a:xfrm>
              <a:prstGeom prst="can">
                <a:avLst>
                  <a:gd name="adj" fmla="val 49997"/>
                </a:avLst>
              </a:prstGeom>
              <a:solidFill>
                <a:schemeClr val="bg1"/>
              </a:solidFill>
              <a:ln w="28575">
                <a:solidFill>
                  <a:srgbClr val="0000FF"/>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sp>
            <p:nvSpPr>
              <p:cNvPr id="35925" name="Freeform 6"/>
              <p:cNvSpPr>
                <a:spLocks/>
              </p:cNvSpPr>
              <p:nvPr/>
            </p:nvSpPr>
            <p:spPr bwMode="auto">
              <a:xfrm>
                <a:off x="3708" y="1551"/>
                <a:ext cx="66" cy="189"/>
              </a:xfrm>
              <a:custGeom>
                <a:avLst/>
                <a:gdLst>
                  <a:gd name="T0" fmla="*/ 1 w 101"/>
                  <a:gd name="T1" fmla="*/ 189 h 189"/>
                  <a:gd name="T2" fmla="*/ 1 w 101"/>
                  <a:gd name="T3" fmla="*/ 171 h 189"/>
                  <a:gd name="T4" fmla="*/ 1 w 101"/>
                  <a:gd name="T5" fmla="*/ 61 h 189"/>
                  <a:gd name="T6" fmla="*/ 1 w 101"/>
                  <a:gd name="T7" fmla="*/ 98 h 189"/>
                  <a:gd name="T8" fmla="*/ 1 w 101"/>
                  <a:gd name="T9" fmla="*/ 85 h 189"/>
                  <a:gd name="T10" fmla="*/ 1 w 101"/>
                  <a:gd name="T11" fmla="*/ 73 h 189"/>
                  <a:gd name="T12" fmla="*/ 1 w 101"/>
                  <a:gd name="T13" fmla="*/ 0 h 189"/>
                  <a:gd name="T14" fmla="*/ 0 60000 65536"/>
                  <a:gd name="T15" fmla="*/ 0 60000 65536"/>
                  <a:gd name="T16" fmla="*/ 0 60000 65536"/>
                  <a:gd name="T17" fmla="*/ 0 60000 65536"/>
                  <a:gd name="T18" fmla="*/ 0 60000 65536"/>
                  <a:gd name="T19" fmla="*/ 0 60000 65536"/>
                  <a:gd name="T20" fmla="*/ 0 60000 65536"/>
                  <a:gd name="T21" fmla="*/ 0 w 101"/>
                  <a:gd name="T22" fmla="*/ 0 h 189"/>
                  <a:gd name="T23" fmla="*/ 101 w 101"/>
                  <a:gd name="T24" fmla="*/ 189 h 1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 h="189">
                    <a:moveTo>
                      <a:pt x="4" y="189"/>
                    </a:moveTo>
                    <a:cubicBezTo>
                      <a:pt x="31" y="184"/>
                      <a:pt x="56" y="177"/>
                      <a:pt x="83" y="171"/>
                    </a:cubicBezTo>
                    <a:cubicBezTo>
                      <a:pt x="101" y="116"/>
                      <a:pt x="80" y="73"/>
                      <a:pt x="28" y="61"/>
                    </a:cubicBezTo>
                    <a:cubicBezTo>
                      <a:pt x="27" y="62"/>
                      <a:pt x="0" y="92"/>
                      <a:pt x="22" y="98"/>
                    </a:cubicBezTo>
                    <a:cubicBezTo>
                      <a:pt x="29" y="99"/>
                      <a:pt x="33" y="87"/>
                      <a:pt x="40" y="85"/>
                    </a:cubicBezTo>
                    <a:cubicBezTo>
                      <a:pt x="55" y="79"/>
                      <a:pt x="72" y="77"/>
                      <a:pt x="89" y="73"/>
                    </a:cubicBezTo>
                    <a:cubicBezTo>
                      <a:pt x="87" y="48"/>
                      <a:pt x="83" y="0"/>
                      <a:pt x="83"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5921" name="Rectangle 7"/>
            <p:cNvSpPr>
              <a:spLocks noChangeArrowheads="1"/>
            </p:cNvSpPr>
            <p:nvPr/>
          </p:nvSpPr>
          <p:spPr bwMode="auto">
            <a:xfrm>
              <a:off x="5100" y="3075"/>
              <a:ext cx="220" cy="270"/>
            </a:xfrm>
            <a:prstGeom prst="rect">
              <a:avLst/>
            </a:prstGeom>
            <a:solidFill>
              <a:schemeClr val="bg1"/>
            </a:solidFill>
            <a:ln w="12700">
              <a:solidFill>
                <a:srgbClr val="0000FF"/>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sp>
          <p:nvSpPr>
            <p:cNvPr id="35922" name="Freeform 8"/>
            <p:cNvSpPr>
              <a:spLocks/>
            </p:cNvSpPr>
            <p:nvPr/>
          </p:nvSpPr>
          <p:spPr bwMode="auto">
            <a:xfrm>
              <a:off x="5170" y="3075"/>
              <a:ext cx="145" cy="335"/>
            </a:xfrm>
            <a:custGeom>
              <a:avLst/>
              <a:gdLst>
                <a:gd name="T0" fmla="*/ 67 w 150"/>
                <a:gd name="T1" fmla="*/ 0 h 330"/>
                <a:gd name="T2" fmla="*/ 0 w 150"/>
                <a:gd name="T3" fmla="*/ 73 h 330"/>
                <a:gd name="T4" fmla="*/ 0 w 150"/>
                <a:gd name="T5" fmla="*/ 466 h 330"/>
                <a:gd name="T6" fmla="*/ 69 w 150"/>
                <a:gd name="T7" fmla="*/ 388 h 330"/>
                <a:gd name="T8" fmla="*/ 67 w 150"/>
                <a:gd name="T9" fmla="*/ 0 h 330"/>
                <a:gd name="T10" fmla="*/ 0 60000 65536"/>
                <a:gd name="T11" fmla="*/ 0 60000 65536"/>
                <a:gd name="T12" fmla="*/ 0 60000 65536"/>
                <a:gd name="T13" fmla="*/ 0 60000 65536"/>
                <a:gd name="T14" fmla="*/ 0 60000 65536"/>
                <a:gd name="T15" fmla="*/ 0 w 150"/>
                <a:gd name="T16" fmla="*/ 0 h 330"/>
                <a:gd name="T17" fmla="*/ 150 w 150"/>
                <a:gd name="T18" fmla="*/ 330 h 330"/>
              </a:gdLst>
              <a:ahLst/>
              <a:cxnLst>
                <a:cxn ang="T10">
                  <a:pos x="T0" y="T1"/>
                </a:cxn>
                <a:cxn ang="T11">
                  <a:pos x="T2" y="T3"/>
                </a:cxn>
                <a:cxn ang="T12">
                  <a:pos x="T4" y="T5"/>
                </a:cxn>
                <a:cxn ang="T13">
                  <a:pos x="T6" y="T7"/>
                </a:cxn>
                <a:cxn ang="T14">
                  <a:pos x="T8" y="T9"/>
                </a:cxn>
              </a:cxnLst>
              <a:rect l="T15" t="T16" r="T17" b="T18"/>
              <a:pathLst>
                <a:path w="150" h="330">
                  <a:moveTo>
                    <a:pt x="145" y="0"/>
                  </a:moveTo>
                  <a:lnTo>
                    <a:pt x="0" y="50"/>
                  </a:lnTo>
                  <a:lnTo>
                    <a:pt x="0" y="330"/>
                  </a:lnTo>
                  <a:lnTo>
                    <a:pt x="150" y="275"/>
                  </a:lnTo>
                  <a:lnTo>
                    <a:pt x="145" y="0"/>
                  </a:lnTo>
                  <a:close/>
                </a:path>
              </a:pathLst>
            </a:custGeom>
            <a:solidFill>
              <a:schemeClr val="bg1"/>
            </a:solidFill>
            <a:ln w="12700">
              <a:solidFill>
                <a:srgbClr val="0000FF"/>
              </a:solidFill>
              <a:round/>
              <a:headEnd/>
              <a:tailEnd/>
            </a:ln>
          </p:spPr>
          <p:txBody>
            <a:bodyPr wrap="none" anchor="ctr"/>
            <a:lstStyle/>
            <a:p>
              <a:endParaRPr lang="en-US"/>
            </a:p>
          </p:txBody>
        </p:sp>
      </p:grpSp>
      <p:sp>
        <p:nvSpPr>
          <p:cNvPr id="35843" name="Text Box 27"/>
          <p:cNvSpPr txBox="1">
            <a:spLocks noChangeArrowheads="1"/>
          </p:cNvSpPr>
          <p:nvPr/>
        </p:nvSpPr>
        <p:spPr bwMode="auto">
          <a:xfrm>
            <a:off x="7010400" y="4535488"/>
            <a:ext cx="1773238" cy="598487"/>
          </a:xfrm>
          <a:prstGeom prst="rect">
            <a:avLst/>
          </a:prstGeom>
          <a:noFill/>
          <a:ln w="19050">
            <a:solidFill>
              <a:srgbClr val="0703F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b="1">
                <a:solidFill>
                  <a:srgbClr val="0703F3"/>
                </a:solidFill>
              </a:rPr>
              <a:t>Classes</a:t>
            </a:r>
          </a:p>
        </p:txBody>
      </p:sp>
      <p:grpSp>
        <p:nvGrpSpPr>
          <p:cNvPr id="35844" name="Group 28"/>
          <p:cNvGrpSpPr>
            <a:grpSpLocks/>
          </p:cNvGrpSpPr>
          <p:nvPr/>
        </p:nvGrpSpPr>
        <p:grpSpPr bwMode="auto">
          <a:xfrm>
            <a:off x="5884863" y="6372225"/>
            <a:ext cx="269875" cy="274638"/>
            <a:chOff x="4867" y="1148"/>
            <a:chExt cx="140" cy="148"/>
          </a:xfrm>
        </p:grpSpPr>
        <p:sp>
          <p:nvSpPr>
            <p:cNvPr id="35912" name="Freeform 29"/>
            <p:cNvSpPr>
              <a:spLocks/>
            </p:cNvSpPr>
            <p:nvPr/>
          </p:nvSpPr>
          <p:spPr bwMode="auto">
            <a:xfrm>
              <a:off x="4867" y="1173"/>
              <a:ext cx="140" cy="123"/>
            </a:xfrm>
            <a:custGeom>
              <a:avLst/>
              <a:gdLst>
                <a:gd name="T0" fmla="*/ 0 w 520"/>
                <a:gd name="T1" fmla="*/ 0 h 310"/>
                <a:gd name="T2" fmla="*/ 0 w 520"/>
                <a:gd name="T3" fmla="*/ 0 h 310"/>
                <a:gd name="T4" fmla="*/ 0 w 520"/>
                <a:gd name="T5" fmla="*/ 0 h 310"/>
                <a:gd name="T6" fmla="*/ 0 w 520"/>
                <a:gd name="T7" fmla="*/ 0 h 310"/>
                <a:gd name="T8" fmla="*/ 0 w 520"/>
                <a:gd name="T9" fmla="*/ 0 h 310"/>
                <a:gd name="T10" fmla="*/ 0 w 520"/>
                <a:gd name="T11" fmla="*/ 0 h 310"/>
                <a:gd name="T12" fmla="*/ 0 w 520"/>
                <a:gd name="T13" fmla="*/ 0 h 310"/>
                <a:gd name="T14" fmla="*/ 0 w 520"/>
                <a:gd name="T15" fmla="*/ 0 h 310"/>
                <a:gd name="T16" fmla="*/ 0 w 520"/>
                <a:gd name="T17" fmla="*/ 0 h 310"/>
                <a:gd name="T18" fmla="*/ 0 w 520"/>
                <a:gd name="T19" fmla="*/ 0 h 3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0"/>
                <a:gd name="T31" fmla="*/ 0 h 310"/>
                <a:gd name="T32" fmla="*/ 520 w 520"/>
                <a:gd name="T33" fmla="*/ 310 h 3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0" h="310">
                  <a:moveTo>
                    <a:pt x="99" y="0"/>
                  </a:moveTo>
                  <a:cubicBezTo>
                    <a:pt x="116" y="11"/>
                    <a:pt x="127" y="22"/>
                    <a:pt x="139" y="40"/>
                  </a:cubicBezTo>
                  <a:cubicBezTo>
                    <a:pt x="131" y="62"/>
                    <a:pt x="121" y="77"/>
                    <a:pt x="99" y="85"/>
                  </a:cubicBezTo>
                  <a:cubicBezTo>
                    <a:pt x="39" y="132"/>
                    <a:pt x="62" y="114"/>
                    <a:pt x="29" y="160"/>
                  </a:cubicBezTo>
                  <a:cubicBezTo>
                    <a:pt x="0" y="304"/>
                    <a:pt x="218" y="298"/>
                    <a:pt x="304" y="305"/>
                  </a:cubicBezTo>
                  <a:cubicBezTo>
                    <a:pt x="330" y="307"/>
                    <a:pt x="357" y="308"/>
                    <a:pt x="384" y="310"/>
                  </a:cubicBezTo>
                  <a:cubicBezTo>
                    <a:pt x="414" y="303"/>
                    <a:pt x="445" y="300"/>
                    <a:pt x="474" y="290"/>
                  </a:cubicBezTo>
                  <a:cubicBezTo>
                    <a:pt x="520" y="273"/>
                    <a:pt x="489" y="175"/>
                    <a:pt x="489" y="165"/>
                  </a:cubicBezTo>
                  <a:cubicBezTo>
                    <a:pt x="483" y="99"/>
                    <a:pt x="369" y="91"/>
                    <a:pt x="319" y="75"/>
                  </a:cubicBezTo>
                  <a:cubicBezTo>
                    <a:pt x="310" y="50"/>
                    <a:pt x="327" y="36"/>
                    <a:pt x="344" y="20"/>
                  </a:cubicBezTo>
                </a:path>
              </a:pathLst>
            </a:custGeom>
            <a:solidFill>
              <a:schemeClr val="bg1"/>
            </a:solidFill>
            <a:ln w="12700">
              <a:solidFill>
                <a:srgbClr val="009900"/>
              </a:solidFill>
              <a:round/>
              <a:headEnd/>
              <a:tailEnd/>
            </a:ln>
          </p:spPr>
          <p:txBody>
            <a:bodyPr wrap="none" anchor="ctr"/>
            <a:lstStyle/>
            <a:p>
              <a:endParaRPr lang="en-US"/>
            </a:p>
          </p:txBody>
        </p:sp>
        <p:sp>
          <p:nvSpPr>
            <p:cNvPr id="35913" name="Freeform 30"/>
            <p:cNvSpPr>
              <a:spLocks/>
            </p:cNvSpPr>
            <p:nvPr/>
          </p:nvSpPr>
          <p:spPr bwMode="auto">
            <a:xfrm>
              <a:off x="4917" y="1183"/>
              <a:ext cx="8" cy="32"/>
            </a:xfrm>
            <a:custGeom>
              <a:avLst/>
              <a:gdLst>
                <a:gd name="T0" fmla="*/ 0 w 30"/>
                <a:gd name="T1" fmla="*/ 0 h 80"/>
                <a:gd name="T2" fmla="*/ 0 w 30"/>
                <a:gd name="T3" fmla="*/ 0 h 80"/>
                <a:gd name="T4" fmla="*/ 0 w 30"/>
                <a:gd name="T5" fmla="*/ 0 h 80"/>
                <a:gd name="T6" fmla="*/ 0 60000 65536"/>
                <a:gd name="T7" fmla="*/ 0 60000 65536"/>
                <a:gd name="T8" fmla="*/ 0 60000 65536"/>
                <a:gd name="T9" fmla="*/ 0 w 30"/>
                <a:gd name="T10" fmla="*/ 0 h 80"/>
                <a:gd name="T11" fmla="*/ 30 w 30"/>
                <a:gd name="T12" fmla="*/ 80 h 80"/>
              </a:gdLst>
              <a:ahLst/>
              <a:cxnLst>
                <a:cxn ang="T6">
                  <a:pos x="T0" y="T1"/>
                </a:cxn>
                <a:cxn ang="T7">
                  <a:pos x="T2" y="T3"/>
                </a:cxn>
                <a:cxn ang="T8">
                  <a:pos x="T4" y="T5"/>
                </a:cxn>
              </a:cxnLst>
              <a:rect l="T9" t="T10" r="T11" b="T12"/>
              <a:pathLst>
                <a:path w="30" h="80">
                  <a:moveTo>
                    <a:pt x="0" y="0"/>
                  </a:moveTo>
                  <a:cubicBezTo>
                    <a:pt x="21" y="7"/>
                    <a:pt x="23" y="19"/>
                    <a:pt x="30" y="40"/>
                  </a:cubicBezTo>
                  <a:cubicBezTo>
                    <a:pt x="23" y="70"/>
                    <a:pt x="23" y="61"/>
                    <a:pt x="5" y="80"/>
                  </a:cubicBezTo>
                </a:path>
              </a:pathLst>
            </a:custGeom>
            <a:solidFill>
              <a:schemeClr val="bg1"/>
            </a:solidFill>
            <a:ln w="12700">
              <a:solidFill>
                <a:srgbClr val="009900"/>
              </a:solidFill>
              <a:round/>
              <a:headEnd/>
              <a:tailEnd/>
            </a:ln>
          </p:spPr>
          <p:txBody>
            <a:bodyPr wrap="none" anchor="ctr"/>
            <a:lstStyle/>
            <a:p>
              <a:endParaRPr lang="en-US"/>
            </a:p>
          </p:txBody>
        </p:sp>
        <p:sp>
          <p:nvSpPr>
            <p:cNvPr id="35914" name="Freeform 31"/>
            <p:cNvSpPr>
              <a:spLocks/>
            </p:cNvSpPr>
            <p:nvPr/>
          </p:nvSpPr>
          <p:spPr bwMode="auto">
            <a:xfrm>
              <a:off x="4934" y="1179"/>
              <a:ext cx="32" cy="67"/>
            </a:xfrm>
            <a:custGeom>
              <a:avLst/>
              <a:gdLst>
                <a:gd name="T0" fmla="*/ 0 w 119"/>
                <a:gd name="T1" fmla="*/ 0 h 170"/>
                <a:gd name="T2" fmla="*/ 0 w 119"/>
                <a:gd name="T3" fmla="*/ 0 h 170"/>
                <a:gd name="T4" fmla="*/ 0 w 119"/>
                <a:gd name="T5" fmla="*/ 0 h 170"/>
                <a:gd name="T6" fmla="*/ 0 w 119"/>
                <a:gd name="T7" fmla="*/ 0 h 170"/>
                <a:gd name="T8" fmla="*/ 0 60000 65536"/>
                <a:gd name="T9" fmla="*/ 0 60000 65536"/>
                <a:gd name="T10" fmla="*/ 0 60000 65536"/>
                <a:gd name="T11" fmla="*/ 0 60000 65536"/>
                <a:gd name="T12" fmla="*/ 0 w 119"/>
                <a:gd name="T13" fmla="*/ 0 h 170"/>
                <a:gd name="T14" fmla="*/ 119 w 119"/>
                <a:gd name="T15" fmla="*/ 170 h 170"/>
              </a:gdLst>
              <a:ahLst/>
              <a:cxnLst>
                <a:cxn ang="T8">
                  <a:pos x="T0" y="T1"/>
                </a:cxn>
                <a:cxn ang="T9">
                  <a:pos x="T2" y="T3"/>
                </a:cxn>
                <a:cxn ang="T10">
                  <a:pos x="T4" y="T5"/>
                </a:cxn>
                <a:cxn ang="T11">
                  <a:pos x="T6" y="T7"/>
                </a:cxn>
              </a:cxnLst>
              <a:rect l="T12" t="T13" r="T14" b="T15"/>
              <a:pathLst>
                <a:path w="119" h="170">
                  <a:moveTo>
                    <a:pt x="39" y="0"/>
                  </a:moveTo>
                  <a:cubicBezTo>
                    <a:pt x="0" y="38"/>
                    <a:pt x="29" y="91"/>
                    <a:pt x="69" y="120"/>
                  </a:cubicBezTo>
                  <a:cubicBezTo>
                    <a:pt x="82" y="129"/>
                    <a:pt x="114" y="145"/>
                    <a:pt x="114" y="145"/>
                  </a:cubicBezTo>
                  <a:cubicBezTo>
                    <a:pt x="115" y="153"/>
                    <a:pt x="119" y="170"/>
                    <a:pt x="119" y="170"/>
                  </a:cubicBezTo>
                </a:path>
              </a:pathLst>
            </a:custGeom>
            <a:solidFill>
              <a:schemeClr val="bg1"/>
            </a:solidFill>
            <a:ln w="12700">
              <a:solidFill>
                <a:srgbClr val="009900"/>
              </a:solidFill>
              <a:round/>
              <a:headEnd/>
              <a:tailEnd/>
            </a:ln>
          </p:spPr>
          <p:txBody>
            <a:bodyPr wrap="none" anchor="ctr"/>
            <a:lstStyle/>
            <a:p>
              <a:endParaRPr lang="en-US"/>
            </a:p>
          </p:txBody>
        </p:sp>
        <p:sp>
          <p:nvSpPr>
            <p:cNvPr id="35915" name="Freeform 32"/>
            <p:cNvSpPr>
              <a:spLocks/>
            </p:cNvSpPr>
            <p:nvPr/>
          </p:nvSpPr>
          <p:spPr bwMode="auto">
            <a:xfrm>
              <a:off x="4899" y="1262"/>
              <a:ext cx="14" cy="26"/>
            </a:xfrm>
            <a:custGeom>
              <a:avLst/>
              <a:gdLst>
                <a:gd name="T0" fmla="*/ 0 w 50"/>
                <a:gd name="T1" fmla="*/ 0 h 65"/>
                <a:gd name="T2" fmla="*/ 0 w 50"/>
                <a:gd name="T3" fmla="*/ 0 h 65"/>
                <a:gd name="T4" fmla="*/ 0 w 50"/>
                <a:gd name="T5" fmla="*/ 0 h 65"/>
                <a:gd name="T6" fmla="*/ 0 60000 65536"/>
                <a:gd name="T7" fmla="*/ 0 60000 65536"/>
                <a:gd name="T8" fmla="*/ 0 60000 65536"/>
                <a:gd name="T9" fmla="*/ 0 w 50"/>
                <a:gd name="T10" fmla="*/ 0 h 65"/>
                <a:gd name="T11" fmla="*/ 50 w 50"/>
                <a:gd name="T12" fmla="*/ 65 h 65"/>
              </a:gdLst>
              <a:ahLst/>
              <a:cxnLst>
                <a:cxn ang="T6">
                  <a:pos x="T0" y="T1"/>
                </a:cxn>
                <a:cxn ang="T7">
                  <a:pos x="T2" y="T3"/>
                </a:cxn>
                <a:cxn ang="T8">
                  <a:pos x="T4" y="T5"/>
                </a:cxn>
              </a:cxnLst>
              <a:rect l="T9" t="T10" r="T11" b="T12"/>
              <a:pathLst>
                <a:path w="50" h="65">
                  <a:moveTo>
                    <a:pt x="0" y="0"/>
                  </a:moveTo>
                  <a:cubicBezTo>
                    <a:pt x="0" y="0"/>
                    <a:pt x="7" y="32"/>
                    <a:pt x="10" y="35"/>
                  </a:cubicBezTo>
                  <a:cubicBezTo>
                    <a:pt x="15" y="40"/>
                    <a:pt x="50" y="65"/>
                    <a:pt x="50" y="65"/>
                  </a:cubicBezTo>
                </a:path>
              </a:pathLst>
            </a:custGeom>
            <a:solidFill>
              <a:schemeClr val="bg1"/>
            </a:solidFill>
            <a:ln w="12700">
              <a:solidFill>
                <a:srgbClr val="009900"/>
              </a:solidFill>
              <a:round/>
              <a:headEnd/>
              <a:tailEnd/>
            </a:ln>
          </p:spPr>
          <p:txBody>
            <a:bodyPr wrap="none" anchor="ctr"/>
            <a:lstStyle/>
            <a:p>
              <a:endParaRPr lang="en-US"/>
            </a:p>
          </p:txBody>
        </p:sp>
        <p:sp>
          <p:nvSpPr>
            <p:cNvPr id="35916" name="Freeform 33"/>
            <p:cNvSpPr>
              <a:spLocks/>
            </p:cNvSpPr>
            <p:nvPr/>
          </p:nvSpPr>
          <p:spPr bwMode="auto">
            <a:xfrm>
              <a:off x="4930" y="1276"/>
              <a:ext cx="15" cy="18"/>
            </a:xfrm>
            <a:custGeom>
              <a:avLst/>
              <a:gdLst>
                <a:gd name="T0" fmla="*/ 0 w 55"/>
                <a:gd name="T1" fmla="*/ 0 h 45"/>
                <a:gd name="T2" fmla="*/ 0 w 55"/>
                <a:gd name="T3" fmla="*/ 0 h 45"/>
                <a:gd name="T4" fmla="*/ 0 w 55"/>
                <a:gd name="T5" fmla="*/ 0 h 45"/>
                <a:gd name="T6" fmla="*/ 0 60000 65536"/>
                <a:gd name="T7" fmla="*/ 0 60000 65536"/>
                <a:gd name="T8" fmla="*/ 0 60000 65536"/>
                <a:gd name="T9" fmla="*/ 0 w 55"/>
                <a:gd name="T10" fmla="*/ 0 h 45"/>
                <a:gd name="T11" fmla="*/ 55 w 55"/>
                <a:gd name="T12" fmla="*/ 45 h 45"/>
              </a:gdLst>
              <a:ahLst/>
              <a:cxnLst>
                <a:cxn ang="T6">
                  <a:pos x="T0" y="T1"/>
                </a:cxn>
                <a:cxn ang="T7">
                  <a:pos x="T2" y="T3"/>
                </a:cxn>
                <a:cxn ang="T8">
                  <a:pos x="T4" y="T5"/>
                </a:cxn>
              </a:cxnLst>
              <a:rect l="T9" t="T10" r="T11" b="T12"/>
              <a:pathLst>
                <a:path w="55" h="45">
                  <a:moveTo>
                    <a:pt x="0" y="0"/>
                  </a:moveTo>
                  <a:cubicBezTo>
                    <a:pt x="0" y="0"/>
                    <a:pt x="24" y="29"/>
                    <a:pt x="25" y="30"/>
                  </a:cubicBezTo>
                  <a:cubicBezTo>
                    <a:pt x="32" y="37"/>
                    <a:pt x="55" y="45"/>
                    <a:pt x="55" y="45"/>
                  </a:cubicBezTo>
                </a:path>
              </a:pathLst>
            </a:custGeom>
            <a:solidFill>
              <a:schemeClr val="bg1"/>
            </a:solidFill>
            <a:ln w="12700">
              <a:solidFill>
                <a:srgbClr val="009900"/>
              </a:solidFill>
              <a:round/>
              <a:headEnd/>
              <a:tailEnd/>
            </a:ln>
          </p:spPr>
          <p:txBody>
            <a:bodyPr wrap="none" anchor="ctr"/>
            <a:lstStyle/>
            <a:p>
              <a:endParaRPr lang="en-US"/>
            </a:p>
          </p:txBody>
        </p:sp>
        <p:sp>
          <p:nvSpPr>
            <p:cNvPr id="35917" name="Freeform 34"/>
            <p:cNvSpPr>
              <a:spLocks/>
            </p:cNvSpPr>
            <p:nvPr/>
          </p:nvSpPr>
          <p:spPr bwMode="auto">
            <a:xfrm>
              <a:off x="4969" y="1270"/>
              <a:ext cx="15" cy="26"/>
            </a:xfrm>
            <a:custGeom>
              <a:avLst/>
              <a:gdLst>
                <a:gd name="T0" fmla="*/ 0 w 55"/>
                <a:gd name="T1" fmla="*/ 0 h 65"/>
                <a:gd name="T2" fmla="*/ 0 w 55"/>
                <a:gd name="T3" fmla="*/ 0 h 65"/>
                <a:gd name="T4" fmla="*/ 0 60000 65536"/>
                <a:gd name="T5" fmla="*/ 0 60000 65536"/>
                <a:gd name="T6" fmla="*/ 0 w 55"/>
                <a:gd name="T7" fmla="*/ 0 h 65"/>
                <a:gd name="T8" fmla="*/ 55 w 55"/>
                <a:gd name="T9" fmla="*/ 65 h 65"/>
              </a:gdLst>
              <a:ahLst/>
              <a:cxnLst>
                <a:cxn ang="T4">
                  <a:pos x="T0" y="T1"/>
                </a:cxn>
                <a:cxn ang="T5">
                  <a:pos x="T2" y="T3"/>
                </a:cxn>
              </a:cxnLst>
              <a:rect l="T6" t="T7" r="T8" b="T9"/>
              <a:pathLst>
                <a:path w="55" h="65">
                  <a:moveTo>
                    <a:pt x="45" y="0"/>
                  </a:moveTo>
                  <a:cubicBezTo>
                    <a:pt x="55" y="42"/>
                    <a:pt x="25" y="39"/>
                    <a:pt x="0" y="65"/>
                  </a:cubicBezTo>
                </a:path>
              </a:pathLst>
            </a:custGeom>
            <a:solidFill>
              <a:schemeClr val="bg1"/>
            </a:solidFill>
            <a:ln w="12700">
              <a:solidFill>
                <a:srgbClr val="009900"/>
              </a:solidFill>
              <a:round/>
              <a:headEnd/>
              <a:tailEnd/>
            </a:ln>
          </p:spPr>
          <p:txBody>
            <a:bodyPr wrap="none" anchor="ctr"/>
            <a:lstStyle/>
            <a:p>
              <a:endParaRPr lang="en-US"/>
            </a:p>
          </p:txBody>
        </p:sp>
        <p:sp>
          <p:nvSpPr>
            <p:cNvPr id="35918" name="Freeform 35"/>
            <p:cNvSpPr>
              <a:spLocks/>
            </p:cNvSpPr>
            <p:nvPr/>
          </p:nvSpPr>
          <p:spPr bwMode="auto">
            <a:xfrm>
              <a:off x="4893" y="1193"/>
              <a:ext cx="72" cy="10"/>
            </a:xfrm>
            <a:custGeom>
              <a:avLst/>
              <a:gdLst>
                <a:gd name="T0" fmla="*/ 0 w 269"/>
                <a:gd name="T1" fmla="*/ 0 h 25"/>
                <a:gd name="T2" fmla="*/ 0 w 269"/>
                <a:gd name="T3" fmla="*/ 0 h 25"/>
                <a:gd name="T4" fmla="*/ 0 w 269"/>
                <a:gd name="T5" fmla="*/ 0 h 25"/>
                <a:gd name="T6" fmla="*/ 0 w 269"/>
                <a:gd name="T7" fmla="*/ 0 h 25"/>
                <a:gd name="T8" fmla="*/ 0 60000 65536"/>
                <a:gd name="T9" fmla="*/ 0 60000 65536"/>
                <a:gd name="T10" fmla="*/ 0 60000 65536"/>
                <a:gd name="T11" fmla="*/ 0 60000 65536"/>
                <a:gd name="T12" fmla="*/ 0 w 269"/>
                <a:gd name="T13" fmla="*/ 0 h 25"/>
                <a:gd name="T14" fmla="*/ 269 w 269"/>
                <a:gd name="T15" fmla="*/ 25 h 25"/>
              </a:gdLst>
              <a:ahLst/>
              <a:cxnLst>
                <a:cxn ang="T8">
                  <a:pos x="T0" y="T1"/>
                </a:cxn>
                <a:cxn ang="T9">
                  <a:pos x="T2" y="T3"/>
                </a:cxn>
                <a:cxn ang="T10">
                  <a:pos x="T4" y="T5"/>
                </a:cxn>
                <a:cxn ang="T11">
                  <a:pos x="T6" y="T7"/>
                </a:cxn>
              </a:cxnLst>
              <a:rect l="T12" t="T13" r="T14" b="T15"/>
              <a:pathLst>
                <a:path w="269" h="25">
                  <a:moveTo>
                    <a:pt x="234" y="5"/>
                  </a:moveTo>
                  <a:cubicBezTo>
                    <a:pt x="269" y="16"/>
                    <a:pt x="233" y="20"/>
                    <a:pt x="219" y="25"/>
                  </a:cubicBezTo>
                  <a:cubicBezTo>
                    <a:pt x="154" y="23"/>
                    <a:pt x="88" y="23"/>
                    <a:pt x="24" y="20"/>
                  </a:cubicBezTo>
                  <a:cubicBezTo>
                    <a:pt x="0" y="18"/>
                    <a:pt x="7" y="0"/>
                    <a:pt x="24" y="0"/>
                  </a:cubicBezTo>
                </a:path>
              </a:pathLst>
            </a:custGeom>
            <a:solidFill>
              <a:schemeClr val="bg1"/>
            </a:solidFill>
            <a:ln w="12700">
              <a:solidFill>
                <a:srgbClr val="009900"/>
              </a:solidFill>
              <a:round/>
              <a:headEnd/>
              <a:tailEnd/>
            </a:ln>
          </p:spPr>
          <p:txBody>
            <a:bodyPr wrap="none" anchor="ctr"/>
            <a:lstStyle/>
            <a:p>
              <a:endParaRPr lang="en-US"/>
            </a:p>
          </p:txBody>
        </p:sp>
        <p:sp>
          <p:nvSpPr>
            <p:cNvPr id="35919" name="Freeform 36"/>
            <p:cNvSpPr>
              <a:spLocks/>
            </p:cNvSpPr>
            <p:nvPr/>
          </p:nvSpPr>
          <p:spPr bwMode="auto">
            <a:xfrm>
              <a:off x="4894" y="1148"/>
              <a:ext cx="69" cy="36"/>
            </a:xfrm>
            <a:custGeom>
              <a:avLst/>
              <a:gdLst>
                <a:gd name="T0" fmla="*/ 0 w 256"/>
                <a:gd name="T1" fmla="*/ 0 h 90"/>
                <a:gd name="T2" fmla="*/ 0 w 256"/>
                <a:gd name="T3" fmla="*/ 0 h 90"/>
                <a:gd name="T4" fmla="*/ 0 w 256"/>
                <a:gd name="T5" fmla="*/ 0 h 90"/>
                <a:gd name="T6" fmla="*/ 0 w 256"/>
                <a:gd name="T7" fmla="*/ 0 h 90"/>
                <a:gd name="T8" fmla="*/ 0 w 256"/>
                <a:gd name="T9" fmla="*/ 0 h 90"/>
                <a:gd name="T10" fmla="*/ 0 w 256"/>
                <a:gd name="T11" fmla="*/ 0 h 90"/>
                <a:gd name="T12" fmla="*/ 0 60000 65536"/>
                <a:gd name="T13" fmla="*/ 0 60000 65536"/>
                <a:gd name="T14" fmla="*/ 0 60000 65536"/>
                <a:gd name="T15" fmla="*/ 0 60000 65536"/>
                <a:gd name="T16" fmla="*/ 0 60000 65536"/>
                <a:gd name="T17" fmla="*/ 0 60000 65536"/>
                <a:gd name="T18" fmla="*/ 0 w 256"/>
                <a:gd name="T19" fmla="*/ 0 h 90"/>
                <a:gd name="T20" fmla="*/ 256 w 256"/>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256" h="90">
                  <a:moveTo>
                    <a:pt x="0" y="63"/>
                  </a:moveTo>
                  <a:cubicBezTo>
                    <a:pt x="30" y="70"/>
                    <a:pt x="13" y="65"/>
                    <a:pt x="50" y="78"/>
                  </a:cubicBezTo>
                  <a:cubicBezTo>
                    <a:pt x="60" y="81"/>
                    <a:pt x="80" y="88"/>
                    <a:pt x="80" y="88"/>
                  </a:cubicBezTo>
                  <a:cubicBezTo>
                    <a:pt x="130" y="85"/>
                    <a:pt x="193" y="90"/>
                    <a:pt x="245" y="73"/>
                  </a:cubicBezTo>
                  <a:cubicBezTo>
                    <a:pt x="256" y="37"/>
                    <a:pt x="218" y="50"/>
                    <a:pt x="195" y="53"/>
                  </a:cubicBezTo>
                  <a:cubicBezTo>
                    <a:pt x="142" y="46"/>
                    <a:pt x="0" y="0"/>
                    <a:pt x="0" y="63"/>
                  </a:cubicBezTo>
                  <a:close/>
                </a:path>
              </a:pathLst>
            </a:custGeom>
            <a:solidFill>
              <a:schemeClr val="hlink"/>
            </a:solidFill>
            <a:ln w="12700">
              <a:solidFill>
                <a:srgbClr val="009900"/>
              </a:solidFill>
              <a:round/>
              <a:headEnd/>
              <a:tailEnd/>
            </a:ln>
          </p:spPr>
          <p:txBody>
            <a:bodyPr wrap="none" anchor="ctr"/>
            <a:lstStyle/>
            <a:p>
              <a:endParaRPr lang="en-US"/>
            </a:p>
          </p:txBody>
        </p:sp>
      </p:grpSp>
      <p:grpSp>
        <p:nvGrpSpPr>
          <p:cNvPr id="35845" name="Group 37"/>
          <p:cNvGrpSpPr>
            <a:grpSpLocks/>
          </p:cNvGrpSpPr>
          <p:nvPr/>
        </p:nvGrpSpPr>
        <p:grpSpPr bwMode="auto">
          <a:xfrm>
            <a:off x="6111875" y="6337300"/>
            <a:ext cx="527050" cy="368300"/>
            <a:chOff x="3069" y="1495"/>
            <a:chExt cx="2572" cy="1907"/>
          </a:xfrm>
        </p:grpSpPr>
        <p:sp>
          <p:nvSpPr>
            <p:cNvPr id="35907" name="Freeform 38"/>
            <p:cNvSpPr>
              <a:spLocks/>
            </p:cNvSpPr>
            <p:nvPr/>
          </p:nvSpPr>
          <p:spPr bwMode="auto">
            <a:xfrm>
              <a:off x="3459" y="1645"/>
              <a:ext cx="1751" cy="1315"/>
            </a:xfrm>
            <a:custGeom>
              <a:avLst/>
              <a:gdLst>
                <a:gd name="T0" fmla="*/ 816 w 1751"/>
                <a:gd name="T1" fmla="*/ 40 h 1315"/>
                <a:gd name="T2" fmla="*/ 521 w 1751"/>
                <a:gd name="T3" fmla="*/ 65 h 1315"/>
                <a:gd name="T4" fmla="*/ 401 w 1751"/>
                <a:gd name="T5" fmla="*/ 85 h 1315"/>
                <a:gd name="T6" fmla="*/ 296 w 1751"/>
                <a:gd name="T7" fmla="*/ 115 h 1315"/>
                <a:gd name="T8" fmla="*/ 206 w 1751"/>
                <a:gd name="T9" fmla="*/ 155 h 1315"/>
                <a:gd name="T10" fmla="*/ 96 w 1751"/>
                <a:gd name="T11" fmla="*/ 245 h 1315"/>
                <a:gd name="T12" fmla="*/ 56 w 1751"/>
                <a:gd name="T13" fmla="*/ 310 h 1315"/>
                <a:gd name="T14" fmla="*/ 31 w 1751"/>
                <a:gd name="T15" fmla="*/ 380 h 1315"/>
                <a:gd name="T16" fmla="*/ 1 w 1751"/>
                <a:gd name="T17" fmla="*/ 585 h 1315"/>
                <a:gd name="T18" fmla="*/ 16 w 1751"/>
                <a:gd name="T19" fmla="*/ 780 h 1315"/>
                <a:gd name="T20" fmla="*/ 106 w 1751"/>
                <a:gd name="T21" fmla="*/ 950 h 1315"/>
                <a:gd name="T22" fmla="*/ 131 w 1751"/>
                <a:gd name="T23" fmla="*/ 1010 h 1315"/>
                <a:gd name="T24" fmla="*/ 361 w 1751"/>
                <a:gd name="T25" fmla="*/ 1200 h 1315"/>
                <a:gd name="T26" fmla="*/ 466 w 1751"/>
                <a:gd name="T27" fmla="*/ 1230 h 1315"/>
                <a:gd name="T28" fmla="*/ 756 w 1751"/>
                <a:gd name="T29" fmla="*/ 1290 h 1315"/>
                <a:gd name="T30" fmla="*/ 1176 w 1751"/>
                <a:gd name="T31" fmla="*/ 1280 h 1315"/>
                <a:gd name="T32" fmla="*/ 1276 w 1751"/>
                <a:gd name="T33" fmla="*/ 1260 h 1315"/>
                <a:gd name="T34" fmla="*/ 1396 w 1751"/>
                <a:gd name="T35" fmla="*/ 1220 h 1315"/>
                <a:gd name="T36" fmla="*/ 1461 w 1751"/>
                <a:gd name="T37" fmla="*/ 1185 h 1315"/>
                <a:gd name="T38" fmla="*/ 1531 w 1751"/>
                <a:gd name="T39" fmla="*/ 1130 h 1315"/>
                <a:gd name="T40" fmla="*/ 1601 w 1751"/>
                <a:gd name="T41" fmla="*/ 1055 h 1315"/>
                <a:gd name="T42" fmla="*/ 1646 w 1751"/>
                <a:gd name="T43" fmla="*/ 990 h 1315"/>
                <a:gd name="T44" fmla="*/ 1691 w 1751"/>
                <a:gd name="T45" fmla="*/ 855 h 1315"/>
                <a:gd name="T46" fmla="*/ 1706 w 1751"/>
                <a:gd name="T47" fmla="*/ 720 h 1315"/>
                <a:gd name="T48" fmla="*/ 1751 w 1751"/>
                <a:gd name="T49" fmla="*/ 450 h 1315"/>
                <a:gd name="T50" fmla="*/ 1641 w 1751"/>
                <a:gd name="T51" fmla="*/ 200 h 1315"/>
                <a:gd name="T52" fmla="*/ 1571 w 1751"/>
                <a:gd name="T53" fmla="*/ 140 h 1315"/>
                <a:gd name="T54" fmla="*/ 1431 w 1751"/>
                <a:gd name="T55" fmla="*/ 55 h 1315"/>
                <a:gd name="T56" fmla="*/ 1356 w 1751"/>
                <a:gd name="T57" fmla="*/ 25 h 1315"/>
                <a:gd name="T58" fmla="*/ 1281 w 1751"/>
                <a:gd name="T59" fmla="*/ 20 h 1315"/>
                <a:gd name="T60" fmla="*/ 936 w 1751"/>
                <a:gd name="T61" fmla="*/ 25 h 1315"/>
                <a:gd name="T62" fmla="*/ 816 w 1751"/>
                <a:gd name="T63" fmla="*/ 40 h 1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51"/>
                <a:gd name="T97" fmla="*/ 0 h 1315"/>
                <a:gd name="T98" fmla="*/ 1751 w 1751"/>
                <a:gd name="T99" fmla="*/ 1315 h 13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51" h="1315">
                  <a:moveTo>
                    <a:pt x="816" y="40"/>
                  </a:moveTo>
                  <a:cubicBezTo>
                    <a:pt x="715" y="44"/>
                    <a:pt x="620" y="53"/>
                    <a:pt x="521" y="65"/>
                  </a:cubicBezTo>
                  <a:cubicBezTo>
                    <a:pt x="484" y="77"/>
                    <a:pt x="439" y="79"/>
                    <a:pt x="401" y="85"/>
                  </a:cubicBezTo>
                  <a:cubicBezTo>
                    <a:pt x="366" y="96"/>
                    <a:pt x="330" y="101"/>
                    <a:pt x="296" y="115"/>
                  </a:cubicBezTo>
                  <a:cubicBezTo>
                    <a:pt x="265" y="127"/>
                    <a:pt x="236" y="142"/>
                    <a:pt x="206" y="155"/>
                  </a:cubicBezTo>
                  <a:cubicBezTo>
                    <a:pt x="177" y="183"/>
                    <a:pt x="114" y="207"/>
                    <a:pt x="96" y="245"/>
                  </a:cubicBezTo>
                  <a:cubicBezTo>
                    <a:pt x="84" y="268"/>
                    <a:pt x="71" y="289"/>
                    <a:pt x="56" y="310"/>
                  </a:cubicBezTo>
                  <a:cubicBezTo>
                    <a:pt x="48" y="333"/>
                    <a:pt x="35" y="356"/>
                    <a:pt x="31" y="380"/>
                  </a:cubicBezTo>
                  <a:cubicBezTo>
                    <a:pt x="17" y="447"/>
                    <a:pt x="14" y="517"/>
                    <a:pt x="1" y="585"/>
                  </a:cubicBezTo>
                  <a:cubicBezTo>
                    <a:pt x="3" y="637"/>
                    <a:pt x="0" y="721"/>
                    <a:pt x="16" y="780"/>
                  </a:cubicBezTo>
                  <a:cubicBezTo>
                    <a:pt x="33" y="842"/>
                    <a:pt x="77" y="892"/>
                    <a:pt x="106" y="950"/>
                  </a:cubicBezTo>
                  <a:cubicBezTo>
                    <a:pt x="115" y="969"/>
                    <a:pt x="119" y="991"/>
                    <a:pt x="131" y="1010"/>
                  </a:cubicBezTo>
                  <a:cubicBezTo>
                    <a:pt x="184" y="1095"/>
                    <a:pt x="256" y="1179"/>
                    <a:pt x="361" y="1200"/>
                  </a:cubicBezTo>
                  <a:cubicBezTo>
                    <a:pt x="394" y="1216"/>
                    <a:pt x="431" y="1216"/>
                    <a:pt x="466" y="1230"/>
                  </a:cubicBezTo>
                  <a:cubicBezTo>
                    <a:pt x="558" y="1267"/>
                    <a:pt x="657" y="1281"/>
                    <a:pt x="756" y="1290"/>
                  </a:cubicBezTo>
                  <a:cubicBezTo>
                    <a:pt x="883" y="1315"/>
                    <a:pt x="1044" y="1289"/>
                    <a:pt x="1176" y="1280"/>
                  </a:cubicBezTo>
                  <a:cubicBezTo>
                    <a:pt x="1209" y="1273"/>
                    <a:pt x="1242" y="1266"/>
                    <a:pt x="1276" y="1260"/>
                  </a:cubicBezTo>
                  <a:cubicBezTo>
                    <a:pt x="1311" y="1242"/>
                    <a:pt x="1357" y="1229"/>
                    <a:pt x="1396" y="1220"/>
                  </a:cubicBezTo>
                  <a:cubicBezTo>
                    <a:pt x="1416" y="1206"/>
                    <a:pt x="1440" y="1199"/>
                    <a:pt x="1461" y="1185"/>
                  </a:cubicBezTo>
                  <a:cubicBezTo>
                    <a:pt x="1484" y="1167"/>
                    <a:pt x="1506" y="1146"/>
                    <a:pt x="1531" y="1130"/>
                  </a:cubicBezTo>
                  <a:cubicBezTo>
                    <a:pt x="1550" y="1101"/>
                    <a:pt x="1582" y="1083"/>
                    <a:pt x="1601" y="1055"/>
                  </a:cubicBezTo>
                  <a:cubicBezTo>
                    <a:pt x="1615" y="1033"/>
                    <a:pt x="1631" y="1011"/>
                    <a:pt x="1646" y="990"/>
                  </a:cubicBezTo>
                  <a:cubicBezTo>
                    <a:pt x="1653" y="952"/>
                    <a:pt x="1676" y="891"/>
                    <a:pt x="1691" y="855"/>
                  </a:cubicBezTo>
                  <a:cubicBezTo>
                    <a:pt x="1697" y="810"/>
                    <a:pt x="1698" y="764"/>
                    <a:pt x="1706" y="720"/>
                  </a:cubicBezTo>
                  <a:cubicBezTo>
                    <a:pt x="1720" y="629"/>
                    <a:pt x="1740" y="541"/>
                    <a:pt x="1751" y="450"/>
                  </a:cubicBezTo>
                  <a:cubicBezTo>
                    <a:pt x="1740" y="362"/>
                    <a:pt x="1720" y="252"/>
                    <a:pt x="1641" y="200"/>
                  </a:cubicBezTo>
                  <a:cubicBezTo>
                    <a:pt x="1622" y="172"/>
                    <a:pt x="1595" y="164"/>
                    <a:pt x="1571" y="140"/>
                  </a:cubicBezTo>
                  <a:cubicBezTo>
                    <a:pt x="1530" y="99"/>
                    <a:pt x="1484" y="74"/>
                    <a:pt x="1431" y="55"/>
                  </a:cubicBezTo>
                  <a:cubicBezTo>
                    <a:pt x="1404" y="45"/>
                    <a:pt x="1385" y="28"/>
                    <a:pt x="1356" y="25"/>
                  </a:cubicBezTo>
                  <a:cubicBezTo>
                    <a:pt x="1331" y="21"/>
                    <a:pt x="1306" y="21"/>
                    <a:pt x="1281" y="20"/>
                  </a:cubicBezTo>
                  <a:cubicBezTo>
                    <a:pt x="1166" y="0"/>
                    <a:pt x="1050" y="12"/>
                    <a:pt x="936" y="25"/>
                  </a:cubicBezTo>
                  <a:cubicBezTo>
                    <a:pt x="925" y="26"/>
                    <a:pt x="830" y="25"/>
                    <a:pt x="816" y="40"/>
                  </a:cubicBezTo>
                  <a:close/>
                </a:path>
              </a:pathLst>
            </a:custGeom>
            <a:solidFill>
              <a:schemeClr val="bg1"/>
            </a:solidFill>
            <a:ln w="12700">
              <a:solidFill>
                <a:srgbClr val="FF0000"/>
              </a:solidFill>
              <a:round/>
              <a:headEnd/>
              <a:tailEnd/>
            </a:ln>
          </p:spPr>
          <p:txBody>
            <a:bodyPr wrap="none" anchor="ctr"/>
            <a:lstStyle/>
            <a:p>
              <a:endParaRPr lang="en-US"/>
            </a:p>
          </p:txBody>
        </p:sp>
        <p:sp>
          <p:nvSpPr>
            <p:cNvPr id="35908" name="Freeform 39"/>
            <p:cNvSpPr>
              <a:spLocks/>
            </p:cNvSpPr>
            <p:nvPr/>
          </p:nvSpPr>
          <p:spPr bwMode="auto">
            <a:xfrm>
              <a:off x="3069" y="1495"/>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solidFill>
              <a:schemeClr val="bg1"/>
            </a:solidFill>
            <a:ln w="12700">
              <a:solidFill>
                <a:srgbClr val="FF0000"/>
              </a:solidFill>
              <a:round/>
              <a:headEnd/>
              <a:tailEnd/>
            </a:ln>
          </p:spPr>
          <p:txBody>
            <a:bodyPr wrap="none" anchor="ctr"/>
            <a:lstStyle/>
            <a:p>
              <a:endParaRPr lang="en-US"/>
            </a:p>
          </p:txBody>
        </p:sp>
        <p:sp>
          <p:nvSpPr>
            <p:cNvPr id="35909" name="Freeform 40"/>
            <p:cNvSpPr>
              <a:spLocks/>
            </p:cNvSpPr>
            <p:nvPr/>
          </p:nvSpPr>
          <p:spPr bwMode="auto">
            <a:xfrm flipH="1">
              <a:off x="5175" y="1511"/>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solidFill>
              <a:schemeClr val="bg1"/>
            </a:solidFill>
            <a:ln w="12700">
              <a:solidFill>
                <a:srgbClr val="FF0000"/>
              </a:solidFill>
              <a:round/>
              <a:headEnd/>
              <a:tailEnd/>
            </a:ln>
          </p:spPr>
          <p:txBody>
            <a:bodyPr wrap="none" anchor="ctr"/>
            <a:lstStyle/>
            <a:p>
              <a:endParaRPr lang="en-US"/>
            </a:p>
          </p:txBody>
        </p:sp>
        <p:sp>
          <p:nvSpPr>
            <p:cNvPr id="35910" name="Freeform 41"/>
            <p:cNvSpPr>
              <a:spLocks/>
            </p:cNvSpPr>
            <p:nvPr/>
          </p:nvSpPr>
          <p:spPr bwMode="auto">
            <a:xfrm>
              <a:off x="3660" y="2935"/>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solidFill>
              <a:schemeClr val="bg1"/>
            </a:solidFill>
            <a:ln w="12700">
              <a:solidFill>
                <a:srgbClr val="FF0000"/>
              </a:solidFill>
              <a:round/>
              <a:headEnd/>
              <a:tailEnd/>
            </a:ln>
          </p:spPr>
          <p:txBody>
            <a:bodyPr wrap="none" anchor="ctr"/>
            <a:lstStyle/>
            <a:p>
              <a:endParaRPr lang="en-US"/>
            </a:p>
          </p:txBody>
        </p:sp>
        <p:sp>
          <p:nvSpPr>
            <p:cNvPr id="35911" name="Freeform 42"/>
            <p:cNvSpPr>
              <a:spLocks/>
            </p:cNvSpPr>
            <p:nvPr/>
          </p:nvSpPr>
          <p:spPr bwMode="auto">
            <a:xfrm flipH="1">
              <a:off x="4406" y="2926"/>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solidFill>
              <a:schemeClr val="bg1"/>
            </a:solidFill>
            <a:ln w="12700">
              <a:solidFill>
                <a:srgbClr val="FF0000"/>
              </a:solidFill>
              <a:round/>
              <a:headEnd/>
              <a:tailEnd/>
            </a:ln>
          </p:spPr>
          <p:txBody>
            <a:bodyPr wrap="none" anchor="ctr"/>
            <a:lstStyle/>
            <a:p>
              <a:endParaRPr lang="en-US"/>
            </a:p>
          </p:txBody>
        </p:sp>
      </p:grpSp>
      <p:sp>
        <p:nvSpPr>
          <p:cNvPr id="35846" name="Text Box 43"/>
          <p:cNvSpPr txBox="1">
            <a:spLocks noChangeArrowheads="1"/>
          </p:cNvSpPr>
          <p:nvPr/>
        </p:nvSpPr>
        <p:spPr bwMode="auto">
          <a:xfrm>
            <a:off x="466725" y="5008563"/>
            <a:ext cx="1773238" cy="598487"/>
          </a:xfrm>
          <a:prstGeom prst="rect">
            <a:avLst/>
          </a:prstGeom>
          <a:noFill/>
          <a:ln w="19050">
            <a:solidFill>
              <a:srgbClr val="04841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b="1">
                <a:solidFill>
                  <a:srgbClr val="04841C"/>
                </a:solidFill>
              </a:rPr>
              <a:t>Methods</a:t>
            </a:r>
          </a:p>
        </p:txBody>
      </p:sp>
      <p:grpSp>
        <p:nvGrpSpPr>
          <p:cNvPr id="35847" name="Group 44"/>
          <p:cNvGrpSpPr>
            <a:grpSpLocks/>
          </p:cNvGrpSpPr>
          <p:nvPr/>
        </p:nvGrpSpPr>
        <p:grpSpPr bwMode="auto">
          <a:xfrm>
            <a:off x="2754313" y="5084763"/>
            <a:ext cx="1038225" cy="1179512"/>
            <a:chOff x="875" y="2352"/>
            <a:chExt cx="1189" cy="1378"/>
          </a:xfrm>
        </p:grpSpPr>
        <p:sp>
          <p:nvSpPr>
            <p:cNvPr id="35897" name="AutoShape 45"/>
            <p:cNvSpPr>
              <a:spLocks noChangeArrowheads="1"/>
            </p:cNvSpPr>
            <p:nvPr/>
          </p:nvSpPr>
          <p:spPr bwMode="auto">
            <a:xfrm>
              <a:off x="875" y="2352"/>
              <a:ext cx="863" cy="1378"/>
            </a:xfrm>
            <a:prstGeom prst="cube">
              <a:avLst>
                <a:gd name="adj" fmla="val 25000"/>
              </a:avLst>
            </a:prstGeom>
            <a:noFill/>
            <a:ln w="28575">
              <a:solidFill>
                <a:srgbClr val="0484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sp>
          <p:nvSpPr>
            <p:cNvPr id="35898" name="AutoShape 46"/>
            <p:cNvSpPr>
              <a:spLocks noChangeArrowheads="1"/>
            </p:cNvSpPr>
            <p:nvPr/>
          </p:nvSpPr>
          <p:spPr bwMode="auto">
            <a:xfrm rot="5400000">
              <a:off x="1543" y="3146"/>
              <a:ext cx="508" cy="534"/>
            </a:xfrm>
            <a:prstGeom prst="can">
              <a:avLst>
                <a:gd name="adj" fmla="val 38972"/>
              </a:avLst>
            </a:prstGeom>
            <a:solidFill>
              <a:schemeClr val="bg1"/>
            </a:solidFill>
            <a:ln w="28575">
              <a:solidFill>
                <a:srgbClr val="04841C"/>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sp>
          <p:nvSpPr>
            <p:cNvPr id="35899" name="Line 47"/>
            <p:cNvSpPr>
              <a:spLocks noChangeShapeType="1"/>
            </p:cNvSpPr>
            <p:nvPr/>
          </p:nvSpPr>
          <p:spPr bwMode="auto">
            <a:xfrm>
              <a:off x="1097" y="2352"/>
              <a:ext cx="63" cy="95"/>
            </a:xfrm>
            <a:prstGeom prst="line">
              <a:avLst/>
            </a:prstGeom>
            <a:noFill/>
            <a:ln w="19050">
              <a:solidFill>
                <a:srgbClr val="04841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00" name="Line 48"/>
            <p:cNvSpPr>
              <a:spLocks noChangeShapeType="1"/>
            </p:cNvSpPr>
            <p:nvPr/>
          </p:nvSpPr>
          <p:spPr bwMode="auto">
            <a:xfrm flipH="1">
              <a:off x="1566" y="2358"/>
              <a:ext cx="153" cy="83"/>
            </a:xfrm>
            <a:prstGeom prst="line">
              <a:avLst/>
            </a:prstGeom>
            <a:noFill/>
            <a:ln w="19050">
              <a:solidFill>
                <a:srgbClr val="04841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01" name="Line 49"/>
            <p:cNvSpPr>
              <a:spLocks noChangeShapeType="1"/>
            </p:cNvSpPr>
            <p:nvPr/>
          </p:nvSpPr>
          <p:spPr bwMode="auto">
            <a:xfrm>
              <a:off x="1154" y="2447"/>
              <a:ext cx="413" cy="0"/>
            </a:xfrm>
            <a:prstGeom prst="line">
              <a:avLst/>
            </a:prstGeom>
            <a:noFill/>
            <a:ln w="19050">
              <a:solidFill>
                <a:srgbClr val="04841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02" name="Line 50"/>
            <p:cNvSpPr>
              <a:spLocks noChangeShapeType="1"/>
            </p:cNvSpPr>
            <p:nvPr/>
          </p:nvSpPr>
          <p:spPr bwMode="auto">
            <a:xfrm flipH="1">
              <a:off x="1078" y="2447"/>
              <a:ext cx="82" cy="83"/>
            </a:xfrm>
            <a:prstGeom prst="line">
              <a:avLst/>
            </a:prstGeom>
            <a:noFill/>
            <a:ln w="19050">
              <a:solidFill>
                <a:srgbClr val="04841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03" name="Line 51"/>
            <p:cNvSpPr>
              <a:spLocks noChangeShapeType="1"/>
            </p:cNvSpPr>
            <p:nvPr/>
          </p:nvSpPr>
          <p:spPr bwMode="auto">
            <a:xfrm flipV="1">
              <a:off x="887" y="2542"/>
              <a:ext cx="184" cy="20"/>
            </a:xfrm>
            <a:prstGeom prst="line">
              <a:avLst/>
            </a:prstGeom>
            <a:noFill/>
            <a:ln w="19050">
              <a:solidFill>
                <a:srgbClr val="04841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04" name="Line 52"/>
            <p:cNvSpPr>
              <a:spLocks noChangeShapeType="1"/>
            </p:cNvSpPr>
            <p:nvPr/>
          </p:nvSpPr>
          <p:spPr bwMode="auto">
            <a:xfrm flipH="1">
              <a:off x="1472" y="2447"/>
              <a:ext cx="95" cy="96"/>
            </a:xfrm>
            <a:prstGeom prst="line">
              <a:avLst/>
            </a:prstGeom>
            <a:noFill/>
            <a:ln w="19050">
              <a:solidFill>
                <a:srgbClr val="04841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05" name="Line 53"/>
            <p:cNvSpPr>
              <a:spLocks noChangeShapeType="1"/>
            </p:cNvSpPr>
            <p:nvPr/>
          </p:nvSpPr>
          <p:spPr bwMode="auto">
            <a:xfrm flipV="1">
              <a:off x="1066" y="2548"/>
              <a:ext cx="407" cy="0"/>
            </a:xfrm>
            <a:prstGeom prst="line">
              <a:avLst/>
            </a:prstGeom>
            <a:noFill/>
            <a:ln w="19050">
              <a:solidFill>
                <a:srgbClr val="04841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06" name="Line 54"/>
            <p:cNvSpPr>
              <a:spLocks noChangeShapeType="1"/>
            </p:cNvSpPr>
            <p:nvPr/>
          </p:nvSpPr>
          <p:spPr bwMode="auto">
            <a:xfrm flipH="1" flipV="1">
              <a:off x="1460" y="2542"/>
              <a:ext cx="56" cy="26"/>
            </a:xfrm>
            <a:prstGeom prst="line">
              <a:avLst/>
            </a:prstGeom>
            <a:noFill/>
            <a:ln w="19050">
              <a:solidFill>
                <a:srgbClr val="04841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5848" name="Line 80"/>
          <p:cNvSpPr>
            <a:spLocks noChangeShapeType="1"/>
          </p:cNvSpPr>
          <p:nvPr/>
        </p:nvSpPr>
        <p:spPr bwMode="auto">
          <a:xfrm flipH="1">
            <a:off x="3154363" y="4848225"/>
            <a:ext cx="6350" cy="37306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49" name="Line 81"/>
          <p:cNvSpPr>
            <a:spLocks noChangeShapeType="1"/>
          </p:cNvSpPr>
          <p:nvPr/>
        </p:nvSpPr>
        <p:spPr bwMode="auto">
          <a:xfrm flipV="1">
            <a:off x="3713163" y="5981700"/>
            <a:ext cx="249237" cy="317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50" name="Text Box 82"/>
          <p:cNvSpPr txBox="1">
            <a:spLocks noChangeArrowheads="1"/>
          </p:cNvSpPr>
          <p:nvPr/>
        </p:nvSpPr>
        <p:spPr bwMode="auto">
          <a:xfrm>
            <a:off x="2679700" y="4724400"/>
            <a:ext cx="5572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200" b="1">
                <a:solidFill>
                  <a:srgbClr val="000000"/>
                </a:solidFill>
                <a:latin typeface="Arial" pitchFamily="34" charset="0"/>
              </a:rPr>
              <a:t>input</a:t>
            </a:r>
          </a:p>
        </p:txBody>
      </p:sp>
      <p:sp>
        <p:nvSpPr>
          <p:cNvPr id="35851" name="Text Box 83"/>
          <p:cNvSpPr txBox="1">
            <a:spLocks noChangeArrowheads="1"/>
          </p:cNvSpPr>
          <p:nvPr/>
        </p:nvSpPr>
        <p:spPr bwMode="auto">
          <a:xfrm>
            <a:off x="3930650" y="5842000"/>
            <a:ext cx="658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200" b="1">
                <a:solidFill>
                  <a:srgbClr val="000000"/>
                </a:solidFill>
                <a:latin typeface="Arial" pitchFamily="34" charset="0"/>
              </a:rPr>
              <a:t>output</a:t>
            </a:r>
          </a:p>
        </p:txBody>
      </p:sp>
      <p:sp>
        <p:nvSpPr>
          <p:cNvPr id="35852" name="Rectangle 16"/>
          <p:cNvSpPr>
            <a:spLocks noChangeArrowheads="1"/>
          </p:cNvSpPr>
          <p:nvPr/>
        </p:nvSpPr>
        <p:spPr bwMode="auto">
          <a:xfrm>
            <a:off x="7308850" y="742950"/>
            <a:ext cx="361950" cy="368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grpSp>
        <p:nvGrpSpPr>
          <p:cNvPr id="35853" name="Group 18"/>
          <p:cNvGrpSpPr>
            <a:grpSpLocks/>
          </p:cNvGrpSpPr>
          <p:nvPr/>
        </p:nvGrpSpPr>
        <p:grpSpPr bwMode="auto">
          <a:xfrm>
            <a:off x="6858000" y="381000"/>
            <a:ext cx="1701800" cy="1273175"/>
            <a:chOff x="3069" y="1495"/>
            <a:chExt cx="2572" cy="1907"/>
          </a:xfrm>
        </p:grpSpPr>
        <p:sp>
          <p:nvSpPr>
            <p:cNvPr id="35892" name="Freeform 19"/>
            <p:cNvSpPr>
              <a:spLocks/>
            </p:cNvSpPr>
            <p:nvPr/>
          </p:nvSpPr>
          <p:spPr bwMode="auto">
            <a:xfrm>
              <a:off x="3459" y="1645"/>
              <a:ext cx="1751" cy="1315"/>
            </a:xfrm>
            <a:custGeom>
              <a:avLst/>
              <a:gdLst>
                <a:gd name="T0" fmla="*/ 816 w 1751"/>
                <a:gd name="T1" fmla="*/ 40 h 1315"/>
                <a:gd name="T2" fmla="*/ 521 w 1751"/>
                <a:gd name="T3" fmla="*/ 65 h 1315"/>
                <a:gd name="T4" fmla="*/ 401 w 1751"/>
                <a:gd name="T5" fmla="*/ 85 h 1315"/>
                <a:gd name="T6" fmla="*/ 296 w 1751"/>
                <a:gd name="T7" fmla="*/ 115 h 1315"/>
                <a:gd name="T8" fmla="*/ 206 w 1751"/>
                <a:gd name="T9" fmla="*/ 155 h 1315"/>
                <a:gd name="T10" fmla="*/ 96 w 1751"/>
                <a:gd name="T11" fmla="*/ 245 h 1315"/>
                <a:gd name="T12" fmla="*/ 56 w 1751"/>
                <a:gd name="T13" fmla="*/ 310 h 1315"/>
                <a:gd name="T14" fmla="*/ 31 w 1751"/>
                <a:gd name="T15" fmla="*/ 380 h 1315"/>
                <a:gd name="T16" fmla="*/ 1 w 1751"/>
                <a:gd name="T17" fmla="*/ 585 h 1315"/>
                <a:gd name="T18" fmla="*/ 16 w 1751"/>
                <a:gd name="T19" fmla="*/ 780 h 1315"/>
                <a:gd name="T20" fmla="*/ 106 w 1751"/>
                <a:gd name="T21" fmla="*/ 950 h 1315"/>
                <a:gd name="T22" fmla="*/ 131 w 1751"/>
                <a:gd name="T23" fmla="*/ 1010 h 1315"/>
                <a:gd name="T24" fmla="*/ 361 w 1751"/>
                <a:gd name="T25" fmla="*/ 1200 h 1315"/>
                <a:gd name="T26" fmla="*/ 466 w 1751"/>
                <a:gd name="T27" fmla="*/ 1230 h 1315"/>
                <a:gd name="T28" fmla="*/ 756 w 1751"/>
                <a:gd name="T29" fmla="*/ 1290 h 1315"/>
                <a:gd name="T30" fmla="*/ 1176 w 1751"/>
                <a:gd name="T31" fmla="*/ 1280 h 1315"/>
                <a:gd name="T32" fmla="*/ 1276 w 1751"/>
                <a:gd name="T33" fmla="*/ 1260 h 1315"/>
                <a:gd name="T34" fmla="*/ 1396 w 1751"/>
                <a:gd name="T35" fmla="*/ 1220 h 1315"/>
                <a:gd name="T36" fmla="*/ 1461 w 1751"/>
                <a:gd name="T37" fmla="*/ 1185 h 1315"/>
                <a:gd name="T38" fmla="*/ 1531 w 1751"/>
                <a:gd name="T39" fmla="*/ 1130 h 1315"/>
                <a:gd name="T40" fmla="*/ 1601 w 1751"/>
                <a:gd name="T41" fmla="*/ 1055 h 1315"/>
                <a:gd name="T42" fmla="*/ 1646 w 1751"/>
                <a:gd name="T43" fmla="*/ 990 h 1315"/>
                <a:gd name="T44" fmla="*/ 1691 w 1751"/>
                <a:gd name="T45" fmla="*/ 855 h 1315"/>
                <a:gd name="T46" fmla="*/ 1706 w 1751"/>
                <a:gd name="T47" fmla="*/ 720 h 1315"/>
                <a:gd name="T48" fmla="*/ 1751 w 1751"/>
                <a:gd name="T49" fmla="*/ 450 h 1315"/>
                <a:gd name="T50" fmla="*/ 1641 w 1751"/>
                <a:gd name="T51" fmla="*/ 200 h 1315"/>
                <a:gd name="T52" fmla="*/ 1571 w 1751"/>
                <a:gd name="T53" fmla="*/ 140 h 1315"/>
                <a:gd name="T54" fmla="*/ 1431 w 1751"/>
                <a:gd name="T55" fmla="*/ 55 h 1315"/>
                <a:gd name="T56" fmla="*/ 1356 w 1751"/>
                <a:gd name="T57" fmla="*/ 25 h 1315"/>
                <a:gd name="T58" fmla="*/ 1281 w 1751"/>
                <a:gd name="T59" fmla="*/ 20 h 1315"/>
                <a:gd name="T60" fmla="*/ 936 w 1751"/>
                <a:gd name="T61" fmla="*/ 25 h 1315"/>
                <a:gd name="T62" fmla="*/ 816 w 1751"/>
                <a:gd name="T63" fmla="*/ 40 h 1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51"/>
                <a:gd name="T97" fmla="*/ 0 h 1315"/>
                <a:gd name="T98" fmla="*/ 1751 w 1751"/>
                <a:gd name="T99" fmla="*/ 1315 h 13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51" h="1315">
                  <a:moveTo>
                    <a:pt x="816" y="40"/>
                  </a:moveTo>
                  <a:cubicBezTo>
                    <a:pt x="715" y="44"/>
                    <a:pt x="620" y="53"/>
                    <a:pt x="521" y="65"/>
                  </a:cubicBezTo>
                  <a:cubicBezTo>
                    <a:pt x="484" y="77"/>
                    <a:pt x="439" y="79"/>
                    <a:pt x="401" y="85"/>
                  </a:cubicBezTo>
                  <a:cubicBezTo>
                    <a:pt x="366" y="96"/>
                    <a:pt x="330" y="101"/>
                    <a:pt x="296" y="115"/>
                  </a:cubicBezTo>
                  <a:cubicBezTo>
                    <a:pt x="265" y="127"/>
                    <a:pt x="236" y="142"/>
                    <a:pt x="206" y="155"/>
                  </a:cubicBezTo>
                  <a:cubicBezTo>
                    <a:pt x="177" y="183"/>
                    <a:pt x="114" y="207"/>
                    <a:pt x="96" y="245"/>
                  </a:cubicBezTo>
                  <a:cubicBezTo>
                    <a:pt x="84" y="268"/>
                    <a:pt x="71" y="289"/>
                    <a:pt x="56" y="310"/>
                  </a:cubicBezTo>
                  <a:cubicBezTo>
                    <a:pt x="48" y="333"/>
                    <a:pt x="35" y="356"/>
                    <a:pt x="31" y="380"/>
                  </a:cubicBezTo>
                  <a:cubicBezTo>
                    <a:pt x="17" y="447"/>
                    <a:pt x="14" y="517"/>
                    <a:pt x="1" y="585"/>
                  </a:cubicBezTo>
                  <a:cubicBezTo>
                    <a:pt x="3" y="637"/>
                    <a:pt x="0" y="721"/>
                    <a:pt x="16" y="780"/>
                  </a:cubicBezTo>
                  <a:cubicBezTo>
                    <a:pt x="33" y="842"/>
                    <a:pt x="77" y="892"/>
                    <a:pt x="106" y="950"/>
                  </a:cubicBezTo>
                  <a:cubicBezTo>
                    <a:pt x="115" y="969"/>
                    <a:pt x="119" y="991"/>
                    <a:pt x="131" y="1010"/>
                  </a:cubicBezTo>
                  <a:cubicBezTo>
                    <a:pt x="184" y="1095"/>
                    <a:pt x="256" y="1179"/>
                    <a:pt x="361" y="1200"/>
                  </a:cubicBezTo>
                  <a:cubicBezTo>
                    <a:pt x="394" y="1216"/>
                    <a:pt x="431" y="1216"/>
                    <a:pt x="466" y="1230"/>
                  </a:cubicBezTo>
                  <a:cubicBezTo>
                    <a:pt x="558" y="1267"/>
                    <a:pt x="657" y="1281"/>
                    <a:pt x="756" y="1290"/>
                  </a:cubicBezTo>
                  <a:cubicBezTo>
                    <a:pt x="883" y="1315"/>
                    <a:pt x="1044" y="1289"/>
                    <a:pt x="1176" y="1280"/>
                  </a:cubicBezTo>
                  <a:cubicBezTo>
                    <a:pt x="1209" y="1273"/>
                    <a:pt x="1242" y="1266"/>
                    <a:pt x="1276" y="1260"/>
                  </a:cubicBezTo>
                  <a:cubicBezTo>
                    <a:pt x="1311" y="1242"/>
                    <a:pt x="1357" y="1229"/>
                    <a:pt x="1396" y="1220"/>
                  </a:cubicBezTo>
                  <a:cubicBezTo>
                    <a:pt x="1416" y="1206"/>
                    <a:pt x="1440" y="1199"/>
                    <a:pt x="1461" y="1185"/>
                  </a:cubicBezTo>
                  <a:cubicBezTo>
                    <a:pt x="1484" y="1167"/>
                    <a:pt x="1506" y="1146"/>
                    <a:pt x="1531" y="1130"/>
                  </a:cubicBezTo>
                  <a:cubicBezTo>
                    <a:pt x="1550" y="1101"/>
                    <a:pt x="1582" y="1083"/>
                    <a:pt x="1601" y="1055"/>
                  </a:cubicBezTo>
                  <a:cubicBezTo>
                    <a:pt x="1615" y="1033"/>
                    <a:pt x="1631" y="1011"/>
                    <a:pt x="1646" y="990"/>
                  </a:cubicBezTo>
                  <a:cubicBezTo>
                    <a:pt x="1653" y="952"/>
                    <a:pt x="1676" y="891"/>
                    <a:pt x="1691" y="855"/>
                  </a:cubicBezTo>
                  <a:cubicBezTo>
                    <a:pt x="1697" y="810"/>
                    <a:pt x="1698" y="764"/>
                    <a:pt x="1706" y="720"/>
                  </a:cubicBezTo>
                  <a:cubicBezTo>
                    <a:pt x="1720" y="629"/>
                    <a:pt x="1740" y="541"/>
                    <a:pt x="1751" y="450"/>
                  </a:cubicBezTo>
                  <a:cubicBezTo>
                    <a:pt x="1740" y="362"/>
                    <a:pt x="1720" y="252"/>
                    <a:pt x="1641" y="200"/>
                  </a:cubicBezTo>
                  <a:cubicBezTo>
                    <a:pt x="1622" y="172"/>
                    <a:pt x="1595" y="164"/>
                    <a:pt x="1571" y="140"/>
                  </a:cubicBezTo>
                  <a:cubicBezTo>
                    <a:pt x="1530" y="99"/>
                    <a:pt x="1484" y="74"/>
                    <a:pt x="1431" y="55"/>
                  </a:cubicBezTo>
                  <a:cubicBezTo>
                    <a:pt x="1404" y="45"/>
                    <a:pt x="1385" y="28"/>
                    <a:pt x="1356" y="25"/>
                  </a:cubicBezTo>
                  <a:cubicBezTo>
                    <a:pt x="1331" y="21"/>
                    <a:pt x="1306" y="21"/>
                    <a:pt x="1281" y="20"/>
                  </a:cubicBezTo>
                  <a:cubicBezTo>
                    <a:pt x="1166" y="0"/>
                    <a:pt x="1050" y="12"/>
                    <a:pt x="936" y="25"/>
                  </a:cubicBezTo>
                  <a:cubicBezTo>
                    <a:pt x="925" y="26"/>
                    <a:pt x="830" y="25"/>
                    <a:pt x="816" y="40"/>
                  </a:cubicBezTo>
                  <a:close/>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93" name="Freeform 20"/>
            <p:cNvSpPr>
              <a:spLocks/>
            </p:cNvSpPr>
            <p:nvPr/>
          </p:nvSpPr>
          <p:spPr bwMode="auto">
            <a:xfrm>
              <a:off x="3069" y="1495"/>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94" name="Freeform 21"/>
            <p:cNvSpPr>
              <a:spLocks/>
            </p:cNvSpPr>
            <p:nvPr/>
          </p:nvSpPr>
          <p:spPr bwMode="auto">
            <a:xfrm flipH="1">
              <a:off x="5175" y="1511"/>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95" name="Freeform 22"/>
            <p:cNvSpPr>
              <a:spLocks/>
            </p:cNvSpPr>
            <p:nvPr/>
          </p:nvSpPr>
          <p:spPr bwMode="auto">
            <a:xfrm>
              <a:off x="3660" y="2935"/>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96" name="Freeform 23"/>
            <p:cNvSpPr>
              <a:spLocks/>
            </p:cNvSpPr>
            <p:nvPr/>
          </p:nvSpPr>
          <p:spPr bwMode="auto">
            <a:xfrm flipH="1">
              <a:off x="4406" y="2926"/>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5854" name="Rectangle 56"/>
          <p:cNvSpPr>
            <a:spLocks noChangeArrowheads="1"/>
          </p:cNvSpPr>
          <p:nvPr/>
        </p:nvSpPr>
        <p:spPr bwMode="auto">
          <a:xfrm>
            <a:off x="7675563" y="744538"/>
            <a:ext cx="361950" cy="3635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sp>
        <p:nvSpPr>
          <p:cNvPr id="35855" name="Text Box 69"/>
          <p:cNvSpPr txBox="1">
            <a:spLocks noChangeArrowheads="1"/>
          </p:cNvSpPr>
          <p:nvPr/>
        </p:nvSpPr>
        <p:spPr bwMode="auto">
          <a:xfrm>
            <a:off x="7288213" y="768350"/>
            <a:ext cx="428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400" b="1">
                <a:solidFill>
                  <a:srgbClr val="0703F3"/>
                </a:solidFill>
                <a:latin typeface="Arial" pitchFamily="34" charset="0"/>
              </a:rPr>
              <a:t>42</a:t>
            </a:r>
          </a:p>
        </p:txBody>
      </p:sp>
      <p:sp>
        <p:nvSpPr>
          <p:cNvPr id="35856" name="Text Box 70"/>
          <p:cNvSpPr txBox="1">
            <a:spLocks noChangeArrowheads="1"/>
          </p:cNvSpPr>
          <p:nvPr/>
        </p:nvSpPr>
        <p:spPr bwMode="auto">
          <a:xfrm>
            <a:off x="7280275" y="1082675"/>
            <a:ext cx="428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b="1">
                <a:solidFill>
                  <a:srgbClr val="000000"/>
                </a:solidFill>
                <a:latin typeface="Arial" pitchFamily="34" charset="0"/>
              </a:rPr>
              <a:t>x</a:t>
            </a:r>
          </a:p>
        </p:txBody>
      </p:sp>
      <p:sp>
        <p:nvSpPr>
          <p:cNvPr id="35857" name="Text Box 71"/>
          <p:cNvSpPr txBox="1">
            <a:spLocks noChangeArrowheads="1"/>
          </p:cNvSpPr>
          <p:nvPr/>
        </p:nvSpPr>
        <p:spPr bwMode="auto">
          <a:xfrm>
            <a:off x="7631113" y="1077913"/>
            <a:ext cx="428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b="1">
                <a:solidFill>
                  <a:srgbClr val="000000"/>
                </a:solidFill>
                <a:latin typeface="Arial" pitchFamily="34" charset="0"/>
              </a:rPr>
              <a:t>y</a:t>
            </a:r>
          </a:p>
        </p:txBody>
      </p:sp>
      <p:sp>
        <p:nvSpPr>
          <p:cNvPr id="35858" name="Rectangle 93"/>
          <p:cNvSpPr>
            <a:spLocks noChangeArrowheads="1"/>
          </p:cNvSpPr>
          <p:nvPr/>
        </p:nvSpPr>
        <p:spPr bwMode="auto">
          <a:xfrm>
            <a:off x="7091363" y="1752600"/>
            <a:ext cx="12842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000">
                <a:solidFill>
                  <a:srgbClr val="000000"/>
                </a:solidFill>
                <a:latin typeface="Arial" pitchFamily="34" charset="0"/>
              </a:rPr>
              <a:t>a </a:t>
            </a:r>
            <a:r>
              <a:rPr lang="en-US" altLang="en-US" sz="1000">
                <a:solidFill>
                  <a:srgbClr val="000000"/>
                </a:solidFill>
                <a:latin typeface="Courier New" pitchFamily="49" charset="0"/>
              </a:rPr>
              <a:t>Point </a:t>
            </a:r>
            <a:r>
              <a:rPr lang="en-US" altLang="en-US" sz="1000">
                <a:solidFill>
                  <a:srgbClr val="000000"/>
                </a:solidFill>
                <a:latin typeface="Arial" pitchFamily="34" charset="0"/>
              </a:rPr>
              <a:t>object… </a:t>
            </a:r>
          </a:p>
        </p:txBody>
      </p:sp>
      <p:sp>
        <p:nvSpPr>
          <p:cNvPr id="35859" name="Text Box 69"/>
          <p:cNvSpPr txBox="1">
            <a:spLocks noChangeArrowheads="1"/>
          </p:cNvSpPr>
          <p:nvPr/>
        </p:nvSpPr>
        <p:spPr bwMode="auto">
          <a:xfrm>
            <a:off x="7648575" y="774700"/>
            <a:ext cx="428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400" b="1">
                <a:solidFill>
                  <a:srgbClr val="0703F3"/>
                </a:solidFill>
                <a:latin typeface="Arial" pitchFamily="34" charset="0"/>
              </a:rPr>
              <a:t>42</a:t>
            </a:r>
          </a:p>
        </p:txBody>
      </p:sp>
      <p:grpSp>
        <p:nvGrpSpPr>
          <p:cNvPr id="35860" name="Group 18"/>
          <p:cNvGrpSpPr>
            <a:grpSpLocks/>
          </p:cNvGrpSpPr>
          <p:nvPr/>
        </p:nvGrpSpPr>
        <p:grpSpPr bwMode="auto">
          <a:xfrm>
            <a:off x="304800" y="457200"/>
            <a:ext cx="1701800" cy="1273175"/>
            <a:chOff x="3069" y="1495"/>
            <a:chExt cx="2572" cy="1907"/>
          </a:xfrm>
        </p:grpSpPr>
        <p:sp>
          <p:nvSpPr>
            <p:cNvPr id="35887" name="Freeform 19"/>
            <p:cNvSpPr>
              <a:spLocks/>
            </p:cNvSpPr>
            <p:nvPr/>
          </p:nvSpPr>
          <p:spPr bwMode="auto">
            <a:xfrm>
              <a:off x="3459" y="1645"/>
              <a:ext cx="1751" cy="1315"/>
            </a:xfrm>
            <a:custGeom>
              <a:avLst/>
              <a:gdLst>
                <a:gd name="T0" fmla="*/ 816 w 1751"/>
                <a:gd name="T1" fmla="*/ 40 h 1315"/>
                <a:gd name="T2" fmla="*/ 521 w 1751"/>
                <a:gd name="T3" fmla="*/ 65 h 1315"/>
                <a:gd name="T4" fmla="*/ 401 w 1751"/>
                <a:gd name="T5" fmla="*/ 85 h 1315"/>
                <a:gd name="T6" fmla="*/ 296 w 1751"/>
                <a:gd name="T7" fmla="*/ 115 h 1315"/>
                <a:gd name="T8" fmla="*/ 206 w 1751"/>
                <a:gd name="T9" fmla="*/ 155 h 1315"/>
                <a:gd name="T10" fmla="*/ 96 w 1751"/>
                <a:gd name="T11" fmla="*/ 245 h 1315"/>
                <a:gd name="T12" fmla="*/ 56 w 1751"/>
                <a:gd name="T13" fmla="*/ 310 h 1315"/>
                <a:gd name="T14" fmla="*/ 31 w 1751"/>
                <a:gd name="T15" fmla="*/ 380 h 1315"/>
                <a:gd name="T16" fmla="*/ 1 w 1751"/>
                <a:gd name="T17" fmla="*/ 585 h 1315"/>
                <a:gd name="T18" fmla="*/ 16 w 1751"/>
                <a:gd name="T19" fmla="*/ 780 h 1315"/>
                <a:gd name="T20" fmla="*/ 106 w 1751"/>
                <a:gd name="T21" fmla="*/ 950 h 1315"/>
                <a:gd name="T22" fmla="*/ 131 w 1751"/>
                <a:gd name="T23" fmla="*/ 1010 h 1315"/>
                <a:gd name="T24" fmla="*/ 361 w 1751"/>
                <a:gd name="T25" fmla="*/ 1200 h 1315"/>
                <a:gd name="T26" fmla="*/ 466 w 1751"/>
                <a:gd name="T27" fmla="*/ 1230 h 1315"/>
                <a:gd name="T28" fmla="*/ 756 w 1751"/>
                <a:gd name="T29" fmla="*/ 1290 h 1315"/>
                <a:gd name="T30" fmla="*/ 1176 w 1751"/>
                <a:gd name="T31" fmla="*/ 1280 h 1315"/>
                <a:gd name="T32" fmla="*/ 1276 w 1751"/>
                <a:gd name="T33" fmla="*/ 1260 h 1315"/>
                <a:gd name="T34" fmla="*/ 1396 w 1751"/>
                <a:gd name="T35" fmla="*/ 1220 h 1315"/>
                <a:gd name="T36" fmla="*/ 1461 w 1751"/>
                <a:gd name="T37" fmla="*/ 1185 h 1315"/>
                <a:gd name="T38" fmla="*/ 1531 w 1751"/>
                <a:gd name="T39" fmla="*/ 1130 h 1315"/>
                <a:gd name="T40" fmla="*/ 1601 w 1751"/>
                <a:gd name="T41" fmla="*/ 1055 h 1315"/>
                <a:gd name="T42" fmla="*/ 1646 w 1751"/>
                <a:gd name="T43" fmla="*/ 990 h 1315"/>
                <a:gd name="T44" fmla="*/ 1691 w 1751"/>
                <a:gd name="T45" fmla="*/ 855 h 1315"/>
                <a:gd name="T46" fmla="*/ 1706 w 1751"/>
                <a:gd name="T47" fmla="*/ 720 h 1315"/>
                <a:gd name="T48" fmla="*/ 1751 w 1751"/>
                <a:gd name="T49" fmla="*/ 450 h 1315"/>
                <a:gd name="T50" fmla="*/ 1641 w 1751"/>
                <a:gd name="T51" fmla="*/ 200 h 1315"/>
                <a:gd name="T52" fmla="*/ 1571 w 1751"/>
                <a:gd name="T53" fmla="*/ 140 h 1315"/>
                <a:gd name="T54" fmla="*/ 1431 w 1751"/>
                <a:gd name="T55" fmla="*/ 55 h 1315"/>
                <a:gd name="T56" fmla="*/ 1356 w 1751"/>
                <a:gd name="T57" fmla="*/ 25 h 1315"/>
                <a:gd name="T58" fmla="*/ 1281 w 1751"/>
                <a:gd name="T59" fmla="*/ 20 h 1315"/>
                <a:gd name="T60" fmla="*/ 936 w 1751"/>
                <a:gd name="T61" fmla="*/ 25 h 1315"/>
                <a:gd name="T62" fmla="*/ 816 w 1751"/>
                <a:gd name="T63" fmla="*/ 40 h 1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51"/>
                <a:gd name="T97" fmla="*/ 0 h 1315"/>
                <a:gd name="T98" fmla="*/ 1751 w 1751"/>
                <a:gd name="T99" fmla="*/ 1315 h 13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51" h="1315">
                  <a:moveTo>
                    <a:pt x="816" y="40"/>
                  </a:moveTo>
                  <a:cubicBezTo>
                    <a:pt x="715" y="44"/>
                    <a:pt x="620" y="53"/>
                    <a:pt x="521" y="65"/>
                  </a:cubicBezTo>
                  <a:cubicBezTo>
                    <a:pt x="484" y="77"/>
                    <a:pt x="439" y="79"/>
                    <a:pt x="401" y="85"/>
                  </a:cubicBezTo>
                  <a:cubicBezTo>
                    <a:pt x="366" y="96"/>
                    <a:pt x="330" y="101"/>
                    <a:pt x="296" y="115"/>
                  </a:cubicBezTo>
                  <a:cubicBezTo>
                    <a:pt x="265" y="127"/>
                    <a:pt x="236" y="142"/>
                    <a:pt x="206" y="155"/>
                  </a:cubicBezTo>
                  <a:cubicBezTo>
                    <a:pt x="177" y="183"/>
                    <a:pt x="114" y="207"/>
                    <a:pt x="96" y="245"/>
                  </a:cubicBezTo>
                  <a:cubicBezTo>
                    <a:pt x="84" y="268"/>
                    <a:pt x="71" y="289"/>
                    <a:pt x="56" y="310"/>
                  </a:cubicBezTo>
                  <a:cubicBezTo>
                    <a:pt x="48" y="333"/>
                    <a:pt x="35" y="356"/>
                    <a:pt x="31" y="380"/>
                  </a:cubicBezTo>
                  <a:cubicBezTo>
                    <a:pt x="17" y="447"/>
                    <a:pt x="14" y="517"/>
                    <a:pt x="1" y="585"/>
                  </a:cubicBezTo>
                  <a:cubicBezTo>
                    <a:pt x="3" y="637"/>
                    <a:pt x="0" y="721"/>
                    <a:pt x="16" y="780"/>
                  </a:cubicBezTo>
                  <a:cubicBezTo>
                    <a:pt x="33" y="842"/>
                    <a:pt x="77" y="892"/>
                    <a:pt x="106" y="950"/>
                  </a:cubicBezTo>
                  <a:cubicBezTo>
                    <a:pt x="115" y="969"/>
                    <a:pt x="119" y="991"/>
                    <a:pt x="131" y="1010"/>
                  </a:cubicBezTo>
                  <a:cubicBezTo>
                    <a:pt x="184" y="1095"/>
                    <a:pt x="256" y="1179"/>
                    <a:pt x="361" y="1200"/>
                  </a:cubicBezTo>
                  <a:cubicBezTo>
                    <a:pt x="394" y="1216"/>
                    <a:pt x="431" y="1216"/>
                    <a:pt x="466" y="1230"/>
                  </a:cubicBezTo>
                  <a:cubicBezTo>
                    <a:pt x="558" y="1267"/>
                    <a:pt x="657" y="1281"/>
                    <a:pt x="756" y="1290"/>
                  </a:cubicBezTo>
                  <a:cubicBezTo>
                    <a:pt x="883" y="1315"/>
                    <a:pt x="1044" y="1289"/>
                    <a:pt x="1176" y="1280"/>
                  </a:cubicBezTo>
                  <a:cubicBezTo>
                    <a:pt x="1209" y="1273"/>
                    <a:pt x="1242" y="1266"/>
                    <a:pt x="1276" y="1260"/>
                  </a:cubicBezTo>
                  <a:cubicBezTo>
                    <a:pt x="1311" y="1242"/>
                    <a:pt x="1357" y="1229"/>
                    <a:pt x="1396" y="1220"/>
                  </a:cubicBezTo>
                  <a:cubicBezTo>
                    <a:pt x="1416" y="1206"/>
                    <a:pt x="1440" y="1199"/>
                    <a:pt x="1461" y="1185"/>
                  </a:cubicBezTo>
                  <a:cubicBezTo>
                    <a:pt x="1484" y="1167"/>
                    <a:pt x="1506" y="1146"/>
                    <a:pt x="1531" y="1130"/>
                  </a:cubicBezTo>
                  <a:cubicBezTo>
                    <a:pt x="1550" y="1101"/>
                    <a:pt x="1582" y="1083"/>
                    <a:pt x="1601" y="1055"/>
                  </a:cubicBezTo>
                  <a:cubicBezTo>
                    <a:pt x="1615" y="1033"/>
                    <a:pt x="1631" y="1011"/>
                    <a:pt x="1646" y="990"/>
                  </a:cubicBezTo>
                  <a:cubicBezTo>
                    <a:pt x="1653" y="952"/>
                    <a:pt x="1676" y="891"/>
                    <a:pt x="1691" y="855"/>
                  </a:cubicBezTo>
                  <a:cubicBezTo>
                    <a:pt x="1697" y="810"/>
                    <a:pt x="1698" y="764"/>
                    <a:pt x="1706" y="720"/>
                  </a:cubicBezTo>
                  <a:cubicBezTo>
                    <a:pt x="1720" y="629"/>
                    <a:pt x="1740" y="541"/>
                    <a:pt x="1751" y="450"/>
                  </a:cubicBezTo>
                  <a:cubicBezTo>
                    <a:pt x="1740" y="362"/>
                    <a:pt x="1720" y="252"/>
                    <a:pt x="1641" y="200"/>
                  </a:cubicBezTo>
                  <a:cubicBezTo>
                    <a:pt x="1622" y="172"/>
                    <a:pt x="1595" y="164"/>
                    <a:pt x="1571" y="140"/>
                  </a:cubicBezTo>
                  <a:cubicBezTo>
                    <a:pt x="1530" y="99"/>
                    <a:pt x="1484" y="74"/>
                    <a:pt x="1431" y="55"/>
                  </a:cubicBezTo>
                  <a:cubicBezTo>
                    <a:pt x="1404" y="45"/>
                    <a:pt x="1385" y="28"/>
                    <a:pt x="1356" y="25"/>
                  </a:cubicBezTo>
                  <a:cubicBezTo>
                    <a:pt x="1331" y="21"/>
                    <a:pt x="1306" y="21"/>
                    <a:pt x="1281" y="20"/>
                  </a:cubicBezTo>
                  <a:cubicBezTo>
                    <a:pt x="1166" y="0"/>
                    <a:pt x="1050" y="12"/>
                    <a:pt x="936" y="25"/>
                  </a:cubicBezTo>
                  <a:cubicBezTo>
                    <a:pt x="925" y="26"/>
                    <a:pt x="830" y="25"/>
                    <a:pt x="816" y="40"/>
                  </a:cubicBezTo>
                  <a:close/>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88" name="Freeform 20"/>
            <p:cNvSpPr>
              <a:spLocks/>
            </p:cNvSpPr>
            <p:nvPr/>
          </p:nvSpPr>
          <p:spPr bwMode="auto">
            <a:xfrm>
              <a:off x="3069" y="1495"/>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89" name="Freeform 21"/>
            <p:cNvSpPr>
              <a:spLocks/>
            </p:cNvSpPr>
            <p:nvPr/>
          </p:nvSpPr>
          <p:spPr bwMode="auto">
            <a:xfrm flipH="1">
              <a:off x="5175" y="1511"/>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90" name="Freeform 22"/>
            <p:cNvSpPr>
              <a:spLocks/>
            </p:cNvSpPr>
            <p:nvPr/>
          </p:nvSpPr>
          <p:spPr bwMode="auto">
            <a:xfrm>
              <a:off x="3660" y="2935"/>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91" name="Freeform 23"/>
            <p:cNvSpPr>
              <a:spLocks/>
            </p:cNvSpPr>
            <p:nvPr/>
          </p:nvSpPr>
          <p:spPr bwMode="auto">
            <a:xfrm flipH="1">
              <a:off x="4406" y="2926"/>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5861" name="Rectangle 78"/>
          <p:cNvSpPr>
            <a:spLocks noChangeArrowheads="1"/>
          </p:cNvSpPr>
          <p:nvPr/>
        </p:nvSpPr>
        <p:spPr bwMode="auto">
          <a:xfrm>
            <a:off x="595313" y="812800"/>
            <a:ext cx="11128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a:latin typeface="Arial" pitchFamily="34" charset="0"/>
              </a:rPr>
              <a:t>"Oh yeah!"</a:t>
            </a:r>
            <a:endParaRPr lang="en-US" altLang="en-US" sz="1400"/>
          </a:p>
        </p:txBody>
      </p:sp>
      <p:sp>
        <p:nvSpPr>
          <p:cNvPr id="35862" name="Rectangle 93"/>
          <p:cNvSpPr>
            <a:spLocks noChangeArrowheads="1"/>
          </p:cNvSpPr>
          <p:nvPr/>
        </p:nvSpPr>
        <p:spPr bwMode="auto">
          <a:xfrm>
            <a:off x="538163" y="1828800"/>
            <a:ext cx="13604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000">
                <a:solidFill>
                  <a:srgbClr val="000000"/>
                </a:solidFill>
                <a:latin typeface="Arial" pitchFamily="34" charset="0"/>
              </a:rPr>
              <a:t>a </a:t>
            </a:r>
            <a:r>
              <a:rPr lang="en-US" altLang="en-US" sz="1000">
                <a:solidFill>
                  <a:srgbClr val="000000"/>
                </a:solidFill>
                <a:latin typeface="Courier New" pitchFamily="49" charset="0"/>
              </a:rPr>
              <a:t>String </a:t>
            </a:r>
            <a:r>
              <a:rPr lang="en-US" altLang="en-US" sz="1000">
                <a:solidFill>
                  <a:srgbClr val="000000"/>
                </a:solidFill>
                <a:latin typeface="Arial" pitchFamily="34" charset="0"/>
              </a:rPr>
              <a:t>object… </a:t>
            </a:r>
          </a:p>
        </p:txBody>
      </p:sp>
      <p:sp>
        <p:nvSpPr>
          <p:cNvPr id="35863" name="Text Box 14"/>
          <p:cNvSpPr txBox="1">
            <a:spLocks noChangeArrowheads="1"/>
          </p:cNvSpPr>
          <p:nvPr/>
        </p:nvSpPr>
        <p:spPr bwMode="auto">
          <a:xfrm>
            <a:off x="3581400" y="304800"/>
            <a:ext cx="1773238" cy="598488"/>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b="1">
                <a:solidFill>
                  <a:srgbClr val="C00000"/>
                </a:solidFill>
              </a:rPr>
              <a:t>Objects</a:t>
            </a:r>
          </a:p>
        </p:txBody>
      </p:sp>
      <p:sp>
        <p:nvSpPr>
          <p:cNvPr id="35864" name="Rectangle 92"/>
          <p:cNvSpPr>
            <a:spLocks noChangeArrowheads="1"/>
          </p:cNvSpPr>
          <p:nvPr/>
        </p:nvSpPr>
        <p:spPr bwMode="auto">
          <a:xfrm>
            <a:off x="7543800" y="5791200"/>
            <a:ext cx="96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t>Types</a:t>
            </a:r>
          </a:p>
        </p:txBody>
      </p:sp>
      <p:sp>
        <p:nvSpPr>
          <p:cNvPr id="35865" name="Rectangle 93"/>
          <p:cNvSpPr>
            <a:spLocks noChangeArrowheads="1"/>
          </p:cNvSpPr>
          <p:nvPr/>
        </p:nvSpPr>
        <p:spPr bwMode="auto">
          <a:xfrm>
            <a:off x="695325" y="5770563"/>
            <a:ext cx="1471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t>Functions</a:t>
            </a:r>
          </a:p>
        </p:txBody>
      </p:sp>
      <p:sp>
        <p:nvSpPr>
          <p:cNvPr id="35866" name="Text Box 14"/>
          <p:cNvSpPr txBox="1">
            <a:spLocks noChangeArrowheads="1"/>
          </p:cNvSpPr>
          <p:nvPr/>
        </p:nvSpPr>
        <p:spPr bwMode="auto">
          <a:xfrm>
            <a:off x="3581400" y="1143000"/>
            <a:ext cx="1773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a:t>Data reigns</a:t>
            </a:r>
          </a:p>
        </p:txBody>
      </p:sp>
      <p:sp>
        <p:nvSpPr>
          <p:cNvPr id="67" name="Text Box 1051"/>
          <p:cNvSpPr txBox="1">
            <a:spLocks noChangeArrowheads="1"/>
          </p:cNvSpPr>
          <p:nvPr/>
        </p:nvSpPr>
        <p:spPr bwMode="auto">
          <a:xfrm rot="20279340">
            <a:off x="1016000" y="2011363"/>
            <a:ext cx="6781800" cy="2678112"/>
          </a:xfrm>
          <a:prstGeom prst="rect">
            <a:avLst/>
          </a:prstGeom>
          <a:solidFill>
            <a:schemeClr val="bg1"/>
          </a:solidFill>
          <a:ln w="9525">
            <a:solidFill>
              <a:srgbClr val="0703F3"/>
            </a:solidFill>
            <a:miter lim="800000"/>
            <a:headEnd/>
            <a:tailEnd/>
          </a:ln>
        </p:spPr>
        <p:txBody>
          <a:bodyPr>
            <a:spAutoFit/>
          </a:bodyPr>
          <a:lstStyle/>
          <a:p>
            <a:pPr algn="ctr">
              <a:defRPr/>
            </a:pPr>
            <a:r>
              <a:rPr lang="en-US" sz="4200" dirty="0">
                <a:latin typeface="+mj-lt"/>
                <a:ea typeface="ＭＳ Ｐゴシック" pitchFamily="1" charset="-128"/>
              </a:rPr>
              <a:t>In Java, the fundamental activity is designing and creating DATATYPES and DATA (rather than functions)</a:t>
            </a:r>
          </a:p>
        </p:txBody>
      </p:sp>
      <p:cxnSp>
        <p:nvCxnSpPr>
          <p:cNvPr id="35868" name="Straight Arrow Connector 2"/>
          <p:cNvCxnSpPr>
            <a:cxnSpLocks noChangeShapeType="1"/>
          </p:cNvCxnSpPr>
          <p:nvPr/>
        </p:nvCxnSpPr>
        <p:spPr bwMode="auto">
          <a:xfrm>
            <a:off x="5181600" y="3733800"/>
            <a:ext cx="2133600" cy="990600"/>
          </a:xfrm>
          <a:prstGeom prst="straightConnector1">
            <a:avLst/>
          </a:prstGeom>
          <a:noFill/>
          <a:ln w="76200">
            <a:solidFill>
              <a:srgbClr val="0703F3"/>
            </a:solidFill>
            <a:round/>
            <a:headEnd/>
            <a:tailEnd type="arrow" w="med" len="med"/>
          </a:ln>
          <a:extLst>
            <a:ext uri="{909E8E84-426E-40DD-AFC4-6F175D3DCCD1}">
              <a14:hiddenFill xmlns:a14="http://schemas.microsoft.com/office/drawing/2010/main">
                <a:noFill/>
              </a14:hiddenFill>
            </a:ext>
          </a:extLst>
        </p:spPr>
      </p:cxnSp>
      <p:cxnSp>
        <p:nvCxnSpPr>
          <p:cNvPr id="35869" name="Straight Arrow Connector 68"/>
          <p:cNvCxnSpPr>
            <a:cxnSpLocks noChangeShapeType="1"/>
          </p:cNvCxnSpPr>
          <p:nvPr/>
        </p:nvCxnSpPr>
        <p:spPr bwMode="auto">
          <a:xfrm flipV="1">
            <a:off x="2319338" y="800100"/>
            <a:ext cx="1811337" cy="4070350"/>
          </a:xfrm>
          <a:prstGeom prst="straightConnector1">
            <a:avLst/>
          </a:prstGeom>
          <a:noFill/>
          <a:ln w="76200">
            <a:solidFill>
              <a:srgbClr val="800000"/>
            </a:solidFill>
            <a:round/>
            <a:headEnd/>
            <a:tailEnd type="arrow" w="med" len="med"/>
          </a:ln>
          <a:extLst>
            <a:ext uri="{909E8E84-426E-40DD-AFC4-6F175D3DCCD1}">
              <a14:hiddenFill xmlns:a14="http://schemas.microsoft.com/office/drawing/2010/main">
                <a:noFill/>
              </a14:hiddenFill>
            </a:ext>
          </a:extLst>
        </p:spPr>
      </p:cxnSp>
      <p:sp>
        <p:nvSpPr>
          <p:cNvPr id="35870" name="Rectangle 5"/>
          <p:cNvSpPr>
            <a:spLocks noChangeArrowheads="1"/>
          </p:cNvSpPr>
          <p:nvPr/>
        </p:nvSpPr>
        <p:spPr bwMode="auto">
          <a:xfrm rot="1526888">
            <a:off x="4772025" y="4298950"/>
            <a:ext cx="2144713" cy="1077913"/>
          </a:xfrm>
          <a:prstGeom prst="rect">
            <a:avLst/>
          </a:prstGeom>
          <a:solidFill>
            <a:schemeClr val="bg1"/>
          </a:solidFill>
          <a:ln w="9525">
            <a:solidFill>
              <a:srgbClr val="0703F3"/>
            </a:solidFill>
            <a:miter lim="800000"/>
            <a:headEnd/>
            <a:tailEnd/>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a:t>datatypes are classes</a:t>
            </a:r>
          </a:p>
        </p:txBody>
      </p:sp>
      <p:sp>
        <p:nvSpPr>
          <p:cNvPr id="35871" name="Rectangle 72"/>
          <p:cNvSpPr>
            <a:spLocks noChangeArrowheads="1"/>
          </p:cNvSpPr>
          <p:nvPr/>
        </p:nvSpPr>
        <p:spPr bwMode="auto">
          <a:xfrm rot="-3897525">
            <a:off x="1544638" y="2071688"/>
            <a:ext cx="2144712" cy="1077912"/>
          </a:xfrm>
          <a:prstGeom prst="rect">
            <a:avLst/>
          </a:prstGeom>
          <a:solidFill>
            <a:schemeClr val="bg1"/>
          </a:solidFill>
          <a:ln w="9525">
            <a:solidFill>
              <a:srgbClr val="800000"/>
            </a:solidFill>
            <a:miter lim="800000"/>
            <a:headEnd/>
            <a:tailEnd/>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a:solidFill>
                  <a:srgbClr val="8E030A"/>
                </a:solidFill>
              </a:rPr>
              <a:t>data are objects</a:t>
            </a:r>
          </a:p>
        </p:txBody>
      </p:sp>
      <p:grpSp>
        <p:nvGrpSpPr>
          <p:cNvPr id="35872" name="Group 1032"/>
          <p:cNvGrpSpPr>
            <a:grpSpLocks/>
          </p:cNvGrpSpPr>
          <p:nvPr>
            <p:custDataLst>
              <p:tags r:id="rId1"/>
            </p:custDataLst>
          </p:nvPr>
        </p:nvGrpSpPr>
        <p:grpSpPr bwMode="auto">
          <a:xfrm>
            <a:off x="8631238" y="3898900"/>
            <a:ext cx="381000" cy="457200"/>
            <a:chOff x="2928" y="1051"/>
            <a:chExt cx="840" cy="957"/>
          </a:xfrm>
        </p:grpSpPr>
        <p:sp>
          <p:nvSpPr>
            <p:cNvPr id="35874" name="Freeform 1033"/>
            <p:cNvSpPr>
              <a:spLocks/>
            </p:cNvSpPr>
            <p:nvPr>
              <p:custDataLst>
                <p:tags r:id="rId3"/>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5875" name="Oval 1034"/>
            <p:cNvSpPr>
              <a:spLocks noChangeArrowheads="1"/>
            </p:cNvSpPr>
            <p:nvPr>
              <p:custDataLst>
                <p:tags r:id="rId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5876" name="Oval 1035"/>
            <p:cNvSpPr>
              <a:spLocks noChangeArrowheads="1"/>
            </p:cNvSpPr>
            <p:nvPr>
              <p:custDataLst>
                <p:tags r:id="rId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5877" name="Oval 1036"/>
            <p:cNvSpPr>
              <a:spLocks noChangeArrowheads="1"/>
            </p:cNvSpPr>
            <p:nvPr>
              <p:custDataLst>
                <p:tags r:id="rId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5878" name="Oval 1037"/>
            <p:cNvSpPr>
              <a:spLocks noChangeArrowheads="1"/>
            </p:cNvSpPr>
            <p:nvPr>
              <p:custDataLst>
                <p:tags r:id="rId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5879" name="Oval 1038"/>
            <p:cNvSpPr>
              <a:spLocks noChangeArrowheads="1"/>
            </p:cNvSpPr>
            <p:nvPr>
              <p:custDataLst>
                <p:tags r:id="rId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5880" name="Oval 1039"/>
            <p:cNvSpPr>
              <a:spLocks noChangeArrowheads="1"/>
            </p:cNvSpPr>
            <p:nvPr>
              <p:custDataLst>
                <p:tags r:id="rId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5881" name="Oval 1040"/>
            <p:cNvSpPr>
              <a:spLocks noChangeArrowheads="1"/>
            </p:cNvSpPr>
            <p:nvPr>
              <p:custDataLst>
                <p:tags r:id="rId1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5882" name="AutoShape 1041"/>
            <p:cNvSpPr>
              <a:spLocks noChangeArrowheads="1"/>
            </p:cNvSpPr>
            <p:nvPr>
              <p:custDataLst>
                <p:tags r:id="rId1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5883" name="Freeform 1042"/>
            <p:cNvSpPr>
              <a:spLocks/>
            </p:cNvSpPr>
            <p:nvPr>
              <p:custDataLst>
                <p:tags r:id="rId1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5884" name="Freeform 1043"/>
            <p:cNvSpPr>
              <a:spLocks/>
            </p:cNvSpPr>
            <p:nvPr>
              <p:custDataLst>
                <p:tags r:id="rId1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5885" name="Freeform 1044"/>
            <p:cNvSpPr>
              <a:spLocks/>
            </p:cNvSpPr>
            <p:nvPr>
              <p:custDataLst>
                <p:tags r:id="rId1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5886" name="Freeform 1045"/>
            <p:cNvSpPr>
              <a:spLocks/>
            </p:cNvSpPr>
            <p:nvPr>
              <p:custDataLst>
                <p:tags r:id="rId1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5873" name="Text Box 1059"/>
          <p:cNvSpPr txBox="1">
            <a:spLocks noChangeArrowheads="1"/>
          </p:cNvSpPr>
          <p:nvPr>
            <p:custDataLst>
              <p:tags r:id="rId2"/>
            </p:custDataLst>
          </p:nvPr>
        </p:nvSpPr>
        <p:spPr bwMode="auto">
          <a:xfrm>
            <a:off x="7461250" y="3513138"/>
            <a:ext cx="13779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solidFill>
                  <a:srgbClr val="04841C"/>
                </a:solidFill>
                <a:latin typeface="Calibri" pitchFamily="34" charset="0"/>
              </a:rPr>
              <a:t>This seems a bit </a:t>
            </a:r>
            <a:r>
              <a:rPr lang="en-US" altLang="en-US" sz="1200" b="1" i="1">
                <a:solidFill>
                  <a:srgbClr val="04841C"/>
                </a:solidFill>
                <a:latin typeface="Calibri" pitchFamily="34" charset="0"/>
              </a:rPr>
              <a:t>dis</a:t>
            </a:r>
            <a:r>
              <a:rPr lang="en-US" altLang="en-US" sz="1200">
                <a:solidFill>
                  <a:srgbClr val="04841C"/>
                </a:solidFill>
                <a:latin typeface="Calibri" pitchFamily="34" charset="0"/>
              </a:rPr>
              <a:t>organized to be about data organization!</a:t>
            </a:r>
          </a:p>
        </p:txBody>
      </p:sp>
    </p:spTree>
    <p:extLst>
      <p:ext uri="{BB962C8B-B14F-4D97-AF65-F5344CB8AC3E}">
        <p14:creationId xmlns:p14="http://schemas.microsoft.com/office/powerpoint/2010/main" val="40765451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676400" y="1434405"/>
            <a:ext cx="5968868" cy="1384995"/>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ndParaRPr>
          </a:p>
        </p:txBody>
      </p:sp>
      <p:grpSp>
        <p:nvGrpSpPr>
          <p:cNvPr id="33813" name="Group 1047"/>
          <p:cNvGrpSpPr>
            <a:grpSpLocks/>
          </p:cNvGrpSpPr>
          <p:nvPr>
            <p:custDataLst>
              <p:tags r:id="rId1"/>
            </p:custDataLst>
          </p:nvPr>
        </p:nvGrpSpPr>
        <p:grpSpPr bwMode="auto">
          <a:xfrm>
            <a:off x="8382000" y="6080130"/>
            <a:ext cx="533400" cy="625470"/>
            <a:chOff x="2928" y="1051"/>
            <a:chExt cx="840" cy="957"/>
          </a:xfrm>
        </p:grpSpPr>
        <p:sp>
          <p:nvSpPr>
            <p:cNvPr id="33819" name="Freeform 1048"/>
            <p:cNvSpPr>
              <a:spLocks/>
            </p:cNvSpPr>
            <p:nvPr>
              <p:custDataLst>
                <p:tags r:id="rId2"/>
              </p:custDataLst>
            </p:nvPr>
          </p:nvSpPr>
          <p:spPr bwMode="auto">
            <a:xfrm>
              <a:off x="2928" y="1759"/>
              <a:ext cx="810" cy="249"/>
            </a:xfrm>
            <a:custGeom>
              <a:avLst/>
              <a:gdLst>
                <a:gd name="T0" fmla="*/ 2 w 1048"/>
                <a:gd name="T1" fmla="*/ 21 h 250"/>
                <a:gd name="T2" fmla="*/ 4 w 1048"/>
                <a:gd name="T3" fmla="*/ 83 h 250"/>
                <a:gd name="T4" fmla="*/ 4 w 1048"/>
                <a:gd name="T5" fmla="*/ 111 h 250"/>
                <a:gd name="T6" fmla="*/ 5 w 1048"/>
                <a:gd name="T7" fmla="*/ 125 h 250"/>
                <a:gd name="T8" fmla="*/ 5 w 1048"/>
                <a:gd name="T9" fmla="*/ 158 h 250"/>
                <a:gd name="T10" fmla="*/ 3 w 1048"/>
                <a:gd name="T11" fmla="*/ 227 h 250"/>
                <a:gd name="T12" fmla="*/ 2 w 1048"/>
                <a:gd name="T13" fmla="*/ 207 h 250"/>
                <a:gd name="T14" fmla="*/ 0 w 1048"/>
                <a:gd name="T15" fmla="*/ 186 h 250"/>
                <a:gd name="T16" fmla="*/ 2 w 1048"/>
                <a:gd name="T17" fmla="*/ 152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3820"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3821"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3822"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3823"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3824"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3825"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3826"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3827"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3828"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3829"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3830"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831"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3814" name="Rectangle 59"/>
          <p:cNvSpPr>
            <a:spLocks noChangeArrowheads="1"/>
          </p:cNvSpPr>
          <p:nvPr/>
        </p:nvSpPr>
        <p:spPr bwMode="auto">
          <a:xfrm>
            <a:off x="2514600" y="6071775"/>
            <a:ext cx="5715000" cy="646331"/>
          </a:xfrm>
          <a:prstGeom prst="rect">
            <a:avLst/>
          </a:prstGeom>
          <a:noFill/>
          <a:ln w="9525">
            <a:noFill/>
            <a:miter lim="800000"/>
            <a:headEnd/>
            <a:tailEnd/>
          </a:ln>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800" i="1" dirty="0" smtClean="0">
                <a:solidFill>
                  <a:srgbClr val="009200"/>
                </a:solidFill>
                <a:latin typeface="Calibri" panose="020F0502020204030204" pitchFamily="34" charset="0"/>
              </a:rPr>
              <a:t>We won't mention that this is also a CS5 gold reunion…   But CS5-gold-appropriate snacks </a:t>
            </a:r>
            <a:r>
              <a:rPr lang="en-US" altLang="en-US" sz="1800" b="1" i="1" dirty="0" smtClean="0">
                <a:solidFill>
                  <a:srgbClr val="009200"/>
                </a:solidFill>
                <a:latin typeface="Calibri" panose="020F0502020204030204" pitchFamily="34" charset="0"/>
              </a:rPr>
              <a:t>will be provided</a:t>
            </a:r>
            <a:r>
              <a:rPr lang="en-US" altLang="en-US" sz="1800" i="1" dirty="0" smtClean="0">
                <a:solidFill>
                  <a:srgbClr val="009200"/>
                </a:solidFill>
                <a:latin typeface="Calibri" panose="020F0502020204030204" pitchFamily="34" charset="0"/>
              </a:rPr>
              <a:t>!</a:t>
            </a:r>
            <a:endParaRPr lang="en-US" altLang="en-US" sz="1800" i="1" dirty="0">
              <a:solidFill>
                <a:srgbClr val="009200"/>
              </a:solidFill>
              <a:latin typeface="Calibri" panose="020F0502020204030204" pitchFamily="34" charset="0"/>
            </a:endParaRPr>
          </a:p>
        </p:txBody>
      </p:sp>
      <p:pic>
        <p:nvPicPr>
          <p:cNvPr id="31801" name="Picture 57"/>
          <p:cNvPicPr>
            <a:picLocks noChangeAspect="1" noChangeArrowheads="1"/>
          </p:cNvPicPr>
          <p:nvPr/>
        </p:nvPicPr>
        <p:blipFill>
          <a:blip r:embed="rId16"/>
          <a:srcRect/>
          <a:stretch>
            <a:fillRect/>
          </a:stretch>
        </p:blipFill>
        <p:spPr bwMode="auto">
          <a:xfrm>
            <a:off x="4244271" y="3743245"/>
            <a:ext cx="1216025"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817" name="Rectangle 1"/>
          <p:cNvSpPr>
            <a:spLocks noChangeArrowheads="1"/>
          </p:cNvSpPr>
          <p:nvPr/>
        </p:nvSpPr>
        <p:spPr bwMode="auto">
          <a:xfrm>
            <a:off x="5088468" y="3604745"/>
            <a:ext cx="1219200" cy="276999"/>
          </a:xfrm>
          <a:prstGeom prst="rect">
            <a:avLst/>
          </a:prstGeom>
          <a:solidFill>
            <a:schemeClr val="bg1">
              <a:lumMod val="85000"/>
            </a:schemeClr>
          </a:solidFill>
          <a:ln>
            <a:noFill/>
          </a:ln>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b="1" dirty="0" smtClean="0">
                <a:latin typeface="Cambria" pitchFamily="18" charset="0"/>
              </a:rPr>
              <a:t>I'll be there!</a:t>
            </a:r>
            <a:endParaRPr lang="en-US" altLang="en-US" sz="1200" dirty="0">
              <a:latin typeface="Cambria" pitchFamily="18" charset="0"/>
            </a:endParaRPr>
          </a:p>
        </p:txBody>
      </p:sp>
      <p:sp>
        <p:nvSpPr>
          <p:cNvPr id="5" name="TextBox 4"/>
          <p:cNvSpPr txBox="1"/>
          <p:nvPr/>
        </p:nvSpPr>
        <p:spPr>
          <a:xfrm>
            <a:off x="1484696" y="228600"/>
            <a:ext cx="6174608" cy="738664"/>
          </a:xfrm>
          <a:prstGeom prst="rect">
            <a:avLst/>
          </a:prstGeom>
          <a:noFill/>
        </p:spPr>
        <p:txBody>
          <a:bodyPr wrap="square" rtlCol="0">
            <a:spAutoFit/>
          </a:bodyPr>
          <a:lstStyle/>
          <a:p>
            <a:pPr algn="ctr"/>
            <a:r>
              <a:rPr lang="en-US" sz="4200" dirty="0" smtClean="0">
                <a:latin typeface="Cambria" panose="02040503050406030204" pitchFamily="18" charset="0"/>
              </a:rPr>
              <a:t>CS 5 black </a:t>
            </a:r>
            <a:r>
              <a:rPr lang="en-US" sz="4200" b="1" i="1" dirty="0" smtClean="0">
                <a:latin typeface="Cambria" panose="02040503050406030204" pitchFamily="18" charset="0"/>
              </a:rPr>
              <a:t>reunion</a:t>
            </a:r>
            <a:endParaRPr lang="en-US" sz="4200" dirty="0">
              <a:latin typeface="Cambria" panose="02040503050406030204" pitchFamily="18" charset="0"/>
            </a:endParaRPr>
          </a:p>
        </p:txBody>
      </p:sp>
      <p:pic>
        <p:nvPicPr>
          <p:cNvPr id="178178" name="Picture 2" descr="http://www.eecs.harvard.edu/hotos/scribes/pictures/hotos4.gif"/>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8172" y="3415100"/>
            <a:ext cx="2578648" cy="1924732"/>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1676400" y="1434405"/>
            <a:ext cx="5968868" cy="1384995"/>
          </a:xfrm>
          <a:prstGeom prst="rect">
            <a:avLst/>
          </a:prstGeom>
          <a:noFill/>
        </p:spPr>
        <p:txBody>
          <a:bodyPr wrap="square" rtlCol="0">
            <a:spAutoFit/>
          </a:bodyPr>
          <a:lstStyle/>
          <a:p>
            <a:pPr algn="ctr"/>
            <a:r>
              <a:rPr lang="en-US" sz="2800" dirty="0" smtClean="0">
                <a:latin typeface="Cambria" panose="02040503050406030204" pitchFamily="18" charset="0"/>
              </a:rPr>
              <a:t>Tues.,  Mar. 4 and Tues.  Mar. 11, we'll have a reunion of CS5 black:  your CS60 will be in </a:t>
            </a:r>
            <a:r>
              <a:rPr lang="en-US" sz="2800" b="1" dirty="0" smtClean="0">
                <a:latin typeface="Cambria" panose="02040503050406030204" pitchFamily="18" charset="0"/>
              </a:rPr>
              <a:t>Shan B442 on Mar. 4</a:t>
            </a:r>
            <a:r>
              <a:rPr lang="en-US" sz="2800" dirty="0" smtClean="0">
                <a:latin typeface="Cambria" panose="02040503050406030204" pitchFamily="18" charset="0"/>
              </a:rPr>
              <a:t>.  </a:t>
            </a:r>
            <a:endParaRPr lang="en-US" sz="2800" dirty="0">
              <a:latin typeface="Cambria" panose="02040503050406030204" pitchFamily="18" charset="0"/>
            </a:endParaRPr>
          </a:p>
        </p:txBody>
      </p:sp>
      <p:sp>
        <p:nvSpPr>
          <p:cNvPr id="45" name="Rectangle 1"/>
          <p:cNvSpPr>
            <a:spLocks noChangeArrowheads="1"/>
          </p:cNvSpPr>
          <p:nvPr/>
        </p:nvSpPr>
        <p:spPr bwMode="auto">
          <a:xfrm>
            <a:off x="211668" y="3276600"/>
            <a:ext cx="1219200" cy="276999"/>
          </a:xfrm>
          <a:prstGeom prst="rect">
            <a:avLst/>
          </a:prstGeom>
          <a:solidFill>
            <a:schemeClr val="bg1">
              <a:lumMod val="85000"/>
            </a:schemeClr>
          </a:solidFill>
          <a:ln>
            <a:noFill/>
          </a:ln>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b="1" dirty="0" smtClean="0">
                <a:latin typeface="Cambria" pitchFamily="18" charset="0"/>
              </a:rPr>
              <a:t>Your host!</a:t>
            </a:r>
            <a:endParaRPr lang="en-US" altLang="en-US" sz="1200" dirty="0">
              <a:latin typeface="Cambria" pitchFamily="18" charset="0"/>
            </a:endParaRPr>
          </a:p>
        </p:txBody>
      </p:sp>
      <p:pic>
        <p:nvPicPr>
          <p:cNvPr id="309250" name="Picture 2" descr="http://fmg-www.cs.ucla.edu/geoff/geoff_head.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43725" y="3378411"/>
            <a:ext cx="1362075" cy="180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49056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81000" y="685800"/>
            <a:ext cx="175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000">
                <a:solidFill>
                  <a:srgbClr val="7F7F7F"/>
                </a:solidFill>
              </a:rPr>
              <a:t>JFLAP</a:t>
            </a:r>
            <a:endParaRPr lang="en-US" altLang="en-US" sz="3200">
              <a:solidFill>
                <a:srgbClr val="7F7F7F"/>
              </a:solidFill>
            </a:endParaRPr>
          </a:p>
        </p:txBody>
      </p:sp>
      <p:sp>
        <p:nvSpPr>
          <p:cNvPr id="36867" name="Text Box 2"/>
          <p:cNvSpPr txBox="1">
            <a:spLocks noChangeArrowheads="1"/>
          </p:cNvSpPr>
          <p:nvPr/>
        </p:nvSpPr>
        <p:spPr bwMode="auto">
          <a:xfrm>
            <a:off x="381000" y="2201863"/>
            <a:ext cx="175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000">
                <a:solidFill>
                  <a:srgbClr val="04841C"/>
                </a:solidFill>
              </a:rPr>
              <a:t>Prolog</a:t>
            </a:r>
            <a:endParaRPr lang="en-US" altLang="en-US" sz="3200">
              <a:solidFill>
                <a:srgbClr val="04841C"/>
              </a:solidFill>
            </a:endParaRPr>
          </a:p>
        </p:txBody>
      </p:sp>
      <p:sp>
        <p:nvSpPr>
          <p:cNvPr id="36868" name="Text Box 2"/>
          <p:cNvSpPr txBox="1">
            <a:spLocks noChangeArrowheads="1"/>
          </p:cNvSpPr>
          <p:nvPr/>
        </p:nvSpPr>
        <p:spPr bwMode="auto">
          <a:xfrm>
            <a:off x="381000" y="3719513"/>
            <a:ext cx="175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000">
                <a:solidFill>
                  <a:srgbClr val="C00000"/>
                </a:solidFill>
              </a:rPr>
              <a:t>Java</a:t>
            </a:r>
            <a:endParaRPr lang="en-US" altLang="en-US" sz="3200">
              <a:solidFill>
                <a:srgbClr val="C00000"/>
              </a:solidFill>
            </a:endParaRPr>
          </a:p>
        </p:txBody>
      </p:sp>
      <p:sp>
        <p:nvSpPr>
          <p:cNvPr id="36869" name="Text Box 2"/>
          <p:cNvSpPr txBox="1">
            <a:spLocks noChangeArrowheads="1"/>
          </p:cNvSpPr>
          <p:nvPr/>
        </p:nvSpPr>
        <p:spPr bwMode="auto">
          <a:xfrm>
            <a:off x="304800" y="5235575"/>
            <a:ext cx="1981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000">
                <a:solidFill>
                  <a:srgbClr val="0703F3"/>
                </a:solidFill>
              </a:rPr>
              <a:t>Racket</a:t>
            </a:r>
            <a:endParaRPr lang="en-US" altLang="en-US" sz="3200">
              <a:solidFill>
                <a:srgbClr val="0703F3"/>
              </a:solidFill>
            </a:endParaRPr>
          </a:p>
        </p:txBody>
      </p:sp>
      <p:sp>
        <p:nvSpPr>
          <p:cNvPr id="36870" name="Rectangle 30"/>
          <p:cNvSpPr>
            <a:spLocks noChangeArrowheads="1"/>
          </p:cNvSpPr>
          <p:nvPr/>
        </p:nvSpPr>
        <p:spPr bwMode="auto">
          <a:xfrm>
            <a:off x="585788" y="5951538"/>
            <a:ext cx="1373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a:solidFill>
                  <a:srgbClr val="7F7F7F"/>
                </a:solidFill>
              </a:rPr>
              <a:t>the language formerly known as Scheme</a:t>
            </a:r>
            <a:endParaRPr lang="en-US" altLang="en-US" sz="900">
              <a:solidFill>
                <a:srgbClr val="7F7F7F"/>
              </a:solidFill>
              <a:latin typeface="Courier New" pitchFamily="49" charset="0"/>
            </a:endParaRPr>
          </a:p>
        </p:txBody>
      </p:sp>
      <p:sp>
        <p:nvSpPr>
          <p:cNvPr id="17415" name="Text Box 2"/>
          <p:cNvSpPr txBox="1">
            <a:spLocks noChangeArrowheads="1"/>
          </p:cNvSpPr>
          <p:nvPr/>
        </p:nvSpPr>
        <p:spPr bwMode="auto">
          <a:xfrm>
            <a:off x="3048000" y="5410200"/>
            <a:ext cx="5410200" cy="1077913"/>
          </a:xfrm>
          <a:prstGeom prst="rect">
            <a:avLst/>
          </a:prstGeom>
          <a:noFill/>
          <a:ln w="9525">
            <a:noFill/>
            <a:miter lim="800000"/>
            <a:headEnd/>
            <a:tailEnd/>
          </a:ln>
        </p:spPr>
        <p:txBody>
          <a:bodyPr>
            <a:spAutoFit/>
          </a:bodyPr>
          <a:lstStyle/>
          <a:p>
            <a:pPr algn="ctr">
              <a:defRPr/>
            </a:pPr>
            <a:r>
              <a:rPr lang="en-US" sz="3200">
                <a:solidFill>
                  <a:schemeClr val="bg1">
                    <a:lumMod val="50000"/>
                  </a:schemeClr>
                </a:solidFill>
                <a:latin typeface="Calibri" pitchFamily="-112" charset="0"/>
                <a:ea typeface="Calibri" pitchFamily="-112" charset="0"/>
                <a:cs typeface="Calibri" pitchFamily="-112" charset="0"/>
              </a:rPr>
              <a:t>You'll use </a:t>
            </a:r>
            <a:r>
              <a:rPr lang="en-US" sz="3200" i="1">
                <a:solidFill>
                  <a:schemeClr val="bg1">
                    <a:lumMod val="50000"/>
                  </a:schemeClr>
                </a:solidFill>
                <a:latin typeface="Calibri" pitchFamily="-112" charset="0"/>
                <a:ea typeface="Calibri" pitchFamily="-112" charset="0"/>
                <a:cs typeface="Calibri" pitchFamily="-112" charset="0"/>
              </a:rPr>
              <a:t>at least </a:t>
            </a:r>
            <a:r>
              <a:rPr lang="en-US" sz="3200">
                <a:solidFill>
                  <a:schemeClr val="bg1">
                    <a:lumMod val="50000"/>
                  </a:schemeClr>
                </a:solidFill>
                <a:latin typeface="Calibri" pitchFamily="-112" charset="0"/>
                <a:ea typeface="Calibri" pitchFamily="-112" charset="0"/>
                <a:cs typeface="Calibri" pitchFamily="-112" charset="0"/>
              </a:rPr>
              <a:t>four programming languages...</a:t>
            </a:r>
          </a:p>
        </p:txBody>
      </p:sp>
      <p:sp>
        <p:nvSpPr>
          <p:cNvPr id="36872" name="Rectangle 50"/>
          <p:cNvSpPr>
            <a:spLocks noChangeArrowheads="1"/>
          </p:cNvSpPr>
          <p:nvPr/>
        </p:nvSpPr>
        <p:spPr bwMode="auto">
          <a:xfrm>
            <a:off x="3959225" y="234950"/>
            <a:ext cx="39798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i="1">
                <a:solidFill>
                  <a:srgbClr val="7F7F7F"/>
                </a:solidFill>
              </a:rPr>
              <a:t>Programming language space</a:t>
            </a:r>
            <a:endParaRPr lang="en-US" altLang="en-US" i="1">
              <a:solidFill>
                <a:srgbClr val="7F7F7F"/>
              </a:solidFill>
              <a:latin typeface="Courier New" pitchFamily="49" charset="0"/>
            </a:endParaRPr>
          </a:p>
        </p:txBody>
      </p:sp>
      <p:sp>
        <p:nvSpPr>
          <p:cNvPr id="10" name="Cloud 9"/>
          <p:cNvSpPr/>
          <p:nvPr/>
        </p:nvSpPr>
        <p:spPr bwMode="auto">
          <a:xfrm>
            <a:off x="2971800" y="914400"/>
            <a:ext cx="5486400" cy="3581400"/>
          </a:xfrm>
          <a:prstGeom prst="cloud">
            <a:avLst/>
          </a:prstGeom>
          <a:noFill/>
          <a:ln w="9525" cap="flat" cmpd="sng" algn="ctr">
            <a:solidFill>
              <a:schemeClr val="bg1">
                <a:lumMod val="65000"/>
              </a:schemeClr>
            </a:solidFill>
            <a:prstDash val="solid"/>
            <a:round/>
            <a:headEnd type="none" w="med" len="med"/>
            <a:tailEnd type="none" w="med" len="med"/>
          </a:ln>
          <a:effectLst/>
        </p:spPr>
        <p:txBody>
          <a:bodyPr>
            <a:spAutoFit/>
          </a:bodyPr>
          <a:lstStyle/>
          <a:p>
            <a:pPr algn="ctr">
              <a:defRPr/>
            </a:pPr>
            <a:endParaRPr lang="en-US">
              <a:solidFill>
                <a:srgbClr val="000000"/>
              </a:solidFill>
              <a:ea typeface="ＭＳ Ｐゴシック" pitchFamily="-112" charset="-128"/>
              <a:cs typeface="ＭＳ Ｐゴシック" pitchFamily="-112" charset="-128"/>
            </a:endParaRPr>
          </a:p>
        </p:txBody>
      </p:sp>
      <p:sp>
        <p:nvSpPr>
          <p:cNvPr id="86025" name="Text Box 2"/>
          <p:cNvSpPr txBox="1">
            <a:spLocks noChangeArrowheads="1"/>
          </p:cNvSpPr>
          <p:nvPr/>
        </p:nvSpPr>
        <p:spPr bwMode="auto">
          <a:xfrm>
            <a:off x="3733800" y="2133600"/>
            <a:ext cx="1752600" cy="415925"/>
          </a:xfrm>
          <a:prstGeom prst="rect">
            <a:avLst/>
          </a:prstGeom>
          <a:noFill/>
          <a:ln w="9525">
            <a:noFill/>
            <a:miter lim="800000"/>
            <a:headEnd/>
            <a:tailEnd/>
          </a:ln>
        </p:spPr>
        <p:txBody>
          <a:bodyPr>
            <a:spAutoFit/>
          </a:bodyPr>
          <a:lstStyle/>
          <a:p>
            <a:pPr algn="ctr">
              <a:defRPr/>
            </a:pPr>
            <a:r>
              <a:rPr lang="en-US" sz="2100">
                <a:solidFill>
                  <a:schemeClr val="bg1">
                    <a:lumMod val="50000"/>
                  </a:schemeClr>
                </a:solidFill>
                <a:latin typeface="Cambria" pitchFamily="18" charset="0"/>
                <a:ea typeface="MS PGothic" pitchFamily="34" charset="-128"/>
              </a:rPr>
              <a:t>Python</a:t>
            </a:r>
          </a:p>
        </p:txBody>
      </p:sp>
      <p:sp>
        <p:nvSpPr>
          <p:cNvPr id="86026" name="Oval 11"/>
          <p:cNvSpPr>
            <a:spLocks noChangeArrowheads="1"/>
          </p:cNvSpPr>
          <p:nvPr/>
        </p:nvSpPr>
        <p:spPr bwMode="auto">
          <a:xfrm>
            <a:off x="4114800" y="2514600"/>
            <a:ext cx="76200" cy="76200"/>
          </a:xfrm>
          <a:prstGeom prst="ellipse">
            <a:avLst/>
          </a:prstGeom>
          <a:solidFill>
            <a:schemeClr val="bg1">
              <a:lumMod val="50000"/>
            </a:schemeClr>
          </a:solidFill>
          <a:ln w="9525">
            <a:noFill/>
            <a:round/>
            <a:headEnd/>
            <a:tailEnd/>
          </a:ln>
        </p:spPr>
        <p:txBody>
          <a:bodyPr>
            <a:spAutoFit/>
          </a:bodyPr>
          <a:lstStyle/>
          <a:p>
            <a:pPr algn="ctr">
              <a:defRPr/>
            </a:pPr>
            <a:endParaRPr lang="en-US">
              <a:solidFill>
                <a:srgbClr val="000000"/>
              </a:solidFill>
              <a:ea typeface="MS PGothic" pitchFamily="34" charset="-128"/>
            </a:endParaRPr>
          </a:p>
        </p:txBody>
      </p:sp>
      <p:sp>
        <p:nvSpPr>
          <p:cNvPr id="86027" name="Text Box 2"/>
          <p:cNvSpPr txBox="1">
            <a:spLocks noChangeArrowheads="1"/>
          </p:cNvSpPr>
          <p:nvPr/>
        </p:nvSpPr>
        <p:spPr bwMode="auto">
          <a:xfrm>
            <a:off x="5105400" y="2222500"/>
            <a:ext cx="1752600" cy="415925"/>
          </a:xfrm>
          <a:prstGeom prst="rect">
            <a:avLst/>
          </a:prstGeom>
          <a:noFill/>
          <a:ln w="9525">
            <a:noFill/>
            <a:miter lim="800000"/>
            <a:headEnd/>
            <a:tailEnd/>
          </a:ln>
        </p:spPr>
        <p:txBody>
          <a:bodyPr>
            <a:spAutoFit/>
          </a:bodyPr>
          <a:lstStyle/>
          <a:p>
            <a:pPr algn="ctr">
              <a:defRPr/>
            </a:pPr>
            <a:r>
              <a:rPr lang="en-US" sz="2100">
                <a:solidFill>
                  <a:schemeClr val="bg1">
                    <a:lumMod val="50000"/>
                  </a:schemeClr>
                </a:solidFill>
                <a:latin typeface="Cambria" pitchFamily="18" charset="0"/>
                <a:ea typeface="MS PGothic" pitchFamily="34" charset="-128"/>
              </a:rPr>
              <a:t>Matlab</a:t>
            </a:r>
          </a:p>
        </p:txBody>
      </p:sp>
      <p:sp>
        <p:nvSpPr>
          <p:cNvPr id="86028" name="Oval 13"/>
          <p:cNvSpPr>
            <a:spLocks noChangeArrowheads="1"/>
          </p:cNvSpPr>
          <p:nvPr/>
        </p:nvSpPr>
        <p:spPr bwMode="auto">
          <a:xfrm>
            <a:off x="5457825" y="2541588"/>
            <a:ext cx="76200" cy="76200"/>
          </a:xfrm>
          <a:prstGeom prst="ellipse">
            <a:avLst/>
          </a:prstGeom>
          <a:solidFill>
            <a:schemeClr val="bg1">
              <a:lumMod val="50000"/>
            </a:schemeClr>
          </a:solidFill>
          <a:ln w="9525">
            <a:noFill/>
            <a:round/>
            <a:headEnd/>
            <a:tailEnd/>
          </a:ln>
        </p:spPr>
        <p:txBody>
          <a:bodyPr>
            <a:spAutoFit/>
          </a:bodyPr>
          <a:lstStyle/>
          <a:p>
            <a:pPr algn="ctr">
              <a:defRPr/>
            </a:pPr>
            <a:endParaRPr lang="en-US">
              <a:solidFill>
                <a:srgbClr val="000000"/>
              </a:solidFill>
              <a:ea typeface="MS PGothic" pitchFamily="34" charset="-128"/>
            </a:endParaRPr>
          </a:p>
        </p:txBody>
      </p:sp>
      <p:sp>
        <p:nvSpPr>
          <p:cNvPr id="86029" name="Text Box 2"/>
          <p:cNvSpPr txBox="1">
            <a:spLocks noChangeArrowheads="1"/>
          </p:cNvSpPr>
          <p:nvPr/>
        </p:nvSpPr>
        <p:spPr bwMode="auto">
          <a:xfrm>
            <a:off x="3200400" y="3546475"/>
            <a:ext cx="1752600" cy="415925"/>
          </a:xfrm>
          <a:prstGeom prst="rect">
            <a:avLst/>
          </a:prstGeom>
          <a:noFill/>
          <a:ln w="9525">
            <a:noFill/>
            <a:miter lim="800000"/>
            <a:headEnd/>
            <a:tailEnd/>
          </a:ln>
        </p:spPr>
        <p:txBody>
          <a:bodyPr>
            <a:spAutoFit/>
          </a:bodyPr>
          <a:lstStyle/>
          <a:p>
            <a:pPr algn="ctr">
              <a:defRPr/>
            </a:pPr>
            <a:r>
              <a:rPr lang="en-US" sz="2100">
                <a:solidFill>
                  <a:schemeClr val="bg1">
                    <a:lumMod val="50000"/>
                  </a:schemeClr>
                </a:solidFill>
                <a:latin typeface="Cambria" pitchFamily="18" charset="0"/>
                <a:ea typeface="MS PGothic" pitchFamily="34" charset="-128"/>
              </a:rPr>
              <a:t>C</a:t>
            </a:r>
          </a:p>
        </p:txBody>
      </p:sp>
      <p:sp>
        <p:nvSpPr>
          <p:cNvPr id="86030" name="Oval 15"/>
          <p:cNvSpPr>
            <a:spLocks noChangeArrowheads="1"/>
          </p:cNvSpPr>
          <p:nvPr/>
        </p:nvSpPr>
        <p:spPr bwMode="auto">
          <a:xfrm>
            <a:off x="3886200" y="3622675"/>
            <a:ext cx="76200" cy="76200"/>
          </a:xfrm>
          <a:prstGeom prst="ellipse">
            <a:avLst/>
          </a:prstGeom>
          <a:solidFill>
            <a:schemeClr val="bg1">
              <a:lumMod val="50000"/>
            </a:schemeClr>
          </a:solidFill>
          <a:ln w="9525">
            <a:noFill/>
            <a:round/>
            <a:headEnd/>
            <a:tailEnd/>
          </a:ln>
        </p:spPr>
        <p:txBody>
          <a:bodyPr>
            <a:spAutoFit/>
          </a:bodyPr>
          <a:lstStyle/>
          <a:p>
            <a:pPr algn="ctr">
              <a:defRPr/>
            </a:pPr>
            <a:endParaRPr lang="en-US">
              <a:solidFill>
                <a:srgbClr val="000000"/>
              </a:solidFill>
              <a:ea typeface="MS PGothic" pitchFamily="34" charset="-128"/>
            </a:endParaRPr>
          </a:p>
        </p:txBody>
      </p:sp>
      <p:sp>
        <p:nvSpPr>
          <p:cNvPr id="36880" name="Line 31"/>
          <p:cNvSpPr>
            <a:spLocks noChangeShapeType="1"/>
          </p:cNvSpPr>
          <p:nvPr/>
        </p:nvSpPr>
        <p:spPr bwMode="auto">
          <a:xfrm flipV="1">
            <a:off x="2757488" y="762000"/>
            <a:ext cx="0" cy="3705225"/>
          </a:xfrm>
          <a:prstGeom prst="line">
            <a:avLst/>
          </a:prstGeom>
          <a:noFill/>
          <a:ln w="28575">
            <a:solidFill>
              <a:schemeClr val="bg1">
                <a:lumMod val="65000"/>
              </a:schemeClr>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a:defRPr/>
            </a:pPr>
            <a:endParaRPr lang="en-US">
              <a:ea typeface="MS PGothic" pitchFamily="34" charset="-128"/>
            </a:endParaRPr>
          </a:p>
        </p:txBody>
      </p:sp>
      <p:sp>
        <p:nvSpPr>
          <p:cNvPr id="36881" name="Rectangle 16"/>
          <p:cNvSpPr>
            <a:spLocks noChangeArrowheads="1"/>
          </p:cNvSpPr>
          <p:nvPr/>
        </p:nvSpPr>
        <p:spPr bwMode="auto">
          <a:xfrm>
            <a:off x="7742238" y="4705350"/>
            <a:ext cx="11731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i="1">
                <a:latin typeface="Cambria" pitchFamily="18" charset="0"/>
              </a:rPr>
              <a:t>task-specific</a:t>
            </a:r>
            <a:endParaRPr lang="en-US" altLang="en-US" sz="1500">
              <a:latin typeface="Cambria" pitchFamily="18" charset="0"/>
            </a:endParaRPr>
          </a:p>
        </p:txBody>
      </p:sp>
      <p:sp>
        <p:nvSpPr>
          <p:cNvPr id="36882" name="Line 31"/>
          <p:cNvSpPr>
            <a:spLocks noChangeShapeType="1"/>
          </p:cNvSpPr>
          <p:nvPr/>
        </p:nvSpPr>
        <p:spPr bwMode="auto">
          <a:xfrm rot="5400000" flipV="1">
            <a:off x="5753100" y="1866900"/>
            <a:ext cx="0" cy="5562600"/>
          </a:xfrm>
          <a:prstGeom prst="line">
            <a:avLst/>
          </a:prstGeom>
          <a:noFill/>
          <a:ln w="28575">
            <a:solidFill>
              <a:schemeClr val="bg1">
                <a:lumMod val="65000"/>
              </a:schemeClr>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a:defRPr/>
            </a:pPr>
            <a:endParaRPr lang="en-US">
              <a:ea typeface="MS PGothic" pitchFamily="34" charset="-128"/>
            </a:endParaRPr>
          </a:p>
        </p:txBody>
      </p:sp>
      <p:sp>
        <p:nvSpPr>
          <p:cNvPr id="36883" name="Rectangle 18"/>
          <p:cNvSpPr>
            <a:spLocks noChangeArrowheads="1"/>
          </p:cNvSpPr>
          <p:nvPr/>
        </p:nvSpPr>
        <p:spPr bwMode="auto">
          <a:xfrm rot="-5400000">
            <a:off x="1808957" y="2528094"/>
            <a:ext cx="14335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i="1">
                <a:solidFill>
                  <a:srgbClr val="7F7F7F"/>
                </a:solidFill>
              </a:rPr>
              <a:t>abstraction axis</a:t>
            </a:r>
            <a:endParaRPr lang="en-US" altLang="en-US" sz="1500">
              <a:solidFill>
                <a:srgbClr val="7F7F7F"/>
              </a:solidFill>
              <a:latin typeface="Courier New" pitchFamily="49" charset="0"/>
            </a:endParaRPr>
          </a:p>
        </p:txBody>
      </p:sp>
      <p:sp>
        <p:nvSpPr>
          <p:cNvPr id="36884" name="Rectangle 19"/>
          <p:cNvSpPr>
            <a:spLocks noChangeArrowheads="1"/>
          </p:cNvSpPr>
          <p:nvPr/>
        </p:nvSpPr>
        <p:spPr bwMode="auto">
          <a:xfrm>
            <a:off x="3008313" y="4705350"/>
            <a:ext cx="1574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i="1">
                <a:latin typeface="Cambria" pitchFamily="18" charset="0"/>
              </a:rPr>
              <a:t>task-independent</a:t>
            </a:r>
            <a:endParaRPr lang="en-US" altLang="en-US" sz="1500">
              <a:latin typeface="Cambria" pitchFamily="18" charset="0"/>
            </a:endParaRPr>
          </a:p>
        </p:txBody>
      </p:sp>
      <p:sp>
        <p:nvSpPr>
          <p:cNvPr id="36885" name="Rectangle 20"/>
          <p:cNvSpPr>
            <a:spLocks noChangeArrowheads="1"/>
          </p:cNvSpPr>
          <p:nvPr/>
        </p:nvSpPr>
        <p:spPr bwMode="auto">
          <a:xfrm>
            <a:off x="5530850" y="4800600"/>
            <a:ext cx="13366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i="1">
                <a:solidFill>
                  <a:srgbClr val="7F7F7F"/>
                </a:solidFill>
              </a:rPr>
              <a:t>specificity axis</a:t>
            </a:r>
            <a:endParaRPr lang="en-US" altLang="en-US" sz="1500">
              <a:solidFill>
                <a:srgbClr val="7F7F7F"/>
              </a:solidFill>
              <a:latin typeface="Courier New" pitchFamily="49" charset="0"/>
            </a:endParaRPr>
          </a:p>
        </p:txBody>
      </p:sp>
      <p:sp>
        <p:nvSpPr>
          <p:cNvPr id="36886" name="Rectangle 21"/>
          <p:cNvSpPr>
            <a:spLocks noChangeArrowheads="1"/>
          </p:cNvSpPr>
          <p:nvPr/>
        </p:nvSpPr>
        <p:spPr bwMode="auto">
          <a:xfrm rot="-5400000">
            <a:off x="2195512" y="4143376"/>
            <a:ext cx="74136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i="1">
                <a:latin typeface="Cambria" pitchFamily="18" charset="0"/>
              </a:rPr>
              <a:t>HWare</a:t>
            </a:r>
            <a:endParaRPr lang="en-US" altLang="en-US" sz="1500">
              <a:latin typeface="Cambria" pitchFamily="18" charset="0"/>
            </a:endParaRPr>
          </a:p>
        </p:txBody>
      </p:sp>
      <p:sp>
        <p:nvSpPr>
          <p:cNvPr id="36887" name="Rectangle 22"/>
          <p:cNvSpPr>
            <a:spLocks noChangeArrowheads="1"/>
          </p:cNvSpPr>
          <p:nvPr/>
        </p:nvSpPr>
        <p:spPr bwMode="auto">
          <a:xfrm rot="-5400000">
            <a:off x="1963737" y="892176"/>
            <a:ext cx="120491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i="1">
                <a:latin typeface="Cambria" pitchFamily="18" charset="0"/>
              </a:rPr>
              <a:t>computation</a:t>
            </a:r>
            <a:endParaRPr lang="en-US" altLang="en-US" sz="1500">
              <a:latin typeface="Cambria" pitchFamily="18" charset="0"/>
            </a:endParaRPr>
          </a:p>
        </p:txBody>
      </p:sp>
      <p:sp>
        <p:nvSpPr>
          <p:cNvPr id="36888" name="Text Box 2"/>
          <p:cNvSpPr txBox="1">
            <a:spLocks noChangeArrowheads="1"/>
          </p:cNvSpPr>
          <p:nvPr/>
        </p:nvSpPr>
        <p:spPr bwMode="auto">
          <a:xfrm>
            <a:off x="3979863" y="1296988"/>
            <a:ext cx="17526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2100" b="1">
                <a:solidFill>
                  <a:srgbClr val="0703F3"/>
                </a:solidFill>
                <a:latin typeface="Cambria" pitchFamily="18" charset="0"/>
              </a:rPr>
              <a:t>Racket</a:t>
            </a:r>
          </a:p>
        </p:txBody>
      </p:sp>
      <p:sp>
        <p:nvSpPr>
          <p:cNvPr id="36889" name="Oval 13"/>
          <p:cNvSpPr>
            <a:spLocks noChangeArrowheads="1"/>
          </p:cNvSpPr>
          <p:nvPr/>
        </p:nvSpPr>
        <p:spPr bwMode="auto">
          <a:xfrm>
            <a:off x="3962400" y="1447800"/>
            <a:ext cx="76200" cy="76200"/>
          </a:xfrm>
          <a:prstGeom prst="ellipse">
            <a:avLst/>
          </a:prstGeom>
          <a:solidFill>
            <a:srgbClr val="0703F3"/>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36890" name="Text Box 2"/>
          <p:cNvSpPr txBox="1">
            <a:spLocks noChangeArrowheads="1"/>
          </p:cNvSpPr>
          <p:nvPr/>
        </p:nvSpPr>
        <p:spPr bwMode="auto">
          <a:xfrm>
            <a:off x="5919788" y="1152525"/>
            <a:ext cx="17526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2100" b="1">
                <a:solidFill>
                  <a:srgbClr val="04841C"/>
                </a:solidFill>
                <a:latin typeface="Cambria" pitchFamily="18" charset="0"/>
              </a:rPr>
              <a:t>Prolog</a:t>
            </a:r>
          </a:p>
        </p:txBody>
      </p:sp>
      <p:sp>
        <p:nvSpPr>
          <p:cNvPr id="27" name="Oval 13"/>
          <p:cNvSpPr>
            <a:spLocks noChangeArrowheads="1"/>
          </p:cNvSpPr>
          <p:nvPr/>
        </p:nvSpPr>
        <p:spPr bwMode="auto">
          <a:xfrm>
            <a:off x="5867400" y="1371600"/>
            <a:ext cx="76200" cy="76200"/>
          </a:xfrm>
          <a:prstGeom prst="ellipse">
            <a:avLst/>
          </a:prstGeom>
          <a:solidFill>
            <a:schemeClr val="bg1">
              <a:lumMod val="50000"/>
            </a:schemeClr>
          </a:solidFill>
          <a:ln w="9525">
            <a:noFill/>
            <a:round/>
            <a:headEnd/>
            <a:tailEnd/>
          </a:ln>
        </p:spPr>
        <p:txBody>
          <a:bodyPr>
            <a:spAutoFit/>
          </a:bodyPr>
          <a:lstStyle/>
          <a:p>
            <a:pPr algn="ctr">
              <a:defRPr/>
            </a:pPr>
            <a:endParaRPr lang="en-US">
              <a:solidFill>
                <a:srgbClr val="000000"/>
              </a:solidFill>
              <a:latin typeface="Times New Roman" pitchFamily="-112" charset="0"/>
              <a:ea typeface="ＭＳ Ｐゴシック" pitchFamily="-112" charset="-128"/>
              <a:cs typeface="ＭＳ Ｐゴシック" pitchFamily="-112" charset="-128"/>
            </a:endParaRPr>
          </a:p>
        </p:txBody>
      </p:sp>
      <p:sp>
        <p:nvSpPr>
          <p:cNvPr id="28" name="Text Box 2"/>
          <p:cNvSpPr txBox="1">
            <a:spLocks noChangeArrowheads="1"/>
          </p:cNvSpPr>
          <p:nvPr/>
        </p:nvSpPr>
        <p:spPr bwMode="auto">
          <a:xfrm>
            <a:off x="7750175" y="1544638"/>
            <a:ext cx="1060450" cy="415925"/>
          </a:xfrm>
          <a:prstGeom prst="rect">
            <a:avLst/>
          </a:prstGeom>
          <a:noFill/>
          <a:ln w="9525">
            <a:noFill/>
            <a:miter lim="800000"/>
            <a:headEnd/>
            <a:tailEnd/>
          </a:ln>
        </p:spPr>
        <p:txBody>
          <a:bodyPr>
            <a:spAutoFit/>
          </a:bodyPr>
          <a:lstStyle/>
          <a:p>
            <a:pPr>
              <a:defRPr/>
            </a:pPr>
            <a:r>
              <a:rPr lang="en-US" sz="2100">
                <a:solidFill>
                  <a:schemeClr val="bg1">
                    <a:lumMod val="50000"/>
                  </a:schemeClr>
                </a:solidFill>
                <a:latin typeface="Cambria" pitchFamily="-112" charset="0"/>
                <a:ea typeface="ＭＳ Ｐゴシック" pitchFamily="-112" charset="-128"/>
                <a:cs typeface="ＭＳ Ｐゴシック" pitchFamily="-112" charset="-128"/>
              </a:rPr>
              <a:t>JFLAP</a:t>
            </a:r>
          </a:p>
        </p:txBody>
      </p:sp>
      <p:sp>
        <p:nvSpPr>
          <p:cNvPr id="29" name="Oval 13"/>
          <p:cNvSpPr>
            <a:spLocks noChangeArrowheads="1"/>
          </p:cNvSpPr>
          <p:nvPr/>
        </p:nvSpPr>
        <p:spPr bwMode="auto">
          <a:xfrm>
            <a:off x="7924800" y="1524000"/>
            <a:ext cx="76200" cy="76200"/>
          </a:xfrm>
          <a:prstGeom prst="ellipse">
            <a:avLst/>
          </a:prstGeom>
          <a:solidFill>
            <a:schemeClr val="bg1">
              <a:lumMod val="50000"/>
            </a:schemeClr>
          </a:solidFill>
          <a:ln w="9525">
            <a:noFill/>
            <a:round/>
            <a:headEnd/>
            <a:tailEnd/>
          </a:ln>
        </p:spPr>
        <p:txBody>
          <a:bodyPr>
            <a:spAutoFit/>
          </a:bodyPr>
          <a:lstStyle/>
          <a:p>
            <a:pPr algn="ctr">
              <a:defRPr/>
            </a:pPr>
            <a:endParaRPr lang="en-US">
              <a:solidFill>
                <a:srgbClr val="000000"/>
              </a:solidFill>
              <a:latin typeface="Times New Roman" pitchFamily="-112" charset="0"/>
              <a:ea typeface="ＭＳ Ｐゴシック" pitchFamily="-112" charset="-128"/>
              <a:cs typeface="ＭＳ Ｐゴシック" pitchFamily="-112" charset="-128"/>
            </a:endParaRPr>
          </a:p>
        </p:txBody>
      </p:sp>
      <p:sp>
        <p:nvSpPr>
          <p:cNvPr id="86045" name="Text Box 2"/>
          <p:cNvSpPr txBox="1">
            <a:spLocks noChangeArrowheads="1"/>
          </p:cNvSpPr>
          <p:nvPr/>
        </p:nvSpPr>
        <p:spPr bwMode="auto">
          <a:xfrm>
            <a:off x="6886575" y="3851275"/>
            <a:ext cx="1752600" cy="415925"/>
          </a:xfrm>
          <a:prstGeom prst="rect">
            <a:avLst/>
          </a:prstGeom>
          <a:noFill/>
          <a:ln w="9525">
            <a:noFill/>
            <a:miter lim="800000"/>
            <a:headEnd/>
            <a:tailEnd/>
          </a:ln>
        </p:spPr>
        <p:txBody>
          <a:bodyPr>
            <a:spAutoFit/>
          </a:bodyPr>
          <a:lstStyle/>
          <a:p>
            <a:pPr algn="ctr">
              <a:defRPr/>
            </a:pPr>
            <a:r>
              <a:rPr lang="en-US" sz="2100" dirty="0">
                <a:solidFill>
                  <a:schemeClr val="bg1">
                    <a:lumMod val="50000"/>
                  </a:schemeClr>
                </a:solidFill>
                <a:latin typeface="Cambria" pitchFamily="18" charset="0"/>
                <a:ea typeface="MS PGothic" pitchFamily="34" charset="-128"/>
              </a:rPr>
              <a:t>Hmmm</a:t>
            </a:r>
          </a:p>
        </p:txBody>
      </p:sp>
      <p:sp>
        <p:nvSpPr>
          <p:cNvPr id="86046" name="Oval 15"/>
          <p:cNvSpPr>
            <a:spLocks noChangeArrowheads="1"/>
          </p:cNvSpPr>
          <p:nvPr/>
        </p:nvSpPr>
        <p:spPr bwMode="auto">
          <a:xfrm>
            <a:off x="7207250" y="3884613"/>
            <a:ext cx="76200" cy="76200"/>
          </a:xfrm>
          <a:prstGeom prst="ellipse">
            <a:avLst/>
          </a:prstGeom>
          <a:solidFill>
            <a:schemeClr val="bg1">
              <a:lumMod val="50000"/>
            </a:schemeClr>
          </a:solidFill>
          <a:ln w="9525">
            <a:noFill/>
            <a:round/>
            <a:headEnd/>
            <a:tailEnd/>
          </a:ln>
        </p:spPr>
        <p:txBody>
          <a:bodyPr>
            <a:spAutoFit/>
          </a:bodyPr>
          <a:lstStyle/>
          <a:p>
            <a:pPr algn="ctr">
              <a:defRPr/>
            </a:pPr>
            <a:endParaRPr lang="en-US">
              <a:solidFill>
                <a:srgbClr val="000000"/>
              </a:solidFill>
              <a:ea typeface="MS PGothic" pitchFamily="34" charset="-128"/>
            </a:endParaRPr>
          </a:p>
        </p:txBody>
      </p:sp>
      <p:sp>
        <p:nvSpPr>
          <p:cNvPr id="36896" name="Text Box 2"/>
          <p:cNvSpPr txBox="1">
            <a:spLocks noChangeArrowheads="1"/>
          </p:cNvSpPr>
          <p:nvPr/>
        </p:nvSpPr>
        <p:spPr bwMode="auto">
          <a:xfrm>
            <a:off x="4021138" y="3074988"/>
            <a:ext cx="17526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2100" b="1">
                <a:solidFill>
                  <a:srgbClr val="C00000"/>
                </a:solidFill>
                <a:latin typeface="Cambria" pitchFamily="18" charset="0"/>
              </a:rPr>
              <a:t>Java</a:t>
            </a:r>
          </a:p>
        </p:txBody>
      </p:sp>
      <p:sp>
        <p:nvSpPr>
          <p:cNvPr id="36897" name="Oval 13"/>
          <p:cNvSpPr>
            <a:spLocks noChangeArrowheads="1"/>
          </p:cNvSpPr>
          <p:nvPr/>
        </p:nvSpPr>
        <p:spPr bwMode="auto">
          <a:xfrm>
            <a:off x="3978275" y="3251200"/>
            <a:ext cx="76200" cy="76200"/>
          </a:xfrm>
          <a:prstGeom prst="ellipse">
            <a:avLst/>
          </a:pr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Tree>
    <p:extLst>
      <p:ext uri="{BB962C8B-B14F-4D97-AF65-F5344CB8AC3E}">
        <p14:creationId xmlns:p14="http://schemas.microsoft.com/office/powerpoint/2010/main" val="237243813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26"/>
          <p:cNvSpPr>
            <a:spLocks noChangeArrowheads="1"/>
          </p:cNvSpPr>
          <p:nvPr>
            <p:custDataLst>
              <p:tags r:id="rId1"/>
            </p:custDataLst>
          </p:nvPr>
        </p:nvSpPr>
        <p:spPr bwMode="auto">
          <a:xfrm>
            <a:off x="325438" y="893763"/>
            <a:ext cx="8208962"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r>
              <a:rPr lang="en-US" altLang="en-US" sz="400">
                <a:solidFill>
                  <a:srgbClr val="000000"/>
                </a:solidFill>
              </a:rPr>
              <a:t>		     </a:t>
            </a:r>
          </a:p>
          <a:p>
            <a:pPr algn="ctr"/>
            <a:endParaRPr lang="en-US" altLang="en-US" sz="400">
              <a:solidFill>
                <a:srgbClr val="000000"/>
              </a:solidFill>
            </a:endParaRPr>
          </a:p>
          <a:p>
            <a:pPr algn="ctr"/>
            <a:r>
              <a:rPr lang="en-US" altLang="en-US" sz="400">
                <a:solidFill>
                  <a:srgbClr val="000000"/>
                </a:solidFill>
              </a:rPr>
              <a:t> 	 			 			 			  	  		 	  	 			 	   		  	 	</a:t>
            </a:r>
          </a:p>
        </p:txBody>
      </p:sp>
      <p:sp>
        <p:nvSpPr>
          <p:cNvPr id="37891" name="Text Box 2"/>
          <p:cNvSpPr txBox="1">
            <a:spLocks noChangeArrowheads="1"/>
          </p:cNvSpPr>
          <p:nvPr/>
        </p:nvSpPr>
        <p:spPr bwMode="auto">
          <a:xfrm>
            <a:off x="1828800" y="76200"/>
            <a:ext cx="70151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3200" b="1" i="1">
                <a:solidFill>
                  <a:srgbClr val="000000"/>
                </a:solidFill>
                <a:cs typeface="Times New Roman" pitchFamily="18" charset="0"/>
              </a:rPr>
              <a:t>All corners </a:t>
            </a:r>
            <a:r>
              <a:rPr lang="en-US" altLang="en-US" sz="3200" b="1">
                <a:solidFill>
                  <a:srgbClr val="000000"/>
                </a:solidFill>
                <a:cs typeface="Times New Roman" pitchFamily="18" charset="0"/>
              </a:rPr>
              <a:t>of computational space?</a:t>
            </a:r>
          </a:p>
        </p:txBody>
      </p:sp>
      <p:sp>
        <p:nvSpPr>
          <p:cNvPr id="37892" name="Rectangle 1028"/>
          <p:cNvSpPr>
            <a:spLocks noChangeArrowheads="1"/>
          </p:cNvSpPr>
          <p:nvPr>
            <p:custDataLst>
              <p:tags r:id="rId2"/>
            </p:custDataLst>
          </p:nvPr>
        </p:nvSpPr>
        <p:spPr bwMode="auto">
          <a:xfrm>
            <a:off x="4876800" y="838200"/>
            <a:ext cx="3962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a:solidFill>
                  <a:srgbClr val="000000"/>
                </a:solidFill>
                <a:latin typeface="Courier New" pitchFamily="49" charset="0"/>
              </a:rPr>
              <a:t>MoO moO MoO mOo MOO OOM MMM moO moO MMM mOo mOo moO MMM mOo MMM moO moO MOO MOo mOo MoO moO moo mOo mOo moo</a:t>
            </a:r>
          </a:p>
        </p:txBody>
      </p:sp>
      <p:sp>
        <p:nvSpPr>
          <p:cNvPr id="37893" name="Text Box 1032"/>
          <p:cNvSpPr txBox="1">
            <a:spLocks noChangeArrowheads="1"/>
          </p:cNvSpPr>
          <p:nvPr>
            <p:custDataLst>
              <p:tags r:id="rId3"/>
            </p:custDataLst>
          </p:nvPr>
        </p:nvSpPr>
        <p:spPr bwMode="auto">
          <a:xfrm>
            <a:off x="2590800" y="5200650"/>
            <a:ext cx="566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b="1">
                <a:solidFill>
                  <a:srgbClr val="000000"/>
                </a:solidFill>
                <a:latin typeface="Courier New" pitchFamily="49" charset="0"/>
              </a:rPr>
              <a:t>(=&lt;`$9]7&lt;5YXz7wT.3,+O/o'K%$H"'~D|#z@b=`{^Lx8%$Xmrkpohm_Ni;gsedcba`_^]\[ZYXWVUTSRQPONMLKJIHGFEDCBA@?&gt;=&lt;;:9876543s+O&lt;oLm</a:t>
            </a:r>
          </a:p>
        </p:txBody>
      </p:sp>
      <p:sp>
        <p:nvSpPr>
          <p:cNvPr id="37894" name="Rectangle 1031"/>
          <p:cNvSpPr>
            <a:spLocks noChangeArrowheads="1"/>
          </p:cNvSpPr>
          <p:nvPr>
            <p:custDataLst>
              <p:tags r:id="rId4"/>
            </p:custDataLst>
          </p:nvPr>
        </p:nvSpPr>
        <p:spPr bwMode="auto">
          <a:xfrm>
            <a:off x="2700338" y="1981200"/>
            <a:ext cx="2100262"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a:solidFill>
                  <a:srgbClr val="000000"/>
                </a:solidFill>
                <a:latin typeface="Courier New" pitchFamily="49" charset="0"/>
              </a:rPr>
              <a:t>0 lI'moH A cher</a:t>
            </a:r>
          </a:p>
          <a:p>
            <a:r>
              <a:rPr lang="en-US" altLang="en-US" sz="1200">
                <a:solidFill>
                  <a:srgbClr val="000000"/>
                </a:solidFill>
                <a:latin typeface="Courier New" pitchFamily="49" charset="0"/>
              </a:rPr>
              <a:t>1 lI'moH B cher  </a:t>
            </a:r>
          </a:p>
          <a:p>
            <a:r>
              <a:rPr lang="en-US" altLang="en-US" sz="1200">
                <a:solidFill>
                  <a:srgbClr val="000000"/>
                </a:solidFill>
                <a:latin typeface="Courier New" pitchFamily="49" charset="0"/>
              </a:rPr>
              <a:t>A cha' B cha'</a:t>
            </a:r>
          </a:p>
          <a:p>
            <a:r>
              <a:rPr lang="en-US" altLang="en-US" sz="1200">
                <a:solidFill>
                  <a:srgbClr val="000000"/>
                </a:solidFill>
                <a:latin typeface="Courier New" pitchFamily="49" charset="0"/>
              </a:rPr>
              <a:t>18 {         </a:t>
            </a:r>
          </a:p>
          <a:p>
            <a:r>
              <a:rPr lang="en-US" altLang="en-US" sz="1200">
                <a:solidFill>
                  <a:srgbClr val="000000"/>
                </a:solidFill>
                <a:latin typeface="Courier New" pitchFamily="49" charset="0"/>
              </a:rPr>
              <a:t>  A B boq</a:t>
            </a:r>
          </a:p>
          <a:p>
            <a:r>
              <a:rPr lang="en-US" altLang="en-US" sz="1200">
                <a:solidFill>
                  <a:srgbClr val="000000"/>
                </a:solidFill>
                <a:latin typeface="Courier New" pitchFamily="49" charset="0"/>
              </a:rPr>
              <a:t>  latlh</a:t>
            </a:r>
          </a:p>
          <a:p>
            <a:r>
              <a:rPr lang="en-US" altLang="en-US" sz="1200">
                <a:solidFill>
                  <a:srgbClr val="000000"/>
                </a:solidFill>
                <a:latin typeface="Courier New" pitchFamily="49" charset="0"/>
              </a:rPr>
              <a:t>  cha'</a:t>
            </a:r>
          </a:p>
          <a:p>
            <a:r>
              <a:rPr lang="en-US" altLang="en-US" sz="1200">
                <a:solidFill>
                  <a:srgbClr val="000000"/>
                </a:solidFill>
                <a:latin typeface="Courier New" pitchFamily="49" charset="0"/>
              </a:rPr>
              <a:t>  B "A" cher</a:t>
            </a:r>
          </a:p>
          <a:p>
            <a:r>
              <a:rPr lang="en-US" altLang="en-US" sz="1200">
                <a:solidFill>
                  <a:srgbClr val="000000"/>
                </a:solidFill>
                <a:latin typeface="Courier New" pitchFamily="49" charset="0"/>
              </a:rPr>
              <a:t>  "B" cher</a:t>
            </a:r>
          </a:p>
          <a:p>
            <a:r>
              <a:rPr lang="en-US" altLang="en-US" sz="1200">
                <a:solidFill>
                  <a:srgbClr val="000000"/>
                </a:solidFill>
                <a:latin typeface="Courier New" pitchFamily="49" charset="0"/>
              </a:rPr>
              <a:t>} vangqa' </a:t>
            </a:r>
          </a:p>
        </p:txBody>
      </p:sp>
      <p:pic>
        <p:nvPicPr>
          <p:cNvPr id="37895" name="Picture 1030"/>
          <p:cNvPicPr>
            <a:picLocks noChangeArrowheads="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5867400" y="2133600"/>
            <a:ext cx="2514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7896" name="Rectangle 1038"/>
          <p:cNvSpPr>
            <a:spLocks noChangeArrowheads="1"/>
          </p:cNvSpPr>
          <p:nvPr>
            <p:custDataLst>
              <p:tags r:id="rId6"/>
            </p:custDataLst>
          </p:nvPr>
        </p:nvSpPr>
        <p:spPr bwMode="auto">
          <a:xfrm>
            <a:off x="1090613" y="5378450"/>
            <a:ext cx="1277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600">
                <a:solidFill>
                  <a:srgbClr val="A6A6A6"/>
                </a:solidFill>
                <a:latin typeface="Comic Sans MS" pitchFamily="66" charset="0"/>
              </a:rPr>
              <a:t>Hello world</a:t>
            </a:r>
          </a:p>
        </p:txBody>
      </p:sp>
      <p:sp>
        <p:nvSpPr>
          <p:cNvPr id="37897" name="Rectangle 1045"/>
          <p:cNvSpPr>
            <a:spLocks noChangeArrowheads="1"/>
          </p:cNvSpPr>
          <p:nvPr>
            <p:custDataLst>
              <p:tags r:id="rId7"/>
            </p:custDataLst>
          </p:nvPr>
        </p:nvSpPr>
        <p:spPr bwMode="auto">
          <a:xfrm>
            <a:off x="1211263" y="5162550"/>
            <a:ext cx="10366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600">
                <a:solidFill>
                  <a:srgbClr val="090BF3"/>
                </a:solidFill>
                <a:latin typeface="Comic Sans MS" pitchFamily="66" charset="0"/>
              </a:rPr>
              <a:t>Malbolge</a:t>
            </a:r>
          </a:p>
        </p:txBody>
      </p:sp>
      <p:sp>
        <p:nvSpPr>
          <p:cNvPr id="37898" name="Rectangle 1038"/>
          <p:cNvSpPr>
            <a:spLocks noChangeArrowheads="1"/>
          </p:cNvSpPr>
          <p:nvPr>
            <p:custDataLst>
              <p:tags r:id="rId8"/>
            </p:custDataLst>
          </p:nvPr>
        </p:nvSpPr>
        <p:spPr bwMode="auto">
          <a:xfrm>
            <a:off x="1460500" y="3367088"/>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600">
                <a:solidFill>
                  <a:srgbClr val="A6A6A6"/>
                </a:solidFill>
                <a:latin typeface="Comic Sans MS" pitchFamily="66" charset="0"/>
              </a:rPr>
              <a:t>Fibonacci</a:t>
            </a:r>
          </a:p>
        </p:txBody>
      </p:sp>
      <p:sp>
        <p:nvSpPr>
          <p:cNvPr id="37899" name="Rectangle 1045"/>
          <p:cNvSpPr>
            <a:spLocks noChangeArrowheads="1"/>
          </p:cNvSpPr>
          <p:nvPr>
            <p:custDataLst>
              <p:tags r:id="rId9"/>
            </p:custDataLst>
          </p:nvPr>
        </p:nvSpPr>
        <p:spPr bwMode="auto">
          <a:xfrm>
            <a:off x="1600200" y="3151188"/>
            <a:ext cx="796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600">
                <a:solidFill>
                  <a:srgbClr val="090BF3"/>
                </a:solidFill>
                <a:latin typeface="Comic Sans MS" pitchFamily="66" charset="0"/>
              </a:rPr>
              <a:t>Var</a:t>
            </a:r>
            <a:r>
              <a:rPr lang="ja-JP" altLang="en-US" sz="1600">
                <a:solidFill>
                  <a:srgbClr val="090BF3"/>
                </a:solidFill>
                <a:latin typeface="Comic Sans MS" pitchFamily="66" charset="0"/>
              </a:rPr>
              <a:t>’</a:t>
            </a:r>
            <a:r>
              <a:rPr lang="en-US" altLang="ja-JP" sz="1600">
                <a:solidFill>
                  <a:srgbClr val="090BF3"/>
                </a:solidFill>
                <a:latin typeface="Comic Sans MS" pitchFamily="66" charset="0"/>
              </a:rPr>
              <a:t>aq</a:t>
            </a:r>
            <a:endParaRPr lang="en-US" altLang="en-US" sz="1600">
              <a:solidFill>
                <a:srgbClr val="090BF3"/>
              </a:solidFill>
              <a:latin typeface="Comic Sans MS" pitchFamily="66" charset="0"/>
            </a:endParaRPr>
          </a:p>
        </p:txBody>
      </p:sp>
      <p:sp>
        <p:nvSpPr>
          <p:cNvPr id="37900" name="Rectangle 1038"/>
          <p:cNvSpPr>
            <a:spLocks noChangeArrowheads="1"/>
          </p:cNvSpPr>
          <p:nvPr>
            <p:custDataLst>
              <p:tags r:id="rId10"/>
            </p:custDataLst>
          </p:nvPr>
        </p:nvSpPr>
        <p:spPr bwMode="auto">
          <a:xfrm>
            <a:off x="3517900" y="1122363"/>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600">
                <a:solidFill>
                  <a:srgbClr val="A6A6A6"/>
                </a:solidFill>
                <a:latin typeface="Comic Sans MS" pitchFamily="66" charset="0"/>
              </a:rPr>
              <a:t>Fibonacci</a:t>
            </a:r>
          </a:p>
        </p:txBody>
      </p:sp>
      <p:sp>
        <p:nvSpPr>
          <p:cNvPr id="37901" name="Rectangle 1045"/>
          <p:cNvSpPr>
            <a:spLocks noChangeArrowheads="1"/>
          </p:cNvSpPr>
          <p:nvPr>
            <p:custDataLst>
              <p:tags r:id="rId11"/>
            </p:custDataLst>
          </p:nvPr>
        </p:nvSpPr>
        <p:spPr bwMode="auto">
          <a:xfrm>
            <a:off x="3778250" y="908050"/>
            <a:ext cx="555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600">
                <a:solidFill>
                  <a:srgbClr val="090BF3"/>
                </a:solidFill>
                <a:latin typeface="Comic Sans MS" pitchFamily="66" charset="0"/>
              </a:rPr>
              <a:t>Cow</a:t>
            </a:r>
          </a:p>
        </p:txBody>
      </p:sp>
      <p:sp>
        <p:nvSpPr>
          <p:cNvPr id="37902" name="Rectangle 1038"/>
          <p:cNvSpPr>
            <a:spLocks noChangeArrowheads="1"/>
          </p:cNvSpPr>
          <p:nvPr>
            <p:custDataLst>
              <p:tags r:id="rId12"/>
            </p:custDataLst>
          </p:nvPr>
        </p:nvSpPr>
        <p:spPr bwMode="auto">
          <a:xfrm>
            <a:off x="4660900" y="3162300"/>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600">
                <a:solidFill>
                  <a:srgbClr val="A6A6A6"/>
                </a:solidFill>
                <a:latin typeface="Comic Sans MS" pitchFamily="66" charset="0"/>
              </a:rPr>
              <a:t>Fibonacci</a:t>
            </a:r>
          </a:p>
        </p:txBody>
      </p:sp>
      <p:sp>
        <p:nvSpPr>
          <p:cNvPr id="37903" name="Rectangle 1045"/>
          <p:cNvSpPr>
            <a:spLocks noChangeArrowheads="1"/>
          </p:cNvSpPr>
          <p:nvPr>
            <p:custDataLst>
              <p:tags r:id="rId13"/>
            </p:custDataLst>
          </p:nvPr>
        </p:nvSpPr>
        <p:spPr bwMode="auto">
          <a:xfrm>
            <a:off x="4919663" y="2946400"/>
            <a:ext cx="558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600">
                <a:solidFill>
                  <a:srgbClr val="090BF3"/>
                </a:solidFill>
                <a:latin typeface="Comic Sans MS" pitchFamily="66" charset="0"/>
              </a:rPr>
              <a:t>Piet</a:t>
            </a:r>
          </a:p>
        </p:txBody>
      </p:sp>
      <p:sp>
        <p:nvSpPr>
          <p:cNvPr id="37904" name="Rectangle 1038"/>
          <p:cNvSpPr>
            <a:spLocks noChangeArrowheads="1"/>
          </p:cNvSpPr>
          <p:nvPr>
            <p:custDataLst>
              <p:tags r:id="rId14"/>
            </p:custDataLst>
          </p:nvPr>
        </p:nvSpPr>
        <p:spPr bwMode="auto">
          <a:xfrm>
            <a:off x="698500" y="1511300"/>
            <a:ext cx="12779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600">
                <a:solidFill>
                  <a:srgbClr val="A6A6A6"/>
                </a:solidFill>
                <a:latin typeface="Comic Sans MS" pitchFamily="66" charset="0"/>
              </a:rPr>
              <a:t>Hello world</a:t>
            </a:r>
          </a:p>
        </p:txBody>
      </p:sp>
      <p:sp>
        <p:nvSpPr>
          <p:cNvPr id="37905" name="Rectangle 1045"/>
          <p:cNvSpPr>
            <a:spLocks noChangeArrowheads="1"/>
          </p:cNvSpPr>
          <p:nvPr>
            <p:custDataLst>
              <p:tags r:id="rId15"/>
            </p:custDataLst>
          </p:nvPr>
        </p:nvSpPr>
        <p:spPr bwMode="auto">
          <a:xfrm>
            <a:off x="679450" y="1295400"/>
            <a:ext cx="1317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600">
                <a:solidFill>
                  <a:srgbClr val="090BF3"/>
                </a:solidFill>
                <a:latin typeface="Comic Sans MS" pitchFamily="66" charset="0"/>
              </a:rPr>
              <a:t>Whitespace</a:t>
            </a:r>
          </a:p>
        </p:txBody>
      </p:sp>
      <p:sp>
        <p:nvSpPr>
          <p:cNvPr id="37906" name="TextBox 6"/>
          <p:cNvSpPr txBox="1">
            <a:spLocks noChangeArrowheads="1"/>
          </p:cNvSpPr>
          <p:nvPr/>
        </p:nvSpPr>
        <p:spPr bwMode="auto">
          <a:xfrm>
            <a:off x="346075" y="6410325"/>
            <a:ext cx="7507288" cy="322263"/>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a:solidFill>
                  <a:srgbClr val="009200"/>
                </a:solidFill>
                <a:latin typeface="Cambria" pitchFamily="18" charset="0"/>
                <a:cs typeface="Times New Roman" pitchFamily="18" charset="0"/>
              </a:rPr>
              <a:t>Fortunately, CS 60 does NOT goto the </a:t>
            </a:r>
            <a:r>
              <a:rPr lang="en-US" altLang="en-US" sz="1500" i="1">
                <a:solidFill>
                  <a:srgbClr val="009200"/>
                </a:solidFill>
                <a:latin typeface="Cambria" pitchFamily="18" charset="0"/>
                <a:cs typeface="Times New Roman" pitchFamily="18" charset="0"/>
              </a:rPr>
              <a:t>fringe </a:t>
            </a:r>
            <a:r>
              <a:rPr lang="en-US" altLang="en-US" sz="1500">
                <a:solidFill>
                  <a:srgbClr val="009200"/>
                </a:solidFill>
                <a:latin typeface="Cambria" pitchFamily="18" charset="0"/>
                <a:cs typeface="Times New Roman" pitchFamily="18" charset="0"/>
              </a:rPr>
              <a:t>of the programming-language universe !</a:t>
            </a:r>
          </a:p>
        </p:txBody>
      </p:sp>
      <p:grpSp>
        <p:nvGrpSpPr>
          <p:cNvPr id="37907" name="Group 24"/>
          <p:cNvGrpSpPr>
            <a:grpSpLocks/>
          </p:cNvGrpSpPr>
          <p:nvPr/>
        </p:nvGrpSpPr>
        <p:grpSpPr bwMode="auto">
          <a:xfrm>
            <a:off x="8523288" y="6338888"/>
            <a:ext cx="457200" cy="420687"/>
            <a:chOff x="2928" y="1051"/>
            <a:chExt cx="840" cy="957"/>
          </a:xfrm>
        </p:grpSpPr>
        <p:sp>
          <p:nvSpPr>
            <p:cNvPr id="37910" name="Freeform 25"/>
            <p:cNvSpPr>
              <a:spLocks/>
            </p:cNvSpPr>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7911" name="Oval 2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37912" name="Oval 2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37913" name="Oval 2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37914" name="Oval 2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37915" name="Oval 3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37916" name="Oval 3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37917" name="Oval 3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37918" name="AutoShape 3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37919" name="Freeform 3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7920" name="Freeform 3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7921" name="Freeform 3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7922" name="Freeform 3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7908" name="Text Box 38"/>
          <p:cNvSpPr txBox="1">
            <a:spLocks noChangeArrowheads="1"/>
          </p:cNvSpPr>
          <p:nvPr/>
        </p:nvSpPr>
        <p:spPr bwMode="auto">
          <a:xfrm>
            <a:off x="7712075" y="5943600"/>
            <a:ext cx="1203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000" b="1">
                <a:solidFill>
                  <a:srgbClr val="048501"/>
                </a:solidFill>
                <a:latin typeface="Comic Sans MS" pitchFamily="66" charset="0"/>
              </a:rPr>
              <a:t>Who are you calling </a:t>
            </a:r>
            <a:r>
              <a:rPr lang="en-US" altLang="en-US" sz="1000" b="1" i="1">
                <a:solidFill>
                  <a:srgbClr val="048501"/>
                </a:solidFill>
                <a:latin typeface="Comic Sans MS" pitchFamily="66" charset="0"/>
              </a:rPr>
              <a:t>fringe</a:t>
            </a:r>
            <a:r>
              <a:rPr lang="en-US" altLang="en-US" sz="1000" b="1">
                <a:solidFill>
                  <a:srgbClr val="048501"/>
                </a:solidFill>
                <a:latin typeface="Comic Sans MS" pitchFamily="66" charset="0"/>
              </a:rPr>
              <a:t>?</a:t>
            </a:r>
          </a:p>
        </p:txBody>
      </p:sp>
      <p:sp>
        <p:nvSpPr>
          <p:cNvPr id="37909" name="Rectangle 26"/>
          <p:cNvSpPr>
            <a:spLocks noChangeArrowheads="1"/>
          </p:cNvSpPr>
          <p:nvPr/>
        </p:nvSpPr>
        <p:spPr bwMode="auto">
          <a:xfrm>
            <a:off x="228600" y="152400"/>
            <a:ext cx="5724525"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200">
                <a:solidFill>
                  <a:srgbClr val="000000"/>
                </a:solidFill>
                <a:latin typeface="Calibri" pitchFamily="34" charset="0"/>
              </a:rPr>
              <a:t>Say hello.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a:p>
            <a:pPr>
              <a:spcBef>
                <a:spcPct val="0"/>
              </a:spcBef>
            </a:pPr>
            <a:r>
              <a:rPr lang="en-US" altLang="en-US" sz="400">
                <a:solidFill>
                  <a:srgbClr val="000000"/>
                </a:solidFill>
                <a:latin typeface="Arial" pitchFamily="34" charset="0"/>
              </a:rPr>
              <a:t>		     </a:t>
            </a:r>
          </a:p>
        </p:txBody>
      </p:sp>
    </p:spTree>
    <p:extLst>
      <p:ext uri="{BB962C8B-B14F-4D97-AF65-F5344CB8AC3E}">
        <p14:creationId xmlns:p14="http://schemas.microsoft.com/office/powerpoint/2010/main" val="50692449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5715000" y="781050"/>
            <a:ext cx="3276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3600" b="1">
                <a:solidFill>
                  <a:srgbClr val="0703F3"/>
                </a:solidFill>
                <a:cs typeface="Times New Roman" pitchFamily="18" charset="0"/>
              </a:rPr>
              <a:t>Programming Languages!</a:t>
            </a:r>
          </a:p>
        </p:txBody>
      </p:sp>
      <p:sp>
        <p:nvSpPr>
          <p:cNvPr id="38915" name="Text Box 6"/>
          <p:cNvSpPr txBox="1">
            <a:spLocks noChangeArrowheads="1"/>
          </p:cNvSpPr>
          <p:nvPr/>
        </p:nvSpPr>
        <p:spPr bwMode="auto">
          <a:xfrm>
            <a:off x="152400" y="152400"/>
            <a:ext cx="8331200" cy="631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b="1">
                <a:solidFill>
                  <a:srgbClr val="090BF3"/>
                </a:solidFill>
                <a:latin typeface="Arial" pitchFamily="34" charset="0"/>
                <a:cs typeface="Arial" pitchFamily="34" charset="0"/>
              </a:rPr>
              <a:t>A+</a:t>
            </a:r>
            <a:r>
              <a:rPr lang="en-US" altLang="en-US" sz="1200" b="1">
                <a:solidFill>
                  <a:srgbClr val="000000"/>
                </a:solidFill>
                <a:latin typeface="Arial" pitchFamily="34" charset="0"/>
                <a:cs typeface="Arial" pitchFamily="34" charset="0"/>
              </a:rPr>
              <a:t> - Dialect of APL used at Morgan-Stanley.</a:t>
            </a:r>
          </a:p>
          <a:p>
            <a:r>
              <a:rPr lang="en-US" altLang="en-US" sz="1200" b="1">
                <a:solidFill>
                  <a:srgbClr val="090BF3"/>
                </a:solidFill>
                <a:latin typeface="Arial" pitchFamily="34" charset="0"/>
                <a:cs typeface="Arial" pitchFamily="34" charset="0"/>
              </a:rPr>
              <a:t>A0 or A-0</a:t>
            </a:r>
            <a:r>
              <a:rPr lang="en-US" altLang="en-US" sz="1200" b="1">
                <a:solidFill>
                  <a:srgbClr val="000000"/>
                </a:solidFill>
                <a:latin typeface="Arial" pitchFamily="34" charset="0"/>
                <a:cs typeface="Arial" pitchFamily="34" charset="0"/>
              </a:rPr>
              <a:t> - Grace Hopper's team at Remington Rand, 1952, for the UNIVAC I</a:t>
            </a:r>
          </a:p>
          <a:p>
            <a:r>
              <a:rPr lang="en-US" altLang="en-US" sz="1200" b="1">
                <a:solidFill>
                  <a:srgbClr val="090BF3"/>
                </a:solidFill>
                <a:latin typeface="Arial" pitchFamily="34" charset="0"/>
                <a:cs typeface="Arial" pitchFamily="34" charset="0"/>
              </a:rPr>
              <a:t>AACC</a:t>
            </a:r>
            <a:r>
              <a:rPr lang="en-US" altLang="en-US" sz="1200" b="1">
                <a:solidFill>
                  <a:srgbClr val="000000"/>
                </a:solidFill>
                <a:latin typeface="Arial" pitchFamily="34" charset="0"/>
                <a:cs typeface="Arial" pitchFamily="34" charset="0"/>
              </a:rPr>
              <a:t> - Language for building finite state automata. </a:t>
            </a:r>
          </a:p>
          <a:p>
            <a:r>
              <a:rPr lang="en-US" altLang="en-US" sz="1200" b="1">
                <a:solidFill>
                  <a:srgbClr val="090BF3"/>
                </a:solidFill>
                <a:latin typeface="Arial" pitchFamily="34" charset="0"/>
                <a:cs typeface="Arial" pitchFamily="34" charset="0"/>
              </a:rPr>
              <a:t>AADL</a:t>
            </a:r>
            <a:r>
              <a:rPr lang="en-US" altLang="en-US" sz="1200" b="1">
                <a:solidFill>
                  <a:srgbClr val="000000"/>
                </a:solidFill>
                <a:latin typeface="Arial" pitchFamily="34" charset="0"/>
                <a:cs typeface="Arial" pitchFamily="34" charset="0"/>
              </a:rPr>
              <a:t> - Axiomatic Architecture Description Language.  </a:t>
            </a:r>
          </a:p>
          <a:p>
            <a:r>
              <a:rPr lang="en-US" altLang="en-US" sz="1200" b="1">
                <a:solidFill>
                  <a:srgbClr val="090BF3"/>
                </a:solidFill>
                <a:latin typeface="Arial" pitchFamily="34" charset="0"/>
                <a:cs typeface="Arial" pitchFamily="34" charset="0"/>
              </a:rPr>
              <a:t>ABC ALGOL</a:t>
            </a:r>
            <a:r>
              <a:rPr lang="en-US" altLang="en-US" sz="1200" b="1">
                <a:solidFill>
                  <a:srgbClr val="000000"/>
                </a:solidFill>
                <a:latin typeface="Arial" pitchFamily="34" charset="0"/>
                <a:cs typeface="Arial" pitchFamily="34" charset="0"/>
              </a:rPr>
              <a:t> - An extension of ALGOL 60 with arbitrary data structures</a:t>
            </a:r>
          </a:p>
          <a:p>
            <a:r>
              <a:rPr lang="en-US" altLang="en-US" sz="1200" b="1">
                <a:solidFill>
                  <a:srgbClr val="090BF3"/>
                </a:solidFill>
                <a:latin typeface="Arial" pitchFamily="34" charset="0"/>
                <a:cs typeface="Arial" pitchFamily="34" charset="0"/>
              </a:rPr>
              <a:t>ACOS </a:t>
            </a:r>
            <a:r>
              <a:rPr lang="en-US" altLang="en-US" sz="1200" b="1">
                <a:solidFill>
                  <a:srgbClr val="000000"/>
                </a:solidFill>
                <a:latin typeface="Arial" pitchFamily="34" charset="0"/>
                <a:cs typeface="Arial" pitchFamily="34" charset="0"/>
              </a:rPr>
              <a:t>– Bulletin-board language for PRODOS 8 on Apple ][.  </a:t>
            </a:r>
          </a:p>
          <a:p>
            <a:r>
              <a:rPr lang="en-US" altLang="en-US" sz="1200" b="1">
                <a:solidFill>
                  <a:srgbClr val="090BF3"/>
                </a:solidFill>
                <a:latin typeface="Arial" pitchFamily="34" charset="0"/>
                <a:cs typeface="Arial" pitchFamily="34" charset="0"/>
              </a:rPr>
              <a:t>ACP</a:t>
            </a:r>
            <a:r>
              <a:rPr lang="en-US" altLang="en-US" sz="1200" b="1">
                <a:solidFill>
                  <a:srgbClr val="000000"/>
                </a:solidFill>
                <a:latin typeface="Arial" pitchFamily="34" charset="0"/>
                <a:cs typeface="Arial" pitchFamily="34" charset="0"/>
              </a:rPr>
              <a:t> - Algebra of Communicating Processes. </a:t>
            </a:r>
          </a:p>
          <a:p>
            <a:r>
              <a:rPr lang="en-US" altLang="en-US" sz="1200" b="1">
                <a:solidFill>
                  <a:srgbClr val="090BF3"/>
                </a:solidFill>
                <a:latin typeface="Arial" pitchFamily="34" charset="0"/>
                <a:cs typeface="Arial" pitchFamily="34" charset="0"/>
              </a:rPr>
              <a:t>ACT++</a:t>
            </a:r>
            <a:r>
              <a:rPr lang="en-US" altLang="en-US" sz="1200" b="1">
                <a:solidFill>
                  <a:srgbClr val="000000"/>
                </a:solidFill>
                <a:latin typeface="Arial" pitchFamily="34" charset="0"/>
                <a:cs typeface="Arial" pitchFamily="34" charset="0"/>
              </a:rPr>
              <a:t> - Concurrent extension of C++ based on actors.</a:t>
            </a:r>
          </a:p>
          <a:p>
            <a:r>
              <a:rPr lang="en-US" altLang="en-US" sz="1200" b="1">
                <a:solidFill>
                  <a:srgbClr val="090BF3"/>
                </a:solidFill>
                <a:latin typeface="Arial" pitchFamily="34" charset="0"/>
                <a:cs typeface="Arial" pitchFamily="34" charset="0"/>
              </a:rPr>
              <a:t>Act1</a:t>
            </a:r>
            <a:r>
              <a:rPr lang="en-US" altLang="en-US" sz="1200" b="1">
                <a:solidFill>
                  <a:srgbClr val="000000"/>
                </a:solidFill>
                <a:latin typeface="Arial" pitchFamily="34" charset="0"/>
                <a:cs typeface="Arial" pitchFamily="34" charset="0"/>
              </a:rPr>
              <a:t> - An actor language, descendant of Plasma.  </a:t>
            </a:r>
          </a:p>
          <a:p>
            <a:r>
              <a:rPr lang="en-US" altLang="en-US" sz="1200" b="1">
                <a:solidFill>
                  <a:srgbClr val="090BF3"/>
                </a:solidFill>
                <a:latin typeface="Arial" pitchFamily="34" charset="0"/>
                <a:cs typeface="Arial" pitchFamily="34" charset="0"/>
              </a:rPr>
              <a:t>Act2</a:t>
            </a:r>
            <a:r>
              <a:rPr lang="en-US" altLang="en-US" sz="1200" b="1">
                <a:solidFill>
                  <a:srgbClr val="000000"/>
                </a:solidFill>
                <a:latin typeface="Arial" pitchFamily="34" charset="0"/>
                <a:cs typeface="Arial" pitchFamily="34" charset="0"/>
              </a:rPr>
              <a:t> - An actor language.  "Issues in the Design of Act2", by D. Theriault</a:t>
            </a:r>
          </a:p>
          <a:p>
            <a:r>
              <a:rPr lang="en-US" altLang="en-US" sz="1200" b="1">
                <a:solidFill>
                  <a:srgbClr val="090BF3"/>
                </a:solidFill>
                <a:latin typeface="Arial" pitchFamily="34" charset="0"/>
                <a:cs typeface="Arial" pitchFamily="34" charset="0"/>
              </a:rPr>
              <a:t>Act3</a:t>
            </a:r>
            <a:r>
              <a:rPr lang="en-US" altLang="en-US" sz="1200" b="1">
                <a:solidFill>
                  <a:srgbClr val="000000"/>
                </a:solidFill>
                <a:latin typeface="Arial" pitchFamily="34" charset="0"/>
                <a:cs typeface="Arial" pitchFamily="34" charset="0"/>
              </a:rPr>
              <a:t> - High-level actor language, descendant of Act2.  </a:t>
            </a:r>
          </a:p>
          <a:p>
            <a:r>
              <a:rPr lang="en-US" altLang="en-US" sz="1200" b="1">
                <a:solidFill>
                  <a:srgbClr val="090BF3"/>
                </a:solidFill>
                <a:latin typeface="Arial" pitchFamily="34" charset="0"/>
                <a:cs typeface="Arial" pitchFamily="34" charset="0"/>
              </a:rPr>
              <a:t>Ada</a:t>
            </a:r>
            <a:r>
              <a:rPr lang="en-US" altLang="en-US" sz="1200" b="1">
                <a:solidFill>
                  <a:srgbClr val="000000"/>
                </a:solidFill>
                <a:latin typeface="Arial" pitchFamily="34" charset="0"/>
                <a:cs typeface="Arial" pitchFamily="34" charset="0"/>
              </a:rPr>
              <a:t> - named for Ada Lovelace (1811-52), arguably the world's first programmer</a:t>
            </a:r>
          </a:p>
          <a:p>
            <a:r>
              <a:rPr lang="en-US" altLang="en-US" sz="1200" b="1">
                <a:solidFill>
                  <a:srgbClr val="000000"/>
                </a:solidFill>
                <a:latin typeface="Arial" pitchFamily="34" charset="0"/>
                <a:cs typeface="Arial" pitchFamily="34" charset="0"/>
              </a:rPr>
              <a:t> </a:t>
            </a:r>
            <a:r>
              <a:rPr lang="en-US" altLang="en-US" sz="1200" b="1">
                <a:solidFill>
                  <a:srgbClr val="C00000"/>
                </a:solidFill>
                <a:latin typeface="Comic Sans MS" pitchFamily="66" charset="0"/>
                <a:cs typeface="Arial" pitchFamily="34" charset="0"/>
              </a:rPr>
              <a:t>... skipping 2,279 languages ...</a:t>
            </a:r>
          </a:p>
          <a:p>
            <a:r>
              <a:rPr lang="en-US" altLang="en-US" sz="1200" b="1">
                <a:solidFill>
                  <a:srgbClr val="090BF3"/>
                </a:solidFill>
                <a:latin typeface="Arial" pitchFamily="34" charset="0"/>
                <a:cs typeface="Arial" pitchFamily="34" charset="0"/>
              </a:rPr>
              <a:t>yacc</a:t>
            </a:r>
            <a:r>
              <a:rPr lang="en-US" altLang="en-US" sz="1200" b="1">
                <a:solidFill>
                  <a:srgbClr val="000000"/>
                </a:solidFill>
                <a:latin typeface="Arial" pitchFamily="34" charset="0"/>
                <a:cs typeface="Arial" pitchFamily="34" charset="0"/>
              </a:rPr>
              <a:t> - Yet Another Compiler Compiler.  Language used to build parsers.</a:t>
            </a:r>
          </a:p>
          <a:p>
            <a:r>
              <a:rPr lang="en-US" altLang="en-US" sz="1200" b="1">
                <a:solidFill>
                  <a:srgbClr val="090BF3"/>
                </a:solidFill>
                <a:latin typeface="Arial" pitchFamily="34" charset="0"/>
                <a:cs typeface="Arial" pitchFamily="34" charset="0"/>
              </a:rPr>
              <a:t>YALLL</a:t>
            </a:r>
            <a:r>
              <a:rPr lang="en-US" altLang="en-US" sz="1200" b="1">
                <a:solidFill>
                  <a:srgbClr val="000000"/>
                </a:solidFill>
                <a:latin typeface="Arial" pitchFamily="34" charset="0"/>
                <a:cs typeface="Arial" pitchFamily="34" charset="0"/>
              </a:rPr>
              <a:t> - Yet Another Low Level Language.  Patterson et al, UC Berkeley,</a:t>
            </a:r>
          </a:p>
          <a:p>
            <a:r>
              <a:rPr lang="en-US" altLang="en-US" sz="1200" b="1">
                <a:solidFill>
                  <a:srgbClr val="090BF3"/>
                </a:solidFill>
                <a:latin typeface="Arial" pitchFamily="34" charset="0"/>
                <a:cs typeface="Arial" pitchFamily="34" charset="0"/>
              </a:rPr>
              <a:t>Yay </a:t>
            </a:r>
            <a:r>
              <a:rPr lang="en-US" altLang="en-US" sz="1200" b="1">
                <a:solidFill>
                  <a:srgbClr val="000000"/>
                </a:solidFill>
                <a:latin typeface="Arial" pitchFamily="34" charset="0"/>
                <a:cs typeface="Arial" pitchFamily="34" charset="0"/>
              </a:rPr>
              <a:t>- Yet Another Yacc - An extension of Yacc with LALR(2) parsing. </a:t>
            </a:r>
          </a:p>
          <a:p>
            <a:r>
              <a:rPr lang="en-US" altLang="en-US" sz="1200" b="1">
                <a:solidFill>
                  <a:srgbClr val="090BF3"/>
                </a:solidFill>
                <a:latin typeface="Arial" pitchFamily="34" charset="0"/>
                <a:cs typeface="Arial" pitchFamily="34" charset="0"/>
              </a:rPr>
              <a:t>Yerk</a:t>
            </a:r>
            <a:r>
              <a:rPr lang="en-US" altLang="en-US" sz="1200" b="1">
                <a:solidFill>
                  <a:srgbClr val="000000"/>
                </a:solidFill>
                <a:latin typeface="Arial" pitchFamily="34" charset="0"/>
                <a:cs typeface="Arial" pitchFamily="34" charset="0"/>
              </a:rPr>
              <a:t> -  named for Yerkes Observatory, where it was used/developed</a:t>
            </a:r>
          </a:p>
          <a:p>
            <a:r>
              <a:rPr lang="en-US" altLang="en-US" sz="1200" b="1">
                <a:solidFill>
                  <a:srgbClr val="090BF3"/>
                </a:solidFill>
                <a:latin typeface="Arial" pitchFamily="34" charset="0"/>
                <a:cs typeface="Arial" pitchFamily="34" charset="0"/>
              </a:rPr>
              <a:t>ZAP</a:t>
            </a:r>
            <a:r>
              <a:rPr lang="en-US" altLang="en-US" sz="1200" b="1">
                <a:solidFill>
                  <a:srgbClr val="000000"/>
                </a:solidFill>
                <a:latin typeface="Arial" pitchFamily="34" charset="0"/>
                <a:cs typeface="Arial" pitchFamily="34" charset="0"/>
              </a:rPr>
              <a:t> - Language for expressing transformational developments.  </a:t>
            </a:r>
          </a:p>
          <a:p>
            <a:r>
              <a:rPr lang="en-US" altLang="en-US" sz="1200" b="1">
                <a:solidFill>
                  <a:srgbClr val="090BF3"/>
                </a:solidFill>
                <a:latin typeface="Arial" pitchFamily="34" charset="0"/>
                <a:cs typeface="Arial" pitchFamily="34" charset="0"/>
              </a:rPr>
              <a:t>Zed </a:t>
            </a:r>
            <a:r>
              <a:rPr lang="en-US" altLang="en-US" sz="1200" b="1">
                <a:solidFill>
                  <a:srgbClr val="000000"/>
                </a:solidFill>
                <a:latin typeface="Arial" pitchFamily="34" charset="0"/>
                <a:cs typeface="Arial" pitchFamily="34" charset="0"/>
              </a:rPr>
              <a:t>- 1978.  Software Portability Group, U Waterloo.  Eh, with types added. </a:t>
            </a:r>
          </a:p>
          <a:p>
            <a:r>
              <a:rPr lang="en-US" altLang="en-US" sz="1200" b="1">
                <a:solidFill>
                  <a:srgbClr val="090BF3"/>
                </a:solidFill>
                <a:latin typeface="Arial" pitchFamily="34" charset="0"/>
                <a:cs typeface="Arial" pitchFamily="34" charset="0"/>
              </a:rPr>
              <a:t>ZENO</a:t>
            </a:r>
            <a:r>
              <a:rPr lang="en-US" altLang="en-US" sz="1200" b="1">
                <a:solidFill>
                  <a:srgbClr val="000000"/>
                </a:solidFill>
                <a:latin typeface="Arial" pitchFamily="34" charset="0"/>
                <a:cs typeface="Arial" pitchFamily="34" charset="0"/>
              </a:rPr>
              <a:t> - U Rochester 1978.  Euclid with asynchronous message-passing. </a:t>
            </a:r>
          </a:p>
          <a:p>
            <a:r>
              <a:rPr lang="en-US" altLang="en-US" sz="1200" b="1">
                <a:solidFill>
                  <a:srgbClr val="090BF3"/>
                </a:solidFill>
                <a:latin typeface="Arial" pitchFamily="34" charset="0"/>
                <a:cs typeface="Arial" pitchFamily="34" charset="0"/>
              </a:rPr>
              <a:t>ZIL</a:t>
            </a:r>
            <a:r>
              <a:rPr lang="en-US" altLang="en-US" sz="1200" b="1">
                <a:solidFill>
                  <a:srgbClr val="000000"/>
                </a:solidFill>
                <a:latin typeface="Arial" pitchFamily="34" charset="0"/>
                <a:cs typeface="Arial" pitchFamily="34" charset="0"/>
              </a:rPr>
              <a:t> - Zork Implementation Language.  Language used by Infocom's Interactive</a:t>
            </a:r>
            <a:endParaRPr lang="en-US" altLang="en-US" sz="1200" b="1">
              <a:solidFill>
                <a:srgbClr val="090BF3"/>
              </a:solidFill>
              <a:latin typeface="Arial" pitchFamily="34" charset="0"/>
              <a:cs typeface="Arial" pitchFamily="34" charset="0"/>
            </a:endParaRPr>
          </a:p>
          <a:p>
            <a:r>
              <a:rPr lang="en-US" altLang="en-US" sz="1200" b="1">
                <a:solidFill>
                  <a:srgbClr val="090BF3"/>
                </a:solidFill>
                <a:latin typeface="Arial" pitchFamily="34" charset="0"/>
                <a:cs typeface="Arial" pitchFamily="34" charset="0"/>
              </a:rPr>
              <a:t>zsh</a:t>
            </a:r>
            <a:r>
              <a:rPr lang="en-US" altLang="en-US" sz="1200" b="1">
                <a:solidFill>
                  <a:srgbClr val="000000"/>
                </a:solidFill>
                <a:latin typeface="Arial" pitchFamily="34" charset="0"/>
                <a:cs typeface="Arial" pitchFamily="34" charset="0"/>
              </a:rPr>
              <a:t> - Sh with list processing and database enhancements.</a:t>
            </a:r>
          </a:p>
          <a:p>
            <a:r>
              <a:rPr lang="en-US" altLang="en-US" sz="1200" b="1">
                <a:solidFill>
                  <a:srgbClr val="090BF3"/>
                </a:solidFill>
                <a:latin typeface="Arial" pitchFamily="34" charset="0"/>
                <a:cs typeface="Arial" pitchFamily="34" charset="0"/>
              </a:rPr>
              <a:t>Zuse</a:t>
            </a:r>
            <a:r>
              <a:rPr lang="en-US" altLang="en-US" sz="1200" b="1">
                <a:solidFill>
                  <a:srgbClr val="000000"/>
                </a:solidFill>
                <a:latin typeface="Arial" pitchFamily="34" charset="0"/>
                <a:cs typeface="Arial" pitchFamily="34" charset="0"/>
              </a:rPr>
              <a:t> - named for Konrad Zuse, the designer of the first binary digital computer</a:t>
            </a:r>
          </a:p>
        </p:txBody>
      </p:sp>
      <p:sp>
        <p:nvSpPr>
          <p:cNvPr id="38916" name="TextBox 8"/>
          <p:cNvSpPr txBox="1">
            <a:spLocks noChangeArrowheads="1"/>
          </p:cNvSpPr>
          <p:nvPr/>
        </p:nvSpPr>
        <p:spPr bwMode="auto">
          <a:xfrm>
            <a:off x="660400" y="6513513"/>
            <a:ext cx="833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400" b="1">
                <a:solidFill>
                  <a:srgbClr val="008000"/>
                </a:solidFill>
                <a:cs typeface="Times New Roman" pitchFamily="18" charset="0"/>
              </a:rPr>
              <a:t>CS 60</a:t>
            </a:r>
            <a:r>
              <a:rPr lang="ja-JP" altLang="en-US" sz="1400" b="1">
                <a:solidFill>
                  <a:srgbClr val="008000"/>
                </a:solidFill>
                <a:cs typeface="Times New Roman" pitchFamily="18" charset="0"/>
              </a:rPr>
              <a:t>’</a:t>
            </a:r>
            <a:r>
              <a:rPr lang="en-US" altLang="ja-JP" sz="1400" b="1">
                <a:solidFill>
                  <a:srgbClr val="008000"/>
                </a:solidFill>
                <a:cs typeface="Times New Roman" pitchFamily="18" charset="0"/>
              </a:rPr>
              <a:t>s goal: to </a:t>
            </a:r>
            <a:r>
              <a:rPr lang="en-US" altLang="ja-JP" sz="1400" b="1" i="1">
                <a:solidFill>
                  <a:srgbClr val="008000"/>
                </a:solidFill>
                <a:cs typeface="Times New Roman" pitchFamily="18" charset="0"/>
              </a:rPr>
              <a:t>think </a:t>
            </a:r>
            <a:r>
              <a:rPr lang="en-US" altLang="ja-JP" sz="1400" b="1">
                <a:solidFill>
                  <a:srgbClr val="008000"/>
                </a:solidFill>
                <a:cs typeface="Times New Roman" pitchFamily="18" charset="0"/>
              </a:rPr>
              <a:t>computationally ~ i.e., pick up </a:t>
            </a:r>
            <a:r>
              <a:rPr lang="en-US" altLang="ja-JP" sz="1400" b="1" i="1">
                <a:solidFill>
                  <a:srgbClr val="008000"/>
                </a:solidFill>
                <a:cs typeface="Times New Roman" pitchFamily="18" charset="0"/>
              </a:rPr>
              <a:t>any</a:t>
            </a:r>
            <a:r>
              <a:rPr lang="en-US" altLang="ja-JP" sz="1400" b="1">
                <a:solidFill>
                  <a:srgbClr val="008000"/>
                </a:solidFill>
                <a:cs typeface="Times New Roman" pitchFamily="18" charset="0"/>
              </a:rPr>
              <a:t> of these languages easily…</a:t>
            </a:r>
            <a:endParaRPr lang="en-US" altLang="en-US" sz="1400" b="1">
              <a:solidFill>
                <a:srgbClr val="008000"/>
              </a:solidFill>
              <a:cs typeface="Times New Roman" pitchFamily="18" charset="0"/>
            </a:endParaRPr>
          </a:p>
        </p:txBody>
      </p:sp>
    </p:spTree>
    <p:extLst>
      <p:ext uri="{BB962C8B-B14F-4D97-AF65-F5344CB8AC3E}">
        <p14:creationId xmlns:p14="http://schemas.microsoft.com/office/powerpoint/2010/main" val="251116845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2"/>
          <p:cNvSpPr txBox="1">
            <a:spLocks noChangeArrowheads="1"/>
          </p:cNvSpPr>
          <p:nvPr/>
        </p:nvSpPr>
        <p:spPr bwMode="auto">
          <a:xfrm>
            <a:off x="5181600" y="192088"/>
            <a:ext cx="3733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b="1">
                <a:cs typeface="Times New Roman" pitchFamily="18" charset="0"/>
              </a:rPr>
              <a:t>Google agrees!</a:t>
            </a:r>
          </a:p>
        </p:txBody>
      </p:sp>
      <p:sp>
        <p:nvSpPr>
          <p:cNvPr id="40964" name="TextBox 8"/>
          <p:cNvSpPr txBox="1">
            <a:spLocks noChangeArrowheads="1"/>
          </p:cNvSpPr>
          <p:nvPr/>
        </p:nvSpPr>
        <p:spPr bwMode="auto">
          <a:xfrm>
            <a:off x="304800" y="5943600"/>
            <a:ext cx="8610600" cy="738188"/>
          </a:xfrm>
          <a:prstGeom prst="rect">
            <a:avLst/>
          </a:prstGeom>
          <a:solidFill>
            <a:schemeClr val="bg1">
              <a:lumMod val="95000"/>
            </a:schemeClr>
          </a:solidFill>
          <a:ln>
            <a:noFill/>
          </a:ln>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9pPr>
          </a:lstStyle>
          <a:p>
            <a:pPr algn="ctr">
              <a:defRPr/>
            </a:pPr>
            <a:r>
              <a:rPr lang="en-US" sz="2100" dirty="0" smtClean="0">
                <a:solidFill>
                  <a:srgbClr val="008000"/>
                </a:solidFill>
                <a:latin typeface="Cambria" pitchFamily="18" charset="0"/>
                <a:cs typeface="Times New Roman" pitchFamily="18" charset="0"/>
              </a:rPr>
              <a:t>Scott Ellsworth, Google Irvine and HMC '89 visiting </a:t>
            </a:r>
            <a:r>
              <a:rPr lang="en-US" sz="2100" u="sng" dirty="0" smtClean="0">
                <a:solidFill>
                  <a:srgbClr val="008000"/>
                </a:solidFill>
                <a:latin typeface="Cambria" pitchFamily="18" charset="0"/>
                <a:cs typeface="Times New Roman" pitchFamily="18" charset="0"/>
              </a:rPr>
              <a:t>yesterday</a:t>
            </a:r>
            <a:r>
              <a:rPr lang="en-US" sz="2100" dirty="0" smtClean="0">
                <a:solidFill>
                  <a:srgbClr val="008000"/>
                </a:solidFill>
                <a:latin typeface="Cambria" pitchFamily="18" charset="0"/>
                <a:cs typeface="Times New Roman" pitchFamily="18" charset="0"/>
              </a:rPr>
              <a:t>...           returning Thursday      … other HMC </a:t>
            </a:r>
            <a:r>
              <a:rPr lang="en-US" sz="2100" dirty="0" err="1" smtClean="0">
                <a:solidFill>
                  <a:srgbClr val="008000"/>
                </a:solidFill>
                <a:latin typeface="Cambria" pitchFamily="18" charset="0"/>
                <a:cs typeface="Times New Roman" pitchFamily="18" charset="0"/>
              </a:rPr>
              <a:t>Googlers</a:t>
            </a:r>
            <a:r>
              <a:rPr lang="en-US" sz="2100" dirty="0" smtClean="0">
                <a:solidFill>
                  <a:srgbClr val="008000"/>
                </a:solidFill>
                <a:latin typeface="Cambria" pitchFamily="18" charset="0"/>
                <a:cs typeface="Times New Roman" pitchFamily="18" charset="0"/>
              </a:rPr>
              <a:t>  @ the career fair Friday</a:t>
            </a:r>
          </a:p>
        </p:txBody>
      </p:sp>
    </p:spTree>
    <p:extLst>
      <p:ext uri="{BB962C8B-B14F-4D97-AF65-F5344CB8AC3E}">
        <p14:creationId xmlns:p14="http://schemas.microsoft.com/office/powerpoint/2010/main" val="197080884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2"/>
          <p:cNvSpPr txBox="1">
            <a:spLocks noChangeArrowheads="1"/>
          </p:cNvSpPr>
          <p:nvPr/>
        </p:nvSpPr>
        <p:spPr bwMode="auto">
          <a:xfrm>
            <a:off x="5181600" y="192088"/>
            <a:ext cx="3733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b="1">
                <a:cs typeface="Times New Roman" pitchFamily="18" charset="0"/>
              </a:rPr>
              <a:t>Google agrees!</a:t>
            </a:r>
          </a:p>
        </p:txBody>
      </p:sp>
      <p:sp>
        <p:nvSpPr>
          <p:cNvPr id="40964" name="TextBox 8"/>
          <p:cNvSpPr txBox="1">
            <a:spLocks noChangeArrowheads="1"/>
          </p:cNvSpPr>
          <p:nvPr/>
        </p:nvSpPr>
        <p:spPr bwMode="auto">
          <a:xfrm>
            <a:off x="304800" y="5943600"/>
            <a:ext cx="8610600" cy="738188"/>
          </a:xfrm>
          <a:prstGeom prst="rect">
            <a:avLst/>
          </a:prstGeom>
          <a:solidFill>
            <a:schemeClr val="bg1">
              <a:lumMod val="95000"/>
            </a:schemeClr>
          </a:solidFill>
          <a:ln>
            <a:noFill/>
          </a:ln>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9pPr>
          </a:lstStyle>
          <a:p>
            <a:pPr algn="ctr">
              <a:defRPr/>
            </a:pPr>
            <a:r>
              <a:rPr lang="en-US" sz="2100" dirty="0" smtClean="0">
                <a:solidFill>
                  <a:srgbClr val="008000"/>
                </a:solidFill>
                <a:latin typeface="Cambria" pitchFamily="18" charset="0"/>
                <a:cs typeface="Times New Roman" pitchFamily="18" charset="0"/>
              </a:rPr>
              <a:t>Scott Ellsworth, Google Irvine and HMC '89 visiting yesterday...           returning Thursday      … with other HMC Google representatives Friday</a:t>
            </a:r>
          </a:p>
        </p:txBody>
      </p:sp>
      <p:pic>
        <p:nvPicPr>
          <p:cNvPr id="40966" name="Picture 6"/>
          <p:cNvPicPr>
            <a:picLocks noChangeAspect="1" noChangeArrowheads="1"/>
          </p:cNvPicPr>
          <p:nvPr/>
        </p:nvPicPr>
        <p:blipFill rotWithShape="1">
          <a:blip r:embed="rId3"/>
          <a:srcRect l="17481" t="36153" r="24758" b="12846"/>
          <a:stretch/>
        </p:blipFill>
        <p:spPr bwMode="auto">
          <a:xfrm>
            <a:off x="684213" y="1143000"/>
            <a:ext cx="787717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08480149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2065338" y="228600"/>
            <a:ext cx="4857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0"/>
              </a:spcBef>
            </a:pPr>
            <a:r>
              <a:rPr lang="en-US" altLang="en-US" sz="4000">
                <a:solidFill>
                  <a:schemeClr val="tx2"/>
                </a:solidFill>
                <a:cs typeface="Times New Roman" pitchFamily="18" charset="0"/>
              </a:rPr>
              <a:t>Switching doctors!</a:t>
            </a:r>
            <a:endParaRPr lang="en-US" altLang="en-US" sz="4400">
              <a:solidFill>
                <a:schemeClr val="tx2"/>
              </a:solidFill>
              <a:latin typeface="Arial" pitchFamily="34" charset="0"/>
            </a:endParaRPr>
          </a:p>
        </p:txBody>
      </p:sp>
      <p:sp>
        <p:nvSpPr>
          <p:cNvPr id="41987" name="Rectangle 10"/>
          <p:cNvSpPr>
            <a:spLocks noChangeArrowheads="1"/>
          </p:cNvSpPr>
          <p:nvPr/>
        </p:nvSpPr>
        <p:spPr bwMode="auto">
          <a:xfrm>
            <a:off x="381000" y="5697538"/>
            <a:ext cx="63246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100">
                <a:solidFill>
                  <a:srgbClr val="009200"/>
                </a:solidFill>
                <a:latin typeface="Cambria" pitchFamily="18" charset="0"/>
                <a:cs typeface="Times New Roman" pitchFamily="18" charset="0"/>
              </a:rPr>
              <a:t>We'll be using Dr. Java, but feel free to use any IDE.</a:t>
            </a:r>
          </a:p>
        </p:txBody>
      </p:sp>
      <p:grpSp>
        <p:nvGrpSpPr>
          <p:cNvPr id="41988" name="Group 1036"/>
          <p:cNvGrpSpPr>
            <a:grpSpLocks/>
          </p:cNvGrpSpPr>
          <p:nvPr>
            <p:custDataLst>
              <p:tags r:id="rId1"/>
            </p:custDataLst>
          </p:nvPr>
        </p:nvGrpSpPr>
        <p:grpSpPr bwMode="auto">
          <a:xfrm>
            <a:off x="7280275" y="5710238"/>
            <a:ext cx="492125" cy="493712"/>
            <a:chOff x="2928" y="1051"/>
            <a:chExt cx="840" cy="957"/>
          </a:xfrm>
        </p:grpSpPr>
        <p:sp>
          <p:nvSpPr>
            <p:cNvPr id="41993" name="Freeform 1037"/>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1994" name="Oval 1038"/>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1995" name="Oval 1039"/>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1996" name="Oval 1040"/>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1997" name="Oval 1041"/>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1998" name="Oval 1042"/>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1999" name="Oval 1043"/>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2000" name="Oval 1044"/>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2001" name="AutoShape 1045"/>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2002" name="Freeform 1046"/>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2003" name="Freeform 1047"/>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2004" name="Freeform 1048"/>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2005" name="Freeform 1049"/>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1989" name="Rectangle 8"/>
          <p:cNvSpPr>
            <a:spLocks noChangeArrowheads="1"/>
          </p:cNvSpPr>
          <p:nvPr/>
        </p:nvSpPr>
        <p:spPr bwMode="auto">
          <a:xfrm>
            <a:off x="7629525" y="6296025"/>
            <a:ext cx="14366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lnSpc>
                <a:spcPct val="80000"/>
              </a:lnSpc>
            </a:pPr>
            <a:r>
              <a:rPr lang="en-US" altLang="en-US" sz="1000">
                <a:latin typeface="Calibri" pitchFamily="34" charset="0"/>
                <a:cs typeface="Times New Roman" pitchFamily="18" charset="0"/>
              </a:rPr>
              <a:t>Integrated Development Environment</a:t>
            </a:r>
          </a:p>
        </p:txBody>
      </p:sp>
      <p:sp>
        <p:nvSpPr>
          <p:cNvPr id="41990" name="Rectangle 24"/>
          <p:cNvSpPr>
            <a:spLocks noChangeArrowheads="1"/>
          </p:cNvSpPr>
          <p:nvPr/>
        </p:nvSpPr>
        <p:spPr bwMode="auto">
          <a:xfrm>
            <a:off x="7461250" y="5532438"/>
            <a:ext cx="1609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200">
                <a:solidFill>
                  <a:srgbClr val="04841C"/>
                </a:solidFill>
                <a:latin typeface="Comic Sans MS" pitchFamily="66" charset="0"/>
                <a:cs typeface="Times New Roman" pitchFamily="18" charset="0"/>
              </a:rPr>
              <a:t>I'DE like to know what an IDE is!</a:t>
            </a:r>
          </a:p>
        </p:txBody>
      </p:sp>
      <p:sp>
        <p:nvSpPr>
          <p:cNvPr id="41991" name="Rectangle 25"/>
          <p:cNvSpPr>
            <a:spLocks noChangeArrowheads="1"/>
          </p:cNvSpPr>
          <p:nvPr/>
        </p:nvSpPr>
        <p:spPr bwMode="auto">
          <a:xfrm>
            <a:off x="49213" y="6477000"/>
            <a:ext cx="2312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a:solidFill>
                  <a:schemeClr val="tx2"/>
                </a:solidFill>
                <a:cs typeface="Times New Roman" pitchFamily="18" charset="0"/>
              </a:rPr>
              <a:t>Eclipse lives up to its name…</a:t>
            </a:r>
          </a:p>
        </p:txBody>
      </p:sp>
      <p:pic>
        <p:nvPicPr>
          <p:cNvPr id="41992" name="Picture 26" descr="Picture 6.png"/>
          <p:cNvPicPr>
            <a:picLocks noChangeAspect="1"/>
          </p:cNvPicPr>
          <p:nvPr/>
        </p:nvPicPr>
        <p:blipFill>
          <a:blip r:embed="rId16">
            <a:extLst>
              <a:ext uri="{28A0092B-C50C-407E-A947-70E740481C1C}">
                <a14:useLocalDpi xmlns:a14="http://schemas.microsoft.com/office/drawing/2010/main" val="0"/>
              </a:ext>
            </a:extLst>
          </a:blip>
          <a:srcRect r="-131"/>
          <a:stretch>
            <a:fillRect/>
          </a:stretch>
        </p:blipFill>
        <p:spPr bwMode="auto">
          <a:xfrm>
            <a:off x="904875" y="1295400"/>
            <a:ext cx="7172325"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689391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5330825" y="1724025"/>
            <a:ext cx="2443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a:solidFill>
                  <a:srgbClr val="000000"/>
                </a:solidFill>
              </a:rPr>
              <a:t>HelloWorld.java</a:t>
            </a:r>
          </a:p>
        </p:txBody>
      </p:sp>
      <p:sp>
        <p:nvSpPr>
          <p:cNvPr id="43011" name="Text Box 7"/>
          <p:cNvSpPr txBox="1">
            <a:spLocks noChangeArrowheads="1"/>
          </p:cNvSpPr>
          <p:nvPr/>
        </p:nvSpPr>
        <p:spPr bwMode="auto">
          <a:xfrm>
            <a:off x="5332413" y="4114800"/>
            <a:ext cx="2443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a:solidFill>
                  <a:srgbClr val="000000"/>
                </a:solidFill>
              </a:rPr>
              <a:t>HelloWorld.class</a:t>
            </a:r>
          </a:p>
        </p:txBody>
      </p:sp>
      <p:sp>
        <p:nvSpPr>
          <p:cNvPr id="43012" name="Text Box 8"/>
          <p:cNvSpPr txBox="1">
            <a:spLocks noChangeArrowheads="1"/>
          </p:cNvSpPr>
          <p:nvPr/>
        </p:nvSpPr>
        <p:spPr bwMode="auto">
          <a:xfrm>
            <a:off x="5332413" y="6096000"/>
            <a:ext cx="2443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a:solidFill>
                  <a:srgbClr val="FF0000"/>
                </a:solidFill>
                <a:latin typeface="Times" pitchFamily="1" charset="0"/>
              </a:rPr>
              <a:t>Run!</a:t>
            </a:r>
          </a:p>
        </p:txBody>
      </p:sp>
      <p:sp>
        <p:nvSpPr>
          <p:cNvPr id="43013" name="Text Box 9"/>
          <p:cNvSpPr txBox="1">
            <a:spLocks noChangeArrowheads="1"/>
          </p:cNvSpPr>
          <p:nvPr/>
        </p:nvSpPr>
        <p:spPr bwMode="auto">
          <a:xfrm>
            <a:off x="5330825" y="2084388"/>
            <a:ext cx="24431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b="1">
                <a:solidFill>
                  <a:srgbClr val="0703F3"/>
                </a:solidFill>
                <a:latin typeface="Arial" pitchFamily="34" charset="0"/>
              </a:rPr>
              <a:t>source code</a:t>
            </a:r>
          </a:p>
        </p:txBody>
      </p:sp>
      <p:sp>
        <p:nvSpPr>
          <p:cNvPr id="43014" name="Text Box 10"/>
          <p:cNvSpPr txBox="1">
            <a:spLocks noChangeArrowheads="1"/>
          </p:cNvSpPr>
          <p:nvPr/>
        </p:nvSpPr>
        <p:spPr bwMode="auto">
          <a:xfrm>
            <a:off x="5332413" y="4495800"/>
            <a:ext cx="24431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b="1">
                <a:solidFill>
                  <a:srgbClr val="0703F3"/>
                </a:solidFill>
                <a:latin typeface="Arial" pitchFamily="34" charset="0"/>
              </a:rPr>
              <a:t>byte code</a:t>
            </a:r>
          </a:p>
        </p:txBody>
      </p:sp>
      <p:sp>
        <p:nvSpPr>
          <p:cNvPr id="43015" name="Rectangle 12"/>
          <p:cNvSpPr>
            <a:spLocks noChangeArrowheads="1"/>
          </p:cNvSpPr>
          <p:nvPr/>
        </p:nvSpPr>
        <p:spPr bwMode="auto">
          <a:xfrm>
            <a:off x="1066800" y="258763"/>
            <a:ext cx="7010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200">
                <a:solidFill>
                  <a:srgbClr val="000000"/>
                </a:solidFill>
              </a:rPr>
              <a:t>Java is a </a:t>
            </a:r>
            <a:r>
              <a:rPr lang="en-US" altLang="en-US" sz="4200" b="1" i="1">
                <a:solidFill>
                  <a:srgbClr val="000000"/>
                </a:solidFill>
              </a:rPr>
              <a:t>compiled</a:t>
            </a:r>
            <a:r>
              <a:rPr lang="en-US" altLang="en-US" sz="4200" i="1">
                <a:solidFill>
                  <a:srgbClr val="000000"/>
                </a:solidFill>
              </a:rPr>
              <a:t> </a:t>
            </a:r>
            <a:r>
              <a:rPr lang="en-US" altLang="en-US" sz="4200">
                <a:solidFill>
                  <a:srgbClr val="000000"/>
                </a:solidFill>
              </a:rPr>
              <a:t>language</a:t>
            </a:r>
          </a:p>
        </p:txBody>
      </p:sp>
      <p:sp>
        <p:nvSpPr>
          <p:cNvPr id="43016" name="Text Box 31"/>
          <p:cNvSpPr txBox="1">
            <a:spLocks noChangeArrowheads="1"/>
          </p:cNvSpPr>
          <p:nvPr/>
        </p:nvSpPr>
        <p:spPr bwMode="auto">
          <a:xfrm>
            <a:off x="1257300" y="1608138"/>
            <a:ext cx="2057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00000"/>
                </a:solidFill>
                <a:latin typeface="Arial" pitchFamily="34" charset="0"/>
              </a:rPr>
              <a:t>writing your program</a:t>
            </a:r>
          </a:p>
        </p:txBody>
      </p:sp>
      <p:sp>
        <p:nvSpPr>
          <p:cNvPr id="43017" name="Text Box 33"/>
          <p:cNvSpPr txBox="1">
            <a:spLocks noChangeArrowheads="1"/>
          </p:cNvSpPr>
          <p:nvPr/>
        </p:nvSpPr>
        <p:spPr bwMode="auto">
          <a:xfrm>
            <a:off x="1257300" y="3055938"/>
            <a:ext cx="2057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00000"/>
                </a:solidFill>
                <a:latin typeface="Arial" pitchFamily="34" charset="0"/>
              </a:rPr>
              <a:t>compiling your program</a:t>
            </a:r>
          </a:p>
        </p:txBody>
      </p:sp>
      <p:sp>
        <p:nvSpPr>
          <p:cNvPr id="43018" name="AutoShape 35"/>
          <p:cNvSpPr>
            <a:spLocks noChangeArrowheads="1"/>
          </p:cNvSpPr>
          <p:nvPr/>
        </p:nvSpPr>
        <p:spPr bwMode="auto">
          <a:xfrm>
            <a:off x="1257300" y="1447800"/>
            <a:ext cx="2057400" cy="114300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3019" name="AutoShape 36"/>
          <p:cNvSpPr>
            <a:spLocks noChangeArrowheads="1"/>
          </p:cNvSpPr>
          <p:nvPr/>
        </p:nvSpPr>
        <p:spPr bwMode="auto">
          <a:xfrm>
            <a:off x="4838700" y="1463675"/>
            <a:ext cx="3429000" cy="114300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3020" name="Text Box 37"/>
          <p:cNvSpPr txBox="1">
            <a:spLocks noChangeArrowheads="1"/>
          </p:cNvSpPr>
          <p:nvPr/>
        </p:nvSpPr>
        <p:spPr bwMode="auto">
          <a:xfrm>
            <a:off x="4891088" y="3087688"/>
            <a:ext cx="3322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703F3"/>
                </a:solidFill>
                <a:latin typeface="Courier New" pitchFamily="49" charset="0"/>
              </a:rPr>
              <a:t>javac HelloWorld.java</a:t>
            </a:r>
          </a:p>
        </p:txBody>
      </p:sp>
      <p:sp>
        <p:nvSpPr>
          <p:cNvPr id="43021" name="AutoShape 38"/>
          <p:cNvSpPr>
            <a:spLocks noChangeArrowheads="1"/>
          </p:cNvSpPr>
          <p:nvPr/>
        </p:nvSpPr>
        <p:spPr bwMode="auto">
          <a:xfrm>
            <a:off x="1181100" y="2895600"/>
            <a:ext cx="2209800" cy="114300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3022" name="AutoShape 39"/>
          <p:cNvSpPr>
            <a:spLocks noChangeArrowheads="1"/>
          </p:cNvSpPr>
          <p:nvPr/>
        </p:nvSpPr>
        <p:spPr bwMode="auto">
          <a:xfrm>
            <a:off x="4838700" y="3886200"/>
            <a:ext cx="3429000" cy="114300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3023" name="Text Box 40"/>
          <p:cNvSpPr txBox="1">
            <a:spLocks noChangeArrowheads="1"/>
          </p:cNvSpPr>
          <p:nvPr/>
        </p:nvSpPr>
        <p:spPr bwMode="auto">
          <a:xfrm>
            <a:off x="1257300" y="5113338"/>
            <a:ext cx="2057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00000"/>
                </a:solidFill>
                <a:latin typeface="Arial" pitchFamily="34" charset="0"/>
              </a:rPr>
              <a:t>running your program</a:t>
            </a:r>
          </a:p>
        </p:txBody>
      </p:sp>
      <p:sp>
        <p:nvSpPr>
          <p:cNvPr id="43024" name="AutoShape 41"/>
          <p:cNvSpPr>
            <a:spLocks noChangeArrowheads="1"/>
          </p:cNvSpPr>
          <p:nvPr/>
        </p:nvSpPr>
        <p:spPr bwMode="auto">
          <a:xfrm>
            <a:off x="1181100" y="4953000"/>
            <a:ext cx="2209800" cy="114300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3025" name="Text Box 42"/>
          <p:cNvSpPr txBox="1">
            <a:spLocks noChangeArrowheads="1"/>
          </p:cNvSpPr>
          <p:nvPr/>
        </p:nvSpPr>
        <p:spPr bwMode="auto">
          <a:xfrm>
            <a:off x="4891088" y="5370513"/>
            <a:ext cx="3322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703F3"/>
                </a:solidFill>
                <a:latin typeface="Courier New" pitchFamily="49" charset="0"/>
              </a:rPr>
              <a:t>java HelloWorld</a:t>
            </a:r>
          </a:p>
        </p:txBody>
      </p:sp>
      <p:sp>
        <p:nvSpPr>
          <p:cNvPr id="43026" name="Line 43"/>
          <p:cNvSpPr>
            <a:spLocks noChangeShapeType="1"/>
          </p:cNvSpPr>
          <p:nvPr/>
        </p:nvSpPr>
        <p:spPr bwMode="auto">
          <a:xfrm>
            <a:off x="3581400" y="3289300"/>
            <a:ext cx="1295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27" name="Line 44"/>
          <p:cNvSpPr>
            <a:spLocks noChangeShapeType="1"/>
          </p:cNvSpPr>
          <p:nvPr/>
        </p:nvSpPr>
        <p:spPr bwMode="auto">
          <a:xfrm>
            <a:off x="3597275" y="5565775"/>
            <a:ext cx="172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28" name="Line 45"/>
          <p:cNvSpPr>
            <a:spLocks noChangeShapeType="1"/>
          </p:cNvSpPr>
          <p:nvPr/>
        </p:nvSpPr>
        <p:spPr bwMode="auto">
          <a:xfrm flipH="1">
            <a:off x="6550025" y="2754313"/>
            <a:ext cx="4763" cy="2587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29" name="Line 46"/>
          <p:cNvSpPr>
            <a:spLocks noChangeShapeType="1"/>
          </p:cNvSpPr>
          <p:nvPr/>
        </p:nvSpPr>
        <p:spPr bwMode="auto">
          <a:xfrm flipH="1">
            <a:off x="6553200" y="3475038"/>
            <a:ext cx="4763" cy="2587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30" name="Line 47"/>
          <p:cNvSpPr>
            <a:spLocks noChangeShapeType="1"/>
          </p:cNvSpPr>
          <p:nvPr/>
        </p:nvSpPr>
        <p:spPr bwMode="auto">
          <a:xfrm flipH="1">
            <a:off x="6553200" y="5122863"/>
            <a:ext cx="4763" cy="2587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31" name="Line 48"/>
          <p:cNvSpPr>
            <a:spLocks noChangeShapeType="1"/>
          </p:cNvSpPr>
          <p:nvPr/>
        </p:nvSpPr>
        <p:spPr bwMode="auto">
          <a:xfrm flipH="1">
            <a:off x="6553200" y="5837238"/>
            <a:ext cx="4763" cy="2587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32" name="Rectangle 53"/>
          <p:cNvSpPr>
            <a:spLocks noChangeArrowheads="1"/>
          </p:cNvSpPr>
          <p:nvPr/>
        </p:nvSpPr>
        <p:spPr bwMode="auto">
          <a:xfrm>
            <a:off x="7467600" y="6324600"/>
            <a:ext cx="160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spcBef>
                <a:spcPct val="0"/>
              </a:spcBef>
            </a:pPr>
            <a:r>
              <a:rPr lang="en-US" altLang="en-US" sz="1000">
                <a:solidFill>
                  <a:srgbClr val="009900"/>
                </a:solidFill>
                <a:latin typeface="Cambria" pitchFamily="18" charset="0"/>
              </a:rPr>
              <a:t>I knew this HelloWorld program had ".class" !</a:t>
            </a:r>
          </a:p>
        </p:txBody>
      </p:sp>
      <p:grpSp>
        <p:nvGrpSpPr>
          <p:cNvPr id="43033" name="Group 54"/>
          <p:cNvGrpSpPr>
            <a:grpSpLocks/>
          </p:cNvGrpSpPr>
          <p:nvPr/>
        </p:nvGrpSpPr>
        <p:grpSpPr bwMode="auto">
          <a:xfrm>
            <a:off x="8534400" y="5867400"/>
            <a:ext cx="369888" cy="392113"/>
            <a:chOff x="1824" y="4512"/>
            <a:chExt cx="528" cy="241"/>
          </a:xfrm>
        </p:grpSpPr>
        <p:sp>
          <p:nvSpPr>
            <p:cNvPr id="43034" name="Freeform 55"/>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43035" name="Oval 56"/>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3036" name="Oval 57"/>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3037" name="Oval 58"/>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3038" name="Oval 59"/>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3039" name="Oval 60"/>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3040" name="Oval 61"/>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3041" name="Oval 62"/>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3042" name="Freeform 63"/>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43043" name="Freeform 64"/>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43044" name="AutoShape 65"/>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3045" name="AutoShape 66"/>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grpSp>
    </p:spTree>
    <p:extLst>
      <p:ext uri="{BB962C8B-B14F-4D97-AF65-F5344CB8AC3E}">
        <p14:creationId xmlns:p14="http://schemas.microsoft.com/office/powerpoint/2010/main" val="354195921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522288" y="2012950"/>
            <a:ext cx="77565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0000FF"/>
                </a:solidFill>
                <a:latin typeface="Courier New" pitchFamily="49" charset="0"/>
              </a:rPr>
              <a:t>class HelloWorld</a:t>
            </a:r>
          </a:p>
          <a:p>
            <a:pPr>
              <a:spcBef>
                <a:spcPct val="0"/>
              </a:spcBef>
            </a:pPr>
            <a:r>
              <a:rPr lang="en-US" altLang="en-US" b="1">
                <a:solidFill>
                  <a:srgbClr val="0000FF"/>
                </a:solidFill>
                <a:latin typeface="Courier New" pitchFamily="49" charset="0"/>
              </a:rPr>
              <a:t>{</a:t>
            </a:r>
          </a:p>
          <a:p>
            <a:pPr>
              <a:spcBef>
                <a:spcPct val="0"/>
              </a:spcBef>
            </a:pPr>
            <a:r>
              <a:rPr lang="en-US" altLang="en-US" b="1">
                <a:solidFill>
                  <a:srgbClr val="0000FF"/>
                </a:solidFill>
                <a:latin typeface="Courier New" pitchFamily="49" charset="0"/>
              </a:rPr>
              <a:t>  public static void </a:t>
            </a:r>
            <a:r>
              <a:rPr lang="en-US" altLang="en-US" b="1">
                <a:solidFill>
                  <a:srgbClr val="000000"/>
                </a:solidFill>
                <a:latin typeface="Courier New" pitchFamily="49" charset="0"/>
              </a:rPr>
              <a:t>main</a:t>
            </a:r>
            <a:r>
              <a:rPr lang="en-US" altLang="en-US" b="1">
                <a:solidFill>
                  <a:srgbClr val="0000FF"/>
                </a:solidFill>
                <a:latin typeface="Courier New" pitchFamily="49" charset="0"/>
              </a:rPr>
              <a:t>(String[] args)</a:t>
            </a:r>
          </a:p>
          <a:p>
            <a:pPr>
              <a:spcBef>
                <a:spcPct val="0"/>
              </a:spcBef>
            </a:pPr>
            <a:r>
              <a:rPr lang="en-US" altLang="en-US" b="1">
                <a:solidFill>
                  <a:srgbClr val="0000FF"/>
                </a:solidFill>
                <a:latin typeface="Courier New" pitchFamily="49" charset="0"/>
              </a:rPr>
              <a:t>  {</a:t>
            </a:r>
          </a:p>
          <a:p>
            <a:pPr>
              <a:spcBef>
                <a:spcPct val="0"/>
              </a:spcBef>
            </a:pPr>
            <a:r>
              <a:rPr lang="en-US" altLang="en-US" b="1">
                <a:solidFill>
                  <a:srgbClr val="0000FF"/>
                </a:solidFill>
                <a:latin typeface="Courier New" pitchFamily="49" charset="0"/>
              </a:rPr>
              <a:t>    </a:t>
            </a:r>
          </a:p>
          <a:p>
            <a:pPr>
              <a:spcBef>
                <a:spcPct val="0"/>
              </a:spcBef>
            </a:pPr>
            <a:r>
              <a:rPr lang="en-US" altLang="en-US" b="1">
                <a:solidFill>
                  <a:srgbClr val="0000FF"/>
                </a:solidFill>
                <a:latin typeface="Courier New" pitchFamily="49" charset="0"/>
              </a:rPr>
              <a:t>    System.out.println(</a:t>
            </a:r>
            <a:r>
              <a:rPr lang="en-US" altLang="en-US" b="1">
                <a:solidFill>
                  <a:srgbClr val="000000"/>
                </a:solidFill>
                <a:latin typeface="Courier New" pitchFamily="49" charset="0"/>
              </a:rPr>
              <a:t>"Adios, Racket."</a:t>
            </a:r>
            <a:r>
              <a:rPr lang="en-US" altLang="en-US" b="1">
                <a:solidFill>
                  <a:srgbClr val="0000FF"/>
                </a:solidFill>
                <a:latin typeface="Courier New" pitchFamily="49" charset="0"/>
              </a:rPr>
              <a:t>);</a:t>
            </a:r>
          </a:p>
          <a:p>
            <a:pPr>
              <a:spcBef>
                <a:spcPct val="0"/>
              </a:spcBef>
            </a:pPr>
            <a:r>
              <a:rPr lang="en-US" altLang="en-US" b="1">
                <a:solidFill>
                  <a:srgbClr val="0000FF"/>
                </a:solidFill>
                <a:latin typeface="Courier New" pitchFamily="49" charset="0"/>
              </a:rPr>
              <a:t>    System.out.println(</a:t>
            </a:r>
            <a:r>
              <a:rPr lang="en-US" altLang="en-US" b="1">
                <a:solidFill>
                  <a:srgbClr val="000000"/>
                </a:solidFill>
                <a:latin typeface="Courier New" pitchFamily="49" charset="0"/>
              </a:rPr>
              <a:t>"Hello, java!"</a:t>
            </a:r>
            <a:r>
              <a:rPr lang="en-US" altLang="en-US" b="1">
                <a:solidFill>
                  <a:srgbClr val="0000FF"/>
                </a:solidFill>
                <a:latin typeface="Courier New" pitchFamily="49" charset="0"/>
              </a:rPr>
              <a:t>);</a:t>
            </a:r>
          </a:p>
          <a:p>
            <a:pPr>
              <a:spcBef>
                <a:spcPct val="0"/>
              </a:spcBef>
            </a:pPr>
            <a:r>
              <a:rPr lang="en-US" altLang="en-US" b="1">
                <a:solidFill>
                  <a:srgbClr val="0000FF"/>
                </a:solidFill>
                <a:latin typeface="Courier New" pitchFamily="49" charset="0"/>
              </a:rPr>
              <a:t>  }</a:t>
            </a:r>
          </a:p>
          <a:p>
            <a:pPr>
              <a:spcBef>
                <a:spcPct val="0"/>
              </a:spcBef>
            </a:pPr>
            <a:r>
              <a:rPr lang="en-US" altLang="en-US" b="1">
                <a:solidFill>
                  <a:srgbClr val="0000FF"/>
                </a:solidFill>
                <a:latin typeface="Courier New" pitchFamily="49" charset="0"/>
              </a:rPr>
              <a:t>}</a:t>
            </a:r>
          </a:p>
        </p:txBody>
      </p:sp>
      <p:sp>
        <p:nvSpPr>
          <p:cNvPr id="44035" name="Text Box 6"/>
          <p:cNvSpPr txBox="1">
            <a:spLocks noChangeArrowheads="1"/>
          </p:cNvSpPr>
          <p:nvPr/>
        </p:nvSpPr>
        <p:spPr bwMode="auto">
          <a:xfrm>
            <a:off x="817563" y="174625"/>
            <a:ext cx="7556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400">
                <a:solidFill>
                  <a:srgbClr val="000000"/>
                </a:solidFill>
              </a:rPr>
              <a:t>Code observations… ?</a:t>
            </a:r>
          </a:p>
        </p:txBody>
      </p:sp>
      <p:sp>
        <p:nvSpPr>
          <p:cNvPr id="44036" name="Freeform 20"/>
          <p:cNvSpPr>
            <a:spLocks/>
          </p:cNvSpPr>
          <p:nvPr/>
        </p:nvSpPr>
        <p:spPr bwMode="auto">
          <a:xfrm>
            <a:off x="2554288" y="4629150"/>
            <a:ext cx="592137" cy="1220788"/>
          </a:xfrm>
          <a:custGeom>
            <a:avLst/>
            <a:gdLst>
              <a:gd name="T0" fmla="*/ 2147483647 w 385"/>
              <a:gd name="T1" fmla="*/ 2147483647 h 931"/>
              <a:gd name="T2" fmla="*/ 2147483647 w 385"/>
              <a:gd name="T3" fmla="*/ 2147483647 h 931"/>
              <a:gd name="T4" fmla="*/ 2147483647 w 385"/>
              <a:gd name="T5" fmla="*/ 2147483647 h 931"/>
              <a:gd name="T6" fmla="*/ 2147483647 w 385"/>
              <a:gd name="T7" fmla="*/ 2147483647 h 931"/>
              <a:gd name="T8" fmla="*/ 2147483647 w 385"/>
              <a:gd name="T9" fmla="*/ 2147483647 h 931"/>
              <a:gd name="T10" fmla="*/ 2147483647 w 385"/>
              <a:gd name="T11" fmla="*/ 2147483647 h 931"/>
              <a:gd name="T12" fmla="*/ 2147483647 w 385"/>
              <a:gd name="T13" fmla="*/ 2147483647 h 931"/>
              <a:gd name="T14" fmla="*/ 2147483647 w 385"/>
              <a:gd name="T15" fmla="*/ 2147483647 h 931"/>
              <a:gd name="T16" fmla="*/ 2147483647 w 385"/>
              <a:gd name="T17" fmla="*/ 2147483647 h 931"/>
              <a:gd name="T18" fmla="*/ 2147483647 w 385"/>
              <a:gd name="T19" fmla="*/ 2147483647 h 931"/>
              <a:gd name="T20" fmla="*/ 2147483647 w 385"/>
              <a:gd name="T21" fmla="*/ 2147483647 h 931"/>
              <a:gd name="T22" fmla="*/ 2147483647 w 385"/>
              <a:gd name="T23" fmla="*/ 2147483647 h 931"/>
              <a:gd name="T24" fmla="*/ 2147483647 w 385"/>
              <a:gd name="T25" fmla="*/ 2147483647 h 931"/>
              <a:gd name="T26" fmla="*/ 0 w 385"/>
              <a:gd name="T27" fmla="*/ 0 h 9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5"/>
              <a:gd name="T43" fmla="*/ 0 h 931"/>
              <a:gd name="T44" fmla="*/ 385 w 385"/>
              <a:gd name="T45" fmla="*/ 931 h 9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5" h="931">
                <a:moveTo>
                  <a:pt x="324" y="931"/>
                </a:moveTo>
                <a:cubicBezTo>
                  <a:pt x="287" y="884"/>
                  <a:pt x="281" y="823"/>
                  <a:pt x="268" y="766"/>
                </a:cubicBezTo>
                <a:cubicBezTo>
                  <a:pt x="256" y="718"/>
                  <a:pt x="236" y="676"/>
                  <a:pt x="227" y="628"/>
                </a:cubicBezTo>
                <a:cubicBezTo>
                  <a:pt x="231" y="614"/>
                  <a:pt x="233" y="599"/>
                  <a:pt x="241" y="587"/>
                </a:cubicBezTo>
                <a:cubicBezTo>
                  <a:pt x="265" y="548"/>
                  <a:pt x="329" y="611"/>
                  <a:pt x="358" y="621"/>
                </a:cubicBezTo>
                <a:cubicBezTo>
                  <a:pt x="385" y="539"/>
                  <a:pt x="352" y="450"/>
                  <a:pt x="303" y="387"/>
                </a:cubicBezTo>
                <a:cubicBezTo>
                  <a:pt x="285" y="334"/>
                  <a:pt x="311" y="397"/>
                  <a:pt x="275" y="352"/>
                </a:cubicBezTo>
                <a:cubicBezTo>
                  <a:pt x="270" y="346"/>
                  <a:pt x="271" y="337"/>
                  <a:pt x="268" y="331"/>
                </a:cubicBezTo>
                <a:cubicBezTo>
                  <a:pt x="262" y="321"/>
                  <a:pt x="253" y="313"/>
                  <a:pt x="248" y="304"/>
                </a:cubicBezTo>
                <a:cubicBezTo>
                  <a:pt x="206" y="233"/>
                  <a:pt x="217" y="229"/>
                  <a:pt x="158" y="180"/>
                </a:cubicBezTo>
                <a:cubicBezTo>
                  <a:pt x="130" y="157"/>
                  <a:pt x="118" y="140"/>
                  <a:pt x="82" y="131"/>
                </a:cubicBezTo>
                <a:cubicBezTo>
                  <a:pt x="65" y="107"/>
                  <a:pt x="61" y="92"/>
                  <a:pt x="34" y="83"/>
                </a:cubicBezTo>
                <a:cubicBezTo>
                  <a:pt x="14" y="54"/>
                  <a:pt x="17" y="62"/>
                  <a:pt x="6" y="21"/>
                </a:cubicBezTo>
                <a:cubicBezTo>
                  <a:pt x="4" y="14"/>
                  <a:pt x="0" y="0"/>
                  <a:pt x="0" y="0"/>
                </a:cubicBezTo>
              </a:path>
            </a:pathLst>
          </a:custGeom>
          <a:noFill/>
          <a:ln w="19050">
            <a:solidFill>
              <a:srgbClr val="009900"/>
            </a:solidFill>
            <a:round/>
            <a:headEnd/>
            <a:tailEnd type="triangle" w="lg"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037" name="Text Box 21"/>
          <p:cNvSpPr txBox="1">
            <a:spLocks noChangeArrowheads="1"/>
          </p:cNvSpPr>
          <p:nvPr/>
        </p:nvSpPr>
        <p:spPr bwMode="auto">
          <a:xfrm>
            <a:off x="3276600" y="5775325"/>
            <a:ext cx="2755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a:solidFill>
                  <a:srgbClr val="009900"/>
                </a:solidFill>
                <a:latin typeface="Comic Sans MS" pitchFamily="66" charset="0"/>
              </a:rPr>
              <a:t>This looks alien !</a:t>
            </a:r>
          </a:p>
        </p:txBody>
      </p:sp>
      <p:sp>
        <p:nvSpPr>
          <p:cNvPr id="44038" name="AutoShape 23"/>
          <p:cNvSpPr>
            <a:spLocks/>
          </p:cNvSpPr>
          <p:nvPr/>
        </p:nvSpPr>
        <p:spPr bwMode="auto">
          <a:xfrm rot="16200000" flipV="1">
            <a:off x="4412457" y="-2369344"/>
            <a:ext cx="381000" cy="8443913"/>
          </a:xfrm>
          <a:prstGeom prst="rightBrace">
            <a:avLst>
              <a:gd name="adj1" fmla="val 184688"/>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4039" name="Text Box 24"/>
          <p:cNvSpPr txBox="1">
            <a:spLocks noChangeArrowheads="1"/>
          </p:cNvSpPr>
          <p:nvPr/>
        </p:nvSpPr>
        <p:spPr bwMode="auto">
          <a:xfrm>
            <a:off x="2278063" y="1281113"/>
            <a:ext cx="464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600" b="1">
                <a:solidFill>
                  <a:srgbClr val="000000"/>
                </a:solidFill>
                <a:latin typeface="Times" pitchFamily="1" charset="0"/>
              </a:rPr>
              <a:t>in a file named </a:t>
            </a:r>
            <a:r>
              <a:rPr lang="en-US" altLang="en-US" sz="1600" b="1">
                <a:solidFill>
                  <a:srgbClr val="000000"/>
                </a:solidFill>
                <a:latin typeface="Courier New" pitchFamily="49" charset="0"/>
              </a:rPr>
              <a:t>HelloWorld.java</a:t>
            </a:r>
            <a:endParaRPr lang="en-US" altLang="en-US" sz="1600" b="1">
              <a:solidFill>
                <a:srgbClr val="000000"/>
              </a:solidFill>
              <a:latin typeface="Times" pitchFamily="1" charset="0"/>
            </a:endParaRPr>
          </a:p>
        </p:txBody>
      </p:sp>
      <p:grpSp>
        <p:nvGrpSpPr>
          <p:cNvPr id="44040" name="Group 1036"/>
          <p:cNvGrpSpPr>
            <a:grpSpLocks/>
          </p:cNvGrpSpPr>
          <p:nvPr>
            <p:custDataLst>
              <p:tags r:id="rId1"/>
            </p:custDataLst>
          </p:nvPr>
        </p:nvGrpSpPr>
        <p:grpSpPr bwMode="auto">
          <a:xfrm>
            <a:off x="2786063" y="5907088"/>
            <a:ext cx="492125" cy="493712"/>
            <a:chOff x="2928" y="1051"/>
            <a:chExt cx="840" cy="957"/>
          </a:xfrm>
        </p:grpSpPr>
        <p:sp>
          <p:nvSpPr>
            <p:cNvPr id="44041" name="Freeform 1037"/>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4042" name="Oval 1038"/>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4043" name="Oval 1039"/>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4044" name="Oval 1040"/>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4045" name="Oval 1041"/>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4046" name="Oval 1042"/>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4047" name="Oval 1043"/>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4048" name="Oval 1044"/>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4049" name="AutoShape 1045"/>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4050" name="Freeform 1046"/>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4051" name="Freeform 1047"/>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4052" name="Freeform 1048"/>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4053" name="Freeform 1049"/>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extLst>
      <p:ext uri="{BB962C8B-B14F-4D97-AF65-F5344CB8AC3E}">
        <p14:creationId xmlns:p14="http://schemas.microsoft.com/office/powerpoint/2010/main" val="59806205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522288" y="2012950"/>
            <a:ext cx="77565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0000FF"/>
                </a:solidFill>
                <a:latin typeface="Courier New" pitchFamily="49" charset="0"/>
              </a:rPr>
              <a:t>class HelloWorld</a:t>
            </a:r>
          </a:p>
          <a:p>
            <a:pPr>
              <a:spcBef>
                <a:spcPct val="0"/>
              </a:spcBef>
            </a:pPr>
            <a:r>
              <a:rPr lang="en-US" altLang="en-US" b="1">
                <a:solidFill>
                  <a:srgbClr val="0000FF"/>
                </a:solidFill>
                <a:latin typeface="Courier New" pitchFamily="49" charset="0"/>
              </a:rPr>
              <a:t>{</a:t>
            </a:r>
          </a:p>
          <a:p>
            <a:pPr>
              <a:spcBef>
                <a:spcPct val="0"/>
              </a:spcBef>
            </a:pPr>
            <a:r>
              <a:rPr lang="en-US" altLang="en-US" b="1">
                <a:solidFill>
                  <a:srgbClr val="0000FF"/>
                </a:solidFill>
                <a:latin typeface="Courier New" pitchFamily="49" charset="0"/>
              </a:rPr>
              <a:t>  public </a:t>
            </a:r>
            <a:r>
              <a:rPr lang="en-US" altLang="en-US" b="1">
                <a:solidFill>
                  <a:srgbClr val="FF0000"/>
                </a:solidFill>
                <a:latin typeface="Courier New" pitchFamily="49" charset="0"/>
              </a:rPr>
              <a:t>static</a:t>
            </a:r>
            <a:r>
              <a:rPr lang="en-US" altLang="en-US" b="1">
                <a:solidFill>
                  <a:srgbClr val="0000FF"/>
                </a:solidFill>
                <a:latin typeface="Courier New" pitchFamily="49" charset="0"/>
              </a:rPr>
              <a:t> void </a:t>
            </a:r>
            <a:r>
              <a:rPr lang="en-US" altLang="en-US" b="1">
                <a:latin typeface="Courier New" pitchFamily="49" charset="0"/>
              </a:rPr>
              <a:t>main</a:t>
            </a:r>
            <a:r>
              <a:rPr lang="en-US" altLang="en-US" b="1">
                <a:solidFill>
                  <a:srgbClr val="0000FF"/>
                </a:solidFill>
                <a:latin typeface="Courier New" pitchFamily="49" charset="0"/>
              </a:rPr>
              <a:t>(String[] args)</a:t>
            </a:r>
          </a:p>
          <a:p>
            <a:pPr>
              <a:spcBef>
                <a:spcPct val="0"/>
              </a:spcBef>
            </a:pPr>
            <a:r>
              <a:rPr lang="en-US" altLang="en-US" b="1">
                <a:solidFill>
                  <a:srgbClr val="0000FF"/>
                </a:solidFill>
                <a:latin typeface="Courier New" pitchFamily="49" charset="0"/>
              </a:rPr>
              <a:t>  {</a:t>
            </a:r>
          </a:p>
          <a:p>
            <a:pPr>
              <a:spcBef>
                <a:spcPct val="0"/>
              </a:spcBef>
            </a:pPr>
            <a:r>
              <a:rPr lang="en-US" altLang="en-US" b="1">
                <a:solidFill>
                  <a:srgbClr val="0000FF"/>
                </a:solidFill>
                <a:latin typeface="Courier New" pitchFamily="49" charset="0"/>
              </a:rPr>
              <a:t>    </a:t>
            </a:r>
          </a:p>
          <a:p>
            <a:pPr>
              <a:spcBef>
                <a:spcPct val="0"/>
              </a:spcBef>
            </a:pPr>
            <a:r>
              <a:rPr lang="en-US" altLang="en-US" b="1">
                <a:solidFill>
                  <a:srgbClr val="0000FF"/>
                </a:solidFill>
                <a:latin typeface="Courier New" pitchFamily="49" charset="0"/>
              </a:rPr>
              <a:t>    System.out.println(</a:t>
            </a:r>
            <a:r>
              <a:rPr lang="en-US" altLang="en-US" b="1">
                <a:solidFill>
                  <a:srgbClr val="000000"/>
                </a:solidFill>
                <a:latin typeface="Courier New" pitchFamily="49" charset="0"/>
              </a:rPr>
              <a:t>"Adios, Racket."</a:t>
            </a:r>
            <a:r>
              <a:rPr lang="en-US" altLang="en-US" b="1">
                <a:solidFill>
                  <a:srgbClr val="0000FF"/>
                </a:solidFill>
                <a:latin typeface="Courier New" pitchFamily="49" charset="0"/>
              </a:rPr>
              <a:t>);</a:t>
            </a:r>
          </a:p>
          <a:p>
            <a:pPr>
              <a:spcBef>
                <a:spcPct val="0"/>
              </a:spcBef>
            </a:pPr>
            <a:r>
              <a:rPr lang="en-US" altLang="en-US" b="1">
                <a:solidFill>
                  <a:srgbClr val="0000FF"/>
                </a:solidFill>
                <a:latin typeface="Courier New" pitchFamily="49" charset="0"/>
              </a:rPr>
              <a:t>    System.out.println(</a:t>
            </a:r>
            <a:r>
              <a:rPr lang="en-US" altLang="en-US" b="1">
                <a:solidFill>
                  <a:srgbClr val="000000"/>
                </a:solidFill>
                <a:latin typeface="Courier New" pitchFamily="49" charset="0"/>
              </a:rPr>
              <a:t>"Hello, Java!"</a:t>
            </a:r>
            <a:r>
              <a:rPr lang="en-US" altLang="en-US" b="1">
                <a:solidFill>
                  <a:srgbClr val="0000FF"/>
                </a:solidFill>
                <a:latin typeface="Courier New" pitchFamily="49" charset="0"/>
              </a:rPr>
              <a:t>);</a:t>
            </a:r>
          </a:p>
          <a:p>
            <a:pPr>
              <a:spcBef>
                <a:spcPct val="0"/>
              </a:spcBef>
            </a:pPr>
            <a:r>
              <a:rPr lang="en-US" altLang="en-US" b="1">
                <a:solidFill>
                  <a:srgbClr val="0000FF"/>
                </a:solidFill>
                <a:latin typeface="Courier New" pitchFamily="49" charset="0"/>
              </a:rPr>
              <a:t>  }</a:t>
            </a:r>
          </a:p>
          <a:p>
            <a:pPr>
              <a:spcBef>
                <a:spcPct val="0"/>
              </a:spcBef>
            </a:pPr>
            <a:r>
              <a:rPr lang="en-US" altLang="en-US" b="1">
                <a:solidFill>
                  <a:srgbClr val="0000FF"/>
                </a:solidFill>
                <a:latin typeface="Courier New" pitchFamily="49" charset="0"/>
              </a:rPr>
              <a:t>}</a:t>
            </a:r>
          </a:p>
        </p:txBody>
      </p:sp>
      <p:sp>
        <p:nvSpPr>
          <p:cNvPr id="45059" name="Rectangle 3"/>
          <p:cNvSpPr>
            <a:spLocks noChangeArrowheads="1"/>
          </p:cNvSpPr>
          <p:nvPr/>
        </p:nvSpPr>
        <p:spPr bwMode="auto">
          <a:xfrm>
            <a:off x="1930400" y="5672138"/>
            <a:ext cx="6599238"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600">
                <a:solidFill>
                  <a:srgbClr val="000000"/>
                </a:solidFill>
                <a:latin typeface="Helvetica" pitchFamily="1" charset="0"/>
              </a:rPr>
              <a:t>The standard output stream object, pre-defined in the System class.</a:t>
            </a:r>
          </a:p>
        </p:txBody>
      </p:sp>
      <p:sp>
        <p:nvSpPr>
          <p:cNvPr id="45060" name="Line 4"/>
          <p:cNvSpPr>
            <a:spLocks noChangeShapeType="1"/>
          </p:cNvSpPr>
          <p:nvPr/>
        </p:nvSpPr>
        <p:spPr bwMode="auto">
          <a:xfrm flipV="1">
            <a:off x="2278063" y="4689475"/>
            <a:ext cx="468312" cy="97155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61" name="Rectangle 5"/>
          <p:cNvSpPr>
            <a:spLocks noChangeArrowheads="1"/>
          </p:cNvSpPr>
          <p:nvPr/>
        </p:nvSpPr>
        <p:spPr bwMode="auto">
          <a:xfrm>
            <a:off x="741363" y="6276975"/>
            <a:ext cx="208915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600">
                <a:solidFill>
                  <a:srgbClr val="000000"/>
                </a:solidFill>
                <a:latin typeface="Helvetica" pitchFamily="1" charset="0"/>
              </a:rPr>
              <a:t>The </a:t>
            </a:r>
            <a:r>
              <a:rPr lang="ja-JP" altLang="en-US" sz="1600">
                <a:solidFill>
                  <a:srgbClr val="000000"/>
                </a:solidFill>
                <a:latin typeface="Helvetica" pitchFamily="1" charset="0"/>
              </a:rPr>
              <a:t>“</a:t>
            </a:r>
            <a:r>
              <a:rPr lang="en-US" altLang="ja-JP" sz="1600">
                <a:solidFill>
                  <a:srgbClr val="000000"/>
                </a:solidFill>
                <a:latin typeface="Helvetica" pitchFamily="1" charset="0"/>
              </a:rPr>
              <a:t>System</a:t>
            </a:r>
            <a:r>
              <a:rPr lang="ja-JP" altLang="en-US" sz="1600">
                <a:solidFill>
                  <a:srgbClr val="000000"/>
                </a:solidFill>
                <a:latin typeface="Helvetica" pitchFamily="1" charset="0"/>
              </a:rPr>
              <a:t>”</a:t>
            </a:r>
            <a:r>
              <a:rPr lang="en-US" altLang="ja-JP" sz="1600">
                <a:solidFill>
                  <a:srgbClr val="000000"/>
                </a:solidFill>
                <a:latin typeface="Helvetica" pitchFamily="1" charset="0"/>
              </a:rPr>
              <a:t> class.</a:t>
            </a:r>
            <a:endParaRPr lang="en-US" altLang="en-US" sz="1600">
              <a:solidFill>
                <a:srgbClr val="000000"/>
              </a:solidFill>
              <a:latin typeface="Helvetica" pitchFamily="1" charset="0"/>
            </a:endParaRPr>
          </a:p>
        </p:txBody>
      </p:sp>
      <p:sp>
        <p:nvSpPr>
          <p:cNvPr id="45062" name="Line 6"/>
          <p:cNvSpPr>
            <a:spLocks noChangeShapeType="1"/>
          </p:cNvSpPr>
          <p:nvPr/>
        </p:nvSpPr>
        <p:spPr bwMode="auto">
          <a:xfrm flipV="1">
            <a:off x="1158875" y="4649788"/>
            <a:ext cx="711200" cy="16351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63" name="Line 7"/>
          <p:cNvSpPr>
            <a:spLocks noChangeShapeType="1"/>
          </p:cNvSpPr>
          <p:nvPr/>
        </p:nvSpPr>
        <p:spPr bwMode="auto">
          <a:xfrm flipV="1">
            <a:off x="3368675" y="4659313"/>
            <a:ext cx="255588" cy="5588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64" name="Rectangle 8"/>
          <p:cNvSpPr>
            <a:spLocks noChangeArrowheads="1"/>
          </p:cNvSpPr>
          <p:nvPr/>
        </p:nvSpPr>
        <p:spPr bwMode="auto">
          <a:xfrm>
            <a:off x="3100388" y="5210175"/>
            <a:ext cx="5532437"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600">
                <a:solidFill>
                  <a:srgbClr val="000000"/>
                </a:solidFill>
                <a:latin typeface="Helvetica" pitchFamily="1" charset="0"/>
              </a:rPr>
              <a:t>The print-with-end-of-line method for object System.out. </a:t>
            </a:r>
          </a:p>
        </p:txBody>
      </p:sp>
      <p:sp>
        <p:nvSpPr>
          <p:cNvPr id="45065" name="Text Box 12"/>
          <p:cNvSpPr txBox="1">
            <a:spLocks noChangeArrowheads="1"/>
          </p:cNvSpPr>
          <p:nvPr/>
        </p:nvSpPr>
        <p:spPr bwMode="auto">
          <a:xfrm>
            <a:off x="817563" y="214313"/>
            <a:ext cx="7556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400">
                <a:solidFill>
                  <a:srgbClr val="000000"/>
                </a:solidFill>
              </a:rPr>
              <a:t>Overhead ~ </a:t>
            </a:r>
            <a:r>
              <a:rPr lang="en-US" altLang="en-US" sz="4400" i="1">
                <a:solidFill>
                  <a:srgbClr val="000000"/>
                </a:solidFill>
              </a:rPr>
              <a:t>baggage</a:t>
            </a:r>
          </a:p>
        </p:txBody>
      </p:sp>
      <p:sp>
        <p:nvSpPr>
          <p:cNvPr id="45066" name="Line 13"/>
          <p:cNvSpPr>
            <a:spLocks noChangeShapeType="1"/>
          </p:cNvSpPr>
          <p:nvPr/>
        </p:nvSpPr>
        <p:spPr bwMode="auto">
          <a:xfrm flipH="1">
            <a:off x="2522538" y="1779588"/>
            <a:ext cx="617537" cy="27146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67" name="Rectangle 14"/>
          <p:cNvSpPr>
            <a:spLocks noChangeArrowheads="1"/>
          </p:cNvSpPr>
          <p:nvPr/>
        </p:nvSpPr>
        <p:spPr bwMode="auto">
          <a:xfrm>
            <a:off x="3151188" y="1600200"/>
            <a:ext cx="3698875"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600">
                <a:solidFill>
                  <a:srgbClr val="000000"/>
                </a:solidFill>
                <a:latin typeface="Helvetica" pitchFamily="1" charset="0"/>
              </a:rPr>
              <a:t>The one and only class of this program</a:t>
            </a:r>
          </a:p>
        </p:txBody>
      </p:sp>
      <p:sp>
        <p:nvSpPr>
          <p:cNvPr id="45068" name="Line 15"/>
          <p:cNvSpPr>
            <a:spLocks noChangeShapeType="1"/>
          </p:cNvSpPr>
          <p:nvPr/>
        </p:nvSpPr>
        <p:spPr bwMode="auto">
          <a:xfrm flipH="1">
            <a:off x="1600200" y="2598738"/>
            <a:ext cx="911225" cy="22066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69" name="Rectangle 16"/>
          <p:cNvSpPr>
            <a:spLocks noChangeArrowheads="1"/>
          </p:cNvSpPr>
          <p:nvPr/>
        </p:nvSpPr>
        <p:spPr bwMode="auto">
          <a:xfrm>
            <a:off x="2514600" y="2438400"/>
            <a:ext cx="433070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600">
                <a:solidFill>
                  <a:srgbClr val="000000"/>
                </a:solidFill>
                <a:latin typeface="Helvetica" pitchFamily="1" charset="0"/>
              </a:rPr>
              <a:t>Makes this method accessible from any class.</a:t>
            </a:r>
          </a:p>
        </p:txBody>
      </p:sp>
      <p:sp>
        <p:nvSpPr>
          <p:cNvPr id="45070" name="Line 17"/>
          <p:cNvSpPr>
            <a:spLocks noChangeShapeType="1"/>
          </p:cNvSpPr>
          <p:nvPr/>
        </p:nvSpPr>
        <p:spPr bwMode="auto">
          <a:xfrm flipV="1">
            <a:off x="4492625" y="3089275"/>
            <a:ext cx="153988" cy="41433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71" name="Rectangle 18"/>
          <p:cNvSpPr>
            <a:spLocks noChangeArrowheads="1"/>
          </p:cNvSpPr>
          <p:nvPr/>
        </p:nvSpPr>
        <p:spPr bwMode="auto">
          <a:xfrm>
            <a:off x="3906838" y="3505200"/>
            <a:ext cx="184150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600">
                <a:solidFill>
                  <a:srgbClr val="000000"/>
                </a:solidFill>
                <a:latin typeface="Helvetica" pitchFamily="1" charset="0"/>
              </a:rPr>
              <a:t>called on start-up</a:t>
            </a:r>
          </a:p>
        </p:txBody>
      </p:sp>
      <p:sp>
        <p:nvSpPr>
          <p:cNvPr id="45072" name="Rectangle 19"/>
          <p:cNvSpPr>
            <a:spLocks noChangeArrowheads="1"/>
          </p:cNvSpPr>
          <p:nvPr/>
        </p:nvSpPr>
        <p:spPr bwMode="auto">
          <a:xfrm>
            <a:off x="6400800" y="3505200"/>
            <a:ext cx="2052638"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600">
                <a:solidFill>
                  <a:srgbClr val="000000"/>
                </a:solidFill>
                <a:latin typeface="Helvetica" pitchFamily="1" charset="0"/>
              </a:rPr>
              <a:t>input type and name</a:t>
            </a:r>
          </a:p>
        </p:txBody>
      </p:sp>
      <p:sp>
        <p:nvSpPr>
          <p:cNvPr id="45073" name="Line 21"/>
          <p:cNvSpPr>
            <a:spLocks noChangeShapeType="1"/>
          </p:cNvSpPr>
          <p:nvPr/>
        </p:nvSpPr>
        <p:spPr bwMode="auto">
          <a:xfrm flipV="1">
            <a:off x="3387725" y="3121025"/>
            <a:ext cx="457200" cy="3937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74" name="Rectangle 22"/>
          <p:cNvSpPr>
            <a:spLocks noChangeArrowheads="1"/>
          </p:cNvSpPr>
          <p:nvPr/>
        </p:nvSpPr>
        <p:spPr bwMode="auto">
          <a:xfrm>
            <a:off x="273050" y="3505200"/>
            <a:ext cx="3246438"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600">
                <a:solidFill>
                  <a:srgbClr val="000000"/>
                </a:solidFill>
                <a:latin typeface="Helvetica" pitchFamily="1" charset="0"/>
              </a:rPr>
              <a:t>Result type of this method (none).</a:t>
            </a:r>
          </a:p>
        </p:txBody>
      </p:sp>
      <p:sp>
        <p:nvSpPr>
          <p:cNvPr id="45075" name="Line 23"/>
          <p:cNvSpPr>
            <a:spLocks noChangeShapeType="1"/>
          </p:cNvSpPr>
          <p:nvPr/>
        </p:nvSpPr>
        <p:spPr bwMode="auto">
          <a:xfrm flipH="1" flipV="1">
            <a:off x="5900738" y="3117850"/>
            <a:ext cx="1160462"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76" name="Line 23"/>
          <p:cNvSpPr>
            <a:spLocks noChangeShapeType="1"/>
          </p:cNvSpPr>
          <p:nvPr/>
        </p:nvSpPr>
        <p:spPr bwMode="auto">
          <a:xfrm flipV="1">
            <a:off x="7040563" y="3124200"/>
            <a:ext cx="46037"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77" name="Rectangle 41"/>
          <p:cNvSpPr>
            <a:spLocks noChangeArrowheads="1"/>
          </p:cNvSpPr>
          <p:nvPr/>
        </p:nvSpPr>
        <p:spPr bwMode="auto">
          <a:xfrm>
            <a:off x="7620000" y="1347788"/>
            <a:ext cx="1122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b="1">
                <a:solidFill>
                  <a:srgbClr val="0333FF"/>
                </a:solidFill>
                <a:latin typeface="Courier New" pitchFamily="49" charset="0"/>
              </a:rPr>
              <a:t>args</a:t>
            </a:r>
            <a:r>
              <a:rPr lang="en-US" altLang="en-US" sz="1400" b="1" i="1">
                <a:solidFill>
                  <a:srgbClr val="0333FF"/>
                </a:solidFill>
                <a:latin typeface="Cambria" pitchFamily="18" charset="0"/>
              </a:rPr>
              <a:t>?  Arg!</a:t>
            </a:r>
          </a:p>
        </p:txBody>
      </p:sp>
      <p:cxnSp>
        <p:nvCxnSpPr>
          <p:cNvPr id="45078" name="Straight Arrow Connector 3"/>
          <p:cNvCxnSpPr>
            <a:cxnSpLocks noChangeShapeType="1"/>
          </p:cNvCxnSpPr>
          <p:nvPr/>
        </p:nvCxnSpPr>
        <p:spPr bwMode="auto">
          <a:xfrm flipH="1">
            <a:off x="7577138" y="2309813"/>
            <a:ext cx="439737" cy="53022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45079" name="Group 44"/>
          <p:cNvGrpSpPr>
            <a:grpSpLocks/>
          </p:cNvGrpSpPr>
          <p:nvPr/>
        </p:nvGrpSpPr>
        <p:grpSpPr bwMode="auto">
          <a:xfrm>
            <a:off x="7915275" y="1687513"/>
            <a:ext cx="508000" cy="574675"/>
            <a:chOff x="7543800" y="914400"/>
            <a:chExt cx="914400" cy="1143000"/>
          </a:xfrm>
        </p:grpSpPr>
        <p:grpSp>
          <p:nvGrpSpPr>
            <p:cNvPr id="45080" name="Group 20"/>
            <p:cNvGrpSpPr>
              <a:grpSpLocks/>
            </p:cNvGrpSpPr>
            <p:nvPr/>
          </p:nvGrpSpPr>
          <p:grpSpPr bwMode="auto">
            <a:xfrm>
              <a:off x="7543800" y="914400"/>
              <a:ext cx="914400" cy="1143000"/>
              <a:chOff x="4896" y="144"/>
              <a:chExt cx="576" cy="720"/>
            </a:xfrm>
          </p:grpSpPr>
          <p:sp>
            <p:nvSpPr>
              <p:cNvPr id="45084" name="Freeform 21"/>
              <p:cNvSpPr>
                <a:spLocks/>
              </p:cNvSpPr>
              <p:nvPr/>
            </p:nvSpPr>
            <p:spPr bwMode="auto">
              <a:xfrm>
                <a:off x="4896" y="677"/>
                <a:ext cx="555" cy="187"/>
              </a:xfrm>
              <a:custGeom>
                <a:avLst/>
                <a:gdLst>
                  <a:gd name="T0" fmla="*/ 1 w 1048"/>
                  <a:gd name="T1" fmla="*/ 1 h 250"/>
                  <a:gd name="T2" fmla="*/ 2 w 1048"/>
                  <a:gd name="T3" fmla="*/ 4 h 250"/>
                  <a:gd name="T4" fmla="*/ 2 w 1048"/>
                  <a:gd name="T5" fmla="*/ 5 h 250"/>
                  <a:gd name="T6" fmla="*/ 2 w 1048"/>
                  <a:gd name="T7" fmla="*/ 7 h 250"/>
                  <a:gd name="T8" fmla="*/ 2 w 1048"/>
                  <a:gd name="T9" fmla="*/ 10 h 250"/>
                  <a:gd name="T10" fmla="*/ 1 w 1048"/>
                  <a:gd name="T11" fmla="*/ 13 h 250"/>
                  <a:gd name="T12" fmla="*/ 1 w 1048"/>
                  <a:gd name="T13" fmla="*/ 12 h 250"/>
                  <a:gd name="T14" fmla="*/ 0 w 1048"/>
                  <a:gd name="T15" fmla="*/ 12 h 250"/>
                  <a:gd name="T16" fmla="*/ 1 w 1048"/>
                  <a:gd name="T17" fmla="*/ 9 h 250"/>
                  <a:gd name="T18" fmla="*/ 1 w 1048"/>
                  <a:gd name="T19" fmla="*/ 7 h 250"/>
                  <a:gd name="T20" fmla="*/ 1 w 1048"/>
                  <a:gd name="T21" fmla="*/ 4 h 250"/>
                  <a:gd name="T22" fmla="*/ 1 w 1048"/>
                  <a:gd name="T23" fmla="*/ 3 h 250"/>
                  <a:gd name="T24" fmla="*/ 1 w 1048"/>
                  <a:gd name="T25" fmla="*/ 1 h 250"/>
                  <a:gd name="T26" fmla="*/ 1 w 1048"/>
                  <a:gd name="T27" fmla="*/ 1 h 250"/>
                  <a:gd name="T28" fmla="*/ 1 w 1048"/>
                  <a:gd name="T29" fmla="*/ 1 h 250"/>
                  <a:gd name="T30" fmla="*/ 1 w 1048"/>
                  <a:gd name="T31" fmla="*/ 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chemeClr val="tx1"/>
              </a:solidFill>
              <a:ln w="9525">
                <a:solidFill>
                  <a:srgbClr val="1E16E4"/>
                </a:solidFill>
                <a:round/>
                <a:headEnd/>
                <a:tailEnd/>
              </a:ln>
            </p:spPr>
            <p:txBody>
              <a:bodyPr wrap="none" anchor="ctr"/>
              <a:lstStyle/>
              <a:p>
                <a:endParaRPr lang="en-US"/>
              </a:p>
            </p:txBody>
          </p:sp>
          <p:sp>
            <p:nvSpPr>
              <p:cNvPr id="45085" name="Oval 22"/>
              <p:cNvSpPr>
                <a:spLocks noChangeArrowheads="1"/>
              </p:cNvSpPr>
              <p:nvPr/>
            </p:nvSpPr>
            <p:spPr bwMode="auto">
              <a:xfrm>
                <a:off x="4921" y="286"/>
                <a:ext cx="535" cy="506"/>
              </a:xfrm>
              <a:prstGeom prst="ellipse">
                <a:avLst/>
              </a:prstGeom>
              <a:solidFill>
                <a:srgbClr val="9ECC46"/>
              </a:solidFill>
              <a:ln w="9525">
                <a:solidFill>
                  <a:srgbClr val="1E16E4"/>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45086" name="Oval 23"/>
              <p:cNvSpPr>
                <a:spLocks noChangeArrowheads="1"/>
              </p:cNvSpPr>
              <p:nvPr/>
            </p:nvSpPr>
            <p:spPr bwMode="auto">
              <a:xfrm rot="-1967255">
                <a:off x="4972" y="394"/>
                <a:ext cx="128" cy="14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45087" name="Oval 24"/>
              <p:cNvSpPr>
                <a:spLocks noChangeArrowheads="1"/>
              </p:cNvSpPr>
              <p:nvPr/>
            </p:nvSpPr>
            <p:spPr bwMode="auto">
              <a:xfrm>
                <a:off x="5125" y="394"/>
                <a:ext cx="152" cy="18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45088" name="Oval 25"/>
              <p:cNvSpPr>
                <a:spLocks noChangeArrowheads="1"/>
              </p:cNvSpPr>
              <p:nvPr/>
            </p:nvSpPr>
            <p:spPr bwMode="auto">
              <a:xfrm rot="-2071034">
                <a:off x="5303" y="430"/>
                <a:ext cx="102" cy="18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45089" name="Oval 26"/>
              <p:cNvSpPr>
                <a:spLocks noChangeArrowheads="1"/>
              </p:cNvSpPr>
              <p:nvPr/>
            </p:nvSpPr>
            <p:spPr bwMode="auto">
              <a:xfrm>
                <a:off x="5026" y="466"/>
                <a:ext cx="39" cy="5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45090" name="Oval 27"/>
              <p:cNvSpPr>
                <a:spLocks noChangeArrowheads="1"/>
              </p:cNvSpPr>
              <p:nvPr/>
            </p:nvSpPr>
            <p:spPr bwMode="auto">
              <a:xfrm>
                <a:off x="5179" y="478"/>
                <a:ext cx="38" cy="4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45091" name="Oval 28"/>
              <p:cNvSpPr>
                <a:spLocks noChangeArrowheads="1"/>
              </p:cNvSpPr>
              <p:nvPr/>
            </p:nvSpPr>
            <p:spPr bwMode="auto">
              <a:xfrm>
                <a:off x="5318" y="519"/>
                <a:ext cx="37" cy="4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45092" name="AutoShape 29"/>
              <p:cNvSpPr>
                <a:spLocks noChangeArrowheads="1"/>
              </p:cNvSpPr>
              <p:nvPr/>
            </p:nvSpPr>
            <p:spPr bwMode="auto">
              <a:xfrm rot="-5400000">
                <a:off x="5143" y="526"/>
                <a:ext cx="58" cy="305"/>
              </a:xfrm>
              <a:prstGeom prst="moon">
                <a:avLst>
                  <a:gd name="adj" fmla="val 50000"/>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45093" name="Freeform 30"/>
              <p:cNvSpPr>
                <a:spLocks/>
              </p:cNvSpPr>
              <p:nvPr/>
            </p:nvSpPr>
            <p:spPr bwMode="auto">
              <a:xfrm>
                <a:off x="5028" y="202"/>
                <a:ext cx="444" cy="193"/>
              </a:xfrm>
              <a:custGeom>
                <a:avLst/>
                <a:gdLst>
                  <a:gd name="T0" fmla="*/ 5 w 648"/>
                  <a:gd name="T1" fmla="*/ 0 h 256"/>
                  <a:gd name="T2" fmla="*/ 1 w 648"/>
                  <a:gd name="T3" fmla="*/ 2 h 256"/>
                  <a:gd name="T4" fmla="*/ 0 w 648"/>
                  <a:gd name="T5" fmla="*/ 6 h 256"/>
                  <a:gd name="T6" fmla="*/ 3 w 648"/>
                  <a:gd name="T7" fmla="*/ 11 h 256"/>
                  <a:gd name="T8" fmla="*/ 7 w 648"/>
                  <a:gd name="T9" fmla="*/ 14 h 256"/>
                  <a:gd name="T10" fmla="*/ 11 w 648"/>
                  <a:gd name="T11" fmla="*/ 15 h 256"/>
                  <a:gd name="T12" fmla="*/ 15 w 648"/>
                  <a:gd name="T13" fmla="*/ 11 h 256"/>
                  <a:gd name="T14" fmla="*/ 14 w 648"/>
                  <a:gd name="T15" fmla="*/ 10 h 256"/>
                  <a:gd name="T16" fmla="*/ 12 w 648"/>
                  <a:gd name="T17" fmla="*/ 5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5094" name="Freeform 31"/>
              <p:cNvSpPr>
                <a:spLocks/>
              </p:cNvSpPr>
              <p:nvPr/>
            </p:nvSpPr>
            <p:spPr bwMode="auto">
              <a:xfrm>
                <a:off x="5120" y="144"/>
                <a:ext cx="303" cy="144"/>
              </a:xfrm>
              <a:custGeom>
                <a:avLst/>
                <a:gdLst>
                  <a:gd name="T0" fmla="*/ 2 w 442"/>
                  <a:gd name="T1" fmla="*/ 8 h 192"/>
                  <a:gd name="T2" fmla="*/ 1 w 442"/>
                  <a:gd name="T3" fmla="*/ 6 h 192"/>
                  <a:gd name="T4" fmla="*/ 1 w 442"/>
                  <a:gd name="T5" fmla="*/ 0 h 192"/>
                  <a:gd name="T6" fmla="*/ 5 w 442"/>
                  <a:gd name="T7" fmla="*/ 2 h 192"/>
                  <a:gd name="T8" fmla="*/ 8 w 442"/>
                  <a:gd name="T9" fmla="*/ 4 h 192"/>
                  <a:gd name="T10" fmla="*/ 10 w 442"/>
                  <a:gd name="T11" fmla="*/ 6 h 192"/>
                  <a:gd name="T12" fmla="*/ 10 w 442"/>
                  <a:gd name="T13" fmla="*/ 8 h 192"/>
                  <a:gd name="T14" fmla="*/ 7 w 442"/>
                  <a:gd name="T15" fmla="*/ 10 h 192"/>
                  <a:gd name="T16" fmla="*/ 6 w 442"/>
                  <a:gd name="T17" fmla="*/ 10 h 192"/>
                  <a:gd name="T18" fmla="*/ 5 w 442"/>
                  <a:gd name="T19" fmla="*/ 11 h 192"/>
                  <a:gd name="T20" fmla="*/ 5 w 442"/>
                  <a:gd name="T21" fmla="*/ 11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5095" name="Freeform 32"/>
              <p:cNvSpPr>
                <a:spLocks/>
              </p:cNvSpPr>
              <p:nvPr/>
            </p:nvSpPr>
            <p:spPr bwMode="auto">
              <a:xfrm>
                <a:off x="4963" y="709"/>
                <a:ext cx="147" cy="105"/>
              </a:xfrm>
              <a:custGeom>
                <a:avLst/>
                <a:gdLst>
                  <a:gd name="T0" fmla="*/ 1 w 215"/>
                  <a:gd name="T1" fmla="*/ 5 h 139"/>
                  <a:gd name="T2" fmla="*/ 1 w 215"/>
                  <a:gd name="T3" fmla="*/ 2 h 139"/>
                  <a:gd name="T4" fmla="*/ 3 w 215"/>
                  <a:gd name="T5" fmla="*/ 3 h 139"/>
                  <a:gd name="T6" fmla="*/ 5 w 215"/>
                  <a:gd name="T7" fmla="*/ 8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chemeClr val="bg2"/>
              </a:solidFill>
              <a:ln w="9525">
                <a:solidFill>
                  <a:srgbClr val="1E16E4"/>
                </a:solidFill>
                <a:round/>
                <a:headEnd/>
                <a:tailEnd/>
              </a:ln>
            </p:spPr>
            <p:txBody>
              <a:bodyPr/>
              <a:lstStyle/>
              <a:p>
                <a:endParaRPr lang="en-US"/>
              </a:p>
            </p:txBody>
          </p:sp>
          <p:sp>
            <p:nvSpPr>
              <p:cNvPr id="45096" name="Freeform 33"/>
              <p:cNvSpPr>
                <a:spLocks/>
              </p:cNvSpPr>
              <p:nvPr/>
            </p:nvSpPr>
            <p:spPr bwMode="auto">
              <a:xfrm flipH="1">
                <a:off x="5258" y="717"/>
                <a:ext cx="147" cy="105"/>
              </a:xfrm>
              <a:custGeom>
                <a:avLst/>
                <a:gdLst>
                  <a:gd name="T0" fmla="*/ 1 w 215"/>
                  <a:gd name="T1" fmla="*/ 5 h 139"/>
                  <a:gd name="T2" fmla="*/ 1 w 215"/>
                  <a:gd name="T3" fmla="*/ 2 h 139"/>
                  <a:gd name="T4" fmla="*/ 3 w 215"/>
                  <a:gd name="T5" fmla="*/ 3 h 139"/>
                  <a:gd name="T6" fmla="*/ 5 w 215"/>
                  <a:gd name="T7" fmla="*/ 8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chemeClr val="bg2"/>
              </a:solidFill>
              <a:ln w="9525">
                <a:solidFill>
                  <a:srgbClr val="1E16E4"/>
                </a:solidFill>
                <a:round/>
                <a:headEnd/>
                <a:tailEnd/>
              </a:ln>
            </p:spPr>
            <p:txBody>
              <a:bodyPr/>
              <a:lstStyle/>
              <a:p>
                <a:endParaRPr lang="en-US"/>
              </a:p>
            </p:txBody>
          </p:sp>
        </p:grpSp>
        <p:sp>
          <p:nvSpPr>
            <p:cNvPr id="45081" name="Oval 44"/>
            <p:cNvSpPr>
              <a:spLocks noChangeArrowheads="1"/>
            </p:cNvSpPr>
            <p:nvPr/>
          </p:nvSpPr>
          <p:spPr bwMode="auto">
            <a:xfrm>
              <a:off x="7637463" y="1296988"/>
              <a:ext cx="255587" cy="255587"/>
            </a:xfrm>
            <a:prstGeom prst="ellipse">
              <a:avLst/>
            </a:prstGeom>
            <a:solidFill>
              <a:schemeClr val="tx1"/>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45082" name="Freeform 46"/>
            <p:cNvSpPr>
              <a:spLocks/>
            </p:cNvSpPr>
            <p:nvPr/>
          </p:nvSpPr>
          <p:spPr bwMode="auto">
            <a:xfrm>
              <a:off x="7875588" y="1296988"/>
              <a:ext cx="423862" cy="52387"/>
            </a:xfrm>
            <a:custGeom>
              <a:avLst/>
              <a:gdLst>
                <a:gd name="T0" fmla="*/ 0 w 267"/>
                <a:gd name="T1" fmla="*/ 2147483647 h 33"/>
                <a:gd name="T2" fmla="*/ 2147483647 w 267"/>
                <a:gd name="T3" fmla="*/ 2147483647 h 33"/>
                <a:gd name="T4" fmla="*/ 2147483647 w 267"/>
                <a:gd name="T5" fmla="*/ 0 h 33"/>
                <a:gd name="T6" fmla="*/ 0 60000 65536"/>
                <a:gd name="T7" fmla="*/ 0 60000 65536"/>
                <a:gd name="T8" fmla="*/ 0 60000 65536"/>
                <a:gd name="T9" fmla="*/ 0 w 267"/>
                <a:gd name="T10" fmla="*/ 0 h 33"/>
                <a:gd name="T11" fmla="*/ 267 w 267"/>
                <a:gd name="T12" fmla="*/ 33 h 33"/>
              </a:gdLst>
              <a:ahLst/>
              <a:cxnLst>
                <a:cxn ang="T6">
                  <a:pos x="T0" y="T1"/>
                </a:cxn>
                <a:cxn ang="T7">
                  <a:pos x="T2" y="T3"/>
                </a:cxn>
                <a:cxn ang="T8">
                  <a:pos x="T4" y="T5"/>
                </a:cxn>
              </a:cxnLst>
              <a:rect l="T9" t="T10" r="T11" b="T12"/>
              <a:pathLst>
                <a:path w="267" h="33">
                  <a:moveTo>
                    <a:pt x="0" y="33"/>
                  </a:moveTo>
                  <a:cubicBezTo>
                    <a:pt x="62" y="28"/>
                    <a:pt x="126" y="26"/>
                    <a:pt x="189" y="22"/>
                  </a:cubicBezTo>
                  <a:cubicBezTo>
                    <a:pt x="211" y="20"/>
                    <a:pt x="247" y="15"/>
                    <a:pt x="267"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83" name="Freeform 48"/>
            <p:cNvSpPr>
              <a:spLocks/>
            </p:cNvSpPr>
            <p:nvPr/>
          </p:nvSpPr>
          <p:spPr bwMode="auto">
            <a:xfrm>
              <a:off x="7578725" y="1390650"/>
              <a:ext cx="58738" cy="49213"/>
            </a:xfrm>
            <a:custGeom>
              <a:avLst/>
              <a:gdLst>
                <a:gd name="T0" fmla="*/ 2147483647 w 37"/>
                <a:gd name="T1" fmla="*/ 2147483647 h 31"/>
                <a:gd name="T2" fmla="*/ 2147483647 w 37"/>
                <a:gd name="T3" fmla="*/ 2147483647 h 31"/>
                <a:gd name="T4" fmla="*/ 2147483647 w 37"/>
                <a:gd name="T5" fmla="*/ 2147483647 h 31"/>
                <a:gd name="T6" fmla="*/ 2147483647 w 37"/>
                <a:gd name="T7" fmla="*/ 2147483647 h 31"/>
                <a:gd name="T8" fmla="*/ 0 60000 65536"/>
                <a:gd name="T9" fmla="*/ 0 60000 65536"/>
                <a:gd name="T10" fmla="*/ 0 60000 65536"/>
                <a:gd name="T11" fmla="*/ 0 60000 65536"/>
                <a:gd name="T12" fmla="*/ 0 w 37"/>
                <a:gd name="T13" fmla="*/ 0 h 31"/>
                <a:gd name="T14" fmla="*/ 37 w 37"/>
                <a:gd name="T15" fmla="*/ 31 h 31"/>
              </a:gdLst>
              <a:ahLst/>
              <a:cxnLst>
                <a:cxn ang="T8">
                  <a:pos x="T0" y="T1"/>
                </a:cxn>
                <a:cxn ang="T9">
                  <a:pos x="T2" y="T3"/>
                </a:cxn>
                <a:cxn ang="T10">
                  <a:pos x="T4" y="T5"/>
                </a:cxn>
                <a:cxn ang="T11">
                  <a:pos x="T6" y="T7"/>
                </a:cxn>
              </a:cxnLst>
              <a:rect l="T12" t="T13" r="T14" b="T15"/>
              <a:pathLst>
                <a:path w="37" h="31">
                  <a:moveTo>
                    <a:pt x="37" y="24"/>
                  </a:moveTo>
                  <a:cubicBezTo>
                    <a:pt x="29" y="26"/>
                    <a:pt x="22" y="31"/>
                    <a:pt x="15" y="30"/>
                  </a:cubicBezTo>
                  <a:cubicBezTo>
                    <a:pt x="5" y="28"/>
                    <a:pt x="0" y="0"/>
                    <a:pt x="10" y="2"/>
                  </a:cubicBezTo>
                  <a:cubicBezTo>
                    <a:pt x="21" y="4"/>
                    <a:pt x="28" y="16"/>
                    <a:pt x="37" y="24"/>
                  </a:cubicBezTo>
                  <a:close/>
                </a:path>
              </a:pathLst>
            </a:custGeom>
            <a:solidFill>
              <a:schemeClr val="accent1"/>
            </a:solidFill>
            <a:ln w="28575">
              <a:solidFill>
                <a:schemeClr val="tx1"/>
              </a:solidFill>
              <a:round/>
              <a:headEnd/>
              <a:tailEnd/>
            </a:ln>
          </p:spPr>
          <p:txBody>
            <a:bodyPr wrap="none" anchor="ctr"/>
            <a:lstStyle/>
            <a:p>
              <a:endParaRPr lang="en-US"/>
            </a:p>
          </p:txBody>
        </p:sp>
      </p:grpSp>
    </p:spTree>
    <p:extLst>
      <p:ext uri="{BB962C8B-B14F-4D97-AF65-F5344CB8AC3E}">
        <p14:creationId xmlns:p14="http://schemas.microsoft.com/office/powerpoint/2010/main" val="331461684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ChangeArrowheads="1"/>
          </p:cNvSpPr>
          <p:nvPr/>
        </p:nvSpPr>
        <p:spPr bwMode="auto">
          <a:xfrm>
            <a:off x="5995988" y="304800"/>
            <a:ext cx="2881312" cy="1200150"/>
          </a:xfrm>
          <a:prstGeom prst="rect">
            <a:avLst/>
          </a:prstGeom>
          <a:noFill/>
          <a:ln w="9525">
            <a:solidFill>
              <a:srgbClr val="0703F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i="1"/>
              <a:t>Types</a:t>
            </a:r>
            <a:r>
              <a:rPr lang="en-US" altLang="en-US" sz="3600">
                <a:solidFill>
                  <a:srgbClr val="000000"/>
                </a:solidFill>
              </a:rPr>
              <a:t> almost everywhere!</a:t>
            </a:r>
          </a:p>
        </p:txBody>
      </p:sp>
      <p:sp>
        <p:nvSpPr>
          <p:cNvPr id="46083" name="Rectangle 12"/>
          <p:cNvSpPr>
            <a:spLocks noChangeArrowheads="1"/>
          </p:cNvSpPr>
          <p:nvPr/>
        </p:nvSpPr>
        <p:spPr bwMode="auto">
          <a:xfrm>
            <a:off x="228600" y="366713"/>
            <a:ext cx="7077075"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8E030A"/>
                </a:solidFill>
                <a:latin typeface="Courier New" pitchFamily="49" charset="0"/>
              </a:rPr>
              <a:t>class ItsAFac</a:t>
            </a:r>
          </a:p>
          <a:p>
            <a:pPr>
              <a:spcBef>
                <a:spcPct val="0"/>
              </a:spcBef>
            </a:pPr>
            <a:r>
              <a:rPr lang="en-US" altLang="en-US" sz="1800" b="1">
                <a:solidFill>
                  <a:srgbClr val="8E030A"/>
                </a:solidFill>
                <a:latin typeface="Courier New" pitchFamily="49" charset="0"/>
              </a:rPr>
              <a:t>{</a:t>
            </a:r>
            <a:endParaRPr lang="en-US" altLang="en-US" sz="1800" b="1">
              <a:solidFill>
                <a:srgbClr val="000000"/>
              </a:solidFill>
              <a:latin typeface="Courier New" pitchFamily="49" charset="0"/>
            </a:endParaRPr>
          </a:p>
          <a:p>
            <a:pPr>
              <a:spcBef>
                <a:spcPct val="0"/>
              </a:spcBef>
            </a:pPr>
            <a:r>
              <a:rPr lang="en-US" altLang="en-US" sz="1800" b="1">
                <a:solidFill>
                  <a:srgbClr val="000000"/>
                </a:solidFill>
                <a:latin typeface="Courier New" pitchFamily="49" charset="0"/>
              </a:rPr>
              <a:t>  public static </a:t>
            </a:r>
            <a:r>
              <a:rPr lang="en-US" altLang="en-US" sz="1800" b="1">
                <a:latin typeface="Courier New" pitchFamily="49" charset="0"/>
              </a:rPr>
              <a:t>double</a:t>
            </a:r>
            <a:r>
              <a:rPr lang="en-US" altLang="en-US" sz="1800" b="1">
                <a:solidFill>
                  <a:srgbClr val="000000"/>
                </a:solidFill>
                <a:latin typeface="Courier New" pitchFamily="49" charset="0"/>
              </a:rPr>
              <a:t> </a:t>
            </a:r>
            <a:r>
              <a:rPr lang="en-US" altLang="en-US" sz="1800" b="1">
                <a:solidFill>
                  <a:srgbClr val="0333FF"/>
                </a:solidFill>
                <a:latin typeface="Courier New" pitchFamily="49" charset="0"/>
              </a:rPr>
              <a:t>fac</a:t>
            </a:r>
            <a:r>
              <a:rPr lang="en-US" altLang="en-US" sz="1800" b="1">
                <a:solidFill>
                  <a:srgbClr val="000000"/>
                </a:solidFill>
                <a:latin typeface="Courier New" pitchFamily="49" charset="0"/>
              </a:rPr>
              <a:t>(</a:t>
            </a:r>
            <a:r>
              <a:rPr lang="en-US" altLang="en-US" sz="1800" b="1">
                <a:latin typeface="Courier New" pitchFamily="49" charset="0"/>
              </a:rPr>
              <a:t>int</a:t>
            </a:r>
            <a:r>
              <a:rPr lang="en-US" altLang="en-US" sz="1800" b="1">
                <a:solidFill>
                  <a:srgbClr val="000000"/>
                </a:solidFill>
                <a:latin typeface="Courier New" pitchFamily="49" charset="0"/>
              </a:rPr>
              <a:t> N)</a:t>
            </a:r>
          </a:p>
          <a:p>
            <a:pPr>
              <a:spcBef>
                <a:spcPct val="0"/>
              </a:spcBef>
            </a:pPr>
            <a:r>
              <a:rPr lang="en-US" altLang="en-US" sz="1800" b="1">
                <a:solidFill>
                  <a:srgbClr val="000000"/>
                </a:solidFill>
                <a:latin typeface="Courier New" pitchFamily="49" charset="0"/>
              </a:rPr>
              <a:t>  {</a:t>
            </a:r>
          </a:p>
          <a:p>
            <a:pPr>
              <a:spcBef>
                <a:spcPct val="0"/>
              </a:spcBef>
            </a:pPr>
            <a:r>
              <a:rPr lang="en-US" altLang="en-US" sz="1800" b="1">
                <a:solidFill>
                  <a:srgbClr val="000000"/>
                </a:solidFill>
                <a:latin typeface="Courier New" pitchFamily="49" charset="0"/>
              </a:rPr>
              <a:t>      if (N &lt; 2)</a:t>
            </a:r>
          </a:p>
          <a:p>
            <a:pPr>
              <a:spcBef>
                <a:spcPct val="0"/>
              </a:spcBef>
            </a:pPr>
            <a:r>
              <a:rPr lang="en-US" altLang="en-US" sz="1800" b="1">
                <a:solidFill>
                  <a:srgbClr val="000000"/>
                </a:solidFill>
                <a:latin typeface="Courier New" pitchFamily="49" charset="0"/>
              </a:rPr>
              <a:t>      {</a:t>
            </a:r>
          </a:p>
          <a:p>
            <a:pPr>
              <a:spcBef>
                <a:spcPct val="0"/>
              </a:spcBef>
            </a:pPr>
            <a:r>
              <a:rPr lang="en-US" altLang="en-US" sz="1800" b="1">
                <a:solidFill>
                  <a:srgbClr val="000000"/>
                </a:solidFill>
                <a:latin typeface="Courier New" pitchFamily="49" charset="0"/>
              </a:rPr>
              <a:t>          return 1.0;</a:t>
            </a:r>
          </a:p>
          <a:p>
            <a:pPr>
              <a:spcBef>
                <a:spcPct val="0"/>
              </a:spcBef>
            </a:pPr>
            <a:r>
              <a:rPr lang="en-US" altLang="en-US" sz="1800" b="1">
                <a:solidFill>
                  <a:srgbClr val="000000"/>
                </a:solidFill>
                <a:latin typeface="Courier New" pitchFamily="49" charset="0"/>
              </a:rPr>
              <a:t>      }</a:t>
            </a:r>
          </a:p>
          <a:p>
            <a:pPr>
              <a:spcBef>
                <a:spcPct val="0"/>
              </a:spcBef>
            </a:pPr>
            <a:r>
              <a:rPr lang="en-US" altLang="en-US" sz="1800" b="1">
                <a:solidFill>
                  <a:srgbClr val="000000"/>
                </a:solidFill>
                <a:latin typeface="Courier New" pitchFamily="49" charset="0"/>
              </a:rPr>
              <a:t>      else</a:t>
            </a:r>
          </a:p>
          <a:p>
            <a:pPr>
              <a:spcBef>
                <a:spcPct val="0"/>
              </a:spcBef>
            </a:pPr>
            <a:r>
              <a:rPr lang="en-US" altLang="en-US" sz="1800" b="1">
                <a:solidFill>
                  <a:srgbClr val="000000"/>
                </a:solidFill>
                <a:latin typeface="Courier New" pitchFamily="49" charset="0"/>
              </a:rPr>
              <a:t>      {</a:t>
            </a:r>
          </a:p>
          <a:p>
            <a:pPr>
              <a:spcBef>
                <a:spcPct val="0"/>
              </a:spcBef>
            </a:pPr>
            <a:r>
              <a:rPr lang="en-US" altLang="en-US" sz="1800" b="1">
                <a:solidFill>
                  <a:srgbClr val="000000"/>
                </a:solidFill>
                <a:latin typeface="Courier New" pitchFamily="49" charset="0"/>
              </a:rPr>
              <a:t>          return N*fac(N-1);</a:t>
            </a:r>
          </a:p>
          <a:p>
            <a:pPr>
              <a:spcBef>
                <a:spcPct val="0"/>
              </a:spcBef>
            </a:pPr>
            <a:r>
              <a:rPr lang="en-US" altLang="en-US" sz="1800" b="1">
                <a:solidFill>
                  <a:srgbClr val="000000"/>
                </a:solidFill>
                <a:latin typeface="Courier New" pitchFamily="49" charset="0"/>
              </a:rPr>
              <a:t>      }</a:t>
            </a:r>
          </a:p>
          <a:p>
            <a:pPr>
              <a:spcBef>
                <a:spcPct val="0"/>
              </a:spcBef>
            </a:pPr>
            <a:r>
              <a:rPr lang="en-US" altLang="en-US" sz="1800" b="1">
                <a:solidFill>
                  <a:srgbClr val="000000"/>
                </a:solidFill>
                <a:latin typeface="Courier New" pitchFamily="49" charset="0"/>
              </a:rPr>
              <a:t>  }</a:t>
            </a:r>
          </a:p>
          <a:p>
            <a:pPr>
              <a:spcBef>
                <a:spcPct val="0"/>
              </a:spcBef>
            </a:pPr>
            <a:endParaRPr lang="en-US" altLang="en-US" sz="1800" b="1">
              <a:solidFill>
                <a:srgbClr val="000000"/>
              </a:solidFill>
              <a:latin typeface="Courier New" pitchFamily="49" charset="0"/>
            </a:endParaRPr>
          </a:p>
          <a:p>
            <a:pPr>
              <a:spcBef>
                <a:spcPct val="0"/>
              </a:spcBef>
            </a:pPr>
            <a:r>
              <a:rPr lang="en-US" altLang="en-US" sz="1800" b="1">
                <a:solidFill>
                  <a:srgbClr val="000000"/>
                </a:solidFill>
                <a:latin typeface="Courier New" pitchFamily="49" charset="0"/>
              </a:rPr>
              <a:t>  </a:t>
            </a:r>
          </a:p>
          <a:p>
            <a:pPr>
              <a:spcBef>
                <a:spcPct val="0"/>
              </a:spcBef>
            </a:pPr>
            <a:r>
              <a:rPr lang="en-US" altLang="en-US" sz="1800" b="1">
                <a:solidFill>
                  <a:srgbClr val="000000"/>
                </a:solidFill>
                <a:latin typeface="Courier New" pitchFamily="49" charset="0"/>
              </a:rPr>
              <a:t>  public static </a:t>
            </a:r>
            <a:r>
              <a:rPr lang="en-US" altLang="en-US" sz="1800" b="1">
                <a:latin typeface="Courier New" pitchFamily="49" charset="0"/>
              </a:rPr>
              <a:t>void</a:t>
            </a:r>
            <a:r>
              <a:rPr lang="en-US" altLang="en-US" sz="1800" b="1">
                <a:solidFill>
                  <a:srgbClr val="000000"/>
                </a:solidFill>
                <a:latin typeface="Courier New" pitchFamily="49" charset="0"/>
              </a:rPr>
              <a:t> </a:t>
            </a:r>
            <a:r>
              <a:rPr lang="en-US" altLang="en-US" sz="1800" b="1">
                <a:solidFill>
                  <a:srgbClr val="C00000"/>
                </a:solidFill>
                <a:latin typeface="Courier New" pitchFamily="49" charset="0"/>
              </a:rPr>
              <a:t>main</a:t>
            </a:r>
            <a:r>
              <a:rPr lang="en-US" altLang="en-US" sz="1800" b="1">
                <a:solidFill>
                  <a:srgbClr val="000000"/>
                </a:solidFill>
                <a:latin typeface="Courier New" pitchFamily="49" charset="0"/>
              </a:rPr>
              <a:t>(</a:t>
            </a:r>
            <a:r>
              <a:rPr lang="en-US" altLang="en-US" sz="1800" b="1">
                <a:latin typeface="Courier New" pitchFamily="49" charset="0"/>
              </a:rPr>
              <a:t>String[]</a:t>
            </a:r>
            <a:r>
              <a:rPr lang="en-US" altLang="en-US" sz="1800" b="1">
                <a:solidFill>
                  <a:srgbClr val="000000"/>
                </a:solidFill>
                <a:latin typeface="Courier New" pitchFamily="49" charset="0"/>
              </a:rPr>
              <a:t> args)</a:t>
            </a:r>
          </a:p>
          <a:p>
            <a:pPr>
              <a:spcBef>
                <a:spcPct val="0"/>
              </a:spcBef>
            </a:pPr>
            <a:r>
              <a:rPr lang="en-US" altLang="en-US" sz="1800" b="1">
                <a:solidFill>
                  <a:srgbClr val="000000"/>
                </a:solidFill>
                <a:latin typeface="Courier New" pitchFamily="49" charset="0"/>
              </a:rPr>
              <a:t>  {</a:t>
            </a:r>
          </a:p>
          <a:p>
            <a:pPr>
              <a:spcBef>
                <a:spcPct val="0"/>
              </a:spcBef>
            </a:pPr>
            <a:r>
              <a:rPr lang="en-US" altLang="en-US" sz="1800" b="1">
                <a:solidFill>
                  <a:srgbClr val="000000"/>
                </a:solidFill>
                <a:latin typeface="Courier New" pitchFamily="49" charset="0"/>
              </a:rPr>
              <a:t>      </a:t>
            </a:r>
            <a:r>
              <a:rPr lang="en-US" altLang="en-US" sz="1800" b="1">
                <a:latin typeface="Courier New" pitchFamily="49" charset="0"/>
              </a:rPr>
              <a:t>int</a:t>
            </a:r>
            <a:r>
              <a:rPr lang="en-US" altLang="en-US" sz="1800" b="1">
                <a:solidFill>
                  <a:srgbClr val="000000"/>
                </a:solidFill>
                <a:latin typeface="Courier New" pitchFamily="49" charset="0"/>
              </a:rPr>
              <a:t> x = 5;</a:t>
            </a:r>
          </a:p>
          <a:p>
            <a:pPr>
              <a:spcBef>
                <a:spcPct val="0"/>
              </a:spcBef>
            </a:pPr>
            <a:r>
              <a:rPr lang="en-US" altLang="en-US" sz="1800" b="1">
                <a:solidFill>
                  <a:srgbClr val="000000"/>
                </a:solidFill>
                <a:latin typeface="Courier New" pitchFamily="49" charset="0"/>
              </a:rPr>
              <a:t>      </a:t>
            </a:r>
            <a:r>
              <a:rPr lang="en-US" altLang="en-US" sz="1800" b="1">
                <a:latin typeface="Courier New" pitchFamily="49" charset="0"/>
              </a:rPr>
              <a:t>double</a:t>
            </a:r>
            <a:r>
              <a:rPr lang="en-US" altLang="en-US" sz="1800" b="1">
                <a:solidFill>
                  <a:srgbClr val="000000"/>
                </a:solidFill>
                <a:latin typeface="Courier New" pitchFamily="49" charset="0"/>
              </a:rPr>
              <a:t> solution = </a:t>
            </a:r>
            <a:r>
              <a:rPr lang="en-US" altLang="en-US" sz="1800" b="1">
                <a:solidFill>
                  <a:srgbClr val="0333FF"/>
                </a:solidFill>
                <a:latin typeface="Courier New" pitchFamily="49" charset="0"/>
              </a:rPr>
              <a:t>fac</a:t>
            </a:r>
            <a:r>
              <a:rPr lang="en-US" altLang="en-US" sz="1800" b="1">
                <a:solidFill>
                  <a:srgbClr val="000000"/>
                </a:solidFill>
                <a:latin typeface="Courier New" pitchFamily="49" charset="0"/>
              </a:rPr>
              <a:t>(x)/2.0;</a:t>
            </a:r>
          </a:p>
          <a:p>
            <a:pPr>
              <a:spcBef>
                <a:spcPct val="0"/>
              </a:spcBef>
            </a:pPr>
            <a:r>
              <a:rPr lang="en-US" altLang="en-US" sz="1800" b="1">
                <a:solidFill>
                  <a:srgbClr val="000000"/>
                </a:solidFill>
                <a:latin typeface="Courier New" pitchFamily="49" charset="0"/>
              </a:rPr>
              <a:t>      System.out.println(</a:t>
            </a:r>
            <a:r>
              <a:rPr lang="en-US" altLang="en-US" sz="1800" b="1">
                <a:solidFill>
                  <a:srgbClr val="04841C"/>
                </a:solidFill>
                <a:latin typeface="Courier New" pitchFamily="49" charset="0"/>
              </a:rPr>
              <a:t>"solution: "</a:t>
            </a:r>
            <a:r>
              <a:rPr lang="en-US" altLang="en-US" sz="1800" b="1">
                <a:solidFill>
                  <a:srgbClr val="000000"/>
                </a:solidFill>
                <a:latin typeface="Courier New" pitchFamily="49" charset="0"/>
              </a:rPr>
              <a:t> + solution);</a:t>
            </a:r>
          </a:p>
          <a:p>
            <a:pPr>
              <a:spcBef>
                <a:spcPct val="0"/>
              </a:spcBef>
            </a:pPr>
            <a:r>
              <a:rPr lang="en-US" altLang="en-US" sz="1800" b="1">
                <a:solidFill>
                  <a:srgbClr val="000000"/>
                </a:solidFill>
                <a:latin typeface="Courier New" pitchFamily="49" charset="0"/>
              </a:rPr>
              <a:t>  }</a:t>
            </a:r>
          </a:p>
          <a:p>
            <a:pPr>
              <a:spcBef>
                <a:spcPct val="0"/>
              </a:spcBef>
            </a:pPr>
            <a:r>
              <a:rPr lang="en-US" altLang="en-US" sz="1800" b="1">
                <a:solidFill>
                  <a:srgbClr val="8E030A"/>
                </a:solidFill>
                <a:latin typeface="Courier New" pitchFamily="49" charset="0"/>
              </a:rPr>
              <a:t>}</a:t>
            </a:r>
            <a:endParaRPr lang="en-US" altLang="en-US" sz="1800" b="1">
              <a:solidFill>
                <a:srgbClr val="000000"/>
              </a:solidFill>
              <a:latin typeface="Courier New" pitchFamily="49" charset="0"/>
            </a:endParaRPr>
          </a:p>
        </p:txBody>
      </p:sp>
      <p:sp>
        <p:nvSpPr>
          <p:cNvPr id="46084" name="Rectangle 53"/>
          <p:cNvSpPr>
            <a:spLocks noChangeArrowheads="1"/>
          </p:cNvSpPr>
          <p:nvPr/>
        </p:nvSpPr>
        <p:spPr bwMode="auto">
          <a:xfrm>
            <a:off x="6573838" y="4440238"/>
            <a:ext cx="1752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200">
                <a:latin typeface="Comic Sans MS" pitchFamily="66" charset="0"/>
              </a:rPr>
              <a:t>You don't need to tell a function the type you're </a:t>
            </a:r>
            <a:r>
              <a:rPr lang="en-US" altLang="en-US" sz="1200" u="sng">
                <a:latin typeface="Comic Sans MS" pitchFamily="66" charset="0"/>
              </a:rPr>
              <a:t>sending</a:t>
            </a:r>
            <a:r>
              <a:rPr lang="en-US" altLang="en-US" sz="1200">
                <a:latin typeface="Comic Sans MS" pitchFamily="66" charset="0"/>
              </a:rPr>
              <a:t> .</a:t>
            </a:r>
          </a:p>
        </p:txBody>
      </p:sp>
      <p:sp>
        <p:nvSpPr>
          <p:cNvPr id="46085" name="Line 43"/>
          <p:cNvSpPr>
            <a:spLocks noChangeShapeType="1"/>
          </p:cNvSpPr>
          <p:nvPr/>
        </p:nvSpPr>
        <p:spPr bwMode="auto">
          <a:xfrm flipH="1">
            <a:off x="4191000" y="4778375"/>
            <a:ext cx="2384425" cy="5873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086" name="Rectangle 53"/>
          <p:cNvSpPr>
            <a:spLocks noChangeArrowheads="1"/>
          </p:cNvSpPr>
          <p:nvPr/>
        </p:nvSpPr>
        <p:spPr bwMode="auto">
          <a:xfrm>
            <a:off x="4191000" y="3048000"/>
            <a:ext cx="1639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200">
                <a:solidFill>
                  <a:srgbClr val="0333FF"/>
                </a:solidFill>
                <a:latin typeface="Cambria" pitchFamily="18" charset="0"/>
              </a:rPr>
              <a:t>Recursion or loops are welcome!</a:t>
            </a:r>
          </a:p>
        </p:txBody>
      </p:sp>
      <p:sp>
        <p:nvSpPr>
          <p:cNvPr id="46087" name="Rectangle 24"/>
          <p:cNvSpPr>
            <a:spLocks noChangeArrowheads="1"/>
          </p:cNvSpPr>
          <p:nvPr/>
        </p:nvSpPr>
        <p:spPr bwMode="auto">
          <a:xfrm>
            <a:off x="6477000" y="5105400"/>
            <a:ext cx="1909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solidFill>
                  <a:srgbClr val="009900"/>
                </a:solidFill>
                <a:latin typeface="Comic Sans MS" pitchFamily="66" charset="0"/>
              </a:rPr>
              <a:t>How does Java know ?</a:t>
            </a:r>
          </a:p>
        </p:txBody>
      </p:sp>
      <p:grpSp>
        <p:nvGrpSpPr>
          <p:cNvPr id="46088" name="Group 1036"/>
          <p:cNvGrpSpPr>
            <a:grpSpLocks/>
          </p:cNvGrpSpPr>
          <p:nvPr>
            <p:custDataLst>
              <p:tags r:id="rId1"/>
            </p:custDataLst>
          </p:nvPr>
        </p:nvGrpSpPr>
        <p:grpSpPr bwMode="auto">
          <a:xfrm>
            <a:off x="8340725" y="5216525"/>
            <a:ext cx="492125" cy="493713"/>
            <a:chOff x="2928" y="1051"/>
            <a:chExt cx="840" cy="957"/>
          </a:xfrm>
        </p:grpSpPr>
        <p:sp>
          <p:nvSpPr>
            <p:cNvPr id="46094" name="Freeform 1037"/>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6095" name="Oval 1038"/>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6096" name="Oval 1039"/>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6097" name="Oval 1040"/>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6098" name="Oval 1041"/>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6099" name="Oval 1042"/>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6100" name="Oval 1043"/>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6101" name="Oval 1044"/>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6102" name="AutoShape 1045"/>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6103" name="Freeform 1046"/>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6104" name="Freeform 1047"/>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6105" name="Freeform 1048"/>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6106" name="Freeform 1049"/>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6089" name="Rectangle 53"/>
          <p:cNvSpPr>
            <a:spLocks noChangeArrowheads="1"/>
          </p:cNvSpPr>
          <p:nvPr/>
        </p:nvSpPr>
        <p:spPr bwMode="auto">
          <a:xfrm>
            <a:off x="6553200" y="1752600"/>
            <a:ext cx="175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200">
                <a:solidFill>
                  <a:srgbClr val="C00000"/>
                </a:solidFill>
                <a:latin typeface="Comic Sans MS" pitchFamily="66" charset="0"/>
              </a:rPr>
              <a:t>Where are the types in this Java program?</a:t>
            </a:r>
          </a:p>
        </p:txBody>
      </p:sp>
      <p:sp>
        <p:nvSpPr>
          <p:cNvPr id="46090" name="Rectangle 53"/>
          <p:cNvSpPr>
            <a:spLocks noChangeArrowheads="1"/>
          </p:cNvSpPr>
          <p:nvPr/>
        </p:nvSpPr>
        <p:spPr bwMode="auto">
          <a:xfrm>
            <a:off x="4938713" y="6362700"/>
            <a:ext cx="26812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200">
                <a:solidFill>
                  <a:srgbClr val="000000"/>
                </a:solidFill>
                <a:latin typeface="Comic Sans MS" pitchFamily="66" charset="0"/>
              </a:rPr>
              <a:t>This seems odd for a language so concerned with types!</a:t>
            </a:r>
          </a:p>
        </p:txBody>
      </p:sp>
      <p:sp>
        <p:nvSpPr>
          <p:cNvPr id="46091" name="Line 43"/>
          <p:cNvSpPr>
            <a:spLocks noChangeShapeType="1"/>
          </p:cNvSpPr>
          <p:nvPr/>
        </p:nvSpPr>
        <p:spPr bwMode="auto">
          <a:xfrm flipV="1">
            <a:off x="5299075" y="5886450"/>
            <a:ext cx="220663" cy="5000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mc:AlternateContent xmlns:mc="http://schemas.openxmlformats.org/markup-compatibility/2006">
        <mc:Choice xmlns:p14="http://schemas.microsoft.com/office/powerpoint/2010/main" Requires="p14">
          <p:contentPart p14:bwMode="auto" r:id="rId16">
            <p14:nvContentPartPr>
              <p14:cNvPr id="7185" name="Ink 42"/>
              <p14:cNvContentPartPr>
                <a14:cpLocks xmlns:a14="http://schemas.microsoft.com/office/drawing/2010/main" noRot="1" noChangeAspect="1" noEditPoints="1" noChangeArrowheads="1" noChangeShapeType="1"/>
              </p14:cNvContentPartPr>
              <p14:nvPr/>
            </p14:nvContentPartPr>
            <p14:xfrm>
              <a:off x="5019675" y="1717675"/>
              <a:ext cx="15875" cy="6350"/>
            </p14:xfrm>
          </p:contentPart>
        </mc:Choice>
        <mc:Fallback>
          <p:pic>
            <p:nvPicPr>
              <p:cNvPr id="7185" name="Ink 42"/>
              <p:cNvPicPr>
                <a:picLocks noRot="1" noChangeAspect="1" noEditPoints="1" noChangeArrowheads="1" noChangeShapeType="1"/>
              </p:cNvPicPr>
              <p:nvPr/>
            </p:nvPicPr>
            <p:blipFill>
              <a:blip r:embed="rId17"/>
              <a:stretch>
                <a:fillRect/>
              </a:stretch>
            </p:blipFill>
            <p:spPr>
              <a:xfrm>
                <a:off x="5009573" y="1709831"/>
                <a:ext cx="33554" cy="28388"/>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 name="Ink 1"/>
              <p14:cNvContentPartPr/>
              <p14:nvPr/>
            </p14:nvContentPartPr>
            <p14:xfrm>
              <a:off x="1071720" y="205560"/>
              <a:ext cx="4259520" cy="5375880"/>
            </p14:xfrm>
          </p:contentPart>
        </mc:Choice>
        <mc:Fallback>
          <p:pic>
            <p:nvPicPr>
              <p:cNvPr id="2" name="Ink 1"/>
              <p:cNvPicPr/>
              <p:nvPr/>
            </p:nvPicPr>
            <p:blipFill>
              <a:blip r:embed="rId19"/>
              <a:stretch>
                <a:fillRect/>
              </a:stretch>
            </p:blipFill>
            <p:spPr>
              <a:xfrm>
                <a:off x="1062360" y="196200"/>
                <a:ext cx="4278240" cy="5394600"/>
              </a:xfrm>
              <a:prstGeom prst="rect">
                <a:avLst/>
              </a:prstGeom>
            </p:spPr>
          </p:pic>
        </mc:Fallback>
      </mc:AlternateContent>
    </p:spTree>
    <p:extLst>
      <p:ext uri="{BB962C8B-B14F-4D97-AF65-F5344CB8AC3E}">
        <p14:creationId xmlns:p14="http://schemas.microsoft.com/office/powerpoint/2010/main" val="41547750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07"/>
          <p:cNvSpPr txBox="1">
            <a:spLocks noChangeArrowheads="1"/>
          </p:cNvSpPr>
          <p:nvPr/>
        </p:nvSpPr>
        <p:spPr bwMode="auto">
          <a:xfrm>
            <a:off x="288925" y="4038600"/>
            <a:ext cx="6111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dirty="0">
                <a:latin typeface="Cambria" panose="02040503050406030204" pitchFamily="18" charset="0"/>
              </a:rPr>
              <a:t>Putting the </a:t>
            </a:r>
            <a:r>
              <a:rPr lang="en-US" altLang="en-US" b="1" i="1" dirty="0">
                <a:latin typeface="Cambria" panose="02040503050406030204" pitchFamily="18" charset="0"/>
              </a:rPr>
              <a:t>logic</a:t>
            </a:r>
            <a:r>
              <a:rPr lang="en-US" altLang="en-US" b="1" dirty="0">
                <a:latin typeface="Cambria" panose="02040503050406030204" pitchFamily="18" charset="0"/>
              </a:rPr>
              <a:t> into </a:t>
            </a:r>
            <a:r>
              <a:rPr lang="en-US" altLang="en-US" b="1" i="1" dirty="0">
                <a:latin typeface="Cambria" panose="02040503050406030204" pitchFamily="18" charset="0"/>
              </a:rPr>
              <a:t>logic</a:t>
            </a:r>
            <a:r>
              <a:rPr lang="en-US" altLang="en-US" b="1" dirty="0">
                <a:latin typeface="Cambria" panose="02040503050406030204" pitchFamily="18" charset="0"/>
              </a:rPr>
              <a:t> </a:t>
            </a:r>
            <a:r>
              <a:rPr lang="en-US" altLang="en-US" b="1" i="1" dirty="0">
                <a:latin typeface="Cambria" panose="02040503050406030204" pitchFamily="18" charset="0"/>
              </a:rPr>
              <a:t>programming</a:t>
            </a:r>
            <a:r>
              <a:rPr lang="en-US" altLang="en-US" b="1" dirty="0">
                <a:latin typeface="Cambria" panose="02040503050406030204" pitchFamily="18" charset="0"/>
              </a:rPr>
              <a:t>…</a:t>
            </a:r>
          </a:p>
        </p:txBody>
      </p:sp>
      <p:grpSp>
        <p:nvGrpSpPr>
          <p:cNvPr id="13317" name="Group 160"/>
          <p:cNvGrpSpPr>
            <a:grpSpLocks/>
          </p:cNvGrpSpPr>
          <p:nvPr/>
        </p:nvGrpSpPr>
        <p:grpSpPr bwMode="auto">
          <a:xfrm>
            <a:off x="3886200" y="3048000"/>
            <a:ext cx="609600" cy="685800"/>
            <a:chOff x="1824" y="4512"/>
            <a:chExt cx="528" cy="241"/>
          </a:xfrm>
        </p:grpSpPr>
        <p:sp>
          <p:nvSpPr>
            <p:cNvPr id="13339" name="Freeform 161"/>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13340" name="Oval 162"/>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3341" name="Oval 163"/>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3342" name="Oval 164"/>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3343" name="Oval 165"/>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3344" name="Oval 166"/>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3345" name="Oval 167"/>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3346" name="Oval 168"/>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3347" name="Freeform 169"/>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3348" name="Freeform 170"/>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3349" name="AutoShape 171"/>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3350" name="AutoShape 172"/>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grpSp>
      <p:grpSp>
        <p:nvGrpSpPr>
          <p:cNvPr id="13318" name="Group 1047"/>
          <p:cNvGrpSpPr>
            <a:grpSpLocks/>
          </p:cNvGrpSpPr>
          <p:nvPr>
            <p:custDataLst>
              <p:tags r:id="rId1"/>
            </p:custDataLst>
          </p:nvPr>
        </p:nvGrpSpPr>
        <p:grpSpPr bwMode="auto">
          <a:xfrm>
            <a:off x="3657600" y="2133600"/>
            <a:ext cx="603250" cy="762000"/>
            <a:chOff x="2928" y="1051"/>
            <a:chExt cx="840" cy="957"/>
          </a:xfrm>
        </p:grpSpPr>
        <p:sp>
          <p:nvSpPr>
            <p:cNvPr id="13326" name="Freeform 1048"/>
            <p:cNvSpPr>
              <a:spLocks/>
            </p:cNvSpPr>
            <p:nvPr>
              <p:custDataLst>
                <p:tags r:id="rId2"/>
              </p:custDataLst>
            </p:nvPr>
          </p:nvSpPr>
          <p:spPr bwMode="auto">
            <a:xfrm>
              <a:off x="2928" y="1759"/>
              <a:ext cx="810" cy="249"/>
            </a:xfrm>
            <a:custGeom>
              <a:avLst/>
              <a:gdLst>
                <a:gd name="T0" fmla="*/ 2 w 1048"/>
                <a:gd name="T1" fmla="*/ 21 h 250"/>
                <a:gd name="T2" fmla="*/ 4 w 1048"/>
                <a:gd name="T3" fmla="*/ 83 h 250"/>
                <a:gd name="T4" fmla="*/ 4 w 1048"/>
                <a:gd name="T5" fmla="*/ 111 h 250"/>
                <a:gd name="T6" fmla="*/ 5 w 1048"/>
                <a:gd name="T7" fmla="*/ 125 h 250"/>
                <a:gd name="T8" fmla="*/ 5 w 1048"/>
                <a:gd name="T9" fmla="*/ 158 h 250"/>
                <a:gd name="T10" fmla="*/ 3 w 1048"/>
                <a:gd name="T11" fmla="*/ 227 h 250"/>
                <a:gd name="T12" fmla="*/ 2 w 1048"/>
                <a:gd name="T13" fmla="*/ 207 h 250"/>
                <a:gd name="T14" fmla="*/ 0 w 1048"/>
                <a:gd name="T15" fmla="*/ 186 h 250"/>
                <a:gd name="T16" fmla="*/ 2 w 1048"/>
                <a:gd name="T17" fmla="*/ 152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327"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3328"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3329"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3330"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3331"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3332"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3333"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3334"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3335"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336"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337"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338"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319" name="Freeform 115"/>
          <p:cNvSpPr>
            <a:spLocks noChangeArrowheads="1"/>
          </p:cNvSpPr>
          <p:nvPr/>
        </p:nvSpPr>
        <p:spPr bwMode="auto">
          <a:xfrm>
            <a:off x="944563" y="2971800"/>
            <a:ext cx="7704137" cy="1739900"/>
          </a:xfrm>
          <a:custGeom>
            <a:avLst/>
            <a:gdLst>
              <a:gd name="T0" fmla="*/ 20988 w 7704503"/>
              <a:gd name="T1" fmla="*/ 342900 h 1739900"/>
              <a:gd name="T2" fmla="*/ 122513 w 7704503"/>
              <a:gd name="T3" fmla="*/ 342900 h 1739900"/>
              <a:gd name="T4" fmla="*/ 1353544 w 7704503"/>
              <a:gd name="T5" fmla="*/ 330200 h 1739900"/>
              <a:gd name="T6" fmla="*/ 1429693 w 7704503"/>
              <a:gd name="T7" fmla="*/ 304800 h 1739900"/>
              <a:gd name="T8" fmla="*/ 1543909 w 7704503"/>
              <a:gd name="T9" fmla="*/ 279400 h 1739900"/>
              <a:gd name="T10" fmla="*/ 1670819 w 7704503"/>
              <a:gd name="T11" fmla="*/ 215900 h 1739900"/>
              <a:gd name="T12" fmla="*/ 1721583 w 7704503"/>
              <a:gd name="T13" fmla="*/ 165100 h 1739900"/>
              <a:gd name="T14" fmla="*/ 1759653 w 7704503"/>
              <a:gd name="T15" fmla="*/ 152400 h 1739900"/>
              <a:gd name="T16" fmla="*/ 1975403 w 7704503"/>
              <a:gd name="T17" fmla="*/ 76200 h 1739900"/>
              <a:gd name="T18" fmla="*/ 2102303 w 7704503"/>
              <a:gd name="T19" fmla="*/ 50800 h 1739900"/>
              <a:gd name="T20" fmla="*/ 2191143 w 7704503"/>
              <a:gd name="T21" fmla="*/ 25400 h 1739900"/>
              <a:gd name="T22" fmla="*/ 2901833 w 7704503"/>
              <a:gd name="T23" fmla="*/ 0 h 1739900"/>
              <a:gd name="T24" fmla="*/ 3650614 w 7704503"/>
              <a:gd name="T25" fmla="*/ 25400 h 1739900"/>
              <a:gd name="T26" fmla="*/ 3752133 w 7704503"/>
              <a:gd name="T27" fmla="*/ 50800 h 1739900"/>
              <a:gd name="T28" fmla="*/ 3955200 w 7704503"/>
              <a:gd name="T29" fmla="*/ 139700 h 1739900"/>
              <a:gd name="T30" fmla="*/ 4107486 w 7704503"/>
              <a:gd name="T31" fmla="*/ 190500 h 1739900"/>
              <a:gd name="T32" fmla="*/ 4209003 w 7704503"/>
              <a:gd name="T33" fmla="*/ 241300 h 1739900"/>
              <a:gd name="T34" fmla="*/ 4361295 w 7704503"/>
              <a:gd name="T35" fmla="*/ 304800 h 1739900"/>
              <a:gd name="T36" fmla="*/ 4412069 w 7704503"/>
              <a:gd name="T37" fmla="*/ 330200 h 1739900"/>
              <a:gd name="T38" fmla="*/ 4538963 w 7704503"/>
              <a:gd name="T39" fmla="*/ 419100 h 1739900"/>
              <a:gd name="T40" fmla="*/ 4754729 w 7704503"/>
              <a:gd name="T41" fmla="*/ 533400 h 1739900"/>
              <a:gd name="T42" fmla="*/ 4919709 w 7704503"/>
              <a:gd name="T43" fmla="*/ 635000 h 1739900"/>
              <a:gd name="T44" fmla="*/ 4970462 w 7704503"/>
              <a:gd name="T45" fmla="*/ 647700 h 1739900"/>
              <a:gd name="T46" fmla="*/ 5084689 w 7704503"/>
              <a:gd name="T47" fmla="*/ 698500 h 1739900"/>
              <a:gd name="T48" fmla="*/ 5198924 w 7704503"/>
              <a:gd name="T49" fmla="*/ 736600 h 1739900"/>
              <a:gd name="T50" fmla="*/ 5440048 w 7704503"/>
              <a:gd name="T51" fmla="*/ 812800 h 1739900"/>
              <a:gd name="T52" fmla="*/ 5617724 w 7704503"/>
              <a:gd name="T53" fmla="*/ 889000 h 1739900"/>
              <a:gd name="T54" fmla="*/ 5731922 w 7704503"/>
              <a:gd name="T55" fmla="*/ 939800 h 1739900"/>
              <a:gd name="T56" fmla="*/ 5833458 w 7704503"/>
              <a:gd name="T57" fmla="*/ 977900 h 1739900"/>
              <a:gd name="T58" fmla="*/ 6023829 w 7704503"/>
              <a:gd name="T59" fmla="*/ 1066800 h 1739900"/>
              <a:gd name="T60" fmla="*/ 6099969 w 7704503"/>
              <a:gd name="T61" fmla="*/ 1092200 h 1739900"/>
              <a:gd name="T62" fmla="*/ 6214176 w 7704503"/>
              <a:gd name="T63" fmla="*/ 1155700 h 1739900"/>
              <a:gd name="T64" fmla="*/ 6417238 w 7704503"/>
              <a:gd name="T65" fmla="*/ 1219200 h 1739900"/>
              <a:gd name="T66" fmla="*/ 6518769 w 7704503"/>
              <a:gd name="T67" fmla="*/ 1270000 h 1739900"/>
              <a:gd name="T68" fmla="*/ 6582218 w 7704503"/>
              <a:gd name="T69" fmla="*/ 1295400 h 1739900"/>
              <a:gd name="T70" fmla="*/ 6620304 w 7704503"/>
              <a:gd name="T71" fmla="*/ 1333500 h 1739900"/>
              <a:gd name="T72" fmla="*/ 6988323 w 7704503"/>
              <a:gd name="T73" fmla="*/ 1549400 h 1739900"/>
              <a:gd name="T74" fmla="*/ 7318283 w 7704503"/>
              <a:gd name="T75" fmla="*/ 1625600 h 1739900"/>
              <a:gd name="T76" fmla="*/ 7356371 w 7704503"/>
              <a:gd name="T77" fmla="*/ 1651000 h 1739900"/>
              <a:gd name="T78" fmla="*/ 7445209 w 7704503"/>
              <a:gd name="T79" fmla="*/ 1663700 h 1739900"/>
              <a:gd name="T80" fmla="*/ 7495963 w 7704503"/>
              <a:gd name="T81" fmla="*/ 1676400 h 1739900"/>
              <a:gd name="T82" fmla="*/ 7699029 w 7704503"/>
              <a:gd name="T83" fmla="*/ 1739900 h 17399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704503"/>
              <a:gd name="T127" fmla="*/ 0 h 1739900"/>
              <a:gd name="T128" fmla="*/ 7704503 w 7704503"/>
              <a:gd name="T129" fmla="*/ 1739900 h 173990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704503" h="1739900">
                <a:moveTo>
                  <a:pt x="21003" y="342900"/>
                </a:moveTo>
                <a:cubicBezTo>
                  <a:pt x="108094" y="313870"/>
                  <a:pt x="0" y="342900"/>
                  <a:pt x="122603" y="342900"/>
                </a:cubicBezTo>
                <a:cubicBezTo>
                  <a:pt x="533258" y="342900"/>
                  <a:pt x="943870" y="334433"/>
                  <a:pt x="1354503" y="330200"/>
                </a:cubicBezTo>
                <a:cubicBezTo>
                  <a:pt x="1379903" y="321733"/>
                  <a:pt x="1404449" y="310051"/>
                  <a:pt x="1430703" y="304800"/>
                </a:cubicBezTo>
                <a:cubicBezTo>
                  <a:pt x="1511319" y="288677"/>
                  <a:pt x="1473262" y="297335"/>
                  <a:pt x="1545003" y="279400"/>
                </a:cubicBezTo>
                <a:cubicBezTo>
                  <a:pt x="1635726" y="218918"/>
                  <a:pt x="1591587" y="236004"/>
                  <a:pt x="1672003" y="215900"/>
                </a:cubicBezTo>
                <a:cubicBezTo>
                  <a:pt x="1688936" y="198967"/>
                  <a:pt x="1703316" y="179019"/>
                  <a:pt x="1722803" y="165100"/>
                </a:cubicBezTo>
                <a:cubicBezTo>
                  <a:pt x="1733696" y="157319"/>
                  <a:pt x="1748748" y="158010"/>
                  <a:pt x="1760903" y="152400"/>
                </a:cubicBezTo>
                <a:cubicBezTo>
                  <a:pt x="1933236" y="72862"/>
                  <a:pt x="1829311" y="97270"/>
                  <a:pt x="1976803" y="76200"/>
                </a:cubicBezTo>
                <a:cubicBezTo>
                  <a:pt x="2062880" y="47508"/>
                  <a:pt x="1957871" y="79986"/>
                  <a:pt x="2103803" y="50800"/>
                </a:cubicBezTo>
                <a:cubicBezTo>
                  <a:pt x="2164008" y="38759"/>
                  <a:pt x="2121684" y="33291"/>
                  <a:pt x="2192703" y="25400"/>
                </a:cubicBezTo>
                <a:cubicBezTo>
                  <a:pt x="2386448" y="3873"/>
                  <a:pt x="2794370" y="2608"/>
                  <a:pt x="2903903" y="0"/>
                </a:cubicBezTo>
                <a:cubicBezTo>
                  <a:pt x="3153670" y="8467"/>
                  <a:pt x="3403737" y="10507"/>
                  <a:pt x="3653203" y="25400"/>
                </a:cubicBezTo>
                <a:cubicBezTo>
                  <a:pt x="3688050" y="27480"/>
                  <a:pt x="3722117" y="38543"/>
                  <a:pt x="3754803" y="50800"/>
                </a:cubicBezTo>
                <a:cubicBezTo>
                  <a:pt x="3824028" y="76759"/>
                  <a:pt x="3889191" y="112667"/>
                  <a:pt x="3958003" y="139700"/>
                </a:cubicBezTo>
                <a:cubicBezTo>
                  <a:pt x="4007843" y="159280"/>
                  <a:pt x="4060685" y="170613"/>
                  <a:pt x="4110403" y="190500"/>
                </a:cubicBezTo>
                <a:cubicBezTo>
                  <a:pt x="4145559" y="204562"/>
                  <a:pt x="4177474" y="225762"/>
                  <a:pt x="4212003" y="241300"/>
                </a:cubicBezTo>
                <a:cubicBezTo>
                  <a:pt x="4262189" y="263884"/>
                  <a:pt x="4313984" y="282742"/>
                  <a:pt x="4364403" y="304800"/>
                </a:cubicBezTo>
                <a:cubicBezTo>
                  <a:pt x="4381748" y="312388"/>
                  <a:pt x="4399278" y="319962"/>
                  <a:pt x="4415203" y="330200"/>
                </a:cubicBezTo>
                <a:cubicBezTo>
                  <a:pt x="4458670" y="358143"/>
                  <a:pt x="4497748" y="392756"/>
                  <a:pt x="4542203" y="419100"/>
                </a:cubicBezTo>
                <a:cubicBezTo>
                  <a:pt x="4612256" y="460613"/>
                  <a:pt x="4690349" y="488231"/>
                  <a:pt x="4758103" y="533400"/>
                </a:cubicBezTo>
                <a:cubicBezTo>
                  <a:pt x="4805824" y="565214"/>
                  <a:pt x="4871389" y="611448"/>
                  <a:pt x="4923203" y="635000"/>
                </a:cubicBezTo>
                <a:cubicBezTo>
                  <a:pt x="4939093" y="642223"/>
                  <a:pt x="4957712" y="641434"/>
                  <a:pt x="4974003" y="647700"/>
                </a:cubicBezTo>
                <a:cubicBezTo>
                  <a:pt x="5012917" y="662667"/>
                  <a:pt x="5049444" y="683388"/>
                  <a:pt x="5088303" y="698500"/>
                </a:cubicBezTo>
                <a:cubicBezTo>
                  <a:pt x="5125733" y="713056"/>
                  <a:pt x="5165467" y="721309"/>
                  <a:pt x="5202603" y="736600"/>
                </a:cubicBezTo>
                <a:cubicBezTo>
                  <a:pt x="5401767" y="818609"/>
                  <a:pt x="5197912" y="768074"/>
                  <a:pt x="5443903" y="812800"/>
                </a:cubicBezTo>
                <a:cubicBezTo>
                  <a:pt x="5529702" y="869999"/>
                  <a:pt x="5446652" y="818980"/>
                  <a:pt x="5621703" y="889000"/>
                </a:cubicBezTo>
                <a:cubicBezTo>
                  <a:pt x="5660414" y="904485"/>
                  <a:pt x="5697450" y="923925"/>
                  <a:pt x="5736003" y="939800"/>
                </a:cubicBezTo>
                <a:cubicBezTo>
                  <a:pt x="5769448" y="953572"/>
                  <a:pt x="5804358" y="963652"/>
                  <a:pt x="5837603" y="977900"/>
                </a:cubicBezTo>
                <a:cubicBezTo>
                  <a:pt x="6086227" y="1084453"/>
                  <a:pt x="5689454" y="931340"/>
                  <a:pt x="6028103" y="1066800"/>
                </a:cubicBezTo>
                <a:cubicBezTo>
                  <a:pt x="6052962" y="1076744"/>
                  <a:pt x="6080041" y="1080878"/>
                  <a:pt x="6104303" y="1092200"/>
                </a:cubicBezTo>
                <a:cubicBezTo>
                  <a:pt x="6143799" y="1110631"/>
                  <a:pt x="6178857" y="1137814"/>
                  <a:pt x="6218603" y="1155700"/>
                </a:cubicBezTo>
                <a:cubicBezTo>
                  <a:pt x="6323321" y="1202823"/>
                  <a:pt x="6333792" y="1201598"/>
                  <a:pt x="6421803" y="1219200"/>
                </a:cubicBezTo>
                <a:cubicBezTo>
                  <a:pt x="6455670" y="1236133"/>
                  <a:pt x="6489024" y="1254133"/>
                  <a:pt x="6523403" y="1270000"/>
                </a:cubicBezTo>
                <a:cubicBezTo>
                  <a:pt x="6544102" y="1279553"/>
                  <a:pt x="6567571" y="1283318"/>
                  <a:pt x="6586903" y="1295400"/>
                </a:cubicBezTo>
                <a:cubicBezTo>
                  <a:pt x="6602133" y="1304919"/>
                  <a:pt x="6611579" y="1321568"/>
                  <a:pt x="6625003" y="1333500"/>
                </a:cubicBezTo>
                <a:cubicBezTo>
                  <a:pt x="6727428" y="1424545"/>
                  <a:pt x="6865014" y="1523742"/>
                  <a:pt x="6993303" y="1549400"/>
                </a:cubicBezTo>
                <a:cubicBezTo>
                  <a:pt x="7146413" y="1580022"/>
                  <a:pt x="7035804" y="1557100"/>
                  <a:pt x="7323503" y="1625600"/>
                </a:cubicBezTo>
                <a:cubicBezTo>
                  <a:pt x="7336203" y="1634067"/>
                  <a:pt x="7346983" y="1646614"/>
                  <a:pt x="7361603" y="1651000"/>
                </a:cubicBezTo>
                <a:cubicBezTo>
                  <a:pt x="7390275" y="1659602"/>
                  <a:pt x="7421052" y="1658345"/>
                  <a:pt x="7450503" y="1663700"/>
                </a:cubicBezTo>
                <a:cubicBezTo>
                  <a:pt x="7467676" y="1666822"/>
                  <a:pt x="7484264" y="1672614"/>
                  <a:pt x="7501303" y="1676400"/>
                </a:cubicBezTo>
                <a:cubicBezTo>
                  <a:pt x="7692745" y="1718943"/>
                  <a:pt x="7635862" y="1671259"/>
                  <a:pt x="7704503" y="173990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3320" name="Freeform 116"/>
          <p:cNvSpPr>
            <a:spLocks noChangeArrowheads="1"/>
          </p:cNvSpPr>
          <p:nvPr/>
        </p:nvSpPr>
        <p:spPr bwMode="auto">
          <a:xfrm>
            <a:off x="4343400" y="774700"/>
            <a:ext cx="4056063" cy="2209800"/>
          </a:xfrm>
          <a:custGeom>
            <a:avLst/>
            <a:gdLst>
              <a:gd name="T0" fmla="*/ 0 w 4055630"/>
              <a:gd name="T1" fmla="*/ 2209800 h 2209800"/>
              <a:gd name="T2" fmla="*/ 788660 w 4055630"/>
              <a:gd name="T3" fmla="*/ 2197100 h 2209800"/>
              <a:gd name="T4" fmla="*/ 864980 w 4055630"/>
              <a:gd name="T5" fmla="*/ 2146300 h 2209800"/>
              <a:gd name="T6" fmla="*/ 1004905 w 4055630"/>
              <a:gd name="T7" fmla="*/ 2108200 h 2209800"/>
              <a:gd name="T8" fmla="*/ 1182990 w 4055630"/>
              <a:gd name="T9" fmla="*/ 2044700 h 2209800"/>
              <a:gd name="T10" fmla="*/ 1259314 w 4055630"/>
              <a:gd name="T11" fmla="*/ 2006600 h 2209800"/>
              <a:gd name="T12" fmla="*/ 1411965 w 4055630"/>
              <a:gd name="T13" fmla="*/ 1917700 h 2209800"/>
              <a:gd name="T14" fmla="*/ 1462840 w 4055630"/>
              <a:gd name="T15" fmla="*/ 1892300 h 2209800"/>
              <a:gd name="T16" fmla="*/ 1513728 w 4055630"/>
              <a:gd name="T17" fmla="*/ 1854200 h 2209800"/>
              <a:gd name="T18" fmla="*/ 1615480 w 4055630"/>
              <a:gd name="T19" fmla="*/ 1790700 h 2209800"/>
              <a:gd name="T20" fmla="*/ 1666370 w 4055630"/>
              <a:gd name="T21" fmla="*/ 1752600 h 2209800"/>
              <a:gd name="T22" fmla="*/ 1768134 w 4055630"/>
              <a:gd name="T23" fmla="*/ 1689100 h 2209800"/>
              <a:gd name="T24" fmla="*/ 1908056 w 4055630"/>
              <a:gd name="T25" fmla="*/ 1587500 h 2209800"/>
              <a:gd name="T26" fmla="*/ 1984380 w 4055630"/>
              <a:gd name="T27" fmla="*/ 1536700 h 2209800"/>
              <a:gd name="T28" fmla="*/ 2086138 w 4055630"/>
              <a:gd name="T29" fmla="*/ 1485900 h 2209800"/>
              <a:gd name="T30" fmla="*/ 2137021 w 4055630"/>
              <a:gd name="T31" fmla="*/ 1460500 h 2209800"/>
              <a:gd name="T32" fmla="*/ 2238777 w 4055630"/>
              <a:gd name="T33" fmla="*/ 1397000 h 2209800"/>
              <a:gd name="T34" fmla="*/ 2276937 w 4055630"/>
              <a:gd name="T35" fmla="*/ 1371600 h 2209800"/>
              <a:gd name="T36" fmla="*/ 2340548 w 4055630"/>
              <a:gd name="T37" fmla="*/ 1346200 h 2209800"/>
              <a:gd name="T38" fmla="*/ 2429584 w 4055630"/>
              <a:gd name="T39" fmla="*/ 1320800 h 2209800"/>
              <a:gd name="T40" fmla="*/ 2505913 w 4055630"/>
              <a:gd name="T41" fmla="*/ 1308100 h 2209800"/>
              <a:gd name="T42" fmla="*/ 2671267 w 4055630"/>
              <a:gd name="T43" fmla="*/ 1270000 h 2209800"/>
              <a:gd name="T44" fmla="*/ 2811200 w 4055630"/>
              <a:gd name="T45" fmla="*/ 1231900 h 2209800"/>
              <a:gd name="T46" fmla="*/ 2900244 w 4055630"/>
              <a:gd name="T47" fmla="*/ 1206500 h 2209800"/>
              <a:gd name="T48" fmla="*/ 3052888 w 4055630"/>
              <a:gd name="T49" fmla="*/ 1104900 h 2209800"/>
              <a:gd name="T50" fmla="*/ 3091048 w 4055630"/>
              <a:gd name="T51" fmla="*/ 1079500 h 2209800"/>
              <a:gd name="T52" fmla="*/ 3167370 w 4055630"/>
              <a:gd name="T53" fmla="*/ 1003300 h 2209800"/>
              <a:gd name="T54" fmla="*/ 3218242 w 4055630"/>
              <a:gd name="T55" fmla="*/ 965200 h 2209800"/>
              <a:gd name="T56" fmla="*/ 3269127 w 4055630"/>
              <a:gd name="T57" fmla="*/ 914400 h 2209800"/>
              <a:gd name="T58" fmla="*/ 3307287 w 4055630"/>
              <a:gd name="T59" fmla="*/ 863600 h 2209800"/>
              <a:gd name="T60" fmla="*/ 3345447 w 4055630"/>
              <a:gd name="T61" fmla="*/ 850900 h 2209800"/>
              <a:gd name="T62" fmla="*/ 3383607 w 4055630"/>
              <a:gd name="T63" fmla="*/ 825500 h 2209800"/>
              <a:gd name="T64" fmla="*/ 3447218 w 4055630"/>
              <a:gd name="T65" fmla="*/ 736600 h 2209800"/>
              <a:gd name="T66" fmla="*/ 3485380 w 4055630"/>
              <a:gd name="T67" fmla="*/ 723900 h 2209800"/>
              <a:gd name="T68" fmla="*/ 3561700 w 4055630"/>
              <a:gd name="T69" fmla="*/ 647700 h 2209800"/>
              <a:gd name="T70" fmla="*/ 3599860 w 4055630"/>
              <a:gd name="T71" fmla="*/ 609600 h 2209800"/>
              <a:gd name="T72" fmla="*/ 3701617 w 4055630"/>
              <a:gd name="T73" fmla="*/ 533400 h 2209800"/>
              <a:gd name="T74" fmla="*/ 3765226 w 4055630"/>
              <a:gd name="T75" fmla="*/ 482600 h 2209800"/>
              <a:gd name="T76" fmla="*/ 3816097 w 4055630"/>
              <a:gd name="T77" fmla="*/ 444500 h 2209800"/>
              <a:gd name="T78" fmla="*/ 3905147 w 4055630"/>
              <a:gd name="T79" fmla="*/ 355600 h 2209800"/>
              <a:gd name="T80" fmla="*/ 3956030 w 4055630"/>
              <a:gd name="T81" fmla="*/ 317500 h 2209800"/>
              <a:gd name="T82" fmla="*/ 3981467 w 4055630"/>
              <a:gd name="T83" fmla="*/ 279400 h 2209800"/>
              <a:gd name="T84" fmla="*/ 4032350 w 4055630"/>
              <a:gd name="T85" fmla="*/ 228600 h 2209800"/>
              <a:gd name="T86" fmla="*/ 4057787 w 4055630"/>
              <a:gd name="T87" fmla="*/ 127000 h 2209800"/>
              <a:gd name="T88" fmla="*/ 4045066 w 4055630"/>
              <a:gd name="T89" fmla="*/ 0 h 22098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055630"/>
              <a:gd name="T136" fmla="*/ 0 h 2209800"/>
              <a:gd name="T137" fmla="*/ 4055630 w 4055630"/>
              <a:gd name="T138" fmla="*/ 2209800 h 22098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055630" h="2209800">
                <a:moveTo>
                  <a:pt x="0" y="2209800"/>
                </a:moveTo>
                <a:lnTo>
                  <a:pt x="787400" y="2197100"/>
                </a:lnTo>
                <a:cubicBezTo>
                  <a:pt x="817845" y="2194861"/>
                  <a:pt x="835372" y="2157923"/>
                  <a:pt x="863600" y="2146300"/>
                </a:cubicBezTo>
                <a:cubicBezTo>
                  <a:pt x="908232" y="2127922"/>
                  <a:pt x="957509" y="2123464"/>
                  <a:pt x="1003300" y="2108200"/>
                </a:cubicBezTo>
                <a:cubicBezTo>
                  <a:pt x="1261071" y="2022276"/>
                  <a:pt x="1042209" y="2079423"/>
                  <a:pt x="1181100" y="2044700"/>
                </a:cubicBezTo>
                <a:cubicBezTo>
                  <a:pt x="1320265" y="1951924"/>
                  <a:pt x="1125849" y="2076707"/>
                  <a:pt x="1257300" y="2006600"/>
                </a:cubicBezTo>
                <a:cubicBezTo>
                  <a:pt x="1309192" y="1978924"/>
                  <a:pt x="1357098" y="1944001"/>
                  <a:pt x="1409700" y="1917700"/>
                </a:cubicBezTo>
                <a:cubicBezTo>
                  <a:pt x="1426633" y="1909233"/>
                  <a:pt x="1444446" y="1902334"/>
                  <a:pt x="1460500" y="1892300"/>
                </a:cubicBezTo>
                <a:cubicBezTo>
                  <a:pt x="1478449" y="1881082"/>
                  <a:pt x="1493688" y="1865941"/>
                  <a:pt x="1511300" y="1854200"/>
                </a:cubicBezTo>
                <a:cubicBezTo>
                  <a:pt x="1600281" y="1794880"/>
                  <a:pt x="1546599" y="1838058"/>
                  <a:pt x="1612900" y="1790700"/>
                </a:cubicBezTo>
                <a:cubicBezTo>
                  <a:pt x="1630124" y="1778397"/>
                  <a:pt x="1646088" y="1764341"/>
                  <a:pt x="1663700" y="1752600"/>
                </a:cubicBezTo>
                <a:cubicBezTo>
                  <a:pt x="1691410" y="1734127"/>
                  <a:pt x="1736885" y="1711200"/>
                  <a:pt x="1765300" y="1689100"/>
                </a:cubicBezTo>
                <a:cubicBezTo>
                  <a:pt x="1929485" y="1561401"/>
                  <a:pt x="1761618" y="1678743"/>
                  <a:pt x="1905000" y="1587500"/>
                </a:cubicBezTo>
                <a:cubicBezTo>
                  <a:pt x="1930754" y="1571111"/>
                  <a:pt x="1952856" y="1548037"/>
                  <a:pt x="1981200" y="1536700"/>
                </a:cubicBezTo>
                <a:cubicBezTo>
                  <a:pt x="2106225" y="1486690"/>
                  <a:pt x="1994027" y="1536627"/>
                  <a:pt x="2082800" y="1485900"/>
                </a:cubicBezTo>
                <a:cubicBezTo>
                  <a:pt x="2099238" y="1476507"/>
                  <a:pt x="2117247" y="1470039"/>
                  <a:pt x="2133600" y="1460500"/>
                </a:cubicBezTo>
                <a:cubicBezTo>
                  <a:pt x="2168097" y="1440377"/>
                  <a:pt x="2201970" y="1419153"/>
                  <a:pt x="2235200" y="1397000"/>
                </a:cubicBezTo>
                <a:cubicBezTo>
                  <a:pt x="2247900" y="1388533"/>
                  <a:pt x="2259648" y="1378426"/>
                  <a:pt x="2273300" y="1371600"/>
                </a:cubicBezTo>
                <a:cubicBezTo>
                  <a:pt x="2293690" y="1361405"/>
                  <a:pt x="2315454" y="1354205"/>
                  <a:pt x="2336800" y="1346200"/>
                </a:cubicBezTo>
                <a:cubicBezTo>
                  <a:pt x="2364467" y="1335825"/>
                  <a:pt x="2397106" y="1326519"/>
                  <a:pt x="2425700" y="1320800"/>
                </a:cubicBezTo>
                <a:cubicBezTo>
                  <a:pt x="2450950" y="1315750"/>
                  <a:pt x="2476918" y="1314345"/>
                  <a:pt x="2501900" y="1308100"/>
                </a:cubicBezTo>
                <a:cubicBezTo>
                  <a:pt x="2687852" y="1261612"/>
                  <a:pt x="2460639" y="1299480"/>
                  <a:pt x="2667000" y="1270000"/>
                </a:cubicBezTo>
                <a:cubicBezTo>
                  <a:pt x="2738218" y="1246261"/>
                  <a:pt x="2692113" y="1260547"/>
                  <a:pt x="2806700" y="1231900"/>
                </a:cubicBezTo>
                <a:cubicBezTo>
                  <a:pt x="2819322" y="1228745"/>
                  <a:pt x="2880183" y="1214909"/>
                  <a:pt x="2895600" y="1206500"/>
                </a:cubicBezTo>
                <a:cubicBezTo>
                  <a:pt x="2991851" y="1153999"/>
                  <a:pt x="2977598" y="1155187"/>
                  <a:pt x="3048000" y="1104900"/>
                </a:cubicBezTo>
                <a:cubicBezTo>
                  <a:pt x="3060420" y="1096028"/>
                  <a:pt x="3074692" y="1089641"/>
                  <a:pt x="3086100" y="1079500"/>
                </a:cubicBezTo>
                <a:cubicBezTo>
                  <a:pt x="3112948" y="1055635"/>
                  <a:pt x="3133563" y="1024853"/>
                  <a:pt x="3162300" y="1003300"/>
                </a:cubicBezTo>
                <a:cubicBezTo>
                  <a:pt x="3179233" y="990600"/>
                  <a:pt x="3197170" y="979138"/>
                  <a:pt x="3213100" y="965200"/>
                </a:cubicBezTo>
                <a:cubicBezTo>
                  <a:pt x="3231122" y="949431"/>
                  <a:pt x="3248131" y="932422"/>
                  <a:pt x="3263900" y="914400"/>
                </a:cubicBezTo>
                <a:cubicBezTo>
                  <a:pt x="3277838" y="898470"/>
                  <a:pt x="3285739" y="877151"/>
                  <a:pt x="3302000" y="863600"/>
                </a:cubicBezTo>
                <a:cubicBezTo>
                  <a:pt x="3312284" y="855030"/>
                  <a:pt x="3328126" y="856887"/>
                  <a:pt x="3340100" y="850900"/>
                </a:cubicBezTo>
                <a:cubicBezTo>
                  <a:pt x="3353752" y="844074"/>
                  <a:pt x="3365500" y="833967"/>
                  <a:pt x="3378200" y="825500"/>
                </a:cubicBezTo>
                <a:cubicBezTo>
                  <a:pt x="3389782" y="808126"/>
                  <a:pt x="3429885" y="746445"/>
                  <a:pt x="3441700" y="736600"/>
                </a:cubicBezTo>
                <a:cubicBezTo>
                  <a:pt x="3451984" y="728030"/>
                  <a:pt x="3467100" y="728133"/>
                  <a:pt x="3479800" y="723900"/>
                </a:cubicBezTo>
                <a:cubicBezTo>
                  <a:pt x="3552811" y="626552"/>
                  <a:pt x="3481718" y="709602"/>
                  <a:pt x="3556000" y="647700"/>
                </a:cubicBezTo>
                <a:cubicBezTo>
                  <a:pt x="3569798" y="636202"/>
                  <a:pt x="3580199" y="620973"/>
                  <a:pt x="3594100" y="609600"/>
                </a:cubicBezTo>
                <a:cubicBezTo>
                  <a:pt x="3626864" y="582793"/>
                  <a:pt x="3662146" y="559211"/>
                  <a:pt x="3695700" y="533400"/>
                </a:cubicBezTo>
                <a:cubicBezTo>
                  <a:pt x="3717185" y="516873"/>
                  <a:pt x="3737803" y="499242"/>
                  <a:pt x="3759200" y="482600"/>
                </a:cubicBezTo>
                <a:cubicBezTo>
                  <a:pt x="3775908" y="469605"/>
                  <a:pt x="3795033" y="459467"/>
                  <a:pt x="3810000" y="444500"/>
                </a:cubicBezTo>
                <a:cubicBezTo>
                  <a:pt x="3839633" y="414867"/>
                  <a:pt x="3867891" y="383790"/>
                  <a:pt x="3898900" y="355600"/>
                </a:cubicBezTo>
                <a:cubicBezTo>
                  <a:pt x="3914562" y="341362"/>
                  <a:pt x="3934733" y="332467"/>
                  <a:pt x="3949700" y="317500"/>
                </a:cubicBezTo>
                <a:cubicBezTo>
                  <a:pt x="3960493" y="306707"/>
                  <a:pt x="3965167" y="290989"/>
                  <a:pt x="3975100" y="279400"/>
                </a:cubicBezTo>
                <a:cubicBezTo>
                  <a:pt x="3990685" y="261218"/>
                  <a:pt x="4008967" y="245533"/>
                  <a:pt x="4025900" y="228600"/>
                </a:cubicBezTo>
                <a:cubicBezTo>
                  <a:pt x="4034367" y="194733"/>
                  <a:pt x="4055630" y="161639"/>
                  <a:pt x="4051300" y="127000"/>
                </a:cubicBezTo>
                <a:cubicBezTo>
                  <a:pt x="4037550" y="16999"/>
                  <a:pt x="4038600" y="59530"/>
                  <a:pt x="403860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3321" name="Text Box 158"/>
          <p:cNvSpPr txBox="1">
            <a:spLocks noChangeArrowheads="1"/>
          </p:cNvSpPr>
          <p:nvPr/>
        </p:nvSpPr>
        <p:spPr bwMode="auto">
          <a:xfrm>
            <a:off x="136525" y="3498850"/>
            <a:ext cx="15398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000">
                <a:solidFill>
                  <a:srgbClr val="000000"/>
                </a:solidFill>
                <a:latin typeface="Comic Sans MS" pitchFamily="66" charset="0"/>
              </a:rPr>
              <a:t>Raymond Smullyan</a:t>
            </a:r>
          </a:p>
        </p:txBody>
      </p:sp>
      <p:pic>
        <p:nvPicPr>
          <p:cNvPr id="13322" name="Picture 85"/>
          <p:cNvPicPr>
            <a:picLocks noChangeAspect="1" noChangeArrowheads="1"/>
          </p:cNvPicPr>
          <p:nvPr/>
        </p:nvPicPr>
        <p:blipFill>
          <a:blip r:embed="rId16">
            <a:extLst>
              <a:ext uri="{28A0092B-C50C-407E-A947-70E740481C1C}">
                <a14:useLocalDpi xmlns:a14="http://schemas.microsoft.com/office/drawing/2010/main" val="0"/>
              </a:ext>
            </a:extLst>
          </a:blip>
          <a:srcRect l="1476" t="54021" r="34348" b="17073"/>
          <a:stretch>
            <a:fillRect/>
          </a:stretch>
        </p:blipFill>
        <p:spPr bwMode="auto">
          <a:xfrm>
            <a:off x="261938" y="4711700"/>
            <a:ext cx="57277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8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81800" y="289560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8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86600" y="228600"/>
            <a:ext cx="18288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2"/>
          <p:cNvSpPr>
            <a:spLocks noChangeArrowheads="1"/>
          </p:cNvSpPr>
          <p:nvPr/>
        </p:nvSpPr>
        <p:spPr bwMode="auto">
          <a:xfrm>
            <a:off x="457200" y="152400"/>
            <a:ext cx="6324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4000" dirty="0">
                <a:solidFill>
                  <a:srgbClr val="000000"/>
                </a:solidFill>
                <a:latin typeface="Cambria" panose="02040503050406030204" pitchFamily="18" charset="0"/>
              </a:rPr>
              <a:t>Truth-telling vs. Lying?</a:t>
            </a:r>
          </a:p>
        </p:txBody>
      </p:sp>
      <p:sp>
        <p:nvSpPr>
          <p:cNvPr id="40" name="Rectangle 189"/>
          <p:cNvSpPr>
            <a:spLocks noChangeArrowheads="1"/>
          </p:cNvSpPr>
          <p:nvPr/>
        </p:nvSpPr>
        <p:spPr bwMode="auto">
          <a:xfrm>
            <a:off x="915205" y="1065213"/>
            <a:ext cx="51323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800" dirty="0">
                <a:solidFill>
                  <a:srgbClr val="009200"/>
                </a:solidFill>
                <a:latin typeface="Cambria" panose="02040503050406030204" pitchFamily="18" charset="0"/>
              </a:rPr>
              <a:t>One is a knight – who always tells the truth.</a:t>
            </a:r>
          </a:p>
          <a:p>
            <a:pPr algn="ctr">
              <a:spcBef>
                <a:spcPct val="0"/>
              </a:spcBef>
            </a:pPr>
            <a:r>
              <a:rPr lang="en-US" altLang="en-US" sz="1800" dirty="0">
                <a:solidFill>
                  <a:srgbClr val="C00000"/>
                </a:solidFill>
                <a:latin typeface="Cambria" panose="02040503050406030204" pitchFamily="18" charset="0"/>
              </a:rPr>
              <a:t>One is a knave – who always lies (tells falsehoods).</a:t>
            </a:r>
          </a:p>
        </p:txBody>
      </p:sp>
      <p:pic>
        <p:nvPicPr>
          <p:cNvPr id="13315" name="Picture 187" descr="BOBRaymondSmullyan"/>
          <p:cNvPicPr>
            <a:picLocks noChangeAspect="1" noChangeArrowheads="1"/>
          </p:cNvPicPr>
          <p:nvPr/>
        </p:nvPicPr>
        <p:blipFill>
          <a:blip r:embed="rId19">
            <a:extLst>
              <a:ext uri="{28A0092B-C50C-407E-A947-70E740481C1C}">
                <a14:useLocalDpi xmlns:a14="http://schemas.microsoft.com/office/drawing/2010/main" val="0"/>
              </a:ext>
            </a:extLst>
          </a:blip>
          <a:srcRect l="29022" t="5162" r="526" b="41867"/>
          <a:stretch>
            <a:fillRect/>
          </a:stretch>
        </p:blipFill>
        <p:spPr bwMode="auto">
          <a:xfrm>
            <a:off x="403225" y="2362200"/>
            <a:ext cx="990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780258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p:cNvSpPr>
            <a:spLocks noChangeArrowheads="1"/>
          </p:cNvSpPr>
          <p:nvPr/>
        </p:nvSpPr>
        <p:spPr bwMode="auto">
          <a:xfrm>
            <a:off x="5541963" y="4702175"/>
            <a:ext cx="3216275"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200">
                <a:solidFill>
                  <a:srgbClr val="000000"/>
                </a:solidFill>
                <a:latin typeface="Arial" pitchFamily="34" charset="0"/>
              </a:rPr>
              <a:t>public static void main(java.lang.String[]);</a:t>
            </a:r>
          </a:p>
          <a:p>
            <a:pPr>
              <a:spcBef>
                <a:spcPct val="0"/>
              </a:spcBef>
            </a:pPr>
            <a:r>
              <a:rPr lang="en-US" altLang="en-US" sz="1200">
                <a:solidFill>
                  <a:srgbClr val="000000"/>
                </a:solidFill>
                <a:latin typeface="Arial" pitchFamily="34" charset="0"/>
              </a:rPr>
              <a:t>  Code:</a:t>
            </a:r>
          </a:p>
          <a:p>
            <a:pPr>
              <a:spcBef>
                <a:spcPct val="0"/>
              </a:spcBef>
            </a:pPr>
            <a:r>
              <a:rPr lang="en-US" altLang="en-US" sz="1200">
                <a:solidFill>
                  <a:srgbClr val="000000"/>
                </a:solidFill>
                <a:latin typeface="Arial" pitchFamily="34" charset="0"/>
              </a:rPr>
              <a:t>   0:   iconst_4</a:t>
            </a:r>
          </a:p>
          <a:p>
            <a:pPr>
              <a:spcBef>
                <a:spcPct val="0"/>
              </a:spcBef>
            </a:pPr>
            <a:r>
              <a:rPr lang="en-US" altLang="en-US" sz="1200">
                <a:solidFill>
                  <a:srgbClr val="000000"/>
                </a:solidFill>
                <a:latin typeface="Arial" pitchFamily="34" charset="0"/>
              </a:rPr>
              <a:t>   1:   istore_1</a:t>
            </a:r>
          </a:p>
          <a:p>
            <a:pPr>
              <a:spcBef>
                <a:spcPct val="0"/>
              </a:spcBef>
            </a:pPr>
            <a:r>
              <a:rPr lang="en-US" altLang="en-US" sz="1200">
                <a:solidFill>
                  <a:srgbClr val="000000"/>
                </a:solidFill>
                <a:latin typeface="Arial" pitchFamily="34" charset="0"/>
              </a:rPr>
              <a:t>   2:   iload_1</a:t>
            </a:r>
          </a:p>
          <a:p>
            <a:pPr>
              <a:spcBef>
                <a:spcPct val="0"/>
              </a:spcBef>
            </a:pPr>
            <a:r>
              <a:rPr lang="en-US" altLang="en-US" sz="1200">
                <a:solidFill>
                  <a:srgbClr val="000000"/>
                </a:solidFill>
                <a:latin typeface="Arial" pitchFamily="34" charset="0"/>
              </a:rPr>
              <a:t>   3:   iconst_1</a:t>
            </a:r>
          </a:p>
          <a:p>
            <a:pPr>
              <a:spcBef>
                <a:spcPct val="0"/>
              </a:spcBef>
            </a:pPr>
            <a:r>
              <a:rPr lang="en-US" altLang="en-US" sz="1200">
                <a:solidFill>
                  <a:srgbClr val="000000"/>
                </a:solidFill>
                <a:latin typeface="Arial" pitchFamily="34" charset="0"/>
              </a:rPr>
              <a:t>   4:   iadd</a:t>
            </a:r>
          </a:p>
          <a:p>
            <a:pPr>
              <a:spcBef>
                <a:spcPct val="0"/>
              </a:spcBef>
            </a:pPr>
            <a:r>
              <a:rPr lang="en-US" altLang="en-US" sz="1200">
                <a:solidFill>
                  <a:srgbClr val="000000"/>
                </a:solidFill>
                <a:latin typeface="Arial" pitchFamily="34" charset="0"/>
              </a:rPr>
              <a:t>   5:   istore_1</a:t>
            </a:r>
          </a:p>
          <a:p>
            <a:pPr>
              <a:spcBef>
                <a:spcPct val="0"/>
              </a:spcBef>
            </a:pPr>
            <a:r>
              <a:rPr lang="en-US" altLang="en-US" sz="1200">
                <a:solidFill>
                  <a:srgbClr val="000000"/>
                </a:solidFill>
                <a:latin typeface="Arial" pitchFamily="34" charset="0"/>
              </a:rPr>
              <a:t>   6:   iload_1</a:t>
            </a:r>
          </a:p>
          <a:p>
            <a:pPr>
              <a:spcBef>
                <a:spcPct val="0"/>
              </a:spcBef>
            </a:pPr>
            <a:r>
              <a:rPr lang="en-US" altLang="en-US" sz="1200">
                <a:solidFill>
                  <a:srgbClr val="000000"/>
                </a:solidFill>
                <a:latin typeface="Arial" pitchFamily="34" charset="0"/>
              </a:rPr>
              <a:t>   7:   invokestatic    #2; //Method fac:(I)D</a:t>
            </a:r>
          </a:p>
          <a:p>
            <a:pPr>
              <a:spcBef>
                <a:spcPct val="0"/>
              </a:spcBef>
            </a:pPr>
            <a:r>
              <a:rPr lang="en-US" altLang="en-US" sz="1200">
                <a:solidFill>
                  <a:srgbClr val="000000"/>
                </a:solidFill>
                <a:latin typeface="Arial" pitchFamily="34" charset="0"/>
              </a:rPr>
              <a:t>   &lt; more -- too much to fit here! &gt;</a:t>
            </a:r>
          </a:p>
        </p:txBody>
      </p:sp>
      <p:sp>
        <p:nvSpPr>
          <p:cNvPr id="47107" name="Rectangle 1027"/>
          <p:cNvSpPr>
            <a:spLocks noChangeArrowheads="1"/>
          </p:cNvSpPr>
          <p:nvPr/>
        </p:nvSpPr>
        <p:spPr bwMode="auto">
          <a:xfrm>
            <a:off x="228600" y="336550"/>
            <a:ext cx="54483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200">
                <a:solidFill>
                  <a:srgbClr val="000000"/>
                </a:solidFill>
              </a:rPr>
              <a:t>Compiles to </a:t>
            </a:r>
            <a:r>
              <a:rPr lang="en-US" altLang="en-US" sz="4200" i="1">
                <a:solidFill>
                  <a:srgbClr val="000000"/>
                </a:solidFill>
              </a:rPr>
              <a:t>byte code</a:t>
            </a:r>
            <a:endParaRPr lang="en-US" altLang="en-US" sz="4200">
              <a:solidFill>
                <a:srgbClr val="000000"/>
              </a:solidFill>
            </a:endParaRPr>
          </a:p>
        </p:txBody>
      </p:sp>
      <p:sp>
        <p:nvSpPr>
          <p:cNvPr id="47108" name="Rectangle 1031"/>
          <p:cNvSpPr>
            <a:spLocks noChangeArrowheads="1"/>
          </p:cNvSpPr>
          <p:nvPr/>
        </p:nvSpPr>
        <p:spPr bwMode="auto">
          <a:xfrm>
            <a:off x="6015038" y="101600"/>
            <a:ext cx="2630487" cy="1323975"/>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000">
                <a:latin typeface="Courier New" pitchFamily="49" charset="0"/>
              </a:rPr>
              <a:t>$ javap -c ItsAFac</a:t>
            </a:r>
            <a:endParaRPr lang="en-US" altLang="en-US" sz="1000">
              <a:solidFill>
                <a:srgbClr val="000000"/>
              </a:solidFill>
              <a:latin typeface="Arial" pitchFamily="34" charset="0"/>
            </a:endParaRPr>
          </a:p>
          <a:p>
            <a:pPr>
              <a:spcBef>
                <a:spcPct val="0"/>
              </a:spcBef>
            </a:pPr>
            <a:r>
              <a:rPr lang="en-US" altLang="en-US" sz="1000">
                <a:solidFill>
                  <a:srgbClr val="000000"/>
                </a:solidFill>
                <a:latin typeface="Arial" pitchFamily="34" charset="0"/>
              </a:rPr>
              <a:t>Compiled from "ItsAFac.java"</a:t>
            </a:r>
          </a:p>
          <a:p>
            <a:pPr>
              <a:spcBef>
                <a:spcPct val="0"/>
              </a:spcBef>
            </a:pPr>
            <a:r>
              <a:rPr lang="en-US" altLang="en-US" sz="1000">
                <a:solidFill>
                  <a:srgbClr val="000000"/>
                </a:solidFill>
                <a:latin typeface="Arial" pitchFamily="34" charset="0"/>
              </a:rPr>
              <a:t>class ItsAFac extends java.lang.Object{</a:t>
            </a:r>
          </a:p>
          <a:p>
            <a:pPr>
              <a:spcBef>
                <a:spcPct val="0"/>
              </a:spcBef>
            </a:pPr>
            <a:r>
              <a:rPr lang="en-US" altLang="en-US" sz="1000">
                <a:solidFill>
                  <a:srgbClr val="000000"/>
                </a:solidFill>
                <a:latin typeface="Arial" pitchFamily="34" charset="0"/>
              </a:rPr>
              <a:t>ItsAFac();</a:t>
            </a:r>
          </a:p>
          <a:p>
            <a:pPr>
              <a:spcBef>
                <a:spcPct val="0"/>
              </a:spcBef>
            </a:pPr>
            <a:r>
              <a:rPr lang="en-US" altLang="en-US" sz="1000">
                <a:solidFill>
                  <a:srgbClr val="000000"/>
                </a:solidFill>
                <a:latin typeface="Arial" pitchFamily="34" charset="0"/>
              </a:rPr>
              <a:t>  Code:</a:t>
            </a:r>
          </a:p>
          <a:p>
            <a:pPr>
              <a:spcBef>
                <a:spcPct val="0"/>
              </a:spcBef>
            </a:pPr>
            <a:r>
              <a:rPr lang="en-US" altLang="en-US" sz="1000">
                <a:solidFill>
                  <a:srgbClr val="000000"/>
                </a:solidFill>
                <a:latin typeface="Arial" pitchFamily="34" charset="0"/>
              </a:rPr>
              <a:t>   0:   aload_0</a:t>
            </a:r>
          </a:p>
          <a:p>
            <a:pPr>
              <a:spcBef>
                <a:spcPct val="0"/>
              </a:spcBef>
            </a:pPr>
            <a:r>
              <a:rPr lang="en-US" altLang="en-US" sz="1000">
                <a:solidFill>
                  <a:srgbClr val="000000"/>
                </a:solidFill>
                <a:latin typeface="Arial" pitchFamily="34" charset="0"/>
              </a:rPr>
              <a:t>   1:   invokespecial   #1; //Method "&lt;init&gt;"</a:t>
            </a:r>
          </a:p>
          <a:p>
            <a:pPr>
              <a:spcBef>
                <a:spcPct val="0"/>
              </a:spcBef>
            </a:pPr>
            <a:r>
              <a:rPr lang="en-US" altLang="en-US" sz="1000">
                <a:solidFill>
                  <a:srgbClr val="000000"/>
                </a:solidFill>
                <a:latin typeface="Arial" pitchFamily="34" charset="0"/>
              </a:rPr>
              <a:t>   4:   return</a:t>
            </a:r>
          </a:p>
        </p:txBody>
      </p:sp>
      <p:sp>
        <p:nvSpPr>
          <p:cNvPr id="47109" name="Rectangle 1032"/>
          <p:cNvSpPr>
            <a:spLocks noChangeArrowheads="1"/>
          </p:cNvSpPr>
          <p:nvPr/>
        </p:nvSpPr>
        <p:spPr bwMode="auto">
          <a:xfrm>
            <a:off x="155575" y="1695450"/>
            <a:ext cx="5356225"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Courier New" pitchFamily="49" charset="0"/>
              </a:rPr>
              <a:t>class ItsAFac</a:t>
            </a:r>
          </a:p>
          <a:p>
            <a:pPr>
              <a:spcBef>
                <a:spcPct val="0"/>
              </a:spcBef>
            </a:pPr>
            <a:r>
              <a:rPr lang="en-US" altLang="en-US" sz="1400">
                <a:solidFill>
                  <a:srgbClr val="000000"/>
                </a:solidFill>
                <a:latin typeface="Courier New" pitchFamily="49" charset="0"/>
              </a:rPr>
              <a:t>{</a:t>
            </a:r>
          </a:p>
          <a:p>
            <a:pPr>
              <a:spcBef>
                <a:spcPct val="0"/>
              </a:spcBef>
            </a:pPr>
            <a:r>
              <a:rPr lang="en-US" altLang="en-US" sz="1400">
                <a:solidFill>
                  <a:srgbClr val="000000"/>
                </a:solidFill>
                <a:latin typeface="Courier New" pitchFamily="49" charset="0"/>
              </a:rPr>
              <a:t>  public static </a:t>
            </a:r>
            <a:r>
              <a:rPr lang="en-US" altLang="en-US" sz="1400">
                <a:latin typeface="Courier New" pitchFamily="49" charset="0"/>
              </a:rPr>
              <a:t>double</a:t>
            </a:r>
            <a:r>
              <a:rPr lang="en-US" altLang="en-US" sz="1400">
                <a:solidFill>
                  <a:srgbClr val="000000"/>
                </a:solidFill>
                <a:latin typeface="Courier New" pitchFamily="49" charset="0"/>
              </a:rPr>
              <a:t> fac(int N)</a:t>
            </a:r>
          </a:p>
          <a:p>
            <a:pPr>
              <a:spcBef>
                <a:spcPct val="0"/>
              </a:spcBef>
            </a:pPr>
            <a:r>
              <a:rPr lang="en-US" altLang="en-US" sz="1400">
                <a:solidFill>
                  <a:srgbClr val="000000"/>
                </a:solidFill>
                <a:latin typeface="Courier New" pitchFamily="49" charset="0"/>
              </a:rPr>
              <a:t>  {</a:t>
            </a:r>
          </a:p>
          <a:p>
            <a:pPr>
              <a:spcBef>
                <a:spcPct val="0"/>
              </a:spcBef>
            </a:pPr>
            <a:r>
              <a:rPr lang="en-US" altLang="en-US" sz="1400">
                <a:solidFill>
                  <a:srgbClr val="000000"/>
                </a:solidFill>
                <a:latin typeface="Courier New" pitchFamily="49" charset="0"/>
              </a:rPr>
              <a:t>      if (N&lt;2)</a:t>
            </a:r>
          </a:p>
          <a:p>
            <a:pPr>
              <a:spcBef>
                <a:spcPct val="0"/>
              </a:spcBef>
            </a:pPr>
            <a:r>
              <a:rPr lang="en-US" altLang="en-US" sz="1400">
                <a:solidFill>
                  <a:srgbClr val="000000"/>
                </a:solidFill>
                <a:latin typeface="Courier New" pitchFamily="49" charset="0"/>
              </a:rPr>
              <a:t>      {</a:t>
            </a:r>
          </a:p>
          <a:p>
            <a:pPr>
              <a:spcBef>
                <a:spcPct val="0"/>
              </a:spcBef>
            </a:pPr>
            <a:r>
              <a:rPr lang="en-US" altLang="en-US" sz="1400">
                <a:solidFill>
                  <a:srgbClr val="000000"/>
                </a:solidFill>
                <a:latin typeface="Courier New" pitchFamily="49" charset="0"/>
              </a:rPr>
              <a:t>          return 1.0;</a:t>
            </a:r>
          </a:p>
          <a:p>
            <a:pPr>
              <a:spcBef>
                <a:spcPct val="0"/>
              </a:spcBef>
            </a:pPr>
            <a:r>
              <a:rPr lang="en-US" altLang="en-US" sz="1400">
                <a:solidFill>
                  <a:srgbClr val="000000"/>
                </a:solidFill>
                <a:latin typeface="Courier New" pitchFamily="49" charset="0"/>
              </a:rPr>
              <a:t>      }</a:t>
            </a:r>
          </a:p>
          <a:p>
            <a:pPr>
              <a:spcBef>
                <a:spcPct val="0"/>
              </a:spcBef>
            </a:pPr>
            <a:r>
              <a:rPr lang="en-US" altLang="en-US" sz="1400">
                <a:solidFill>
                  <a:srgbClr val="000000"/>
                </a:solidFill>
                <a:latin typeface="Courier New" pitchFamily="49" charset="0"/>
              </a:rPr>
              <a:t>      else</a:t>
            </a:r>
          </a:p>
          <a:p>
            <a:pPr>
              <a:spcBef>
                <a:spcPct val="0"/>
              </a:spcBef>
            </a:pPr>
            <a:r>
              <a:rPr lang="en-US" altLang="en-US" sz="1400">
                <a:solidFill>
                  <a:srgbClr val="000000"/>
                </a:solidFill>
                <a:latin typeface="Courier New" pitchFamily="49" charset="0"/>
              </a:rPr>
              <a:t>      {</a:t>
            </a:r>
          </a:p>
          <a:p>
            <a:pPr>
              <a:spcBef>
                <a:spcPct val="0"/>
              </a:spcBef>
            </a:pPr>
            <a:r>
              <a:rPr lang="en-US" altLang="en-US" sz="1400">
                <a:solidFill>
                  <a:srgbClr val="000000"/>
                </a:solidFill>
                <a:latin typeface="Courier New" pitchFamily="49" charset="0"/>
              </a:rPr>
              <a:t>          return N*fac(N-1);</a:t>
            </a:r>
          </a:p>
          <a:p>
            <a:pPr>
              <a:spcBef>
                <a:spcPct val="0"/>
              </a:spcBef>
            </a:pPr>
            <a:r>
              <a:rPr lang="en-US" altLang="en-US" sz="1400">
                <a:solidFill>
                  <a:srgbClr val="000000"/>
                </a:solidFill>
                <a:latin typeface="Courier New" pitchFamily="49" charset="0"/>
              </a:rPr>
              <a:t>      }</a:t>
            </a:r>
          </a:p>
          <a:p>
            <a:pPr>
              <a:spcBef>
                <a:spcPct val="0"/>
              </a:spcBef>
            </a:pPr>
            <a:r>
              <a:rPr lang="en-US" altLang="en-US" sz="1400">
                <a:solidFill>
                  <a:srgbClr val="000000"/>
                </a:solidFill>
                <a:latin typeface="Courier New" pitchFamily="49" charset="0"/>
              </a:rPr>
              <a:t>  }</a:t>
            </a:r>
          </a:p>
          <a:p>
            <a:pPr>
              <a:spcBef>
                <a:spcPct val="0"/>
              </a:spcBef>
            </a:pPr>
            <a:r>
              <a:rPr lang="en-US" altLang="en-US" sz="1400">
                <a:solidFill>
                  <a:srgbClr val="000000"/>
                </a:solidFill>
                <a:latin typeface="Courier New" pitchFamily="49" charset="0"/>
              </a:rPr>
              <a:t>  </a:t>
            </a:r>
          </a:p>
          <a:p>
            <a:pPr>
              <a:spcBef>
                <a:spcPct val="0"/>
              </a:spcBef>
            </a:pPr>
            <a:r>
              <a:rPr lang="en-US" altLang="en-US" sz="1400">
                <a:solidFill>
                  <a:srgbClr val="000000"/>
                </a:solidFill>
                <a:latin typeface="Courier New" pitchFamily="49" charset="0"/>
              </a:rPr>
              <a:t>  public static </a:t>
            </a:r>
            <a:r>
              <a:rPr lang="en-US" altLang="en-US" sz="1400">
                <a:latin typeface="Courier New" pitchFamily="49" charset="0"/>
              </a:rPr>
              <a:t>void</a:t>
            </a:r>
            <a:r>
              <a:rPr lang="en-US" altLang="en-US" sz="1400">
                <a:solidFill>
                  <a:srgbClr val="000000"/>
                </a:solidFill>
                <a:latin typeface="Courier New" pitchFamily="49" charset="0"/>
              </a:rPr>
              <a:t> </a:t>
            </a:r>
            <a:r>
              <a:rPr lang="en-US" altLang="en-US" sz="1400">
                <a:solidFill>
                  <a:srgbClr val="800000"/>
                </a:solidFill>
                <a:latin typeface="Courier New" pitchFamily="49" charset="0"/>
              </a:rPr>
              <a:t>main</a:t>
            </a:r>
            <a:r>
              <a:rPr lang="en-US" altLang="en-US" sz="1400">
                <a:solidFill>
                  <a:srgbClr val="000000"/>
                </a:solidFill>
                <a:latin typeface="Courier New" pitchFamily="49" charset="0"/>
              </a:rPr>
              <a:t>(String[] args)</a:t>
            </a:r>
          </a:p>
          <a:p>
            <a:pPr>
              <a:spcBef>
                <a:spcPct val="0"/>
              </a:spcBef>
            </a:pPr>
            <a:r>
              <a:rPr lang="en-US" altLang="en-US" sz="1400">
                <a:solidFill>
                  <a:srgbClr val="000000"/>
                </a:solidFill>
                <a:latin typeface="Courier New" pitchFamily="49" charset="0"/>
              </a:rPr>
              <a:t>  {</a:t>
            </a:r>
          </a:p>
          <a:p>
            <a:pPr>
              <a:spcBef>
                <a:spcPct val="0"/>
              </a:spcBef>
            </a:pPr>
            <a:r>
              <a:rPr lang="en-US" altLang="en-US" sz="1400">
                <a:solidFill>
                  <a:srgbClr val="000000"/>
                </a:solidFill>
                <a:latin typeface="Courier New" pitchFamily="49" charset="0"/>
              </a:rPr>
              <a:t>    int x = 4;</a:t>
            </a:r>
          </a:p>
          <a:p>
            <a:pPr>
              <a:spcBef>
                <a:spcPct val="0"/>
              </a:spcBef>
            </a:pPr>
            <a:r>
              <a:rPr lang="en-US" altLang="en-US" sz="1400">
                <a:solidFill>
                  <a:srgbClr val="000000"/>
                </a:solidFill>
                <a:latin typeface="Courier New" pitchFamily="49" charset="0"/>
              </a:rPr>
              <a:t>    x = x+1;</a:t>
            </a:r>
          </a:p>
          <a:p>
            <a:pPr>
              <a:spcBef>
                <a:spcPct val="0"/>
              </a:spcBef>
            </a:pPr>
            <a:r>
              <a:rPr lang="en-US" altLang="en-US" sz="1400">
                <a:solidFill>
                  <a:srgbClr val="000000"/>
                </a:solidFill>
                <a:latin typeface="Courier New" pitchFamily="49" charset="0"/>
              </a:rPr>
              <a:t>    </a:t>
            </a:r>
          </a:p>
          <a:p>
            <a:pPr>
              <a:spcBef>
                <a:spcPct val="0"/>
              </a:spcBef>
            </a:pPr>
            <a:r>
              <a:rPr lang="en-US" altLang="en-US" sz="1400">
                <a:solidFill>
                  <a:srgbClr val="000000"/>
                </a:solidFill>
                <a:latin typeface="Courier New" pitchFamily="49" charset="0"/>
              </a:rPr>
              <a:t>    double solution = fac(x)/2.0;</a:t>
            </a:r>
          </a:p>
          <a:p>
            <a:pPr>
              <a:spcBef>
                <a:spcPct val="0"/>
              </a:spcBef>
            </a:pPr>
            <a:r>
              <a:rPr lang="en-US" altLang="en-US" sz="1400">
                <a:solidFill>
                  <a:srgbClr val="000000"/>
                </a:solidFill>
                <a:latin typeface="Courier New" pitchFamily="49" charset="0"/>
              </a:rPr>
              <a:t>    System.out.println(</a:t>
            </a:r>
            <a:r>
              <a:rPr lang="en-US" altLang="en-US" sz="1400">
                <a:solidFill>
                  <a:srgbClr val="04841C"/>
                </a:solidFill>
                <a:latin typeface="Courier New" pitchFamily="49" charset="0"/>
              </a:rPr>
              <a:t>"solution: " </a:t>
            </a:r>
            <a:r>
              <a:rPr lang="en-US" altLang="en-US" sz="1400">
                <a:solidFill>
                  <a:srgbClr val="000000"/>
                </a:solidFill>
                <a:latin typeface="Courier New" pitchFamily="49" charset="0"/>
              </a:rPr>
              <a:t>+ solution);</a:t>
            </a:r>
          </a:p>
          <a:p>
            <a:pPr>
              <a:spcBef>
                <a:spcPct val="0"/>
              </a:spcBef>
            </a:pPr>
            <a:r>
              <a:rPr lang="en-US" altLang="en-US" sz="1400">
                <a:solidFill>
                  <a:srgbClr val="000000"/>
                </a:solidFill>
                <a:latin typeface="Courier New" pitchFamily="49" charset="0"/>
              </a:rPr>
              <a:t>  }</a:t>
            </a:r>
          </a:p>
          <a:p>
            <a:pPr>
              <a:spcBef>
                <a:spcPct val="0"/>
              </a:spcBef>
            </a:pPr>
            <a:r>
              <a:rPr lang="en-US" altLang="en-US" sz="1400">
                <a:solidFill>
                  <a:srgbClr val="000000"/>
                </a:solidFill>
                <a:latin typeface="Courier New" pitchFamily="49" charset="0"/>
              </a:rPr>
              <a:t>}</a:t>
            </a:r>
          </a:p>
        </p:txBody>
      </p:sp>
      <p:sp>
        <p:nvSpPr>
          <p:cNvPr id="47110" name="Rectangle 1033"/>
          <p:cNvSpPr>
            <a:spLocks noChangeArrowheads="1"/>
          </p:cNvSpPr>
          <p:nvPr/>
        </p:nvSpPr>
        <p:spPr bwMode="auto">
          <a:xfrm>
            <a:off x="5448300" y="1608138"/>
            <a:ext cx="2868613" cy="283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200">
                <a:solidFill>
                  <a:srgbClr val="000000"/>
                </a:solidFill>
                <a:latin typeface="Arial" pitchFamily="34" charset="0"/>
              </a:rPr>
              <a:t>public static double fac(int);</a:t>
            </a:r>
          </a:p>
          <a:p>
            <a:pPr>
              <a:spcBef>
                <a:spcPct val="0"/>
              </a:spcBef>
            </a:pPr>
            <a:r>
              <a:rPr lang="en-US" altLang="en-US" sz="1200">
                <a:solidFill>
                  <a:srgbClr val="000000"/>
                </a:solidFill>
                <a:latin typeface="Arial" pitchFamily="34" charset="0"/>
              </a:rPr>
              <a:t>  Code:</a:t>
            </a:r>
          </a:p>
          <a:p>
            <a:pPr>
              <a:spcBef>
                <a:spcPct val="0"/>
              </a:spcBef>
            </a:pPr>
            <a:r>
              <a:rPr lang="en-US" altLang="en-US" sz="1200">
                <a:solidFill>
                  <a:srgbClr val="000000"/>
                </a:solidFill>
                <a:latin typeface="Arial" pitchFamily="34" charset="0"/>
              </a:rPr>
              <a:t>   0:   iload_0</a:t>
            </a:r>
          </a:p>
          <a:p>
            <a:pPr>
              <a:spcBef>
                <a:spcPct val="0"/>
              </a:spcBef>
            </a:pPr>
            <a:r>
              <a:rPr lang="en-US" altLang="en-US" sz="1200">
                <a:solidFill>
                  <a:srgbClr val="000000"/>
                </a:solidFill>
                <a:latin typeface="Arial" pitchFamily="34" charset="0"/>
              </a:rPr>
              <a:t>   1:   iconst_2</a:t>
            </a:r>
          </a:p>
          <a:p>
            <a:pPr>
              <a:spcBef>
                <a:spcPct val="0"/>
              </a:spcBef>
            </a:pPr>
            <a:r>
              <a:rPr lang="en-US" altLang="en-US" sz="1200">
                <a:solidFill>
                  <a:srgbClr val="000000"/>
                </a:solidFill>
                <a:latin typeface="Arial" pitchFamily="34" charset="0"/>
              </a:rPr>
              <a:t>   2:   if_icmpge       7</a:t>
            </a:r>
          </a:p>
          <a:p>
            <a:pPr>
              <a:spcBef>
                <a:spcPct val="0"/>
              </a:spcBef>
            </a:pPr>
            <a:r>
              <a:rPr lang="en-US" altLang="en-US" sz="1200">
                <a:solidFill>
                  <a:srgbClr val="000000"/>
                </a:solidFill>
                <a:latin typeface="Arial" pitchFamily="34" charset="0"/>
              </a:rPr>
              <a:t>   5:   dconst_1</a:t>
            </a:r>
          </a:p>
          <a:p>
            <a:pPr>
              <a:spcBef>
                <a:spcPct val="0"/>
              </a:spcBef>
            </a:pPr>
            <a:r>
              <a:rPr lang="en-US" altLang="en-US" sz="1200">
                <a:solidFill>
                  <a:srgbClr val="000000"/>
                </a:solidFill>
                <a:latin typeface="Arial" pitchFamily="34" charset="0"/>
              </a:rPr>
              <a:t>   6:   dreturn</a:t>
            </a:r>
          </a:p>
          <a:p>
            <a:pPr>
              <a:spcBef>
                <a:spcPct val="0"/>
              </a:spcBef>
            </a:pPr>
            <a:r>
              <a:rPr lang="en-US" altLang="en-US" sz="1200">
                <a:solidFill>
                  <a:srgbClr val="000000"/>
                </a:solidFill>
                <a:latin typeface="Arial" pitchFamily="34" charset="0"/>
              </a:rPr>
              <a:t>   7:   iload_0</a:t>
            </a:r>
          </a:p>
          <a:p>
            <a:pPr>
              <a:spcBef>
                <a:spcPct val="0"/>
              </a:spcBef>
            </a:pPr>
            <a:r>
              <a:rPr lang="en-US" altLang="en-US" sz="1200">
                <a:solidFill>
                  <a:srgbClr val="000000"/>
                </a:solidFill>
                <a:latin typeface="Arial" pitchFamily="34" charset="0"/>
              </a:rPr>
              <a:t>   8:   i2d</a:t>
            </a:r>
          </a:p>
          <a:p>
            <a:pPr>
              <a:spcBef>
                <a:spcPct val="0"/>
              </a:spcBef>
            </a:pPr>
            <a:r>
              <a:rPr lang="en-US" altLang="en-US" sz="1200">
                <a:solidFill>
                  <a:srgbClr val="000000"/>
                </a:solidFill>
                <a:latin typeface="Arial" pitchFamily="34" charset="0"/>
              </a:rPr>
              <a:t>   9:   iload_0</a:t>
            </a:r>
          </a:p>
          <a:p>
            <a:pPr>
              <a:spcBef>
                <a:spcPct val="0"/>
              </a:spcBef>
            </a:pPr>
            <a:r>
              <a:rPr lang="en-US" altLang="en-US" sz="1200">
                <a:solidFill>
                  <a:srgbClr val="000000"/>
                </a:solidFill>
                <a:latin typeface="Arial" pitchFamily="34" charset="0"/>
              </a:rPr>
              <a:t>   10:  iconst_1</a:t>
            </a:r>
          </a:p>
          <a:p>
            <a:pPr>
              <a:spcBef>
                <a:spcPct val="0"/>
              </a:spcBef>
            </a:pPr>
            <a:r>
              <a:rPr lang="en-US" altLang="en-US" sz="1200">
                <a:solidFill>
                  <a:srgbClr val="000000"/>
                </a:solidFill>
                <a:latin typeface="Arial" pitchFamily="34" charset="0"/>
              </a:rPr>
              <a:t>   11:  isub</a:t>
            </a:r>
          </a:p>
          <a:p>
            <a:pPr>
              <a:spcBef>
                <a:spcPct val="0"/>
              </a:spcBef>
            </a:pPr>
            <a:r>
              <a:rPr lang="en-US" altLang="en-US" sz="1200">
                <a:solidFill>
                  <a:srgbClr val="000000"/>
                </a:solidFill>
                <a:latin typeface="Arial" pitchFamily="34" charset="0"/>
              </a:rPr>
              <a:t>   12:  invokestatic    #2; //Method fac;</a:t>
            </a:r>
          </a:p>
          <a:p>
            <a:pPr>
              <a:spcBef>
                <a:spcPct val="0"/>
              </a:spcBef>
            </a:pPr>
            <a:r>
              <a:rPr lang="en-US" altLang="en-US" sz="1200">
                <a:solidFill>
                  <a:srgbClr val="000000"/>
                </a:solidFill>
                <a:latin typeface="Arial" pitchFamily="34" charset="0"/>
              </a:rPr>
              <a:t>   15:  dmul</a:t>
            </a:r>
          </a:p>
          <a:p>
            <a:pPr>
              <a:spcBef>
                <a:spcPct val="0"/>
              </a:spcBef>
            </a:pPr>
            <a:r>
              <a:rPr lang="en-US" altLang="en-US" sz="1200">
                <a:solidFill>
                  <a:srgbClr val="000000"/>
                </a:solidFill>
                <a:latin typeface="Arial" pitchFamily="34" charset="0"/>
              </a:rPr>
              <a:t>   16:  dreturn</a:t>
            </a:r>
          </a:p>
        </p:txBody>
      </p:sp>
      <p:sp>
        <p:nvSpPr>
          <p:cNvPr id="47111" name="Line 1034"/>
          <p:cNvSpPr>
            <a:spLocks noChangeShapeType="1"/>
          </p:cNvSpPr>
          <p:nvPr/>
        </p:nvSpPr>
        <p:spPr bwMode="auto">
          <a:xfrm>
            <a:off x="381000" y="4624388"/>
            <a:ext cx="8382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2" name="Line 1035"/>
          <p:cNvSpPr>
            <a:spLocks noChangeShapeType="1"/>
          </p:cNvSpPr>
          <p:nvPr/>
        </p:nvSpPr>
        <p:spPr bwMode="auto">
          <a:xfrm>
            <a:off x="398463" y="1517650"/>
            <a:ext cx="8382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47113" name="Group 1036"/>
          <p:cNvGrpSpPr>
            <a:grpSpLocks/>
          </p:cNvGrpSpPr>
          <p:nvPr>
            <p:custDataLst>
              <p:tags r:id="rId1"/>
            </p:custDataLst>
          </p:nvPr>
        </p:nvGrpSpPr>
        <p:grpSpPr bwMode="auto">
          <a:xfrm>
            <a:off x="8458200" y="2438400"/>
            <a:ext cx="381000" cy="457200"/>
            <a:chOff x="2928" y="1051"/>
            <a:chExt cx="840" cy="957"/>
          </a:xfrm>
        </p:grpSpPr>
        <p:sp>
          <p:nvSpPr>
            <p:cNvPr id="47116" name="Freeform 1037"/>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7117" name="Oval 1038"/>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7118" name="Oval 1039"/>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7119" name="Oval 1040"/>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7120" name="Oval 1041"/>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7121" name="Oval 1042"/>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7122" name="Oval 1043"/>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7123" name="Oval 1044"/>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7124" name="AutoShape 1045"/>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7125" name="Freeform 1046"/>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7126" name="Freeform 1047"/>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7127" name="Freeform 1048"/>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7128" name="Freeform 1049"/>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7114" name="Text Box 1050"/>
          <p:cNvSpPr txBox="1">
            <a:spLocks noChangeArrowheads="1"/>
          </p:cNvSpPr>
          <p:nvPr/>
        </p:nvSpPr>
        <p:spPr bwMode="auto">
          <a:xfrm>
            <a:off x="7467600" y="19812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b="1">
                <a:solidFill>
                  <a:srgbClr val="04841C"/>
                </a:solidFill>
                <a:latin typeface="Comic Sans MS" pitchFamily="66" charset="0"/>
              </a:rPr>
              <a:t>Hmmm… this looks familiar!</a:t>
            </a:r>
          </a:p>
        </p:txBody>
      </p:sp>
      <p:sp>
        <p:nvSpPr>
          <p:cNvPr id="48139" name="Rectangle 53"/>
          <p:cNvSpPr>
            <a:spLocks noChangeArrowheads="1"/>
          </p:cNvSpPr>
          <p:nvPr/>
        </p:nvSpPr>
        <p:spPr bwMode="auto">
          <a:xfrm>
            <a:off x="3063875" y="2608263"/>
            <a:ext cx="2057400" cy="830262"/>
          </a:xfrm>
          <a:prstGeom prst="rect">
            <a:avLst/>
          </a:prstGeom>
          <a:solidFill>
            <a:schemeClr val="bg1">
              <a:lumMod val="85000"/>
            </a:schemeClr>
          </a:solidFill>
          <a:ln w="12700">
            <a:noFill/>
            <a:miter lim="800000"/>
            <a:headEnd/>
            <a:tailEnd/>
          </a:ln>
        </p:spPr>
        <p:txBody>
          <a:bodyPr>
            <a:spAutoFit/>
          </a:bodyPr>
          <a:lstStyle/>
          <a:p>
            <a:pPr algn="ctr">
              <a:spcBef>
                <a:spcPct val="0"/>
              </a:spcBef>
              <a:defRPr/>
            </a:pPr>
            <a:r>
              <a:rPr lang="en-US" dirty="0">
                <a:latin typeface="Cambria" pitchFamily="18" charset="0"/>
                <a:ea typeface="MS PGothic" pitchFamily="34" charset="-128"/>
              </a:rPr>
              <a:t>Where did the types go?</a:t>
            </a:r>
          </a:p>
        </p:txBody>
      </p:sp>
    </p:spTree>
    <p:extLst>
      <p:ext uri="{BB962C8B-B14F-4D97-AF65-F5344CB8AC3E}">
        <p14:creationId xmlns:p14="http://schemas.microsoft.com/office/powerpoint/2010/main" val="235434411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ChangeArrowheads="1"/>
          </p:cNvSpPr>
          <p:nvPr/>
        </p:nvSpPr>
        <p:spPr bwMode="auto">
          <a:xfrm>
            <a:off x="5676900" y="4019550"/>
            <a:ext cx="746125" cy="338138"/>
          </a:xfrm>
          <a:prstGeom prst="rect">
            <a:avLst/>
          </a:prstGeom>
          <a:solidFill>
            <a:srgbClr val="FFCCCC"/>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p>
        </p:txBody>
      </p:sp>
      <p:sp>
        <p:nvSpPr>
          <p:cNvPr id="48131" name="Rectangle 12"/>
          <p:cNvSpPr>
            <a:spLocks noChangeArrowheads="1"/>
          </p:cNvSpPr>
          <p:nvPr/>
        </p:nvSpPr>
        <p:spPr bwMode="auto">
          <a:xfrm>
            <a:off x="228600" y="609600"/>
            <a:ext cx="3173413" cy="64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3600">
                <a:solidFill>
                  <a:srgbClr val="000000"/>
                </a:solidFill>
                <a:latin typeface="Cambria" pitchFamily="18" charset="0"/>
              </a:rPr>
              <a:t>Primitive types</a:t>
            </a:r>
          </a:p>
        </p:txBody>
      </p:sp>
      <p:sp>
        <p:nvSpPr>
          <p:cNvPr id="48132" name="Rectangle 13"/>
          <p:cNvSpPr>
            <a:spLocks noChangeArrowheads="1"/>
          </p:cNvSpPr>
          <p:nvPr/>
        </p:nvSpPr>
        <p:spPr bwMode="auto">
          <a:xfrm>
            <a:off x="5219700" y="685800"/>
            <a:ext cx="1644650" cy="64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3600">
                <a:solidFill>
                  <a:srgbClr val="000000"/>
                </a:solidFill>
                <a:latin typeface="Cambria" pitchFamily="18" charset="0"/>
              </a:rPr>
              <a:t>Objects</a:t>
            </a:r>
          </a:p>
        </p:txBody>
      </p:sp>
      <p:sp>
        <p:nvSpPr>
          <p:cNvPr id="48133" name="Rectangle 14"/>
          <p:cNvSpPr>
            <a:spLocks noChangeArrowheads="1"/>
          </p:cNvSpPr>
          <p:nvPr/>
        </p:nvSpPr>
        <p:spPr bwMode="auto">
          <a:xfrm>
            <a:off x="904875" y="6170613"/>
            <a:ext cx="22193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2100"/>
              <a:t>boxes holding data</a:t>
            </a:r>
          </a:p>
        </p:txBody>
      </p:sp>
      <p:sp>
        <p:nvSpPr>
          <p:cNvPr id="48134" name="Rectangle 15"/>
          <p:cNvSpPr>
            <a:spLocks noChangeArrowheads="1"/>
          </p:cNvSpPr>
          <p:nvPr/>
        </p:nvSpPr>
        <p:spPr bwMode="auto">
          <a:xfrm>
            <a:off x="4937125" y="6170613"/>
            <a:ext cx="37147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2100"/>
              <a:t>boxes holding </a:t>
            </a:r>
            <a:r>
              <a:rPr lang="en-US" altLang="en-US" sz="2100" i="1">
                <a:solidFill>
                  <a:srgbClr val="800000"/>
                </a:solidFill>
              </a:rPr>
              <a:t>references </a:t>
            </a:r>
            <a:r>
              <a:rPr lang="en-US" altLang="en-US" sz="2100"/>
              <a:t>to data</a:t>
            </a:r>
          </a:p>
        </p:txBody>
      </p:sp>
      <p:grpSp>
        <p:nvGrpSpPr>
          <p:cNvPr id="48135" name="Group 20"/>
          <p:cNvGrpSpPr>
            <a:grpSpLocks/>
          </p:cNvGrpSpPr>
          <p:nvPr/>
        </p:nvGrpSpPr>
        <p:grpSpPr bwMode="auto">
          <a:xfrm>
            <a:off x="7256463" y="4721225"/>
            <a:ext cx="1701800" cy="1273175"/>
            <a:chOff x="3069" y="1495"/>
            <a:chExt cx="2572" cy="1907"/>
          </a:xfrm>
        </p:grpSpPr>
        <p:sp>
          <p:nvSpPr>
            <p:cNvPr id="48166" name="Freeform 21"/>
            <p:cNvSpPr>
              <a:spLocks/>
            </p:cNvSpPr>
            <p:nvPr/>
          </p:nvSpPr>
          <p:spPr bwMode="auto">
            <a:xfrm>
              <a:off x="3459" y="1645"/>
              <a:ext cx="1751" cy="1315"/>
            </a:xfrm>
            <a:custGeom>
              <a:avLst/>
              <a:gdLst>
                <a:gd name="T0" fmla="*/ 816 w 1751"/>
                <a:gd name="T1" fmla="*/ 40 h 1315"/>
                <a:gd name="T2" fmla="*/ 521 w 1751"/>
                <a:gd name="T3" fmla="*/ 65 h 1315"/>
                <a:gd name="T4" fmla="*/ 401 w 1751"/>
                <a:gd name="T5" fmla="*/ 85 h 1315"/>
                <a:gd name="T6" fmla="*/ 296 w 1751"/>
                <a:gd name="T7" fmla="*/ 115 h 1315"/>
                <a:gd name="T8" fmla="*/ 206 w 1751"/>
                <a:gd name="T9" fmla="*/ 155 h 1315"/>
                <a:gd name="T10" fmla="*/ 96 w 1751"/>
                <a:gd name="T11" fmla="*/ 245 h 1315"/>
                <a:gd name="T12" fmla="*/ 56 w 1751"/>
                <a:gd name="T13" fmla="*/ 310 h 1315"/>
                <a:gd name="T14" fmla="*/ 31 w 1751"/>
                <a:gd name="T15" fmla="*/ 380 h 1315"/>
                <a:gd name="T16" fmla="*/ 1 w 1751"/>
                <a:gd name="T17" fmla="*/ 585 h 1315"/>
                <a:gd name="T18" fmla="*/ 16 w 1751"/>
                <a:gd name="T19" fmla="*/ 780 h 1315"/>
                <a:gd name="T20" fmla="*/ 106 w 1751"/>
                <a:gd name="T21" fmla="*/ 950 h 1315"/>
                <a:gd name="T22" fmla="*/ 131 w 1751"/>
                <a:gd name="T23" fmla="*/ 1010 h 1315"/>
                <a:gd name="T24" fmla="*/ 361 w 1751"/>
                <a:gd name="T25" fmla="*/ 1200 h 1315"/>
                <a:gd name="T26" fmla="*/ 466 w 1751"/>
                <a:gd name="T27" fmla="*/ 1230 h 1315"/>
                <a:gd name="T28" fmla="*/ 756 w 1751"/>
                <a:gd name="T29" fmla="*/ 1290 h 1315"/>
                <a:gd name="T30" fmla="*/ 1176 w 1751"/>
                <a:gd name="T31" fmla="*/ 1280 h 1315"/>
                <a:gd name="T32" fmla="*/ 1276 w 1751"/>
                <a:gd name="T33" fmla="*/ 1260 h 1315"/>
                <a:gd name="T34" fmla="*/ 1396 w 1751"/>
                <a:gd name="T35" fmla="*/ 1220 h 1315"/>
                <a:gd name="T36" fmla="*/ 1461 w 1751"/>
                <a:gd name="T37" fmla="*/ 1185 h 1315"/>
                <a:gd name="T38" fmla="*/ 1531 w 1751"/>
                <a:gd name="T39" fmla="*/ 1130 h 1315"/>
                <a:gd name="T40" fmla="*/ 1601 w 1751"/>
                <a:gd name="T41" fmla="*/ 1055 h 1315"/>
                <a:gd name="T42" fmla="*/ 1646 w 1751"/>
                <a:gd name="T43" fmla="*/ 990 h 1315"/>
                <a:gd name="T44" fmla="*/ 1691 w 1751"/>
                <a:gd name="T45" fmla="*/ 855 h 1315"/>
                <a:gd name="T46" fmla="*/ 1706 w 1751"/>
                <a:gd name="T47" fmla="*/ 720 h 1315"/>
                <a:gd name="T48" fmla="*/ 1751 w 1751"/>
                <a:gd name="T49" fmla="*/ 450 h 1315"/>
                <a:gd name="T50" fmla="*/ 1641 w 1751"/>
                <a:gd name="T51" fmla="*/ 200 h 1315"/>
                <a:gd name="T52" fmla="*/ 1571 w 1751"/>
                <a:gd name="T53" fmla="*/ 140 h 1315"/>
                <a:gd name="T54" fmla="*/ 1431 w 1751"/>
                <a:gd name="T55" fmla="*/ 55 h 1315"/>
                <a:gd name="T56" fmla="*/ 1356 w 1751"/>
                <a:gd name="T57" fmla="*/ 25 h 1315"/>
                <a:gd name="T58" fmla="*/ 1281 w 1751"/>
                <a:gd name="T59" fmla="*/ 20 h 1315"/>
                <a:gd name="T60" fmla="*/ 936 w 1751"/>
                <a:gd name="T61" fmla="*/ 25 h 1315"/>
                <a:gd name="T62" fmla="*/ 816 w 1751"/>
                <a:gd name="T63" fmla="*/ 40 h 1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51"/>
                <a:gd name="T97" fmla="*/ 0 h 1315"/>
                <a:gd name="T98" fmla="*/ 1751 w 1751"/>
                <a:gd name="T99" fmla="*/ 1315 h 13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51" h="1315">
                  <a:moveTo>
                    <a:pt x="816" y="40"/>
                  </a:moveTo>
                  <a:cubicBezTo>
                    <a:pt x="715" y="44"/>
                    <a:pt x="620" y="53"/>
                    <a:pt x="521" y="65"/>
                  </a:cubicBezTo>
                  <a:cubicBezTo>
                    <a:pt x="484" y="77"/>
                    <a:pt x="439" y="79"/>
                    <a:pt x="401" y="85"/>
                  </a:cubicBezTo>
                  <a:cubicBezTo>
                    <a:pt x="366" y="96"/>
                    <a:pt x="330" y="101"/>
                    <a:pt x="296" y="115"/>
                  </a:cubicBezTo>
                  <a:cubicBezTo>
                    <a:pt x="265" y="127"/>
                    <a:pt x="236" y="142"/>
                    <a:pt x="206" y="155"/>
                  </a:cubicBezTo>
                  <a:cubicBezTo>
                    <a:pt x="177" y="183"/>
                    <a:pt x="114" y="207"/>
                    <a:pt x="96" y="245"/>
                  </a:cubicBezTo>
                  <a:cubicBezTo>
                    <a:pt x="84" y="268"/>
                    <a:pt x="71" y="289"/>
                    <a:pt x="56" y="310"/>
                  </a:cubicBezTo>
                  <a:cubicBezTo>
                    <a:pt x="48" y="333"/>
                    <a:pt x="35" y="356"/>
                    <a:pt x="31" y="380"/>
                  </a:cubicBezTo>
                  <a:cubicBezTo>
                    <a:pt x="17" y="447"/>
                    <a:pt x="14" y="517"/>
                    <a:pt x="1" y="585"/>
                  </a:cubicBezTo>
                  <a:cubicBezTo>
                    <a:pt x="3" y="637"/>
                    <a:pt x="0" y="721"/>
                    <a:pt x="16" y="780"/>
                  </a:cubicBezTo>
                  <a:cubicBezTo>
                    <a:pt x="33" y="842"/>
                    <a:pt x="77" y="892"/>
                    <a:pt x="106" y="950"/>
                  </a:cubicBezTo>
                  <a:cubicBezTo>
                    <a:pt x="115" y="969"/>
                    <a:pt x="119" y="991"/>
                    <a:pt x="131" y="1010"/>
                  </a:cubicBezTo>
                  <a:cubicBezTo>
                    <a:pt x="184" y="1095"/>
                    <a:pt x="256" y="1179"/>
                    <a:pt x="361" y="1200"/>
                  </a:cubicBezTo>
                  <a:cubicBezTo>
                    <a:pt x="394" y="1216"/>
                    <a:pt x="431" y="1216"/>
                    <a:pt x="466" y="1230"/>
                  </a:cubicBezTo>
                  <a:cubicBezTo>
                    <a:pt x="558" y="1267"/>
                    <a:pt x="657" y="1281"/>
                    <a:pt x="756" y="1290"/>
                  </a:cubicBezTo>
                  <a:cubicBezTo>
                    <a:pt x="883" y="1315"/>
                    <a:pt x="1044" y="1289"/>
                    <a:pt x="1176" y="1280"/>
                  </a:cubicBezTo>
                  <a:cubicBezTo>
                    <a:pt x="1209" y="1273"/>
                    <a:pt x="1242" y="1266"/>
                    <a:pt x="1276" y="1260"/>
                  </a:cubicBezTo>
                  <a:cubicBezTo>
                    <a:pt x="1311" y="1242"/>
                    <a:pt x="1357" y="1229"/>
                    <a:pt x="1396" y="1220"/>
                  </a:cubicBezTo>
                  <a:cubicBezTo>
                    <a:pt x="1416" y="1206"/>
                    <a:pt x="1440" y="1199"/>
                    <a:pt x="1461" y="1185"/>
                  </a:cubicBezTo>
                  <a:cubicBezTo>
                    <a:pt x="1484" y="1167"/>
                    <a:pt x="1506" y="1146"/>
                    <a:pt x="1531" y="1130"/>
                  </a:cubicBezTo>
                  <a:cubicBezTo>
                    <a:pt x="1550" y="1101"/>
                    <a:pt x="1582" y="1083"/>
                    <a:pt x="1601" y="1055"/>
                  </a:cubicBezTo>
                  <a:cubicBezTo>
                    <a:pt x="1615" y="1033"/>
                    <a:pt x="1631" y="1011"/>
                    <a:pt x="1646" y="990"/>
                  </a:cubicBezTo>
                  <a:cubicBezTo>
                    <a:pt x="1653" y="952"/>
                    <a:pt x="1676" y="891"/>
                    <a:pt x="1691" y="855"/>
                  </a:cubicBezTo>
                  <a:cubicBezTo>
                    <a:pt x="1697" y="810"/>
                    <a:pt x="1698" y="764"/>
                    <a:pt x="1706" y="720"/>
                  </a:cubicBezTo>
                  <a:cubicBezTo>
                    <a:pt x="1720" y="629"/>
                    <a:pt x="1740" y="541"/>
                    <a:pt x="1751" y="450"/>
                  </a:cubicBezTo>
                  <a:cubicBezTo>
                    <a:pt x="1740" y="362"/>
                    <a:pt x="1720" y="252"/>
                    <a:pt x="1641" y="200"/>
                  </a:cubicBezTo>
                  <a:cubicBezTo>
                    <a:pt x="1622" y="172"/>
                    <a:pt x="1595" y="164"/>
                    <a:pt x="1571" y="140"/>
                  </a:cubicBezTo>
                  <a:cubicBezTo>
                    <a:pt x="1530" y="99"/>
                    <a:pt x="1484" y="74"/>
                    <a:pt x="1431" y="55"/>
                  </a:cubicBezTo>
                  <a:cubicBezTo>
                    <a:pt x="1404" y="45"/>
                    <a:pt x="1385" y="28"/>
                    <a:pt x="1356" y="25"/>
                  </a:cubicBezTo>
                  <a:cubicBezTo>
                    <a:pt x="1331" y="21"/>
                    <a:pt x="1306" y="21"/>
                    <a:pt x="1281" y="20"/>
                  </a:cubicBezTo>
                  <a:cubicBezTo>
                    <a:pt x="1166" y="0"/>
                    <a:pt x="1050" y="12"/>
                    <a:pt x="936" y="25"/>
                  </a:cubicBezTo>
                  <a:cubicBezTo>
                    <a:pt x="925" y="26"/>
                    <a:pt x="830" y="25"/>
                    <a:pt x="816" y="40"/>
                  </a:cubicBezTo>
                  <a:close/>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167" name="Freeform 22"/>
            <p:cNvSpPr>
              <a:spLocks/>
            </p:cNvSpPr>
            <p:nvPr/>
          </p:nvSpPr>
          <p:spPr bwMode="auto">
            <a:xfrm>
              <a:off x="3069" y="1495"/>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168" name="Freeform 23"/>
            <p:cNvSpPr>
              <a:spLocks/>
            </p:cNvSpPr>
            <p:nvPr/>
          </p:nvSpPr>
          <p:spPr bwMode="auto">
            <a:xfrm flipH="1">
              <a:off x="5175" y="1511"/>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169" name="Freeform 24"/>
            <p:cNvSpPr>
              <a:spLocks/>
            </p:cNvSpPr>
            <p:nvPr/>
          </p:nvSpPr>
          <p:spPr bwMode="auto">
            <a:xfrm>
              <a:off x="3660" y="2935"/>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170" name="Freeform 25"/>
            <p:cNvSpPr>
              <a:spLocks/>
            </p:cNvSpPr>
            <p:nvPr/>
          </p:nvSpPr>
          <p:spPr bwMode="auto">
            <a:xfrm flipH="1">
              <a:off x="4406" y="2926"/>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8136" name="Rectangle 26"/>
          <p:cNvSpPr>
            <a:spLocks noChangeArrowheads="1"/>
          </p:cNvSpPr>
          <p:nvPr/>
        </p:nvSpPr>
        <p:spPr bwMode="auto">
          <a:xfrm>
            <a:off x="7731125" y="5060950"/>
            <a:ext cx="361950" cy="3635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48137" name="Rectangle 27"/>
          <p:cNvSpPr>
            <a:spLocks noChangeArrowheads="1"/>
          </p:cNvSpPr>
          <p:nvPr/>
        </p:nvSpPr>
        <p:spPr bwMode="auto">
          <a:xfrm>
            <a:off x="8097838" y="5062538"/>
            <a:ext cx="361950" cy="3635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48138" name="Text Box 99"/>
          <p:cNvSpPr txBox="1">
            <a:spLocks noChangeArrowheads="1"/>
          </p:cNvSpPr>
          <p:nvPr/>
        </p:nvSpPr>
        <p:spPr bwMode="auto">
          <a:xfrm>
            <a:off x="7743825" y="5057775"/>
            <a:ext cx="3254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100" b="1">
                <a:solidFill>
                  <a:srgbClr val="000000"/>
                </a:solidFill>
                <a:latin typeface="Cambria" pitchFamily="18" charset="0"/>
              </a:rPr>
              <a:t>4</a:t>
            </a:r>
          </a:p>
        </p:txBody>
      </p:sp>
      <p:sp>
        <p:nvSpPr>
          <p:cNvPr id="48139" name="Text Box 100"/>
          <p:cNvSpPr txBox="1">
            <a:spLocks noChangeArrowheads="1"/>
          </p:cNvSpPr>
          <p:nvPr/>
        </p:nvSpPr>
        <p:spPr bwMode="auto">
          <a:xfrm>
            <a:off x="8105775" y="5057775"/>
            <a:ext cx="3254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100" b="1">
                <a:solidFill>
                  <a:srgbClr val="000000"/>
                </a:solidFill>
                <a:latin typeface="Cambria" pitchFamily="18" charset="0"/>
              </a:rPr>
              <a:t>2</a:t>
            </a:r>
          </a:p>
        </p:txBody>
      </p:sp>
      <p:sp>
        <p:nvSpPr>
          <p:cNvPr id="48140" name="Rectangle 125"/>
          <p:cNvSpPr>
            <a:spLocks noChangeArrowheads="1"/>
          </p:cNvSpPr>
          <p:nvPr/>
        </p:nvSpPr>
        <p:spPr bwMode="auto">
          <a:xfrm>
            <a:off x="7810500" y="5389563"/>
            <a:ext cx="261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a:solidFill>
                  <a:srgbClr val="000000"/>
                </a:solidFill>
              </a:rPr>
              <a:t>x</a:t>
            </a:r>
          </a:p>
        </p:txBody>
      </p:sp>
      <p:sp>
        <p:nvSpPr>
          <p:cNvPr id="48141" name="Rectangle 126"/>
          <p:cNvSpPr>
            <a:spLocks noChangeArrowheads="1"/>
          </p:cNvSpPr>
          <p:nvPr/>
        </p:nvSpPr>
        <p:spPr bwMode="auto">
          <a:xfrm>
            <a:off x="8140700" y="5387975"/>
            <a:ext cx="2746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a:solidFill>
                  <a:srgbClr val="000000"/>
                </a:solidFill>
              </a:rPr>
              <a:t>y</a:t>
            </a:r>
          </a:p>
        </p:txBody>
      </p:sp>
      <p:sp>
        <p:nvSpPr>
          <p:cNvPr id="48142" name="Rectangle 29"/>
          <p:cNvSpPr>
            <a:spLocks noChangeArrowheads="1"/>
          </p:cNvSpPr>
          <p:nvPr/>
        </p:nvSpPr>
        <p:spPr bwMode="auto">
          <a:xfrm>
            <a:off x="474663" y="1196975"/>
            <a:ext cx="27368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a:solidFill>
                  <a:srgbClr val="000000"/>
                </a:solidFill>
                <a:latin typeface="Calibri" pitchFamily="34" charset="0"/>
              </a:rPr>
              <a:t>int, double, boolean, char,  float, short, byte, long  </a:t>
            </a:r>
            <a:endParaRPr lang="en-US" altLang="en-US" sz="900">
              <a:latin typeface="Calibri" pitchFamily="34" charset="0"/>
            </a:endParaRPr>
          </a:p>
        </p:txBody>
      </p:sp>
      <p:sp>
        <p:nvSpPr>
          <p:cNvPr id="53264" name="Rounded Rectangle 30"/>
          <p:cNvSpPr>
            <a:spLocks noChangeArrowheads="1"/>
          </p:cNvSpPr>
          <p:nvPr/>
        </p:nvSpPr>
        <p:spPr bwMode="auto">
          <a:xfrm>
            <a:off x="1377950" y="2411413"/>
            <a:ext cx="1143000" cy="762000"/>
          </a:xfrm>
          <a:prstGeom prst="roundRect">
            <a:avLst>
              <a:gd name="adj" fmla="val 16667"/>
            </a:avLst>
          </a:prstGeom>
          <a:solidFill>
            <a:schemeClr val="bg1">
              <a:lumMod val="85000"/>
            </a:schemeClr>
          </a:solidFill>
          <a:ln w="9525">
            <a:solidFill>
              <a:schemeClr val="tx1"/>
            </a:solidFill>
            <a:round/>
            <a:headEnd/>
            <a:tailEnd/>
          </a:ln>
        </p:spPr>
        <p:txBody>
          <a:bodyPr>
            <a:spAutoFit/>
          </a:bodyPr>
          <a:lstStyle/>
          <a:p>
            <a:pPr>
              <a:defRPr/>
            </a:pPr>
            <a:endParaRPr lang="en-US">
              <a:ea typeface="MS PGothic" pitchFamily="34" charset="-128"/>
            </a:endParaRPr>
          </a:p>
        </p:txBody>
      </p:sp>
      <p:sp>
        <p:nvSpPr>
          <p:cNvPr id="48144" name="Rectangle 31"/>
          <p:cNvSpPr>
            <a:spLocks noChangeArrowheads="1"/>
          </p:cNvSpPr>
          <p:nvPr/>
        </p:nvSpPr>
        <p:spPr bwMode="auto">
          <a:xfrm>
            <a:off x="1774825" y="3154363"/>
            <a:ext cx="300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solidFill>
                  <a:srgbClr val="000000"/>
                </a:solidFill>
                <a:latin typeface="Cambria" pitchFamily="18" charset="0"/>
              </a:rPr>
              <a:t>x</a:t>
            </a:r>
            <a:endParaRPr lang="en-US" altLang="en-US"/>
          </a:p>
        </p:txBody>
      </p:sp>
      <p:sp>
        <p:nvSpPr>
          <p:cNvPr id="48145" name="Rectangle 32"/>
          <p:cNvSpPr>
            <a:spLocks noChangeArrowheads="1"/>
          </p:cNvSpPr>
          <p:nvPr/>
        </p:nvSpPr>
        <p:spPr bwMode="auto">
          <a:xfrm>
            <a:off x="647700" y="1808163"/>
            <a:ext cx="1292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00000"/>
                </a:solidFill>
                <a:latin typeface="Courier New" pitchFamily="49" charset="0"/>
                <a:cs typeface="Courier New" pitchFamily="49" charset="0"/>
              </a:rPr>
              <a:t>int x;</a:t>
            </a:r>
            <a:endParaRPr lang="en-US" altLang="en-US" b="1">
              <a:latin typeface="Courier New" pitchFamily="49" charset="0"/>
              <a:cs typeface="Courier New" pitchFamily="49" charset="0"/>
            </a:endParaRPr>
          </a:p>
        </p:txBody>
      </p:sp>
      <p:sp>
        <p:nvSpPr>
          <p:cNvPr id="48146" name="Rectangle 33"/>
          <p:cNvSpPr>
            <a:spLocks noChangeArrowheads="1"/>
          </p:cNvSpPr>
          <p:nvPr/>
        </p:nvSpPr>
        <p:spPr bwMode="auto">
          <a:xfrm>
            <a:off x="1738313" y="2517775"/>
            <a:ext cx="3841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2800">
                <a:solidFill>
                  <a:srgbClr val="000000"/>
                </a:solidFill>
                <a:latin typeface="Cambria" pitchFamily="18" charset="0"/>
              </a:rPr>
              <a:t>0</a:t>
            </a:r>
            <a:endParaRPr lang="en-US" altLang="en-US" sz="2800"/>
          </a:p>
        </p:txBody>
      </p:sp>
      <p:sp>
        <p:nvSpPr>
          <p:cNvPr id="48147" name="Rectangle 34"/>
          <p:cNvSpPr>
            <a:spLocks noChangeArrowheads="1"/>
          </p:cNvSpPr>
          <p:nvPr/>
        </p:nvSpPr>
        <p:spPr bwMode="auto">
          <a:xfrm>
            <a:off x="4957763" y="1828800"/>
            <a:ext cx="1658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00000"/>
                </a:solidFill>
                <a:latin typeface="Courier New" pitchFamily="49" charset="0"/>
                <a:cs typeface="Courier New" pitchFamily="49" charset="0"/>
              </a:rPr>
              <a:t>Point p;</a:t>
            </a:r>
          </a:p>
        </p:txBody>
      </p:sp>
      <p:sp>
        <p:nvSpPr>
          <p:cNvPr id="48148" name="Rectangle 35"/>
          <p:cNvSpPr>
            <a:spLocks noChangeArrowheads="1"/>
          </p:cNvSpPr>
          <p:nvPr/>
        </p:nvSpPr>
        <p:spPr bwMode="auto">
          <a:xfrm>
            <a:off x="4957763" y="3959225"/>
            <a:ext cx="3687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00000"/>
                </a:solidFill>
                <a:latin typeface="Courier New" pitchFamily="49" charset="0"/>
                <a:cs typeface="Courier New" pitchFamily="49" charset="0"/>
              </a:rPr>
              <a:t>p = </a:t>
            </a:r>
            <a:r>
              <a:rPr lang="en-US" altLang="en-US" b="1">
                <a:solidFill>
                  <a:srgbClr val="FF0000"/>
                </a:solidFill>
                <a:latin typeface="Courier New" pitchFamily="49" charset="0"/>
                <a:cs typeface="Courier New" pitchFamily="49" charset="0"/>
              </a:rPr>
              <a:t>new </a:t>
            </a:r>
            <a:r>
              <a:rPr lang="en-US" altLang="en-US" b="1">
                <a:solidFill>
                  <a:srgbClr val="000000"/>
                </a:solidFill>
                <a:latin typeface="Courier New" pitchFamily="49" charset="0"/>
                <a:cs typeface="Courier New" pitchFamily="49" charset="0"/>
              </a:rPr>
              <a:t>Point(4,2);</a:t>
            </a:r>
          </a:p>
        </p:txBody>
      </p:sp>
      <p:sp>
        <p:nvSpPr>
          <p:cNvPr id="48149" name="Rectangle 36"/>
          <p:cNvSpPr>
            <a:spLocks noChangeArrowheads="1"/>
          </p:cNvSpPr>
          <p:nvPr/>
        </p:nvSpPr>
        <p:spPr bwMode="auto">
          <a:xfrm>
            <a:off x="647700" y="3997325"/>
            <a:ext cx="1477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00000"/>
                </a:solidFill>
                <a:latin typeface="Courier New" pitchFamily="49" charset="0"/>
                <a:cs typeface="Courier New" pitchFamily="49" charset="0"/>
              </a:rPr>
              <a:t>x = 41;</a:t>
            </a:r>
            <a:endParaRPr lang="en-US" altLang="en-US" b="1">
              <a:latin typeface="Courier New" pitchFamily="49" charset="0"/>
              <a:cs typeface="Courier New" pitchFamily="49" charset="0"/>
            </a:endParaRPr>
          </a:p>
        </p:txBody>
      </p:sp>
      <p:sp>
        <p:nvSpPr>
          <p:cNvPr id="53271" name="Rounded Rectangle 37"/>
          <p:cNvSpPr>
            <a:spLocks noChangeArrowheads="1"/>
          </p:cNvSpPr>
          <p:nvPr/>
        </p:nvSpPr>
        <p:spPr bwMode="auto">
          <a:xfrm>
            <a:off x="1371600" y="4602163"/>
            <a:ext cx="1143000" cy="762000"/>
          </a:xfrm>
          <a:prstGeom prst="roundRect">
            <a:avLst>
              <a:gd name="adj" fmla="val 16667"/>
            </a:avLst>
          </a:prstGeom>
          <a:solidFill>
            <a:schemeClr val="bg1">
              <a:lumMod val="85000"/>
            </a:schemeClr>
          </a:solidFill>
          <a:ln w="9525">
            <a:solidFill>
              <a:schemeClr val="tx1"/>
            </a:solidFill>
            <a:round/>
            <a:headEnd/>
            <a:tailEnd/>
          </a:ln>
        </p:spPr>
        <p:txBody>
          <a:bodyPr>
            <a:spAutoFit/>
          </a:bodyPr>
          <a:lstStyle/>
          <a:p>
            <a:pPr>
              <a:defRPr/>
            </a:pPr>
            <a:endParaRPr lang="en-US">
              <a:ea typeface="MS PGothic" pitchFamily="34" charset="-128"/>
            </a:endParaRPr>
          </a:p>
        </p:txBody>
      </p:sp>
      <p:sp>
        <p:nvSpPr>
          <p:cNvPr id="48151" name="Rectangle 38"/>
          <p:cNvSpPr>
            <a:spLocks noChangeArrowheads="1"/>
          </p:cNvSpPr>
          <p:nvPr/>
        </p:nvSpPr>
        <p:spPr bwMode="auto">
          <a:xfrm>
            <a:off x="1768475" y="5345113"/>
            <a:ext cx="300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solidFill>
                  <a:srgbClr val="000000"/>
                </a:solidFill>
                <a:latin typeface="Cambria" pitchFamily="18" charset="0"/>
              </a:rPr>
              <a:t>x</a:t>
            </a:r>
            <a:endParaRPr lang="en-US" altLang="en-US"/>
          </a:p>
        </p:txBody>
      </p:sp>
      <p:sp>
        <p:nvSpPr>
          <p:cNvPr id="48152" name="Rectangle 39"/>
          <p:cNvSpPr>
            <a:spLocks noChangeArrowheads="1"/>
          </p:cNvSpPr>
          <p:nvPr/>
        </p:nvSpPr>
        <p:spPr bwMode="auto">
          <a:xfrm>
            <a:off x="1635125" y="4708525"/>
            <a:ext cx="5826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2800">
                <a:solidFill>
                  <a:srgbClr val="000000"/>
                </a:solidFill>
                <a:latin typeface="Cambria" pitchFamily="18" charset="0"/>
              </a:rPr>
              <a:t>41</a:t>
            </a:r>
            <a:endParaRPr lang="en-US" altLang="en-US" sz="2800"/>
          </a:p>
        </p:txBody>
      </p:sp>
      <p:sp>
        <p:nvSpPr>
          <p:cNvPr id="48153" name="Rectangle 40"/>
          <p:cNvSpPr>
            <a:spLocks noChangeArrowheads="1"/>
          </p:cNvSpPr>
          <p:nvPr/>
        </p:nvSpPr>
        <p:spPr bwMode="auto">
          <a:xfrm>
            <a:off x="381000" y="4679950"/>
            <a:ext cx="908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900">
                <a:solidFill>
                  <a:srgbClr val="000000"/>
                </a:solidFill>
                <a:latin typeface="Cambria" pitchFamily="18" charset="0"/>
              </a:rPr>
              <a:t>this is the same memory location as above!</a:t>
            </a:r>
            <a:endParaRPr lang="en-US" altLang="en-US" sz="900"/>
          </a:p>
        </p:txBody>
      </p:sp>
      <p:sp>
        <p:nvSpPr>
          <p:cNvPr id="48154" name="Rounded Rectangle 41"/>
          <p:cNvSpPr>
            <a:spLocks noChangeArrowheads="1"/>
          </p:cNvSpPr>
          <p:nvPr/>
        </p:nvSpPr>
        <p:spPr bwMode="auto">
          <a:xfrm>
            <a:off x="5680075" y="2343150"/>
            <a:ext cx="1143000" cy="762000"/>
          </a:xfrm>
          <a:prstGeom prst="roundRect">
            <a:avLst>
              <a:gd name="adj" fmla="val 16667"/>
            </a:avLst>
          </a:prstGeom>
          <a:solidFill>
            <a:srgbClr val="FFCCCC"/>
          </a:solidFill>
          <a:ln w="9525">
            <a:solidFill>
              <a:schemeClr val="tx1"/>
            </a:solidFill>
            <a:round/>
            <a:headEnd/>
            <a:tailEnd/>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48155" name="Rectangle 42"/>
          <p:cNvSpPr>
            <a:spLocks noChangeArrowheads="1"/>
          </p:cNvSpPr>
          <p:nvPr/>
        </p:nvSpPr>
        <p:spPr bwMode="auto">
          <a:xfrm>
            <a:off x="6016625" y="30861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solidFill>
                  <a:srgbClr val="000000"/>
                </a:solidFill>
                <a:latin typeface="Cambria" pitchFamily="18" charset="0"/>
              </a:rPr>
              <a:t>p</a:t>
            </a:r>
            <a:endParaRPr lang="en-US" altLang="en-US"/>
          </a:p>
        </p:txBody>
      </p:sp>
      <p:sp>
        <p:nvSpPr>
          <p:cNvPr id="48156" name="Rounded Rectangle 44"/>
          <p:cNvSpPr>
            <a:spLocks noChangeArrowheads="1"/>
          </p:cNvSpPr>
          <p:nvPr/>
        </p:nvSpPr>
        <p:spPr bwMode="auto">
          <a:xfrm>
            <a:off x="5691188" y="4559300"/>
            <a:ext cx="1143000" cy="762000"/>
          </a:xfrm>
          <a:prstGeom prst="roundRect">
            <a:avLst>
              <a:gd name="adj" fmla="val 16667"/>
            </a:avLst>
          </a:prstGeom>
          <a:solidFill>
            <a:srgbClr val="FFCCCC"/>
          </a:solidFill>
          <a:ln w="9525">
            <a:solidFill>
              <a:schemeClr val="tx1"/>
            </a:solidFill>
            <a:round/>
            <a:headEnd/>
            <a:tailEnd/>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48157" name="Rectangle 45"/>
          <p:cNvSpPr>
            <a:spLocks noChangeArrowheads="1"/>
          </p:cNvSpPr>
          <p:nvPr/>
        </p:nvSpPr>
        <p:spPr bwMode="auto">
          <a:xfrm>
            <a:off x="6027738" y="53022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solidFill>
                  <a:srgbClr val="000000"/>
                </a:solidFill>
                <a:latin typeface="Cambria" pitchFamily="18" charset="0"/>
              </a:rPr>
              <a:t>p</a:t>
            </a:r>
            <a:endParaRPr lang="en-US" altLang="en-US"/>
          </a:p>
        </p:txBody>
      </p:sp>
      <p:sp>
        <p:nvSpPr>
          <p:cNvPr id="48158" name="Freeform 47"/>
          <p:cNvSpPr>
            <a:spLocks noChangeArrowheads="1"/>
          </p:cNvSpPr>
          <p:nvPr/>
        </p:nvSpPr>
        <p:spPr bwMode="auto">
          <a:xfrm>
            <a:off x="6256338" y="4416425"/>
            <a:ext cx="1720850" cy="415925"/>
          </a:xfrm>
          <a:custGeom>
            <a:avLst/>
            <a:gdLst>
              <a:gd name="T0" fmla="*/ 0 w 2010931"/>
              <a:gd name="T1" fmla="*/ 772923 h 380694"/>
              <a:gd name="T2" fmla="*/ 58306 w 2010931"/>
              <a:gd name="T3" fmla="*/ 414812 h 380694"/>
              <a:gd name="T4" fmla="*/ 129287 w 2010931"/>
              <a:gd name="T5" fmla="*/ 164135 h 380694"/>
              <a:gd name="T6" fmla="*/ 273783 w 2010931"/>
              <a:gd name="T7" fmla="*/ 2984 h 380694"/>
              <a:gd name="T8" fmla="*/ 468980 w 2010931"/>
              <a:gd name="T9" fmla="*/ 146229 h 380694"/>
              <a:gd name="T10" fmla="*/ 552637 w 2010931"/>
              <a:gd name="T11" fmla="*/ 396906 h 380694"/>
              <a:gd name="T12" fmla="*/ 577988 w 2010931"/>
              <a:gd name="T13" fmla="*/ 665490 h 380694"/>
              <a:gd name="T14" fmla="*/ 0 60000 65536"/>
              <a:gd name="T15" fmla="*/ 0 60000 65536"/>
              <a:gd name="T16" fmla="*/ 0 60000 65536"/>
              <a:gd name="T17" fmla="*/ 0 60000 65536"/>
              <a:gd name="T18" fmla="*/ 0 60000 65536"/>
              <a:gd name="T19" fmla="*/ 0 60000 65536"/>
              <a:gd name="T20" fmla="*/ 0 60000 65536"/>
              <a:gd name="T21" fmla="*/ 0 w 2010931"/>
              <a:gd name="T22" fmla="*/ 0 h 380694"/>
              <a:gd name="T23" fmla="*/ 2010931 w 2010931"/>
              <a:gd name="T24" fmla="*/ 380694 h 3806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10931" h="380694">
                <a:moveTo>
                  <a:pt x="0" y="380694"/>
                </a:moveTo>
                <a:cubicBezTo>
                  <a:pt x="63944" y="317490"/>
                  <a:pt x="127888" y="254286"/>
                  <a:pt x="202857" y="204311"/>
                </a:cubicBezTo>
                <a:cubicBezTo>
                  <a:pt x="277826" y="154336"/>
                  <a:pt x="324866" y="114650"/>
                  <a:pt x="449814" y="80843"/>
                </a:cubicBezTo>
                <a:cubicBezTo>
                  <a:pt x="574762" y="47036"/>
                  <a:pt x="755569" y="2940"/>
                  <a:pt x="952546" y="1470"/>
                </a:cubicBezTo>
                <a:cubicBezTo>
                  <a:pt x="1149523" y="0"/>
                  <a:pt x="1469978" y="39687"/>
                  <a:pt x="1631676" y="72024"/>
                </a:cubicBezTo>
                <a:cubicBezTo>
                  <a:pt x="1793374" y="104361"/>
                  <a:pt x="1859523" y="152866"/>
                  <a:pt x="1922732" y="195492"/>
                </a:cubicBezTo>
                <a:cubicBezTo>
                  <a:pt x="1985941" y="238118"/>
                  <a:pt x="1996231" y="301322"/>
                  <a:pt x="2010931" y="327779"/>
                </a:cubicBezTo>
              </a:path>
            </a:pathLst>
          </a:custGeom>
          <a:noFill/>
          <a:ln w="34925">
            <a:solidFill>
              <a:srgbClr val="800000"/>
            </a:solidFill>
            <a:round/>
            <a:headEnd type="oval" w="lg" len="lg"/>
            <a:tailEnd type="stealth" w="lg" len="lg"/>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48159" name="Rectangle 48"/>
          <p:cNvSpPr>
            <a:spLocks noChangeArrowheads="1"/>
          </p:cNvSpPr>
          <p:nvPr/>
        </p:nvSpPr>
        <p:spPr bwMode="auto">
          <a:xfrm>
            <a:off x="4191000" y="4495800"/>
            <a:ext cx="14001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900">
                <a:solidFill>
                  <a:srgbClr val="000000"/>
                </a:solidFill>
                <a:latin typeface="Cambria" pitchFamily="18" charset="0"/>
              </a:rPr>
              <a:t>the same memory location as above – but now </a:t>
            </a:r>
            <a:r>
              <a:rPr lang="en-US" altLang="en-US" sz="900" i="1">
                <a:solidFill>
                  <a:srgbClr val="000000"/>
                </a:solidFill>
                <a:latin typeface="Cambria" pitchFamily="18" charset="0"/>
              </a:rPr>
              <a:t>holding </a:t>
            </a:r>
            <a:r>
              <a:rPr lang="en-US" altLang="en-US" sz="900">
                <a:solidFill>
                  <a:srgbClr val="000000"/>
                </a:solidFill>
                <a:latin typeface="Cambria" pitchFamily="18" charset="0"/>
              </a:rPr>
              <a:t>a different memory location – one pointing to a newly-born (or poured) object!</a:t>
            </a:r>
            <a:endParaRPr lang="en-US" altLang="en-US" sz="900"/>
          </a:p>
        </p:txBody>
      </p:sp>
      <p:sp>
        <p:nvSpPr>
          <p:cNvPr id="48160" name="Rectangle 40"/>
          <p:cNvSpPr>
            <a:spLocks noChangeArrowheads="1"/>
          </p:cNvSpPr>
          <p:nvPr/>
        </p:nvSpPr>
        <p:spPr bwMode="auto">
          <a:xfrm>
            <a:off x="7666038" y="4460875"/>
            <a:ext cx="14081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100">
                <a:solidFill>
                  <a:srgbClr val="800000"/>
                </a:solidFill>
                <a:latin typeface="Calibri" pitchFamily="34" charset="0"/>
              </a:rPr>
              <a:t>a Java </a:t>
            </a:r>
            <a:r>
              <a:rPr lang="en-US" altLang="en-US" sz="1100" i="1">
                <a:solidFill>
                  <a:srgbClr val="800000"/>
                </a:solidFill>
                <a:latin typeface="Calibri" pitchFamily="34" charset="0"/>
              </a:rPr>
              <a:t>reference</a:t>
            </a:r>
            <a:endParaRPr lang="en-US" altLang="en-US" sz="1100">
              <a:solidFill>
                <a:srgbClr val="800000"/>
              </a:solidFill>
              <a:latin typeface="Calibri" pitchFamily="34" charset="0"/>
            </a:endParaRPr>
          </a:p>
        </p:txBody>
      </p:sp>
      <p:sp>
        <p:nvSpPr>
          <p:cNvPr id="48161" name="Rectangle 41"/>
          <p:cNvSpPr>
            <a:spLocks noChangeArrowheads="1"/>
          </p:cNvSpPr>
          <p:nvPr/>
        </p:nvSpPr>
        <p:spPr bwMode="auto">
          <a:xfrm>
            <a:off x="5654675" y="4951413"/>
            <a:ext cx="1203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a:solidFill>
                  <a:srgbClr val="800000"/>
                </a:solidFill>
                <a:latin typeface="Calibri" pitchFamily="34" charset="0"/>
              </a:rPr>
              <a:t>really holds a memory address</a:t>
            </a:r>
          </a:p>
        </p:txBody>
      </p:sp>
      <p:cxnSp>
        <p:nvCxnSpPr>
          <p:cNvPr id="48162" name="Straight Connector 2"/>
          <p:cNvCxnSpPr>
            <a:cxnSpLocks noChangeShapeType="1"/>
          </p:cNvCxnSpPr>
          <p:nvPr/>
        </p:nvCxnSpPr>
        <p:spPr bwMode="auto">
          <a:xfrm>
            <a:off x="5895975" y="2517775"/>
            <a:ext cx="731838" cy="43338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48163" name="Straight Connector 45"/>
          <p:cNvCxnSpPr>
            <a:cxnSpLocks noChangeShapeType="1"/>
          </p:cNvCxnSpPr>
          <p:nvPr/>
        </p:nvCxnSpPr>
        <p:spPr bwMode="auto">
          <a:xfrm flipV="1">
            <a:off x="5895975" y="2517775"/>
            <a:ext cx="731838" cy="43338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48164" name="TextBox 3"/>
          <p:cNvSpPr txBox="1">
            <a:spLocks noChangeArrowheads="1"/>
          </p:cNvSpPr>
          <p:nvPr/>
        </p:nvSpPr>
        <p:spPr bwMode="auto">
          <a:xfrm>
            <a:off x="7186613" y="71438"/>
            <a:ext cx="1846262"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b="1">
                <a:solidFill>
                  <a:schemeClr val="bg1"/>
                </a:solidFill>
              </a:rPr>
              <a:t>Data in Java </a:t>
            </a:r>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5063040" y="1348560"/>
              <a:ext cx="2590200" cy="1714680"/>
            </p14:xfrm>
          </p:contentPart>
        </mc:Choice>
        <mc:Fallback>
          <p:pic>
            <p:nvPicPr>
              <p:cNvPr id="2" name="Ink 1"/>
              <p:cNvPicPr/>
              <p:nvPr/>
            </p:nvPicPr>
            <p:blipFill>
              <a:blip r:embed="rId3"/>
              <a:stretch>
                <a:fillRect/>
              </a:stretch>
            </p:blipFill>
            <p:spPr>
              <a:xfrm>
                <a:off x="5053680" y="1339200"/>
                <a:ext cx="2608920" cy="1733400"/>
              </a:xfrm>
              <a:prstGeom prst="rect">
                <a:avLst/>
              </a:prstGeom>
            </p:spPr>
          </p:pic>
        </mc:Fallback>
      </mc:AlternateContent>
    </p:spTree>
    <p:extLst>
      <p:ext uri="{BB962C8B-B14F-4D97-AF65-F5344CB8AC3E}">
        <p14:creationId xmlns:p14="http://schemas.microsoft.com/office/powerpoint/2010/main" val="313663956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5"/>
          <p:cNvSpPr txBox="1">
            <a:spLocks noChangeArrowheads="1"/>
          </p:cNvSpPr>
          <p:nvPr/>
        </p:nvSpPr>
        <p:spPr bwMode="auto">
          <a:xfrm>
            <a:off x="990600" y="288925"/>
            <a:ext cx="7315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a:solidFill>
                  <a:srgbClr val="000000"/>
                </a:solidFill>
                <a:latin typeface="Cambria" pitchFamily="18" charset="0"/>
              </a:rPr>
              <a:t>Java'</a:t>
            </a:r>
            <a:r>
              <a:rPr lang="en-US" altLang="ja-JP" sz="3200">
                <a:solidFill>
                  <a:srgbClr val="000000"/>
                </a:solidFill>
                <a:latin typeface="Cambria" pitchFamily="18" charset="0"/>
              </a:rPr>
              <a:t>s built-in (primitive) types</a:t>
            </a:r>
            <a:endParaRPr lang="en-US" altLang="en-US" sz="3200">
              <a:solidFill>
                <a:srgbClr val="000000"/>
              </a:solidFill>
              <a:latin typeface="Cambria" pitchFamily="18" charset="0"/>
            </a:endParaRPr>
          </a:p>
        </p:txBody>
      </p:sp>
      <p:sp>
        <p:nvSpPr>
          <p:cNvPr id="49155" name="Rectangle 7"/>
          <p:cNvSpPr>
            <a:spLocks noChangeArrowheads="1"/>
          </p:cNvSpPr>
          <p:nvPr/>
        </p:nvSpPr>
        <p:spPr bwMode="auto">
          <a:xfrm>
            <a:off x="609600" y="1219200"/>
            <a:ext cx="1858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2000" b="1">
                <a:latin typeface="Courier New" pitchFamily="49" charset="0"/>
              </a:rPr>
              <a:t>int x = 5;</a:t>
            </a:r>
          </a:p>
        </p:txBody>
      </p:sp>
      <p:sp>
        <p:nvSpPr>
          <p:cNvPr id="54278" name="Rectangle 8"/>
          <p:cNvSpPr>
            <a:spLocks noChangeArrowheads="1"/>
          </p:cNvSpPr>
          <p:nvPr/>
        </p:nvSpPr>
        <p:spPr bwMode="auto">
          <a:xfrm>
            <a:off x="990600" y="1690688"/>
            <a:ext cx="2301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defRPr/>
            </a:pPr>
            <a:r>
              <a:rPr lang="en-US" sz="2000" b="1">
                <a:solidFill>
                  <a:schemeClr val="bg1">
                    <a:lumMod val="65000"/>
                  </a:schemeClr>
                </a:solidFill>
                <a:latin typeface="Courier New" pitchFamily="49" charset="0"/>
                <a:ea typeface="MS PGothic" pitchFamily="34" charset="-128"/>
              </a:rPr>
              <a:t>byte b = 3; </a:t>
            </a:r>
          </a:p>
        </p:txBody>
      </p:sp>
      <p:sp>
        <p:nvSpPr>
          <p:cNvPr id="54280" name="Rectangle 10"/>
          <p:cNvSpPr>
            <a:spLocks noChangeArrowheads="1"/>
          </p:cNvSpPr>
          <p:nvPr/>
        </p:nvSpPr>
        <p:spPr bwMode="auto">
          <a:xfrm>
            <a:off x="990600" y="2109788"/>
            <a:ext cx="2384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defRPr/>
            </a:pPr>
            <a:r>
              <a:rPr lang="en-US" sz="2000" b="1">
                <a:solidFill>
                  <a:schemeClr val="bg1">
                    <a:lumMod val="65000"/>
                  </a:schemeClr>
                </a:solidFill>
                <a:latin typeface="Courier New" pitchFamily="49" charset="0"/>
                <a:ea typeface="MS PGothic" pitchFamily="34" charset="-128"/>
              </a:rPr>
              <a:t>short s = 4; </a:t>
            </a:r>
          </a:p>
        </p:txBody>
      </p:sp>
      <p:sp>
        <p:nvSpPr>
          <p:cNvPr id="54281" name="Rectangle 11"/>
          <p:cNvSpPr>
            <a:spLocks noChangeArrowheads="1"/>
          </p:cNvSpPr>
          <p:nvPr/>
        </p:nvSpPr>
        <p:spPr bwMode="auto">
          <a:xfrm>
            <a:off x="990600" y="2528888"/>
            <a:ext cx="2301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defRPr/>
            </a:pPr>
            <a:r>
              <a:rPr lang="en-US" sz="2000" b="1">
                <a:solidFill>
                  <a:schemeClr val="bg1">
                    <a:lumMod val="65000"/>
                  </a:schemeClr>
                </a:solidFill>
                <a:latin typeface="Courier New" pitchFamily="49" charset="0"/>
                <a:ea typeface="MS PGothic" pitchFamily="34" charset="-128"/>
              </a:rPr>
              <a:t>long l = 6; </a:t>
            </a:r>
          </a:p>
        </p:txBody>
      </p:sp>
      <p:sp>
        <p:nvSpPr>
          <p:cNvPr id="49159" name="Text Box 12"/>
          <p:cNvSpPr txBox="1">
            <a:spLocks noChangeArrowheads="1"/>
          </p:cNvSpPr>
          <p:nvPr/>
        </p:nvSpPr>
        <p:spPr bwMode="auto">
          <a:xfrm>
            <a:off x="3200400" y="1714500"/>
            <a:ext cx="4876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b="1">
                <a:solidFill>
                  <a:srgbClr val="A6A6A6"/>
                </a:solidFill>
                <a:cs typeface="Times New Roman" pitchFamily="18" charset="0"/>
              </a:rPr>
              <a:t>holds  from                 -128  to  127</a:t>
            </a:r>
          </a:p>
        </p:txBody>
      </p:sp>
      <p:sp>
        <p:nvSpPr>
          <p:cNvPr id="49160" name="Text Box 13"/>
          <p:cNvSpPr txBox="1">
            <a:spLocks noChangeArrowheads="1"/>
          </p:cNvSpPr>
          <p:nvPr/>
        </p:nvSpPr>
        <p:spPr bwMode="auto">
          <a:xfrm>
            <a:off x="3200400" y="2135188"/>
            <a:ext cx="4876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b="1">
                <a:solidFill>
                  <a:srgbClr val="A6A6A6"/>
                </a:solidFill>
                <a:cs typeface="Times New Roman" pitchFamily="18" charset="0"/>
              </a:rPr>
              <a:t>holds  from             -32768  to  32767</a:t>
            </a:r>
          </a:p>
        </p:txBody>
      </p:sp>
      <p:sp>
        <p:nvSpPr>
          <p:cNvPr id="49161" name="Text Box 14"/>
          <p:cNvSpPr txBox="1">
            <a:spLocks noChangeArrowheads="1"/>
          </p:cNvSpPr>
          <p:nvPr/>
        </p:nvSpPr>
        <p:spPr bwMode="auto">
          <a:xfrm>
            <a:off x="3200400" y="2600325"/>
            <a:ext cx="579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b="1">
                <a:solidFill>
                  <a:srgbClr val="A6A6A6"/>
                </a:solidFill>
                <a:cs typeface="Times New Roman" pitchFamily="18" charset="0"/>
              </a:rPr>
              <a:t>holds  from  -9,223,372,036,854,775,808  to  9,223,372,036,854,775,807</a:t>
            </a:r>
          </a:p>
        </p:txBody>
      </p:sp>
      <p:sp>
        <p:nvSpPr>
          <p:cNvPr id="49162" name="Text Box 16"/>
          <p:cNvSpPr txBox="1">
            <a:spLocks noChangeArrowheads="1"/>
          </p:cNvSpPr>
          <p:nvPr/>
        </p:nvSpPr>
        <p:spPr bwMode="auto">
          <a:xfrm>
            <a:off x="3200400" y="1277938"/>
            <a:ext cx="472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b="1">
                <a:solidFill>
                  <a:srgbClr val="A6A6A6"/>
                </a:solidFill>
                <a:cs typeface="Times New Roman" pitchFamily="18" charset="0"/>
              </a:rPr>
              <a:t>holds  from  -2,147,483,648  to  2,147,483,647</a:t>
            </a:r>
          </a:p>
        </p:txBody>
      </p:sp>
      <p:sp>
        <p:nvSpPr>
          <p:cNvPr id="49163" name="Text Box 6"/>
          <p:cNvSpPr txBox="1">
            <a:spLocks noChangeArrowheads="1"/>
          </p:cNvSpPr>
          <p:nvPr/>
        </p:nvSpPr>
        <p:spPr bwMode="auto">
          <a:xfrm>
            <a:off x="609600" y="4038600"/>
            <a:ext cx="2878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2000" b="1">
                <a:latin typeface="Courier New" pitchFamily="49" charset="0"/>
              </a:rPr>
              <a:t>boolean b = true;</a:t>
            </a:r>
          </a:p>
        </p:txBody>
      </p:sp>
      <p:sp>
        <p:nvSpPr>
          <p:cNvPr id="49164" name="Text Box 15"/>
          <p:cNvSpPr txBox="1">
            <a:spLocks noChangeArrowheads="1"/>
          </p:cNvSpPr>
          <p:nvPr/>
        </p:nvSpPr>
        <p:spPr bwMode="auto">
          <a:xfrm>
            <a:off x="3516313" y="4089400"/>
            <a:ext cx="3535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b="1">
                <a:solidFill>
                  <a:srgbClr val="A6A6A6"/>
                </a:solidFill>
                <a:cs typeface="Times New Roman" pitchFamily="18" charset="0"/>
              </a:rPr>
              <a:t>holds  either  true  or  false</a:t>
            </a:r>
          </a:p>
        </p:txBody>
      </p:sp>
      <p:sp>
        <p:nvSpPr>
          <p:cNvPr id="32" name="Rectangle 19"/>
          <p:cNvSpPr>
            <a:spLocks noChangeArrowheads="1"/>
          </p:cNvSpPr>
          <p:nvPr/>
        </p:nvSpPr>
        <p:spPr bwMode="auto">
          <a:xfrm>
            <a:off x="990600" y="3475038"/>
            <a:ext cx="60023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defRPr/>
            </a:pPr>
            <a:r>
              <a:rPr lang="en-US" sz="2000" b="1" dirty="0">
                <a:solidFill>
                  <a:schemeClr val="bg1">
                    <a:lumMod val="65000"/>
                  </a:schemeClr>
                </a:solidFill>
                <a:latin typeface="Courier New" pitchFamily="49" charset="0"/>
                <a:ea typeface="MS PGothic" pitchFamily="34" charset="-128"/>
              </a:rPr>
              <a:t>float f = 42.0;</a:t>
            </a:r>
          </a:p>
        </p:txBody>
      </p:sp>
      <p:sp>
        <p:nvSpPr>
          <p:cNvPr id="49166" name="Text Box 20"/>
          <p:cNvSpPr txBox="1">
            <a:spLocks noChangeArrowheads="1"/>
          </p:cNvSpPr>
          <p:nvPr/>
        </p:nvSpPr>
        <p:spPr bwMode="auto">
          <a:xfrm>
            <a:off x="609600" y="3048000"/>
            <a:ext cx="624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2000" b="1">
                <a:latin typeface="Courier New" pitchFamily="49" charset="0"/>
              </a:rPr>
              <a:t>double d = 42.0;</a:t>
            </a:r>
          </a:p>
        </p:txBody>
      </p:sp>
      <p:sp>
        <p:nvSpPr>
          <p:cNvPr id="49167" name="Text Box 22"/>
          <p:cNvSpPr txBox="1">
            <a:spLocks noChangeArrowheads="1"/>
          </p:cNvSpPr>
          <p:nvPr/>
        </p:nvSpPr>
        <p:spPr bwMode="auto">
          <a:xfrm>
            <a:off x="3516313" y="3525838"/>
            <a:ext cx="4876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b="1">
                <a:solidFill>
                  <a:srgbClr val="A6A6A6"/>
                </a:solidFill>
                <a:cs typeface="Times New Roman" pitchFamily="18" charset="0"/>
              </a:rPr>
              <a:t>about 7 places of precision   (vs. double'</a:t>
            </a:r>
            <a:r>
              <a:rPr lang="en-US" altLang="ja-JP" sz="1400" b="1">
                <a:solidFill>
                  <a:srgbClr val="A6A6A6"/>
                </a:solidFill>
                <a:cs typeface="Times New Roman" pitchFamily="18" charset="0"/>
              </a:rPr>
              <a:t>s 15) </a:t>
            </a:r>
            <a:endParaRPr lang="en-US" altLang="en-US" sz="1400" b="1">
              <a:solidFill>
                <a:srgbClr val="A6A6A6"/>
              </a:solidFill>
              <a:cs typeface="Times New Roman" pitchFamily="18" charset="0"/>
            </a:endParaRPr>
          </a:p>
        </p:txBody>
      </p:sp>
      <p:sp>
        <p:nvSpPr>
          <p:cNvPr id="49168" name="Text Box 16"/>
          <p:cNvSpPr txBox="1">
            <a:spLocks noChangeArrowheads="1"/>
          </p:cNvSpPr>
          <p:nvPr/>
        </p:nvSpPr>
        <p:spPr bwMode="auto">
          <a:xfrm>
            <a:off x="3505200" y="3048000"/>
            <a:ext cx="472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b="1">
                <a:solidFill>
                  <a:srgbClr val="A6A6A6"/>
                </a:solidFill>
                <a:cs typeface="Times New Roman" pitchFamily="18" charset="0"/>
              </a:rPr>
              <a:t>holds  up to 1.0 * 10**307  (pos. or neg.)</a:t>
            </a:r>
          </a:p>
        </p:txBody>
      </p:sp>
      <p:sp>
        <p:nvSpPr>
          <p:cNvPr id="49169" name="Text Box 18"/>
          <p:cNvSpPr txBox="1">
            <a:spLocks noChangeArrowheads="1"/>
          </p:cNvSpPr>
          <p:nvPr/>
        </p:nvSpPr>
        <p:spPr bwMode="auto">
          <a:xfrm>
            <a:off x="609600" y="4632325"/>
            <a:ext cx="2547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2000" b="1">
                <a:latin typeface="Courier New" pitchFamily="49" charset="0"/>
              </a:rPr>
              <a:t>char c = 't';</a:t>
            </a:r>
          </a:p>
        </p:txBody>
      </p:sp>
      <p:sp>
        <p:nvSpPr>
          <p:cNvPr id="49170" name="Text Box 21"/>
          <p:cNvSpPr txBox="1">
            <a:spLocks noChangeArrowheads="1"/>
          </p:cNvSpPr>
          <p:nvPr/>
        </p:nvSpPr>
        <p:spPr bwMode="auto">
          <a:xfrm>
            <a:off x="3505200" y="4672013"/>
            <a:ext cx="3429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b="1">
                <a:solidFill>
                  <a:srgbClr val="A6A6A6"/>
                </a:solidFill>
                <a:cs typeface="Times New Roman" pitchFamily="18" charset="0"/>
              </a:rPr>
              <a:t>used to hold single characters</a:t>
            </a:r>
          </a:p>
        </p:txBody>
      </p:sp>
      <p:sp>
        <p:nvSpPr>
          <p:cNvPr id="49171" name="Text Box 17"/>
          <p:cNvSpPr txBox="1">
            <a:spLocks noChangeArrowheads="1"/>
          </p:cNvSpPr>
          <p:nvPr/>
        </p:nvSpPr>
        <p:spPr bwMode="auto">
          <a:xfrm>
            <a:off x="581025" y="5334000"/>
            <a:ext cx="624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2000" b="1">
                <a:solidFill>
                  <a:srgbClr val="C00000"/>
                </a:solidFill>
                <a:latin typeface="Courier New" pitchFamily="49" charset="0"/>
              </a:rPr>
              <a:t>String s = "this is a string of text";</a:t>
            </a:r>
          </a:p>
        </p:txBody>
      </p:sp>
      <p:sp>
        <p:nvSpPr>
          <p:cNvPr id="49172" name="Text Box 25"/>
          <p:cNvSpPr txBox="1">
            <a:spLocks noChangeArrowheads="1"/>
          </p:cNvSpPr>
          <p:nvPr/>
        </p:nvSpPr>
        <p:spPr bwMode="auto">
          <a:xfrm>
            <a:off x="6908800" y="5529263"/>
            <a:ext cx="1765300" cy="5238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400">
                <a:solidFill>
                  <a:srgbClr val="04841C"/>
                </a:solidFill>
                <a:latin typeface="Comic Sans MS" pitchFamily="66" charset="0"/>
              </a:rPr>
              <a:t>Note the single vs. double quotes !</a:t>
            </a:r>
          </a:p>
        </p:txBody>
      </p:sp>
      <p:sp>
        <p:nvSpPr>
          <p:cNvPr id="49173" name="Text Box 28"/>
          <p:cNvSpPr txBox="1">
            <a:spLocks noChangeArrowheads="1"/>
          </p:cNvSpPr>
          <p:nvPr/>
        </p:nvSpPr>
        <p:spPr bwMode="auto">
          <a:xfrm>
            <a:off x="6743700" y="6172200"/>
            <a:ext cx="2095500" cy="3048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400" b="1">
                <a:solidFill>
                  <a:srgbClr val="04841C"/>
                </a:solidFill>
                <a:latin typeface="Arial" pitchFamily="34" charset="0"/>
              </a:rPr>
              <a:t>sketch these two…</a:t>
            </a:r>
          </a:p>
        </p:txBody>
      </p:sp>
      <p:sp>
        <p:nvSpPr>
          <p:cNvPr id="49174" name="Text Box 17"/>
          <p:cNvSpPr txBox="1">
            <a:spLocks noChangeArrowheads="1"/>
          </p:cNvSpPr>
          <p:nvPr/>
        </p:nvSpPr>
        <p:spPr bwMode="auto">
          <a:xfrm rot="-834760">
            <a:off x="3617913" y="5776913"/>
            <a:ext cx="2032000" cy="554037"/>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a:solidFill>
                  <a:srgbClr val="C00000"/>
                </a:solidFill>
                <a:latin typeface="Cambria" pitchFamily="18" charset="0"/>
              </a:rPr>
              <a:t>Strings are Objects, not primitive types.</a:t>
            </a:r>
          </a:p>
        </p:txBody>
      </p:sp>
      <p:sp>
        <p:nvSpPr>
          <p:cNvPr id="44" name="Text Box 17"/>
          <p:cNvSpPr txBox="1">
            <a:spLocks noChangeArrowheads="1"/>
          </p:cNvSpPr>
          <p:nvPr/>
        </p:nvSpPr>
        <p:spPr bwMode="auto">
          <a:xfrm rot="20765240">
            <a:off x="6605588" y="1514475"/>
            <a:ext cx="2032000" cy="554038"/>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9pPr>
          </a:lstStyle>
          <a:p>
            <a:pPr algn="ctr">
              <a:defRPr/>
            </a:pPr>
            <a:r>
              <a:rPr lang="en-US" sz="1500" dirty="0" smtClean="0">
                <a:latin typeface="Cambria" pitchFamily="18" charset="0"/>
              </a:rPr>
              <a:t>These eight are the only primitive types.</a:t>
            </a:r>
          </a:p>
        </p:txBody>
      </p:sp>
      <p:cxnSp>
        <p:nvCxnSpPr>
          <p:cNvPr id="49176" name="Straight Arrow Connector 2"/>
          <p:cNvCxnSpPr>
            <a:cxnSpLocks noChangeShapeType="1"/>
          </p:cNvCxnSpPr>
          <p:nvPr/>
        </p:nvCxnSpPr>
        <p:spPr bwMode="auto">
          <a:xfrm flipV="1">
            <a:off x="742950" y="5730875"/>
            <a:ext cx="0" cy="746125"/>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8508338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2"/>
          <p:cNvSpPr txBox="1">
            <a:spLocks noChangeArrowheads="1"/>
          </p:cNvSpPr>
          <p:nvPr/>
        </p:nvSpPr>
        <p:spPr bwMode="auto">
          <a:xfrm>
            <a:off x="1692275" y="174625"/>
            <a:ext cx="5775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400">
                <a:solidFill>
                  <a:srgbClr val="000000"/>
                </a:solidFill>
              </a:rPr>
              <a:t>Java family pictures</a:t>
            </a:r>
          </a:p>
        </p:txBody>
      </p:sp>
      <p:sp>
        <p:nvSpPr>
          <p:cNvPr id="50179" name="Text Box 13"/>
          <p:cNvSpPr txBox="1">
            <a:spLocks noChangeArrowheads="1"/>
          </p:cNvSpPr>
          <p:nvPr/>
        </p:nvSpPr>
        <p:spPr bwMode="auto">
          <a:xfrm>
            <a:off x="304800" y="1077913"/>
            <a:ext cx="216693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703F3"/>
                </a:solidFill>
              </a:rPr>
              <a:t>Primitive types</a:t>
            </a:r>
          </a:p>
        </p:txBody>
      </p:sp>
      <p:sp>
        <p:nvSpPr>
          <p:cNvPr id="50180" name="Text Box 14"/>
          <p:cNvSpPr txBox="1">
            <a:spLocks noChangeArrowheads="1"/>
          </p:cNvSpPr>
          <p:nvPr/>
        </p:nvSpPr>
        <p:spPr bwMode="auto">
          <a:xfrm>
            <a:off x="304800" y="3228975"/>
            <a:ext cx="177323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C00000"/>
                </a:solidFill>
              </a:rPr>
              <a:t>Objects</a:t>
            </a:r>
          </a:p>
        </p:txBody>
      </p:sp>
      <p:sp>
        <p:nvSpPr>
          <p:cNvPr id="50181" name="Rectangle 15"/>
          <p:cNvSpPr>
            <a:spLocks noChangeArrowheads="1"/>
          </p:cNvSpPr>
          <p:nvPr/>
        </p:nvSpPr>
        <p:spPr bwMode="auto">
          <a:xfrm>
            <a:off x="3367088" y="1846263"/>
            <a:ext cx="762000" cy="762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50182" name="Rectangle 17"/>
          <p:cNvSpPr>
            <a:spLocks noChangeArrowheads="1"/>
          </p:cNvSpPr>
          <p:nvPr/>
        </p:nvSpPr>
        <p:spPr bwMode="auto">
          <a:xfrm>
            <a:off x="3276600" y="4895850"/>
            <a:ext cx="762000" cy="762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50183" name="Line 24"/>
          <p:cNvSpPr>
            <a:spLocks noChangeShapeType="1"/>
          </p:cNvSpPr>
          <p:nvPr/>
        </p:nvSpPr>
        <p:spPr bwMode="auto">
          <a:xfrm>
            <a:off x="3656013" y="5241925"/>
            <a:ext cx="1601787" cy="26035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184" name="Text Box 25"/>
          <p:cNvSpPr txBox="1">
            <a:spLocks noChangeArrowheads="1"/>
          </p:cNvSpPr>
          <p:nvPr/>
        </p:nvSpPr>
        <p:spPr bwMode="auto">
          <a:xfrm>
            <a:off x="457200" y="1846263"/>
            <a:ext cx="1905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100">
                <a:solidFill>
                  <a:srgbClr val="000000"/>
                </a:solidFill>
                <a:latin typeface="Calibri" pitchFamily="34" charset="0"/>
              </a:rPr>
              <a:t>a container holding </a:t>
            </a:r>
            <a:r>
              <a:rPr lang="en-US" altLang="en-US" sz="2100">
                <a:solidFill>
                  <a:srgbClr val="0703F3"/>
                </a:solidFill>
                <a:latin typeface="Calibri" pitchFamily="34" charset="0"/>
              </a:rPr>
              <a:t>data</a:t>
            </a:r>
            <a:endParaRPr lang="en-US" altLang="en-US" sz="2100">
              <a:solidFill>
                <a:srgbClr val="000000"/>
              </a:solidFill>
              <a:latin typeface="Calibri" pitchFamily="34" charset="0"/>
            </a:endParaRPr>
          </a:p>
        </p:txBody>
      </p:sp>
      <p:sp>
        <p:nvSpPr>
          <p:cNvPr id="50185" name="Text Box 26"/>
          <p:cNvSpPr txBox="1">
            <a:spLocks noChangeArrowheads="1"/>
          </p:cNvSpPr>
          <p:nvPr/>
        </p:nvSpPr>
        <p:spPr bwMode="auto">
          <a:xfrm>
            <a:off x="152400" y="4491038"/>
            <a:ext cx="24907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100">
                <a:solidFill>
                  <a:srgbClr val="000000"/>
                </a:solidFill>
                <a:latin typeface="Calibri" pitchFamily="34" charset="0"/>
              </a:rPr>
              <a:t>a container holding a </a:t>
            </a:r>
            <a:r>
              <a:rPr lang="en-US" altLang="en-US" sz="2100">
                <a:solidFill>
                  <a:srgbClr val="FF0000"/>
                </a:solidFill>
                <a:latin typeface="Calibri" pitchFamily="34" charset="0"/>
              </a:rPr>
              <a:t>memory reference </a:t>
            </a:r>
            <a:r>
              <a:rPr lang="en-US" altLang="en-US" sz="2100">
                <a:solidFill>
                  <a:srgbClr val="000000"/>
                </a:solidFill>
                <a:latin typeface="Calibri" pitchFamily="34" charset="0"/>
              </a:rPr>
              <a:t>to structured data     </a:t>
            </a:r>
            <a:r>
              <a:rPr lang="en-US" altLang="en-US" sz="2100" i="1">
                <a:solidFill>
                  <a:srgbClr val="000000"/>
                </a:solidFill>
                <a:latin typeface="Calibri" pitchFamily="34" charset="0"/>
              </a:rPr>
              <a:t>"on the heap"</a:t>
            </a:r>
            <a:endParaRPr lang="en-US" altLang="en-US" sz="2100" i="1">
              <a:solidFill>
                <a:srgbClr val="FF0000"/>
              </a:solidFill>
              <a:latin typeface="Calibri" pitchFamily="34" charset="0"/>
            </a:endParaRPr>
          </a:p>
        </p:txBody>
      </p:sp>
      <p:sp>
        <p:nvSpPr>
          <p:cNvPr id="58379" name="Text Box 73"/>
          <p:cNvSpPr txBox="1">
            <a:spLocks noChangeArrowheads="1"/>
          </p:cNvSpPr>
          <p:nvPr/>
        </p:nvSpPr>
        <p:spPr bwMode="auto">
          <a:xfrm>
            <a:off x="6469063" y="1651000"/>
            <a:ext cx="20383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9pPr>
          </a:lstStyle>
          <a:p>
            <a:pPr algn="ctr">
              <a:defRPr/>
            </a:pPr>
            <a:r>
              <a:rPr lang="en-US" sz="1500" b="1" dirty="0" err="1" smtClean="0">
                <a:solidFill>
                  <a:srgbClr val="000000"/>
                </a:solidFill>
                <a:latin typeface="Courier New" pitchFamily="49" charset="0"/>
              </a:rPr>
              <a:t>int</a:t>
            </a:r>
            <a:r>
              <a:rPr lang="en-US" sz="1500" b="1" dirty="0" smtClean="0">
                <a:solidFill>
                  <a:srgbClr val="000000"/>
                </a:solidFill>
                <a:latin typeface="Courier New" pitchFamily="49" charset="0"/>
              </a:rPr>
              <a:t>, double, </a:t>
            </a:r>
            <a:r>
              <a:rPr lang="en-US" sz="1500" b="1" dirty="0" err="1" smtClean="0">
                <a:solidFill>
                  <a:srgbClr val="000000"/>
                </a:solidFill>
                <a:latin typeface="Courier New" pitchFamily="49" charset="0"/>
              </a:rPr>
              <a:t>boolean</a:t>
            </a:r>
            <a:r>
              <a:rPr lang="en-US" sz="1500" b="1" dirty="0" smtClean="0">
                <a:solidFill>
                  <a:srgbClr val="000000"/>
                </a:solidFill>
                <a:latin typeface="Courier New" pitchFamily="49" charset="0"/>
              </a:rPr>
              <a:t>, char, </a:t>
            </a:r>
            <a:r>
              <a:rPr lang="en-US" sz="1500" b="1" dirty="0" smtClean="0">
                <a:solidFill>
                  <a:schemeClr val="bg1">
                    <a:lumMod val="65000"/>
                  </a:schemeClr>
                </a:solidFill>
                <a:latin typeface="Courier New" pitchFamily="49" charset="0"/>
              </a:rPr>
              <a:t>byte, short, long, float</a:t>
            </a:r>
          </a:p>
        </p:txBody>
      </p:sp>
      <p:sp>
        <p:nvSpPr>
          <p:cNvPr id="50187" name="Text Box 74"/>
          <p:cNvSpPr txBox="1">
            <a:spLocks noChangeArrowheads="1"/>
          </p:cNvSpPr>
          <p:nvPr/>
        </p:nvSpPr>
        <p:spPr bwMode="auto">
          <a:xfrm>
            <a:off x="1658938" y="3316288"/>
            <a:ext cx="3784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500">
                <a:solidFill>
                  <a:srgbClr val="C00000"/>
                </a:solidFill>
              </a:rPr>
              <a:t>named collections of named data</a:t>
            </a:r>
          </a:p>
        </p:txBody>
      </p:sp>
      <p:sp>
        <p:nvSpPr>
          <p:cNvPr id="50188" name="Rectangle 16"/>
          <p:cNvSpPr>
            <a:spLocks noChangeArrowheads="1"/>
          </p:cNvSpPr>
          <p:nvPr/>
        </p:nvSpPr>
        <p:spPr bwMode="auto">
          <a:xfrm>
            <a:off x="5861050" y="5373688"/>
            <a:ext cx="361950" cy="368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grpSp>
        <p:nvGrpSpPr>
          <p:cNvPr id="50189" name="Group 18"/>
          <p:cNvGrpSpPr>
            <a:grpSpLocks/>
          </p:cNvGrpSpPr>
          <p:nvPr/>
        </p:nvGrpSpPr>
        <p:grpSpPr bwMode="auto">
          <a:xfrm>
            <a:off x="5410200" y="5011738"/>
            <a:ext cx="1701800" cy="1273175"/>
            <a:chOff x="3069" y="1495"/>
            <a:chExt cx="2572" cy="1907"/>
          </a:xfrm>
        </p:grpSpPr>
        <p:sp>
          <p:nvSpPr>
            <p:cNvPr id="50215" name="Freeform 19"/>
            <p:cNvSpPr>
              <a:spLocks/>
            </p:cNvSpPr>
            <p:nvPr/>
          </p:nvSpPr>
          <p:spPr bwMode="auto">
            <a:xfrm>
              <a:off x="3459" y="1645"/>
              <a:ext cx="1751" cy="1315"/>
            </a:xfrm>
            <a:custGeom>
              <a:avLst/>
              <a:gdLst>
                <a:gd name="T0" fmla="*/ 816 w 1751"/>
                <a:gd name="T1" fmla="*/ 40 h 1315"/>
                <a:gd name="T2" fmla="*/ 521 w 1751"/>
                <a:gd name="T3" fmla="*/ 65 h 1315"/>
                <a:gd name="T4" fmla="*/ 401 w 1751"/>
                <a:gd name="T5" fmla="*/ 85 h 1315"/>
                <a:gd name="T6" fmla="*/ 296 w 1751"/>
                <a:gd name="T7" fmla="*/ 115 h 1315"/>
                <a:gd name="T8" fmla="*/ 206 w 1751"/>
                <a:gd name="T9" fmla="*/ 155 h 1315"/>
                <a:gd name="T10" fmla="*/ 96 w 1751"/>
                <a:gd name="T11" fmla="*/ 245 h 1315"/>
                <a:gd name="T12" fmla="*/ 56 w 1751"/>
                <a:gd name="T13" fmla="*/ 310 h 1315"/>
                <a:gd name="T14" fmla="*/ 31 w 1751"/>
                <a:gd name="T15" fmla="*/ 380 h 1315"/>
                <a:gd name="T16" fmla="*/ 1 w 1751"/>
                <a:gd name="T17" fmla="*/ 585 h 1315"/>
                <a:gd name="T18" fmla="*/ 16 w 1751"/>
                <a:gd name="T19" fmla="*/ 780 h 1315"/>
                <a:gd name="T20" fmla="*/ 106 w 1751"/>
                <a:gd name="T21" fmla="*/ 950 h 1315"/>
                <a:gd name="T22" fmla="*/ 131 w 1751"/>
                <a:gd name="T23" fmla="*/ 1010 h 1315"/>
                <a:gd name="T24" fmla="*/ 361 w 1751"/>
                <a:gd name="T25" fmla="*/ 1200 h 1315"/>
                <a:gd name="T26" fmla="*/ 466 w 1751"/>
                <a:gd name="T27" fmla="*/ 1230 h 1315"/>
                <a:gd name="T28" fmla="*/ 756 w 1751"/>
                <a:gd name="T29" fmla="*/ 1290 h 1315"/>
                <a:gd name="T30" fmla="*/ 1176 w 1751"/>
                <a:gd name="T31" fmla="*/ 1280 h 1315"/>
                <a:gd name="T32" fmla="*/ 1276 w 1751"/>
                <a:gd name="T33" fmla="*/ 1260 h 1315"/>
                <a:gd name="T34" fmla="*/ 1396 w 1751"/>
                <a:gd name="T35" fmla="*/ 1220 h 1315"/>
                <a:gd name="T36" fmla="*/ 1461 w 1751"/>
                <a:gd name="T37" fmla="*/ 1185 h 1315"/>
                <a:gd name="T38" fmla="*/ 1531 w 1751"/>
                <a:gd name="T39" fmla="*/ 1130 h 1315"/>
                <a:gd name="T40" fmla="*/ 1601 w 1751"/>
                <a:gd name="T41" fmla="*/ 1055 h 1315"/>
                <a:gd name="T42" fmla="*/ 1646 w 1751"/>
                <a:gd name="T43" fmla="*/ 990 h 1315"/>
                <a:gd name="T44" fmla="*/ 1691 w 1751"/>
                <a:gd name="T45" fmla="*/ 855 h 1315"/>
                <a:gd name="T46" fmla="*/ 1706 w 1751"/>
                <a:gd name="T47" fmla="*/ 720 h 1315"/>
                <a:gd name="T48" fmla="*/ 1751 w 1751"/>
                <a:gd name="T49" fmla="*/ 450 h 1315"/>
                <a:gd name="T50" fmla="*/ 1641 w 1751"/>
                <a:gd name="T51" fmla="*/ 200 h 1315"/>
                <a:gd name="T52" fmla="*/ 1571 w 1751"/>
                <a:gd name="T53" fmla="*/ 140 h 1315"/>
                <a:gd name="T54" fmla="*/ 1431 w 1751"/>
                <a:gd name="T55" fmla="*/ 55 h 1315"/>
                <a:gd name="T56" fmla="*/ 1356 w 1751"/>
                <a:gd name="T57" fmla="*/ 25 h 1315"/>
                <a:gd name="T58" fmla="*/ 1281 w 1751"/>
                <a:gd name="T59" fmla="*/ 20 h 1315"/>
                <a:gd name="T60" fmla="*/ 936 w 1751"/>
                <a:gd name="T61" fmla="*/ 25 h 1315"/>
                <a:gd name="T62" fmla="*/ 816 w 1751"/>
                <a:gd name="T63" fmla="*/ 40 h 1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51"/>
                <a:gd name="T97" fmla="*/ 0 h 1315"/>
                <a:gd name="T98" fmla="*/ 1751 w 1751"/>
                <a:gd name="T99" fmla="*/ 1315 h 13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51" h="1315">
                  <a:moveTo>
                    <a:pt x="816" y="40"/>
                  </a:moveTo>
                  <a:cubicBezTo>
                    <a:pt x="715" y="44"/>
                    <a:pt x="620" y="53"/>
                    <a:pt x="521" y="65"/>
                  </a:cubicBezTo>
                  <a:cubicBezTo>
                    <a:pt x="484" y="77"/>
                    <a:pt x="439" y="79"/>
                    <a:pt x="401" y="85"/>
                  </a:cubicBezTo>
                  <a:cubicBezTo>
                    <a:pt x="366" y="96"/>
                    <a:pt x="330" y="101"/>
                    <a:pt x="296" y="115"/>
                  </a:cubicBezTo>
                  <a:cubicBezTo>
                    <a:pt x="265" y="127"/>
                    <a:pt x="236" y="142"/>
                    <a:pt x="206" y="155"/>
                  </a:cubicBezTo>
                  <a:cubicBezTo>
                    <a:pt x="177" y="183"/>
                    <a:pt x="114" y="207"/>
                    <a:pt x="96" y="245"/>
                  </a:cubicBezTo>
                  <a:cubicBezTo>
                    <a:pt x="84" y="268"/>
                    <a:pt x="71" y="289"/>
                    <a:pt x="56" y="310"/>
                  </a:cubicBezTo>
                  <a:cubicBezTo>
                    <a:pt x="48" y="333"/>
                    <a:pt x="35" y="356"/>
                    <a:pt x="31" y="380"/>
                  </a:cubicBezTo>
                  <a:cubicBezTo>
                    <a:pt x="17" y="447"/>
                    <a:pt x="14" y="517"/>
                    <a:pt x="1" y="585"/>
                  </a:cubicBezTo>
                  <a:cubicBezTo>
                    <a:pt x="3" y="637"/>
                    <a:pt x="0" y="721"/>
                    <a:pt x="16" y="780"/>
                  </a:cubicBezTo>
                  <a:cubicBezTo>
                    <a:pt x="33" y="842"/>
                    <a:pt x="77" y="892"/>
                    <a:pt x="106" y="950"/>
                  </a:cubicBezTo>
                  <a:cubicBezTo>
                    <a:pt x="115" y="969"/>
                    <a:pt x="119" y="991"/>
                    <a:pt x="131" y="1010"/>
                  </a:cubicBezTo>
                  <a:cubicBezTo>
                    <a:pt x="184" y="1095"/>
                    <a:pt x="256" y="1179"/>
                    <a:pt x="361" y="1200"/>
                  </a:cubicBezTo>
                  <a:cubicBezTo>
                    <a:pt x="394" y="1216"/>
                    <a:pt x="431" y="1216"/>
                    <a:pt x="466" y="1230"/>
                  </a:cubicBezTo>
                  <a:cubicBezTo>
                    <a:pt x="558" y="1267"/>
                    <a:pt x="657" y="1281"/>
                    <a:pt x="756" y="1290"/>
                  </a:cubicBezTo>
                  <a:cubicBezTo>
                    <a:pt x="883" y="1315"/>
                    <a:pt x="1044" y="1289"/>
                    <a:pt x="1176" y="1280"/>
                  </a:cubicBezTo>
                  <a:cubicBezTo>
                    <a:pt x="1209" y="1273"/>
                    <a:pt x="1242" y="1266"/>
                    <a:pt x="1276" y="1260"/>
                  </a:cubicBezTo>
                  <a:cubicBezTo>
                    <a:pt x="1311" y="1242"/>
                    <a:pt x="1357" y="1229"/>
                    <a:pt x="1396" y="1220"/>
                  </a:cubicBezTo>
                  <a:cubicBezTo>
                    <a:pt x="1416" y="1206"/>
                    <a:pt x="1440" y="1199"/>
                    <a:pt x="1461" y="1185"/>
                  </a:cubicBezTo>
                  <a:cubicBezTo>
                    <a:pt x="1484" y="1167"/>
                    <a:pt x="1506" y="1146"/>
                    <a:pt x="1531" y="1130"/>
                  </a:cubicBezTo>
                  <a:cubicBezTo>
                    <a:pt x="1550" y="1101"/>
                    <a:pt x="1582" y="1083"/>
                    <a:pt x="1601" y="1055"/>
                  </a:cubicBezTo>
                  <a:cubicBezTo>
                    <a:pt x="1615" y="1033"/>
                    <a:pt x="1631" y="1011"/>
                    <a:pt x="1646" y="990"/>
                  </a:cubicBezTo>
                  <a:cubicBezTo>
                    <a:pt x="1653" y="952"/>
                    <a:pt x="1676" y="891"/>
                    <a:pt x="1691" y="855"/>
                  </a:cubicBezTo>
                  <a:cubicBezTo>
                    <a:pt x="1697" y="810"/>
                    <a:pt x="1698" y="764"/>
                    <a:pt x="1706" y="720"/>
                  </a:cubicBezTo>
                  <a:cubicBezTo>
                    <a:pt x="1720" y="629"/>
                    <a:pt x="1740" y="541"/>
                    <a:pt x="1751" y="450"/>
                  </a:cubicBezTo>
                  <a:cubicBezTo>
                    <a:pt x="1740" y="362"/>
                    <a:pt x="1720" y="252"/>
                    <a:pt x="1641" y="200"/>
                  </a:cubicBezTo>
                  <a:cubicBezTo>
                    <a:pt x="1622" y="172"/>
                    <a:pt x="1595" y="164"/>
                    <a:pt x="1571" y="140"/>
                  </a:cubicBezTo>
                  <a:cubicBezTo>
                    <a:pt x="1530" y="99"/>
                    <a:pt x="1484" y="74"/>
                    <a:pt x="1431" y="55"/>
                  </a:cubicBezTo>
                  <a:cubicBezTo>
                    <a:pt x="1404" y="45"/>
                    <a:pt x="1385" y="28"/>
                    <a:pt x="1356" y="25"/>
                  </a:cubicBezTo>
                  <a:cubicBezTo>
                    <a:pt x="1331" y="21"/>
                    <a:pt x="1306" y="21"/>
                    <a:pt x="1281" y="20"/>
                  </a:cubicBezTo>
                  <a:cubicBezTo>
                    <a:pt x="1166" y="0"/>
                    <a:pt x="1050" y="12"/>
                    <a:pt x="936" y="25"/>
                  </a:cubicBezTo>
                  <a:cubicBezTo>
                    <a:pt x="925" y="26"/>
                    <a:pt x="830" y="25"/>
                    <a:pt x="816" y="40"/>
                  </a:cubicBezTo>
                  <a:close/>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216" name="Freeform 20"/>
            <p:cNvSpPr>
              <a:spLocks/>
            </p:cNvSpPr>
            <p:nvPr/>
          </p:nvSpPr>
          <p:spPr bwMode="auto">
            <a:xfrm>
              <a:off x="3069" y="1495"/>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217" name="Freeform 21"/>
            <p:cNvSpPr>
              <a:spLocks/>
            </p:cNvSpPr>
            <p:nvPr/>
          </p:nvSpPr>
          <p:spPr bwMode="auto">
            <a:xfrm flipH="1">
              <a:off x="5175" y="1511"/>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218" name="Freeform 22"/>
            <p:cNvSpPr>
              <a:spLocks/>
            </p:cNvSpPr>
            <p:nvPr/>
          </p:nvSpPr>
          <p:spPr bwMode="auto">
            <a:xfrm>
              <a:off x="3660" y="2935"/>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219" name="Freeform 23"/>
            <p:cNvSpPr>
              <a:spLocks/>
            </p:cNvSpPr>
            <p:nvPr/>
          </p:nvSpPr>
          <p:spPr bwMode="auto">
            <a:xfrm flipH="1">
              <a:off x="4406" y="2926"/>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0190" name="Rectangle 56"/>
          <p:cNvSpPr>
            <a:spLocks noChangeArrowheads="1"/>
          </p:cNvSpPr>
          <p:nvPr/>
        </p:nvSpPr>
        <p:spPr bwMode="auto">
          <a:xfrm>
            <a:off x="6227763" y="5375275"/>
            <a:ext cx="361950" cy="3635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00"/>
              </a:solidFill>
              <a:latin typeface="Arial" pitchFamily="34" charset="0"/>
            </a:endParaRPr>
          </a:p>
        </p:txBody>
      </p:sp>
      <p:sp>
        <p:nvSpPr>
          <p:cNvPr id="50191" name="Text Box 69"/>
          <p:cNvSpPr txBox="1">
            <a:spLocks noChangeArrowheads="1"/>
          </p:cNvSpPr>
          <p:nvPr/>
        </p:nvSpPr>
        <p:spPr bwMode="auto">
          <a:xfrm>
            <a:off x="5840413" y="5399088"/>
            <a:ext cx="428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400" b="1">
                <a:latin typeface="Arial" pitchFamily="34" charset="0"/>
              </a:rPr>
              <a:t>4</a:t>
            </a:r>
          </a:p>
        </p:txBody>
      </p:sp>
      <p:sp>
        <p:nvSpPr>
          <p:cNvPr id="50192" name="Text Box 70"/>
          <p:cNvSpPr txBox="1">
            <a:spLocks noChangeArrowheads="1"/>
          </p:cNvSpPr>
          <p:nvPr/>
        </p:nvSpPr>
        <p:spPr bwMode="auto">
          <a:xfrm>
            <a:off x="5832475" y="5713413"/>
            <a:ext cx="428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b="1">
                <a:solidFill>
                  <a:srgbClr val="000000"/>
                </a:solidFill>
                <a:latin typeface="Arial" pitchFamily="34" charset="0"/>
              </a:rPr>
              <a:t>x</a:t>
            </a:r>
          </a:p>
        </p:txBody>
      </p:sp>
      <p:sp>
        <p:nvSpPr>
          <p:cNvPr id="50193" name="Text Box 71"/>
          <p:cNvSpPr txBox="1">
            <a:spLocks noChangeArrowheads="1"/>
          </p:cNvSpPr>
          <p:nvPr/>
        </p:nvSpPr>
        <p:spPr bwMode="auto">
          <a:xfrm>
            <a:off x="6183313" y="5708650"/>
            <a:ext cx="428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b="1">
                <a:solidFill>
                  <a:srgbClr val="000000"/>
                </a:solidFill>
                <a:latin typeface="Arial" pitchFamily="34" charset="0"/>
              </a:rPr>
              <a:t>y</a:t>
            </a:r>
          </a:p>
        </p:txBody>
      </p:sp>
      <p:sp>
        <p:nvSpPr>
          <p:cNvPr id="50194" name="Rectangle 93"/>
          <p:cNvSpPr>
            <a:spLocks noChangeArrowheads="1"/>
          </p:cNvSpPr>
          <p:nvPr/>
        </p:nvSpPr>
        <p:spPr bwMode="auto">
          <a:xfrm>
            <a:off x="5643563" y="6383338"/>
            <a:ext cx="12842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000">
                <a:solidFill>
                  <a:srgbClr val="000000"/>
                </a:solidFill>
                <a:latin typeface="Arial" pitchFamily="34" charset="0"/>
              </a:rPr>
              <a:t>a </a:t>
            </a:r>
            <a:r>
              <a:rPr lang="en-US" altLang="en-US" sz="1000">
                <a:solidFill>
                  <a:srgbClr val="000000"/>
                </a:solidFill>
                <a:latin typeface="Courier New" pitchFamily="49" charset="0"/>
              </a:rPr>
              <a:t>Point </a:t>
            </a:r>
            <a:r>
              <a:rPr lang="en-US" altLang="en-US" sz="1000">
                <a:solidFill>
                  <a:srgbClr val="000000"/>
                </a:solidFill>
                <a:latin typeface="Arial" pitchFamily="34" charset="0"/>
              </a:rPr>
              <a:t>object… </a:t>
            </a:r>
          </a:p>
        </p:txBody>
      </p:sp>
      <p:sp>
        <p:nvSpPr>
          <p:cNvPr id="50195" name="Text Box 69"/>
          <p:cNvSpPr txBox="1">
            <a:spLocks noChangeArrowheads="1"/>
          </p:cNvSpPr>
          <p:nvPr/>
        </p:nvSpPr>
        <p:spPr bwMode="auto">
          <a:xfrm>
            <a:off x="6200775" y="5405438"/>
            <a:ext cx="428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400" b="1">
                <a:latin typeface="Arial" pitchFamily="34" charset="0"/>
              </a:rPr>
              <a:t>2</a:t>
            </a:r>
          </a:p>
        </p:txBody>
      </p:sp>
      <p:grpSp>
        <p:nvGrpSpPr>
          <p:cNvPr id="50196" name="Group 18"/>
          <p:cNvGrpSpPr>
            <a:grpSpLocks/>
          </p:cNvGrpSpPr>
          <p:nvPr/>
        </p:nvGrpSpPr>
        <p:grpSpPr bwMode="auto">
          <a:xfrm>
            <a:off x="7086600" y="4097338"/>
            <a:ext cx="1701800" cy="1273175"/>
            <a:chOff x="3069" y="1495"/>
            <a:chExt cx="2572" cy="1907"/>
          </a:xfrm>
        </p:grpSpPr>
        <p:sp>
          <p:nvSpPr>
            <p:cNvPr id="50210" name="Freeform 19"/>
            <p:cNvSpPr>
              <a:spLocks/>
            </p:cNvSpPr>
            <p:nvPr/>
          </p:nvSpPr>
          <p:spPr bwMode="auto">
            <a:xfrm>
              <a:off x="3459" y="1645"/>
              <a:ext cx="1751" cy="1315"/>
            </a:xfrm>
            <a:custGeom>
              <a:avLst/>
              <a:gdLst>
                <a:gd name="T0" fmla="*/ 816 w 1751"/>
                <a:gd name="T1" fmla="*/ 40 h 1315"/>
                <a:gd name="T2" fmla="*/ 521 w 1751"/>
                <a:gd name="T3" fmla="*/ 65 h 1315"/>
                <a:gd name="T4" fmla="*/ 401 w 1751"/>
                <a:gd name="T5" fmla="*/ 85 h 1315"/>
                <a:gd name="T6" fmla="*/ 296 w 1751"/>
                <a:gd name="T7" fmla="*/ 115 h 1315"/>
                <a:gd name="T8" fmla="*/ 206 w 1751"/>
                <a:gd name="T9" fmla="*/ 155 h 1315"/>
                <a:gd name="T10" fmla="*/ 96 w 1751"/>
                <a:gd name="T11" fmla="*/ 245 h 1315"/>
                <a:gd name="T12" fmla="*/ 56 w 1751"/>
                <a:gd name="T13" fmla="*/ 310 h 1315"/>
                <a:gd name="T14" fmla="*/ 31 w 1751"/>
                <a:gd name="T15" fmla="*/ 380 h 1315"/>
                <a:gd name="T16" fmla="*/ 1 w 1751"/>
                <a:gd name="T17" fmla="*/ 585 h 1315"/>
                <a:gd name="T18" fmla="*/ 16 w 1751"/>
                <a:gd name="T19" fmla="*/ 780 h 1315"/>
                <a:gd name="T20" fmla="*/ 106 w 1751"/>
                <a:gd name="T21" fmla="*/ 950 h 1315"/>
                <a:gd name="T22" fmla="*/ 131 w 1751"/>
                <a:gd name="T23" fmla="*/ 1010 h 1315"/>
                <a:gd name="T24" fmla="*/ 361 w 1751"/>
                <a:gd name="T25" fmla="*/ 1200 h 1315"/>
                <a:gd name="T26" fmla="*/ 466 w 1751"/>
                <a:gd name="T27" fmla="*/ 1230 h 1315"/>
                <a:gd name="T28" fmla="*/ 756 w 1751"/>
                <a:gd name="T29" fmla="*/ 1290 h 1315"/>
                <a:gd name="T30" fmla="*/ 1176 w 1751"/>
                <a:gd name="T31" fmla="*/ 1280 h 1315"/>
                <a:gd name="T32" fmla="*/ 1276 w 1751"/>
                <a:gd name="T33" fmla="*/ 1260 h 1315"/>
                <a:gd name="T34" fmla="*/ 1396 w 1751"/>
                <a:gd name="T35" fmla="*/ 1220 h 1315"/>
                <a:gd name="T36" fmla="*/ 1461 w 1751"/>
                <a:gd name="T37" fmla="*/ 1185 h 1315"/>
                <a:gd name="T38" fmla="*/ 1531 w 1751"/>
                <a:gd name="T39" fmla="*/ 1130 h 1315"/>
                <a:gd name="T40" fmla="*/ 1601 w 1751"/>
                <a:gd name="T41" fmla="*/ 1055 h 1315"/>
                <a:gd name="T42" fmla="*/ 1646 w 1751"/>
                <a:gd name="T43" fmla="*/ 990 h 1315"/>
                <a:gd name="T44" fmla="*/ 1691 w 1751"/>
                <a:gd name="T45" fmla="*/ 855 h 1315"/>
                <a:gd name="T46" fmla="*/ 1706 w 1751"/>
                <a:gd name="T47" fmla="*/ 720 h 1315"/>
                <a:gd name="T48" fmla="*/ 1751 w 1751"/>
                <a:gd name="T49" fmla="*/ 450 h 1315"/>
                <a:gd name="T50" fmla="*/ 1641 w 1751"/>
                <a:gd name="T51" fmla="*/ 200 h 1315"/>
                <a:gd name="T52" fmla="*/ 1571 w 1751"/>
                <a:gd name="T53" fmla="*/ 140 h 1315"/>
                <a:gd name="T54" fmla="*/ 1431 w 1751"/>
                <a:gd name="T55" fmla="*/ 55 h 1315"/>
                <a:gd name="T56" fmla="*/ 1356 w 1751"/>
                <a:gd name="T57" fmla="*/ 25 h 1315"/>
                <a:gd name="T58" fmla="*/ 1281 w 1751"/>
                <a:gd name="T59" fmla="*/ 20 h 1315"/>
                <a:gd name="T60" fmla="*/ 936 w 1751"/>
                <a:gd name="T61" fmla="*/ 25 h 1315"/>
                <a:gd name="T62" fmla="*/ 816 w 1751"/>
                <a:gd name="T63" fmla="*/ 40 h 1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51"/>
                <a:gd name="T97" fmla="*/ 0 h 1315"/>
                <a:gd name="T98" fmla="*/ 1751 w 1751"/>
                <a:gd name="T99" fmla="*/ 1315 h 13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51" h="1315">
                  <a:moveTo>
                    <a:pt x="816" y="40"/>
                  </a:moveTo>
                  <a:cubicBezTo>
                    <a:pt x="715" y="44"/>
                    <a:pt x="620" y="53"/>
                    <a:pt x="521" y="65"/>
                  </a:cubicBezTo>
                  <a:cubicBezTo>
                    <a:pt x="484" y="77"/>
                    <a:pt x="439" y="79"/>
                    <a:pt x="401" y="85"/>
                  </a:cubicBezTo>
                  <a:cubicBezTo>
                    <a:pt x="366" y="96"/>
                    <a:pt x="330" y="101"/>
                    <a:pt x="296" y="115"/>
                  </a:cubicBezTo>
                  <a:cubicBezTo>
                    <a:pt x="265" y="127"/>
                    <a:pt x="236" y="142"/>
                    <a:pt x="206" y="155"/>
                  </a:cubicBezTo>
                  <a:cubicBezTo>
                    <a:pt x="177" y="183"/>
                    <a:pt x="114" y="207"/>
                    <a:pt x="96" y="245"/>
                  </a:cubicBezTo>
                  <a:cubicBezTo>
                    <a:pt x="84" y="268"/>
                    <a:pt x="71" y="289"/>
                    <a:pt x="56" y="310"/>
                  </a:cubicBezTo>
                  <a:cubicBezTo>
                    <a:pt x="48" y="333"/>
                    <a:pt x="35" y="356"/>
                    <a:pt x="31" y="380"/>
                  </a:cubicBezTo>
                  <a:cubicBezTo>
                    <a:pt x="17" y="447"/>
                    <a:pt x="14" y="517"/>
                    <a:pt x="1" y="585"/>
                  </a:cubicBezTo>
                  <a:cubicBezTo>
                    <a:pt x="3" y="637"/>
                    <a:pt x="0" y="721"/>
                    <a:pt x="16" y="780"/>
                  </a:cubicBezTo>
                  <a:cubicBezTo>
                    <a:pt x="33" y="842"/>
                    <a:pt x="77" y="892"/>
                    <a:pt x="106" y="950"/>
                  </a:cubicBezTo>
                  <a:cubicBezTo>
                    <a:pt x="115" y="969"/>
                    <a:pt x="119" y="991"/>
                    <a:pt x="131" y="1010"/>
                  </a:cubicBezTo>
                  <a:cubicBezTo>
                    <a:pt x="184" y="1095"/>
                    <a:pt x="256" y="1179"/>
                    <a:pt x="361" y="1200"/>
                  </a:cubicBezTo>
                  <a:cubicBezTo>
                    <a:pt x="394" y="1216"/>
                    <a:pt x="431" y="1216"/>
                    <a:pt x="466" y="1230"/>
                  </a:cubicBezTo>
                  <a:cubicBezTo>
                    <a:pt x="558" y="1267"/>
                    <a:pt x="657" y="1281"/>
                    <a:pt x="756" y="1290"/>
                  </a:cubicBezTo>
                  <a:cubicBezTo>
                    <a:pt x="883" y="1315"/>
                    <a:pt x="1044" y="1289"/>
                    <a:pt x="1176" y="1280"/>
                  </a:cubicBezTo>
                  <a:cubicBezTo>
                    <a:pt x="1209" y="1273"/>
                    <a:pt x="1242" y="1266"/>
                    <a:pt x="1276" y="1260"/>
                  </a:cubicBezTo>
                  <a:cubicBezTo>
                    <a:pt x="1311" y="1242"/>
                    <a:pt x="1357" y="1229"/>
                    <a:pt x="1396" y="1220"/>
                  </a:cubicBezTo>
                  <a:cubicBezTo>
                    <a:pt x="1416" y="1206"/>
                    <a:pt x="1440" y="1199"/>
                    <a:pt x="1461" y="1185"/>
                  </a:cubicBezTo>
                  <a:cubicBezTo>
                    <a:pt x="1484" y="1167"/>
                    <a:pt x="1506" y="1146"/>
                    <a:pt x="1531" y="1130"/>
                  </a:cubicBezTo>
                  <a:cubicBezTo>
                    <a:pt x="1550" y="1101"/>
                    <a:pt x="1582" y="1083"/>
                    <a:pt x="1601" y="1055"/>
                  </a:cubicBezTo>
                  <a:cubicBezTo>
                    <a:pt x="1615" y="1033"/>
                    <a:pt x="1631" y="1011"/>
                    <a:pt x="1646" y="990"/>
                  </a:cubicBezTo>
                  <a:cubicBezTo>
                    <a:pt x="1653" y="952"/>
                    <a:pt x="1676" y="891"/>
                    <a:pt x="1691" y="855"/>
                  </a:cubicBezTo>
                  <a:cubicBezTo>
                    <a:pt x="1697" y="810"/>
                    <a:pt x="1698" y="764"/>
                    <a:pt x="1706" y="720"/>
                  </a:cubicBezTo>
                  <a:cubicBezTo>
                    <a:pt x="1720" y="629"/>
                    <a:pt x="1740" y="541"/>
                    <a:pt x="1751" y="450"/>
                  </a:cubicBezTo>
                  <a:cubicBezTo>
                    <a:pt x="1740" y="362"/>
                    <a:pt x="1720" y="252"/>
                    <a:pt x="1641" y="200"/>
                  </a:cubicBezTo>
                  <a:cubicBezTo>
                    <a:pt x="1622" y="172"/>
                    <a:pt x="1595" y="164"/>
                    <a:pt x="1571" y="140"/>
                  </a:cubicBezTo>
                  <a:cubicBezTo>
                    <a:pt x="1530" y="99"/>
                    <a:pt x="1484" y="74"/>
                    <a:pt x="1431" y="55"/>
                  </a:cubicBezTo>
                  <a:cubicBezTo>
                    <a:pt x="1404" y="45"/>
                    <a:pt x="1385" y="28"/>
                    <a:pt x="1356" y="25"/>
                  </a:cubicBezTo>
                  <a:cubicBezTo>
                    <a:pt x="1331" y="21"/>
                    <a:pt x="1306" y="21"/>
                    <a:pt x="1281" y="20"/>
                  </a:cubicBezTo>
                  <a:cubicBezTo>
                    <a:pt x="1166" y="0"/>
                    <a:pt x="1050" y="12"/>
                    <a:pt x="936" y="25"/>
                  </a:cubicBezTo>
                  <a:cubicBezTo>
                    <a:pt x="925" y="26"/>
                    <a:pt x="830" y="25"/>
                    <a:pt x="816" y="40"/>
                  </a:cubicBezTo>
                  <a:close/>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211" name="Freeform 20"/>
            <p:cNvSpPr>
              <a:spLocks/>
            </p:cNvSpPr>
            <p:nvPr/>
          </p:nvSpPr>
          <p:spPr bwMode="auto">
            <a:xfrm>
              <a:off x="3069" y="1495"/>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212" name="Freeform 21"/>
            <p:cNvSpPr>
              <a:spLocks/>
            </p:cNvSpPr>
            <p:nvPr/>
          </p:nvSpPr>
          <p:spPr bwMode="auto">
            <a:xfrm flipH="1">
              <a:off x="5175" y="1511"/>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213" name="Freeform 22"/>
            <p:cNvSpPr>
              <a:spLocks/>
            </p:cNvSpPr>
            <p:nvPr/>
          </p:nvSpPr>
          <p:spPr bwMode="auto">
            <a:xfrm>
              <a:off x="3660" y="2935"/>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214" name="Freeform 23"/>
            <p:cNvSpPr>
              <a:spLocks/>
            </p:cNvSpPr>
            <p:nvPr/>
          </p:nvSpPr>
          <p:spPr bwMode="auto">
            <a:xfrm flipH="1">
              <a:off x="4406" y="2926"/>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0197" name="Rectangle 105"/>
          <p:cNvSpPr>
            <a:spLocks noChangeArrowheads="1"/>
          </p:cNvSpPr>
          <p:nvPr/>
        </p:nvSpPr>
        <p:spPr bwMode="auto">
          <a:xfrm>
            <a:off x="7391400" y="4478338"/>
            <a:ext cx="1133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a:latin typeface="Arial" pitchFamily="34" charset="0"/>
              </a:rPr>
              <a:t>"Oh Yeah!"</a:t>
            </a:r>
            <a:endParaRPr lang="en-US" altLang="en-US" sz="1400"/>
          </a:p>
        </p:txBody>
      </p:sp>
      <p:sp>
        <p:nvSpPr>
          <p:cNvPr id="50198" name="Rectangle 93"/>
          <p:cNvSpPr>
            <a:spLocks noChangeArrowheads="1"/>
          </p:cNvSpPr>
          <p:nvPr/>
        </p:nvSpPr>
        <p:spPr bwMode="auto">
          <a:xfrm>
            <a:off x="7396163" y="5392738"/>
            <a:ext cx="13604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000">
                <a:solidFill>
                  <a:srgbClr val="000000"/>
                </a:solidFill>
                <a:latin typeface="Arial" pitchFamily="34" charset="0"/>
              </a:rPr>
              <a:t>a </a:t>
            </a:r>
            <a:r>
              <a:rPr lang="en-US" altLang="en-US" sz="1000">
                <a:solidFill>
                  <a:srgbClr val="000000"/>
                </a:solidFill>
                <a:latin typeface="Courier New" pitchFamily="49" charset="0"/>
              </a:rPr>
              <a:t>String </a:t>
            </a:r>
            <a:r>
              <a:rPr lang="en-US" altLang="en-US" sz="1000">
                <a:solidFill>
                  <a:srgbClr val="000000"/>
                </a:solidFill>
                <a:latin typeface="Arial" pitchFamily="34" charset="0"/>
              </a:rPr>
              <a:t>object… </a:t>
            </a:r>
          </a:p>
        </p:txBody>
      </p:sp>
      <p:sp>
        <p:nvSpPr>
          <p:cNvPr id="50199" name="Rectangle 39"/>
          <p:cNvSpPr>
            <a:spLocks noChangeArrowheads="1"/>
          </p:cNvSpPr>
          <p:nvPr/>
        </p:nvSpPr>
        <p:spPr bwMode="auto">
          <a:xfrm>
            <a:off x="4159250" y="2297113"/>
            <a:ext cx="874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latin typeface="Courier New" pitchFamily="49" charset="0"/>
                <a:cs typeface="Courier New" pitchFamily="49" charset="0"/>
              </a:rPr>
              <a:t>int x</a:t>
            </a:r>
          </a:p>
        </p:txBody>
      </p:sp>
      <p:sp>
        <p:nvSpPr>
          <p:cNvPr id="50200" name="Rectangle 40"/>
          <p:cNvSpPr>
            <a:spLocks noChangeArrowheads="1"/>
          </p:cNvSpPr>
          <p:nvPr/>
        </p:nvSpPr>
        <p:spPr bwMode="auto">
          <a:xfrm>
            <a:off x="3494088" y="191135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t>42</a:t>
            </a:r>
          </a:p>
        </p:txBody>
      </p:sp>
      <p:sp>
        <p:nvSpPr>
          <p:cNvPr id="50201" name="Rectangle 17"/>
          <p:cNvSpPr>
            <a:spLocks noChangeArrowheads="1"/>
          </p:cNvSpPr>
          <p:nvPr/>
        </p:nvSpPr>
        <p:spPr bwMode="auto">
          <a:xfrm>
            <a:off x="4724400" y="3716338"/>
            <a:ext cx="762000" cy="762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50202" name="Line 24"/>
          <p:cNvSpPr>
            <a:spLocks noChangeShapeType="1"/>
          </p:cNvSpPr>
          <p:nvPr/>
        </p:nvSpPr>
        <p:spPr bwMode="auto">
          <a:xfrm>
            <a:off x="5105400" y="4097338"/>
            <a:ext cx="1981200" cy="38100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203" name="Rectangle 44"/>
          <p:cNvSpPr>
            <a:spLocks noChangeArrowheads="1"/>
          </p:cNvSpPr>
          <p:nvPr/>
        </p:nvSpPr>
        <p:spPr bwMode="auto">
          <a:xfrm>
            <a:off x="5476875" y="3649663"/>
            <a:ext cx="1287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solidFill>
                  <a:srgbClr val="000000"/>
                </a:solidFill>
                <a:latin typeface="Courier New" pitchFamily="49" charset="0"/>
                <a:cs typeface="Courier New" pitchFamily="49" charset="0"/>
              </a:rPr>
              <a:t>String s</a:t>
            </a:r>
            <a:endParaRPr lang="en-US" altLang="en-US" sz="1800" b="1">
              <a:latin typeface="Courier New" pitchFamily="49" charset="0"/>
              <a:cs typeface="Courier New" pitchFamily="49" charset="0"/>
            </a:endParaRPr>
          </a:p>
        </p:txBody>
      </p:sp>
      <p:sp>
        <p:nvSpPr>
          <p:cNvPr id="50204" name="Rectangle 45"/>
          <p:cNvSpPr>
            <a:spLocks noChangeArrowheads="1"/>
          </p:cNvSpPr>
          <p:nvPr/>
        </p:nvSpPr>
        <p:spPr bwMode="auto">
          <a:xfrm>
            <a:off x="4021138" y="4856163"/>
            <a:ext cx="1149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solidFill>
                  <a:srgbClr val="000000"/>
                </a:solidFill>
                <a:latin typeface="Courier New" pitchFamily="49" charset="0"/>
                <a:cs typeface="Courier New" pitchFamily="49" charset="0"/>
              </a:rPr>
              <a:t>Point p</a:t>
            </a:r>
            <a:endParaRPr lang="en-US" altLang="en-US" sz="1800" b="1">
              <a:latin typeface="Courier New" pitchFamily="49" charset="0"/>
              <a:cs typeface="Courier New" pitchFamily="49" charset="0"/>
            </a:endParaRPr>
          </a:p>
        </p:txBody>
      </p:sp>
      <p:cxnSp>
        <p:nvCxnSpPr>
          <p:cNvPr id="50205" name="Straight Connector 48"/>
          <p:cNvCxnSpPr>
            <a:cxnSpLocks noChangeShapeType="1"/>
          </p:cNvCxnSpPr>
          <p:nvPr/>
        </p:nvCxnSpPr>
        <p:spPr bwMode="auto">
          <a:xfrm>
            <a:off x="457200" y="3046413"/>
            <a:ext cx="81534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50206" name="Rectangle 48"/>
          <p:cNvSpPr>
            <a:spLocks noChangeArrowheads="1"/>
          </p:cNvSpPr>
          <p:nvPr/>
        </p:nvSpPr>
        <p:spPr bwMode="auto">
          <a:xfrm>
            <a:off x="4791075" y="4244975"/>
            <a:ext cx="6080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000">
                <a:solidFill>
                  <a:srgbClr val="FF0000"/>
                </a:solidFill>
                <a:latin typeface="Arial" pitchFamily="34" charset="0"/>
              </a:rPr>
              <a:t>101010</a:t>
            </a:r>
            <a:endParaRPr lang="en-US" altLang="en-US" sz="1000"/>
          </a:p>
        </p:txBody>
      </p:sp>
      <p:sp>
        <p:nvSpPr>
          <p:cNvPr id="50207" name="Rectangle 49"/>
          <p:cNvSpPr>
            <a:spLocks noChangeArrowheads="1"/>
          </p:cNvSpPr>
          <p:nvPr/>
        </p:nvSpPr>
        <p:spPr bwMode="auto">
          <a:xfrm>
            <a:off x="3352800" y="5418138"/>
            <a:ext cx="6080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000">
                <a:solidFill>
                  <a:srgbClr val="FF0000"/>
                </a:solidFill>
                <a:latin typeface="Arial" pitchFamily="34" charset="0"/>
              </a:rPr>
              <a:t>101111</a:t>
            </a:r>
            <a:endParaRPr lang="en-US" altLang="en-US" sz="1000"/>
          </a:p>
        </p:txBody>
      </p:sp>
      <p:sp>
        <p:nvSpPr>
          <p:cNvPr id="50208" name="Text Box 74"/>
          <p:cNvSpPr txBox="1">
            <a:spLocks noChangeArrowheads="1"/>
          </p:cNvSpPr>
          <p:nvPr/>
        </p:nvSpPr>
        <p:spPr bwMode="auto">
          <a:xfrm>
            <a:off x="2647950" y="1200150"/>
            <a:ext cx="37846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500">
                <a:solidFill>
                  <a:srgbClr val="0333FF"/>
                </a:solidFill>
              </a:rPr>
              <a:t>bits (with a type to interpret them)</a:t>
            </a:r>
          </a:p>
        </p:txBody>
      </p:sp>
      <p:sp>
        <p:nvSpPr>
          <p:cNvPr id="50209" name="Rectangle 40"/>
          <p:cNvSpPr>
            <a:spLocks noChangeArrowheads="1"/>
          </p:cNvSpPr>
          <p:nvPr/>
        </p:nvSpPr>
        <p:spPr bwMode="auto">
          <a:xfrm>
            <a:off x="3451225" y="2286000"/>
            <a:ext cx="5794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000" b="1">
                <a:latin typeface="Calibri" pitchFamily="34" charset="0"/>
              </a:rPr>
              <a:t>101010</a:t>
            </a:r>
          </a:p>
        </p:txBody>
      </p:sp>
    </p:spTree>
    <p:extLst>
      <p:ext uri="{BB962C8B-B14F-4D97-AF65-F5344CB8AC3E}">
        <p14:creationId xmlns:p14="http://schemas.microsoft.com/office/powerpoint/2010/main" val="241014705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1027"/>
          <p:cNvSpPr txBox="1">
            <a:spLocks noChangeArrowheads="1"/>
          </p:cNvSpPr>
          <p:nvPr/>
        </p:nvSpPr>
        <p:spPr bwMode="auto">
          <a:xfrm>
            <a:off x="533400" y="381000"/>
            <a:ext cx="3505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b="1"/>
              <a:t>Syntax</a:t>
            </a:r>
          </a:p>
        </p:txBody>
      </p:sp>
      <p:grpSp>
        <p:nvGrpSpPr>
          <p:cNvPr id="51203" name="Group 1043"/>
          <p:cNvGrpSpPr>
            <a:grpSpLocks/>
          </p:cNvGrpSpPr>
          <p:nvPr>
            <p:custDataLst>
              <p:tags r:id="rId1"/>
            </p:custDataLst>
          </p:nvPr>
        </p:nvGrpSpPr>
        <p:grpSpPr bwMode="auto">
          <a:xfrm>
            <a:off x="6019800" y="3208338"/>
            <a:ext cx="381000" cy="457200"/>
            <a:chOff x="2928" y="1051"/>
            <a:chExt cx="840" cy="957"/>
          </a:xfrm>
        </p:grpSpPr>
        <p:sp>
          <p:nvSpPr>
            <p:cNvPr id="51229" name="Freeform 1044"/>
            <p:cNvSpPr>
              <a:spLocks/>
            </p:cNvSpPr>
            <p:nvPr>
              <p:custDataLst>
                <p:tags r:id="rId2"/>
              </p:custDataLst>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1230" name="Oval 1045"/>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51231" name="Oval 1046"/>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51232" name="Oval 1047"/>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51233" name="Oval 1048"/>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51234" name="Oval 1049"/>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51235" name="Oval 1050"/>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51236" name="Oval 1051"/>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51237" name="AutoShape 1052"/>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51238" name="Freeform 1053"/>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1239" name="Freeform 1054"/>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1240" name="Freeform 1055"/>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1241" name="Freeform 1056"/>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1204" name="Rectangle 1070"/>
          <p:cNvSpPr>
            <a:spLocks noChangeArrowheads="1"/>
          </p:cNvSpPr>
          <p:nvPr/>
        </p:nvSpPr>
        <p:spPr bwMode="auto">
          <a:xfrm>
            <a:off x="5791200" y="1530350"/>
            <a:ext cx="1676400" cy="304800"/>
          </a:xfrm>
          <a:prstGeom prst="rect">
            <a:avLst/>
          </a:prstGeom>
          <a:solidFill>
            <a:srgbClr val="04841C"/>
          </a:solidFill>
          <a:ln w="9525">
            <a:solidFill>
              <a:schemeClr val="bg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51205" name="Rectangle 1071"/>
          <p:cNvSpPr>
            <a:spLocks noChangeArrowheads="1"/>
          </p:cNvSpPr>
          <p:nvPr/>
        </p:nvSpPr>
        <p:spPr bwMode="auto">
          <a:xfrm>
            <a:off x="5791200" y="1835150"/>
            <a:ext cx="1676400" cy="304800"/>
          </a:xfrm>
          <a:prstGeom prst="rect">
            <a:avLst/>
          </a:prstGeom>
          <a:solidFill>
            <a:srgbClr val="04841C"/>
          </a:solidFill>
          <a:ln w="9525">
            <a:solidFill>
              <a:schemeClr val="bg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51206" name="Rectangle 1072"/>
          <p:cNvSpPr>
            <a:spLocks noChangeArrowheads="1"/>
          </p:cNvSpPr>
          <p:nvPr/>
        </p:nvSpPr>
        <p:spPr bwMode="auto">
          <a:xfrm>
            <a:off x="5791200" y="2139950"/>
            <a:ext cx="1676400" cy="304800"/>
          </a:xfrm>
          <a:prstGeom prst="rect">
            <a:avLst/>
          </a:prstGeom>
          <a:solidFill>
            <a:srgbClr val="04841C"/>
          </a:solidFill>
          <a:ln w="9525">
            <a:solidFill>
              <a:schemeClr val="bg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51207" name="Rectangle 1074"/>
          <p:cNvSpPr>
            <a:spLocks noChangeArrowheads="1"/>
          </p:cNvSpPr>
          <p:nvPr/>
        </p:nvSpPr>
        <p:spPr bwMode="auto">
          <a:xfrm>
            <a:off x="5791200" y="4791075"/>
            <a:ext cx="1676400" cy="304800"/>
          </a:xfrm>
          <a:prstGeom prst="rect">
            <a:avLst/>
          </a:prstGeom>
          <a:solidFill>
            <a:srgbClr val="04841C"/>
          </a:solidFill>
          <a:ln w="9525">
            <a:solidFill>
              <a:schemeClr val="bg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51208" name="Rectangle 1075"/>
          <p:cNvSpPr>
            <a:spLocks noChangeArrowheads="1"/>
          </p:cNvSpPr>
          <p:nvPr/>
        </p:nvSpPr>
        <p:spPr bwMode="auto">
          <a:xfrm>
            <a:off x="5791200" y="5095875"/>
            <a:ext cx="1676400" cy="304800"/>
          </a:xfrm>
          <a:prstGeom prst="rect">
            <a:avLst/>
          </a:prstGeom>
          <a:solidFill>
            <a:srgbClr val="04841C"/>
          </a:solidFill>
          <a:ln w="9525">
            <a:solidFill>
              <a:schemeClr val="bg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51209" name="Rectangle 1076"/>
          <p:cNvSpPr>
            <a:spLocks noChangeArrowheads="1"/>
          </p:cNvSpPr>
          <p:nvPr/>
        </p:nvSpPr>
        <p:spPr bwMode="auto">
          <a:xfrm>
            <a:off x="5791200" y="5400675"/>
            <a:ext cx="1676400" cy="304800"/>
          </a:xfrm>
          <a:prstGeom prst="rect">
            <a:avLst/>
          </a:prstGeom>
          <a:solidFill>
            <a:srgbClr val="04841C"/>
          </a:solidFill>
          <a:ln w="9525">
            <a:solidFill>
              <a:schemeClr val="bg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51210" name="Text Box 1077"/>
          <p:cNvSpPr txBox="1">
            <a:spLocks noChangeArrowheads="1"/>
          </p:cNvSpPr>
          <p:nvPr/>
        </p:nvSpPr>
        <p:spPr bwMode="auto">
          <a:xfrm>
            <a:off x="6438900" y="3200400"/>
            <a:ext cx="209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b="1">
                <a:solidFill>
                  <a:srgbClr val="04841C"/>
                </a:solidFill>
                <a:latin typeface="Comic Sans MS" pitchFamily="66" charset="0"/>
              </a:rPr>
              <a:t>Any more </a:t>
            </a:r>
            <a:r>
              <a:rPr lang="en-US" altLang="en-US" sz="1200" b="1">
                <a:solidFill>
                  <a:srgbClr val="0703F3"/>
                </a:solidFill>
                <a:latin typeface="Comic Sans MS" pitchFamily="66" charset="0"/>
              </a:rPr>
              <a:t>stack</a:t>
            </a:r>
            <a:r>
              <a:rPr lang="en-US" altLang="en-US" sz="1200" b="1">
                <a:solidFill>
                  <a:srgbClr val="04841C"/>
                </a:solidFill>
                <a:latin typeface="Comic Sans MS" pitchFamily="66" charset="0"/>
              </a:rPr>
              <a:t> and I'll be in a </a:t>
            </a:r>
            <a:r>
              <a:rPr lang="en-US" altLang="en-US" sz="1200" b="1">
                <a:solidFill>
                  <a:srgbClr val="0703F3"/>
                </a:solidFill>
                <a:latin typeface="Comic Sans MS" pitchFamily="66" charset="0"/>
              </a:rPr>
              <a:t>heap</a:t>
            </a:r>
            <a:r>
              <a:rPr lang="en-US" altLang="en-US" sz="1200" b="1">
                <a:solidFill>
                  <a:srgbClr val="04841C"/>
                </a:solidFill>
                <a:latin typeface="Comic Sans MS" pitchFamily="66" charset="0"/>
              </a:rPr>
              <a:t> of trouble! </a:t>
            </a:r>
          </a:p>
        </p:txBody>
      </p:sp>
      <p:sp>
        <p:nvSpPr>
          <p:cNvPr id="51211" name="Rectangle 1078"/>
          <p:cNvSpPr>
            <a:spLocks noChangeArrowheads="1"/>
          </p:cNvSpPr>
          <p:nvPr/>
        </p:nvSpPr>
        <p:spPr bwMode="auto">
          <a:xfrm>
            <a:off x="5791200" y="2444750"/>
            <a:ext cx="1676400" cy="304800"/>
          </a:xfrm>
          <a:prstGeom prst="rect">
            <a:avLst/>
          </a:prstGeom>
          <a:solidFill>
            <a:srgbClr val="04841C"/>
          </a:solidFill>
          <a:ln w="9525">
            <a:solidFill>
              <a:schemeClr val="bg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51212" name="Rectangle 1079"/>
          <p:cNvSpPr>
            <a:spLocks noChangeArrowheads="1"/>
          </p:cNvSpPr>
          <p:nvPr/>
        </p:nvSpPr>
        <p:spPr bwMode="auto">
          <a:xfrm>
            <a:off x="5791200" y="2749550"/>
            <a:ext cx="1676400" cy="304800"/>
          </a:xfrm>
          <a:prstGeom prst="rect">
            <a:avLst/>
          </a:prstGeom>
          <a:solidFill>
            <a:srgbClr val="04841C"/>
          </a:solidFill>
          <a:ln w="9525">
            <a:solidFill>
              <a:schemeClr val="bg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51213" name="Rectangle 1080"/>
          <p:cNvSpPr>
            <a:spLocks noChangeArrowheads="1"/>
          </p:cNvSpPr>
          <p:nvPr/>
        </p:nvSpPr>
        <p:spPr bwMode="auto">
          <a:xfrm>
            <a:off x="7808913" y="2011363"/>
            <a:ext cx="771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latin typeface="Comic Sans MS" pitchFamily="66" charset="0"/>
              </a:rPr>
              <a:t>stack</a:t>
            </a:r>
          </a:p>
        </p:txBody>
      </p:sp>
      <p:sp>
        <p:nvSpPr>
          <p:cNvPr id="51214" name="Rectangle 1081"/>
          <p:cNvSpPr>
            <a:spLocks noChangeArrowheads="1"/>
          </p:cNvSpPr>
          <p:nvPr/>
        </p:nvSpPr>
        <p:spPr bwMode="auto">
          <a:xfrm>
            <a:off x="7910513" y="4633913"/>
            <a:ext cx="693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latin typeface="Comic Sans MS" pitchFamily="66" charset="0"/>
              </a:rPr>
              <a:t>heap</a:t>
            </a:r>
          </a:p>
        </p:txBody>
      </p:sp>
      <p:sp>
        <p:nvSpPr>
          <p:cNvPr id="51215" name="AutoShape 1082"/>
          <p:cNvSpPr>
            <a:spLocks/>
          </p:cNvSpPr>
          <p:nvPr/>
        </p:nvSpPr>
        <p:spPr bwMode="auto">
          <a:xfrm>
            <a:off x="7607300" y="1524000"/>
            <a:ext cx="184150" cy="1541463"/>
          </a:xfrm>
          <a:prstGeom prst="rightBrace">
            <a:avLst>
              <a:gd name="adj1" fmla="val 69756"/>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51216" name="AutoShape 1083"/>
          <p:cNvSpPr>
            <a:spLocks/>
          </p:cNvSpPr>
          <p:nvPr/>
        </p:nvSpPr>
        <p:spPr bwMode="auto">
          <a:xfrm>
            <a:off x="7672388" y="3886200"/>
            <a:ext cx="176212" cy="1828800"/>
          </a:xfrm>
          <a:prstGeom prst="rightBrace">
            <a:avLst>
              <a:gd name="adj1" fmla="val 42330"/>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pic>
        <p:nvPicPr>
          <p:cNvPr id="34835" name="Picture 1084" descr="Picture 3"/>
          <p:cNvPicPr>
            <a:picLocks noChangeAspect="1" noChangeArrowheads="1"/>
          </p:cNvPicPr>
          <p:nvPr/>
        </p:nvPicPr>
        <p:blipFill>
          <a:blip r:embed="rId17"/>
          <a:srcRect/>
          <a:stretch>
            <a:fillRect/>
          </a:stretch>
        </p:blipFill>
        <p:spPr bwMode="auto">
          <a:xfrm>
            <a:off x="381000" y="1219200"/>
            <a:ext cx="3868738" cy="5257800"/>
          </a:xfrm>
          <a:prstGeom prst="rect">
            <a:avLst/>
          </a:prstGeom>
          <a:noFill/>
          <a:ln w="19050">
            <a:solidFill>
              <a:schemeClr val="bg1">
                <a:lumMod val="65000"/>
              </a:schemeClr>
            </a:solidFill>
            <a:miter lim="800000"/>
            <a:headEnd/>
            <a:tailEnd/>
          </a:ln>
        </p:spPr>
      </p:pic>
      <p:sp>
        <p:nvSpPr>
          <p:cNvPr id="51218" name="Text Box 1027"/>
          <p:cNvSpPr txBox="1">
            <a:spLocks noChangeArrowheads="1"/>
          </p:cNvSpPr>
          <p:nvPr/>
        </p:nvSpPr>
        <p:spPr bwMode="auto">
          <a:xfrm>
            <a:off x="2819400" y="406400"/>
            <a:ext cx="5791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3200" b="1"/>
              <a:t>How Java "thinks"</a:t>
            </a:r>
          </a:p>
        </p:txBody>
      </p:sp>
      <p:sp>
        <p:nvSpPr>
          <p:cNvPr id="51219" name="Rectangle 33"/>
          <p:cNvSpPr>
            <a:spLocks noChangeArrowheads="1"/>
          </p:cNvSpPr>
          <p:nvPr/>
        </p:nvSpPr>
        <p:spPr bwMode="auto">
          <a:xfrm>
            <a:off x="3810000" y="457200"/>
            <a:ext cx="531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t>vs.</a:t>
            </a:r>
          </a:p>
        </p:txBody>
      </p:sp>
      <p:sp>
        <p:nvSpPr>
          <p:cNvPr id="51220" name="Rectangle 1074"/>
          <p:cNvSpPr>
            <a:spLocks noChangeArrowheads="1"/>
          </p:cNvSpPr>
          <p:nvPr/>
        </p:nvSpPr>
        <p:spPr bwMode="auto">
          <a:xfrm>
            <a:off x="5791200" y="3886200"/>
            <a:ext cx="1676400" cy="304800"/>
          </a:xfrm>
          <a:prstGeom prst="rect">
            <a:avLst/>
          </a:prstGeom>
          <a:solidFill>
            <a:srgbClr val="04841C"/>
          </a:solidFill>
          <a:ln w="9525">
            <a:solidFill>
              <a:schemeClr val="bg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51221" name="Rectangle 1075"/>
          <p:cNvSpPr>
            <a:spLocks noChangeArrowheads="1"/>
          </p:cNvSpPr>
          <p:nvPr/>
        </p:nvSpPr>
        <p:spPr bwMode="auto">
          <a:xfrm>
            <a:off x="5791200" y="4191000"/>
            <a:ext cx="1676400" cy="304800"/>
          </a:xfrm>
          <a:prstGeom prst="rect">
            <a:avLst/>
          </a:prstGeom>
          <a:solidFill>
            <a:srgbClr val="04841C"/>
          </a:solidFill>
          <a:ln w="9525">
            <a:solidFill>
              <a:schemeClr val="bg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51222" name="Rectangle 1076"/>
          <p:cNvSpPr>
            <a:spLocks noChangeArrowheads="1"/>
          </p:cNvSpPr>
          <p:nvPr/>
        </p:nvSpPr>
        <p:spPr bwMode="auto">
          <a:xfrm>
            <a:off x="5791200" y="4495800"/>
            <a:ext cx="1676400" cy="304800"/>
          </a:xfrm>
          <a:prstGeom prst="rect">
            <a:avLst/>
          </a:prstGeom>
          <a:solidFill>
            <a:srgbClr val="04841C"/>
          </a:solidFill>
          <a:ln w="9525">
            <a:solidFill>
              <a:schemeClr val="bg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51223" name="Rectangle 1080"/>
          <p:cNvSpPr>
            <a:spLocks noChangeArrowheads="1"/>
          </p:cNvSpPr>
          <p:nvPr/>
        </p:nvSpPr>
        <p:spPr bwMode="auto">
          <a:xfrm>
            <a:off x="5257800" y="5943600"/>
            <a:ext cx="3294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solidFill>
                  <a:srgbClr val="04841C"/>
                </a:solidFill>
                <a:latin typeface="Comic Sans MS" pitchFamily="66" charset="0"/>
              </a:rPr>
              <a:t>Your memory in Java</a:t>
            </a:r>
          </a:p>
        </p:txBody>
      </p:sp>
      <p:sp>
        <p:nvSpPr>
          <p:cNvPr id="51224" name="Rectangle 36"/>
          <p:cNvSpPr>
            <a:spLocks noChangeArrowheads="1"/>
          </p:cNvSpPr>
          <p:nvPr/>
        </p:nvSpPr>
        <p:spPr bwMode="auto">
          <a:xfrm>
            <a:off x="8382000" y="6400800"/>
            <a:ext cx="428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900">
                <a:solidFill>
                  <a:srgbClr val="04841C"/>
                </a:solidFill>
                <a:latin typeface="Comic Sans MS" pitchFamily="66" charset="0"/>
              </a:rPr>
              <a:t>full?</a:t>
            </a:r>
            <a:endParaRPr lang="en-US" altLang="en-US" sz="900"/>
          </a:p>
        </p:txBody>
      </p:sp>
      <p:cxnSp>
        <p:nvCxnSpPr>
          <p:cNvPr id="51225" name="Straight Arrow Connector 38"/>
          <p:cNvCxnSpPr>
            <a:cxnSpLocks noChangeShapeType="1"/>
          </p:cNvCxnSpPr>
          <p:nvPr/>
        </p:nvCxnSpPr>
        <p:spPr bwMode="auto">
          <a:xfrm rot="5400000">
            <a:off x="4633119" y="2401094"/>
            <a:ext cx="1600200" cy="1588"/>
          </a:xfrm>
          <a:prstGeom prst="straightConnector1">
            <a:avLst/>
          </a:prstGeom>
          <a:noFill/>
          <a:ln w="38100">
            <a:solidFill>
              <a:srgbClr val="04841C"/>
            </a:solidFill>
            <a:round/>
            <a:headEnd/>
            <a:tailEnd type="arrow" w="med" len="med"/>
          </a:ln>
          <a:extLst>
            <a:ext uri="{909E8E84-426E-40DD-AFC4-6F175D3DCCD1}">
              <a14:hiddenFill xmlns:a14="http://schemas.microsoft.com/office/drawing/2010/main">
                <a:noFill/>
              </a14:hiddenFill>
            </a:ext>
          </a:extLst>
        </p:spPr>
      </p:cxnSp>
      <p:cxnSp>
        <p:nvCxnSpPr>
          <p:cNvPr id="51226" name="Straight Arrow Connector 39"/>
          <p:cNvCxnSpPr>
            <a:cxnSpLocks noChangeShapeType="1"/>
          </p:cNvCxnSpPr>
          <p:nvPr/>
        </p:nvCxnSpPr>
        <p:spPr bwMode="auto">
          <a:xfrm rot="16200000" flipV="1">
            <a:off x="4633119" y="4807744"/>
            <a:ext cx="1600200" cy="1588"/>
          </a:xfrm>
          <a:prstGeom prst="straightConnector1">
            <a:avLst/>
          </a:prstGeom>
          <a:noFill/>
          <a:ln w="38100">
            <a:solidFill>
              <a:srgbClr val="04841C"/>
            </a:solidFill>
            <a:round/>
            <a:headEnd/>
            <a:tailEnd type="arrow" w="med" len="med"/>
          </a:ln>
          <a:extLst>
            <a:ext uri="{909E8E84-426E-40DD-AFC4-6F175D3DCCD1}">
              <a14:hiddenFill xmlns:a14="http://schemas.microsoft.com/office/drawing/2010/main">
                <a:noFill/>
              </a14:hiddenFill>
            </a:ext>
          </a:extLst>
        </p:spPr>
      </p:cxnSp>
      <p:sp>
        <p:nvSpPr>
          <p:cNvPr id="52251" name="Text Box 103"/>
          <p:cNvSpPr txBox="1">
            <a:spLocks noChangeArrowheads="1"/>
          </p:cNvSpPr>
          <p:nvPr/>
        </p:nvSpPr>
        <p:spPr bwMode="auto">
          <a:xfrm rot="19161765">
            <a:off x="531813" y="3370263"/>
            <a:ext cx="3673475" cy="738187"/>
          </a:xfrm>
          <a:prstGeom prst="rect">
            <a:avLst/>
          </a:prstGeom>
          <a:solidFill>
            <a:schemeClr val="bg1">
              <a:lumMod val="85000"/>
            </a:schemeClr>
          </a:solidFill>
          <a:ln w="9525">
            <a:noFill/>
            <a:miter lim="800000"/>
            <a:headEnd/>
            <a:tailEnd/>
          </a:ln>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9pPr>
          </a:lstStyle>
          <a:p>
            <a:pPr algn="ctr">
              <a:defRPr/>
            </a:pPr>
            <a:r>
              <a:rPr lang="en-US" sz="4200" b="1" dirty="0" err="1" smtClean="0">
                <a:latin typeface="Cambria" pitchFamily="18" charset="0"/>
              </a:rPr>
              <a:t>CodingBat</a:t>
            </a:r>
            <a:r>
              <a:rPr lang="en-US" sz="4200" b="1" dirty="0" smtClean="0">
                <a:latin typeface="Cambria" pitchFamily="18" charset="0"/>
              </a:rPr>
              <a:t> !</a:t>
            </a:r>
            <a:endParaRPr lang="en-US" sz="4200" b="1" i="1" dirty="0" smtClean="0">
              <a:latin typeface="Cambria" pitchFamily="18" charset="0"/>
            </a:endParaRPr>
          </a:p>
        </p:txBody>
      </p:sp>
      <mc:AlternateContent xmlns:mc="http://schemas.openxmlformats.org/markup-compatibility/2006">
        <mc:Choice xmlns:p14="http://schemas.microsoft.com/office/powerpoint/2010/main" Requires="p14">
          <p:contentPart p14:bwMode="auto" r:id="rId18">
            <p14:nvContentPartPr>
              <p14:cNvPr id="2" name="Ink 1"/>
              <p14:cNvContentPartPr/>
              <p14:nvPr/>
            </p14:nvContentPartPr>
            <p14:xfrm>
              <a:off x="7384680" y="2277000"/>
              <a:ext cx="447120" cy="2143440"/>
            </p14:xfrm>
          </p:contentPart>
        </mc:Choice>
        <mc:Fallback>
          <p:pic>
            <p:nvPicPr>
              <p:cNvPr id="2" name="Ink 1"/>
              <p:cNvPicPr/>
              <p:nvPr/>
            </p:nvPicPr>
            <p:blipFill>
              <a:blip r:embed="rId19"/>
              <a:stretch>
                <a:fillRect/>
              </a:stretch>
            </p:blipFill>
            <p:spPr>
              <a:xfrm>
                <a:off x="7375320" y="2267640"/>
                <a:ext cx="465840" cy="2162160"/>
              </a:xfrm>
              <a:prstGeom prst="rect">
                <a:avLst/>
              </a:prstGeom>
            </p:spPr>
          </p:pic>
        </mc:Fallback>
      </mc:AlternateContent>
    </p:spTree>
    <p:extLst>
      <p:ext uri="{BB962C8B-B14F-4D97-AF65-F5344CB8AC3E}">
        <p14:creationId xmlns:p14="http://schemas.microsoft.com/office/powerpoint/2010/main" val="33901663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6"/>
          <p:cNvSpPr>
            <a:spLocks noChangeArrowheads="1"/>
          </p:cNvSpPr>
          <p:nvPr/>
        </p:nvSpPr>
        <p:spPr bwMode="auto">
          <a:xfrm>
            <a:off x="133350" y="231775"/>
            <a:ext cx="7489825"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ts val="1000"/>
              </a:lnSpc>
            </a:pPr>
            <a:r>
              <a:rPr lang="en-US" altLang="en-US" sz="1400" b="1">
                <a:solidFill>
                  <a:srgbClr val="000000"/>
                </a:solidFill>
                <a:latin typeface="Courier New" pitchFamily="49" charset="0"/>
                <a:cs typeface="Courier New" pitchFamily="49" charset="0"/>
              </a:rPr>
              <a:t>class Point</a:t>
            </a:r>
          </a:p>
          <a:p>
            <a:pPr>
              <a:lnSpc>
                <a:spcPts val="1000"/>
              </a:lnSpc>
            </a:pPr>
            <a:r>
              <a:rPr lang="en-US" altLang="en-US" sz="1400" b="1">
                <a:solidFill>
                  <a:srgbClr val="000000"/>
                </a:solidFill>
                <a:latin typeface="Courier New" pitchFamily="49" charset="0"/>
                <a:cs typeface="Courier New" pitchFamily="49" charset="0"/>
              </a:rPr>
              <a:t>{</a:t>
            </a:r>
          </a:p>
          <a:p>
            <a:pPr>
              <a:lnSpc>
                <a:spcPts val="1000"/>
              </a:lnSpc>
            </a:pPr>
            <a:r>
              <a:rPr lang="en-US" altLang="en-US" sz="1400" b="1">
                <a:solidFill>
                  <a:srgbClr val="000000"/>
                </a:solidFill>
                <a:latin typeface="Courier New" pitchFamily="49" charset="0"/>
                <a:cs typeface="Courier New" pitchFamily="49" charset="0"/>
              </a:rPr>
              <a:t>  </a:t>
            </a:r>
            <a:r>
              <a:rPr lang="en-US" altLang="en-US" sz="1400" b="1">
                <a:solidFill>
                  <a:srgbClr val="6B6BCF"/>
                </a:solidFill>
                <a:latin typeface="Courier New" pitchFamily="49" charset="0"/>
                <a:cs typeface="Courier New" pitchFamily="49" charset="0"/>
              </a:rPr>
              <a:t>private </a:t>
            </a:r>
            <a:r>
              <a:rPr lang="en-US" altLang="en-US" sz="1400" b="1">
                <a:solidFill>
                  <a:srgbClr val="000000"/>
                </a:solidFill>
                <a:latin typeface="Courier New" pitchFamily="49" charset="0"/>
                <a:cs typeface="Courier New" pitchFamily="49" charset="0"/>
              </a:rPr>
              <a:t>double x;</a:t>
            </a:r>
          </a:p>
          <a:p>
            <a:pPr>
              <a:lnSpc>
                <a:spcPts val="1000"/>
              </a:lnSpc>
            </a:pPr>
            <a:r>
              <a:rPr lang="en-US" altLang="en-US" sz="1400" b="1">
                <a:solidFill>
                  <a:srgbClr val="000000"/>
                </a:solidFill>
                <a:latin typeface="Courier New" pitchFamily="49" charset="0"/>
                <a:cs typeface="Courier New" pitchFamily="49" charset="0"/>
              </a:rPr>
              <a:t>  </a:t>
            </a:r>
            <a:r>
              <a:rPr lang="en-US" altLang="en-US" sz="1400" b="1">
                <a:solidFill>
                  <a:srgbClr val="6B6BCF"/>
                </a:solidFill>
                <a:latin typeface="Courier New" pitchFamily="49" charset="0"/>
                <a:cs typeface="Courier New" pitchFamily="49" charset="0"/>
              </a:rPr>
              <a:t>private </a:t>
            </a:r>
            <a:r>
              <a:rPr lang="en-US" altLang="en-US" sz="1400" b="1">
                <a:solidFill>
                  <a:srgbClr val="000000"/>
                </a:solidFill>
                <a:latin typeface="Courier New" pitchFamily="49" charset="0"/>
                <a:cs typeface="Courier New" pitchFamily="49" charset="0"/>
              </a:rPr>
              <a:t>double y;</a:t>
            </a:r>
          </a:p>
          <a:p>
            <a:pPr>
              <a:lnSpc>
                <a:spcPts val="1000"/>
              </a:lnSpc>
            </a:pPr>
            <a:endParaRPr lang="en-US" altLang="en-US" sz="1400" b="1">
              <a:solidFill>
                <a:srgbClr val="000000"/>
              </a:solidFill>
              <a:latin typeface="Courier New" pitchFamily="49" charset="0"/>
              <a:cs typeface="Courier New" pitchFamily="49" charset="0"/>
            </a:endParaRPr>
          </a:p>
          <a:p>
            <a:pPr>
              <a:lnSpc>
                <a:spcPts val="1000"/>
              </a:lnSpc>
            </a:pPr>
            <a:r>
              <a:rPr lang="en-US" altLang="en-US" sz="1400" b="1">
                <a:solidFill>
                  <a:srgbClr val="000000"/>
                </a:solidFill>
                <a:latin typeface="Courier New" pitchFamily="49" charset="0"/>
                <a:cs typeface="Courier New" pitchFamily="49" charset="0"/>
              </a:rPr>
              <a:t>  </a:t>
            </a:r>
            <a:r>
              <a:rPr lang="en-US" altLang="en-US" sz="1400" b="1">
                <a:solidFill>
                  <a:srgbClr val="6B6BCF"/>
                </a:solidFill>
                <a:latin typeface="Courier New" pitchFamily="49" charset="0"/>
                <a:cs typeface="Courier New" pitchFamily="49" charset="0"/>
              </a:rPr>
              <a:t>public </a:t>
            </a:r>
            <a:r>
              <a:rPr lang="en-US" altLang="en-US" sz="1400" b="1">
                <a:solidFill>
                  <a:srgbClr val="000000"/>
                </a:solidFill>
                <a:latin typeface="Courier New" pitchFamily="49" charset="0"/>
                <a:cs typeface="Courier New" pitchFamily="49" charset="0"/>
              </a:rPr>
              <a:t>Point(double x_in, double y_in)</a:t>
            </a:r>
          </a:p>
          <a:p>
            <a:pPr>
              <a:lnSpc>
                <a:spcPts val="1000"/>
              </a:lnSpc>
            </a:pPr>
            <a:r>
              <a:rPr lang="en-US" altLang="en-US" sz="1400" b="1">
                <a:solidFill>
                  <a:srgbClr val="000000"/>
                </a:solidFill>
                <a:latin typeface="Courier New" pitchFamily="49" charset="0"/>
                <a:cs typeface="Courier New" pitchFamily="49" charset="0"/>
              </a:rPr>
              <a:t>  {</a:t>
            </a:r>
          </a:p>
          <a:p>
            <a:pPr>
              <a:lnSpc>
                <a:spcPts val="1000"/>
              </a:lnSpc>
            </a:pPr>
            <a:r>
              <a:rPr lang="en-US" altLang="en-US" sz="1400" b="1">
                <a:solidFill>
                  <a:srgbClr val="000000"/>
                </a:solidFill>
                <a:latin typeface="Courier New" pitchFamily="49" charset="0"/>
                <a:cs typeface="Courier New" pitchFamily="49" charset="0"/>
              </a:rPr>
              <a:t>    this.x = x_in;</a:t>
            </a:r>
          </a:p>
          <a:p>
            <a:pPr>
              <a:lnSpc>
                <a:spcPts val="1000"/>
              </a:lnSpc>
            </a:pPr>
            <a:r>
              <a:rPr lang="en-US" altLang="en-US" sz="1400" b="1">
                <a:solidFill>
                  <a:srgbClr val="000000"/>
                </a:solidFill>
                <a:latin typeface="Courier New" pitchFamily="49" charset="0"/>
                <a:cs typeface="Courier New" pitchFamily="49" charset="0"/>
              </a:rPr>
              <a:t>    this.y = y_in;</a:t>
            </a:r>
          </a:p>
          <a:p>
            <a:pPr>
              <a:lnSpc>
                <a:spcPts val="1000"/>
              </a:lnSpc>
            </a:pPr>
            <a:r>
              <a:rPr lang="en-US" altLang="en-US" sz="1400" b="1">
                <a:solidFill>
                  <a:srgbClr val="000000"/>
                </a:solidFill>
                <a:latin typeface="Courier New" pitchFamily="49" charset="0"/>
                <a:cs typeface="Courier New" pitchFamily="49" charset="0"/>
              </a:rPr>
              <a:t>  }</a:t>
            </a:r>
          </a:p>
          <a:p>
            <a:pPr>
              <a:lnSpc>
                <a:spcPts val="1000"/>
              </a:lnSpc>
            </a:pPr>
            <a:r>
              <a:rPr lang="en-US" altLang="en-US" sz="1400" b="1">
                <a:solidFill>
                  <a:srgbClr val="000000"/>
                </a:solidFill>
                <a:latin typeface="Courier New" pitchFamily="49" charset="0"/>
                <a:cs typeface="Courier New" pitchFamily="49" charset="0"/>
              </a:rPr>
              <a:t>  </a:t>
            </a:r>
          </a:p>
          <a:p>
            <a:pPr>
              <a:lnSpc>
                <a:spcPts val="1000"/>
              </a:lnSpc>
            </a:pPr>
            <a:r>
              <a:rPr lang="en-US" altLang="en-US" sz="1400" b="1">
                <a:solidFill>
                  <a:srgbClr val="000000"/>
                </a:solidFill>
                <a:latin typeface="Courier New" pitchFamily="49" charset="0"/>
                <a:cs typeface="Courier New" pitchFamily="49" charset="0"/>
              </a:rPr>
              <a:t>  </a:t>
            </a:r>
            <a:r>
              <a:rPr lang="en-US" altLang="en-US" sz="1400" b="1">
                <a:solidFill>
                  <a:srgbClr val="6B6BCF"/>
                </a:solidFill>
                <a:latin typeface="Courier New" pitchFamily="49" charset="0"/>
                <a:cs typeface="Courier New" pitchFamily="49" charset="0"/>
              </a:rPr>
              <a:t>public static </a:t>
            </a:r>
            <a:r>
              <a:rPr lang="en-US" altLang="en-US" sz="1400" b="1">
                <a:solidFill>
                  <a:srgbClr val="000000"/>
                </a:solidFill>
                <a:latin typeface="Courier New" pitchFamily="49" charset="0"/>
                <a:cs typeface="Courier New" pitchFamily="49" charset="0"/>
              </a:rPr>
              <a:t>void main(String[] args)</a:t>
            </a:r>
          </a:p>
          <a:p>
            <a:pPr>
              <a:lnSpc>
                <a:spcPts val="1000"/>
              </a:lnSpc>
            </a:pPr>
            <a:r>
              <a:rPr lang="en-US" altLang="en-US" sz="1400" b="1">
                <a:solidFill>
                  <a:srgbClr val="000000"/>
                </a:solidFill>
                <a:latin typeface="Courier New" pitchFamily="49" charset="0"/>
                <a:cs typeface="Courier New" pitchFamily="49" charset="0"/>
              </a:rPr>
              <a:t>  {</a:t>
            </a:r>
          </a:p>
          <a:p>
            <a:pPr>
              <a:lnSpc>
                <a:spcPts val="1000"/>
              </a:lnSpc>
            </a:pPr>
            <a:r>
              <a:rPr lang="en-US" altLang="en-US" sz="1400" b="1">
                <a:solidFill>
                  <a:srgbClr val="000000"/>
                </a:solidFill>
                <a:latin typeface="Courier New" pitchFamily="49" charset="0"/>
                <a:cs typeface="Courier New" pitchFamily="49" charset="0"/>
              </a:rPr>
              <a:t>    Point p1 = new Point(7, 8);</a:t>
            </a:r>
          </a:p>
          <a:p>
            <a:pPr>
              <a:lnSpc>
                <a:spcPts val="1000"/>
              </a:lnSpc>
            </a:pPr>
            <a:r>
              <a:rPr lang="en-US" altLang="en-US" sz="1400" b="1">
                <a:solidFill>
                  <a:srgbClr val="000000"/>
                </a:solidFill>
                <a:latin typeface="Courier New" pitchFamily="49" charset="0"/>
                <a:cs typeface="Courier New" pitchFamily="49" charset="0"/>
              </a:rPr>
              <a:t>    Point p2 = new Point(p1.x, p1.y);</a:t>
            </a:r>
          </a:p>
          <a:p>
            <a:pPr>
              <a:lnSpc>
                <a:spcPts val="1000"/>
              </a:lnSpc>
            </a:pPr>
            <a:endParaRPr lang="en-US" altLang="en-US" sz="1400" b="1">
              <a:solidFill>
                <a:srgbClr val="000000"/>
              </a:solidFill>
              <a:latin typeface="Courier New" pitchFamily="49" charset="0"/>
              <a:cs typeface="Courier New" pitchFamily="49" charset="0"/>
            </a:endParaRPr>
          </a:p>
          <a:p>
            <a:pPr>
              <a:lnSpc>
                <a:spcPts val="1000"/>
              </a:lnSpc>
            </a:pPr>
            <a:endParaRPr lang="en-US" altLang="en-US" sz="1400" b="1">
              <a:solidFill>
                <a:srgbClr val="000000"/>
              </a:solidFill>
              <a:latin typeface="Courier New" pitchFamily="49" charset="0"/>
              <a:cs typeface="Courier New" pitchFamily="49" charset="0"/>
            </a:endParaRPr>
          </a:p>
          <a:p>
            <a:pPr>
              <a:lnSpc>
                <a:spcPts val="1000"/>
              </a:lnSpc>
            </a:pPr>
            <a:endParaRPr lang="en-US" altLang="en-US" sz="1400" b="1">
              <a:solidFill>
                <a:srgbClr val="000000"/>
              </a:solidFill>
              <a:latin typeface="Courier New" pitchFamily="49" charset="0"/>
              <a:cs typeface="Courier New" pitchFamily="49" charset="0"/>
            </a:endParaRPr>
          </a:p>
          <a:p>
            <a:pPr>
              <a:lnSpc>
                <a:spcPts val="1000"/>
              </a:lnSpc>
            </a:pPr>
            <a:r>
              <a:rPr lang="en-US" altLang="en-US" sz="1400" b="1">
                <a:solidFill>
                  <a:srgbClr val="000000"/>
                </a:solidFill>
                <a:latin typeface="Courier New" pitchFamily="49" charset="0"/>
                <a:cs typeface="Courier New" pitchFamily="49" charset="0"/>
              </a:rPr>
              <a:t>    p2.x = 42.0;</a:t>
            </a:r>
          </a:p>
          <a:p>
            <a:pPr>
              <a:lnSpc>
                <a:spcPts val="1000"/>
              </a:lnSpc>
            </a:pPr>
            <a:endParaRPr lang="en-US" altLang="en-US" sz="1400" b="1">
              <a:solidFill>
                <a:srgbClr val="000000"/>
              </a:solidFill>
              <a:latin typeface="Courier New" pitchFamily="49" charset="0"/>
              <a:cs typeface="Courier New" pitchFamily="49" charset="0"/>
            </a:endParaRPr>
          </a:p>
          <a:p>
            <a:pPr>
              <a:lnSpc>
                <a:spcPts val="1000"/>
              </a:lnSpc>
            </a:pPr>
            <a:r>
              <a:rPr lang="en-US" altLang="en-US" sz="1400" b="1">
                <a:solidFill>
                  <a:srgbClr val="000000"/>
                </a:solidFill>
                <a:latin typeface="Courier New" pitchFamily="49" charset="0"/>
                <a:cs typeface="Courier New" pitchFamily="49" charset="0"/>
              </a:rPr>
              <a:t>    System.out.println(</a:t>
            </a:r>
            <a:r>
              <a:rPr lang="en-US" altLang="en-US" sz="1400" b="1">
                <a:solidFill>
                  <a:srgbClr val="800000"/>
                </a:solidFill>
                <a:latin typeface="Courier New" pitchFamily="49" charset="0"/>
                <a:cs typeface="Courier New" pitchFamily="49" charset="0"/>
              </a:rPr>
              <a:t>"p1.x is " </a:t>
            </a:r>
            <a:r>
              <a:rPr lang="en-US" altLang="en-US" sz="1400" b="1">
                <a:solidFill>
                  <a:srgbClr val="000000"/>
                </a:solidFill>
                <a:latin typeface="Courier New" pitchFamily="49" charset="0"/>
                <a:cs typeface="Courier New" pitchFamily="49" charset="0"/>
              </a:rPr>
              <a:t>+ p1.x);</a:t>
            </a:r>
          </a:p>
          <a:p>
            <a:pPr>
              <a:lnSpc>
                <a:spcPts val="1000"/>
              </a:lnSpc>
            </a:pPr>
            <a:r>
              <a:rPr lang="en-US" altLang="en-US" sz="1400" b="1">
                <a:solidFill>
                  <a:srgbClr val="000000"/>
                </a:solidFill>
                <a:latin typeface="Courier New" pitchFamily="49" charset="0"/>
                <a:cs typeface="Courier New" pitchFamily="49" charset="0"/>
              </a:rPr>
              <a:t>  }</a:t>
            </a:r>
          </a:p>
        </p:txBody>
      </p:sp>
      <p:sp>
        <p:nvSpPr>
          <p:cNvPr id="52227" name="Rounded Rectangle 17"/>
          <p:cNvSpPr>
            <a:spLocks noChangeArrowheads="1"/>
          </p:cNvSpPr>
          <p:nvPr/>
        </p:nvSpPr>
        <p:spPr bwMode="auto">
          <a:xfrm>
            <a:off x="6827838" y="314325"/>
            <a:ext cx="1143000" cy="7620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703F3"/>
              </a:solidFill>
            </a:endParaRPr>
          </a:p>
        </p:txBody>
      </p:sp>
      <p:sp>
        <p:nvSpPr>
          <p:cNvPr id="52228" name="Rounded Rectangle 20"/>
          <p:cNvSpPr>
            <a:spLocks noChangeArrowheads="1"/>
          </p:cNvSpPr>
          <p:nvPr/>
        </p:nvSpPr>
        <p:spPr bwMode="auto">
          <a:xfrm>
            <a:off x="6821488" y="1649413"/>
            <a:ext cx="1143000" cy="7620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703F3"/>
              </a:solidFill>
            </a:endParaRPr>
          </a:p>
        </p:txBody>
      </p:sp>
      <p:sp>
        <p:nvSpPr>
          <p:cNvPr id="52229" name="Rectangle 21"/>
          <p:cNvSpPr>
            <a:spLocks noChangeArrowheads="1"/>
          </p:cNvSpPr>
          <p:nvPr/>
        </p:nvSpPr>
        <p:spPr bwMode="auto">
          <a:xfrm rot="5400000">
            <a:off x="8211344" y="1313656"/>
            <a:ext cx="86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latin typeface="Cambria" pitchFamily="18" charset="0"/>
              </a:rPr>
              <a:t>STACK</a:t>
            </a:r>
            <a:endParaRPr lang="en-US" altLang="en-US" sz="1800" b="1">
              <a:solidFill>
                <a:srgbClr val="0703F3"/>
              </a:solidFill>
            </a:endParaRPr>
          </a:p>
        </p:txBody>
      </p:sp>
      <p:sp>
        <p:nvSpPr>
          <p:cNvPr id="52230" name="Rectangle 21"/>
          <p:cNvSpPr>
            <a:spLocks noChangeArrowheads="1"/>
          </p:cNvSpPr>
          <p:nvPr/>
        </p:nvSpPr>
        <p:spPr bwMode="auto">
          <a:xfrm rot="5400000">
            <a:off x="8343900" y="5448300"/>
            <a:ext cx="750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latin typeface="Cambria" pitchFamily="18" charset="0"/>
              </a:rPr>
              <a:t>HEAP</a:t>
            </a:r>
            <a:endParaRPr lang="en-US" altLang="en-US" sz="1800" b="1">
              <a:solidFill>
                <a:srgbClr val="0703F3"/>
              </a:solidFill>
            </a:endParaRP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446400" y="624960"/>
              <a:ext cx="8179920" cy="5393880"/>
            </p14:xfrm>
          </p:contentPart>
        </mc:Choice>
        <mc:Fallback>
          <p:pic>
            <p:nvPicPr>
              <p:cNvPr id="2" name="Ink 1"/>
              <p:cNvPicPr/>
              <p:nvPr/>
            </p:nvPicPr>
            <p:blipFill>
              <a:blip r:embed="rId4"/>
              <a:stretch>
                <a:fillRect/>
              </a:stretch>
            </p:blipFill>
            <p:spPr>
              <a:xfrm>
                <a:off x="437040" y="615600"/>
                <a:ext cx="8198640" cy="5412600"/>
              </a:xfrm>
              <a:prstGeom prst="rect">
                <a:avLst/>
              </a:prstGeom>
            </p:spPr>
          </p:pic>
        </mc:Fallback>
      </mc:AlternateContent>
    </p:spTree>
    <p:extLst>
      <p:ext uri="{BB962C8B-B14F-4D97-AF65-F5344CB8AC3E}">
        <p14:creationId xmlns:p14="http://schemas.microsoft.com/office/powerpoint/2010/main" val="217996166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6"/>
          <p:cNvSpPr>
            <a:spLocks noChangeArrowheads="1"/>
          </p:cNvSpPr>
          <p:nvPr/>
        </p:nvSpPr>
        <p:spPr bwMode="auto">
          <a:xfrm>
            <a:off x="133350" y="231775"/>
            <a:ext cx="7489825"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ts val="1000"/>
              </a:lnSpc>
            </a:pPr>
            <a:r>
              <a:rPr lang="en-US" altLang="en-US" sz="1400" b="1">
                <a:solidFill>
                  <a:srgbClr val="000000"/>
                </a:solidFill>
                <a:latin typeface="Courier New" pitchFamily="49" charset="0"/>
                <a:cs typeface="Courier New" pitchFamily="49" charset="0"/>
              </a:rPr>
              <a:t>class Point</a:t>
            </a:r>
          </a:p>
          <a:p>
            <a:pPr>
              <a:lnSpc>
                <a:spcPts val="1000"/>
              </a:lnSpc>
            </a:pPr>
            <a:r>
              <a:rPr lang="en-US" altLang="en-US" sz="1400" b="1">
                <a:solidFill>
                  <a:srgbClr val="000000"/>
                </a:solidFill>
                <a:latin typeface="Courier New" pitchFamily="49" charset="0"/>
                <a:cs typeface="Courier New" pitchFamily="49" charset="0"/>
              </a:rPr>
              <a:t>{</a:t>
            </a:r>
          </a:p>
          <a:p>
            <a:pPr>
              <a:lnSpc>
                <a:spcPts val="1000"/>
              </a:lnSpc>
            </a:pPr>
            <a:r>
              <a:rPr lang="en-US" altLang="en-US" sz="1400" b="1">
                <a:solidFill>
                  <a:srgbClr val="000000"/>
                </a:solidFill>
                <a:latin typeface="Courier New" pitchFamily="49" charset="0"/>
                <a:cs typeface="Courier New" pitchFamily="49" charset="0"/>
              </a:rPr>
              <a:t>  </a:t>
            </a:r>
            <a:r>
              <a:rPr lang="en-US" altLang="en-US" sz="1400" b="1">
                <a:solidFill>
                  <a:srgbClr val="6B6BCF"/>
                </a:solidFill>
                <a:latin typeface="Courier New" pitchFamily="49" charset="0"/>
                <a:cs typeface="Courier New" pitchFamily="49" charset="0"/>
              </a:rPr>
              <a:t>private </a:t>
            </a:r>
            <a:r>
              <a:rPr lang="en-US" altLang="en-US" sz="1400" b="1">
                <a:solidFill>
                  <a:srgbClr val="000000"/>
                </a:solidFill>
                <a:latin typeface="Courier New" pitchFamily="49" charset="0"/>
                <a:cs typeface="Courier New" pitchFamily="49" charset="0"/>
              </a:rPr>
              <a:t>double x;</a:t>
            </a:r>
          </a:p>
          <a:p>
            <a:pPr>
              <a:lnSpc>
                <a:spcPts val="1000"/>
              </a:lnSpc>
            </a:pPr>
            <a:r>
              <a:rPr lang="en-US" altLang="en-US" sz="1400" b="1">
                <a:solidFill>
                  <a:srgbClr val="000000"/>
                </a:solidFill>
                <a:latin typeface="Courier New" pitchFamily="49" charset="0"/>
                <a:cs typeface="Courier New" pitchFamily="49" charset="0"/>
              </a:rPr>
              <a:t>  </a:t>
            </a:r>
            <a:r>
              <a:rPr lang="en-US" altLang="en-US" sz="1400" b="1">
                <a:solidFill>
                  <a:srgbClr val="6B6BCF"/>
                </a:solidFill>
                <a:latin typeface="Courier New" pitchFamily="49" charset="0"/>
                <a:cs typeface="Courier New" pitchFamily="49" charset="0"/>
              </a:rPr>
              <a:t>private </a:t>
            </a:r>
            <a:r>
              <a:rPr lang="en-US" altLang="en-US" sz="1400" b="1">
                <a:solidFill>
                  <a:srgbClr val="000000"/>
                </a:solidFill>
                <a:latin typeface="Courier New" pitchFamily="49" charset="0"/>
                <a:cs typeface="Courier New" pitchFamily="49" charset="0"/>
              </a:rPr>
              <a:t>double y;</a:t>
            </a:r>
          </a:p>
          <a:p>
            <a:pPr>
              <a:lnSpc>
                <a:spcPts val="1000"/>
              </a:lnSpc>
            </a:pPr>
            <a:endParaRPr lang="en-US" altLang="en-US" sz="1400" b="1">
              <a:solidFill>
                <a:srgbClr val="000000"/>
              </a:solidFill>
              <a:latin typeface="Courier New" pitchFamily="49" charset="0"/>
              <a:cs typeface="Courier New" pitchFamily="49" charset="0"/>
            </a:endParaRPr>
          </a:p>
          <a:p>
            <a:pPr>
              <a:lnSpc>
                <a:spcPts val="1000"/>
              </a:lnSpc>
            </a:pPr>
            <a:r>
              <a:rPr lang="en-US" altLang="en-US" sz="1400" b="1">
                <a:solidFill>
                  <a:srgbClr val="000000"/>
                </a:solidFill>
                <a:latin typeface="Courier New" pitchFamily="49" charset="0"/>
                <a:cs typeface="Courier New" pitchFamily="49" charset="0"/>
              </a:rPr>
              <a:t>  </a:t>
            </a:r>
            <a:r>
              <a:rPr lang="en-US" altLang="en-US" sz="1400" b="1">
                <a:solidFill>
                  <a:srgbClr val="6B6BCF"/>
                </a:solidFill>
                <a:latin typeface="Courier New" pitchFamily="49" charset="0"/>
                <a:cs typeface="Courier New" pitchFamily="49" charset="0"/>
              </a:rPr>
              <a:t>public </a:t>
            </a:r>
            <a:r>
              <a:rPr lang="en-US" altLang="en-US" sz="1400" b="1">
                <a:solidFill>
                  <a:srgbClr val="000000"/>
                </a:solidFill>
                <a:latin typeface="Courier New" pitchFamily="49" charset="0"/>
                <a:cs typeface="Courier New" pitchFamily="49" charset="0"/>
              </a:rPr>
              <a:t>Point(double x_in, double y_in)</a:t>
            </a:r>
          </a:p>
          <a:p>
            <a:pPr>
              <a:lnSpc>
                <a:spcPts val="1000"/>
              </a:lnSpc>
            </a:pPr>
            <a:r>
              <a:rPr lang="en-US" altLang="en-US" sz="1400" b="1">
                <a:solidFill>
                  <a:srgbClr val="000000"/>
                </a:solidFill>
                <a:latin typeface="Courier New" pitchFamily="49" charset="0"/>
                <a:cs typeface="Courier New" pitchFamily="49" charset="0"/>
              </a:rPr>
              <a:t>  {</a:t>
            </a:r>
          </a:p>
          <a:p>
            <a:pPr>
              <a:lnSpc>
                <a:spcPts val="1000"/>
              </a:lnSpc>
            </a:pPr>
            <a:r>
              <a:rPr lang="en-US" altLang="en-US" sz="1400" b="1">
                <a:solidFill>
                  <a:srgbClr val="000000"/>
                </a:solidFill>
                <a:latin typeface="Courier New" pitchFamily="49" charset="0"/>
                <a:cs typeface="Courier New" pitchFamily="49" charset="0"/>
              </a:rPr>
              <a:t>    this.x = x_in;</a:t>
            </a:r>
          </a:p>
          <a:p>
            <a:pPr>
              <a:lnSpc>
                <a:spcPts val="1000"/>
              </a:lnSpc>
            </a:pPr>
            <a:r>
              <a:rPr lang="en-US" altLang="en-US" sz="1400" b="1">
                <a:solidFill>
                  <a:srgbClr val="000000"/>
                </a:solidFill>
                <a:latin typeface="Courier New" pitchFamily="49" charset="0"/>
                <a:cs typeface="Courier New" pitchFamily="49" charset="0"/>
              </a:rPr>
              <a:t>    this.y = y_in;</a:t>
            </a:r>
          </a:p>
          <a:p>
            <a:pPr>
              <a:lnSpc>
                <a:spcPts val="1000"/>
              </a:lnSpc>
            </a:pPr>
            <a:r>
              <a:rPr lang="en-US" altLang="en-US" sz="1400" b="1">
                <a:solidFill>
                  <a:srgbClr val="000000"/>
                </a:solidFill>
                <a:latin typeface="Courier New" pitchFamily="49" charset="0"/>
                <a:cs typeface="Courier New" pitchFamily="49" charset="0"/>
              </a:rPr>
              <a:t>  }</a:t>
            </a:r>
          </a:p>
          <a:p>
            <a:pPr>
              <a:lnSpc>
                <a:spcPts val="1000"/>
              </a:lnSpc>
            </a:pPr>
            <a:r>
              <a:rPr lang="en-US" altLang="en-US" sz="1400" b="1">
                <a:solidFill>
                  <a:srgbClr val="000000"/>
                </a:solidFill>
                <a:latin typeface="Courier New" pitchFamily="49" charset="0"/>
                <a:cs typeface="Courier New" pitchFamily="49" charset="0"/>
              </a:rPr>
              <a:t>  </a:t>
            </a:r>
          </a:p>
          <a:p>
            <a:pPr>
              <a:lnSpc>
                <a:spcPts val="1000"/>
              </a:lnSpc>
            </a:pPr>
            <a:r>
              <a:rPr lang="en-US" altLang="en-US" sz="1400" b="1">
                <a:solidFill>
                  <a:srgbClr val="000000"/>
                </a:solidFill>
                <a:latin typeface="Courier New" pitchFamily="49" charset="0"/>
                <a:cs typeface="Courier New" pitchFamily="49" charset="0"/>
              </a:rPr>
              <a:t>  </a:t>
            </a:r>
            <a:r>
              <a:rPr lang="en-US" altLang="en-US" sz="1400" b="1">
                <a:solidFill>
                  <a:srgbClr val="6B6BCF"/>
                </a:solidFill>
                <a:latin typeface="Courier New" pitchFamily="49" charset="0"/>
                <a:cs typeface="Courier New" pitchFamily="49" charset="0"/>
              </a:rPr>
              <a:t>public static </a:t>
            </a:r>
            <a:r>
              <a:rPr lang="en-US" altLang="en-US" sz="1400" b="1">
                <a:solidFill>
                  <a:srgbClr val="000000"/>
                </a:solidFill>
                <a:latin typeface="Courier New" pitchFamily="49" charset="0"/>
                <a:cs typeface="Courier New" pitchFamily="49" charset="0"/>
              </a:rPr>
              <a:t>void main(String[] args)</a:t>
            </a:r>
          </a:p>
          <a:p>
            <a:pPr>
              <a:lnSpc>
                <a:spcPts val="1000"/>
              </a:lnSpc>
            </a:pPr>
            <a:r>
              <a:rPr lang="en-US" altLang="en-US" sz="1400" b="1">
                <a:solidFill>
                  <a:srgbClr val="000000"/>
                </a:solidFill>
                <a:latin typeface="Courier New" pitchFamily="49" charset="0"/>
                <a:cs typeface="Courier New" pitchFamily="49" charset="0"/>
              </a:rPr>
              <a:t>  {</a:t>
            </a:r>
          </a:p>
          <a:p>
            <a:pPr>
              <a:lnSpc>
                <a:spcPts val="1000"/>
              </a:lnSpc>
            </a:pPr>
            <a:r>
              <a:rPr lang="en-US" altLang="en-US" sz="1400" b="1">
                <a:solidFill>
                  <a:srgbClr val="000000"/>
                </a:solidFill>
                <a:latin typeface="Courier New" pitchFamily="49" charset="0"/>
                <a:cs typeface="Courier New" pitchFamily="49" charset="0"/>
              </a:rPr>
              <a:t>    Point p1 = new Point(7, 8);</a:t>
            </a:r>
          </a:p>
          <a:p>
            <a:pPr>
              <a:lnSpc>
                <a:spcPts val="1000"/>
              </a:lnSpc>
            </a:pPr>
            <a:r>
              <a:rPr lang="en-US" altLang="en-US" sz="1400" b="1">
                <a:solidFill>
                  <a:srgbClr val="000000"/>
                </a:solidFill>
                <a:latin typeface="Courier New" pitchFamily="49" charset="0"/>
                <a:cs typeface="Courier New" pitchFamily="49" charset="0"/>
              </a:rPr>
              <a:t>    Point p2 = new Point(p1.x, p1.y);</a:t>
            </a:r>
          </a:p>
          <a:p>
            <a:pPr>
              <a:lnSpc>
                <a:spcPts val="1000"/>
              </a:lnSpc>
            </a:pPr>
            <a:endParaRPr lang="en-US" altLang="en-US" sz="1400" b="1">
              <a:solidFill>
                <a:srgbClr val="000000"/>
              </a:solidFill>
              <a:latin typeface="Courier New" pitchFamily="49" charset="0"/>
              <a:cs typeface="Courier New" pitchFamily="49" charset="0"/>
            </a:endParaRPr>
          </a:p>
          <a:p>
            <a:pPr>
              <a:lnSpc>
                <a:spcPts val="1000"/>
              </a:lnSpc>
            </a:pPr>
            <a:endParaRPr lang="en-US" altLang="en-US" sz="1400" b="1">
              <a:solidFill>
                <a:srgbClr val="000000"/>
              </a:solidFill>
              <a:latin typeface="Courier New" pitchFamily="49" charset="0"/>
              <a:cs typeface="Courier New" pitchFamily="49" charset="0"/>
            </a:endParaRPr>
          </a:p>
          <a:p>
            <a:pPr>
              <a:lnSpc>
                <a:spcPts val="1000"/>
              </a:lnSpc>
            </a:pPr>
            <a:endParaRPr lang="en-US" altLang="en-US" sz="1400" b="1">
              <a:solidFill>
                <a:srgbClr val="000000"/>
              </a:solidFill>
              <a:latin typeface="Courier New" pitchFamily="49" charset="0"/>
              <a:cs typeface="Courier New" pitchFamily="49" charset="0"/>
            </a:endParaRPr>
          </a:p>
          <a:p>
            <a:pPr>
              <a:lnSpc>
                <a:spcPts val="1000"/>
              </a:lnSpc>
            </a:pPr>
            <a:r>
              <a:rPr lang="en-US" altLang="en-US" sz="1400" b="1">
                <a:solidFill>
                  <a:srgbClr val="000000"/>
                </a:solidFill>
                <a:latin typeface="Courier New" pitchFamily="49" charset="0"/>
                <a:cs typeface="Courier New" pitchFamily="49" charset="0"/>
              </a:rPr>
              <a:t>    p2.x = 42.0;</a:t>
            </a:r>
          </a:p>
          <a:p>
            <a:pPr>
              <a:lnSpc>
                <a:spcPts val="1000"/>
              </a:lnSpc>
            </a:pPr>
            <a:endParaRPr lang="en-US" altLang="en-US" sz="1400" b="1">
              <a:solidFill>
                <a:srgbClr val="000000"/>
              </a:solidFill>
              <a:latin typeface="Courier New" pitchFamily="49" charset="0"/>
              <a:cs typeface="Courier New" pitchFamily="49" charset="0"/>
            </a:endParaRPr>
          </a:p>
          <a:p>
            <a:pPr>
              <a:lnSpc>
                <a:spcPts val="1000"/>
              </a:lnSpc>
            </a:pPr>
            <a:r>
              <a:rPr lang="en-US" altLang="en-US" sz="1400" b="1">
                <a:solidFill>
                  <a:srgbClr val="000000"/>
                </a:solidFill>
                <a:latin typeface="Courier New" pitchFamily="49" charset="0"/>
                <a:cs typeface="Courier New" pitchFamily="49" charset="0"/>
              </a:rPr>
              <a:t>    System.out.println(</a:t>
            </a:r>
            <a:r>
              <a:rPr lang="en-US" altLang="en-US" sz="1400" b="1">
                <a:solidFill>
                  <a:srgbClr val="800000"/>
                </a:solidFill>
                <a:latin typeface="Courier New" pitchFamily="49" charset="0"/>
                <a:cs typeface="Courier New" pitchFamily="49" charset="0"/>
              </a:rPr>
              <a:t>"p1.x is " </a:t>
            </a:r>
            <a:r>
              <a:rPr lang="en-US" altLang="en-US" sz="1400" b="1">
                <a:solidFill>
                  <a:srgbClr val="000000"/>
                </a:solidFill>
                <a:latin typeface="Courier New" pitchFamily="49" charset="0"/>
                <a:cs typeface="Courier New" pitchFamily="49" charset="0"/>
              </a:rPr>
              <a:t>+ p1.x);</a:t>
            </a:r>
          </a:p>
          <a:p>
            <a:pPr>
              <a:lnSpc>
                <a:spcPts val="1000"/>
              </a:lnSpc>
            </a:pPr>
            <a:r>
              <a:rPr lang="en-US" altLang="en-US" sz="1400" b="1">
                <a:solidFill>
                  <a:srgbClr val="000000"/>
                </a:solidFill>
                <a:latin typeface="Courier New" pitchFamily="49" charset="0"/>
                <a:cs typeface="Courier New" pitchFamily="49" charset="0"/>
              </a:rPr>
              <a:t>  }</a:t>
            </a:r>
          </a:p>
        </p:txBody>
      </p:sp>
      <p:sp>
        <p:nvSpPr>
          <p:cNvPr id="53251" name="Rounded Rectangle 17"/>
          <p:cNvSpPr>
            <a:spLocks noChangeArrowheads="1"/>
          </p:cNvSpPr>
          <p:nvPr/>
        </p:nvSpPr>
        <p:spPr bwMode="auto">
          <a:xfrm>
            <a:off x="6827838" y="314325"/>
            <a:ext cx="1143000" cy="7620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703F3"/>
              </a:solidFill>
            </a:endParaRPr>
          </a:p>
        </p:txBody>
      </p:sp>
      <p:sp>
        <p:nvSpPr>
          <p:cNvPr id="53252" name="Rectangle 18"/>
          <p:cNvSpPr>
            <a:spLocks noChangeArrowheads="1"/>
          </p:cNvSpPr>
          <p:nvPr/>
        </p:nvSpPr>
        <p:spPr bwMode="auto">
          <a:xfrm>
            <a:off x="7162800" y="1057275"/>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latin typeface="Cambria" pitchFamily="18" charset="0"/>
              </a:rPr>
              <a:t>p1</a:t>
            </a:r>
            <a:endParaRPr lang="en-US" altLang="en-US" sz="1800" b="1">
              <a:solidFill>
                <a:srgbClr val="0703F3"/>
              </a:solidFill>
            </a:endParaRPr>
          </a:p>
        </p:txBody>
      </p:sp>
      <p:sp>
        <p:nvSpPr>
          <p:cNvPr id="53253" name="Rounded Rectangle 20"/>
          <p:cNvSpPr>
            <a:spLocks noChangeArrowheads="1"/>
          </p:cNvSpPr>
          <p:nvPr/>
        </p:nvSpPr>
        <p:spPr bwMode="auto">
          <a:xfrm>
            <a:off x="6821488" y="1649413"/>
            <a:ext cx="1143000" cy="7620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703F3"/>
              </a:solidFill>
            </a:endParaRPr>
          </a:p>
        </p:txBody>
      </p:sp>
      <p:sp>
        <p:nvSpPr>
          <p:cNvPr id="53254" name="Rectangle 21"/>
          <p:cNvSpPr>
            <a:spLocks noChangeArrowheads="1"/>
          </p:cNvSpPr>
          <p:nvPr/>
        </p:nvSpPr>
        <p:spPr bwMode="auto">
          <a:xfrm>
            <a:off x="7156450" y="2392363"/>
            <a:ext cx="44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latin typeface="Cambria" pitchFamily="18" charset="0"/>
              </a:rPr>
              <a:t>p2</a:t>
            </a:r>
            <a:endParaRPr lang="en-US" altLang="en-US" sz="1800" b="1">
              <a:solidFill>
                <a:srgbClr val="0703F3"/>
              </a:solidFill>
            </a:endParaRPr>
          </a:p>
        </p:txBody>
      </p:sp>
      <p:grpSp>
        <p:nvGrpSpPr>
          <p:cNvPr id="53255" name="Group 20"/>
          <p:cNvGrpSpPr>
            <a:grpSpLocks/>
          </p:cNvGrpSpPr>
          <p:nvPr/>
        </p:nvGrpSpPr>
        <p:grpSpPr bwMode="auto">
          <a:xfrm>
            <a:off x="7221538" y="3565525"/>
            <a:ext cx="1701800" cy="1273175"/>
            <a:chOff x="3069" y="1495"/>
            <a:chExt cx="2572" cy="1907"/>
          </a:xfrm>
        </p:grpSpPr>
        <p:sp>
          <p:nvSpPr>
            <p:cNvPr id="53293" name="Freeform 21"/>
            <p:cNvSpPr>
              <a:spLocks/>
            </p:cNvSpPr>
            <p:nvPr/>
          </p:nvSpPr>
          <p:spPr bwMode="auto">
            <a:xfrm>
              <a:off x="3459" y="1645"/>
              <a:ext cx="1751" cy="1315"/>
            </a:xfrm>
            <a:custGeom>
              <a:avLst/>
              <a:gdLst>
                <a:gd name="T0" fmla="*/ 816 w 1751"/>
                <a:gd name="T1" fmla="*/ 40 h 1315"/>
                <a:gd name="T2" fmla="*/ 521 w 1751"/>
                <a:gd name="T3" fmla="*/ 65 h 1315"/>
                <a:gd name="T4" fmla="*/ 401 w 1751"/>
                <a:gd name="T5" fmla="*/ 85 h 1315"/>
                <a:gd name="T6" fmla="*/ 296 w 1751"/>
                <a:gd name="T7" fmla="*/ 115 h 1315"/>
                <a:gd name="T8" fmla="*/ 206 w 1751"/>
                <a:gd name="T9" fmla="*/ 155 h 1315"/>
                <a:gd name="T10" fmla="*/ 96 w 1751"/>
                <a:gd name="T11" fmla="*/ 245 h 1315"/>
                <a:gd name="T12" fmla="*/ 56 w 1751"/>
                <a:gd name="T13" fmla="*/ 310 h 1315"/>
                <a:gd name="T14" fmla="*/ 31 w 1751"/>
                <a:gd name="T15" fmla="*/ 380 h 1315"/>
                <a:gd name="T16" fmla="*/ 1 w 1751"/>
                <a:gd name="T17" fmla="*/ 585 h 1315"/>
                <a:gd name="T18" fmla="*/ 16 w 1751"/>
                <a:gd name="T19" fmla="*/ 780 h 1315"/>
                <a:gd name="T20" fmla="*/ 106 w 1751"/>
                <a:gd name="T21" fmla="*/ 950 h 1315"/>
                <a:gd name="T22" fmla="*/ 131 w 1751"/>
                <a:gd name="T23" fmla="*/ 1010 h 1315"/>
                <a:gd name="T24" fmla="*/ 361 w 1751"/>
                <a:gd name="T25" fmla="*/ 1200 h 1315"/>
                <a:gd name="T26" fmla="*/ 466 w 1751"/>
                <a:gd name="T27" fmla="*/ 1230 h 1315"/>
                <a:gd name="T28" fmla="*/ 756 w 1751"/>
                <a:gd name="T29" fmla="*/ 1290 h 1315"/>
                <a:gd name="T30" fmla="*/ 1176 w 1751"/>
                <a:gd name="T31" fmla="*/ 1280 h 1315"/>
                <a:gd name="T32" fmla="*/ 1276 w 1751"/>
                <a:gd name="T33" fmla="*/ 1260 h 1315"/>
                <a:gd name="T34" fmla="*/ 1396 w 1751"/>
                <a:gd name="T35" fmla="*/ 1220 h 1315"/>
                <a:gd name="T36" fmla="*/ 1461 w 1751"/>
                <a:gd name="T37" fmla="*/ 1185 h 1315"/>
                <a:gd name="T38" fmla="*/ 1531 w 1751"/>
                <a:gd name="T39" fmla="*/ 1130 h 1315"/>
                <a:gd name="T40" fmla="*/ 1601 w 1751"/>
                <a:gd name="T41" fmla="*/ 1055 h 1315"/>
                <a:gd name="T42" fmla="*/ 1646 w 1751"/>
                <a:gd name="T43" fmla="*/ 990 h 1315"/>
                <a:gd name="T44" fmla="*/ 1691 w 1751"/>
                <a:gd name="T45" fmla="*/ 855 h 1315"/>
                <a:gd name="T46" fmla="*/ 1706 w 1751"/>
                <a:gd name="T47" fmla="*/ 720 h 1315"/>
                <a:gd name="T48" fmla="*/ 1751 w 1751"/>
                <a:gd name="T49" fmla="*/ 450 h 1315"/>
                <a:gd name="T50" fmla="*/ 1641 w 1751"/>
                <a:gd name="T51" fmla="*/ 200 h 1315"/>
                <a:gd name="T52" fmla="*/ 1571 w 1751"/>
                <a:gd name="T53" fmla="*/ 140 h 1315"/>
                <a:gd name="T54" fmla="*/ 1431 w 1751"/>
                <a:gd name="T55" fmla="*/ 55 h 1315"/>
                <a:gd name="T56" fmla="*/ 1356 w 1751"/>
                <a:gd name="T57" fmla="*/ 25 h 1315"/>
                <a:gd name="T58" fmla="*/ 1281 w 1751"/>
                <a:gd name="T59" fmla="*/ 20 h 1315"/>
                <a:gd name="T60" fmla="*/ 936 w 1751"/>
                <a:gd name="T61" fmla="*/ 25 h 1315"/>
                <a:gd name="T62" fmla="*/ 816 w 1751"/>
                <a:gd name="T63" fmla="*/ 40 h 1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51"/>
                <a:gd name="T97" fmla="*/ 0 h 1315"/>
                <a:gd name="T98" fmla="*/ 1751 w 1751"/>
                <a:gd name="T99" fmla="*/ 1315 h 13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51" h="1315">
                  <a:moveTo>
                    <a:pt x="816" y="40"/>
                  </a:moveTo>
                  <a:cubicBezTo>
                    <a:pt x="715" y="44"/>
                    <a:pt x="620" y="53"/>
                    <a:pt x="521" y="65"/>
                  </a:cubicBezTo>
                  <a:cubicBezTo>
                    <a:pt x="484" y="77"/>
                    <a:pt x="439" y="79"/>
                    <a:pt x="401" y="85"/>
                  </a:cubicBezTo>
                  <a:cubicBezTo>
                    <a:pt x="366" y="96"/>
                    <a:pt x="330" y="101"/>
                    <a:pt x="296" y="115"/>
                  </a:cubicBezTo>
                  <a:cubicBezTo>
                    <a:pt x="265" y="127"/>
                    <a:pt x="236" y="142"/>
                    <a:pt x="206" y="155"/>
                  </a:cubicBezTo>
                  <a:cubicBezTo>
                    <a:pt x="177" y="183"/>
                    <a:pt x="114" y="207"/>
                    <a:pt x="96" y="245"/>
                  </a:cubicBezTo>
                  <a:cubicBezTo>
                    <a:pt x="84" y="268"/>
                    <a:pt x="71" y="289"/>
                    <a:pt x="56" y="310"/>
                  </a:cubicBezTo>
                  <a:cubicBezTo>
                    <a:pt x="48" y="333"/>
                    <a:pt x="35" y="356"/>
                    <a:pt x="31" y="380"/>
                  </a:cubicBezTo>
                  <a:cubicBezTo>
                    <a:pt x="17" y="447"/>
                    <a:pt x="14" y="517"/>
                    <a:pt x="1" y="585"/>
                  </a:cubicBezTo>
                  <a:cubicBezTo>
                    <a:pt x="3" y="637"/>
                    <a:pt x="0" y="721"/>
                    <a:pt x="16" y="780"/>
                  </a:cubicBezTo>
                  <a:cubicBezTo>
                    <a:pt x="33" y="842"/>
                    <a:pt x="77" y="892"/>
                    <a:pt x="106" y="950"/>
                  </a:cubicBezTo>
                  <a:cubicBezTo>
                    <a:pt x="115" y="969"/>
                    <a:pt x="119" y="991"/>
                    <a:pt x="131" y="1010"/>
                  </a:cubicBezTo>
                  <a:cubicBezTo>
                    <a:pt x="184" y="1095"/>
                    <a:pt x="256" y="1179"/>
                    <a:pt x="361" y="1200"/>
                  </a:cubicBezTo>
                  <a:cubicBezTo>
                    <a:pt x="394" y="1216"/>
                    <a:pt x="431" y="1216"/>
                    <a:pt x="466" y="1230"/>
                  </a:cubicBezTo>
                  <a:cubicBezTo>
                    <a:pt x="558" y="1267"/>
                    <a:pt x="657" y="1281"/>
                    <a:pt x="756" y="1290"/>
                  </a:cubicBezTo>
                  <a:cubicBezTo>
                    <a:pt x="883" y="1315"/>
                    <a:pt x="1044" y="1289"/>
                    <a:pt x="1176" y="1280"/>
                  </a:cubicBezTo>
                  <a:cubicBezTo>
                    <a:pt x="1209" y="1273"/>
                    <a:pt x="1242" y="1266"/>
                    <a:pt x="1276" y="1260"/>
                  </a:cubicBezTo>
                  <a:cubicBezTo>
                    <a:pt x="1311" y="1242"/>
                    <a:pt x="1357" y="1229"/>
                    <a:pt x="1396" y="1220"/>
                  </a:cubicBezTo>
                  <a:cubicBezTo>
                    <a:pt x="1416" y="1206"/>
                    <a:pt x="1440" y="1199"/>
                    <a:pt x="1461" y="1185"/>
                  </a:cubicBezTo>
                  <a:cubicBezTo>
                    <a:pt x="1484" y="1167"/>
                    <a:pt x="1506" y="1146"/>
                    <a:pt x="1531" y="1130"/>
                  </a:cubicBezTo>
                  <a:cubicBezTo>
                    <a:pt x="1550" y="1101"/>
                    <a:pt x="1582" y="1083"/>
                    <a:pt x="1601" y="1055"/>
                  </a:cubicBezTo>
                  <a:cubicBezTo>
                    <a:pt x="1615" y="1033"/>
                    <a:pt x="1631" y="1011"/>
                    <a:pt x="1646" y="990"/>
                  </a:cubicBezTo>
                  <a:cubicBezTo>
                    <a:pt x="1653" y="952"/>
                    <a:pt x="1676" y="891"/>
                    <a:pt x="1691" y="855"/>
                  </a:cubicBezTo>
                  <a:cubicBezTo>
                    <a:pt x="1697" y="810"/>
                    <a:pt x="1698" y="764"/>
                    <a:pt x="1706" y="720"/>
                  </a:cubicBezTo>
                  <a:cubicBezTo>
                    <a:pt x="1720" y="629"/>
                    <a:pt x="1740" y="541"/>
                    <a:pt x="1751" y="450"/>
                  </a:cubicBezTo>
                  <a:cubicBezTo>
                    <a:pt x="1740" y="362"/>
                    <a:pt x="1720" y="252"/>
                    <a:pt x="1641" y="200"/>
                  </a:cubicBezTo>
                  <a:cubicBezTo>
                    <a:pt x="1622" y="172"/>
                    <a:pt x="1595" y="164"/>
                    <a:pt x="1571" y="140"/>
                  </a:cubicBezTo>
                  <a:cubicBezTo>
                    <a:pt x="1530" y="99"/>
                    <a:pt x="1484" y="74"/>
                    <a:pt x="1431" y="55"/>
                  </a:cubicBezTo>
                  <a:cubicBezTo>
                    <a:pt x="1404" y="45"/>
                    <a:pt x="1385" y="28"/>
                    <a:pt x="1356" y="25"/>
                  </a:cubicBezTo>
                  <a:cubicBezTo>
                    <a:pt x="1331" y="21"/>
                    <a:pt x="1306" y="21"/>
                    <a:pt x="1281" y="20"/>
                  </a:cubicBezTo>
                  <a:cubicBezTo>
                    <a:pt x="1166" y="0"/>
                    <a:pt x="1050" y="12"/>
                    <a:pt x="936" y="25"/>
                  </a:cubicBezTo>
                  <a:cubicBezTo>
                    <a:pt x="925" y="26"/>
                    <a:pt x="830" y="25"/>
                    <a:pt x="816" y="40"/>
                  </a:cubicBezTo>
                  <a:close/>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94" name="Freeform 22"/>
            <p:cNvSpPr>
              <a:spLocks/>
            </p:cNvSpPr>
            <p:nvPr/>
          </p:nvSpPr>
          <p:spPr bwMode="auto">
            <a:xfrm>
              <a:off x="3069" y="1495"/>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95" name="Freeform 23"/>
            <p:cNvSpPr>
              <a:spLocks/>
            </p:cNvSpPr>
            <p:nvPr/>
          </p:nvSpPr>
          <p:spPr bwMode="auto">
            <a:xfrm flipH="1">
              <a:off x="5175" y="1511"/>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96" name="Freeform 24"/>
            <p:cNvSpPr>
              <a:spLocks/>
            </p:cNvSpPr>
            <p:nvPr/>
          </p:nvSpPr>
          <p:spPr bwMode="auto">
            <a:xfrm>
              <a:off x="3660" y="2935"/>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97" name="Freeform 25"/>
            <p:cNvSpPr>
              <a:spLocks/>
            </p:cNvSpPr>
            <p:nvPr/>
          </p:nvSpPr>
          <p:spPr bwMode="auto">
            <a:xfrm flipH="1">
              <a:off x="4406" y="2926"/>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3256" name="Rectangle 26"/>
          <p:cNvSpPr>
            <a:spLocks noChangeArrowheads="1"/>
          </p:cNvSpPr>
          <p:nvPr/>
        </p:nvSpPr>
        <p:spPr bwMode="auto">
          <a:xfrm>
            <a:off x="7696200" y="3905250"/>
            <a:ext cx="361950" cy="3635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703F3"/>
              </a:solidFill>
            </a:endParaRPr>
          </a:p>
        </p:txBody>
      </p:sp>
      <p:sp>
        <p:nvSpPr>
          <p:cNvPr id="53257" name="Rectangle 27"/>
          <p:cNvSpPr>
            <a:spLocks noChangeArrowheads="1"/>
          </p:cNvSpPr>
          <p:nvPr/>
        </p:nvSpPr>
        <p:spPr bwMode="auto">
          <a:xfrm>
            <a:off x="8062913" y="3906838"/>
            <a:ext cx="361950" cy="3635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703F3"/>
              </a:solidFill>
            </a:endParaRPr>
          </a:p>
        </p:txBody>
      </p:sp>
      <p:sp>
        <p:nvSpPr>
          <p:cNvPr id="53258" name="Text Box 99"/>
          <p:cNvSpPr txBox="1">
            <a:spLocks noChangeArrowheads="1"/>
          </p:cNvSpPr>
          <p:nvPr/>
        </p:nvSpPr>
        <p:spPr bwMode="auto">
          <a:xfrm>
            <a:off x="7708900" y="3902075"/>
            <a:ext cx="3254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00000"/>
                </a:solidFill>
              </a:rPr>
              <a:t>7</a:t>
            </a:r>
          </a:p>
        </p:txBody>
      </p:sp>
      <p:sp>
        <p:nvSpPr>
          <p:cNvPr id="53259" name="Text Box 100"/>
          <p:cNvSpPr txBox="1">
            <a:spLocks noChangeArrowheads="1"/>
          </p:cNvSpPr>
          <p:nvPr/>
        </p:nvSpPr>
        <p:spPr bwMode="auto">
          <a:xfrm>
            <a:off x="8070850" y="3902075"/>
            <a:ext cx="3254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00000"/>
                </a:solidFill>
              </a:rPr>
              <a:t>8</a:t>
            </a:r>
          </a:p>
        </p:txBody>
      </p:sp>
      <p:sp>
        <p:nvSpPr>
          <p:cNvPr id="53260" name="Rectangle 125"/>
          <p:cNvSpPr>
            <a:spLocks noChangeArrowheads="1"/>
          </p:cNvSpPr>
          <p:nvPr/>
        </p:nvSpPr>
        <p:spPr bwMode="auto">
          <a:xfrm>
            <a:off x="7773988" y="4233863"/>
            <a:ext cx="261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a:solidFill>
                  <a:srgbClr val="000000"/>
                </a:solidFill>
              </a:rPr>
              <a:t>x</a:t>
            </a:r>
          </a:p>
        </p:txBody>
      </p:sp>
      <p:sp>
        <p:nvSpPr>
          <p:cNvPr id="53261" name="Rectangle 126"/>
          <p:cNvSpPr>
            <a:spLocks noChangeArrowheads="1"/>
          </p:cNvSpPr>
          <p:nvPr/>
        </p:nvSpPr>
        <p:spPr bwMode="auto">
          <a:xfrm>
            <a:off x="8104188" y="4232275"/>
            <a:ext cx="2746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a:solidFill>
                  <a:srgbClr val="000000"/>
                </a:solidFill>
              </a:rPr>
              <a:t>y</a:t>
            </a:r>
          </a:p>
        </p:txBody>
      </p:sp>
      <p:grpSp>
        <p:nvGrpSpPr>
          <p:cNvPr id="53262" name="Group 20"/>
          <p:cNvGrpSpPr>
            <a:grpSpLocks/>
          </p:cNvGrpSpPr>
          <p:nvPr/>
        </p:nvGrpSpPr>
        <p:grpSpPr bwMode="auto">
          <a:xfrm>
            <a:off x="5927725" y="5137150"/>
            <a:ext cx="1701800" cy="1273175"/>
            <a:chOff x="3069" y="1495"/>
            <a:chExt cx="2572" cy="1907"/>
          </a:xfrm>
        </p:grpSpPr>
        <p:sp>
          <p:nvSpPr>
            <p:cNvPr id="53288" name="Freeform 21"/>
            <p:cNvSpPr>
              <a:spLocks/>
            </p:cNvSpPr>
            <p:nvPr/>
          </p:nvSpPr>
          <p:spPr bwMode="auto">
            <a:xfrm>
              <a:off x="3459" y="1645"/>
              <a:ext cx="1751" cy="1315"/>
            </a:xfrm>
            <a:custGeom>
              <a:avLst/>
              <a:gdLst>
                <a:gd name="T0" fmla="*/ 816 w 1751"/>
                <a:gd name="T1" fmla="*/ 40 h 1315"/>
                <a:gd name="T2" fmla="*/ 521 w 1751"/>
                <a:gd name="T3" fmla="*/ 65 h 1315"/>
                <a:gd name="T4" fmla="*/ 401 w 1751"/>
                <a:gd name="T5" fmla="*/ 85 h 1315"/>
                <a:gd name="T6" fmla="*/ 296 w 1751"/>
                <a:gd name="T7" fmla="*/ 115 h 1315"/>
                <a:gd name="T8" fmla="*/ 206 w 1751"/>
                <a:gd name="T9" fmla="*/ 155 h 1315"/>
                <a:gd name="T10" fmla="*/ 96 w 1751"/>
                <a:gd name="T11" fmla="*/ 245 h 1315"/>
                <a:gd name="T12" fmla="*/ 56 w 1751"/>
                <a:gd name="T13" fmla="*/ 310 h 1315"/>
                <a:gd name="T14" fmla="*/ 31 w 1751"/>
                <a:gd name="T15" fmla="*/ 380 h 1315"/>
                <a:gd name="T16" fmla="*/ 1 w 1751"/>
                <a:gd name="T17" fmla="*/ 585 h 1315"/>
                <a:gd name="T18" fmla="*/ 16 w 1751"/>
                <a:gd name="T19" fmla="*/ 780 h 1315"/>
                <a:gd name="T20" fmla="*/ 106 w 1751"/>
                <a:gd name="T21" fmla="*/ 950 h 1315"/>
                <a:gd name="T22" fmla="*/ 131 w 1751"/>
                <a:gd name="T23" fmla="*/ 1010 h 1315"/>
                <a:gd name="T24" fmla="*/ 361 w 1751"/>
                <a:gd name="T25" fmla="*/ 1200 h 1315"/>
                <a:gd name="T26" fmla="*/ 466 w 1751"/>
                <a:gd name="T27" fmla="*/ 1230 h 1315"/>
                <a:gd name="T28" fmla="*/ 756 w 1751"/>
                <a:gd name="T29" fmla="*/ 1290 h 1315"/>
                <a:gd name="T30" fmla="*/ 1176 w 1751"/>
                <a:gd name="T31" fmla="*/ 1280 h 1315"/>
                <a:gd name="T32" fmla="*/ 1276 w 1751"/>
                <a:gd name="T33" fmla="*/ 1260 h 1315"/>
                <a:gd name="T34" fmla="*/ 1396 w 1751"/>
                <a:gd name="T35" fmla="*/ 1220 h 1315"/>
                <a:gd name="T36" fmla="*/ 1461 w 1751"/>
                <a:gd name="T37" fmla="*/ 1185 h 1315"/>
                <a:gd name="T38" fmla="*/ 1531 w 1751"/>
                <a:gd name="T39" fmla="*/ 1130 h 1315"/>
                <a:gd name="T40" fmla="*/ 1601 w 1751"/>
                <a:gd name="T41" fmla="*/ 1055 h 1315"/>
                <a:gd name="T42" fmla="*/ 1646 w 1751"/>
                <a:gd name="T43" fmla="*/ 990 h 1315"/>
                <a:gd name="T44" fmla="*/ 1691 w 1751"/>
                <a:gd name="T45" fmla="*/ 855 h 1315"/>
                <a:gd name="T46" fmla="*/ 1706 w 1751"/>
                <a:gd name="T47" fmla="*/ 720 h 1315"/>
                <a:gd name="T48" fmla="*/ 1751 w 1751"/>
                <a:gd name="T49" fmla="*/ 450 h 1315"/>
                <a:gd name="T50" fmla="*/ 1641 w 1751"/>
                <a:gd name="T51" fmla="*/ 200 h 1315"/>
                <a:gd name="T52" fmla="*/ 1571 w 1751"/>
                <a:gd name="T53" fmla="*/ 140 h 1315"/>
                <a:gd name="T54" fmla="*/ 1431 w 1751"/>
                <a:gd name="T55" fmla="*/ 55 h 1315"/>
                <a:gd name="T56" fmla="*/ 1356 w 1751"/>
                <a:gd name="T57" fmla="*/ 25 h 1315"/>
                <a:gd name="T58" fmla="*/ 1281 w 1751"/>
                <a:gd name="T59" fmla="*/ 20 h 1315"/>
                <a:gd name="T60" fmla="*/ 936 w 1751"/>
                <a:gd name="T61" fmla="*/ 25 h 1315"/>
                <a:gd name="T62" fmla="*/ 816 w 1751"/>
                <a:gd name="T63" fmla="*/ 40 h 1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51"/>
                <a:gd name="T97" fmla="*/ 0 h 1315"/>
                <a:gd name="T98" fmla="*/ 1751 w 1751"/>
                <a:gd name="T99" fmla="*/ 1315 h 13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51" h="1315">
                  <a:moveTo>
                    <a:pt x="816" y="40"/>
                  </a:moveTo>
                  <a:cubicBezTo>
                    <a:pt x="715" y="44"/>
                    <a:pt x="620" y="53"/>
                    <a:pt x="521" y="65"/>
                  </a:cubicBezTo>
                  <a:cubicBezTo>
                    <a:pt x="484" y="77"/>
                    <a:pt x="439" y="79"/>
                    <a:pt x="401" y="85"/>
                  </a:cubicBezTo>
                  <a:cubicBezTo>
                    <a:pt x="366" y="96"/>
                    <a:pt x="330" y="101"/>
                    <a:pt x="296" y="115"/>
                  </a:cubicBezTo>
                  <a:cubicBezTo>
                    <a:pt x="265" y="127"/>
                    <a:pt x="236" y="142"/>
                    <a:pt x="206" y="155"/>
                  </a:cubicBezTo>
                  <a:cubicBezTo>
                    <a:pt x="177" y="183"/>
                    <a:pt x="114" y="207"/>
                    <a:pt x="96" y="245"/>
                  </a:cubicBezTo>
                  <a:cubicBezTo>
                    <a:pt x="84" y="268"/>
                    <a:pt x="71" y="289"/>
                    <a:pt x="56" y="310"/>
                  </a:cubicBezTo>
                  <a:cubicBezTo>
                    <a:pt x="48" y="333"/>
                    <a:pt x="35" y="356"/>
                    <a:pt x="31" y="380"/>
                  </a:cubicBezTo>
                  <a:cubicBezTo>
                    <a:pt x="17" y="447"/>
                    <a:pt x="14" y="517"/>
                    <a:pt x="1" y="585"/>
                  </a:cubicBezTo>
                  <a:cubicBezTo>
                    <a:pt x="3" y="637"/>
                    <a:pt x="0" y="721"/>
                    <a:pt x="16" y="780"/>
                  </a:cubicBezTo>
                  <a:cubicBezTo>
                    <a:pt x="33" y="842"/>
                    <a:pt x="77" y="892"/>
                    <a:pt x="106" y="950"/>
                  </a:cubicBezTo>
                  <a:cubicBezTo>
                    <a:pt x="115" y="969"/>
                    <a:pt x="119" y="991"/>
                    <a:pt x="131" y="1010"/>
                  </a:cubicBezTo>
                  <a:cubicBezTo>
                    <a:pt x="184" y="1095"/>
                    <a:pt x="256" y="1179"/>
                    <a:pt x="361" y="1200"/>
                  </a:cubicBezTo>
                  <a:cubicBezTo>
                    <a:pt x="394" y="1216"/>
                    <a:pt x="431" y="1216"/>
                    <a:pt x="466" y="1230"/>
                  </a:cubicBezTo>
                  <a:cubicBezTo>
                    <a:pt x="558" y="1267"/>
                    <a:pt x="657" y="1281"/>
                    <a:pt x="756" y="1290"/>
                  </a:cubicBezTo>
                  <a:cubicBezTo>
                    <a:pt x="883" y="1315"/>
                    <a:pt x="1044" y="1289"/>
                    <a:pt x="1176" y="1280"/>
                  </a:cubicBezTo>
                  <a:cubicBezTo>
                    <a:pt x="1209" y="1273"/>
                    <a:pt x="1242" y="1266"/>
                    <a:pt x="1276" y="1260"/>
                  </a:cubicBezTo>
                  <a:cubicBezTo>
                    <a:pt x="1311" y="1242"/>
                    <a:pt x="1357" y="1229"/>
                    <a:pt x="1396" y="1220"/>
                  </a:cubicBezTo>
                  <a:cubicBezTo>
                    <a:pt x="1416" y="1206"/>
                    <a:pt x="1440" y="1199"/>
                    <a:pt x="1461" y="1185"/>
                  </a:cubicBezTo>
                  <a:cubicBezTo>
                    <a:pt x="1484" y="1167"/>
                    <a:pt x="1506" y="1146"/>
                    <a:pt x="1531" y="1130"/>
                  </a:cubicBezTo>
                  <a:cubicBezTo>
                    <a:pt x="1550" y="1101"/>
                    <a:pt x="1582" y="1083"/>
                    <a:pt x="1601" y="1055"/>
                  </a:cubicBezTo>
                  <a:cubicBezTo>
                    <a:pt x="1615" y="1033"/>
                    <a:pt x="1631" y="1011"/>
                    <a:pt x="1646" y="990"/>
                  </a:cubicBezTo>
                  <a:cubicBezTo>
                    <a:pt x="1653" y="952"/>
                    <a:pt x="1676" y="891"/>
                    <a:pt x="1691" y="855"/>
                  </a:cubicBezTo>
                  <a:cubicBezTo>
                    <a:pt x="1697" y="810"/>
                    <a:pt x="1698" y="764"/>
                    <a:pt x="1706" y="720"/>
                  </a:cubicBezTo>
                  <a:cubicBezTo>
                    <a:pt x="1720" y="629"/>
                    <a:pt x="1740" y="541"/>
                    <a:pt x="1751" y="450"/>
                  </a:cubicBezTo>
                  <a:cubicBezTo>
                    <a:pt x="1740" y="362"/>
                    <a:pt x="1720" y="252"/>
                    <a:pt x="1641" y="200"/>
                  </a:cubicBezTo>
                  <a:cubicBezTo>
                    <a:pt x="1622" y="172"/>
                    <a:pt x="1595" y="164"/>
                    <a:pt x="1571" y="140"/>
                  </a:cubicBezTo>
                  <a:cubicBezTo>
                    <a:pt x="1530" y="99"/>
                    <a:pt x="1484" y="74"/>
                    <a:pt x="1431" y="55"/>
                  </a:cubicBezTo>
                  <a:cubicBezTo>
                    <a:pt x="1404" y="45"/>
                    <a:pt x="1385" y="28"/>
                    <a:pt x="1356" y="25"/>
                  </a:cubicBezTo>
                  <a:cubicBezTo>
                    <a:pt x="1331" y="21"/>
                    <a:pt x="1306" y="21"/>
                    <a:pt x="1281" y="20"/>
                  </a:cubicBezTo>
                  <a:cubicBezTo>
                    <a:pt x="1166" y="0"/>
                    <a:pt x="1050" y="12"/>
                    <a:pt x="936" y="25"/>
                  </a:cubicBezTo>
                  <a:cubicBezTo>
                    <a:pt x="925" y="26"/>
                    <a:pt x="830" y="25"/>
                    <a:pt x="816" y="40"/>
                  </a:cubicBezTo>
                  <a:close/>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89" name="Freeform 22"/>
            <p:cNvSpPr>
              <a:spLocks/>
            </p:cNvSpPr>
            <p:nvPr/>
          </p:nvSpPr>
          <p:spPr bwMode="auto">
            <a:xfrm>
              <a:off x="3069" y="1495"/>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90" name="Freeform 23"/>
            <p:cNvSpPr>
              <a:spLocks/>
            </p:cNvSpPr>
            <p:nvPr/>
          </p:nvSpPr>
          <p:spPr bwMode="auto">
            <a:xfrm flipH="1">
              <a:off x="5175" y="1511"/>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91" name="Freeform 24"/>
            <p:cNvSpPr>
              <a:spLocks/>
            </p:cNvSpPr>
            <p:nvPr/>
          </p:nvSpPr>
          <p:spPr bwMode="auto">
            <a:xfrm>
              <a:off x="3660" y="2935"/>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92" name="Freeform 25"/>
            <p:cNvSpPr>
              <a:spLocks/>
            </p:cNvSpPr>
            <p:nvPr/>
          </p:nvSpPr>
          <p:spPr bwMode="auto">
            <a:xfrm flipH="1">
              <a:off x="4406" y="2926"/>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3263" name="Rectangle 26"/>
          <p:cNvSpPr>
            <a:spLocks noChangeArrowheads="1"/>
          </p:cNvSpPr>
          <p:nvPr/>
        </p:nvSpPr>
        <p:spPr bwMode="auto">
          <a:xfrm>
            <a:off x="6402388" y="5476875"/>
            <a:ext cx="361950" cy="3635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703F3"/>
              </a:solidFill>
            </a:endParaRPr>
          </a:p>
        </p:txBody>
      </p:sp>
      <p:sp>
        <p:nvSpPr>
          <p:cNvPr id="53264" name="Rectangle 27"/>
          <p:cNvSpPr>
            <a:spLocks noChangeArrowheads="1"/>
          </p:cNvSpPr>
          <p:nvPr/>
        </p:nvSpPr>
        <p:spPr bwMode="auto">
          <a:xfrm>
            <a:off x="6769100" y="5478463"/>
            <a:ext cx="361950" cy="3635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703F3"/>
              </a:solidFill>
            </a:endParaRPr>
          </a:p>
        </p:txBody>
      </p:sp>
      <p:sp>
        <p:nvSpPr>
          <p:cNvPr id="53265" name="Rectangle 125"/>
          <p:cNvSpPr>
            <a:spLocks noChangeArrowheads="1"/>
          </p:cNvSpPr>
          <p:nvPr/>
        </p:nvSpPr>
        <p:spPr bwMode="auto">
          <a:xfrm>
            <a:off x="6480175" y="5805488"/>
            <a:ext cx="2619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a:solidFill>
                  <a:srgbClr val="000000"/>
                </a:solidFill>
              </a:rPr>
              <a:t>x</a:t>
            </a:r>
          </a:p>
        </p:txBody>
      </p:sp>
      <p:sp>
        <p:nvSpPr>
          <p:cNvPr id="53266" name="Rectangle 126"/>
          <p:cNvSpPr>
            <a:spLocks noChangeArrowheads="1"/>
          </p:cNvSpPr>
          <p:nvPr/>
        </p:nvSpPr>
        <p:spPr bwMode="auto">
          <a:xfrm>
            <a:off x="6810375" y="5803900"/>
            <a:ext cx="2746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a:solidFill>
                  <a:srgbClr val="000000"/>
                </a:solidFill>
              </a:rPr>
              <a:t>y</a:t>
            </a:r>
          </a:p>
        </p:txBody>
      </p:sp>
      <p:sp>
        <p:nvSpPr>
          <p:cNvPr id="53267" name="Freeform 47"/>
          <p:cNvSpPr>
            <a:spLocks noChangeArrowheads="1"/>
          </p:cNvSpPr>
          <p:nvPr/>
        </p:nvSpPr>
        <p:spPr bwMode="auto">
          <a:xfrm rot="4662739">
            <a:off x="6583362" y="1795463"/>
            <a:ext cx="2995613" cy="604838"/>
          </a:xfrm>
          <a:custGeom>
            <a:avLst/>
            <a:gdLst>
              <a:gd name="T0" fmla="*/ 0 w 2010931"/>
              <a:gd name="T1" fmla="*/ 24528150 h 380694"/>
              <a:gd name="T2" fmla="*/ 7328003 w 2010931"/>
              <a:gd name="T3" fmla="*/ 13163753 h 380694"/>
              <a:gd name="T4" fmla="*/ 16249086 w 2010931"/>
              <a:gd name="T5" fmla="*/ 5208711 h 380694"/>
              <a:gd name="T6" fmla="*/ 34409746 w 2010931"/>
              <a:gd name="T7" fmla="*/ 94734 h 380694"/>
              <a:gd name="T8" fmla="*/ 58942666 w 2010931"/>
              <a:gd name="T9" fmla="*/ 4640522 h 380694"/>
              <a:gd name="T10" fmla="*/ 69456788 w 2010931"/>
              <a:gd name="T11" fmla="*/ 12595560 h 380694"/>
              <a:gd name="T12" fmla="*/ 72642841 w 2010931"/>
              <a:gd name="T13" fmla="*/ 21118807 h 380694"/>
              <a:gd name="T14" fmla="*/ 0 60000 65536"/>
              <a:gd name="T15" fmla="*/ 0 60000 65536"/>
              <a:gd name="T16" fmla="*/ 0 60000 65536"/>
              <a:gd name="T17" fmla="*/ 0 60000 65536"/>
              <a:gd name="T18" fmla="*/ 0 60000 65536"/>
              <a:gd name="T19" fmla="*/ 0 60000 65536"/>
              <a:gd name="T20" fmla="*/ 0 60000 65536"/>
              <a:gd name="T21" fmla="*/ 0 w 2010931"/>
              <a:gd name="T22" fmla="*/ 0 h 380694"/>
              <a:gd name="T23" fmla="*/ 2010931 w 2010931"/>
              <a:gd name="T24" fmla="*/ 380694 h 3806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10931" h="380694">
                <a:moveTo>
                  <a:pt x="0" y="380694"/>
                </a:moveTo>
                <a:cubicBezTo>
                  <a:pt x="63944" y="317490"/>
                  <a:pt x="127888" y="254286"/>
                  <a:pt x="202857" y="204311"/>
                </a:cubicBezTo>
                <a:cubicBezTo>
                  <a:pt x="277826" y="154336"/>
                  <a:pt x="324866" y="114650"/>
                  <a:pt x="449814" y="80843"/>
                </a:cubicBezTo>
                <a:cubicBezTo>
                  <a:pt x="574762" y="47036"/>
                  <a:pt x="755569" y="2940"/>
                  <a:pt x="952546" y="1470"/>
                </a:cubicBezTo>
                <a:cubicBezTo>
                  <a:pt x="1149523" y="0"/>
                  <a:pt x="1469978" y="39687"/>
                  <a:pt x="1631676" y="72024"/>
                </a:cubicBezTo>
                <a:cubicBezTo>
                  <a:pt x="1793374" y="104361"/>
                  <a:pt x="1859523" y="152866"/>
                  <a:pt x="1922732" y="195492"/>
                </a:cubicBezTo>
                <a:cubicBezTo>
                  <a:pt x="1985941" y="238118"/>
                  <a:pt x="1996231" y="301322"/>
                  <a:pt x="2010931" y="327779"/>
                </a:cubicBezTo>
              </a:path>
            </a:pathLst>
          </a:custGeom>
          <a:noFill/>
          <a:ln w="34925">
            <a:solidFill>
              <a:srgbClr val="800000"/>
            </a:solidFill>
            <a:round/>
            <a:headEnd type="oval" w="lg" len="lg"/>
            <a:tailEnd type="stealth" w="lg" len="lg"/>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3268" name="Freeform 48"/>
          <p:cNvSpPr>
            <a:spLocks noChangeArrowheads="1"/>
          </p:cNvSpPr>
          <p:nvPr/>
        </p:nvSpPr>
        <p:spPr bwMode="auto">
          <a:xfrm rot="16937261" flipH="1">
            <a:off x="5021263" y="3179763"/>
            <a:ext cx="3281362" cy="792162"/>
          </a:xfrm>
          <a:custGeom>
            <a:avLst/>
            <a:gdLst>
              <a:gd name="T0" fmla="*/ 0 w 2010931"/>
              <a:gd name="T1" fmla="*/ 278525211 h 380694"/>
              <a:gd name="T2" fmla="*/ 16639246 w 2010931"/>
              <a:gd name="T3" fmla="*/ 149479139 h 380694"/>
              <a:gd name="T4" fmla="*/ 36895743 w 2010931"/>
              <a:gd name="T5" fmla="*/ 59146791 h 380694"/>
              <a:gd name="T6" fmla="*/ 78131969 w 2010931"/>
              <a:gd name="T7" fmla="*/ 1075507 h 380694"/>
              <a:gd name="T8" fmla="*/ 133837239 w 2010931"/>
              <a:gd name="T9" fmla="*/ 52694594 h 380694"/>
              <a:gd name="T10" fmla="*/ 157710921 w 2010931"/>
              <a:gd name="T11" fmla="*/ 143026953 h 380694"/>
              <a:gd name="T12" fmla="*/ 164945363 w 2010931"/>
              <a:gd name="T13" fmla="*/ 239811330 h 380694"/>
              <a:gd name="T14" fmla="*/ 0 60000 65536"/>
              <a:gd name="T15" fmla="*/ 0 60000 65536"/>
              <a:gd name="T16" fmla="*/ 0 60000 65536"/>
              <a:gd name="T17" fmla="*/ 0 60000 65536"/>
              <a:gd name="T18" fmla="*/ 0 60000 65536"/>
              <a:gd name="T19" fmla="*/ 0 60000 65536"/>
              <a:gd name="T20" fmla="*/ 0 60000 65536"/>
              <a:gd name="T21" fmla="*/ 0 w 2010931"/>
              <a:gd name="T22" fmla="*/ 0 h 380694"/>
              <a:gd name="T23" fmla="*/ 2010931 w 2010931"/>
              <a:gd name="T24" fmla="*/ 380694 h 3806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10931" h="380694">
                <a:moveTo>
                  <a:pt x="0" y="380694"/>
                </a:moveTo>
                <a:cubicBezTo>
                  <a:pt x="63944" y="317490"/>
                  <a:pt x="127888" y="254286"/>
                  <a:pt x="202857" y="204311"/>
                </a:cubicBezTo>
                <a:cubicBezTo>
                  <a:pt x="277826" y="154336"/>
                  <a:pt x="324866" y="114650"/>
                  <a:pt x="449814" y="80843"/>
                </a:cubicBezTo>
                <a:cubicBezTo>
                  <a:pt x="574762" y="47036"/>
                  <a:pt x="755569" y="2940"/>
                  <a:pt x="952546" y="1470"/>
                </a:cubicBezTo>
                <a:cubicBezTo>
                  <a:pt x="1149523" y="0"/>
                  <a:pt x="1469978" y="39687"/>
                  <a:pt x="1631676" y="72024"/>
                </a:cubicBezTo>
                <a:cubicBezTo>
                  <a:pt x="1793374" y="104361"/>
                  <a:pt x="1859523" y="152866"/>
                  <a:pt x="1922732" y="195492"/>
                </a:cubicBezTo>
                <a:cubicBezTo>
                  <a:pt x="1985941" y="238118"/>
                  <a:pt x="1996231" y="301322"/>
                  <a:pt x="2010931" y="327779"/>
                </a:cubicBezTo>
              </a:path>
            </a:pathLst>
          </a:custGeom>
          <a:noFill/>
          <a:ln w="34925">
            <a:solidFill>
              <a:srgbClr val="800000"/>
            </a:solidFill>
            <a:round/>
            <a:headEnd type="oval" w="lg" len="lg"/>
            <a:tailEnd type="stealth" w="lg" len="lg"/>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3269" name="Text Box 100"/>
          <p:cNvSpPr txBox="1">
            <a:spLocks noChangeArrowheads="1"/>
          </p:cNvSpPr>
          <p:nvPr/>
        </p:nvSpPr>
        <p:spPr bwMode="auto">
          <a:xfrm>
            <a:off x="6783388" y="5484813"/>
            <a:ext cx="3254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00000"/>
                </a:solidFill>
              </a:rPr>
              <a:t>8</a:t>
            </a:r>
          </a:p>
        </p:txBody>
      </p:sp>
      <p:sp>
        <p:nvSpPr>
          <p:cNvPr id="53270" name="Rectangle 21"/>
          <p:cNvSpPr>
            <a:spLocks noChangeArrowheads="1"/>
          </p:cNvSpPr>
          <p:nvPr/>
        </p:nvSpPr>
        <p:spPr bwMode="auto">
          <a:xfrm>
            <a:off x="6345238" y="5418138"/>
            <a:ext cx="261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b="1">
                <a:solidFill>
                  <a:srgbClr val="000000"/>
                </a:solidFill>
              </a:rPr>
              <a:t>7</a:t>
            </a:r>
            <a:endParaRPr lang="en-US" altLang="en-US" sz="1200" b="1">
              <a:solidFill>
                <a:srgbClr val="0703F3"/>
              </a:solidFill>
            </a:endParaRPr>
          </a:p>
        </p:txBody>
      </p:sp>
      <p:cxnSp>
        <p:nvCxnSpPr>
          <p:cNvPr id="53271" name="Straight Connector 23"/>
          <p:cNvCxnSpPr>
            <a:cxnSpLocks noChangeShapeType="1"/>
          </p:cNvCxnSpPr>
          <p:nvPr/>
        </p:nvCxnSpPr>
        <p:spPr bwMode="auto">
          <a:xfrm rot="5400000" flipH="1" flipV="1">
            <a:off x="6408738" y="5487988"/>
            <a:ext cx="157162" cy="131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53272" name="Straight Connector 24"/>
          <p:cNvCxnSpPr>
            <a:cxnSpLocks noChangeShapeType="1"/>
          </p:cNvCxnSpPr>
          <p:nvPr/>
        </p:nvCxnSpPr>
        <p:spPr bwMode="auto">
          <a:xfrm rot="16200000" flipV="1">
            <a:off x="6397626" y="5500687"/>
            <a:ext cx="157162" cy="131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53273" name="Text Box 99"/>
          <p:cNvSpPr txBox="1">
            <a:spLocks noChangeArrowheads="1"/>
          </p:cNvSpPr>
          <p:nvPr/>
        </p:nvSpPr>
        <p:spPr bwMode="auto">
          <a:xfrm>
            <a:off x="6376988" y="5489575"/>
            <a:ext cx="428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00000"/>
                </a:solidFill>
              </a:rPr>
              <a:t>42</a:t>
            </a:r>
          </a:p>
        </p:txBody>
      </p:sp>
      <p:sp>
        <p:nvSpPr>
          <p:cNvPr id="53274" name="Rectangle 21"/>
          <p:cNvSpPr>
            <a:spLocks noChangeArrowheads="1"/>
          </p:cNvSpPr>
          <p:nvPr/>
        </p:nvSpPr>
        <p:spPr bwMode="auto">
          <a:xfrm rot="5400000">
            <a:off x="8211344" y="1313656"/>
            <a:ext cx="86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latin typeface="Cambria" pitchFamily="18" charset="0"/>
              </a:rPr>
              <a:t>STACK</a:t>
            </a:r>
            <a:endParaRPr lang="en-US" altLang="en-US" sz="1800" b="1">
              <a:solidFill>
                <a:srgbClr val="0703F3"/>
              </a:solidFill>
            </a:endParaRPr>
          </a:p>
        </p:txBody>
      </p:sp>
      <p:sp>
        <p:nvSpPr>
          <p:cNvPr id="53275" name="Rectangle 21"/>
          <p:cNvSpPr>
            <a:spLocks noChangeArrowheads="1"/>
          </p:cNvSpPr>
          <p:nvPr/>
        </p:nvSpPr>
        <p:spPr bwMode="auto">
          <a:xfrm rot="5400000">
            <a:off x="8343900" y="5448300"/>
            <a:ext cx="750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latin typeface="Cambria" pitchFamily="18" charset="0"/>
              </a:rPr>
              <a:t>HEAP</a:t>
            </a:r>
            <a:endParaRPr lang="en-US" altLang="en-US" sz="1800" b="1">
              <a:solidFill>
                <a:srgbClr val="0703F3"/>
              </a:solidFill>
            </a:endParaRPr>
          </a:p>
        </p:txBody>
      </p:sp>
      <p:sp>
        <p:nvSpPr>
          <p:cNvPr id="53276" name="Rectangle 1"/>
          <p:cNvSpPr>
            <a:spLocks noChangeArrowheads="1"/>
          </p:cNvSpPr>
          <p:nvPr/>
        </p:nvSpPr>
        <p:spPr bwMode="auto">
          <a:xfrm>
            <a:off x="3779838" y="5119688"/>
            <a:ext cx="1068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800000"/>
                </a:solidFill>
              </a:rPr>
              <a:t>it's still 7</a:t>
            </a:r>
          </a:p>
        </p:txBody>
      </p:sp>
      <p:sp>
        <p:nvSpPr>
          <p:cNvPr id="53277" name="Rectangle 49"/>
          <p:cNvSpPr>
            <a:spLocks noChangeArrowheads="1"/>
          </p:cNvSpPr>
          <p:nvPr/>
        </p:nvSpPr>
        <p:spPr bwMode="auto">
          <a:xfrm>
            <a:off x="4038600" y="1905000"/>
            <a:ext cx="2209800" cy="784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a:solidFill>
                  <a:srgbClr val="008000"/>
                </a:solidFill>
              </a:rPr>
              <a:t>all Objects are created on the HEAP by calling </a:t>
            </a:r>
            <a:r>
              <a:rPr lang="en-US" altLang="en-US" sz="1500" b="1">
                <a:solidFill>
                  <a:srgbClr val="008000"/>
                </a:solidFill>
              </a:rPr>
              <a:t>new</a:t>
            </a:r>
            <a:r>
              <a:rPr lang="en-US" altLang="en-US" sz="1500">
                <a:solidFill>
                  <a:srgbClr val="008000"/>
                </a:solidFill>
              </a:rPr>
              <a:t> and a </a:t>
            </a:r>
            <a:r>
              <a:rPr lang="en-US" altLang="en-US" sz="1500" b="1">
                <a:solidFill>
                  <a:srgbClr val="008000"/>
                </a:solidFill>
              </a:rPr>
              <a:t>Constructor</a:t>
            </a:r>
          </a:p>
        </p:txBody>
      </p:sp>
      <p:sp>
        <p:nvSpPr>
          <p:cNvPr id="53278" name="Rectangle 49"/>
          <p:cNvSpPr>
            <a:spLocks noChangeArrowheads="1"/>
          </p:cNvSpPr>
          <p:nvPr/>
        </p:nvSpPr>
        <p:spPr bwMode="auto">
          <a:xfrm>
            <a:off x="3657600" y="381000"/>
            <a:ext cx="2057400" cy="784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a:solidFill>
                  <a:srgbClr val="008000"/>
                </a:solidFill>
              </a:rPr>
              <a:t>the </a:t>
            </a:r>
            <a:r>
              <a:rPr lang="en-US" altLang="en-US" sz="1500" b="1">
                <a:solidFill>
                  <a:srgbClr val="008000"/>
                </a:solidFill>
              </a:rPr>
              <a:t>Constructor </a:t>
            </a:r>
            <a:r>
              <a:rPr lang="en-US" altLang="en-US" sz="1500">
                <a:solidFill>
                  <a:srgbClr val="008000"/>
                </a:solidFill>
              </a:rPr>
              <a:t>builds an Object from scratch (all of its data!)</a:t>
            </a:r>
            <a:endParaRPr lang="en-US" altLang="en-US" sz="1500" b="1">
              <a:solidFill>
                <a:srgbClr val="008000"/>
              </a:solidFill>
            </a:endParaRPr>
          </a:p>
        </p:txBody>
      </p:sp>
      <p:cxnSp>
        <p:nvCxnSpPr>
          <p:cNvPr id="53279" name="Straight Arrow Connector 3"/>
          <p:cNvCxnSpPr>
            <a:cxnSpLocks noChangeShapeType="1"/>
          </p:cNvCxnSpPr>
          <p:nvPr/>
        </p:nvCxnSpPr>
        <p:spPr bwMode="auto">
          <a:xfrm flipH="1">
            <a:off x="1828800" y="635000"/>
            <a:ext cx="1835150" cy="736600"/>
          </a:xfrm>
          <a:prstGeom prst="straightConnector1">
            <a:avLst/>
          </a:prstGeom>
          <a:noFill/>
          <a:ln w="9525">
            <a:solidFill>
              <a:srgbClr val="008000"/>
            </a:solidFill>
            <a:round/>
            <a:headEnd/>
            <a:tailEnd type="arrow" w="med" len="med"/>
          </a:ln>
          <a:extLst>
            <a:ext uri="{909E8E84-426E-40DD-AFC4-6F175D3DCCD1}">
              <a14:hiddenFill xmlns:a14="http://schemas.microsoft.com/office/drawing/2010/main">
                <a:noFill/>
              </a14:hiddenFill>
            </a:ext>
          </a:extLst>
        </p:spPr>
      </p:cxnSp>
      <p:cxnSp>
        <p:nvCxnSpPr>
          <p:cNvPr id="53280" name="Straight Arrow Connector 43"/>
          <p:cNvCxnSpPr>
            <a:cxnSpLocks noChangeShapeType="1"/>
          </p:cNvCxnSpPr>
          <p:nvPr/>
        </p:nvCxnSpPr>
        <p:spPr bwMode="auto">
          <a:xfrm flipH="1">
            <a:off x="2209800" y="2133600"/>
            <a:ext cx="1752600" cy="1066800"/>
          </a:xfrm>
          <a:prstGeom prst="straightConnector1">
            <a:avLst/>
          </a:prstGeom>
          <a:noFill/>
          <a:ln w="9525">
            <a:solidFill>
              <a:srgbClr val="008000"/>
            </a:solidFill>
            <a:round/>
            <a:headEnd/>
            <a:tailEnd type="arrow" w="med" len="med"/>
          </a:ln>
          <a:extLst>
            <a:ext uri="{909E8E84-426E-40DD-AFC4-6F175D3DCCD1}">
              <a14:hiddenFill xmlns:a14="http://schemas.microsoft.com/office/drawing/2010/main">
                <a:noFill/>
              </a14:hiddenFill>
            </a:ext>
          </a:extLst>
        </p:spPr>
      </p:cxnSp>
      <p:cxnSp>
        <p:nvCxnSpPr>
          <p:cNvPr id="53281" name="Straight Arrow Connector 46"/>
          <p:cNvCxnSpPr>
            <a:cxnSpLocks noChangeShapeType="1"/>
          </p:cNvCxnSpPr>
          <p:nvPr/>
        </p:nvCxnSpPr>
        <p:spPr bwMode="auto">
          <a:xfrm flipH="1" flipV="1">
            <a:off x="2743200" y="1676400"/>
            <a:ext cx="1211263" cy="466725"/>
          </a:xfrm>
          <a:prstGeom prst="straightConnector1">
            <a:avLst/>
          </a:prstGeom>
          <a:noFill/>
          <a:ln w="9525">
            <a:solidFill>
              <a:srgbClr val="008000"/>
            </a:solidFill>
            <a:round/>
            <a:headEnd/>
            <a:tailEnd type="arrow" w="med" len="med"/>
          </a:ln>
          <a:extLst>
            <a:ext uri="{909E8E84-426E-40DD-AFC4-6F175D3DCCD1}">
              <a14:hiddenFill xmlns:a14="http://schemas.microsoft.com/office/drawing/2010/main">
                <a:noFill/>
              </a14:hiddenFill>
            </a:ext>
          </a:extLst>
        </p:spPr>
      </p:cxnSp>
      <p:cxnSp>
        <p:nvCxnSpPr>
          <p:cNvPr id="53282" name="Straight Arrow Connector 49"/>
          <p:cNvCxnSpPr>
            <a:cxnSpLocks noChangeShapeType="1"/>
          </p:cNvCxnSpPr>
          <p:nvPr/>
        </p:nvCxnSpPr>
        <p:spPr bwMode="auto">
          <a:xfrm flipH="1" flipV="1">
            <a:off x="1371600" y="3733800"/>
            <a:ext cx="1371600" cy="609600"/>
          </a:xfrm>
          <a:prstGeom prst="straightConnector1">
            <a:avLst/>
          </a:prstGeom>
          <a:noFill/>
          <a:ln w="9525">
            <a:solidFill>
              <a:srgbClr val="008000"/>
            </a:solidFill>
            <a:round/>
            <a:headEnd/>
            <a:tailEnd type="arrow" w="med" len="med"/>
          </a:ln>
          <a:extLst>
            <a:ext uri="{909E8E84-426E-40DD-AFC4-6F175D3DCCD1}">
              <a14:hiddenFill xmlns:a14="http://schemas.microsoft.com/office/drawing/2010/main">
                <a:noFill/>
              </a14:hiddenFill>
            </a:ext>
          </a:extLst>
        </p:spPr>
      </p:cxnSp>
      <p:sp>
        <p:nvSpPr>
          <p:cNvPr id="53283" name="Rectangle 49"/>
          <p:cNvSpPr>
            <a:spLocks noChangeArrowheads="1"/>
          </p:cNvSpPr>
          <p:nvPr/>
        </p:nvSpPr>
        <p:spPr bwMode="auto">
          <a:xfrm>
            <a:off x="2590800" y="4081463"/>
            <a:ext cx="1981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a:solidFill>
                  <a:srgbClr val="008000"/>
                </a:solidFill>
              </a:rPr>
              <a:t>local variables are stored on the STACK</a:t>
            </a:r>
            <a:endParaRPr lang="en-US" altLang="en-US" sz="1500" b="1">
              <a:solidFill>
                <a:srgbClr val="008000"/>
              </a:solidFill>
            </a:endParaRPr>
          </a:p>
        </p:txBody>
      </p:sp>
      <p:sp>
        <p:nvSpPr>
          <p:cNvPr id="53284" name="Rectangle 49"/>
          <p:cNvSpPr>
            <a:spLocks noChangeArrowheads="1"/>
          </p:cNvSpPr>
          <p:nvPr/>
        </p:nvSpPr>
        <p:spPr bwMode="auto">
          <a:xfrm>
            <a:off x="1158875" y="5751513"/>
            <a:ext cx="2743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a:solidFill>
                  <a:srgbClr val="008000"/>
                </a:solidFill>
              </a:rPr>
              <a:t>local variables "die" (go out of scope) when their closing curly brace is reached</a:t>
            </a:r>
            <a:endParaRPr lang="en-US" altLang="en-US" sz="1500" b="1">
              <a:solidFill>
                <a:srgbClr val="008000"/>
              </a:solidFill>
            </a:endParaRPr>
          </a:p>
        </p:txBody>
      </p:sp>
      <p:cxnSp>
        <p:nvCxnSpPr>
          <p:cNvPr id="53285" name="Straight Arrow Connector 55"/>
          <p:cNvCxnSpPr>
            <a:cxnSpLocks noChangeShapeType="1"/>
          </p:cNvCxnSpPr>
          <p:nvPr/>
        </p:nvCxnSpPr>
        <p:spPr bwMode="auto">
          <a:xfrm flipH="1" flipV="1">
            <a:off x="533400" y="5334000"/>
            <a:ext cx="749300" cy="527050"/>
          </a:xfrm>
          <a:prstGeom prst="straightConnector1">
            <a:avLst/>
          </a:prstGeom>
          <a:noFill/>
          <a:ln w="9525">
            <a:solidFill>
              <a:srgbClr val="008000"/>
            </a:solidFill>
            <a:round/>
            <a:headEnd/>
            <a:tailEnd type="arrow" w="med" len="med"/>
          </a:ln>
          <a:extLst>
            <a:ext uri="{909E8E84-426E-40DD-AFC4-6F175D3DCCD1}">
              <a14:hiddenFill xmlns:a14="http://schemas.microsoft.com/office/drawing/2010/main">
                <a:noFill/>
              </a14:hiddenFill>
            </a:ext>
          </a:extLst>
        </p:spPr>
      </p:cxnSp>
      <p:sp>
        <p:nvSpPr>
          <p:cNvPr id="53286" name="Rectangle 49"/>
          <p:cNvSpPr>
            <a:spLocks noChangeArrowheads="1"/>
          </p:cNvSpPr>
          <p:nvPr/>
        </p:nvSpPr>
        <p:spPr bwMode="auto">
          <a:xfrm>
            <a:off x="4495800" y="3740150"/>
            <a:ext cx="1411288" cy="323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a:solidFill>
                  <a:srgbClr val="008000"/>
                </a:solidFill>
              </a:rPr>
              <a:t>inputs via  </a:t>
            </a:r>
            <a:r>
              <a:rPr lang="en-US" altLang="en-US" sz="1500" b="1">
                <a:solidFill>
                  <a:srgbClr val="008000"/>
                </a:solidFill>
              </a:rPr>
              <a:t>=</a:t>
            </a:r>
          </a:p>
        </p:txBody>
      </p:sp>
      <p:cxnSp>
        <p:nvCxnSpPr>
          <p:cNvPr id="53287" name="Straight Arrow Connector 43"/>
          <p:cNvCxnSpPr>
            <a:cxnSpLocks noChangeShapeType="1"/>
          </p:cNvCxnSpPr>
          <p:nvPr/>
        </p:nvCxnSpPr>
        <p:spPr bwMode="auto">
          <a:xfrm flipH="1" flipV="1">
            <a:off x="3878263" y="3733800"/>
            <a:ext cx="750887" cy="171450"/>
          </a:xfrm>
          <a:prstGeom prst="straightConnector1">
            <a:avLst/>
          </a:prstGeom>
          <a:noFill/>
          <a:ln w="9525">
            <a:solidFill>
              <a:srgbClr val="008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99601678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ounded Rectangle 1"/>
          <p:cNvSpPr>
            <a:spLocks noChangeArrowheads="1"/>
          </p:cNvSpPr>
          <p:nvPr/>
        </p:nvSpPr>
        <p:spPr bwMode="auto">
          <a:xfrm>
            <a:off x="228600" y="152400"/>
            <a:ext cx="8732838" cy="765175"/>
          </a:xfrm>
          <a:prstGeom prst="roundRect">
            <a:avLst>
              <a:gd name="adj" fmla="val 16667"/>
            </a:avLst>
          </a:prstGeom>
          <a:solidFill>
            <a:srgbClr val="E7F6FF"/>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703F3"/>
              </a:solidFill>
            </a:endParaRPr>
          </a:p>
        </p:txBody>
      </p:sp>
      <p:sp>
        <p:nvSpPr>
          <p:cNvPr id="54275" name="Rectangle 11"/>
          <p:cNvSpPr>
            <a:spLocks noChangeArrowheads="1"/>
          </p:cNvSpPr>
          <p:nvPr/>
        </p:nvSpPr>
        <p:spPr bwMode="auto">
          <a:xfrm>
            <a:off x="339725" y="163513"/>
            <a:ext cx="577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703F3"/>
                </a:solidFill>
                <a:latin typeface="Cambria" pitchFamily="18" charset="0"/>
              </a:rPr>
              <a:t>The assignment operator, =, </a:t>
            </a:r>
            <a:r>
              <a:rPr lang="en-US" altLang="en-US" sz="1800" i="1">
                <a:solidFill>
                  <a:srgbClr val="0703F3"/>
                </a:solidFill>
                <a:latin typeface="Cambria" pitchFamily="18" charset="0"/>
              </a:rPr>
              <a:t>always </a:t>
            </a:r>
            <a:r>
              <a:rPr lang="en-US" altLang="en-US" sz="1800">
                <a:solidFill>
                  <a:srgbClr val="0703F3"/>
                </a:solidFill>
                <a:latin typeface="Cambria" pitchFamily="18" charset="0"/>
              </a:rPr>
              <a:t>does the same thing…</a:t>
            </a:r>
          </a:p>
        </p:txBody>
      </p:sp>
      <p:sp>
        <p:nvSpPr>
          <p:cNvPr id="54276" name="Rectangle 12"/>
          <p:cNvSpPr>
            <a:spLocks noChangeArrowheads="1"/>
          </p:cNvSpPr>
          <p:nvPr/>
        </p:nvSpPr>
        <p:spPr bwMode="auto">
          <a:xfrm>
            <a:off x="3919538" y="1347788"/>
            <a:ext cx="14049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4800">
                <a:solidFill>
                  <a:srgbClr val="000000"/>
                </a:solidFill>
                <a:latin typeface="Cambria" pitchFamily="18" charset="0"/>
              </a:rPr>
              <a:t>y = x</a:t>
            </a:r>
          </a:p>
        </p:txBody>
      </p:sp>
      <p:sp>
        <p:nvSpPr>
          <p:cNvPr id="54277" name="Rectangle 14"/>
          <p:cNvSpPr>
            <a:spLocks noChangeArrowheads="1"/>
          </p:cNvSpPr>
          <p:nvPr/>
        </p:nvSpPr>
        <p:spPr bwMode="auto">
          <a:xfrm>
            <a:off x="957263" y="522288"/>
            <a:ext cx="7947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800">
                <a:solidFill>
                  <a:srgbClr val="0703F3"/>
                </a:solidFill>
                <a:latin typeface="Cambria" pitchFamily="18" charset="0"/>
              </a:rPr>
              <a:t>... it copies the CONTENTS on the right to the LOCATION on the left.</a:t>
            </a:r>
            <a:endParaRPr lang="en-US" altLang="en-US" sz="1800" b="1">
              <a:solidFill>
                <a:srgbClr val="0703F3"/>
              </a:solidFill>
              <a:latin typeface="Cambria" pitchFamily="18" charset="0"/>
            </a:endParaRPr>
          </a:p>
        </p:txBody>
      </p:sp>
      <p:sp>
        <p:nvSpPr>
          <p:cNvPr id="54278" name="Rounded Rectangle 16"/>
          <p:cNvSpPr>
            <a:spLocks noChangeArrowheads="1"/>
          </p:cNvSpPr>
          <p:nvPr/>
        </p:nvSpPr>
        <p:spPr bwMode="auto">
          <a:xfrm>
            <a:off x="2527300" y="2741613"/>
            <a:ext cx="1143000" cy="7620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703F3"/>
              </a:solidFill>
            </a:endParaRPr>
          </a:p>
        </p:txBody>
      </p:sp>
      <p:sp>
        <p:nvSpPr>
          <p:cNvPr id="54279" name="Rectangle 18"/>
          <p:cNvSpPr>
            <a:spLocks noChangeArrowheads="1"/>
          </p:cNvSpPr>
          <p:nvPr/>
        </p:nvSpPr>
        <p:spPr bwMode="auto">
          <a:xfrm>
            <a:off x="1231900" y="1439863"/>
            <a:ext cx="1828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a:solidFill>
                  <a:srgbClr val="000000"/>
                </a:solidFill>
              </a:rPr>
              <a:t>y is treated as a LOCATION</a:t>
            </a:r>
            <a:endParaRPr lang="en-US" altLang="en-US" sz="1800" b="1">
              <a:solidFill>
                <a:srgbClr val="0703F3"/>
              </a:solidFill>
            </a:endParaRPr>
          </a:p>
        </p:txBody>
      </p:sp>
      <p:sp>
        <p:nvSpPr>
          <p:cNvPr id="54280" name="Rectangle 19"/>
          <p:cNvSpPr>
            <a:spLocks noChangeArrowheads="1"/>
          </p:cNvSpPr>
          <p:nvPr/>
        </p:nvSpPr>
        <p:spPr bwMode="auto">
          <a:xfrm>
            <a:off x="6062663" y="1323975"/>
            <a:ext cx="209073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a:solidFill>
                  <a:srgbClr val="000000"/>
                </a:solidFill>
              </a:rPr>
              <a:t>x is treated as a VALUE</a:t>
            </a:r>
          </a:p>
          <a:p>
            <a:pPr algn="ctr"/>
            <a:r>
              <a:rPr lang="en-US" altLang="en-US" sz="1000" i="1">
                <a:solidFill>
                  <a:srgbClr val="000000"/>
                </a:solidFill>
              </a:rPr>
              <a:t>that value might be a reference!</a:t>
            </a:r>
            <a:endParaRPr lang="en-US" altLang="en-US" sz="1000" b="1" i="1">
              <a:solidFill>
                <a:srgbClr val="0703F3"/>
              </a:solidFill>
            </a:endParaRPr>
          </a:p>
        </p:txBody>
      </p:sp>
      <p:sp>
        <p:nvSpPr>
          <p:cNvPr id="54281" name="Rounded Rectangle 20"/>
          <p:cNvSpPr>
            <a:spLocks noChangeArrowheads="1"/>
          </p:cNvSpPr>
          <p:nvPr/>
        </p:nvSpPr>
        <p:spPr bwMode="auto">
          <a:xfrm>
            <a:off x="5643563" y="2752725"/>
            <a:ext cx="1143000" cy="7620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703F3"/>
              </a:solidFill>
            </a:endParaRPr>
          </a:p>
        </p:txBody>
      </p:sp>
      <p:sp>
        <p:nvSpPr>
          <p:cNvPr id="54282" name="Rectangle 21"/>
          <p:cNvSpPr>
            <a:spLocks noChangeArrowheads="1"/>
          </p:cNvSpPr>
          <p:nvPr/>
        </p:nvSpPr>
        <p:spPr bwMode="auto">
          <a:xfrm>
            <a:off x="6053138" y="3473450"/>
            <a:ext cx="300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latin typeface="Cambria" pitchFamily="18" charset="0"/>
              </a:rPr>
              <a:t>x</a:t>
            </a:r>
            <a:endParaRPr lang="en-US" altLang="en-US" sz="1800" b="1">
              <a:solidFill>
                <a:srgbClr val="0703F3"/>
              </a:solidFill>
            </a:endParaRPr>
          </a:p>
        </p:txBody>
      </p:sp>
      <p:sp>
        <p:nvSpPr>
          <p:cNvPr id="54283" name="Rectangle 22"/>
          <p:cNvSpPr>
            <a:spLocks noChangeArrowheads="1"/>
          </p:cNvSpPr>
          <p:nvPr/>
        </p:nvSpPr>
        <p:spPr bwMode="auto">
          <a:xfrm>
            <a:off x="2925763" y="3484563"/>
            <a:ext cx="300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latin typeface="Cambria" pitchFamily="18" charset="0"/>
              </a:rPr>
              <a:t>y</a:t>
            </a:r>
            <a:endParaRPr lang="en-US" altLang="en-US" sz="1800" b="1">
              <a:solidFill>
                <a:srgbClr val="0703F3"/>
              </a:solidFill>
            </a:endParaRPr>
          </a:p>
        </p:txBody>
      </p:sp>
      <p:sp>
        <p:nvSpPr>
          <p:cNvPr id="54284" name="Rectangle 23"/>
          <p:cNvSpPr>
            <a:spLocks noChangeArrowheads="1"/>
          </p:cNvSpPr>
          <p:nvPr/>
        </p:nvSpPr>
        <p:spPr bwMode="auto">
          <a:xfrm>
            <a:off x="5916613" y="2870200"/>
            <a:ext cx="5826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2800">
                <a:solidFill>
                  <a:srgbClr val="000000"/>
                </a:solidFill>
                <a:latin typeface="Cambria" pitchFamily="18" charset="0"/>
              </a:rPr>
              <a:t>41</a:t>
            </a:r>
            <a:endParaRPr lang="en-US" altLang="en-US" sz="2800" b="1">
              <a:solidFill>
                <a:srgbClr val="0703F3"/>
              </a:solidFill>
            </a:endParaRPr>
          </a:p>
        </p:txBody>
      </p:sp>
      <p:sp>
        <p:nvSpPr>
          <p:cNvPr id="54285" name="Rounded Rectangle 24"/>
          <p:cNvSpPr>
            <a:spLocks noChangeArrowheads="1"/>
          </p:cNvSpPr>
          <p:nvPr/>
        </p:nvSpPr>
        <p:spPr bwMode="auto">
          <a:xfrm>
            <a:off x="2514600" y="5129213"/>
            <a:ext cx="1143000" cy="7620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703F3"/>
              </a:solidFill>
            </a:endParaRPr>
          </a:p>
        </p:txBody>
      </p:sp>
      <p:sp>
        <p:nvSpPr>
          <p:cNvPr id="54286" name="Rectangle 25"/>
          <p:cNvSpPr>
            <a:spLocks noChangeArrowheads="1"/>
          </p:cNvSpPr>
          <p:nvPr/>
        </p:nvSpPr>
        <p:spPr bwMode="auto">
          <a:xfrm>
            <a:off x="2849563" y="5872163"/>
            <a:ext cx="44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latin typeface="Cambria" pitchFamily="18" charset="0"/>
              </a:rPr>
              <a:t>p2</a:t>
            </a:r>
            <a:endParaRPr lang="en-US" altLang="en-US" sz="1800" b="1">
              <a:solidFill>
                <a:srgbClr val="0703F3"/>
              </a:solidFill>
            </a:endParaRPr>
          </a:p>
        </p:txBody>
      </p:sp>
      <p:sp>
        <p:nvSpPr>
          <p:cNvPr id="54287" name="Rounded Rectangle 27"/>
          <p:cNvSpPr>
            <a:spLocks noChangeArrowheads="1"/>
          </p:cNvSpPr>
          <p:nvPr/>
        </p:nvSpPr>
        <p:spPr bwMode="auto">
          <a:xfrm>
            <a:off x="5648325" y="5114925"/>
            <a:ext cx="1143000" cy="7620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703F3"/>
              </a:solidFill>
            </a:endParaRPr>
          </a:p>
        </p:txBody>
      </p:sp>
      <p:sp>
        <p:nvSpPr>
          <p:cNvPr id="54288" name="Rectangle 28"/>
          <p:cNvSpPr>
            <a:spLocks noChangeArrowheads="1"/>
          </p:cNvSpPr>
          <p:nvPr/>
        </p:nvSpPr>
        <p:spPr bwMode="auto">
          <a:xfrm>
            <a:off x="5983288" y="5857875"/>
            <a:ext cx="44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latin typeface="Cambria" pitchFamily="18" charset="0"/>
              </a:rPr>
              <a:t>p1</a:t>
            </a:r>
            <a:endParaRPr lang="en-US" altLang="en-US" sz="1800" b="1">
              <a:solidFill>
                <a:srgbClr val="0703F3"/>
              </a:solidFill>
            </a:endParaRPr>
          </a:p>
        </p:txBody>
      </p:sp>
      <p:grpSp>
        <p:nvGrpSpPr>
          <p:cNvPr id="54289" name="Group 20"/>
          <p:cNvGrpSpPr>
            <a:grpSpLocks/>
          </p:cNvGrpSpPr>
          <p:nvPr/>
        </p:nvGrpSpPr>
        <p:grpSpPr bwMode="auto">
          <a:xfrm>
            <a:off x="7259638" y="5432425"/>
            <a:ext cx="1701800" cy="1273175"/>
            <a:chOff x="3069" y="1495"/>
            <a:chExt cx="2572" cy="1907"/>
          </a:xfrm>
        </p:grpSpPr>
        <p:sp>
          <p:nvSpPr>
            <p:cNvPr id="54298" name="Freeform 21"/>
            <p:cNvSpPr>
              <a:spLocks/>
            </p:cNvSpPr>
            <p:nvPr/>
          </p:nvSpPr>
          <p:spPr bwMode="auto">
            <a:xfrm>
              <a:off x="3459" y="1645"/>
              <a:ext cx="1751" cy="1315"/>
            </a:xfrm>
            <a:custGeom>
              <a:avLst/>
              <a:gdLst>
                <a:gd name="T0" fmla="*/ 816 w 1751"/>
                <a:gd name="T1" fmla="*/ 40 h 1315"/>
                <a:gd name="T2" fmla="*/ 521 w 1751"/>
                <a:gd name="T3" fmla="*/ 65 h 1315"/>
                <a:gd name="T4" fmla="*/ 401 w 1751"/>
                <a:gd name="T5" fmla="*/ 85 h 1315"/>
                <a:gd name="T6" fmla="*/ 296 w 1751"/>
                <a:gd name="T7" fmla="*/ 115 h 1315"/>
                <a:gd name="T8" fmla="*/ 206 w 1751"/>
                <a:gd name="T9" fmla="*/ 155 h 1315"/>
                <a:gd name="T10" fmla="*/ 96 w 1751"/>
                <a:gd name="T11" fmla="*/ 245 h 1315"/>
                <a:gd name="T12" fmla="*/ 56 w 1751"/>
                <a:gd name="T13" fmla="*/ 310 h 1315"/>
                <a:gd name="T14" fmla="*/ 31 w 1751"/>
                <a:gd name="T15" fmla="*/ 380 h 1315"/>
                <a:gd name="T16" fmla="*/ 1 w 1751"/>
                <a:gd name="T17" fmla="*/ 585 h 1315"/>
                <a:gd name="T18" fmla="*/ 16 w 1751"/>
                <a:gd name="T19" fmla="*/ 780 h 1315"/>
                <a:gd name="T20" fmla="*/ 106 w 1751"/>
                <a:gd name="T21" fmla="*/ 950 h 1315"/>
                <a:gd name="T22" fmla="*/ 131 w 1751"/>
                <a:gd name="T23" fmla="*/ 1010 h 1315"/>
                <a:gd name="T24" fmla="*/ 361 w 1751"/>
                <a:gd name="T25" fmla="*/ 1200 h 1315"/>
                <a:gd name="T26" fmla="*/ 466 w 1751"/>
                <a:gd name="T27" fmla="*/ 1230 h 1315"/>
                <a:gd name="T28" fmla="*/ 756 w 1751"/>
                <a:gd name="T29" fmla="*/ 1290 h 1315"/>
                <a:gd name="T30" fmla="*/ 1176 w 1751"/>
                <a:gd name="T31" fmla="*/ 1280 h 1315"/>
                <a:gd name="T32" fmla="*/ 1276 w 1751"/>
                <a:gd name="T33" fmla="*/ 1260 h 1315"/>
                <a:gd name="T34" fmla="*/ 1396 w 1751"/>
                <a:gd name="T35" fmla="*/ 1220 h 1315"/>
                <a:gd name="T36" fmla="*/ 1461 w 1751"/>
                <a:gd name="T37" fmla="*/ 1185 h 1315"/>
                <a:gd name="T38" fmla="*/ 1531 w 1751"/>
                <a:gd name="T39" fmla="*/ 1130 h 1315"/>
                <a:gd name="T40" fmla="*/ 1601 w 1751"/>
                <a:gd name="T41" fmla="*/ 1055 h 1315"/>
                <a:gd name="T42" fmla="*/ 1646 w 1751"/>
                <a:gd name="T43" fmla="*/ 990 h 1315"/>
                <a:gd name="T44" fmla="*/ 1691 w 1751"/>
                <a:gd name="T45" fmla="*/ 855 h 1315"/>
                <a:gd name="T46" fmla="*/ 1706 w 1751"/>
                <a:gd name="T47" fmla="*/ 720 h 1315"/>
                <a:gd name="T48" fmla="*/ 1751 w 1751"/>
                <a:gd name="T49" fmla="*/ 450 h 1315"/>
                <a:gd name="T50" fmla="*/ 1641 w 1751"/>
                <a:gd name="T51" fmla="*/ 200 h 1315"/>
                <a:gd name="T52" fmla="*/ 1571 w 1751"/>
                <a:gd name="T53" fmla="*/ 140 h 1315"/>
                <a:gd name="T54" fmla="*/ 1431 w 1751"/>
                <a:gd name="T55" fmla="*/ 55 h 1315"/>
                <a:gd name="T56" fmla="*/ 1356 w 1751"/>
                <a:gd name="T57" fmla="*/ 25 h 1315"/>
                <a:gd name="T58" fmla="*/ 1281 w 1751"/>
                <a:gd name="T59" fmla="*/ 20 h 1315"/>
                <a:gd name="T60" fmla="*/ 936 w 1751"/>
                <a:gd name="T61" fmla="*/ 25 h 1315"/>
                <a:gd name="T62" fmla="*/ 816 w 1751"/>
                <a:gd name="T63" fmla="*/ 40 h 1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51"/>
                <a:gd name="T97" fmla="*/ 0 h 1315"/>
                <a:gd name="T98" fmla="*/ 1751 w 1751"/>
                <a:gd name="T99" fmla="*/ 1315 h 13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51" h="1315">
                  <a:moveTo>
                    <a:pt x="816" y="40"/>
                  </a:moveTo>
                  <a:cubicBezTo>
                    <a:pt x="715" y="44"/>
                    <a:pt x="620" y="53"/>
                    <a:pt x="521" y="65"/>
                  </a:cubicBezTo>
                  <a:cubicBezTo>
                    <a:pt x="484" y="77"/>
                    <a:pt x="439" y="79"/>
                    <a:pt x="401" y="85"/>
                  </a:cubicBezTo>
                  <a:cubicBezTo>
                    <a:pt x="366" y="96"/>
                    <a:pt x="330" y="101"/>
                    <a:pt x="296" y="115"/>
                  </a:cubicBezTo>
                  <a:cubicBezTo>
                    <a:pt x="265" y="127"/>
                    <a:pt x="236" y="142"/>
                    <a:pt x="206" y="155"/>
                  </a:cubicBezTo>
                  <a:cubicBezTo>
                    <a:pt x="177" y="183"/>
                    <a:pt x="114" y="207"/>
                    <a:pt x="96" y="245"/>
                  </a:cubicBezTo>
                  <a:cubicBezTo>
                    <a:pt x="84" y="268"/>
                    <a:pt x="71" y="289"/>
                    <a:pt x="56" y="310"/>
                  </a:cubicBezTo>
                  <a:cubicBezTo>
                    <a:pt x="48" y="333"/>
                    <a:pt x="35" y="356"/>
                    <a:pt x="31" y="380"/>
                  </a:cubicBezTo>
                  <a:cubicBezTo>
                    <a:pt x="17" y="447"/>
                    <a:pt x="14" y="517"/>
                    <a:pt x="1" y="585"/>
                  </a:cubicBezTo>
                  <a:cubicBezTo>
                    <a:pt x="3" y="637"/>
                    <a:pt x="0" y="721"/>
                    <a:pt x="16" y="780"/>
                  </a:cubicBezTo>
                  <a:cubicBezTo>
                    <a:pt x="33" y="842"/>
                    <a:pt x="77" y="892"/>
                    <a:pt x="106" y="950"/>
                  </a:cubicBezTo>
                  <a:cubicBezTo>
                    <a:pt x="115" y="969"/>
                    <a:pt x="119" y="991"/>
                    <a:pt x="131" y="1010"/>
                  </a:cubicBezTo>
                  <a:cubicBezTo>
                    <a:pt x="184" y="1095"/>
                    <a:pt x="256" y="1179"/>
                    <a:pt x="361" y="1200"/>
                  </a:cubicBezTo>
                  <a:cubicBezTo>
                    <a:pt x="394" y="1216"/>
                    <a:pt x="431" y="1216"/>
                    <a:pt x="466" y="1230"/>
                  </a:cubicBezTo>
                  <a:cubicBezTo>
                    <a:pt x="558" y="1267"/>
                    <a:pt x="657" y="1281"/>
                    <a:pt x="756" y="1290"/>
                  </a:cubicBezTo>
                  <a:cubicBezTo>
                    <a:pt x="883" y="1315"/>
                    <a:pt x="1044" y="1289"/>
                    <a:pt x="1176" y="1280"/>
                  </a:cubicBezTo>
                  <a:cubicBezTo>
                    <a:pt x="1209" y="1273"/>
                    <a:pt x="1242" y="1266"/>
                    <a:pt x="1276" y="1260"/>
                  </a:cubicBezTo>
                  <a:cubicBezTo>
                    <a:pt x="1311" y="1242"/>
                    <a:pt x="1357" y="1229"/>
                    <a:pt x="1396" y="1220"/>
                  </a:cubicBezTo>
                  <a:cubicBezTo>
                    <a:pt x="1416" y="1206"/>
                    <a:pt x="1440" y="1199"/>
                    <a:pt x="1461" y="1185"/>
                  </a:cubicBezTo>
                  <a:cubicBezTo>
                    <a:pt x="1484" y="1167"/>
                    <a:pt x="1506" y="1146"/>
                    <a:pt x="1531" y="1130"/>
                  </a:cubicBezTo>
                  <a:cubicBezTo>
                    <a:pt x="1550" y="1101"/>
                    <a:pt x="1582" y="1083"/>
                    <a:pt x="1601" y="1055"/>
                  </a:cubicBezTo>
                  <a:cubicBezTo>
                    <a:pt x="1615" y="1033"/>
                    <a:pt x="1631" y="1011"/>
                    <a:pt x="1646" y="990"/>
                  </a:cubicBezTo>
                  <a:cubicBezTo>
                    <a:pt x="1653" y="952"/>
                    <a:pt x="1676" y="891"/>
                    <a:pt x="1691" y="855"/>
                  </a:cubicBezTo>
                  <a:cubicBezTo>
                    <a:pt x="1697" y="810"/>
                    <a:pt x="1698" y="764"/>
                    <a:pt x="1706" y="720"/>
                  </a:cubicBezTo>
                  <a:cubicBezTo>
                    <a:pt x="1720" y="629"/>
                    <a:pt x="1740" y="541"/>
                    <a:pt x="1751" y="450"/>
                  </a:cubicBezTo>
                  <a:cubicBezTo>
                    <a:pt x="1740" y="362"/>
                    <a:pt x="1720" y="252"/>
                    <a:pt x="1641" y="200"/>
                  </a:cubicBezTo>
                  <a:cubicBezTo>
                    <a:pt x="1622" y="172"/>
                    <a:pt x="1595" y="164"/>
                    <a:pt x="1571" y="140"/>
                  </a:cubicBezTo>
                  <a:cubicBezTo>
                    <a:pt x="1530" y="99"/>
                    <a:pt x="1484" y="74"/>
                    <a:pt x="1431" y="55"/>
                  </a:cubicBezTo>
                  <a:cubicBezTo>
                    <a:pt x="1404" y="45"/>
                    <a:pt x="1385" y="28"/>
                    <a:pt x="1356" y="25"/>
                  </a:cubicBezTo>
                  <a:cubicBezTo>
                    <a:pt x="1331" y="21"/>
                    <a:pt x="1306" y="21"/>
                    <a:pt x="1281" y="20"/>
                  </a:cubicBezTo>
                  <a:cubicBezTo>
                    <a:pt x="1166" y="0"/>
                    <a:pt x="1050" y="12"/>
                    <a:pt x="936" y="25"/>
                  </a:cubicBezTo>
                  <a:cubicBezTo>
                    <a:pt x="925" y="26"/>
                    <a:pt x="830" y="25"/>
                    <a:pt x="816" y="40"/>
                  </a:cubicBezTo>
                  <a:close/>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99" name="Freeform 22"/>
            <p:cNvSpPr>
              <a:spLocks/>
            </p:cNvSpPr>
            <p:nvPr/>
          </p:nvSpPr>
          <p:spPr bwMode="auto">
            <a:xfrm>
              <a:off x="3069" y="1495"/>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00" name="Freeform 23"/>
            <p:cNvSpPr>
              <a:spLocks/>
            </p:cNvSpPr>
            <p:nvPr/>
          </p:nvSpPr>
          <p:spPr bwMode="auto">
            <a:xfrm flipH="1">
              <a:off x="5175" y="1511"/>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01" name="Freeform 24"/>
            <p:cNvSpPr>
              <a:spLocks/>
            </p:cNvSpPr>
            <p:nvPr/>
          </p:nvSpPr>
          <p:spPr bwMode="auto">
            <a:xfrm>
              <a:off x="3660" y="2935"/>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02" name="Freeform 25"/>
            <p:cNvSpPr>
              <a:spLocks/>
            </p:cNvSpPr>
            <p:nvPr/>
          </p:nvSpPr>
          <p:spPr bwMode="auto">
            <a:xfrm flipH="1">
              <a:off x="4406" y="2926"/>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4290" name="Rectangle 26"/>
          <p:cNvSpPr>
            <a:spLocks noChangeArrowheads="1"/>
          </p:cNvSpPr>
          <p:nvPr/>
        </p:nvSpPr>
        <p:spPr bwMode="auto">
          <a:xfrm>
            <a:off x="7734300" y="5772150"/>
            <a:ext cx="361950" cy="3635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703F3"/>
              </a:solidFill>
            </a:endParaRPr>
          </a:p>
        </p:txBody>
      </p:sp>
      <p:sp>
        <p:nvSpPr>
          <p:cNvPr id="54291" name="Rectangle 27"/>
          <p:cNvSpPr>
            <a:spLocks noChangeArrowheads="1"/>
          </p:cNvSpPr>
          <p:nvPr/>
        </p:nvSpPr>
        <p:spPr bwMode="auto">
          <a:xfrm>
            <a:off x="8101013" y="5773738"/>
            <a:ext cx="361950" cy="3635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703F3"/>
              </a:solidFill>
            </a:endParaRPr>
          </a:p>
        </p:txBody>
      </p:sp>
      <p:sp>
        <p:nvSpPr>
          <p:cNvPr id="54292" name="Text Box 99"/>
          <p:cNvSpPr txBox="1">
            <a:spLocks noChangeArrowheads="1"/>
          </p:cNvSpPr>
          <p:nvPr/>
        </p:nvSpPr>
        <p:spPr bwMode="auto">
          <a:xfrm>
            <a:off x="7747000" y="5768975"/>
            <a:ext cx="3254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00000"/>
                </a:solidFill>
              </a:rPr>
              <a:t>7</a:t>
            </a:r>
          </a:p>
        </p:txBody>
      </p:sp>
      <p:sp>
        <p:nvSpPr>
          <p:cNvPr id="54293" name="Text Box 100"/>
          <p:cNvSpPr txBox="1">
            <a:spLocks noChangeArrowheads="1"/>
          </p:cNvSpPr>
          <p:nvPr/>
        </p:nvSpPr>
        <p:spPr bwMode="auto">
          <a:xfrm>
            <a:off x="8108950" y="5768975"/>
            <a:ext cx="32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00000"/>
                </a:solidFill>
              </a:rPr>
              <a:t>8</a:t>
            </a:r>
          </a:p>
        </p:txBody>
      </p:sp>
      <p:sp>
        <p:nvSpPr>
          <p:cNvPr id="54294" name="Rectangle 125"/>
          <p:cNvSpPr>
            <a:spLocks noChangeArrowheads="1"/>
          </p:cNvSpPr>
          <p:nvPr/>
        </p:nvSpPr>
        <p:spPr bwMode="auto">
          <a:xfrm>
            <a:off x="7813675" y="6100763"/>
            <a:ext cx="260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a:solidFill>
                  <a:srgbClr val="000000"/>
                </a:solidFill>
              </a:rPr>
              <a:t>x</a:t>
            </a:r>
          </a:p>
        </p:txBody>
      </p:sp>
      <p:sp>
        <p:nvSpPr>
          <p:cNvPr id="54295" name="Rectangle 126"/>
          <p:cNvSpPr>
            <a:spLocks noChangeArrowheads="1"/>
          </p:cNvSpPr>
          <p:nvPr/>
        </p:nvSpPr>
        <p:spPr bwMode="auto">
          <a:xfrm>
            <a:off x="8143875" y="6099175"/>
            <a:ext cx="273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a:solidFill>
                  <a:srgbClr val="000000"/>
                </a:solidFill>
              </a:rPr>
              <a:t>y</a:t>
            </a:r>
          </a:p>
        </p:txBody>
      </p:sp>
      <p:sp>
        <p:nvSpPr>
          <p:cNvPr id="54296" name="Freeform 41"/>
          <p:cNvSpPr>
            <a:spLocks noChangeArrowheads="1"/>
          </p:cNvSpPr>
          <p:nvPr/>
        </p:nvSpPr>
        <p:spPr bwMode="auto">
          <a:xfrm>
            <a:off x="6172200" y="5105400"/>
            <a:ext cx="1719263" cy="415925"/>
          </a:xfrm>
          <a:custGeom>
            <a:avLst/>
            <a:gdLst>
              <a:gd name="T0" fmla="*/ 0 w 2010931"/>
              <a:gd name="T1" fmla="*/ 844452 h 380694"/>
              <a:gd name="T2" fmla="*/ 49528 w 2010931"/>
              <a:gd name="T3" fmla="*/ 453200 h 380694"/>
              <a:gd name="T4" fmla="*/ 109823 w 2010931"/>
              <a:gd name="T5" fmla="*/ 179325 h 380694"/>
              <a:gd name="T6" fmla="*/ 232567 w 2010931"/>
              <a:gd name="T7" fmla="*/ 3260 h 380694"/>
              <a:gd name="T8" fmla="*/ 398378 w 2010931"/>
              <a:gd name="T9" fmla="*/ 159762 h 380694"/>
              <a:gd name="T10" fmla="*/ 469439 w 2010931"/>
              <a:gd name="T11" fmla="*/ 433637 h 380694"/>
              <a:gd name="T12" fmla="*/ 490974 w 2010931"/>
              <a:gd name="T13" fmla="*/ 727077 h 380694"/>
              <a:gd name="T14" fmla="*/ 0 60000 65536"/>
              <a:gd name="T15" fmla="*/ 0 60000 65536"/>
              <a:gd name="T16" fmla="*/ 0 60000 65536"/>
              <a:gd name="T17" fmla="*/ 0 60000 65536"/>
              <a:gd name="T18" fmla="*/ 0 60000 65536"/>
              <a:gd name="T19" fmla="*/ 0 60000 65536"/>
              <a:gd name="T20" fmla="*/ 0 60000 65536"/>
              <a:gd name="T21" fmla="*/ 0 w 2010931"/>
              <a:gd name="T22" fmla="*/ 0 h 380694"/>
              <a:gd name="T23" fmla="*/ 2010931 w 2010931"/>
              <a:gd name="T24" fmla="*/ 380694 h 3806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10931" h="380694">
                <a:moveTo>
                  <a:pt x="0" y="380694"/>
                </a:moveTo>
                <a:cubicBezTo>
                  <a:pt x="63944" y="317490"/>
                  <a:pt x="127888" y="254286"/>
                  <a:pt x="202857" y="204311"/>
                </a:cubicBezTo>
                <a:cubicBezTo>
                  <a:pt x="277826" y="154336"/>
                  <a:pt x="324866" y="114650"/>
                  <a:pt x="449814" y="80843"/>
                </a:cubicBezTo>
                <a:cubicBezTo>
                  <a:pt x="574762" y="47036"/>
                  <a:pt x="755569" y="2940"/>
                  <a:pt x="952546" y="1470"/>
                </a:cubicBezTo>
                <a:cubicBezTo>
                  <a:pt x="1149523" y="0"/>
                  <a:pt x="1469978" y="39687"/>
                  <a:pt x="1631676" y="72024"/>
                </a:cubicBezTo>
                <a:cubicBezTo>
                  <a:pt x="1793374" y="104361"/>
                  <a:pt x="1859523" y="152866"/>
                  <a:pt x="1922732" y="195492"/>
                </a:cubicBezTo>
                <a:cubicBezTo>
                  <a:pt x="1985941" y="238118"/>
                  <a:pt x="1996231" y="301322"/>
                  <a:pt x="2010931" y="327779"/>
                </a:cubicBezTo>
              </a:path>
            </a:pathLst>
          </a:custGeom>
          <a:noFill/>
          <a:ln w="34925">
            <a:solidFill>
              <a:srgbClr val="800000"/>
            </a:solidFill>
            <a:round/>
            <a:headEnd type="oval" w="lg" len="lg"/>
            <a:tailEnd type="stealth" w="lg" len="lg"/>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4297" name="Rectangle 42"/>
          <p:cNvSpPr>
            <a:spLocks noChangeArrowheads="1"/>
          </p:cNvSpPr>
          <p:nvPr/>
        </p:nvSpPr>
        <p:spPr bwMode="auto">
          <a:xfrm>
            <a:off x="3657600" y="4122738"/>
            <a:ext cx="21621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4800">
                <a:solidFill>
                  <a:srgbClr val="000000"/>
                </a:solidFill>
                <a:latin typeface="Cambria" pitchFamily="18" charset="0"/>
              </a:rPr>
              <a:t>p2 = p1</a:t>
            </a:r>
          </a:p>
        </p:txBody>
      </p:sp>
    </p:spTree>
    <p:extLst>
      <p:ext uri="{BB962C8B-B14F-4D97-AF65-F5344CB8AC3E}">
        <p14:creationId xmlns:p14="http://schemas.microsoft.com/office/powerpoint/2010/main" val="288076049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6"/>
          <p:cNvSpPr>
            <a:spLocks noChangeArrowheads="1"/>
          </p:cNvSpPr>
          <p:nvPr/>
        </p:nvSpPr>
        <p:spPr bwMode="auto">
          <a:xfrm>
            <a:off x="133350" y="231775"/>
            <a:ext cx="7489825"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ts val="1000"/>
              </a:lnSpc>
            </a:pPr>
            <a:r>
              <a:rPr lang="en-US" altLang="en-US" sz="1400" b="1">
                <a:solidFill>
                  <a:srgbClr val="000000"/>
                </a:solidFill>
                <a:latin typeface="Courier New" pitchFamily="49" charset="0"/>
                <a:cs typeface="Courier New" pitchFamily="49" charset="0"/>
              </a:rPr>
              <a:t>class Point</a:t>
            </a:r>
          </a:p>
          <a:p>
            <a:pPr>
              <a:lnSpc>
                <a:spcPts val="1000"/>
              </a:lnSpc>
            </a:pPr>
            <a:r>
              <a:rPr lang="en-US" altLang="en-US" sz="1400" b="1">
                <a:solidFill>
                  <a:srgbClr val="000000"/>
                </a:solidFill>
                <a:latin typeface="Courier New" pitchFamily="49" charset="0"/>
                <a:cs typeface="Courier New" pitchFamily="49" charset="0"/>
              </a:rPr>
              <a:t>{</a:t>
            </a:r>
          </a:p>
          <a:p>
            <a:pPr>
              <a:lnSpc>
                <a:spcPts val="1000"/>
              </a:lnSpc>
            </a:pPr>
            <a:r>
              <a:rPr lang="en-US" altLang="en-US" sz="1400" b="1">
                <a:solidFill>
                  <a:srgbClr val="000000"/>
                </a:solidFill>
                <a:latin typeface="Courier New" pitchFamily="49" charset="0"/>
                <a:cs typeface="Courier New" pitchFamily="49" charset="0"/>
              </a:rPr>
              <a:t>  </a:t>
            </a:r>
            <a:r>
              <a:rPr lang="en-US" altLang="en-US" sz="1400" b="1">
                <a:solidFill>
                  <a:srgbClr val="6B6BCF"/>
                </a:solidFill>
                <a:latin typeface="Courier New" pitchFamily="49" charset="0"/>
                <a:cs typeface="Courier New" pitchFamily="49" charset="0"/>
              </a:rPr>
              <a:t>private </a:t>
            </a:r>
            <a:r>
              <a:rPr lang="en-US" altLang="en-US" sz="1400" b="1">
                <a:solidFill>
                  <a:srgbClr val="000000"/>
                </a:solidFill>
                <a:latin typeface="Courier New" pitchFamily="49" charset="0"/>
                <a:cs typeface="Courier New" pitchFamily="49" charset="0"/>
              </a:rPr>
              <a:t>double x;</a:t>
            </a:r>
          </a:p>
          <a:p>
            <a:pPr>
              <a:lnSpc>
                <a:spcPts val="1000"/>
              </a:lnSpc>
            </a:pPr>
            <a:r>
              <a:rPr lang="en-US" altLang="en-US" sz="1400" b="1">
                <a:solidFill>
                  <a:srgbClr val="000000"/>
                </a:solidFill>
                <a:latin typeface="Courier New" pitchFamily="49" charset="0"/>
                <a:cs typeface="Courier New" pitchFamily="49" charset="0"/>
              </a:rPr>
              <a:t>  </a:t>
            </a:r>
            <a:r>
              <a:rPr lang="en-US" altLang="en-US" sz="1400" b="1">
                <a:solidFill>
                  <a:srgbClr val="6B6BCF"/>
                </a:solidFill>
                <a:latin typeface="Courier New" pitchFamily="49" charset="0"/>
                <a:cs typeface="Courier New" pitchFamily="49" charset="0"/>
              </a:rPr>
              <a:t>private </a:t>
            </a:r>
            <a:r>
              <a:rPr lang="en-US" altLang="en-US" sz="1400" b="1">
                <a:solidFill>
                  <a:srgbClr val="000000"/>
                </a:solidFill>
                <a:latin typeface="Courier New" pitchFamily="49" charset="0"/>
                <a:cs typeface="Courier New" pitchFamily="49" charset="0"/>
              </a:rPr>
              <a:t>double y;</a:t>
            </a:r>
          </a:p>
          <a:p>
            <a:pPr>
              <a:lnSpc>
                <a:spcPts val="1000"/>
              </a:lnSpc>
            </a:pPr>
            <a:endParaRPr lang="en-US" altLang="en-US" sz="1400" b="1">
              <a:solidFill>
                <a:srgbClr val="000000"/>
              </a:solidFill>
              <a:latin typeface="Courier New" pitchFamily="49" charset="0"/>
              <a:cs typeface="Courier New" pitchFamily="49" charset="0"/>
            </a:endParaRPr>
          </a:p>
          <a:p>
            <a:pPr>
              <a:lnSpc>
                <a:spcPts val="1000"/>
              </a:lnSpc>
            </a:pPr>
            <a:r>
              <a:rPr lang="en-US" altLang="en-US" sz="1400" b="1">
                <a:solidFill>
                  <a:srgbClr val="000000"/>
                </a:solidFill>
                <a:latin typeface="Courier New" pitchFamily="49" charset="0"/>
                <a:cs typeface="Courier New" pitchFamily="49" charset="0"/>
              </a:rPr>
              <a:t>  </a:t>
            </a:r>
            <a:r>
              <a:rPr lang="en-US" altLang="en-US" sz="1400" b="1">
                <a:solidFill>
                  <a:srgbClr val="6B6BCF"/>
                </a:solidFill>
                <a:latin typeface="Courier New" pitchFamily="49" charset="0"/>
                <a:cs typeface="Courier New" pitchFamily="49" charset="0"/>
              </a:rPr>
              <a:t>public </a:t>
            </a:r>
            <a:r>
              <a:rPr lang="en-US" altLang="en-US" sz="1400" b="1">
                <a:solidFill>
                  <a:srgbClr val="000000"/>
                </a:solidFill>
                <a:latin typeface="Courier New" pitchFamily="49" charset="0"/>
                <a:cs typeface="Courier New" pitchFamily="49" charset="0"/>
              </a:rPr>
              <a:t>Point(double x_in, double y_in)</a:t>
            </a:r>
          </a:p>
          <a:p>
            <a:pPr>
              <a:lnSpc>
                <a:spcPts val="1000"/>
              </a:lnSpc>
            </a:pPr>
            <a:r>
              <a:rPr lang="en-US" altLang="en-US" sz="1400" b="1">
                <a:solidFill>
                  <a:srgbClr val="000000"/>
                </a:solidFill>
                <a:latin typeface="Courier New" pitchFamily="49" charset="0"/>
                <a:cs typeface="Courier New" pitchFamily="49" charset="0"/>
              </a:rPr>
              <a:t>  {</a:t>
            </a:r>
          </a:p>
          <a:p>
            <a:pPr>
              <a:lnSpc>
                <a:spcPts val="1000"/>
              </a:lnSpc>
            </a:pPr>
            <a:r>
              <a:rPr lang="en-US" altLang="en-US" sz="1400" b="1">
                <a:solidFill>
                  <a:srgbClr val="000000"/>
                </a:solidFill>
                <a:latin typeface="Courier New" pitchFamily="49" charset="0"/>
                <a:cs typeface="Courier New" pitchFamily="49" charset="0"/>
              </a:rPr>
              <a:t>    this.x = x_in;</a:t>
            </a:r>
          </a:p>
          <a:p>
            <a:pPr>
              <a:lnSpc>
                <a:spcPts val="1000"/>
              </a:lnSpc>
            </a:pPr>
            <a:r>
              <a:rPr lang="en-US" altLang="en-US" sz="1400" b="1">
                <a:solidFill>
                  <a:srgbClr val="000000"/>
                </a:solidFill>
                <a:latin typeface="Courier New" pitchFamily="49" charset="0"/>
                <a:cs typeface="Courier New" pitchFamily="49" charset="0"/>
              </a:rPr>
              <a:t>    this.y = y_in;</a:t>
            </a:r>
          </a:p>
          <a:p>
            <a:pPr>
              <a:lnSpc>
                <a:spcPts val="1000"/>
              </a:lnSpc>
            </a:pPr>
            <a:r>
              <a:rPr lang="en-US" altLang="en-US" sz="1400" b="1">
                <a:solidFill>
                  <a:srgbClr val="000000"/>
                </a:solidFill>
                <a:latin typeface="Courier New" pitchFamily="49" charset="0"/>
                <a:cs typeface="Courier New" pitchFamily="49" charset="0"/>
              </a:rPr>
              <a:t>  }</a:t>
            </a:r>
          </a:p>
          <a:p>
            <a:pPr>
              <a:lnSpc>
                <a:spcPts val="1000"/>
              </a:lnSpc>
            </a:pPr>
            <a:r>
              <a:rPr lang="en-US" altLang="en-US" sz="1400" b="1">
                <a:solidFill>
                  <a:srgbClr val="000000"/>
                </a:solidFill>
                <a:latin typeface="Courier New" pitchFamily="49" charset="0"/>
                <a:cs typeface="Courier New" pitchFamily="49" charset="0"/>
              </a:rPr>
              <a:t>  </a:t>
            </a:r>
          </a:p>
          <a:p>
            <a:pPr>
              <a:lnSpc>
                <a:spcPts val="1000"/>
              </a:lnSpc>
            </a:pPr>
            <a:r>
              <a:rPr lang="en-US" altLang="en-US" sz="1400" b="1">
                <a:solidFill>
                  <a:srgbClr val="000000"/>
                </a:solidFill>
                <a:latin typeface="Courier New" pitchFamily="49" charset="0"/>
                <a:cs typeface="Courier New" pitchFamily="49" charset="0"/>
              </a:rPr>
              <a:t>  </a:t>
            </a:r>
            <a:r>
              <a:rPr lang="en-US" altLang="en-US" sz="1400" b="1">
                <a:solidFill>
                  <a:srgbClr val="6B6BCF"/>
                </a:solidFill>
                <a:latin typeface="Courier New" pitchFamily="49" charset="0"/>
                <a:cs typeface="Courier New" pitchFamily="49" charset="0"/>
              </a:rPr>
              <a:t>public static </a:t>
            </a:r>
            <a:r>
              <a:rPr lang="en-US" altLang="en-US" sz="1400" b="1">
                <a:solidFill>
                  <a:srgbClr val="000000"/>
                </a:solidFill>
                <a:latin typeface="Courier New" pitchFamily="49" charset="0"/>
                <a:cs typeface="Courier New" pitchFamily="49" charset="0"/>
              </a:rPr>
              <a:t>void main(String[] args)</a:t>
            </a:r>
          </a:p>
          <a:p>
            <a:pPr>
              <a:lnSpc>
                <a:spcPts val="1000"/>
              </a:lnSpc>
            </a:pPr>
            <a:r>
              <a:rPr lang="en-US" altLang="en-US" sz="1400" b="1">
                <a:solidFill>
                  <a:srgbClr val="000000"/>
                </a:solidFill>
                <a:latin typeface="Courier New" pitchFamily="49" charset="0"/>
                <a:cs typeface="Courier New" pitchFamily="49" charset="0"/>
              </a:rPr>
              <a:t>  {</a:t>
            </a:r>
          </a:p>
          <a:p>
            <a:pPr>
              <a:lnSpc>
                <a:spcPts val="1000"/>
              </a:lnSpc>
            </a:pPr>
            <a:r>
              <a:rPr lang="en-US" altLang="en-US" sz="1400" b="1">
                <a:solidFill>
                  <a:srgbClr val="000000"/>
                </a:solidFill>
                <a:latin typeface="Courier New" pitchFamily="49" charset="0"/>
                <a:cs typeface="Courier New" pitchFamily="49" charset="0"/>
              </a:rPr>
              <a:t>    Point p1 = new Point(7, 8);</a:t>
            </a:r>
          </a:p>
          <a:p>
            <a:pPr>
              <a:lnSpc>
                <a:spcPts val="1000"/>
              </a:lnSpc>
            </a:pPr>
            <a:r>
              <a:rPr lang="en-US" altLang="en-US" sz="1400" b="1">
                <a:solidFill>
                  <a:srgbClr val="000000"/>
                </a:solidFill>
                <a:latin typeface="Courier New" pitchFamily="49" charset="0"/>
                <a:cs typeface="Courier New" pitchFamily="49" charset="0"/>
              </a:rPr>
              <a:t>    Point p2 = p1;</a:t>
            </a:r>
          </a:p>
          <a:p>
            <a:pPr>
              <a:lnSpc>
                <a:spcPts val="1000"/>
              </a:lnSpc>
            </a:pPr>
            <a:endParaRPr lang="en-US" altLang="en-US" sz="1400" b="1">
              <a:solidFill>
                <a:srgbClr val="000000"/>
              </a:solidFill>
              <a:latin typeface="Courier New" pitchFamily="49" charset="0"/>
              <a:cs typeface="Courier New" pitchFamily="49" charset="0"/>
            </a:endParaRPr>
          </a:p>
          <a:p>
            <a:pPr>
              <a:lnSpc>
                <a:spcPts val="1000"/>
              </a:lnSpc>
            </a:pPr>
            <a:endParaRPr lang="en-US" altLang="en-US" sz="1400" b="1">
              <a:solidFill>
                <a:srgbClr val="000000"/>
              </a:solidFill>
              <a:latin typeface="Courier New" pitchFamily="49" charset="0"/>
              <a:cs typeface="Courier New" pitchFamily="49" charset="0"/>
            </a:endParaRPr>
          </a:p>
          <a:p>
            <a:pPr>
              <a:lnSpc>
                <a:spcPts val="1000"/>
              </a:lnSpc>
            </a:pPr>
            <a:r>
              <a:rPr lang="en-US" altLang="en-US" sz="1400" b="1">
                <a:solidFill>
                  <a:srgbClr val="000000"/>
                </a:solidFill>
                <a:latin typeface="Courier New" pitchFamily="49" charset="0"/>
                <a:cs typeface="Courier New" pitchFamily="49" charset="0"/>
              </a:rPr>
              <a:t>    p2.x = 42;</a:t>
            </a:r>
          </a:p>
          <a:p>
            <a:pPr>
              <a:lnSpc>
                <a:spcPts val="1000"/>
              </a:lnSpc>
            </a:pPr>
            <a:endParaRPr lang="en-US" altLang="en-US" sz="1400" b="1">
              <a:solidFill>
                <a:srgbClr val="000000"/>
              </a:solidFill>
              <a:latin typeface="Courier New" pitchFamily="49" charset="0"/>
              <a:cs typeface="Courier New" pitchFamily="49" charset="0"/>
            </a:endParaRPr>
          </a:p>
          <a:p>
            <a:pPr>
              <a:lnSpc>
                <a:spcPts val="1000"/>
              </a:lnSpc>
            </a:pPr>
            <a:r>
              <a:rPr lang="en-US" altLang="en-US" sz="1400" b="1">
                <a:solidFill>
                  <a:srgbClr val="000000"/>
                </a:solidFill>
                <a:latin typeface="Courier New" pitchFamily="49" charset="0"/>
                <a:cs typeface="Courier New" pitchFamily="49" charset="0"/>
              </a:rPr>
              <a:t>    System.out.println(</a:t>
            </a:r>
            <a:r>
              <a:rPr lang="en-US" altLang="en-US" sz="1400" b="1">
                <a:solidFill>
                  <a:srgbClr val="800000"/>
                </a:solidFill>
                <a:latin typeface="Courier New" pitchFamily="49" charset="0"/>
                <a:cs typeface="Courier New" pitchFamily="49" charset="0"/>
              </a:rPr>
              <a:t>"p1.x is " </a:t>
            </a:r>
            <a:r>
              <a:rPr lang="en-US" altLang="en-US" sz="1400" b="1">
                <a:solidFill>
                  <a:srgbClr val="000000"/>
                </a:solidFill>
                <a:latin typeface="Courier New" pitchFamily="49" charset="0"/>
                <a:cs typeface="Courier New" pitchFamily="49" charset="0"/>
              </a:rPr>
              <a:t>+ p1.x);</a:t>
            </a:r>
          </a:p>
          <a:p>
            <a:pPr>
              <a:lnSpc>
                <a:spcPts val="1000"/>
              </a:lnSpc>
            </a:pPr>
            <a:r>
              <a:rPr lang="en-US" altLang="en-US" sz="1400" b="1">
                <a:solidFill>
                  <a:srgbClr val="000000"/>
                </a:solidFill>
                <a:latin typeface="Courier New" pitchFamily="49" charset="0"/>
                <a:cs typeface="Courier New" pitchFamily="49" charset="0"/>
              </a:rPr>
              <a:t>  }</a:t>
            </a:r>
          </a:p>
        </p:txBody>
      </p:sp>
      <p:sp>
        <p:nvSpPr>
          <p:cNvPr id="55299" name="Rounded Rectangle 17"/>
          <p:cNvSpPr>
            <a:spLocks noChangeArrowheads="1"/>
          </p:cNvSpPr>
          <p:nvPr/>
        </p:nvSpPr>
        <p:spPr bwMode="auto">
          <a:xfrm>
            <a:off x="6248400" y="533400"/>
            <a:ext cx="1143000" cy="7620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703F3"/>
              </a:solidFill>
            </a:endParaRPr>
          </a:p>
        </p:txBody>
      </p:sp>
      <p:sp>
        <p:nvSpPr>
          <p:cNvPr id="55300" name="Rectangle 18"/>
          <p:cNvSpPr>
            <a:spLocks noChangeArrowheads="1"/>
          </p:cNvSpPr>
          <p:nvPr/>
        </p:nvSpPr>
        <p:spPr bwMode="auto">
          <a:xfrm>
            <a:off x="6583363" y="1276350"/>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latin typeface="Cambria" pitchFamily="18" charset="0"/>
              </a:rPr>
              <a:t>p1</a:t>
            </a:r>
            <a:endParaRPr lang="en-US" altLang="en-US" sz="1800" b="1">
              <a:solidFill>
                <a:srgbClr val="0703F3"/>
              </a:solidFill>
            </a:endParaRPr>
          </a:p>
        </p:txBody>
      </p:sp>
      <p:sp>
        <p:nvSpPr>
          <p:cNvPr id="55301" name="Rounded Rectangle 20"/>
          <p:cNvSpPr>
            <a:spLocks noChangeArrowheads="1"/>
          </p:cNvSpPr>
          <p:nvPr/>
        </p:nvSpPr>
        <p:spPr bwMode="auto">
          <a:xfrm>
            <a:off x="6242050" y="1866900"/>
            <a:ext cx="1143000" cy="7620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703F3"/>
              </a:solidFill>
            </a:endParaRPr>
          </a:p>
        </p:txBody>
      </p:sp>
      <p:sp>
        <p:nvSpPr>
          <p:cNvPr id="55302" name="Rectangle 21"/>
          <p:cNvSpPr>
            <a:spLocks noChangeArrowheads="1"/>
          </p:cNvSpPr>
          <p:nvPr/>
        </p:nvSpPr>
        <p:spPr bwMode="auto">
          <a:xfrm>
            <a:off x="6577013" y="2609850"/>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latin typeface="Cambria" pitchFamily="18" charset="0"/>
              </a:rPr>
              <a:t>p2</a:t>
            </a:r>
            <a:endParaRPr lang="en-US" altLang="en-US" sz="1800" b="1">
              <a:solidFill>
                <a:srgbClr val="0703F3"/>
              </a:solidFill>
            </a:endParaRPr>
          </a:p>
        </p:txBody>
      </p:sp>
      <p:sp>
        <p:nvSpPr>
          <p:cNvPr id="55303" name="Rectangle 21"/>
          <p:cNvSpPr>
            <a:spLocks noChangeArrowheads="1"/>
          </p:cNvSpPr>
          <p:nvPr/>
        </p:nvSpPr>
        <p:spPr bwMode="auto">
          <a:xfrm rot="5400000">
            <a:off x="8211344" y="1313656"/>
            <a:ext cx="86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latin typeface="Cambria" pitchFamily="18" charset="0"/>
              </a:rPr>
              <a:t>STACK</a:t>
            </a:r>
            <a:endParaRPr lang="en-US" altLang="en-US" sz="1800" b="1">
              <a:solidFill>
                <a:srgbClr val="0703F3"/>
              </a:solidFill>
            </a:endParaRPr>
          </a:p>
        </p:txBody>
      </p:sp>
      <p:sp>
        <p:nvSpPr>
          <p:cNvPr id="55304" name="Rectangle 21"/>
          <p:cNvSpPr>
            <a:spLocks noChangeArrowheads="1"/>
          </p:cNvSpPr>
          <p:nvPr/>
        </p:nvSpPr>
        <p:spPr bwMode="auto">
          <a:xfrm rot="5400000">
            <a:off x="8343900" y="4229100"/>
            <a:ext cx="750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latin typeface="Cambria" pitchFamily="18" charset="0"/>
              </a:rPr>
              <a:t>HEAP</a:t>
            </a:r>
            <a:endParaRPr lang="en-US" altLang="en-US" sz="1800" b="1">
              <a:solidFill>
                <a:srgbClr val="0703F3"/>
              </a:solidFill>
            </a:endParaRPr>
          </a:p>
        </p:txBody>
      </p:sp>
      <p:sp>
        <p:nvSpPr>
          <p:cNvPr id="55305" name="TextBox 2"/>
          <p:cNvSpPr txBox="1">
            <a:spLocks noChangeArrowheads="1"/>
          </p:cNvSpPr>
          <p:nvPr/>
        </p:nvSpPr>
        <p:spPr bwMode="auto">
          <a:xfrm>
            <a:off x="3192463" y="6019800"/>
            <a:ext cx="5715000" cy="573088"/>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130000"/>
              </a:lnSpc>
            </a:pPr>
            <a:r>
              <a:rPr lang="en-US" altLang="en-US">
                <a:cs typeface="Times New Roman" pitchFamily="18" charset="0"/>
              </a:rPr>
              <a:t>Draw what happens in memory here…</a:t>
            </a:r>
          </a:p>
        </p:txBody>
      </p:sp>
      <p:sp>
        <p:nvSpPr>
          <p:cNvPr id="55306" name="Rectangle 3"/>
          <p:cNvSpPr>
            <a:spLocks noChangeArrowheads="1"/>
          </p:cNvSpPr>
          <p:nvPr/>
        </p:nvSpPr>
        <p:spPr bwMode="auto">
          <a:xfrm>
            <a:off x="4905375" y="6516688"/>
            <a:ext cx="380365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i="1">
                <a:cs typeface="Times New Roman" pitchFamily="18" charset="0"/>
              </a:rPr>
              <a:t>creative interpretations of  "Kool Aid thing"  are welcome!</a:t>
            </a:r>
            <a:endParaRPr lang="en-US" altLang="en-US" sz="1200" i="1"/>
          </a:p>
        </p:txBody>
      </p:sp>
    </p:spTree>
    <p:extLst>
      <p:ext uri="{BB962C8B-B14F-4D97-AF65-F5344CB8AC3E}">
        <p14:creationId xmlns:p14="http://schemas.microsoft.com/office/powerpoint/2010/main" val="278019364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6"/>
          <p:cNvSpPr>
            <a:spLocks noChangeArrowheads="1"/>
          </p:cNvSpPr>
          <p:nvPr/>
        </p:nvSpPr>
        <p:spPr bwMode="auto">
          <a:xfrm>
            <a:off x="133350" y="231775"/>
            <a:ext cx="7489825"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ts val="1000"/>
              </a:lnSpc>
            </a:pPr>
            <a:r>
              <a:rPr lang="en-US" altLang="en-US" sz="1400" b="1">
                <a:solidFill>
                  <a:srgbClr val="000000"/>
                </a:solidFill>
                <a:latin typeface="Courier New" pitchFamily="49" charset="0"/>
                <a:cs typeface="Courier New" pitchFamily="49" charset="0"/>
              </a:rPr>
              <a:t>class Point</a:t>
            </a:r>
          </a:p>
          <a:p>
            <a:pPr>
              <a:lnSpc>
                <a:spcPts val="1000"/>
              </a:lnSpc>
            </a:pPr>
            <a:r>
              <a:rPr lang="en-US" altLang="en-US" sz="1400" b="1">
                <a:solidFill>
                  <a:srgbClr val="000000"/>
                </a:solidFill>
                <a:latin typeface="Courier New" pitchFamily="49" charset="0"/>
                <a:cs typeface="Courier New" pitchFamily="49" charset="0"/>
              </a:rPr>
              <a:t>{</a:t>
            </a:r>
          </a:p>
          <a:p>
            <a:pPr>
              <a:lnSpc>
                <a:spcPts val="1000"/>
              </a:lnSpc>
            </a:pPr>
            <a:r>
              <a:rPr lang="en-US" altLang="en-US" sz="1400" b="1">
                <a:solidFill>
                  <a:srgbClr val="000000"/>
                </a:solidFill>
                <a:latin typeface="Courier New" pitchFamily="49" charset="0"/>
                <a:cs typeface="Courier New" pitchFamily="49" charset="0"/>
              </a:rPr>
              <a:t>  </a:t>
            </a:r>
            <a:r>
              <a:rPr lang="en-US" altLang="en-US" sz="1400" b="1">
                <a:solidFill>
                  <a:srgbClr val="6B6BCF"/>
                </a:solidFill>
                <a:latin typeface="Courier New" pitchFamily="49" charset="0"/>
                <a:cs typeface="Courier New" pitchFamily="49" charset="0"/>
              </a:rPr>
              <a:t>private </a:t>
            </a:r>
            <a:r>
              <a:rPr lang="en-US" altLang="en-US" sz="1400" b="1">
                <a:solidFill>
                  <a:srgbClr val="000000"/>
                </a:solidFill>
                <a:latin typeface="Courier New" pitchFamily="49" charset="0"/>
                <a:cs typeface="Courier New" pitchFamily="49" charset="0"/>
              </a:rPr>
              <a:t>double x;</a:t>
            </a:r>
          </a:p>
          <a:p>
            <a:pPr>
              <a:lnSpc>
                <a:spcPts val="1000"/>
              </a:lnSpc>
            </a:pPr>
            <a:r>
              <a:rPr lang="en-US" altLang="en-US" sz="1400" b="1">
                <a:solidFill>
                  <a:srgbClr val="000000"/>
                </a:solidFill>
                <a:latin typeface="Courier New" pitchFamily="49" charset="0"/>
                <a:cs typeface="Courier New" pitchFamily="49" charset="0"/>
              </a:rPr>
              <a:t>  </a:t>
            </a:r>
            <a:r>
              <a:rPr lang="en-US" altLang="en-US" sz="1400" b="1">
                <a:solidFill>
                  <a:srgbClr val="6B6BCF"/>
                </a:solidFill>
                <a:latin typeface="Courier New" pitchFamily="49" charset="0"/>
                <a:cs typeface="Courier New" pitchFamily="49" charset="0"/>
              </a:rPr>
              <a:t>private </a:t>
            </a:r>
            <a:r>
              <a:rPr lang="en-US" altLang="en-US" sz="1400" b="1">
                <a:solidFill>
                  <a:srgbClr val="000000"/>
                </a:solidFill>
                <a:latin typeface="Courier New" pitchFamily="49" charset="0"/>
                <a:cs typeface="Courier New" pitchFamily="49" charset="0"/>
              </a:rPr>
              <a:t>double y;</a:t>
            </a:r>
          </a:p>
          <a:p>
            <a:pPr>
              <a:lnSpc>
                <a:spcPts val="1000"/>
              </a:lnSpc>
            </a:pPr>
            <a:endParaRPr lang="en-US" altLang="en-US" sz="1400" b="1">
              <a:solidFill>
                <a:srgbClr val="000000"/>
              </a:solidFill>
              <a:latin typeface="Courier New" pitchFamily="49" charset="0"/>
              <a:cs typeface="Courier New" pitchFamily="49" charset="0"/>
            </a:endParaRPr>
          </a:p>
          <a:p>
            <a:pPr>
              <a:lnSpc>
                <a:spcPts val="1000"/>
              </a:lnSpc>
            </a:pPr>
            <a:r>
              <a:rPr lang="en-US" altLang="en-US" sz="1400" b="1">
                <a:solidFill>
                  <a:srgbClr val="000000"/>
                </a:solidFill>
                <a:latin typeface="Courier New" pitchFamily="49" charset="0"/>
                <a:cs typeface="Courier New" pitchFamily="49" charset="0"/>
              </a:rPr>
              <a:t>  </a:t>
            </a:r>
            <a:r>
              <a:rPr lang="en-US" altLang="en-US" sz="1400" b="1">
                <a:solidFill>
                  <a:srgbClr val="6B6BCF"/>
                </a:solidFill>
                <a:latin typeface="Courier New" pitchFamily="49" charset="0"/>
                <a:cs typeface="Courier New" pitchFamily="49" charset="0"/>
              </a:rPr>
              <a:t>public </a:t>
            </a:r>
            <a:r>
              <a:rPr lang="en-US" altLang="en-US" sz="1400" b="1">
                <a:solidFill>
                  <a:srgbClr val="000000"/>
                </a:solidFill>
                <a:latin typeface="Courier New" pitchFamily="49" charset="0"/>
                <a:cs typeface="Courier New" pitchFamily="49" charset="0"/>
              </a:rPr>
              <a:t>Point(double x_in, double y_in)</a:t>
            </a:r>
          </a:p>
          <a:p>
            <a:pPr>
              <a:lnSpc>
                <a:spcPts val="1000"/>
              </a:lnSpc>
            </a:pPr>
            <a:r>
              <a:rPr lang="en-US" altLang="en-US" sz="1400" b="1">
                <a:solidFill>
                  <a:srgbClr val="000000"/>
                </a:solidFill>
                <a:latin typeface="Courier New" pitchFamily="49" charset="0"/>
                <a:cs typeface="Courier New" pitchFamily="49" charset="0"/>
              </a:rPr>
              <a:t>  {</a:t>
            </a:r>
          </a:p>
          <a:p>
            <a:pPr>
              <a:lnSpc>
                <a:spcPts val="1000"/>
              </a:lnSpc>
            </a:pPr>
            <a:r>
              <a:rPr lang="en-US" altLang="en-US" sz="1400" b="1">
                <a:solidFill>
                  <a:srgbClr val="000000"/>
                </a:solidFill>
                <a:latin typeface="Courier New" pitchFamily="49" charset="0"/>
                <a:cs typeface="Courier New" pitchFamily="49" charset="0"/>
              </a:rPr>
              <a:t>    this.x = x_in;</a:t>
            </a:r>
          </a:p>
          <a:p>
            <a:pPr>
              <a:lnSpc>
                <a:spcPts val="1000"/>
              </a:lnSpc>
            </a:pPr>
            <a:r>
              <a:rPr lang="en-US" altLang="en-US" sz="1400" b="1">
                <a:solidFill>
                  <a:srgbClr val="000000"/>
                </a:solidFill>
                <a:latin typeface="Courier New" pitchFamily="49" charset="0"/>
                <a:cs typeface="Courier New" pitchFamily="49" charset="0"/>
              </a:rPr>
              <a:t>    this.y = y_in;</a:t>
            </a:r>
          </a:p>
          <a:p>
            <a:pPr>
              <a:lnSpc>
                <a:spcPts val="1000"/>
              </a:lnSpc>
            </a:pPr>
            <a:r>
              <a:rPr lang="en-US" altLang="en-US" sz="1400" b="1">
                <a:solidFill>
                  <a:srgbClr val="000000"/>
                </a:solidFill>
                <a:latin typeface="Courier New" pitchFamily="49" charset="0"/>
                <a:cs typeface="Courier New" pitchFamily="49" charset="0"/>
              </a:rPr>
              <a:t>  }</a:t>
            </a:r>
          </a:p>
          <a:p>
            <a:pPr>
              <a:lnSpc>
                <a:spcPts val="1000"/>
              </a:lnSpc>
            </a:pPr>
            <a:r>
              <a:rPr lang="en-US" altLang="en-US" sz="1400" b="1">
                <a:solidFill>
                  <a:srgbClr val="000000"/>
                </a:solidFill>
                <a:latin typeface="Courier New" pitchFamily="49" charset="0"/>
                <a:cs typeface="Courier New" pitchFamily="49" charset="0"/>
              </a:rPr>
              <a:t>  </a:t>
            </a:r>
          </a:p>
          <a:p>
            <a:pPr>
              <a:lnSpc>
                <a:spcPts val="1000"/>
              </a:lnSpc>
            </a:pPr>
            <a:r>
              <a:rPr lang="en-US" altLang="en-US" sz="1400" b="1">
                <a:solidFill>
                  <a:srgbClr val="000000"/>
                </a:solidFill>
                <a:latin typeface="Courier New" pitchFamily="49" charset="0"/>
                <a:cs typeface="Courier New" pitchFamily="49" charset="0"/>
              </a:rPr>
              <a:t>  </a:t>
            </a:r>
            <a:r>
              <a:rPr lang="en-US" altLang="en-US" sz="1400" b="1">
                <a:solidFill>
                  <a:srgbClr val="6B6BCF"/>
                </a:solidFill>
                <a:latin typeface="Courier New" pitchFamily="49" charset="0"/>
                <a:cs typeface="Courier New" pitchFamily="49" charset="0"/>
              </a:rPr>
              <a:t>public static </a:t>
            </a:r>
            <a:r>
              <a:rPr lang="en-US" altLang="en-US" sz="1400" b="1">
                <a:solidFill>
                  <a:srgbClr val="000000"/>
                </a:solidFill>
                <a:latin typeface="Courier New" pitchFamily="49" charset="0"/>
                <a:cs typeface="Courier New" pitchFamily="49" charset="0"/>
              </a:rPr>
              <a:t>void main(String[] args)</a:t>
            </a:r>
          </a:p>
          <a:p>
            <a:pPr>
              <a:lnSpc>
                <a:spcPts val="1000"/>
              </a:lnSpc>
            </a:pPr>
            <a:r>
              <a:rPr lang="en-US" altLang="en-US" sz="1400" b="1">
                <a:solidFill>
                  <a:srgbClr val="000000"/>
                </a:solidFill>
                <a:latin typeface="Courier New" pitchFamily="49" charset="0"/>
                <a:cs typeface="Courier New" pitchFamily="49" charset="0"/>
              </a:rPr>
              <a:t>  {</a:t>
            </a:r>
          </a:p>
          <a:p>
            <a:pPr>
              <a:lnSpc>
                <a:spcPts val="1000"/>
              </a:lnSpc>
            </a:pPr>
            <a:r>
              <a:rPr lang="en-US" altLang="en-US" sz="1400" b="1">
                <a:solidFill>
                  <a:srgbClr val="000000"/>
                </a:solidFill>
                <a:latin typeface="Courier New" pitchFamily="49" charset="0"/>
                <a:cs typeface="Courier New" pitchFamily="49" charset="0"/>
              </a:rPr>
              <a:t>    Point p1 = new Point(7, 8);</a:t>
            </a:r>
          </a:p>
          <a:p>
            <a:pPr>
              <a:lnSpc>
                <a:spcPts val="1000"/>
              </a:lnSpc>
            </a:pPr>
            <a:r>
              <a:rPr lang="en-US" altLang="en-US" sz="1400" b="1">
                <a:solidFill>
                  <a:srgbClr val="000000"/>
                </a:solidFill>
                <a:latin typeface="Courier New" pitchFamily="49" charset="0"/>
                <a:cs typeface="Courier New" pitchFamily="49" charset="0"/>
              </a:rPr>
              <a:t>    Point p2 = p1;</a:t>
            </a:r>
          </a:p>
          <a:p>
            <a:pPr>
              <a:lnSpc>
                <a:spcPts val="1000"/>
              </a:lnSpc>
            </a:pPr>
            <a:endParaRPr lang="en-US" altLang="en-US" sz="1400" b="1">
              <a:solidFill>
                <a:srgbClr val="000000"/>
              </a:solidFill>
              <a:latin typeface="Courier New" pitchFamily="49" charset="0"/>
              <a:cs typeface="Courier New" pitchFamily="49" charset="0"/>
            </a:endParaRPr>
          </a:p>
          <a:p>
            <a:pPr>
              <a:lnSpc>
                <a:spcPts val="1000"/>
              </a:lnSpc>
            </a:pPr>
            <a:endParaRPr lang="en-US" altLang="en-US" sz="1400" b="1">
              <a:solidFill>
                <a:srgbClr val="000000"/>
              </a:solidFill>
              <a:latin typeface="Courier New" pitchFamily="49" charset="0"/>
              <a:cs typeface="Courier New" pitchFamily="49" charset="0"/>
            </a:endParaRPr>
          </a:p>
          <a:p>
            <a:pPr>
              <a:lnSpc>
                <a:spcPts val="1000"/>
              </a:lnSpc>
            </a:pPr>
            <a:r>
              <a:rPr lang="en-US" altLang="en-US" sz="1400" b="1">
                <a:solidFill>
                  <a:srgbClr val="000000"/>
                </a:solidFill>
                <a:latin typeface="Courier New" pitchFamily="49" charset="0"/>
                <a:cs typeface="Courier New" pitchFamily="49" charset="0"/>
              </a:rPr>
              <a:t>    p2.x = 42;</a:t>
            </a:r>
          </a:p>
          <a:p>
            <a:pPr>
              <a:lnSpc>
                <a:spcPts val="1000"/>
              </a:lnSpc>
            </a:pPr>
            <a:endParaRPr lang="en-US" altLang="en-US" sz="1400" b="1">
              <a:solidFill>
                <a:srgbClr val="000000"/>
              </a:solidFill>
              <a:latin typeface="Courier New" pitchFamily="49" charset="0"/>
              <a:cs typeface="Courier New" pitchFamily="49" charset="0"/>
            </a:endParaRPr>
          </a:p>
          <a:p>
            <a:pPr>
              <a:lnSpc>
                <a:spcPts val="1000"/>
              </a:lnSpc>
            </a:pPr>
            <a:r>
              <a:rPr lang="en-US" altLang="en-US" sz="1400" b="1">
                <a:solidFill>
                  <a:srgbClr val="000000"/>
                </a:solidFill>
                <a:latin typeface="Courier New" pitchFamily="49" charset="0"/>
                <a:cs typeface="Courier New" pitchFamily="49" charset="0"/>
              </a:rPr>
              <a:t>    System.out.println(</a:t>
            </a:r>
            <a:r>
              <a:rPr lang="en-US" altLang="en-US" sz="1400" b="1">
                <a:solidFill>
                  <a:srgbClr val="800000"/>
                </a:solidFill>
                <a:latin typeface="Courier New" pitchFamily="49" charset="0"/>
                <a:cs typeface="Courier New" pitchFamily="49" charset="0"/>
              </a:rPr>
              <a:t>"p1.x is " </a:t>
            </a:r>
            <a:r>
              <a:rPr lang="en-US" altLang="en-US" sz="1400" b="1">
                <a:solidFill>
                  <a:srgbClr val="000000"/>
                </a:solidFill>
                <a:latin typeface="Courier New" pitchFamily="49" charset="0"/>
                <a:cs typeface="Courier New" pitchFamily="49" charset="0"/>
              </a:rPr>
              <a:t>+ p1.x);</a:t>
            </a:r>
          </a:p>
          <a:p>
            <a:pPr>
              <a:lnSpc>
                <a:spcPts val="1000"/>
              </a:lnSpc>
            </a:pPr>
            <a:r>
              <a:rPr lang="en-US" altLang="en-US" sz="1400" b="1">
                <a:solidFill>
                  <a:srgbClr val="000000"/>
                </a:solidFill>
                <a:latin typeface="Courier New" pitchFamily="49" charset="0"/>
                <a:cs typeface="Courier New" pitchFamily="49" charset="0"/>
              </a:rPr>
              <a:t>  }</a:t>
            </a:r>
          </a:p>
        </p:txBody>
      </p:sp>
      <p:sp>
        <p:nvSpPr>
          <p:cNvPr id="56323" name="Rounded Rectangle 17"/>
          <p:cNvSpPr>
            <a:spLocks noChangeArrowheads="1"/>
          </p:cNvSpPr>
          <p:nvPr/>
        </p:nvSpPr>
        <p:spPr bwMode="auto">
          <a:xfrm>
            <a:off x="6248400" y="533400"/>
            <a:ext cx="1143000" cy="7620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703F3"/>
              </a:solidFill>
            </a:endParaRPr>
          </a:p>
        </p:txBody>
      </p:sp>
      <p:sp>
        <p:nvSpPr>
          <p:cNvPr id="56324" name="Rectangle 18"/>
          <p:cNvSpPr>
            <a:spLocks noChangeArrowheads="1"/>
          </p:cNvSpPr>
          <p:nvPr/>
        </p:nvSpPr>
        <p:spPr bwMode="auto">
          <a:xfrm>
            <a:off x="6583363" y="1276350"/>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latin typeface="Cambria" pitchFamily="18" charset="0"/>
              </a:rPr>
              <a:t>p1</a:t>
            </a:r>
            <a:endParaRPr lang="en-US" altLang="en-US" sz="1800" b="1">
              <a:solidFill>
                <a:srgbClr val="0703F3"/>
              </a:solidFill>
            </a:endParaRPr>
          </a:p>
        </p:txBody>
      </p:sp>
      <p:sp>
        <p:nvSpPr>
          <p:cNvPr id="56325" name="Rounded Rectangle 20"/>
          <p:cNvSpPr>
            <a:spLocks noChangeArrowheads="1"/>
          </p:cNvSpPr>
          <p:nvPr/>
        </p:nvSpPr>
        <p:spPr bwMode="auto">
          <a:xfrm>
            <a:off x="6242050" y="1866900"/>
            <a:ext cx="1143000" cy="7620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703F3"/>
              </a:solidFill>
            </a:endParaRPr>
          </a:p>
        </p:txBody>
      </p:sp>
      <p:sp>
        <p:nvSpPr>
          <p:cNvPr id="56326" name="Rectangle 21"/>
          <p:cNvSpPr>
            <a:spLocks noChangeArrowheads="1"/>
          </p:cNvSpPr>
          <p:nvPr/>
        </p:nvSpPr>
        <p:spPr bwMode="auto">
          <a:xfrm>
            <a:off x="6577013" y="2609850"/>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latin typeface="Cambria" pitchFamily="18" charset="0"/>
              </a:rPr>
              <a:t>p2</a:t>
            </a:r>
            <a:endParaRPr lang="en-US" altLang="en-US" sz="1800" b="1">
              <a:solidFill>
                <a:srgbClr val="0703F3"/>
              </a:solidFill>
            </a:endParaRPr>
          </a:p>
        </p:txBody>
      </p:sp>
      <p:grpSp>
        <p:nvGrpSpPr>
          <p:cNvPr id="56327" name="Group 20"/>
          <p:cNvGrpSpPr>
            <a:grpSpLocks/>
          </p:cNvGrpSpPr>
          <p:nvPr/>
        </p:nvGrpSpPr>
        <p:grpSpPr bwMode="auto">
          <a:xfrm>
            <a:off x="6400800" y="3783013"/>
            <a:ext cx="1701800" cy="1273175"/>
            <a:chOff x="3069" y="1495"/>
            <a:chExt cx="2572" cy="1907"/>
          </a:xfrm>
        </p:grpSpPr>
        <p:sp>
          <p:nvSpPr>
            <p:cNvPr id="56343" name="Freeform 21"/>
            <p:cNvSpPr>
              <a:spLocks/>
            </p:cNvSpPr>
            <p:nvPr/>
          </p:nvSpPr>
          <p:spPr bwMode="auto">
            <a:xfrm>
              <a:off x="3459" y="1645"/>
              <a:ext cx="1751" cy="1315"/>
            </a:xfrm>
            <a:custGeom>
              <a:avLst/>
              <a:gdLst>
                <a:gd name="T0" fmla="*/ 816 w 1751"/>
                <a:gd name="T1" fmla="*/ 40 h 1315"/>
                <a:gd name="T2" fmla="*/ 521 w 1751"/>
                <a:gd name="T3" fmla="*/ 65 h 1315"/>
                <a:gd name="T4" fmla="*/ 401 w 1751"/>
                <a:gd name="T5" fmla="*/ 85 h 1315"/>
                <a:gd name="T6" fmla="*/ 296 w 1751"/>
                <a:gd name="T7" fmla="*/ 115 h 1315"/>
                <a:gd name="T8" fmla="*/ 206 w 1751"/>
                <a:gd name="T9" fmla="*/ 155 h 1315"/>
                <a:gd name="T10" fmla="*/ 96 w 1751"/>
                <a:gd name="T11" fmla="*/ 245 h 1315"/>
                <a:gd name="T12" fmla="*/ 56 w 1751"/>
                <a:gd name="T13" fmla="*/ 310 h 1315"/>
                <a:gd name="T14" fmla="*/ 31 w 1751"/>
                <a:gd name="T15" fmla="*/ 380 h 1315"/>
                <a:gd name="T16" fmla="*/ 1 w 1751"/>
                <a:gd name="T17" fmla="*/ 585 h 1315"/>
                <a:gd name="T18" fmla="*/ 16 w 1751"/>
                <a:gd name="T19" fmla="*/ 780 h 1315"/>
                <a:gd name="T20" fmla="*/ 106 w 1751"/>
                <a:gd name="T21" fmla="*/ 950 h 1315"/>
                <a:gd name="T22" fmla="*/ 131 w 1751"/>
                <a:gd name="T23" fmla="*/ 1010 h 1315"/>
                <a:gd name="T24" fmla="*/ 361 w 1751"/>
                <a:gd name="T25" fmla="*/ 1200 h 1315"/>
                <a:gd name="T26" fmla="*/ 466 w 1751"/>
                <a:gd name="T27" fmla="*/ 1230 h 1315"/>
                <a:gd name="T28" fmla="*/ 756 w 1751"/>
                <a:gd name="T29" fmla="*/ 1290 h 1315"/>
                <a:gd name="T30" fmla="*/ 1176 w 1751"/>
                <a:gd name="T31" fmla="*/ 1280 h 1315"/>
                <a:gd name="T32" fmla="*/ 1276 w 1751"/>
                <a:gd name="T33" fmla="*/ 1260 h 1315"/>
                <a:gd name="T34" fmla="*/ 1396 w 1751"/>
                <a:gd name="T35" fmla="*/ 1220 h 1315"/>
                <a:gd name="T36" fmla="*/ 1461 w 1751"/>
                <a:gd name="T37" fmla="*/ 1185 h 1315"/>
                <a:gd name="T38" fmla="*/ 1531 w 1751"/>
                <a:gd name="T39" fmla="*/ 1130 h 1315"/>
                <a:gd name="T40" fmla="*/ 1601 w 1751"/>
                <a:gd name="T41" fmla="*/ 1055 h 1315"/>
                <a:gd name="T42" fmla="*/ 1646 w 1751"/>
                <a:gd name="T43" fmla="*/ 990 h 1315"/>
                <a:gd name="T44" fmla="*/ 1691 w 1751"/>
                <a:gd name="T45" fmla="*/ 855 h 1315"/>
                <a:gd name="T46" fmla="*/ 1706 w 1751"/>
                <a:gd name="T47" fmla="*/ 720 h 1315"/>
                <a:gd name="T48" fmla="*/ 1751 w 1751"/>
                <a:gd name="T49" fmla="*/ 450 h 1315"/>
                <a:gd name="T50" fmla="*/ 1641 w 1751"/>
                <a:gd name="T51" fmla="*/ 200 h 1315"/>
                <a:gd name="T52" fmla="*/ 1571 w 1751"/>
                <a:gd name="T53" fmla="*/ 140 h 1315"/>
                <a:gd name="T54" fmla="*/ 1431 w 1751"/>
                <a:gd name="T55" fmla="*/ 55 h 1315"/>
                <a:gd name="T56" fmla="*/ 1356 w 1751"/>
                <a:gd name="T57" fmla="*/ 25 h 1315"/>
                <a:gd name="T58" fmla="*/ 1281 w 1751"/>
                <a:gd name="T59" fmla="*/ 20 h 1315"/>
                <a:gd name="T60" fmla="*/ 936 w 1751"/>
                <a:gd name="T61" fmla="*/ 25 h 1315"/>
                <a:gd name="T62" fmla="*/ 816 w 1751"/>
                <a:gd name="T63" fmla="*/ 40 h 1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51"/>
                <a:gd name="T97" fmla="*/ 0 h 1315"/>
                <a:gd name="T98" fmla="*/ 1751 w 1751"/>
                <a:gd name="T99" fmla="*/ 1315 h 13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51" h="1315">
                  <a:moveTo>
                    <a:pt x="816" y="40"/>
                  </a:moveTo>
                  <a:cubicBezTo>
                    <a:pt x="715" y="44"/>
                    <a:pt x="620" y="53"/>
                    <a:pt x="521" y="65"/>
                  </a:cubicBezTo>
                  <a:cubicBezTo>
                    <a:pt x="484" y="77"/>
                    <a:pt x="439" y="79"/>
                    <a:pt x="401" y="85"/>
                  </a:cubicBezTo>
                  <a:cubicBezTo>
                    <a:pt x="366" y="96"/>
                    <a:pt x="330" y="101"/>
                    <a:pt x="296" y="115"/>
                  </a:cubicBezTo>
                  <a:cubicBezTo>
                    <a:pt x="265" y="127"/>
                    <a:pt x="236" y="142"/>
                    <a:pt x="206" y="155"/>
                  </a:cubicBezTo>
                  <a:cubicBezTo>
                    <a:pt x="177" y="183"/>
                    <a:pt x="114" y="207"/>
                    <a:pt x="96" y="245"/>
                  </a:cubicBezTo>
                  <a:cubicBezTo>
                    <a:pt x="84" y="268"/>
                    <a:pt x="71" y="289"/>
                    <a:pt x="56" y="310"/>
                  </a:cubicBezTo>
                  <a:cubicBezTo>
                    <a:pt x="48" y="333"/>
                    <a:pt x="35" y="356"/>
                    <a:pt x="31" y="380"/>
                  </a:cubicBezTo>
                  <a:cubicBezTo>
                    <a:pt x="17" y="447"/>
                    <a:pt x="14" y="517"/>
                    <a:pt x="1" y="585"/>
                  </a:cubicBezTo>
                  <a:cubicBezTo>
                    <a:pt x="3" y="637"/>
                    <a:pt x="0" y="721"/>
                    <a:pt x="16" y="780"/>
                  </a:cubicBezTo>
                  <a:cubicBezTo>
                    <a:pt x="33" y="842"/>
                    <a:pt x="77" y="892"/>
                    <a:pt x="106" y="950"/>
                  </a:cubicBezTo>
                  <a:cubicBezTo>
                    <a:pt x="115" y="969"/>
                    <a:pt x="119" y="991"/>
                    <a:pt x="131" y="1010"/>
                  </a:cubicBezTo>
                  <a:cubicBezTo>
                    <a:pt x="184" y="1095"/>
                    <a:pt x="256" y="1179"/>
                    <a:pt x="361" y="1200"/>
                  </a:cubicBezTo>
                  <a:cubicBezTo>
                    <a:pt x="394" y="1216"/>
                    <a:pt x="431" y="1216"/>
                    <a:pt x="466" y="1230"/>
                  </a:cubicBezTo>
                  <a:cubicBezTo>
                    <a:pt x="558" y="1267"/>
                    <a:pt x="657" y="1281"/>
                    <a:pt x="756" y="1290"/>
                  </a:cubicBezTo>
                  <a:cubicBezTo>
                    <a:pt x="883" y="1315"/>
                    <a:pt x="1044" y="1289"/>
                    <a:pt x="1176" y="1280"/>
                  </a:cubicBezTo>
                  <a:cubicBezTo>
                    <a:pt x="1209" y="1273"/>
                    <a:pt x="1242" y="1266"/>
                    <a:pt x="1276" y="1260"/>
                  </a:cubicBezTo>
                  <a:cubicBezTo>
                    <a:pt x="1311" y="1242"/>
                    <a:pt x="1357" y="1229"/>
                    <a:pt x="1396" y="1220"/>
                  </a:cubicBezTo>
                  <a:cubicBezTo>
                    <a:pt x="1416" y="1206"/>
                    <a:pt x="1440" y="1199"/>
                    <a:pt x="1461" y="1185"/>
                  </a:cubicBezTo>
                  <a:cubicBezTo>
                    <a:pt x="1484" y="1167"/>
                    <a:pt x="1506" y="1146"/>
                    <a:pt x="1531" y="1130"/>
                  </a:cubicBezTo>
                  <a:cubicBezTo>
                    <a:pt x="1550" y="1101"/>
                    <a:pt x="1582" y="1083"/>
                    <a:pt x="1601" y="1055"/>
                  </a:cubicBezTo>
                  <a:cubicBezTo>
                    <a:pt x="1615" y="1033"/>
                    <a:pt x="1631" y="1011"/>
                    <a:pt x="1646" y="990"/>
                  </a:cubicBezTo>
                  <a:cubicBezTo>
                    <a:pt x="1653" y="952"/>
                    <a:pt x="1676" y="891"/>
                    <a:pt x="1691" y="855"/>
                  </a:cubicBezTo>
                  <a:cubicBezTo>
                    <a:pt x="1697" y="810"/>
                    <a:pt x="1698" y="764"/>
                    <a:pt x="1706" y="720"/>
                  </a:cubicBezTo>
                  <a:cubicBezTo>
                    <a:pt x="1720" y="629"/>
                    <a:pt x="1740" y="541"/>
                    <a:pt x="1751" y="450"/>
                  </a:cubicBezTo>
                  <a:cubicBezTo>
                    <a:pt x="1740" y="362"/>
                    <a:pt x="1720" y="252"/>
                    <a:pt x="1641" y="200"/>
                  </a:cubicBezTo>
                  <a:cubicBezTo>
                    <a:pt x="1622" y="172"/>
                    <a:pt x="1595" y="164"/>
                    <a:pt x="1571" y="140"/>
                  </a:cubicBezTo>
                  <a:cubicBezTo>
                    <a:pt x="1530" y="99"/>
                    <a:pt x="1484" y="74"/>
                    <a:pt x="1431" y="55"/>
                  </a:cubicBezTo>
                  <a:cubicBezTo>
                    <a:pt x="1404" y="45"/>
                    <a:pt x="1385" y="28"/>
                    <a:pt x="1356" y="25"/>
                  </a:cubicBezTo>
                  <a:cubicBezTo>
                    <a:pt x="1331" y="21"/>
                    <a:pt x="1306" y="21"/>
                    <a:pt x="1281" y="20"/>
                  </a:cubicBezTo>
                  <a:cubicBezTo>
                    <a:pt x="1166" y="0"/>
                    <a:pt x="1050" y="12"/>
                    <a:pt x="936" y="25"/>
                  </a:cubicBezTo>
                  <a:cubicBezTo>
                    <a:pt x="925" y="26"/>
                    <a:pt x="830" y="25"/>
                    <a:pt x="816" y="40"/>
                  </a:cubicBezTo>
                  <a:close/>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344" name="Freeform 22"/>
            <p:cNvSpPr>
              <a:spLocks/>
            </p:cNvSpPr>
            <p:nvPr/>
          </p:nvSpPr>
          <p:spPr bwMode="auto">
            <a:xfrm>
              <a:off x="3069" y="1495"/>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345" name="Freeform 23"/>
            <p:cNvSpPr>
              <a:spLocks/>
            </p:cNvSpPr>
            <p:nvPr/>
          </p:nvSpPr>
          <p:spPr bwMode="auto">
            <a:xfrm flipH="1">
              <a:off x="5175" y="1511"/>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346" name="Freeform 24"/>
            <p:cNvSpPr>
              <a:spLocks/>
            </p:cNvSpPr>
            <p:nvPr/>
          </p:nvSpPr>
          <p:spPr bwMode="auto">
            <a:xfrm>
              <a:off x="3660" y="2935"/>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347" name="Freeform 25"/>
            <p:cNvSpPr>
              <a:spLocks/>
            </p:cNvSpPr>
            <p:nvPr/>
          </p:nvSpPr>
          <p:spPr bwMode="auto">
            <a:xfrm flipH="1">
              <a:off x="4406" y="2926"/>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6328" name="Rectangle 26"/>
          <p:cNvSpPr>
            <a:spLocks noChangeArrowheads="1"/>
          </p:cNvSpPr>
          <p:nvPr/>
        </p:nvSpPr>
        <p:spPr bwMode="auto">
          <a:xfrm>
            <a:off x="6875463" y="4122738"/>
            <a:ext cx="361950" cy="3635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703F3"/>
              </a:solidFill>
            </a:endParaRPr>
          </a:p>
        </p:txBody>
      </p:sp>
      <p:sp>
        <p:nvSpPr>
          <p:cNvPr id="56329" name="Rectangle 27"/>
          <p:cNvSpPr>
            <a:spLocks noChangeArrowheads="1"/>
          </p:cNvSpPr>
          <p:nvPr/>
        </p:nvSpPr>
        <p:spPr bwMode="auto">
          <a:xfrm>
            <a:off x="7242175" y="4124325"/>
            <a:ext cx="361950" cy="3635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703F3"/>
              </a:solidFill>
            </a:endParaRPr>
          </a:p>
        </p:txBody>
      </p:sp>
      <p:sp>
        <p:nvSpPr>
          <p:cNvPr id="56330" name="Text Box 99"/>
          <p:cNvSpPr txBox="1">
            <a:spLocks noChangeArrowheads="1"/>
          </p:cNvSpPr>
          <p:nvPr/>
        </p:nvSpPr>
        <p:spPr bwMode="auto">
          <a:xfrm>
            <a:off x="6835775" y="4119563"/>
            <a:ext cx="428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00000"/>
                </a:solidFill>
              </a:rPr>
              <a:t>42</a:t>
            </a:r>
          </a:p>
        </p:txBody>
      </p:sp>
      <p:sp>
        <p:nvSpPr>
          <p:cNvPr id="56331" name="Text Box 100"/>
          <p:cNvSpPr txBox="1">
            <a:spLocks noChangeArrowheads="1"/>
          </p:cNvSpPr>
          <p:nvPr/>
        </p:nvSpPr>
        <p:spPr bwMode="auto">
          <a:xfrm>
            <a:off x="7250113" y="4119563"/>
            <a:ext cx="3254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00000"/>
                </a:solidFill>
              </a:rPr>
              <a:t>8</a:t>
            </a:r>
          </a:p>
        </p:txBody>
      </p:sp>
      <p:sp>
        <p:nvSpPr>
          <p:cNvPr id="56332" name="Rectangle 125"/>
          <p:cNvSpPr>
            <a:spLocks noChangeArrowheads="1"/>
          </p:cNvSpPr>
          <p:nvPr/>
        </p:nvSpPr>
        <p:spPr bwMode="auto">
          <a:xfrm>
            <a:off x="6954838" y="4451350"/>
            <a:ext cx="2619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a:solidFill>
                  <a:srgbClr val="000000"/>
                </a:solidFill>
              </a:rPr>
              <a:t>x</a:t>
            </a:r>
          </a:p>
        </p:txBody>
      </p:sp>
      <p:sp>
        <p:nvSpPr>
          <p:cNvPr id="56333" name="Rectangle 126"/>
          <p:cNvSpPr>
            <a:spLocks noChangeArrowheads="1"/>
          </p:cNvSpPr>
          <p:nvPr/>
        </p:nvSpPr>
        <p:spPr bwMode="auto">
          <a:xfrm>
            <a:off x="7285038" y="4449763"/>
            <a:ext cx="2746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a:solidFill>
                  <a:srgbClr val="000000"/>
                </a:solidFill>
              </a:rPr>
              <a:t>y</a:t>
            </a:r>
          </a:p>
        </p:txBody>
      </p:sp>
      <p:sp>
        <p:nvSpPr>
          <p:cNvPr id="56334" name="Freeform 47"/>
          <p:cNvSpPr>
            <a:spLocks noChangeArrowheads="1"/>
          </p:cNvSpPr>
          <p:nvPr/>
        </p:nvSpPr>
        <p:spPr bwMode="auto">
          <a:xfrm rot="4662739">
            <a:off x="6004719" y="2013744"/>
            <a:ext cx="2995612" cy="603250"/>
          </a:xfrm>
          <a:custGeom>
            <a:avLst/>
            <a:gdLst>
              <a:gd name="T0" fmla="*/ 0 w 2010931"/>
              <a:gd name="T1" fmla="*/ 24017678 h 380694"/>
              <a:gd name="T2" fmla="*/ 7327991 w 2010931"/>
              <a:gd name="T3" fmla="*/ 12889813 h 380694"/>
              <a:gd name="T4" fmla="*/ 16249061 w 2010931"/>
              <a:gd name="T5" fmla="*/ 5100314 h 380694"/>
              <a:gd name="T6" fmla="*/ 34409677 w 2010931"/>
              <a:gd name="T7" fmla="*/ 92749 h 380694"/>
              <a:gd name="T8" fmla="*/ 58942506 w 2010931"/>
              <a:gd name="T9" fmla="*/ 4543940 h 380694"/>
              <a:gd name="T10" fmla="*/ 69456575 w 2010931"/>
              <a:gd name="T11" fmla="*/ 12333421 h 380694"/>
              <a:gd name="T12" fmla="*/ 72642705 w 2010931"/>
              <a:gd name="T13" fmla="*/ 20679295 h 380694"/>
              <a:gd name="T14" fmla="*/ 0 60000 65536"/>
              <a:gd name="T15" fmla="*/ 0 60000 65536"/>
              <a:gd name="T16" fmla="*/ 0 60000 65536"/>
              <a:gd name="T17" fmla="*/ 0 60000 65536"/>
              <a:gd name="T18" fmla="*/ 0 60000 65536"/>
              <a:gd name="T19" fmla="*/ 0 60000 65536"/>
              <a:gd name="T20" fmla="*/ 0 60000 65536"/>
              <a:gd name="T21" fmla="*/ 0 w 2010931"/>
              <a:gd name="T22" fmla="*/ 0 h 380694"/>
              <a:gd name="T23" fmla="*/ 2010931 w 2010931"/>
              <a:gd name="T24" fmla="*/ 380694 h 3806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10931" h="380694">
                <a:moveTo>
                  <a:pt x="0" y="380694"/>
                </a:moveTo>
                <a:cubicBezTo>
                  <a:pt x="63944" y="317490"/>
                  <a:pt x="127888" y="254286"/>
                  <a:pt x="202857" y="204311"/>
                </a:cubicBezTo>
                <a:cubicBezTo>
                  <a:pt x="277826" y="154336"/>
                  <a:pt x="324866" y="114650"/>
                  <a:pt x="449814" y="80843"/>
                </a:cubicBezTo>
                <a:cubicBezTo>
                  <a:pt x="574762" y="47036"/>
                  <a:pt x="755569" y="2940"/>
                  <a:pt x="952546" y="1470"/>
                </a:cubicBezTo>
                <a:cubicBezTo>
                  <a:pt x="1149523" y="0"/>
                  <a:pt x="1469978" y="39687"/>
                  <a:pt x="1631676" y="72024"/>
                </a:cubicBezTo>
                <a:cubicBezTo>
                  <a:pt x="1793374" y="104361"/>
                  <a:pt x="1859523" y="152866"/>
                  <a:pt x="1922732" y="195492"/>
                </a:cubicBezTo>
                <a:cubicBezTo>
                  <a:pt x="1985941" y="238118"/>
                  <a:pt x="1996231" y="301322"/>
                  <a:pt x="2010931" y="327779"/>
                </a:cubicBezTo>
              </a:path>
            </a:pathLst>
          </a:custGeom>
          <a:noFill/>
          <a:ln w="34925">
            <a:solidFill>
              <a:srgbClr val="800000"/>
            </a:solidFill>
            <a:round/>
            <a:headEnd type="oval" w="lg" len="lg"/>
            <a:tailEnd type="stealth" w="lg" len="lg"/>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6335" name="Rectangle 44"/>
          <p:cNvSpPr>
            <a:spLocks noChangeArrowheads="1"/>
          </p:cNvSpPr>
          <p:nvPr/>
        </p:nvSpPr>
        <p:spPr bwMode="auto">
          <a:xfrm>
            <a:off x="3154363" y="3757613"/>
            <a:ext cx="211613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a:solidFill>
                  <a:srgbClr val="04841C"/>
                </a:solidFill>
              </a:rPr>
              <a:t>multiple names are possible for the same data ~ </a:t>
            </a:r>
            <a:r>
              <a:rPr lang="en-US" altLang="en-US" sz="1500" b="1" i="1">
                <a:solidFill>
                  <a:srgbClr val="04841C"/>
                </a:solidFill>
              </a:rPr>
              <a:t>aliasing</a:t>
            </a:r>
          </a:p>
        </p:txBody>
      </p:sp>
      <p:sp>
        <p:nvSpPr>
          <p:cNvPr id="56336" name="Rectangle 21"/>
          <p:cNvSpPr>
            <a:spLocks noChangeArrowheads="1"/>
          </p:cNvSpPr>
          <p:nvPr/>
        </p:nvSpPr>
        <p:spPr bwMode="auto">
          <a:xfrm>
            <a:off x="6821488" y="4046538"/>
            <a:ext cx="261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b="1">
                <a:solidFill>
                  <a:srgbClr val="000000"/>
                </a:solidFill>
              </a:rPr>
              <a:t>7</a:t>
            </a:r>
            <a:endParaRPr lang="en-US" altLang="en-US" sz="1200" b="1">
              <a:solidFill>
                <a:srgbClr val="0703F3"/>
              </a:solidFill>
            </a:endParaRPr>
          </a:p>
        </p:txBody>
      </p:sp>
      <p:cxnSp>
        <p:nvCxnSpPr>
          <p:cNvPr id="56337" name="Straight Connector 23"/>
          <p:cNvCxnSpPr>
            <a:cxnSpLocks noChangeShapeType="1"/>
          </p:cNvCxnSpPr>
          <p:nvPr/>
        </p:nvCxnSpPr>
        <p:spPr bwMode="auto">
          <a:xfrm rot="5400000" flipH="1" flipV="1">
            <a:off x="6884988" y="4116388"/>
            <a:ext cx="157162" cy="131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56338" name="Straight Connector 24"/>
          <p:cNvCxnSpPr>
            <a:cxnSpLocks noChangeShapeType="1"/>
          </p:cNvCxnSpPr>
          <p:nvPr/>
        </p:nvCxnSpPr>
        <p:spPr bwMode="auto">
          <a:xfrm rot="16200000" flipV="1">
            <a:off x="6873876" y="4129087"/>
            <a:ext cx="157162" cy="131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56339" name="Freeform 47"/>
          <p:cNvSpPr>
            <a:spLocks noChangeArrowheads="1"/>
          </p:cNvSpPr>
          <p:nvPr/>
        </p:nvSpPr>
        <p:spPr bwMode="auto">
          <a:xfrm rot="16937261" flipH="1">
            <a:off x="5532438" y="2708275"/>
            <a:ext cx="1600200" cy="603250"/>
          </a:xfrm>
          <a:custGeom>
            <a:avLst/>
            <a:gdLst>
              <a:gd name="T0" fmla="*/ 0 w 2010931"/>
              <a:gd name="T1" fmla="*/ 24017678 h 380694"/>
              <a:gd name="T2" fmla="*/ 170257 w 2010931"/>
              <a:gd name="T3" fmla="*/ 12889813 h 380694"/>
              <a:gd name="T4" fmla="*/ 377527 w 2010931"/>
              <a:gd name="T5" fmla="*/ 5100314 h 380694"/>
              <a:gd name="T6" fmla="*/ 799467 w 2010931"/>
              <a:gd name="T7" fmla="*/ 92749 h 380694"/>
              <a:gd name="T8" fmla="*/ 1369456 w 2010931"/>
              <a:gd name="T9" fmla="*/ 4543940 h 380694"/>
              <a:gd name="T10" fmla="*/ 1613738 w 2010931"/>
              <a:gd name="T11" fmla="*/ 12333421 h 380694"/>
              <a:gd name="T12" fmla="*/ 1687764 w 2010931"/>
              <a:gd name="T13" fmla="*/ 20679295 h 380694"/>
              <a:gd name="T14" fmla="*/ 0 60000 65536"/>
              <a:gd name="T15" fmla="*/ 0 60000 65536"/>
              <a:gd name="T16" fmla="*/ 0 60000 65536"/>
              <a:gd name="T17" fmla="*/ 0 60000 65536"/>
              <a:gd name="T18" fmla="*/ 0 60000 65536"/>
              <a:gd name="T19" fmla="*/ 0 60000 65536"/>
              <a:gd name="T20" fmla="*/ 0 60000 65536"/>
              <a:gd name="T21" fmla="*/ 0 w 2010931"/>
              <a:gd name="T22" fmla="*/ 0 h 380694"/>
              <a:gd name="T23" fmla="*/ 2010931 w 2010931"/>
              <a:gd name="T24" fmla="*/ 380694 h 3806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10931" h="380694">
                <a:moveTo>
                  <a:pt x="0" y="380694"/>
                </a:moveTo>
                <a:cubicBezTo>
                  <a:pt x="63944" y="317490"/>
                  <a:pt x="127888" y="254286"/>
                  <a:pt x="202857" y="204311"/>
                </a:cubicBezTo>
                <a:cubicBezTo>
                  <a:pt x="277826" y="154336"/>
                  <a:pt x="324866" y="114650"/>
                  <a:pt x="449814" y="80843"/>
                </a:cubicBezTo>
                <a:cubicBezTo>
                  <a:pt x="574762" y="47036"/>
                  <a:pt x="755569" y="2940"/>
                  <a:pt x="952546" y="1470"/>
                </a:cubicBezTo>
                <a:cubicBezTo>
                  <a:pt x="1149523" y="0"/>
                  <a:pt x="1469978" y="39687"/>
                  <a:pt x="1631676" y="72024"/>
                </a:cubicBezTo>
                <a:cubicBezTo>
                  <a:pt x="1793374" y="104361"/>
                  <a:pt x="1859523" y="152866"/>
                  <a:pt x="1922732" y="195492"/>
                </a:cubicBezTo>
                <a:cubicBezTo>
                  <a:pt x="1985941" y="238118"/>
                  <a:pt x="1996231" y="301322"/>
                  <a:pt x="2010931" y="327779"/>
                </a:cubicBezTo>
              </a:path>
            </a:pathLst>
          </a:custGeom>
          <a:noFill/>
          <a:ln w="34925">
            <a:solidFill>
              <a:srgbClr val="800000"/>
            </a:solidFill>
            <a:round/>
            <a:headEnd type="oval" w="lg" len="lg"/>
            <a:tailEnd type="stealth" w="lg" len="lg"/>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6340" name="Rectangle 21"/>
          <p:cNvSpPr>
            <a:spLocks noChangeArrowheads="1"/>
          </p:cNvSpPr>
          <p:nvPr/>
        </p:nvSpPr>
        <p:spPr bwMode="auto">
          <a:xfrm rot="5400000">
            <a:off x="8211344" y="1313656"/>
            <a:ext cx="86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latin typeface="Cambria" pitchFamily="18" charset="0"/>
              </a:rPr>
              <a:t>STACK</a:t>
            </a:r>
            <a:endParaRPr lang="en-US" altLang="en-US" sz="1800" b="1">
              <a:solidFill>
                <a:srgbClr val="0703F3"/>
              </a:solidFill>
            </a:endParaRPr>
          </a:p>
        </p:txBody>
      </p:sp>
      <p:sp>
        <p:nvSpPr>
          <p:cNvPr id="56341" name="Rectangle 21"/>
          <p:cNvSpPr>
            <a:spLocks noChangeArrowheads="1"/>
          </p:cNvSpPr>
          <p:nvPr/>
        </p:nvSpPr>
        <p:spPr bwMode="auto">
          <a:xfrm rot="5400000">
            <a:off x="8343900" y="4229100"/>
            <a:ext cx="750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latin typeface="Cambria" pitchFamily="18" charset="0"/>
              </a:rPr>
              <a:t>HEAP</a:t>
            </a:r>
            <a:endParaRPr lang="en-US" altLang="en-US" sz="1800" b="1">
              <a:solidFill>
                <a:srgbClr val="0703F3"/>
              </a:solidFill>
            </a:endParaRPr>
          </a:p>
        </p:txBody>
      </p:sp>
      <p:cxnSp>
        <p:nvCxnSpPr>
          <p:cNvPr id="56342" name="Straight Arrow Connector 26"/>
          <p:cNvCxnSpPr>
            <a:cxnSpLocks noChangeShapeType="1"/>
          </p:cNvCxnSpPr>
          <p:nvPr/>
        </p:nvCxnSpPr>
        <p:spPr bwMode="auto">
          <a:xfrm flipH="1" flipV="1">
            <a:off x="2209800" y="3613150"/>
            <a:ext cx="1163638" cy="303213"/>
          </a:xfrm>
          <a:prstGeom prst="straightConnector1">
            <a:avLst/>
          </a:prstGeom>
          <a:noFill/>
          <a:ln w="9525">
            <a:solidFill>
              <a:srgbClr val="008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0221872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ounded Rectangle 55"/>
          <p:cNvSpPr>
            <a:spLocks noChangeArrowheads="1"/>
          </p:cNvSpPr>
          <p:nvPr/>
        </p:nvSpPr>
        <p:spPr bwMode="auto">
          <a:xfrm>
            <a:off x="152400" y="4114800"/>
            <a:ext cx="6324600" cy="1219200"/>
          </a:xfrm>
          <a:prstGeom prst="roundRect">
            <a:avLst>
              <a:gd name="adj" fmla="val 16667"/>
            </a:avLst>
          </a:prstGeom>
          <a:solidFill>
            <a:srgbClr val="CCFFCC"/>
          </a:solidFill>
          <a:ln w="9525">
            <a:noFill/>
            <a:round/>
            <a:headEnd/>
            <a:tailEnd/>
          </a:ln>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4339" name="Text Box 107"/>
          <p:cNvSpPr txBox="1">
            <a:spLocks noChangeArrowheads="1"/>
          </p:cNvSpPr>
          <p:nvPr/>
        </p:nvSpPr>
        <p:spPr bwMode="auto">
          <a:xfrm>
            <a:off x="1290638" y="5486400"/>
            <a:ext cx="518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b="1" dirty="0">
                <a:solidFill>
                  <a:srgbClr val="88704F"/>
                </a:solidFill>
                <a:latin typeface="Calibri" pitchFamily="34" charset="0"/>
              </a:rPr>
              <a:t>then, take the path </a:t>
            </a:r>
            <a:r>
              <a:rPr lang="en-US" altLang="en-US" b="1" u="sng" dirty="0">
                <a:solidFill>
                  <a:srgbClr val="88704F"/>
                </a:solidFill>
                <a:latin typeface="Calibri" pitchFamily="34" charset="0"/>
              </a:rPr>
              <a:t>NOT</a:t>
            </a:r>
            <a:r>
              <a:rPr lang="en-US" altLang="en-US" b="1" dirty="0">
                <a:solidFill>
                  <a:srgbClr val="88704F"/>
                </a:solidFill>
                <a:latin typeface="Calibri" pitchFamily="34" charset="0"/>
              </a:rPr>
              <a:t> answered!</a:t>
            </a:r>
          </a:p>
        </p:txBody>
      </p:sp>
      <p:grpSp>
        <p:nvGrpSpPr>
          <p:cNvPr id="14340" name="Group 1047"/>
          <p:cNvGrpSpPr>
            <a:grpSpLocks/>
          </p:cNvGrpSpPr>
          <p:nvPr>
            <p:custDataLst>
              <p:tags r:id="rId1"/>
            </p:custDataLst>
          </p:nvPr>
        </p:nvGrpSpPr>
        <p:grpSpPr bwMode="auto">
          <a:xfrm>
            <a:off x="3657600" y="2133600"/>
            <a:ext cx="603250" cy="762000"/>
            <a:chOff x="2928" y="1051"/>
            <a:chExt cx="840" cy="957"/>
          </a:xfrm>
        </p:grpSpPr>
        <p:sp>
          <p:nvSpPr>
            <p:cNvPr id="14363" name="Freeform 1048"/>
            <p:cNvSpPr>
              <a:spLocks/>
            </p:cNvSpPr>
            <p:nvPr>
              <p:custDataLst>
                <p:tags r:id="rId2"/>
              </p:custDataLst>
            </p:nvPr>
          </p:nvSpPr>
          <p:spPr bwMode="auto">
            <a:xfrm>
              <a:off x="2928" y="1759"/>
              <a:ext cx="810" cy="249"/>
            </a:xfrm>
            <a:custGeom>
              <a:avLst/>
              <a:gdLst>
                <a:gd name="T0" fmla="*/ 2 w 1048"/>
                <a:gd name="T1" fmla="*/ 21 h 250"/>
                <a:gd name="T2" fmla="*/ 4 w 1048"/>
                <a:gd name="T3" fmla="*/ 83 h 250"/>
                <a:gd name="T4" fmla="*/ 4 w 1048"/>
                <a:gd name="T5" fmla="*/ 111 h 250"/>
                <a:gd name="T6" fmla="*/ 5 w 1048"/>
                <a:gd name="T7" fmla="*/ 125 h 250"/>
                <a:gd name="T8" fmla="*/ 5 w 1048"/>
                <a:gd name="T9" fmla="*/ 158 h 250"/>
                <a:gd name="T10" fmla="*/ 3 w 1048"/>
                <a:gd name="T11" fmla="*/ 227 h 250"/>
                <a:gd name="T12" fmla="*/ 2 w 1048"/>
                <a:gd name="T13" fmla="*/ 207 h 250"/>
                <a:gd name="T14" fmla="*/ 0 w 1048"/>
                <a:gd name="T15" fmla="*/ 186 h 250"/>
                <a:gd name="T16" fmla="*/ 2 w 1048"/>
                <a:gd name="T17" fmla="*/ 152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4364"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4365"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4366"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4367"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4368"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4369"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4370"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4371"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4372"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4373"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4374"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4375"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4341" name="Freeform 115"/>
          <p:cNvSpPr>
            <a:spLocks noChangeArrowheads="1"/>
          </p:cNvSpPr>
          <p:nvPr/>
        </p:nvSpPr>
        <p:spPr bwMode="auto">
          <a:xfrm>
            <a:off x="944563" y="2971800"/>
            <a:ext cx="7704137" cy="1739900"/>
          </a:xfrm>
          <a:custGeom>
            <a:avLst/>
            <a:gdLst>
              <a:gd name="T0" fmla="*/ 20988 w 7704503"/>
              <a:gd name="T1" fmla="*/ 342900 h 1739900"/>
              <a:gd name="T2" fmla="*/ 122513 w 7704503"/>
              <a:gd name="T3" fmla="*/ 342900 h 1739900"/>
              <a:gd name="T4" fmla="*/ 1353544 w 7704503"/>
              <a:gd name="T5" fmla="*/ 330200 h 1739900"/>
              <a:gd name="T6" fmla="*/ 1429693 w 7704503"/>
              <a:gd name="T7" fmla="*/ 304800 h 1739900"/>
              <a:gd name="T8" fmla="*/ 1543909 w 7704503"/>
              <a:gd name="T9" fmla="*/ 279400 h 1739900"/>
              <a:gd name="T10" fmla="*/ 1670819 w 7704503"/>
              <a:gd name="T11" fmla="*/ 215900 h 1739900"/>
              <a:gd name="T12" fmla="*/ 1721583 w 7704503"/>
              <a:gd name="T13" fmla="*/ 165100 h 1739900"/>
              <a:gd name="T14" fmla="*/ 1759653 w 7704503"/>
              <a:gd name="T15" fmla="*/ 152400 h 1739900"/>
              <a:gd name="T16" fmla="*/ 1975403 w 7704503"/>
              <a:gd name="T17" fmla="*/ 76200 h 1739900"/>
              <a:gd name="T18" fmla="*/ 2102303 w 7704503"/>
              <a:gd name="T19" fmla="*/ 50800 h 1739900"/>
              <a:gd name="T20" fmla="*/ 2191143 w 7704503"/>
              <a:gd name="T21" fmla="*/ 25400 h 1739900"/>
              <a:gd name="T22" fmla="*/ 2901833 w 7704503"/>
              <a:gd name="T23" fmla="*/ 0 h 1739900"/>
              <a:gd name="T24" fmla="*/ 3650614 w 7704503"/>
              <a:gd name="T25" fmla="*/ 25400 h 1739900"/>
              <a:gd name="T26" fmla="*/ 3752133 w 7704503"/>
              <a:gd name="T27" fmla="*/ 50800 h 1739900"/>
              <a:gd name="T28" fmla="*/ 3955200 w 7704503"/>
              <a:gd name="T29" fmla="*/ 139700 h 1739900"/>
              <a:gd name="T30" fmla="*/ 4107486 w 7704503"/>
              <a:gd name="T31" fmla="*/ 190500 h 1739900"/>
              <a:gd name="T32" fmla="*/ 4209003 w 7704503"/>
              <a:gd name="T33" fmla="*/ 241300 h 1739900"/>
              <a:gd name="T34" fmla="*/ 4361295 w 7704503"/>
              <a:gd name="T35" fmla="*/ 304800 h 1739900"/>
              <a:gd name="T36" fmla="*/ 4412069 w 7704503"/>
              <a:gd name="T37" fmla="*/ 330200 h 1739900"/>
              <a:gd name="T38" fmla="*/ 4538963 w 7704503"/>
              <a:gd name="T39" fmla="*/ 419100 h 1739900"/>
              <a:gd name="T40" fmla="*/ 4754729 w 7704503"/>
              <a:gd name="T41" fmla="*/ 533400 h 1739900"/>
              <a:gd name="T42" fmla="*/ 4919709 w 7704503"/>
              <a:gd name="T43" fmla="*/ 635000 h 1739900"/>
              <a:gd name="T44" fmla="*/ 4970462 w 7704503"/>
              <a:gd name="T45" fmla="*/ 647700 h 1739900"/>
              <a:gd name="T46" fmla="*/ 5084689 w 7704503"/>
              <a:gd name="T47" fmla="*/ 698500 h 1739900"/>
              <a:gd name="T48" fmla="*/ 5198924 w 7704503"/>
              <a:gd name="T49" fmla="*/ 736600 h 1739900"/>
              <a:gd name="T50" fmla="*/ 5440048 w 7704503"/>
              <a:gd name="T51" fmla="*/ 812800 h 1739900"/>
              <a:gd name="T52" fmla="*/ 5617724 w 7704503"/>
              <a:gd name="T53" fmla="*/ 889000 h 1739900"/>
              <a:gd name="T54" fmla="*/ 5731922 w 7704503"/>
              <a:gd name="T55" fmla="*/ 939800 h 1739900"/>
              <a:gd name="T56" fmla="*/ 5833458 w 7704503"/>
              <a:gd name="T57" fmla="*/ 977900 h 1739900"/>
              <a:gd name="T58" fmla="*/ 6023829 w 7704503"/>
              <a:gd name="T59" fmla="*/ 1066800 h 1739900"/>
              <a:gd name="T60" fmla="*/ 6099969 w 7704503"/>
              <a:gd name="T61" fmla="*/ 1092200 h 1739900"/>
              <a:gd name="T62" fmla="*/ 6214176 w 7704503"/>
              <a:gd name="T63" fmla="*/ 1155700 h 1739900"/>
              <a:gd name="T64" fmla="*/ 6417238 w 7704503"/>
              <a:gd name="T65" fmla="*/ 1219200 h 1739900"/>
              <a:gd name="T66" fmla="*/ 6518769 w 7704503"/>
              <a:gd name="T67" fmla="*/ 1270000 h 1739900"/>
              <a:gd name="T68" fmla="*/ 6582218 w 7704503"/>
              <a:gd name="T69" fmla="*/ 1295400 h 1739900"/>
              <a:gd name="T70" fmla="*/ 6620304 w 7704503"/>
              <a:gd name="T71" fmla="*/ 1333500 h 1739900"/>
              <a:gd name="T72" fmla="*/ 6988323 w 7704503"/>
              <a:gd name="T73" fmla="*/ 1549400 h 1739900"/>
              <a:gd name="T74" fmla="*/ 7318283 w 7704503"/>
              <a:gd name="T75" fmla="*/ 1625600 h 1739900"/>
              <a:gd name="T76" fmla="*/ 7356371 w 7704503"/>
              <a:gd name="T77" fmla="*/ 1651000 h 1739900"/>
              <a:gd name="T78" fmla="*/ 7445209 w 7704503"/>
              <a:gd name="T79" fmla="*/ 1663700 h 1739900"/>
              <a:gd name="T80" fmla="*/ 7495963 w 7704503"/>
              <a:gd name="T81" fmla="*/ 1676400 h 1739900"/>
              <a:gd name="T82" fmla="*/ 7699029 w 7704503"/>
              <a:gd name="T83" fmla="*/ 1739900 h 17399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704503"/>
              <a:gd name="T127" fmla="*/ 0 h 1739900"/>
              <a:gd name="T128" fmla="*/ 7704503 w 7704503"/>
              <a:gd name="T129" fmla="*/ 1739900 h 173990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704503" h="1739900">
                <a:moveTo>
                  <a:pt x="21003" y="342900"/>
                </a:moveTo>
                <a:cubicBezTo>
                  <a:pt x="108094" y="313870"/>
                  <a:pt x="0" y="342900"/>
                  <a:pt x="122603" y="342900"/>
                </a:cubicBezTo>
                <a:cubicBezTo>
                  <a:pt x="533258" y="342900"/>
                  <a:pt x="943870" y="334433"/>
                  <a:pt x="1354503" y="330200"/>
                </a:cubicBezTo>
                <a:cubicBezTo>
                  <a:pt x="1379903" y="321733"/>
                  <a:pt x="1404449" y="310051"/>
                  <a:pt x="1430703" y="304800"/>
                </a:cubicBezTo>
                <a:cubicBezTo>
                  <a:pt x="1511319" y="288677"/>
                  <a:pt x="1473262" y="297335"/>
                  <a:pt x="1545003" y="279400"/>
                </a:cubicBezTo>
                <a:cubicBezTo>
                  <a:pt x="1635726" y="218918"/>
                  <a:pt x="1591587" y="236004"/>
                  <a:pt x="1672003" y="215900"/>
                </a:cubicBezTo>
                <a:cubicBezTo>
                  <a:pt x="1688936" y="198967"/>
                  <a:pt x="1703316" y="179019"/>
                  <a:pt x="1722803" y="165100"/>
                </a:cubicBezTo>
                <a:cubicBezTo>
                  <a:pt x="1733696" y="157319"/>
                  <a:pt x="1748748" y="158010"/>
                  <a:pt x="1760903" y="152400"/>
                </a:cubicBezTo>
                <a:cubicBezTo>
                  <a:pt x="1933236" y="72862"/>
                  <a:pt x="1829311" y="97270"/>
                  <a:pt x="1976803" y="76200"/>
                </a:cubicBezTo>
                <a:cubicBezTo>
                  <a:pt x="2062880" y="47508"/>
                  <a:pt x="1957871" y="79986"/>
                  <a:pt x="2103803" y="50800"/>
                </a:cubicBezTo>
                <a:cubicBezTo>
                  <a:pt x="2164008" y="38759"/>
                  <a:pt x="2121684" y="33291"/>
                  <a:pt x="2192703" y="25400"/>
                </a:cubicBezTo>
                <a:cubicBezTo>
                  <a:pt x="2386448" y="3873"/>
                  <a:pt x="2794370" y="2608"/>
                  <a:pt x="2903903" y="0"/>
                </a:cubicBezTo>
                <a:cubicBezTo>
                  <a:pt x="3153670" y="8467"/>
                  <a:pt x="3403737" y="10507"/>
                  <a:pt x="3653203" y="25400"/>
                </a:cubicBezTo>
                <a:cubicBezTo>
                  <a:pt x="3688050" y="27480"/>
                  <a:pt x="3722117" y="38543"/>
                  <a:pt x="3754803" y="50800"/>
                </a:cubicBezTo>
                <a:cubicBezTo>
                  <a:pt x="3824028" y="76759"/>
                  <a:pt x="3889191" y="112667"/>
                  <a:pt x="3958003" y="139700"/>
                </a:cubicBezTo>
                <a:cubicBezTo>
                  <a:pt x="4007843" y="159280"/>
                  <a:pt x="4060685" y="170613"/>
                  <a:pt x="4110403" y="190500"/>
                </a:cubicBezTo>
                <a:cubicBezTo>
                  <a:pt x="4145559" y="204562"/>
                  <a:pt x="4177474" y="225762"/>
                  <a:pt x="4212003" y="241300"/>
                </a:cubicBezTo>
                <a:cubicBezTo>
                  <a:pt x="4262189" y="263884"/>
                  <a:pt x="4313984" y="282742"/>
                  <a:pt x="4364403" y="304800"/>
                </a:cubicBezTo>
                <a:cubicBezTo>
                  <a:pt x="4381748" y="312388"/>
                  <a:pt x="4399278" y="319962"/>
                  <a:pt x="4415203" y="330200"/>
                </a:cubicBezTo>
                <a:cubicBezTo>
                  <a:pt x="4458670" y="358143"/>
                  <a:pt x="4497748" y="392756"/>
                  <a:pt x="4542203" y="419100"/>
                </a:cubicBezTo>
                <a:cubicBezTo>
                  <a:pt x="4612256" y="460613"/>
                  <a:pt x="4690349" y="488231"/>
                  <a:pt x="4758103" y="533400"/>
                </a:cubicBezTo>
                <a:cubicBezTo>
                  <a:pt x="4805824" y="565214"/>
                  <a:pt x="4871389" y="611448"/>
                  <a:pt x="4923203" y="635000"/>
                </a:cubicBezTo>
                <a:cubicBezTo>
                  <a:pt x="4939093" y="642223"/>
                  <a:pt x="4957712" y="641434"/>
                  <a:pt x="4974003" y="647700"/>
                </a:cubicBezTo>
                <a:cubicBezTo>
                  <a:pt x="5012917" y="662667"/>
                  <a:pt x="5049444" y="683388"/>
                  <a:pt x="5088303" y="698500"/>
                </a:cubicBezTo>
                <a:cubicBezTo>
                  <a:pt x="5125733" y="713056"/>
                  <a:pt x="5165467" y="721309"/>
                  <a:pt x="5202603" y="736600"/>
                </a:cubicBezTo>
                <a:cubicBezTo>
                  <a:pt x="5401767" y="818609"/>
                  <a:pt x="5197912" y="768074"/>
                  <a:pt x="5443903" y="812800"/>
                </a:cubicBezTo>
                <a:cubicBezTo>
                  <a:pt x="5529702" y="869999"/>
                  <a:pt x="5446652" y="818980"/>
                  <a:pt x="5621703" y="889000"/>
                </a:cubicBezTo>
                <a:cubicBezTo>
                  <a:pt x="5660414" y="904485"/>
                  <a:pt x="5697450" y="923925"/>
                  <a:pt x="5736003" y="939800"/>
                </a:cubicBezTo>
                <a:cubicBezTo>
                  <a:pt x="5769448" y="953572"/>
                  <a:pt x="5804358" y="963652"/>
                  <a:pt x="5837603" y="977900"/>
                </a:cubicBezTo>
                <a:cubicBezTo>
                  <a:pt x="6086227" y="1084453"/>
                  <a:pt x="5689454" y="931340"/>
                  <a:pt x="6028103" y="1066800"/>
                </a:cubicBezTo>
                <a:cubicBezTo>
                  <a:pt x="6052962" y="1076744"/>
                  <a:pt x="6080041" y="1080878"/>
                  <a:pt x="6104303" y="1092200"/>
                </a:cubicBezTo>
                <a:cubicBezTo>
                  <a:pt x="6143799" y="1110631"/>
                  <a:pt x="6178857" y="1137814"/>
                  <a:pt x="6218603" y="1155700"/>
                </a:cubicBezTo>
                <a:cubicBezTo>
                  <a:pt x="6323321" y="1202823"/>
                  <a:pt x="6333792" y="1201598"/>
                  <a:pt x="6421803" y="1219200"/>
                </a:cubicBezTo>
                <a:cubicBezTo>
                  <a:pt x="6455670" y="1236133"/>
                  <a:pt x="6489024" y="1254133"/>
                  <a:pt x="6523403" y="1270000"/>
                </a:cubicBezTo>
                <a:cubicBezTo>
                  <a:pt x="6544102" y="1279553"/>
                  <a:pt x="6567571" y="1283318"/>
                  <a:pt x="6586903" y="1295400"/>
                </a:cubicBezTo>
                <a:cubicBezTo>
                  <a:pt x="6602133" y="1304919"/>
                  <a:pt x="6611579" y="1321568"/>
                  <a:pt x="6625003" y="1333500"/>
                </a:cubicBezTo>
                <a:cubicBezTo>
                  <a:pt x="6727428" y="1424545"/>
                  <a:pt x="6865014" y="1523742"/>
                  <a:pt x="6993303" y="1549400"/>
                </a:cubicBezTo>
                <a:cubicBezTo>
                  <a:pt x="7146413" y="1580022"/>
                  <a:pt x="7035804" y="1557100"/>
                  <a:pt x="7323503" y="1625600"/>
                </a:cubicBezTo>
                <a:cubicBezTo>
                  <a:pt x="7336203" y="1634067"/>
                  <a:pt x="7346983" y="1646614"/>
                  <a:pt x="7361603" y="1651000"/>
                </a:cubicBezTo>
                <a:cubicBezTo>
                  <a:pt x="7390275" y="1659602"/>
                  <a:pt x="7421052" y="1658345"/>
                  <a:pt x="7450503" y="1663700"/>
                </a:cubicBezTo>
                <a:cubicBezTo>
                  <a:pt x="7467676" y="1666822"/>
                  <a:pt x="7484264" y="1672614"/>
                  <a:pt x="7501303" y="1676400"/>
                </a:cubicBezTo>
                <a:cubicBezTo>
                  <a:pt x="7692745" y="1718943"/>
                  <a:pt x="7635862" y="1671259"/>
                  <a:pt x="7704503" y="173990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4342" name="Freeform 116"/>
          <p:cNvSpPr>
            <a:spLocks noChangeArrowheads="1"/>
          </p:cNvSpPr>
          <p:nvPr/>
        </p:nvSpPr>
        <p:spPr bwMode="auto">
          <a:xfrm>
            <a:off x="4343400" y="774700"/>
            <a:ext cx="4056063" cy="2209800"/>
          </a:xfrm>
          <a:custGeom>
            <a:avLst/>
            <a:gdLst>
              <a:gd name="T0" fmla="*/ 0 w 4055630"/>
              <a:gd name="T1" fmla="*/ 2209800 h 2209800"/>
              <a:gd name="T2" fmla="*/ 788660 w 4055630"/>
              <a:gd name="T3" fmla="*/ 2197100 h 2209800"/>
              <a:gd name="T4" fmla="*/ 864980 w 4055630"/>
              <a:gd name="T5" fmla="*/ 2146300 h 2209800"/>
              <a:gd name="T6" fmla="*/ 1004905 w 4055630"/>
              <a:gd name="T7" fmla="*/ 2108200 h 2209800"/>
              <a:gd name="T8" fmla="*/ 1182990 w 4055630"/>
              <a:gd name="T9" fmla="*/ 2044700 h 2209800"/>
              <a:gd name="T10" fmla="*/ 1259314 w 4055630"/>
              <a:gd name="T11" fmla="*/ 2006600 h 2209800"/>
              <a:gd name="T12" fmla="*/ 1411965 w 4055630"/>
              <a:gd name="T13" fmla="*/ 1917700 h 2209800"/>
              <a:gd name="T14" fmla="*/ 1462840 w 4055630"/>
              <a:gd name="T15" fmla="*/ 1892300 h 2209800"/>
              <a:gd name="T16" fmla="*/ 1513728 w 4055630"/>
              <a:gd name="T17" fmla="*/ 1854200 h 2209800"/>
              <a:gd name="T18" fmla="*/ 1615480 w 4055630"/>
              <a:gd name="T19" fmla="*/ 1790700 h 2209800"/>
              <a:gd name="T20" fmla="*/ 1666370 w 4055630"/>
              <a:gd name="T21" fmla="*/ 1752600 h 2209800"/>
              <a:gd name="T22" fmla="*/ 1768134 w 4055630"/>
              <a:gd name="T23" fmla="*/ 1689100 h 2209800"/>
              <a:gd name="T24" fmla="*/ 1908056 w 4055630"/>
              <a:gd name="T25" fmla="*/ 1587500 h 2209800"/>
              <a:gd name="T26" fmla="*/ 1984380 w 4055630"/>
              <a:gd name="T27" fmla="*/ 1536700 h 2209800"/>
              <a:gd name="T28" fmla="*/ 2086138 w 4055630"/>
              <a:gd name="T29" fmla="*/ 1485900 h 2209800"/>
              <a:gd name="T30" fmla="*/ 2137021 w 4055630"/>
              <a:gd name="T31" fmla="*/ 1460500 h 2209800"/>
              <a:gd name="T32" fmla="*/ 2238777 w 4055630"/>
              <a:gd name="T33" fmla="*/ 1397000 h 2209800"/>
              <a:gd name="T34" fmla="*/ 2276937 w 4055630"/>
              <a:gd name="T35" fmla="*/ 1371600 h 2209800"/>
              <a:gd name="T36" fmla="*/ 2340548 w 4055630"/>
              <a:gd name="T37" fmla="*/ 1346200 h 2209800"/>
              <a:gd name="T38" fmla="*/ 2429584 w 4055630"/>
              <a:gd name="T39" fmla="*/ 1320800 h 2209800"/>
              <a:gd name="T40" fmla="*/ 2505913 w 4055630"/>
              <a:gd name="T41" fmla="*/ 1308100 h 2209800"/>
              <a:gd name="T42" fmla="*/ 2671267 w 4055630"/>
              <a:gd name="T43" fmla="*/ 1270000 h 2209800"/>
              <a:gd name="T44" fmla="*/ 2811200 w 4055630"/>
              <a:gd name="T45" fmla="*/ 1231900 h 2209800"/>
              <a:gd name="T46" fmla="*/ 2900244 w 4055630"/>
              <a:gd name="T47" fmla="*/ 1206500 h 2209800"/>
              <a:gd name="T48" fmla="*/ 3052888 w 4055630"/>
              <a:gd name="T49" fmla="*/ 1104900 h 2209800"/>
              <a:gd name="T50" fmla="*/ 3091048 w 4055630"/>
              <a:gd name="T51" fmla="*/ 1079500 h 2209800"/>
              <a:gd name="T52" fmla="*/ 3167370 w 4055630"/>
              <a:gd name="T53" fmla="*/ 1003300 h 2209800"/>
              <a:gd name="T54" fmla="*/ 3218242 w 4055630"/>
              <a:gd name="T55" fmla="*/ 965200 h 2209800"/>
              <a:gd name="T56" fmla="*/ 3269127 w 4055630"/>
              <a:gd name="T57" fmla="*/ 914400 h 2209800"/>
              <a:gd name="T58" fmla="*/ 3307287 w 4055630"/>
              <a:gd name="T59" fmla="*/ 863600 h 2209800"/>
              <a:gd name="T60" fmla="*/ 3345447 w 4055630"/>
              <a:gd name="T61" fmla="*/ 850900 h 2209800"/>
              <a:gd name="T62" fmla="*/ 3383607 w 4055630"/>
              <a:gd name="T63" fmla="*/ 825500 h 2209800"/>
              <a:gd name="T64" fmla="*/ 3447218 w 4055630"/>
              <a:gd name="T65" fmla="*/ 736600 h 2209800"/>
              <a:gd name="T66" fmla="*/ 3485380 w 4055630"/>
              <a:gd name="T67" fmla="*/ 723900 h 2209800"/>
              <a:gd name="T68" fmla="*/ 3561700 w 4055630"/>
              <a:gd name="T69" fmla="*/ 647700 h 2209800"/>
              <a:gd name="T70" fmla="*/ 3599860 w 4055630"/>
              <a:gd name="T71" fmla="*/ 609600 h 2209800"/>
              <a:gd name="T72" fmla="*/ 3701617 w 4055630"/>
              <a:gd name="T73" fmla="*/ 533400 h 2209800"/>
              <a:gd name="T74" fmla="*/ 3765226 w 4055630"/>
              <a:gd name="T75" fmla="*/ 482600 h 2209800"/>
              <a:gd name="T76" fmla="*/ 3816097 w 4055630"/>
              <a:gd name="T77" fmla="*/ 444500 h 2209800"/>
              <a:gd name="T78" fmla="*/ 3905147 w 4055630"/>
              <a:gd name="T79" fmla="*/ 355600 h 2209800"/>
              <a:gd name="T80" fmla="*/ 3956030 w 4055630"/>
              <a:gd name="T81" fmla="*/ 317500 h 2209800"/>
              <a:gd name="T82" fmla="*/ 3981467 w 4055630"/>
              <a:gd name="T83" fmla="*/ 279400 h 2209800"/>
              <a:gd name="T84" fmla="*/ 4032350 w 4055630"/>
              <a:gd name="T85" fmla="*/ 228600 h 2209800"/>
              <a:gd name="T86" fmla="*/ 4057787 w 4055630"/>
              <a:gd name="T87" fmla="*/ 127000 h 2209800"/>
              <a:gd name="T88" fmla="*/ 4045066 w 4055630"/>
              <a:gd name="T89" fmla="*/ 0 h 22098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055630"/>
              <a:gd name="T136" fmla="*/ 0 h 2209800"/>
              <a:gd name="T137" fmla="*/ 4055630 w 4055630"/>
              <a:gd name="T138" fmla="*/ 2209800 h 22098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055630" h="2209800">
                <a:moveTo>
                  <a:pt x="0" y="2209800"/>
                </a:moveTo>
                <a:lnTo>
                  <a:pt x="787400" y="2197100"/>
                </a:lnTo>
                <a:cubicBezTo>
                  <a:pt x="817845" y="2194861"/>
                  <a:pt x="835372" y="2157923"/>
                  <a:pt x="863600" y="2146300"/>
                </a:cubicBezTo>
                <a:cubicBezTo>
                  <a:pt x="908232" y="2127922"/>
                  <a:pt x="957509" y="2123464"/>
                  <a:pt x="1003300" y="2108200"/>
                </a:cubicBezTo>
                <a:cubicBezTo>
                  <a:pt x="1261071" y="2022276"/>
                  <a:pt x="1042209" y="2079423"/>
                  <a:pt x="1181100" y="2044700"/>
                </a:cubicBezTo>
                <a:cubicBezTo>
                  <a:pt x="1320265" y="1951924"/>
                  <a:pt x="1125849" y="2076707"/>
                  <a:pt x="1257300" y="2006600"/>
                </a:cubicBezTo>
                <a:cubicBezTo>
                  <a:pt x="1309192" y="1978924"/>
                  <a:pt x="1357098" y="1944001"/>
                  <a:pt x="1409700" y="1917700"/>
                </a:cubicBezTo>
                <a:cubicBezTo>
                  <a:pt x="1426633" y="1909233"/>
                  <a:pt x="1444446" y="1902334"/>
                  <a:pt x="1460500" y="1892300"/>
                </a:cubicBezTo>
                <a:cubicBezTo>
                  <a:pt x="1478449" y="1881082"/>
                  <a:pt x="1493688" y="1865941"/>
                  <a:pt x="1511300" y="1854200"/>
                </a:cubicBezTo>
                <a:cubicBezTo>
                  <a:pt x="1600281" y="1794880"/>
                  <a:pt x="1546599" y="1838058"/>
                  <a:pt x="1612900" y="1790700"/>
                </a:cubicBezTo>
                <a:cubicBezTo>
                  <a:pt x="1630124" y="1778397"/>
                  <a:pt x="1646088" y="1764341"/>
                  <a:pt x="1663700" y="1752600"/>
                </a:cubicBezTo>
                <a:cubicBezTo>
                  <a:pt x="1691410" y="1734127"/>
                  <a:pt x="1736885" y="1711200"/>
                  <a:pt x="1765300" y="1689100"/>
                </a:cubicBezTo>
                <a:cubicBezTo>
                  <a:pt x="1929485" y="1561401"/>
                  <a:pt x="1761618" y="1678743"/>
                  <a:pt x="1905000" y="1587500"/>
                </a:cubicBezTo>
                <a:cubicBezTo>
                  <a:pt x="1930754" y="1571111"/>
                  <a:pt x="1952856" y="1548037"/>
                  <a:pt x="1981200" y="1536700"/>
                </a:cubicBezTo>
                <a:cubicBezTo>
                  <a:pt x="2106225" y="1486690"/>
                  <a:pt x="1994027" y="1536627"/>
                  <a:pt x="2082800" y="1485900"/>
                </a:cubicBezTo>
                <a:cubicBezTo>
                  <a:pt x="2099238" y="1476507"/>
                  <a:pt x="2117247" y="1470039"/>
                  <a:pt x="2133600" y="1460500"/>
                </a:cubicBezTo>
                <a:cubicBezTo>
                  <a:pt x="2168097" y="1440377"/>
                  <a:pt x="2201970" y="1419153"/>
                  <a:pt x="2235200" y="1397000"/>
                </a:cubicBezTo>
                <a:cubicBezTo>
                  <a:pt x="2247900" y="1388533"/>
                  <a:pt x="2259648" y="1378426"/>
                  <a:pt x="2273300" y="1371600"/>
                </a:cubicBezTo>
                <a:cubicBezTo>
                  <a:pt x="2293690" y="1361405"/>
                  <a:pt x="2315454" y="1354205"/>
                  <a:pt x="2336800" y="1346200"/>
                </a:cubicBezTo>
                <a:cubicBezTo>
                  <a:pt x="2364467" y="1335825"/>
                  <a:pt x="2397106" y="1326519"/>
                  <a:pt x="2425700" y="1320800"/>
                </a:cubicBezTo>
                <a:cubicBezTo>
                  <a:pt x="2450950" y="1315750"/>
                  <a:pt x="2476918" y="1314345"/>
                  <a:pt x="2501900" y="1308100"/>
                </a:cubicBezTo>
                <a:cubicBezTo>
                  <a:pt x="2687852" y="1261612"/>
                  <a:pt x="2460639" y="1299480"/>
                  <a:pt x="2667000" y="1270000"/>
                </a:cubicBezTo>
                <a:cubicBezTo>
                  <a:pt x="2738218" y="1246261"/>
                  <a:pt x="2692113" y="1260547"/>
                  <a:pt x="2806700" y="1231900"/>
                </a:cubicBezTo>
                <a:cubicBezTo>
                  <a:pt x="2819322" y="1228745"/>
                  <a:pt x="2880183" y="1214909"/>
                  <a:pt x="2895600" y="1206500"/>
                </a:cubicBezTo>
                <a:cubicBezTo>
                  <a:pt x="2991851" y="1153999"/>
                  <a:pt x="2977598" y="1155187"/>
                  <a:pt x="3048000" y="1104900"/>
                </a:cubicBezTo>
                <a:cubicBezTo>
                  <a:pt x="3060420" y="1096028"/>
                  <a:pt x="3074692" y="1089641"/>
                  <a:pt x="3086100" y="1079500"/>
                </a:cubicBezTo>
                <a:cubicBezTo>
                  <a:pt x="3112948" y="1055635"/>
                  <a:pt x="3133563" y="1024853"/>
                  <a:pt x="3162300" y="1003300"/>
                </a:cubicBezTo>
                <a:cubicBezTo>
                  <a:pt x="3179233" y="990600"/>
                  <a:pt x="3197170" y="979138"/>
                  <a:pt x="3213100" y="965200"/>
                </a:cubicBezTo>
                <a:cubicBezTo>
                  <a:pt x="3231122" y="949431"/>
                  <a:pt x="3248131" y="932422"/>
                  <a:pt x="3263900" y="914400"/>
                </a:cubicBezTo>
                <a:cubicBezTo>
                  <a:pt x="3277838" y="898470"/>
                  <a:pt x="3285739" y="877151"/>
                  <a:pt x="3302000" y="863600"/>
                </a:cubicBezTo>
                <a:cubicBezTo>
                  <a:pt x="3312284" y="855030"/>
                  <a:pt x="3328126" y="856887"/>
                  <a:pt x="3340100" y="850900"/>
                </a:cubicBezTo>
                <a:cubicBezTo>
                  <a:pt x="3353752" y="844074"/>
                  <a:pt x="3365500" y="833967"/>
                  <a:pt x="3378200" y="825500"/>
                </a:cubicBezTo>
                <a:cubicBezTo>
                  <a:pt x="3389782" y="808126"/>
                  <a:pt x="3429885" y="746445"/>
                  <a:pt x="3441700" y="736600"/>
                </a:cubicBezTo>
                <a:cubicBezTo>
                  <a:pt x="3451984" y="728030"/>
                  <a:pt x="3467100" y="728133"/>
                  <a:pt x="3479800" y="723900"/>
                </a:cubicBezTo>
                <a:cubicBezTo>
                  <a:pt x="3552811" y="626552"/>
                  <a:pt x="3481718" y="709602"/>
                  <a:pt x="3556000" y="647700"/>
                </a:cubicBezTo>
                <a:cubicBezTo>
                  <a:pt x="3569798" y="636202"/>
                  <a:pt x="3580199" y="620973"/>
                  <a:pt x="3594100" y="609600"/>
                </a:cubicBezTo>
                <a:cubicBezTo>
                  <a:pt x="3626864" y="582793"/>
                  <a:pt x="3662146" y="559211"/>
                  <a:pt x="3695700" y="533400"/>
                </a:cubicBezTo>
                <a:cubicBezTo>
                  <a:pt x="3717185" y="516873"/>
                  <a:pt x="3737803" y="499242"/>
                  <a:pt x="3759200" y="482600"/>
                </a:cubicBezTo>
                <a:cubicBezTo>
                  <a:pt x="3775908" y="469605"/>
                  <a:pt x="3795033" y="459467"/>
                  <a:pt x="3810000" y="444500"/>
                </a:cubicBezTo>
                <a:cubicBezTo>
                  <a:pt x="3839633" y="414867"/>
                  <a:pt x="3867891" y="383790"/>
                  <a:pt x="3898900" y="355600"/>
                </a:cubicBezTo>
                <a:cubicBezTo>
                  <a:pt x="3914562" y="341362"/>
                  <a:pt x="3934733" y="332467"/>
                  <a:pt x="3949700" y="317500"/>
                </a:cubicBezTo>
                <a:cubicBezTo>
                  <a:pt x="3960493" y="306707"/>
                  <a:pt x="3965167" y="290989"/>
                  <a:pt x="3975100" y="279400"/>
                </a:cubicBezTo>
                <a:cubicBezTo>
                  <a:pt x="3990685" y="261218"/>
                  <a:pt x="4008967" y="245533"/>
                  <a:pt x="4025900" y="228600"/>
                </a:cubicBezTo>
                <a:cubicBezTo>
                  <a:pt x="4034367" y="194733"/>
                  <a:pt x="4055630" y="161639"/>
                  <a:pt x="4051300" y="127000"/>
                </a:cubicBezTo>
                <a:cubicBezTo>
                  <a:pt x="4037550" y="16999"/>
                  <a:pt x="4038600" y="59530"/>
                  <a:pt x="403860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14343" name="Picture 8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81800" y="289560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 Box 107"/>
          <p:cNvSpPr txBox="1">
            <a:spLocks noChangeArrowheads="1"/>
          </p:cNvSpPr>
          <p:nvPr/>
        </p:nvSpPr>
        <p:spPr bwMode="auto">
          <a:xfrm>
            <a:off x="304800" y="4314825"/>
            <a:ext cx="60198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500" b="1" dirty="0">
                <a:latin typeface="Cambria" panose="02040503050406030204" pitchFamily="18" charset="0"/>
              </a:rPr>
              <a:t>Ask one of them, </a:t>
            </a:r>
            <a:r>
              <a:rPr lang="en-US" altLang="en-US" sz="2500" b="1" i="1" dirty="0">
                <a:latin typeface="Cambria" panose="02040503050406030204" pitchFamily="18" charset="0"/>
              </a:rPr>
              <a:t>"Which path would the </a:t>
            </a:r>
            <a:r>
              <a:rPr lang="en-US" altLang="en-US" sz="2500" b="1" i="1" u="sng" dirty="0">
                <a:latin typeface="Cambria" panose="02040503050406030204" pitchFamily="18" charset="0"/>
              </a:rPr>
              <a:t>other</a:t>
            </a:r>
            <a:r>
              <a:rPr lang="en-US" altLang="en-US" sz="2500" b="1" i="1" dirty="0">
                <a:latin typeface="Cambria" panose="02040503050406030204" pitchFamily="18" charset="0"/>
              </a:rPr>
              <a:t> one say leads to the chocolate?" </a:t>
            </a:r>
          </a:p>
        </p:txBody>
      </p:sp>
      <p:pic>
        <p:nvPicPr>
          <p:cNvPr id="14345" name="Picture 8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86600" y="228600"/>
            <a:ext cx="18288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6" name="Group 160"/>
          <p:cNvGrpSpPr>
            <a:grpSpLocks/>
          </p:cNvGrpSpPr>
          <p:nvPr/>
        </p:nvGrpSpPr>
        <p:grpSpPr bwMode="auto">
          <a:xfrm>
            <a:off x="3886200" y="3048000"/>
            <a:ext cx="609600" cy="685800"/>
            <a:chOff x="1824" y="4512"/>
            <a:chExt cx="528" cy="241"/>
          </a:xfrm>
        </p:grpSpPr>
        <p:sp>
          <p:nvSpPr>
            <p:cNvPr id="14351" name="Freeform 161"/>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14352" name="Oval 162"/>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4353" name="Oval 163"/>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4354" name="Oval 164"/>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4355" name="Oval 165"/>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4356" name="Oval 166"/>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4357" name="Oval 167"/>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4358" name="Oval 168"/>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4359" name="Freeform 169"/>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4360" name="Freeform 170"/>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4361" name="AutoShape 171"/>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4362" name="AutoShape 172"/>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grpSp>
      <p:pic>
        <p:nvPicPr>
          <p:cNvPr id="14347" name="Picture 187" descr="BOBRaymondSmullyan"/>
          <p:cNvPicPr>
            <a:picLocks noChangeAspect="1" noChangeArrowheads="1"/>
          </p:cNvPicPr>
          <p:nvPr/>
        </p:nvPicPr>
        <p:blipFill>
          <a:blip r:embed="rId18">
            <a:extLst>
              <a:ext uri="{28A0092B-C50C-407E-A947-70E740481C1C}">
                <a14:useLocalDpi xmlns:a14="http://schemas.microsoft.com/office/drawing/2010/main" val="0"/>
              </a:ext>
            </a:extLst>
          </a:blip>
          <a:srcRect l="29022" t="5162" r="526" b="41867"/>
          <a:stretch>
            <a:fillRect/>
          </a:stretch>
        </p:blipFill>
        <p:spPr bwMode="auto">
          <a:xfrm>
            <a:off x="403225" y="2362200"/>
            <a:ext cx="990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Text Box 158"/>
          <p:cNvSpPr txBox="1">
            <a:spLocks noChangeArrowheads="1"/>
          </p:cNvSpPr>
          <p:nvPr/>
        </p:nvSpPr>
        <p:spPr bwMode="auto">
          <a:xfrm>
            <a:off x="136525" y="3498850"/>
            <a:ext cx="15398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000">
                <a:solidFill>
                  <a:srgbClr val="000000"/>
                </a:solidFill>
                <a:latin typeface="Comic Sans MS" pitchFamily="66" charset="0"/>
              </a:rPr>
              <a:t>Raymond Smullyan</a:t>
            </a:r>
          </a:p>
        </p:txBody>
      </p:sp>
      <p:sp>
        <p:nvSpPr>
          <p:cNvPr id="14349" name="Rectangle 2"/>
          <p:cNvSpPr>
            <a:spLocks noChangeArrowheads="1"/>
          </p:cNvSpPr>
          <p:nvPr/>
        </p:nvSpPr>
        <p:spPr bwMode="auto">
          <a:xfrm>
            <a:off x="457200" y="152400"/>
            <a:ext cx="6324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4000" dirty="0">
                <a:solidFill>
                  <a:srgbClr val="000000"/>
                </a:solidFill>
                <a:latin typeface="Cambria" panose="02040503050406030204" pitchFamily="18" charset="0"/>
              </a:rPr>
              <a:t>Truth-telling vs. Lying?</a:t>
            </a:r>
          </a:p>
        </p:txBody>
      </p:sp>
      <p:sp>
        <p:nvSpPr>
          <p:cNvPr id="14350" name="Rectangle 189"/>
          <p:cNvSpPr>
            <a:spLocks noChangeArrowheads="1"/>
          </p:cNvSpPr>
          <p:nvPr/>
        </p:nvSpPr>
        <p:spPr bwMode="auto">
          <a:xfrm>
            <a:off x="915205" y="1065213"/>
            <a:ext cx="51323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800" dirty="0">
                <a:solidFill>
                  <a:srgbClr val="009200"/>
                </a:solidFill>
                <a:latin typeface="Cambria" panose="02040503050406030204" pitchFamily="18" charset="0"/>
              </a:rPr>
              <a:t>One is a knight – who always tells the truth.</a:t>
            </a:r>
          </a:p>
          <a:p>
            <a:pPr algn="ctr">
              <a:spcBef>
                <a:spcPct val="0"/>
              </a:spcBef>
            </a:pPr>
            <a:r>
              <a:rPr lang="en-US" altLang="en-US" sz="1800" dirty="0">
                <a:solidFill>
                  <a:srgbClr val="C00000"/>
                </a:solidFill>
                <a:latin typeface="Cambria" panose="02040503050406030204" pitchFamily="18" charset="0"/>
              </a:rPr>
              <a:t>One is a knave – who always lies (tells falsehoods).</a:t>
            </a:r>
          </a:p>
        </p:txBody>
      </p:sp>
    </p:spTree>
    <p:extLst>
      <p:ext uri="{BB962C8B-B14F-4D97-AF65-F5344CB8AC3E}">
        <p14:creationId xmlns:p14="http://schemas.microsoft.com/office/powerpoint/2010/main" val="174783627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6"/>
          <p:cNvSpPr>
            <a:spLocks noChangeArrowheads="1"/>
          </p:cNvSpPr>
          <p:nvPr/>
        </p:nvSpPr>
        <p:spPr bwMode="auto">
          <a:xfrm>
            <a:off x="152400" y="187325"/>
            <a:ext cx="7488238"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ts val="1000"/>
              </a:lnSpc>
            </a:pPr>
            <a:r>
              <a:rPr lang="en-US" altLang="en-US" sz="1400" b="1">
                <a:solidFill>
                  <a:srgbClr val="000000"/>
                </a:solidFill>
                <a:latin typeface="Courier New" pitchFamily="49" charset="0"/>
                <a:cs typeface="Courier New" pitchFamily="49" charset="0"/>
              </a:rPr>
              <a:t>class Point</a:t>
            </a:r>
          </a:p>
          <a:p>
            <a:pPr>
              <a:lnSpc>
                <a:spcPts val="1000"/>
              </a:lnSpc>
            </a:pPr>
            <a:r>
              <a:rPr lang="en-US" altLang="en-US" sz="1400" b="1">
                <a:solidFill>
                  <a:srgbClr val="000000"/>
                </a:solidFill>
                <a:latin typeface="Courier New" pitchFamily="49" charset="0"/>
                <a:cs typeface="Courier New" pitchFamily="49" charset="0"/>
              </a:rPr>
              <a:t>{</a:t>
            </a:r>
          </a:p>
          <a:p>
            <a:pPr>
              <a:lnSpc>
                <a:spcPts val="1000"/>
              </a:lnSpc>
            </a:pPr>
            <a:r>
              <a:rPr lang="en-US" altLang="en-US" sz="1400" b="1">
                <a:solidFill>
                  <a:srgbClr val="000000"/>
                </a:solidFill>
                <a:latin typeface="Courier New" pitchFamily="49" charset="0"/>
                <a:cs typeface="Courier New" pitchFamily="49" charset="0"/>
              </a:rPr>
              <a:t>  </a:t>
            </a:r>
            <a:r>
              <a:rPr lang="en-US" altLang="en-US" sz="1400" b="1">
                <a:solidFill>
                  <a:srgbClr val="7878DE"/>
                </a:solidFill>
                <a:latin typeface="Courier New" pitchFamily="49" charset="0"/>
                <a:cs typeface="Courier New" pitchFamily="49" charset="0"/>
              </a:rPr>
              <a:t>private </a:t>
            </a:r>
            <a:r>
              <a:rPr lang="en-US" altLang="en-US" sz="1400" b="1">
                <a:solidFill>
                  <a:srgbClr val="000000"/>
                </a:solidFill>
                <a:latin typeface="Courier New" pitchFamily="49" charset="0"/>
                <a:cs typeface="Courier New" pitchFamily="49" charset="0"/>
              </a:rPr>
              <a:t>double x;</a:t>
            </a:r>
          </a:p>
          <a:p>
            <a:pPr>
              <a:lnSpc>
                <a:spcPts val="1000"/>
              </a:lnSpc>
            </a:pPr>
            <a:r>
              <a:rPr lang="en-US" altLang="en-US" sz="1400" b="1">
                <a:solidFill>
                  <a:srgbClr val="000000"/>
                </a:solidFill>
                <a:latin typeface="Courier New" pitchFamily="49" charset="0"/>
                <a:cs typeface="Courier New" pitchFamily="49" charset="0"/>
              </a:rPr>
              <a:t>  </a:t>
            </a:r>
            <a:r>
              <a:rPr lang="en-US" altLang="en-US" sz="1400" b="1">
                <a:solidFill>
                  <a:srgbClr val="7878DE"/>
                </a:solidFill>
                <a:latin typeface="Courier New" pitchFamily="49" charset="0"/>
                <a:cs typeface="Courier New" pitchFamily="49" charset="0"/>
              </a:rPr>
              <a:t>private </a:t>
            </a:r>
            <a:r>
              <a:rPr lang="en-US" altLang="en-US" sz="1400" b="1">
                <a:solidFill>
                  <a:srgbClr val="000000"/>
                </a:solidFill>
                <a:latin typeface="Courier New" pitchFamily="49" charset="0"/>
                <a:cs typeface="Courier New" pitchFamily="49" charset="0"/>
              </a:rPr>
              <a:t>double y;</a:t>
            </a:r>
          </a:p>
          <a:p>
            <a:pPr>
              <a:lnSpc>
                <a:spcPts val="1000"/>
              </a:lnSpc>
            </a:pPr>
            <a:endParaRPr lang="en-US" altLang="en-US" sz="1400" b="1">
              <a:solidFill>
                <a:srgbClr val="000000"/>
              </a:solidFill>
              <a:latin typeface="Courier New" pitchFamily="49" charset="0"/>
              <a:cs typeface="Courier New" pitchFamily="49" charset="0"/>
            </a:endParaRPr>
          </a:p>
          <a:p>
            <a:pPr>
              <a:lnSpc>
                <a:spcPts val="1000"/>
              </a:lnSpc>
            </a:pPr>
            <a:r>
              <a:rPr lang="en-US" altLang="en-US" sz="1400" b="1">
                <a:solidFill>
                  <a:srgbClr val="000000"/>
                </a:solidFill>
                <a:latin typeface="Courier New" pitchFamily="49" charset="0"/>
                <a:cs typeface="Courier New" pitchFamily="49" charset="0"/>
              </a:rPr>
              <a:t>  </a:t>
            </a:r>
            <a:r>
              <a:rPr lang="en-US" altLang="en-US" sz="1400" b="1">
                <a:solidFill>
                  <a:srgbClr val="7878DE"/>
                </a:solidFill>
                <a:latin typeface="Courier New" pitchFamily="49" charset="0"/>
                <a:cs typeface="Courier New" pitchFamily="49" charset="0"/>
              </a:rPr>
              <a:t>public </a:t>
            </a:r>
            <a:r>
              <a:rPr lang="en-US" altLang="en-US" sz="1400" b="1">
                <a:solidFill>
                  <a:srgbClr val="000000"/>
                </a:solidFill>
                <a:latin typeface="Courier New" pitchFamily="49" charset="0"/>
                <a:cs typeface="Courier New" pitchFamily="49" charset="0"/>
              </a:rPr>
              <a:t>Point(double x_in, double y_in)</a:t>
            </a:r>
          </a:p>
          <a:p>
            <a:pPr>
              <a:lnSpc>
                <a:spcPts val="1000"/>
              </a:lnSpc>
            </a:pPr>
            <a:r>
              <a:rPr lang="en-US" altLang="en-US" sz="1400" b="1">
                <a:solidFill>
                  <a:srgbClr val="000000"/>
                </a:solidFill>
                <a:latin typeface="Courier New" pitchFamily="49" charset="0"/>
                <a:cs typeface="Courier New" pitchFamily="49" charset="0"/>
              </a:rPr>
              <a:t>  {</a:t>
            </a:r>
          </a:p>
          <a:p>
            <a:pPr>
              <a:lnSpc>
                <a:spcPts val="1000"/>
              </a:lnSpc>
            </a:pPr>
            <a:r>
              <a:rPr lang="en-US" altLang="en-US" sz="1400" b="1">
                <a:solidFill>
                  <a:srgbClr val="000000"/>
                </a:solidFill>
                <a:latin typeface="Courier New" pitchFamily="49" charset="0"/>
                <a:cs typeface="Courier New" pitchFamily="49" charset="0"/>
              </a:rPr>
              <a:t>    this.x = x_in;</a:t>
            </a:r>
          </a:p>
          <a:p>
            <a:pPr>
              <a:lnSpc>
                <a:spcPts val="1000"/>
              </a:lnSpc>
            </a:pPr>
            <a:r>
              <a:rPr lang="en-US" altLang="en-US" sz="1400" b="1">
                <a:solidFill>
                  <a:srgbClr val="000000"/>
                </a:solidFill>
                <a:latin typeface="Courier New" pitchFamily="49" charset="0"/>
                <a:cs typeface="Courier New" pitchFamily="49" charset="0"/>
              </a:rPr>
              <a:t>    this.y = y_in;</a:t>
            </a:r>
          </a:p>
          <a:p>
            <a:pPr>
              <a:lnSpc>
                <a:spcPts val="1000"/>
              </a:lnSpc>
            </a:pPr>
            <a:r>
              <a:rPr lang="en-US" altLang="en-US" sz="1400" b="1">
                <a:solidFill>
                  <a:srgbClr val="000000"/>
                </a:solidFill>
                <a:latin typeface="Courier New" pitchFamily="49" charset="0"/>
                <a:cs typeface="Courier New" pitchFamily="49" charset="0"/>
              </a:rPr>
              <a:t>  }</a:t>
            </a:r>
          </a:p>
          <a:p>
            <a:pPr>
              <a:lnSpc>
                <a:spcPts val="1000"/>
              </a:lnSpc>
            </a:pPr>
            <a:r>
              <a:rPr lang="en-US" altLang="en-US" sz="1400" b="1">
                <a:solidFill>
                  <a:srgbClr val="000000"/>
                </a:solidFill>
                <a:latin typeface="Courier New" pitchFamily="49" charset="0"/>
                <a:cs typeface="Courier New" pitchFamily="49" charset="0"/>
              </a:rPr>
              <a:t>  </a:t>
            </a:r>
          </a:p>
          <a:p>
            <a:pPr>
              <a:lnSpc>
                <a:spcPts val="1000"/>
              </a:lnSpc>
            </a:pPr>
            <a:r>
              <a:rPr lang="en-US" altLang="en-US" sz="1400" b="1">
                <a:solidFill>
                  <a:srgbClr val="000000"/>
                </a:solidFill>
                <a:latin typeface="Courier New" pitchFamily="49" charset="0"/>
                <a:cs typeface="Courier New" pitchFamily="49" charset="0"/>
              </a:rPr>
              <a:t>  </a:t>
            </a:r>
            <a:r>
              <a:rPr lang="en-US" altLang="en-US" sz="1400" b="1">
                <a:solidFill>
                  <a:srgbClr val="7878DE"/>
                </a:solidFill>
                <a:latin typeface="Courier New" pitchFamily="49" charset="0"/>
                <a:cs typeface="Courier New" pitchFamily="49" charset="0"/>
              </a:rPr>
              <a:t>public static </a:t>
            </a:r>
            <a:r>
              <a:rPr lang="en-US" altLang="en-US" sz="1400" b="1">
                <a:solidFill>
                  <a:srgbClr val="000000"/>
                </a:solidFill>
                <a:latin typeface="Courier New" pitchFamily="49" charset="0"/>
                <a:cs typeface="Courier New" pitchFamily="49" charset="0"/>
              </a:rPr>
              <a:t>void main(String[] args)</a:t>
            </a:r>
          </a:p>
          <a:p>
            <a:pPr>
              <a:lnSpc>
                <a:spcPts val="1000"/>
              </a:lnSpc>
            </a:pPr>
            <a:r>
              <a:rPr lang="en-US" altLang="en-US" sz="1400" b="1">
                <a:solidFill>
                  <a:srgbClr val="000000"/>
                </a:solidFill>
                <a:latin typeface="Courier New" pitchFamily="49" charset="0"/>
                <a:cs typeface="Courier New" pitchFamily="49" charset="0"/>
              </a:rPr>
              <a:t>  {</a:t>
            </a:r>
          </a:p>
          <a:p>
            <a:pPr>
              <a:lnSpc>
                <a:spcPts val="1000"/>
              </a:lnSpc>
            </a:pPr>
            <a:r>
              <a:rPr lang="en-US" altLang="en-US" sz="1400" b="1">
                <a:solidFill>
                  <a:srgbClr val="000000"/>
                </a:solidFill>
                <a:latin typeface="Courier New" pitchFamily="49" charset="0"/>
                <a:cs typeface="Courier New" pitchFamily="49" charset="0"/>
              </a:rPr>
              <a:t>    Point p1 = new Point(7, 8);</a:t>
            </a:r>
          </a:p>
          <a:p>
            <a:pPr>
              <a:lnSpc>
                <a:spcPts val="1000"/>
              </a:lnSpc>
            </a:pPr>
            <a:r>
              <a:rPr lang="en-US" altLang="en-US" sz="1400" b="1">
                <a:solidFill>
                  <a:srgbClr val="000000"/>
                </a:solidFill>
                <a:latin typeface="Courier New" pitchFamily="49" charset="0"/>
                <a:cs typeface="Courier New" pitchFamily="49" charset="0"/>
              </a:rPr>
              <a:t>    Point p2 = new Point(7, 8);</a:t>
            </a:r>
          </a:p>
          <a:p>
            <a:pPr>
              <a:lnSpc>
                <a:spcPts val="1000"/>
              </a:lnSpc>
            </a:pPr>
            <a:endParaRPr lang="en-US" altLang="en-US" sz="1400" b="1">
              <a:solidFill>
                <a:srgbClr val="000000"/>
              </a:solidFill>
              <a:latin typeface="Courier New" pitchFamily="49" charset="0"/>
              <a:cs typeface="Courier New" pitchFamily="49" charset="0"/>
            </a:endParaRPr>
          </a:p>
          <a:p>
            <a:pPr>
              <a:lnSpc>
                <a:spcPts val="1000"/>
              </a:lnSpc>
            </a:pPr>
            <a:r>
              <a:rPr lang="en-US" altLang="en-US" sz="1400" b="1">
                <a:solidFill>
                  <a:srgbClr val="000000"/>
                </a:solidFill>
                <a:latin typeface="Courier New" pitchFamily="49" charset="0"/>
                <a:cs typeface="Courier New" pitchFamily="49" charset="0"/>
              </a:rPr>
              <a:t>    </a:t>
            </a:r>
            <a:r>
              <a:rPr lang="en-US" altLang="en-US" sz="1400" b="1">
                <a:solidFill>
                  <a:srgbClr val="0703F3"/>
                </a:solidFill>
                <a:latin typeface="Courier New" pitchFamily="49" charset="0"/>
                <a:cs typeface="Courier New" pitchFamily="49" charset="0"/>
              </a:rPr>
              <a:t>if </a:t>
            </a:r>
            <a:r>
              <a:rPr lang="en-US" altLang="en-US" sz="1400" b="1">
                <a:solidFill>
                  <a:srgbClr val="000000"/>
                </a:solidFill>
                <a:latin typeface="Courier New" pitchFamily="49" charset="0"/>
                <a:cs typeface="Courier New" pitchFamily="49" charset="0"/>
              </a:rPr>
              <a:t>(p1 == p2)</a:t>
            </a:r>
          </a:p>
          <a:p>
            <a:pPr>
              <a:lnSpc>
                <a:spcPts val="1000"/>
              </a:lnSpc>
            </a:pPr>
            <a:r>
              <a:rPr lang="en-US" altLang="en-US" sz="1400" b="1">
                <a:solidFill>
                  <a:srgbClr val="000000"/>
                </a:solidFill>
                <a:latin typeface="Courier New" pitchFamily="49" charset="0"/>
                <a:cs typeface="Courier New" pitchFamily="49" charset="0"/>
              </a:rPr>
              <a:t>       System.out.println(</a:t>
            </a:r>
            <a:r>
              <a:rPr lang="en-US" altLang="en-US" sz="1400" b="1">
                <a:solidFill>
                  <a:srgbClr val="800000"/>
                </a:solidFill>
                <a:latin typeface="Courier New" pitchFamily="49" charset="0"/>
                <a:cs typeface="Courier New" pitchFamily="49" charset="0"/>
              </a:rPr>
              <a:t>"p1 and p2 are equal"</a:t>
            </a:r>
            <a:r>
              <a:rPr lang="en-US" altLang="en-US" sz="1400" b="1">
                <a:solidFill>
                  <a:srgbClr val="000000"/>
                </a:solidFill>
                <a:latin typeface="Courier New" pitchFamily="49" charset="0"/>
                <a:cs typeface="Courier New" pitchFamily="49" charset="0"/>
              </a:rPr>
              <a:t>); </a:t>
            </a:r>
          </a:p>
          <a:p>
            <a:pPr>
              <a:lnSpc>
                <a:spcPts val="1000"/>
              </a:lnSpc>
            </a:pPr>
            <a:r>
              <a:rPr lang="en-US" altLang="en-US" sz="1400" b="1">
                <a:solidFill>
                  <a:srgbClr val="000000"/>
                </a:solidFill>
                <a:latin typeface="Courier New" pitchFamily="49" charset="0"/>
                <a:cs typeface="Courier New" pitchFamily="49" charset="0"/>
              </a:rPr>
              <a:t>    </a:t>
            </a:r>
            <a:r>
              <a:rPr lang="en-US" altLang="en-US" sz="1400" b="1">
                <a:solidFill>
                  <a:srgbClr val="0703F3"/>
                </a:solidFill>
                <a:latin typeface="Courier New" pitchFamily="49" charset="0"/>
                <a:cs typeface="Courier New" pitchFamily="49" charset="0"/>
              </a:rPr>
              <a:t>else  </a:t>
            </a:r>
          </a:p>
          <a:p>
            <a:pPr>
              <a:lnSpc>
                <a:spcPts val="1000"/>
              </a:lnSpc>
            </a:pPr>
            <a:r>
              <a:rPr lang="en-US" altLang="en-US" sz="1400" b="1">
                <a:solidFill>
                  <a:srgbClr val="000000"/>
                </a:solidFill>
                <a:latin typeface="Courier New" pitchFamily="49" charset="0"/>
                <a:cs typeface="Courier New" pitchFamily="49" charset="0"/>
              </a:rPr>
              <a:t>       System.out.println(</a:t>
            </a:r>
            <a:r>
              <a:rPr lang="en-US" altLang="en-US" sz="1400" b="1">
                <a:solidFill>
                  <a:srgbClr val="800000"/>
                </a:solidFill>
                <a:latin typeface="Courier New" pitchFamily="49" charset="0"/>
                <a:cs typeface="Courier New" pitchFamily="49" charset="0"/>
              </a:rPr>
              <a:t>"p1 and p2 are NOT equal"</a:t>
            </a:r>
            <a:r>
              <a:rPr lang="en-US" altLang="en-US" sz="1400" b="1">
                <a:solidFill>
                  <a:srgbClr val="000000"/>
                </a:solidFill>
                <a:latin typeface="Courier New" pitchFamily="49" charset="0"/>
                <a:cs typeface="Courier New" pitchFamily="49" charset="0"/>
              </a:rPr>
              <a:t>);</a:t>
            </a:r>
          </a:p>
          <a:p>
            <a:pPr>
              <a:lnSpc>
                <a:spcPts val="1000"/>
              </a:lnSpc>
            </a:pPr>
            <a:r>
              <a:rPr lang="en-US" altLang="en-US" sz="1400" b="1">
                <a:solidFill>
                  <a:srgbClr val="000000"/>
                </a:solidFill>
                <a:latin typeface="Courier New" pitchFamily="49" charset="0"/>
                <a:cs typeface="Courier New" pitchFamily="49" charset="0"/>
              </a:rPr>
              <a:t>    </a:t>
            </a:r>
          </a:p>
          <a:p>
            <a:pPr>
              <a:lnSpc>
                <a:spcPts val="1000"/>
              </a:lnSpc>
            </a:pPr>
            <a:r>
              <a:rPr lang="en-US" altLang="en-US" sz="1400" b="1">
                <a:solidFill>
                  <a:srgbClr val="000000"/>
                </a:solidFill>
                <a:latin typeface="Courier New" pitchFamily="49" charset="0"/>
                <a:cs typeface="Courier New" pitchFamily="49" charset="0"/>
              </a:rPr>
              <a:t>    System.out.println(</a:t>
            </a:r>
            <a:r>
              <a:rPr lang="en-US" altLang="en-US" sz="1400" b="1">
                <a:solidFill>
                  <a:srgbClr val="800000"/>
                </a:solidFill>
                <a:latin typeface="Courier New" pitchFamily="49" charset="0"/>
                <a:cs typeface="Courier New" pitchFamily="49" charset="0"/>
              </a:rPr>
              <a:t>"p1 is " </a:t>
            </a:r>
            <a:r>
              <a:rPr lang="en-US" altLang="en-US" sz="1400" b="1">
                <a:solidFill>
                  <a:srgbClr val="000000"/>
                </a:solidFill>
                <a:latin typeface="Courier New" pitchFamily="49" charset="0"/>
                <a:cs typeface="Courier New" pitchFamily="49" charset="0"/>
              </a:rPr>
              <a:t>+ p1);</a:t>
            </a:r>
          </a:p>
          <a:p>
            <a:pPr>
              <a:lnSpc>
                <a:spcPts val="1000"/>
              </a:lnSpc>
            </a:pPr>
            <a:r>
              <a:rPr lang="en-US" altLang="en-US" sz="1400" b="1">
                <a:solidFill>
                  <a:srgbClr val="000000"/>
                </a:solidFill>
                <a:latin typeface="Courier New" pitchFamily="49" charset="0"/>
                <a:cs typeface="Courier New" pitchFamily="49" charset="0"/>
              </a:rPr>
              <a:t>    System.out.println(</a:t>
            </a:r>
            <a:r>
              <a:rPr lang="en-US" altLang="en-US" sz="1400" b="1">
                <a:solidFill>
                  <a:srgbClr val="800000"/>
                </a:solidFill>
                <a:latin typeface="Courier New" pitchFamily="49" charset="0"/>
                <a:cs typeface="Courier New" pitchFamily="49" charset="0"/>
              </a:rPr>
              <a:t>"p2 is " </a:t>
            </a:r>
            <a:r>
              <a:rPr lang="en-US" altLang="en-US" sz="1400" b="1">
                <a:solidFill>
                  <a:srgbClr val="000000"/>
                </a:solidFill>
                <a:latin typeface="Courier New" pitchFamily="49" charset="0"/>
                <a:cs typeface="Courier New" pitchFamily="49" charset="0"/>
              </a:rPr>
              <a:t>+ p2);</a:t>
            </a:r>
          </a:p>
          <a:p>
            <a:pPr>
              <a:lnSpc>
                <a:spcPts val="1000"/>
              </a:lnSpc>
            </a:pPr>
            <a:r>
              <a:rPr lang="en-US" altLang="en-US" sz="1400" b="1">
                <a:solidFill>
                  <a:srgbClr val="000000"/>
                </a:solidFill>
                <a:latin typeface="Courier New" pitchFamily="49" charset="0"/>
                <a:cs typeface="Courier New" pitchFamily="49" charset="0"/>
              </a:rPr>
              <a:t>  }</a:t>
            </a:r>
          </a:p>
        </p:txBody>
      </p:sp>
      <p:sp>
        <p:nvSpPr>
          <p:cNvPr id="57347" name="Rounded Rectangle 9"/>
          <p:cNvSpPr>
            <a:spLocks noChangeArrowheads="1"/>
          </p:cNvSpPr>
          <p:nvPr/>
        </p:nvSpPr>
        <p:spPr bwMode="auto">
          <a:xfrm>
            <a:off x="6972300" y="314325"/>
            <a:ext cx="1143000" cy="7620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703F3"/>
              </a:solidFill>
            </a:endParaRPr>
          </a:p>
        </p:txBody>
      </p:sp>
      <p:sp>
        <p:nvSpPr>
          <p:cNvPr id="57348" name="Rectangle 10"/>
          <p:cNvSpPr>
            <a:spLocks noChangeArrowheads="1"/>
          </p:cNvSpPr>
          <p:nvPr/>
        </p:nvSpPr>
        <p:spPr bwMode="auto">
          <a:xfrm>
            <a:off x="7307263" y="1057275"/>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latin typeface="Cambria" pitchFamily="18" charset="0"/>
              </a:rPr>
              <a:t>p1</a:t>
            </a:r>
            <a:endParaRPr lang="en-US" altLang="en-US" sz="1800" b="1">
              <a:solidFill>
                <a:srgbClr val="0703F3"/>
              </a:solidFill>
            </a:endParaRPr>
          </a:p>
        </p:txBody>
      </p:sp>
      <p:sp>
        <p:nvSpPr>
          <p:cNvPr id="57349" name="Rounded Rectangle 11"/>
          <p:cNvSpPr>
            <a:spLocks noChangeArrowheads="1"/>
          </p:cNvSpPr>
          <p:nvPr/>
        </p:nvSpPr>
        <p:spPr bwMode="auto">
          <a:xfrm>
            <a:off x="6965950" y="1649413"/>
            <a:ext cx="1143000" cy="7620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703F3"/>
              </a:solidFill>
            </a:endParaRPr>
          </a:p>
        </p:txBody>
      </p:sp>
      <p:sp>
        <p:nvSpPr>
          <p:cNvPr id="57350" name="Rectangle 12"/>
          <p:cNvSpPr>
            <a:spLocks noChangeArrowheads="1"/>
          </p:cNvSpPr>
          <p:nvPr/>
        </p:nvSpPr>
        <p:spPr bwMode="auto">
          <a:xfrm>
            <a:off x="7300913" y="2392363"/>
            <a:ext cx="44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latin typeface="Cambria" pitchFamily="18" charset="0"/>
              </a:rPr>
              <a:t>p2</a:t>
            </a:r>
            <a:endParaRPr lang="en-US" altLang="en-US" sz="1800" b="1">
              <a:solidFill>
                <a:srgbClr val="0703F3"/>
              </a:solidFill>
            </a:endParaRPr>
          </a:p>
        </p:txBody>
      </p:sp>
      <p:grpSp>
        <p:nvGrpSpPr>
          <p:cNvPr id="57351" name="Group 20"/>
          <p:cNvGrpSpPr>
            <a:grpSpLocks/>
          </p:cNvGrpSpPr>
          <p:nvPr/>
        </p:nvGrpSpPr>
        <p:grpSpPr bwMode="auto">
          <a:xfrm>
            <a:off x="7366000" y="3565525"/>
            <a:ext cx="1701800" cy="1273175"/>
            <a:chOff x="3069" y="1495"/>
            <a:chExt cx="2572" cy="1907"/>
          </a:xfrm>
        </p:grpSpPr>
        <p:sp>
          <p:nvSpPr>
            <p:cNvPr id="57378" name="Freeform 21"/>
            <p:cNvSpPr>
              <a:spLocks/>
            </p:cNvSpPr>
            <p:nvPr/>
          </p:nvSpPr>
          <p:spPr bwMode="auto">
            <a:xfrm>
              <a:off x="3459" y="1645"/>
              <a:ext cx="1751" cy="1315"/>
            </a:xfrm>
            <a:custGeom>
              <a:avLst/>
              <a:gdLst>
                <a:gd name="T0" fmla="*/ 816 w 1751"/>
                <a:gd name="T1" fmla="*/ 40 h 1315"/>
                <a:gd name="T2" fmla="*/ 521 w 1751"/>
                <a:gd name="T3" fmla="*/ 65 h 1315"/>
                <a:gd name="T4" fmla="*/ 401 w 1751"/>
                <a:gd name="T5" fmla="*/ 85 h 1315"/>
                <a:gd name="T6" fmla="*/ 296 w 1751"/>
                <a:gd name="T7" fmla="*/ 115 h 1315"/>
                <a:gd name="T8" fmla="*/ 206 w 1751"/>
                <a:gd name="T9" fmla="*/ 155 h 1315"/>
                <a:gd name="T10" fmla="*/ 96 w 1751"/>
                <a:gd name="T11" fmla="*/ 245 h 1315"/>
                <a:gd name="T12" fmla="*/ 56 w 1751"/>
                <a:gd name="T13" fmla="*/ 310 h 1315"/>
                <a:gd name="T14" fmla="*/ 31 w 1751"/>
                <a:gd name="T15" fmla="*/ 380 h 1315"/>
                <a:gd name="T16" fmla="*/ 1 w 1751"/>
                <a:gd name="T17" fmla="*/ 585 h 1315"/>
                <a:gd name="T18" fmla="*/ 16 w 1751"/>
                <a:gd name="T19" fmla="*/ 780 h 1315"/>
                <a:gd name="T20" fmla="*/ 106 w 1751"/>
                <a:gd name="T21" fmla="*/ 950 h 1315"/>
                <a:gd name="T22" fmla="*/ 131 w 1751"/>
                <a:gd name="T23" fmla="*/ 1010 h 1315"/>
                <a:gd name="T24" fmla="*/ 361 w 1751"/>
                <a:gd name="T25" fmla="*/ 1200 h 1315"/>
                <a:gd name="T26" fmla="*/ 466 w 1751"/>
                <a:gd name="T27" fmla="*/ 1230 h 1315"/>
                <a:gd name="T28" fmla="*/ 756 w 1751"/>
                <a:gd name="T29" fmla="*/ 1290 h 1315"/>
                <a:gd name="T30" fmla="*/ 1176 w 1751"/>
                <a:gd name="T31" fmla="*/ 1280 h 1315"/>
                <a:gd name="T32" fmla="*/ 1276 w 1751"/>
                <a:gd name="T33" fmla="*/ 1260 h 1315"/>
                <a:gd name="T34" fmla="*/ 1396 w 1751"/>
                <a:gd name="T35" fmla="*/ 1220 h 1315"/>
                <a:gd name="T36" fmla="*/ 1461 w 1751"/>
                <a:gd name="T37" fmla="*/ 1185 h 1315"/>
                <a:gd name="T38" fmla="*/ 1531 w 1751"/>
                <a:gd name="T39" fmla="*/ 1130 h 1315"/>
                <a:gd name="T40" fmla="*/ 1601 w 1751"/>
                <a:gd name="T41" fmla="*/ 1055 h 1315"/>
                <a:gd name="T42" fmla="*/ 1646 w 1751"/>
                <a:gd name="T43" fmla="*/ 990 h 1315"/>
                <a:gd name="T44" fmla="*/ 1691 w 1751"/>
                <a:gd name="T45" fmla="*/ 855 h 1315"/>
                <a:gd name="T46" fmla="*/ 1706 w 1751"/>
                <a:gd name="T47" fmla="*/ 720 h 1315"/>
                <a:gd name="T48" fmla="*/ 1751 w 1751"/>
                <a:gd name="T49" fmla="*/ 450 h 1315"/>
                <a:gd name="T50" fmla="*/ 1641 w 1751"/>
                <a:gd name="T51" fmla="*/ 200 h 1315"/>
                <a:gd name="T52" fmla="*/ 1571 w 1751"/>
                <a:gd name="T53" fmla="*/ 140 h 1315"/>
                <a:gd name="T54" fmla="*/ 1431 w 1751"/>
                <a:gd name="T55" fmla="*/ 55 h 1315"/>
                <a:gd name="T56" fmla="*/ 1356 w 1751"/>
                <a:gd name="T57" fmla="*/ 25 h 1315"/>
                <a:gd name="T58" fmla="*/ 1281 w 1751"/>
                <a:gd name="T59" fmla="*/ 20 h 1315"/>
                <a:gd name="T60" fmla="*/ 936 w 1751"/>
                <a:gd name="T61" fmla="*/ 25 h 1315"/>
                <a:gd name="T62" fmla="*/ 816 w 1751"/>
                <a:gd name="T63" fmla="*/ 40 h 1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51"/>
                <a:gd name="T97" fmla="*/ 0 h 1315"/>
                <a:gd name="T98" fmla="*/ 1751 w 1751"/>
                <a:gd name="T99" fmla="*/ 1315 h 13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51" h="1315">
                  <a:moveTo>
                    <a:pt x="816" y="40"/>
                  </a:moveTo>
                  <a:cubicBezTo>
                    <a:pt x="715" y="44"/>
                    <a:pt x="620" y="53"/>
                    <a:pt x="521" y="65"/>
                  </a:cubicBezTo>
                  <a:cubicBezTo>
                    <a:pt x="484" y="77"/>
                    <a:pt x="439" y="79"/>
                    <a:pt x="401" y="85"/>
                  </a:cubicBezTo>
                  <a:cubicBezTo>
                    <a:pt x="366" y="96"/>
                    <a:pt x="330" y="101"/>
                    <a:pt x="296" y="115"/>
                  </a:cubicBezTo>
                  <a:cubicBezTo>
                    <a:pt x="265" y="127"/>
                    <a:pt x="236" y="142"/>
                    <a:pt x="206" y="155"/>
                  </a:cubicBezTo>
                  <a:cubicBezTo>
                    <a:pt x="177" y="183"/>
                    <a:pt x="114" y="207"/>
                    <a:pt x="96" y="245"/>
                  </a:cubicBezTo>
                  <a:cubicBezTo>
                    <a:pt x="84" y="268"/>
                    <a:pt x="71" y="289"/>
                    <a:pt x="56" y="310"/>
                  </a:cubicBezTo>
                  <a:cubicBezTo>
                    <a:pt x="48" y="333"/>
                    <a:pt x="35" y="356"/>
                    <a:pt x="31" y="380"/>
                  </a:cubicBezTo>
                  <a:cubicBezTo>
                    <a:pt x="17" y="447"/>
                    <a:pt x="14" y="517"/>
                    <a:pt x="1" y="585"/>
                  </a:cubicBezTo>
                  <a:cubicBezTo>
                    <a:pt x="3" y="637"/>
                    <a:pt x="0" y="721"/>
                    <a:pt x="16" y="780"/>
                  </a:cubicBezTo>
                  <a:cubicBezTo>
                    <a:pt x="33" y="842"/>
                    <a:pt x="77" y="892"/>
                    <a:pt x="106" y="950"/>
                  </a:cubicBezTo>
                  <a:cubicBezTo>
                    <a:pt x="115" y="969"/>
                    <a:pt x="119" y="991"/>
                    <a:pt x="131" y="1010"/>
                  </a:cubicBezTo>
                  <a:cubicBezTo>
                    <a:pt x="184" y="1095"/>
                    <a:pt x="256" y="1179"/>
                    <a:pt x="361" y="1200"/>
                  </a:cubicBezTo>
                  <a:cubicBezTo>
                    <a:pt x="394" y="1216"/>
                    <a:pt x="431" y="1216"/>
                    <a:pt x="466" y="1230"/>
                  </a:cubicBezTo>
                  <a:cubicBezTo>
                    <a:pt x="558" y="1267"/>
                    <a:pt x="657" y="1281"/>
                    <a:pt x="756" y="1290"/>
                  </a:cubicBezTo>
                  <a:cubicBezTo>
                    <a:pt x="883" y="1315"/>
                    <a:pt x="1044" y="1289"/>
                    <a:pt x="1176" y="1280"/>
                  </a:cubicBezTo>
                  <a:cubicBezTo>
                    <a:pt x="1209" y="1273"/>
                    <a:pt x="1242" y="1266"/>
                    <a:pt x="1276" y="1260"/>
                  </a:cubicBezTo>
                  <a:cubicBezTo>
                    <a:pt x="1311" y="1242"/>
                    <a:pt x="1357" y="1229"/>
                    <a:pt x="1396" y="1220"/>
                  </a:cubicBezTo>
                  <a:cubicBezTo>
                    <a:pt x="1416" y="1206"/>
                    <a:pt x="1440" y="1199"/>
                    <a:pt x="1461" y="1185"/>
                  </a:cubicBezTo>
                  <a:cubicBezTo>
                    <a:pt x="1484" y="1167"/>
                    <a:pt x="1506" y="1146"/>
                    <a:pt x="1531" y="1130"/>
                  </a:cubicBezTo>
                  <a:cubicBezTo>
                    <a:pt x="1550" y="1101"/>
                    <a:pt x="1582" y="1083"/>
                    <a:pt x="1601" y="1055"/>
                  </a:cubicBezTo>
                  <a:cubicBezTo>
                    <a:pt x="1615" y="1033"/>
                    <a:pt x="1631" y="1011"/>
                    <a:pt x="1646" y="990"/>
                  </a:cubicBezTo>
                  <a:cubicBezTo>
                    <a:pt x="1653" y="952"/>
                    <a:pt x="1676" y="891"/>
                    <a:pt x="1691" y="855"/>
                  </a:cubicBezTo>
                  <a:cubicBezTo>
                    <a:pt x="1697" y="810"/>
                    <a:pt x="1698" y="764"/>
                    <a:pt x="1706" y="720"/>
                  </a:cubicBezTo>
                  <a:cubicBezTo>
                    <a:pt x="1720" y="629"/>
                    <a:pt x="1740" y="541"/>
                    <a:pt x="1751" y="450"/>
                  </a:cubicBezTo>
                  <a:cubicBezTo>
                    <a:pt x="1740" y="362"/>
                    <a:pt x="1720" y="252"/>
                    <a:pt x="1641" y="200"/>
                  </a:cubicBezTo>
                  <a:cubicBezTo>
                    <a:pt x="1622" y="172"/>
                    <a:pt x="1595" y="164"/>
                    <a:pt x="1571" y="140"/>
                  </a:cubicBezTo>
                  <a:cubicBezTo>
                    <a:pt x="1530" y="99"/>
                    <a:pt x="1484" y="74"/>
                    <a:pt x="1431" y="55"/>
                  </a:cubicBezTo>
                  <a:cubicBezTo>
                    <a:pt x="1404" y="45"/>
                    <a:pt x="1385" y="28"/>
                    <a:pt x="1356" y="25"/>
                  </a:cubicBezTo>
                  <a:cubicBezTo>
                    <a:pt x="1331" y="21"/>
                    <a:pt x="1306" y="21"/>
                    <a:pt x="1281" y="20"/>
                  </a:cubicBezTo>
                  <a:cubicBezTo>
                    <a:pt x="1166" y="0"/>
                    <a:pt x="1050" y="12"/>
                    <a:pt x="936" y="25"/>
                  </a:cubicBezTo>
                  <a:cubicBezTo>
                    <a:pt x="925" y="26"/>
                    <a:pt x="830" y="25"/>
                    <a:pt x="816" y="40"/>
                  </a:cubicBezTo>
                  <a:close/>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379" name="Freeform 22"/>
            <p:cNvSpPr>
              <a:spLocks/>
            </p:cNvSpPr>
            <p:nvPr/>
          </p:nvSpPr>
          <p:spPr bwMode="auto">
            <a:xfrm>
              <a:off x="3069" y="1495"/>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380" name="Freeform 23"/>
            <p:cNvSpPr>
              <a:spLocks/>
            </p:cNvSpPr>
            <p:nvPr/>
          </p:nvSpPr>
          <p:spPr bwMode="auto">
            <a:xfrm flipH="1">
              <a:off x="5175" y="1511"/>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381" name="Freeform 24"/>
            <p:cNvSpPr>
              <a:spLocks/>
            </p:cNvSpPr>
            <p:nvPr/>
          </p:nvSpPr>
          <p:spPr bwMode="auto">
            <a:xfrm>
              <a:off x="3660" y="2935"/>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382" name="Freeform 25"/>
            <p:cNvSpPr>
              <a:spLocks/>
            </p:cNvSpPr>
            <p:nvPr/>
          </p:nvSpPr>
          <p:spPr bwMode="auto">
            <a:xfrm flipH="1">
              <a:off x="4406" y="2926"/>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7352" name="Rectangle 26"/>
          <p:cNvSpPr>
            <a:spLocks noChangeArrowheads="1"/>
          </p:cNvSpPr>
          <p:nvPr/>
        </p:nvSpPr>
        <p:spPr bwMode="auto">
          <a:xfrm>
            <a:off x="7840663" y="3905250"/>
            <a:ext cx="361950" cy="3635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703F3"/>
              </a:solidFill>
            </a:endParaRPr>
          </a:p>
        </p:txBody>
      </p:sp>
      <p:sp>
        <p:nvSpPr>
          <p:cNvPr id="57353" name="Rectangle 27"/>
          <p:cNvSpPr>
            <a:spLocks noChangeArrowheads="1"/>
          </p:cNvSpPr>
          <p:nvPr/>
        </p:nvSpPr>
        <p:spPr bwMode="auto">
          <a:xfrm>
            <a:off x="8207375" y="3906838"/>
            <a:ext cx="361950" cy="3635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703F3"/>
              </a:solidFill>
            </a:endParaRPr>
          </a:p>
        </p:txBody>
      </p:sp>
      <p:sp>
        <p:nvSpPr>
          <p:cNvPr id="57354" name="Text Box 99"/>
          <p:cNvSpPr txBox="1">
            <a:spLocks noChangeArrowheads="1"/>
          </p:cNvSpPr>
          <p:nvPr/>
        </p:nvSpPr>
        <p:spPr bwMode="auto">
          <a:xfrm>
            <a:off x="7853363" y="3902075"/>
            <a:ext cx="3254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00000"/>
                </a:solidFill>
              </a:rPr>
              <a:t>7</a:t>
            </a:r>
          </a:p>
        </p:txBody>
      </p:sp>
      <p:sp>
        <p:nvSpPr>
          <p:cNvPr id="57355" name="Text Box 100"/>
          <p:cNvSpPr txBox="1">
            <a:spLocks noChangeArrowheads="1"/>
          </p:cNvSpPr>
          <p:nvPr/>
        </p:nvSpPr>
        <p:spPr bwMode="auto">
          <a:xfrm>
            <a:off x="8215313" y="3902075"/>
            <a:ext cx="3254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00000"/>
                </a:solidFill>
              </a:rPr>
              <a:t>8</a:t>
            </a:r>
          </a:p>
        </p:txBody>
      </p:sp>
      <p:sp>
        <p:nvSpPr>
          <p:cNvPr id="57356" name="Rectangle 125"/>
          <p:cNvSpPr>
            <a:spLocks noChangeArrowheads="1"/>
          </p:cNvSpPr>
          <p:nvPr/>
        </p:nvSpPr>
        <p:spPr bwMode="auto">
          <a:xfrm>
            <a:off x="7920038" y="4233863"/>
            <a:ext cx="260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a:solidFill>
                  <a:srgbClr val="000000"/>
                </a:solidFill>
              </a:rPr>
              <a:t>x</a:t>
            </a:r>
          </a:p>
        </p:txBody>
      </p:sp>
      <p:sp>
        <p:nvSpPr>
          <p:cNvPr id="57357" name="Rectangle 126"/>
          <p:cNvSpPr>
            <a:spLocks noChangeArrowheads="1"/>
          </p:cNvSpPr>
          <p:nvPr/>
        </p:nvSpPr>
        <p:spPr bwMode="auto">
          <a:xfrm>
            <a:off x="8250238" y="4232275"/>
            <a:ext cx="273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a:solidFill>
                  <a:srgbClr val="000000"/>
                </a:solidFill>
              </a:rPr>
              <a:t>y</a:t>
            </a:r>
          </a:p>
        </p:txBody>
      </p:sp>
      <p:grpSp>
        <p:nvGrpSpPr>
          <p:cNvPr id="57358" name="Group 20"/>
          <p:cNvGrpSpPr>
            <a:grpSpLocks/>
          </p:cNvGrpSpPr>
          <p:nvPr/>
        </p:nvGrpSpPr>
        <p:grpSpPr bwMode="auto">
          <a:xfrm>
            <a:off x="6072188" y="5137150"/>
            <a:ext cx="1701800" cy="1273175"/>
            <a:chOff x="3069" y="1495"/>
            <a:chExt cx="2572" cy="1907"/>
          </a:xfrm>
        </p:grpSpPr>
        <p:sp>
          <p:nvSpPr>
            <p:cNvPr id="57373" name="Freeform 21"/>
            <p:cNvSpPr>
              <a:spLocks/>
            </p:cNvSpPr>
            <p:nvPr/>
          </p:nvSpPr>
          <p:spPr bwMode="auto">
            <a:xfrm>
              <a:off x="3459" y="1645"/>
              <a:ext cx="1751" cy="1315"/>
            </a:xfrm>
            <a:custGeom>
              <a:avLst/>
              <a:gdLst>
                <a:gd name="T0" fmla="*/ 816 w 1751"/>
                <a:gd name="T1" fmla="*/ 40 h 1315"/>
                <a:gd name="T2" fmla="*/ 521 w 1751"/>
                <a:gd name="T3" fmla="*/ 65 h 1315"/>
                <a:gd name="T4" fmla="*/ 401 w 1751"/>
                <a:gd name="T5" fmla="*/ 85 h 1315"/>
                <a:gd name="T6" fmla="*/ 296 w 1751"/>
                <a:gd name="T7" fmla="*/ 115 h 1315"/>
                <a:gd name="T8" fmla="*/ 206 w 1751"/>
                <a:gd name="T9" fmla="*/ 155 h 1315"/>
                <a:gd name="T10" fmla="*/ 96 w 1751"/>
                <a:gd name="T11" fmla="*/ 245 h 1315"/>
                <a:gd name="T12" fmla="*/ 56 w 1751"/>
                <a:gd name="T13" fmla="*/ 310 h 1315"/>
                <a:gd name="T14" fmla="*/ 31 w 1751"/>
                <a:gd name="T15" fmla="*/ 380 h 1315"/>
                <a:gd name="T16" fmla="*/ 1 w 1751"/>
                <a:gd name="T17" fmla="*/ 585 h 1315"/>
                <a:gd name="T18" fmla="*/ 16 w 1751"/>
                <a:gd name="T19" fmla="*/ 780 h 1315"/>
                <a:gd name="T20" fmla="*/ 106 w 1751"/>
                <a:gd name="T21" fmla="*/ 950 h 1315"/>
                <a:gd name="T22" fmla="*/ 131 w 1751"/>
                <a:gd name="T23" fmla="*/ 1010 h 1315"/>
                <a:gd name="T24" fmla="*/ 361 w 1751"/>
                <a:gd name="T25" fmla="*/ 1200 h 1315"/>
                <a:gd name="T26" fmla="*/ 466 w 1751"/>
                <a:gd name="T27" fmla="*/ 1230 h 1315"/>
                <a:gd name="T28" fmla="*/ 756 w 1751"/>
                <a:gd name="T29" fmla="*/ 1290 h 1315"/>
                <a:gd name="T30" fmla="*/ 1176 w 1751"/>
                <a:gd name="T31" fmla="*/ 1280 h 1315"/>
                <a:gd name="T32" fmla="*/ 1276 w 1751"/>
                <a:gd name="T33" fmla="*/ 1260 h 1315"/>
                <a:gd name="T34" fmla="*/ 1396 w 1751"/>
                <a:gd name="T35" fmla="*/ 1220 h 1315"/>
                <a:gd name="T36" fmla="*/ 1461 w 1751"/>
                <a:gd name="T37" fmla="*/ 1185 h 1315"/>
                <a:gd name="T38" fmla="*/ 1531 w 1751"/>
                <a:gd name="T39" fmla="*/ 1130 h 1315"/>
                <a:gd name="T40" fmla="*/ 1601 w 1751"/>
                <a:gd name="T41" fmla="*/ 1055 h 1315"/>
                <a:gd name="T42" fmla="*/ 1646 w 1751"/>
                <a:gd name="T43" fmla="*/ 990 h 1315"/>
                <a:gd name="T44" fmla="*/ 1691 w 1751"/>
                <a:gd name="T45" fmla="*/ 855 h 1315"/>
                <a:gd name="T46" fmla="*/ 1706 w 1751"/>
                <a:gd name="T47" fmla="*/ 720 h 1315"/>
                <a:gd name="T48" fmla="*/ 1751 w 1751"/>
                <a:gd name="T49" fmla="*/ 450 h 1315"/>
                <a:gd name="T50" fmla="*/ 1641 w 1751"/>
                <a:gd name="T51" fmla="*/ 200 h 1315"/>
                <a:gd name="T52" fmla="*/ 1571 w 1751"/>
                <a:gd name="T53" fmla="*/ 140 h 1315"/>
                <a:gd name="T54" fmla="*/ 1431 w 1751"/>
                <a:gd name="T55" fmla="*/ 55 h 1315"/>
                <a:gd name="T56" fmla="*/ 1356 w 1751"/>
                <a:gd name="T57" fmla="*/ 25 h 1315"/>
                <a:gd name="T58" fmla="*/ 1281 w 1751"/>
                <a:gd name="T59" fmla="*/ 20 h 1315"/>
                <a:gd name="T60" fmla="*/ 936 w 1751"/>
                <a:gd name="T61" fmla="*/ 25 h 1315"/>
                <a:gd name="T62" fmla="*/ 816 w 1751"/>
                <a:gd name="T63" fmla="*/ 40 h 1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51"/>
                <a:gd name="T97" fmla="*/ 0 h 1315"/>
                <a:gd name="T98" fmla="*/ 1751 w 1751"/>
                <a:gd name="T99" fmla="*/ 1315 h 13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51" h="1315">
                  <a:moveTo>
                    <a:pt x="816" y="40"/>
                  </a:moveTo>
                  <a:cubicBezTo>
                    <a:pt x="715" y="44"/>
                    <a:pt x="620" y="53"/>
                    <a:pt x="521" y="65"/>
                  </a:cubicBezTo>
                  <a:cubicBezTo>
                    <a:pt x="484" y="77"/>
                    <a:pt x="439" y="79"/>
                    <a:pt x="401" y="85"/>
                  </a:cubicBezTo>
                  <a:cubicBezTo>
                    <a:pt x="366" y="96"/>
                    <a:pt x="330" y="101"/>
                    <a:pt x="296" y="115"/>
                  </a:cubicBezTo>
                  <a:cubicBezTo>
                    <a:pt x="265" y="127"/>
                    <a:pt x="236" y="142"/>
                    <a:pt x="206" y="155"/>
                  </a:cubicBezTo>
                  <a:cubicBezTo>
                    <a:pt x="177" y="183"/>
                    <a:pt x="114" y="207"/>
                    <a:pt x="96" y="245"/>
                  </a:cubicBezTo>
                  <a:cubicBezTo>
                    <a:pt x="84" y="268"/>
                    <a:pt x="71" y="289"/>
                    <a:pt x="56" y="310"/>
                  </a:cubicBezTo>
                  <a:cubicBezTo>
                    <a:pt x="48" y="333"/>
                    <a:pt x="35" y="356"/>
                    <a:pt x="31" y="380"/>
                  </a:cubicBezTo>
                  <a:cubicBezTo>
                    <a:pt x="17" y="447"/>
                    <a:pt x="14" y="517"/>
                    <a:pt x="1" y="585"/>
                  </a:cubicBezTo>
                  <a:cubicBezTo>
                    <a:pt x="3" y="637"/>
                    <a:pt x="0" y="721"/>
                    <a:pt x="16" y="780"/>
                  </a:cubicBezTo>
                  <a:cubicBezTo>
                    <a:pt x="33" y="842"/>
                    <a:pt x="77" y="892"/>
                    <a:pt x="106" y="950"/>
                  </a:cubicBezTo>
                  <a:cubicBezTo>
                    <a:pt x="115" y="969"/>
                    <a:pt x="119" y="991"/>
                    <a:pt x="131" y="1010"/>
                  </a:cubicBezTo>
                  <a:cubicBezTo>
                    <a:pt x="184" y="1095"/>
                    <a:pt x="256" y="1179"/>
                    <a:pt x="361" y="1200"/>
                  </a:cubicBezTo>
                  <a:cubicBezTo>
                    <a:pt x="394" y="1216"/>
                    <a:pt x="431" y="1216"/>
                    <a:pt x="466" y="1230"/>
                  </a:cubicBezTo>
                  <a:cubicBezTo>
                    <a:pt x="558" y="1267"/>
                    <a:pt x="657" y="1281"/>
                    <a:pt x="756" y="1290"/>
                  </a:cubicBezTo>
                  <a:cubicBezTo>
                    <a:pt x="883" y="1315"/>
                    <a:pt x="1044" y="1289"/>
                    <a:pt x="1176" y="1280"/>
                  </a:cubicBezTo>
                  <a:cubicBezTo>
                    <a:pt x="1209" y="1273"/>
                    <a:pt x="1242" y="1266"/>
                    <a:pt x="1276" y="1260"/>
                  </a:cubicBezTo>
                  <a:cubicBezTo>
                    <a:pt x="1311" y="1242"/>
                    <a:pt x="1357" y="1229"/>
                    <a:pt x="1396" y="1220"/>
                  </a:cubicBezTo>
                  <a:cubicBezTo>
                    <a:pt x="1416" y="1206"/>
                    <a:pt x="1440" y="1199"/>
                    <a:pt x="1461" y="1185"/>
                  </a:cubicBezTo>
                  <a:cubicBezTo>
                    <a:pt x="1484" y="1167"/>
                    <a:pt x="1506" y="1146"/>
                    <a:pt x="1531" y="1130"/>
                  </a:cubicBezTo>
                  <a:cubicBezTo>
                    <a:pt x="1550" y="1101"/>
                    <a:pt x="1582" y="1083"/>
                    <a:pt x="1601" y="1055"/>
                  </a:cubicBezTo>
                  <a:cubicBezTo>
                    <a:pt x="1615" y="1033"/>
                    <a:pt x="1631" y="1011"/>
                    <a:pt x="1646" y="990"/>
                  </a:cubicBezTo>
                  <a:cubicBezTo>
                    <a:pt x="1653" y="952"/>
                    <a:pt x="1676" y="891"/>
                    <a:pt x="1691" y="855"/>
                  </a:cubicBezTo>
                  <a:cubicBezTo>
                    <a:pt x="1697" y="810"/>
                    <a:pt x="1698" y="764"/>
                    <a:pt x="1706" y="720"/>
                  </a:cubicBezTo>
                  <a:cubicBezTo>
                    <a:pt x="1720" y="629"/>
                    <a:pt x="1740" y="541"/>
                    <a:pt x="1751" y="450"/>
                  </a:cubicBezTo>
                  <a:cubicBezTo>
                    <a:pt x="1740" y="362"/>
                    <a:pt x="1720" y="252"/>
                    <a:pt x="1641" y="200"/>
                  </a:cubicBezTo>
                  <a:cubicBezTo>
                    <a:pt x="1622" y="172"/>
                    <a:pt x="1595" y="164"/>
                    <a:pt x="1571" y="140"/>
                  </a:cubicBezTo>
                  <a:cubicBezTo>
                    <a:pt x="1530" y="99"/>
                    <a:pt x="1484" y="74"/>
                    <a:pt x="1431" y="55"/>
                  </a:cubicBezTo>
                  <a:cubicBezTo>
                    <a:pt x="1404" y="45"/>
                    <a:pt x="1385" y="28"/>
                    <a:pt x="1356" y="25"/>
                  </a:cubicBezTo>
                  <a:cubicBezTo>
                    <a:pt x="1331" y="21"/>
                    <a:pt x="1306" y="21"/>
                    <a:pt x="1281" y="20"/>
                  </a:cubicBezTo>
                  <a:cubicBezTo>
                    <a:pt x="1166" y="0"/>
                    <a:pt x="1050" y="12"/>
                    <a:pt x="936" y="25"/>
                  </a:cubicBezTo>
                  <a:cubicBezTo>
                    <a:pt x="925" y="26"/>
                    <a:pt x="830" y="25"/>
                    <a:pt x="816" y="40"/>
                  </a:cubicBezTo>
                  <a:close/>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374" name="Freeform 22"/>
            <p:cNvSpPr>
              <a:spLocks/>
            </p:cNvSpPr>
            <p:nvPr/>
          </p:nvSpPr>
          <p:spPr bwMode="auto">
            <a:xfrm>
              <a:off x="3069" y="1495"/>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375" name="Freeform 23"/>
            <p:cNvSpPr>
              <a:spLocks/>
            </p:cNvSpPr>
            <p:nvPr/>
          </p:nvSpPr>
          <p:spPr bwMode="auto">
            <a:xfrm flipH="1">
              <a:off x="5175" y="1511"/>
              <a:ext cx="466" cy="530"/>
            </a:xfrm>
            <a:custGeom>
              <a:avLst/>
              <a:gdLst>
                <a:gd name="T0" fmla="*/ 466 w 466"/>
                <a:gd name="T1" fmla="*/ 370 h 530"/>
                <a:gd name="T2" fmla="*/ 421 w 466"/>
                <a:gd name="T3" fmla="*/ 330 h 530"/>
                <a:gd name="T4" fmla="*/ 386 w 466"/>
                <a:gd name="T5" fmla="*/ 290 h 530"/>
                <a:gd name="T6" fmla="*/ 341 w 466"/>
                <a:gd name="T7" fmla="*/ 260 h 530"/>
                <a:gd name="T8" fmla="*/ 306 w 466"/>
                <a:gd name="T9" fmla="*/ 220 h 530"/>
                <a:gd name="T10" fmla="*/ 351 w 466"/>
                <a:gd name="T11" fmla="*/ 65 h 530"/>
                <a:gd name="T12" fmla="*/ 306 w 466"/>
                <a:gd name="T13" fmla="*/ 10 h 530"/>
                <a:gd name="T14" fmla="*/ 271 w 466"/>
                <a:gd name="T15" fmla="*/ 75 h 530"/>
                <a:gd name="T16" fmla="*/ 266 w 466"/>
                <a:gd name="T17" fmla="*/ 130 h 530"/>
                <a:gd name="T18" fmla="*/ 251 w 466"/>
                <a:gd name="T19" fmla="*/ 125 h 530"/>
                <a:gd name="T20" fmla="*/ 206 w 466"/>
                <a:gd name="T21" fmla="*/ 90 h 530"/>
                <a:gd name="T22" fmla="*/ 166 w 466"/>
                <a:gd name="T23" fmla="*/ 65 h 530"/>
                <a:gd name="T24" fmla="*/ 136 w 466"/>
                <a:gd name="T25" fmla="*/ 55 h 530"/>
                <a:gd name="T26" fmla="*/ 121 w 466"/>
                <a:gd name="T27" fmla="*/ 50 h 530"/>
                <a:gd name="T28" fmla="*/ 131 w 466"/>
                <a:gd name="T29" fmla="*/ 125 h 530"/>
                <a:gd name="T30" fmla="*/ 161 w 466"/>
                <a:gd name="T31" fmla="*/ 145 h 530"/>
                <a:gd name="T32" fmla="*/ 181 w 466"/>
                <a:gd name="T33" fmla="*/ 165 h 530"/>
                <a:gd name="T34" fmla="*/ 196 w 466"/>
                <a:gd name="T35" fmla="*/ 170 h 530"/>
                <a:gd name="T36" fmla="*/ 131 w 466"/>
                <a:gd name="T37" fmla="*/ 140 h 530"/>
                <a:gd name="T38" fmla="*/ 86 w 466"/>
                <a:gd name="T39" fmla="*/ 125 h 530"/>
                <a:gd name="T40" fmla="*/ 71 w 466"/>
                <a:gd name="T41" fmla="*/ 120 h 530"/>
                <a:gd name="T42" fmla="*/ 61 w 466"/>
                <a:gd name="T43" fmla="*/ 190 h 530"/>
                <a:gd name="T44" fmla="*/ 116 w 466"/>
                <a:gd name="T45" fmla="*/ 220 h 530"/>
                <a:gd name="T46" fmla="*/ 146 w 466"/>
                <a:gd name="T47" fmla="*/ 230 h 530"/>
                <a:gd name="T48" fmla="*/ 161 w 466"/>
                <a:gd name="T49" fmla="*/ 245 h 530"/>
                <a:gd name="T50" fmla="*/ 56 w 466"/>
                <a:gd name="T51" fmla="*/ 210 h 530"/>
                <a:gd name="T52" fmla="*/ 26 w 466"/>
                <a:gd name="T53" fmla="*/ 200 h 530"/>
                <a:gd name="T54" fmla="*/ 26 w 466"/>
                <a:gd name="T55" fmla="*/ 245 h 530"/>
                <a:gd name="T56" fmla="*/ 116 w 466"/>
                <a:gd name="T57" fmla="*/ 290 h 530"/>
                <a:gd name="T58" fmla="*/ 146 w 466"/>
                <a:gd name="T59" fmla="*/ 300 h 530"/>
                <a:gd name="T60" fmla="*/ 161 w 466"/>
                <a:gd name="T61" fmla="*/ 305 h 530"/>
                <a:gd name="T62" fmla="*/ 146 w 466"/>
                <a:gd name="T63" fmla="*/ 300 h 530"/>
                <a:gd name="T64" fmla="*/ 66 w 466"/>
                <a:gd name="T65" fmla="*/ 280 h 530"/>
                <a:gd name="T66" fmla="*/ 51 w 466"/>
                <a:gd name="T67" fmla="*/ 275 h 530"/>
                <a:gd name="T68" fmla="*/ 16 w 466"/>
                <a:gd name="T69" fmla="*/ 295 h 530"/>
                <a:gd name="T70" fmla="*/ 61 w 466"/>
                <a:gd name="T71" fmla="*/ 325 h 530"/>
                <a:gd name="T72" fmla="*/ 246 w 466"/>
                <a:gd name="T73" fmla="*/ 410 h 530"/>
                <a:gd name="T74" fmla="*/ 321 w 466"/>
                <a:gd name="T75" fmla="*/ 460 h 530"/>
                <a:gd name="T76" fmla="*/ 341 w 466"/>
                <a:gd name="T77" fmla="*/ 490 h 530"/>
                <a:gd name="T78" fmla="*/ 361 w 466"/>
                <a:gd name="T79" fmla="*/ 505 h 530"/>
                <a:gd name="T80" fmla="*/ 391 w 466"/>
                <a:gd name="T81" fmla="*/ 530 h 5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6"/>
                <a:gd name="T124" fmla="*/ 0 h 530"/>
                <a:gd name="T125" fmla="*/ 466 w 466"/>
                <a:gd name="T126" fmla="*/ 530 h 5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6" h="530">
                  <a:moveTo>
                    <a:pt x="466" y="370"/>
                  </a:moveTo>
                  <a:cubicBezTo>
                    <a:pt x="431" y="335"/>
                    <a:pt x="447" y="347"/>
                    <a:pt x="421" y="330"/>
                  </a:cubicBezTo>
                  <a:cubicBezTo>
                    <a:pt x="397" y="294"/>
                    <a:pt x="411" y="306"/>
                    <a:pt x="386" y="290"/>
                  </a:cubicBezTo>
                  <a:cubicBezTo>
                    <a:pt x="373" y="270"/>
                    <a:pt x="361" y="270"/>
                    <a:pt x="341" y="260"/>
                  </a:cubicBezTo>
                  <a:cubicBezTo>
                    <a:pt x="330" y="243"/>
                    <a:pt x="316" y="236"/>
                    <a:pt x="306" y="220"/>
                  </a:cubicBezTo>
                  <a:cubicBezTo>
                    <a:pt x="315" y="165"/>
                    <a:pt x="340" y="118"/>
                    <a:pt x="351" y="65"/>
                  </a:cubicBezTo>
                  <a:cubicBezTo>
                    <a:pt x="345" y="7"/>
                    <a:pt x="355" y="0"/>
                    <a:pt x="306" y="10"/>
                  </a:cubicBezTo>
                  <a:cubicBezTo>
                    <a:pt x="292" y="30"/>
                    <a:pt x="278" y="52"/>
                    <a:pt x="271" y="75"/>
                  </a:cubicBezTo>
                  <a:cubicBezTo>
                    <a:pt x="269" y="93"/>
                    <a:pt x="272" y="112"/>
                    <a:pt x="266" y="130"/>
                  </a:cubicBezTo>
                  <a:cubicBezTo>
                    <a:pt x="264" y="134"/>
                    <a:pt x="255" y="127"/>
                    <a:pt x="251" y="125"/>
                  </a:cubicBezTo>
                  <a:cubicBezTo>
                    <a:pt x="174" y="82"/>
                    <a:pt x="253" y="124"/>
                    <a:pt x="206" y="90"/>
                  </a:cubicBezTo>
                  <a:cubicBezTo>
                    <a:pt x="193" y="80"/>
                    <a:pt x="180" y="69"/>
                    <a:pt x="166" y="65"/>
                  </a:cubicBezTo>
                  <a:cubicBezTo>
                    <a:pt x="156" y="61"/>
                    <a:pt x="146" y="58"/>
                    <a:pt x="136" y="55"/>
                  </a:cubicBezTo>
                  <a:cubicBezTo>
                    <a:pt x="131" y="53"/>
                    <a:pt x="121" y="50"/>
                    <a:pt x="121" y="50"/>
                  </a:cubicBezTo>
                  <a:cubicBezTo>
                    <a:pt x="69" y="62"/>
                    <a:pt x="103" y="105"/>
                    <a:pt x="131" y="125"/>
                  </a:cubicBezTo>
                  <a:cubicBezTo>
                    <a:pt x="140" y="131"/>
                    <a:pt x="152" y="136"/>
                    <a:pt x="161" y="145"/>
                  </a:cubicBezTo>
                  <a:cubicBezTo>
                    <a:pt x="167" y="151"/>
                    <a:pt x="173" y="159"/>
                    <a:pt x="181" y="165"/>
                  </a:cubicBezTo>
                  <a:cubicBezTo>
                    <a:pt x="185" y="168"/>
                    <a:pt x="201" y="170"/>
                    <a:pt x="196" y="170"/>
                  </a:cubicBezTo>
                  <a:cubicBezTo>
                    <a:pt x="167" y="170"/>
                    <a:pt x="155" y="148"/>
                    <a:pt x="131" y="140"/>
                  </a:cubicBezTo>
                  <a:cubicBezTo>
                    <a:pt x="116" y="135"/>
                    <a:pt x="101" y="130"/>
                    <a:pt x="86" y="125"/>
                  </a:cubicBezTo>
                  <a:cubicBezTo>
                    <a:pt x="81" y="123"/>
                    <a:pt x="71" y="120"/>
                    <a:pt x="71" y="120"/>
                  </a:cubicBezTo>
                  <a:cubicBezTo>
                    <a:pt x="44" y="128"/>
                    <a:pt x="42" y="168"/>
                    <a:pt x="61" y="190"/>
                  </a:cubicBezTo>
                  <a:cubicBezTo>
                    <a:pt x="79" y="211"/>
                    <a:pt x="90" y="211"/>
                    <a:pt x="116" y="220"/>
                  </a:cubicBezTo>
                  <a:cubicBezTo>
                    <a:pt x="126" y="223"/>
                    <a:pt x="146" y="230"/>
                    <a:pt x="146" y="230"/>
                  </a:cubicBezTo>
                  <a:cubicBezTo>
                    <a:pt x="151" y="235"/>
                    <a:pt x="167" y="247"/>
                    <a:pt x="161" y="245"/>
                  </a:cubicBezTo>
                  <a:cubicBezTo>
                    <a:pt x="125" y="233"/>
                    <a:pt x="91" y="221"/>
                    <a:pt x="56" y="210"/>
                  </a:cubicBezTo>
                  <a:cubicBezTo>
                    <a:pt x="46" y="206"/>
                    <a:pt x="26" y="200"/>
                    <a:pt x="26" y="200"/>
                  </a:cubicBezTo>
                  <a:cubicBezTo>
                    <a:pt x="0" y="208"/>
                    <a:pt x="8" y="231"/>
                    <a:pt x="26" y="245"/>
                  </a:cubicBezTo>
                  <a:cubicBezTo>
                    <a:pt x="40" y="256"/>
                    <a:pt x="96" y="281"/>
                    <a:pt x="116" y="290"/>
                  </a:cubicBezTo>
                  <a:cubicBezTo>
                    <a:pt x="125" y="294"/>
                    <a:pt x="136" y="296"/>
                    <a:pt x="146" y="300"/>
                  </a:cubicBezTo>
                  <a:cubicBezTo>
                    <a:pt x="151" y="301"/>
                    <a:pt x="161" y="305"/>
                    <a:pt x="161" y="305"/>
                  </a:cubicBezTo>
                  <a:cubicBezTo>
                    <a:pt x="161" y="305"/>
                    <a:pt x="151" y="301"/>
                    <a:pt x="146" y="300"/>
                  </a:cubicBezTo>
                  <a:cubicBezTo>
                    <a:pt x="85" y="287"/>
                    <a:pt x="112" y="295"/>
                    <a:pt x="66" y="280"/>
                  </a:cubicBezTo>
                  <a:cubicBezTo>
                    <a:pt x="61" y="278"/>
                    <a:pt x="51" y="275"/>
                    <a:pt x="51" y="275"/>
                  </a:cubicBezTo>
                  <a:cubicBezTo>
                    <a:pt x="38" y="277"/>
                    <a:pt x="12" y="272"/>
                    <a:pt x="16" y="295"/>
                  </a:cubicBezTo>
                  <a:cubicBezTo>
                    <a:pt x="19" y="316"/>
                    <a:pt x="46" y="316"/>
                    <a:pt x="61" y="325"/>
                  </a:cubicBezTo>
                  <a:cubicBezTo>
                    <a:pt x="121" y="358"/>
                    <a:pt x="175" y="399"/>
                    <a:pt x="246" y="410"/>
                  </a:cubicBezTo>
                  <a:cubicBezTo>
                    <a:pt x="278" y="420"/>
                    <a:pt x="300" y="428"/>
                    <a:pt x="321" y="460"/>
                  </a:cubicBezTo>
                  <a:cubicBezTo>
                    <a:pt x="327" y="470"/>
                    <a:pt x="331" y="482"/>
                    <a:pt x="341" y="490"/>
                  </a:cubicBezTo>
                  <a:cubicBezTo>
                    <a:pt x="347" y="495"/>
                    <a:pt x="355" y="499"/>
                    <a:pt x="361" y="505"/>
                  </a:cubicBezTo>
                  <a:cubicBezTo>
                    <a:pt x="371" y="515"/>
                    <a:pt x="373" y="530"/>
                    <a:pt x="391" y="530"/>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376" name="Freeform 24"/>
            <p:cNvSpPr>
              <a:spLocks/>
            </p:cNvSpPr>
            <p:nvPr/>
          </p:nvSpPr>
          <p:spPr bwMode="auto">
            <a:xfrm>
              <a:off x="3660" y="2935"/>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377" name="Freeform 25"/>
            <p:cNvSpPr>
              <a:spLocks/>
            </p:cNvSpPr>
            <p:nvPr/>
          </p:nvSpPr>
          <p:spPr bwMode="auto">
            <a:xfrm flipH="1">
              <a:off x="4406" y="2926"/>
              <a:ext cx="725" cy="467"/>
            </a:xfrm>
            <a:custGeom>
              <a:avLst/>
              <a:gdLst>
                <a:gd name="T0" fmla="*/ 345 w 725"/>
                <a:gd name="T1" fmla="*/ 0 h 467"/>
                <a:gd name="T2" fmla="*/ 360 w 725"/>
                <a:gd name="T3" fmla="*/ 160 h 467"/>
                <a:gd name="T4" fmla="*/ 315 w 725"/>
                <a:gd name="T5" fmla="*/ 175 h 467"/>
                <a:gd name="T6" fmla="*/ 120 w 725"/>
                <a:gd name="T7" fmla="*/ 190 h 467"/>
                <a:gd name="T8" fmla="*/ 35 w 725"/>
                <a:gd name="T9" fmla="*/ 250 h 467"/>
                <a:gd name="T10" fmla="*/ 10 w 725"/>
                <a:gd name="T11" fmla="*/ 280 h 467"/>
                <a:gd name="T12" fmla="*/ 0 w 725"/>
                <a:gd name="T13" fmla="*/ 310 h 467"/>
                <a:gd name="T14" fmla="*/ 20 w 725"/>
                <a:gd name="T15" fmla="*/ 380 h 467"/>
                <a:gd name="T16" fmla="*/ 240 w 725"/>
                <a:gd name="T17" fmla="*/ 465 h 467"/>
                <a:gd name="T18" fmla="*/ 635 w 725"/>
                <a:gd name="T19" fmla="*/ 460 h 467"/>
                <a:gd name="T20" fmla="*/ 690 w 725"/>
                <a:gd name="T21" fmla="*/ 420 h 467"/>
                <a:gd name="T22" fmla="*/ 710 w 725"/>
                <a:gd name="T23" fmla="*/ 355 h 467"/>
                <a:gd name="T24" fmla="*/ 715 w 725"/>
                <a:gd name="T25" fmla="*/ 220 h 467"/>
                <a:gd name="T26" fmla="*/ 680 w 725"/>
                <a:gd name="T27" fmla="*/ 145 h 467"/>
                <a:gd name="T28" fmla="*/ 665 w 725"/>
                <a:gd name="T29" fmla="*/ 15 h 4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467"/>
                <a:gd name="T47" fmla="*/ 725 w 725"/>
                <a:gd name="T48" fmla="*/ 467 h 4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467">
                  <a:moveTo>
                    <a:pt x="345" y="0"/>
                  </a:moveTo>
                  <a:cubicBezTo>
                    <a:pt x="358" y="52"/>
                    <a:pt x="340" y="101"/>
                    <a:pt x="360" y="160"/>
                  </a:cubicBezTo>
                  <a:cubicBezTo>
                    <a:pt x="351" y="185"/>
                    <a:pt x="340" y="180"/>
                    <a:pt x="315" y="175"/>
                  </a:cubicBezTo>
                  <a:cubicBezTo>
                    <a:pt x="249" y="181"/>
                    <a:pt x="184" y="180"/>
                    <a:pt x="120" y="190"/>
                  </a:cubicBezTo>
                  <a:cubicBezTo>
                    <a:pt x="69" y="206"/>
                    <a:pt x="73" y="224"/>
                    <a:pt x="35" y="250"/>
                  </a:cubicBezTo>
                  <a:cubicBezTo>
                    <a:pt x="27" y="260"/>
                    <a:pt x="16" y="268"/>
                    <a:pt x="10" y="280"/>
                  </a:cubicBezTo>
                  <a:cubicBezTo>
                    <a:pt x="4" y="289"/>
                    <a:pt x="0" y="310"/>
                    <a:pt x="0" y="310"/>
                  </a:cubicBezTo>
                  <a:cubicBezTo>
                    <a:pt x="5" y="332"/>
                    <a:pt x="7" y="359"/>
                    <a:pt x="20" y="380"/>
                  </a:cubicBezTo>
                  <a:cubicBezTo>
                    <a:pt x="55" y="436"/>
                    <a:pt x="180" y="456"/>
                    <a:pt x="240" y="465"/>
                  </a:cubicBezTo>
                  <a:cubicBezTo>
                    <a:pt x="371" y="461"/>
                    <a:pt x="503" y="467"/>
                    <a:pt x="635" y="460"/>
                  </a:cubicBezTo>
                  <a:cubicBezTo>
                    <a:pt x="656" y="454"/>
                    <a:pt x="690" y="420"/>
                    <a:pt x="690" y="420"/>
                  </a:cubicBezTo>
                  <a:cubicBezTo>
                    <a:pt x="697" y="398"/>
                    <a:pt x="702" y="376"/>
                    <a:pt x="710" y="355"/>
                  </a:cubicBezTo>
                  <a:cubicBezTo>
                    <a:pt x="719" y="289"/>
                    <a:pt x="725" y="284"/>
                    <a:pt x="715" y="220"/>
                  </a:cubicBezTo>
                  <a:cubicBezTo>
                    <a:pt x="710" y="190"/>
                    <a:pt x="689" y="172"/>
                    <a:pt x="680" y="145"/>
                  </a:cubicBezTo>
                  <a:cubicBezTo>
                    <a:pt x="676" y="103"/>
                    <a:pt x="665" y="57"/>
                    <a:pt x="665" y="15"/>
                  </a:cubicBez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7359" name="Rectangle 26"/>
          <p:cNvSpPr>
            <a:spLocks noChangeArrowheads="1"/>
          </p:cNvSpPr>
          <p:nvPr/>
        </p:nvSpPr>
        <p:spPr bwMode="auto">
          <a:xfrm>
            <a:off x="6546850" y="5476875"/>
            <a:ext cx="361950" cy="3635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703F3"/>
              </a:solidFill>
            </a:endParaRPr>
          </a:p>
        </p:txBody>
      </p:sp>
      <p:sp>
        <p:nvSpPr>
          <p:cNvPr id="57360" name="Rectangle 27"/>
          <p:cNvSpPr>
            <a:spLocks noChangeArrowheads="1"/>
          </p:cNvSpPr>
          <p:nvPr/>
        </p:nvSpPr>
        <p:spPr bwMode="auto">
          <a:xfrm>
            <a:off x="6913563" y="5478463"/>
            <a:ext cx="361950" cy="3635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703F3"/>
              </a:solidFill>
            </a:endParaRPr>
          </a:p>
        </p:txBody>
      </p:sp>
      <p:sp>
        <p:nvSpPr>
          <p:cNvPr id="57361" name="Rectangle 125"/>
          <p:cNvSpPr>
            <a:spLocks noChangeArrowheads="1"/>
          </p:cNvSpPr>
          <p:nvPr/>
        </p:nvSpPr>
        <p:spPr bwMode="auto">
          <a:xfrm>
            <a:off x="6624638" y="5805488"/>
            <a:ext cx="2619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a:solidFill>
                  <a:srgbClr val="000000"/>
                </a:solidFill>
              </a:rPr>
              <a:t>x</a:t>
            </a:r>
          </a:p>
        </p:txBody>
      </p:sp>
      <p:sp>
        <p:nvSpPr>
          <p:cNvPr id="57362" name="Rectangle 126"/>
          <p:cNvSpPr>
            <a:spLocks noChangeArrowheads="1"/>
          </p:cNvSpPr>
          <p:nvPr/>
        </p:nvSpPr>
        <p:spPr bwMode="auto">
          <a:xfrm>
            <a:off x="6954838" y="5803900"/>
            <a:ext cx="2746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a:solidFill>
                  <a:srgbClr val="000000"/>
                </a:solidFill>
              </a:rPr>
              <a:t>y</a:t>
            </a:r>
          </a:p>
        </p:txBody>
      </p:sp>
      <p:sp>
        <p:nvSpPr>
          <p:cNvPr id="57363" name="Freeform 35"/>
          <p:cNvSpPr>
            <a:spLocks noChangeArrowheads="1"/>
          </p:cNvSpPr>
          <p:nvPr/>
        </p:nvSpPr>
        <p:spPr bwMode="auto">
          <a:xfrm rot="4662739">
            <a:off x="6728618" y="1796257"/>
            <a:ext cx="2995613" cy="603250"/>
          </a:xfrm>
          <a:custGeom>
            <a:avLst/>
            <a:gdLst>
              <a:gd name="T0" fmla="*/ 0 w 2010931"/>
              <a:gd name="T1" fmla="*/ 24017678 h 380694"/>
              <a:gd name="T2" fmla="*/ 7328003 w 2010931"/>
              <a:gd name="T3" fmla="*/ 12889813 h 380694"/>
              <a:gd name="T4" fmla="*/ 16249086 w 2010931"/>
              <a:gd name="T5" fmla="*/ 5100314 h 380694"/>
              <a:gd name="T6" fmla="*/ 34409746 w 2010931"/>
              <a:gd name="T7" fmla="*/ 92749 h 380694"/>
              <a:gd name="T8" fmla="*/ 58942666 w 2010931"/>
              <a:gd name="T9" fmla="*/ 4543940 h 380694"/>
              <a:gd name="T10" fmla="*/ 69456788 w 2010931"/>
              <a:gd name="T11" fmla="*/ 12333421 h 380694"/>
              <a:gd name="T12" fmla="*/ 72642841 w 2010931"/>
              <a:gd name="T13" fmla="*/ 20679295 h 380694"/>
              <a:gd name="T14" fmla="*/ 0 60000 65536"/>
              <a:gd name="T15" fmla="*/ 0 60000 65536"/>
              <a:gd name="T16" fmla="*/ 0 60000 65536"/>
              <a:gd name="T17" fmla="*/ 0 60000 65536"/>
              <a:gd name="T18" fmla="*/ 0 60000 65536"/>
              <a:gd name="T19" fmla="*/ 0 60000 65536"/>
              <a:gd name="T20" fmla="*/ 0 60000 65536"/>
              <a:gd name="T21" fmla="*/ 0 w 2010931"/>
              <a:gd name="T22" fmla="*/ 0 h 380694"/>
              <a:gd name="T23" fmla="*/ 2010931 w 2010931"/>
              <a:gd name="T24" fmla="*/ 380694 h 3806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10931" h="380694">
                <a:moveTo>
                  <a:pt x="0" y="380694"/>
                </a:moveTo>
                <a:cubicBezTo>
                  <a:pt x="63944" y="317490"/>
                  <a:pt x="127888" y="254286"/>
                  <a:pt x="202857" y="204311"/>
                </a:cubicBezTo>
                <a:cubicBezTo>
                  <a:pt x="277826" y="154336"/>
                  <a:pt x="324866" y="114650"/>
                  <a:pt x="449814" y="80843"/>
                </a:cubicBezTo>
                <a:cubicBezTo>
                  <a:pt x="574762" y="47036"/>
                  <a:pt x="755569" y="2940"/>
                  <a:pt x="952546" y="1470"/>
                </a:cubicBezTo>
                <a:cubicBezTo>
                  <a:pt x="1149523" y="0"/>
                  <a:pt x="1469978" y="39687"/>
                  <a:pt x="1631676" y="72024"/>
                </a:cubicBezTo>
                <a:cubicBezTo>
                  <a:pt x="1793374" y="104361"/>
                  <a:pt x="1859523" y="152866"/>
                  <a:pt x="1922732" y="195492"/>
                </a:cubicBezTo>
                <a:cubicBezTo>
                  <a:pt x="1985941" y="238118"/>
                  <a:pt x="1996231" y="301322"/>
                  <a:pt x="2010931" y="327779"/>
                </a:cubicBezTo>
              </a:path>
            </a:pathLst>
          </a:custGeom>
          <a:noFill/>
          <a:ln w="34925">
            <a:solidFill>
              <a:srgbClr val="800000"/>
            </a:solidFill>
            <a:round/>
            <a:headEnd type="oval" w="lg" len="lg"/>
            <a:tailEnd type="stealth" w="lg" len="lg"/>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7364" name="Freeform 36"/>
          <p:cNvSpPr>
            <a:spLocks noChangeArrowheads="1"/>
          </p:cNvSpPr>
          <p:nvPr/>
        </p:nvSpPr>
        <p:spPr bwMode="auto">
          <a:xfrm rot="16937261" flipH="1">
            <a:off x="5165726" y="3179762"/>
            <a:ext cx="3281362" cy="792163"/>
          </a:xfrm>
          <a:custGeom>
            <a:avLst/>
            <a:gdLst>
              <a:gd name="T0" fmla="*/ 0 w 2010931"/>
              <a:gd name="T1" fmla="*/ 278527970 h 380694"/>
              <a:gd name="T2" fmla="*/ 16639246 w 2010931"/>
              <a:gd name="T3" fmla="*/ 149480574 h 380694"/>
              <a:gd name="T4" fmla="*/ 36895743 w 2010931"/>
              <a:gd name="T5" fmla="*/ 59147313 h 380694"/>
              <a:gd name="T6" fmla="*/ 78131969 w 2010931"/>
              <a:gd name="T7" fmla="*/ 1075511 h 380694"/>
              <a:gd name="T8" fmla="*/ 133837239 w 2010931"/>
              <a:gd name="T9" fmla="*/ 52695091 h 380694"/>
              <a:gd name="T10" fmla="*/ 157710921 w 2010931"/>
              <a:gd name="T11" fmla="*/ 143028349 h 380694"/>
              <a:gd name="T12" fmla="*/ 164945363 w 2010931"/>
              <a:gd name="T13" fmla="*/ 239813591 h 380694"/>
              <a:gd name="T14" fmla="*/ 0 60000 65536"/>
              <a:gd name="T15" fmla="*/ 0 60000 65536"/>
              <a:gd name="T16" fmla="*/ 0 60000 65536"/>
              <a:gd name="T17" fmla="*/ 0 60000 65536"/>
              <a:gd name="T18" fmla="*/ 0 60000 65536"/>
              <a:gd name="T19" fmla="*/ 0 60000 65536"/>
              <a:gd name="T20" fmla="*/ 0 60000 65536"/>
              <a:gd name="T21" fmla="*/ 0 w 2010931"/>
              <a:gd name="T22" fmla="*/ 0 h 380694"/>
              <a:gd name="T23" fmla="*/ 2010931 w 2010931"/>
              <a:gd name="T24" fmla="*/ 380694 h 3806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10931" h="380694">
                <a:moveTo>
                  <a:pt x="0" y="380694"/>
                </a:moveTo>
                <a:cubicBezTo>
                  <a:pt x="63944" y="317490"/>
                  <a:pt x="127888" y="254286"/>
                  <a:pt x="202857" y="204311"/>
                </a:cubicBezTo>
                <a:cubicBezTo>
                  <a:pt x="277826" y="154336"/>
                  <a:pt x="324866" y="114650"/>
                  <a:pt x="449814" y="80843"/>
                </a:cubicBezTo>
                <a:cubicBezTo>
                  <a:pt x="574762" y="47036"/>
                  <a:pt x="755569" y="2940"/>
                  <a:pt x="952546" y="1470"/>
                </a:cubicBezTo>
                <a:cubicBezTo>
                  <a:pt x="1149523" y="0"/>
                  <a:pt x="1469978" y="39687"/>
                  <a:pt x="1631676" y="72024"/>
                </a:cubicBezTo>
                <a:cubicBezTo>
                  <a:pt x="1793374" y="104361"/>
                  <a:pt x="1859523" y="152866"/>
                  <a:pt x="1922732" y="195492"/>
                </a:cubicBezTo>
                <a:cubicBezTo>
                  <a:pt x="1985941" y="238118"/>
                  <a:pt x="1996231" y="301322"/>
                  <a:pt x="2010931" y="327779"/>
                </a:cubicBezTo>
              </a:path>
            </a:pathLst>
          </a:custGeom>
          <a:noFill/>
          <a:ln w="34925">
            <a:solidFill>
              <a:srgbClr val="800000"/>
            </a:solidFill>
            <a:round/>
            <a:headEnd type="oval" w="lg" len="lg"/>
            <a:tailEnd type="stealth" w="lg" len="lg"/>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7365" name="Text Box 99"/>
          <p:cNvSpPr txBox="1">
            <a:spLocks noChangeArrowheads="1"/>
          </p:cNvSpPr>
          <p:nvPr/>
        </p:nvSpPr>
        <p:spPr bwMode="auto">
          <a:xfrm>
            <a:off x="6559550" y="5483225"/>
            <a:ext cx="3254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00000"/>
                </a:solidFill>
              </a:rPr>
              <a:t>7</a:t>
            </a:r>
          </a:p>
        </p:txBody>
      </p:sp>
      <p:sp>
        <p:nvSpPr>
          <p:cNvPr id="57366" name="Text Box 100"/>
          <p:cNvSpPr txBox="1">
            <a:spLocks noChangeArrowheads="1"/>
          </p:cNvSpPr>
          <p:nvPr/>
        </p:nvSpPr>
        <p:spPr bwMode="auto">
          <a:xfrm>
            <a:off x="6921500" y="5483225"/>
            <a:ext cx="3254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00000"/>
                </a:solidFill>
              </a:rPr>
              <a:t>8</a:t>
            </a:r>
          </a:p>
        </p:txBody>
      </p:sp>
      <p:sp>
        <p:nvSpPr>
          <p:cNvPr id="57367" name="Rectangle 39"/>
          <p:cNvSpPr>
            <a:spLocks noChangeArrowheads="1"/>
          </p:cNvSpPr>
          <p:nvPr/>
        </p:nvSpPr>
        <p:spPr bwMode="auto">
          <a:xfrm>
            <a:off x="1606550" y="5884863"/>
            <a:ext cx="4038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a:solidFill>
                  <a:srgbClr val="04841C"/>
                </a:solidFill>
              </a:rPr>
              <a:t>What will print here?</a:t>
            </a:r>
            <a:endParaRPr lang="en-US" altLang="en-US" sz="3200" b="1" i="1">
              <a:solidFill>
                <a:srgbClr val="04841C"/>
              </a:solidFill>
            </a:endParaRPr>
          </a:p>
        </p:txBody>
      </p:sp>
      <p:sp>
        <p:nvSpPr>
          <p:cNvPr id="57368" name="Rectangle 21"/>
          <p:cNvSpPr>
            <a:spLocks noChangeArrowheads="1"/>
          </p:cNvSpPr>
          <p:nvPr/>
        </p:nvSpPr>
        <p:spPr bwMode="auto">
          <a:xfrm rot="5400000">
            <a:off x="8211344" y="1313656"/>
            <a:ext cx="86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latin typeface="Cambria" pitchFamily="18" charset="0"/>
              </a:rPr>
              <a:t>STACK</a:t>
            </a:r>
            <a:endParaRPr lang="en-US" altLang="en-US" sz="1800" b="1">
              <a:solidFill>
                <a:srgbClr val="0703F3"/>
              </a:solidFill>
            </a:endParaRPr>
          </a:p>
        </p:txBody>
      </p:sp>
      <p:sp>
        <p:nvSpPr>
          <p:cNvPr id="57369" name="Rectangle 21"/>
          <p:cNvSpPr>
            <a:spLocks noChangeArrowheads="1"/>
          </p:cNvSpPr>
          <p:nvPr/>
        </p:nvSpPr>
        <p:spPr bwMode="auto">
          <a:xfrm rot="5400000">
            <a:off x="8267700" y="5448300"/>
            <a:ext cx="750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latin typeface="Cambria" pitchFamily="18" charset="0"/>
              </a:rPr>
              <a:t>HEAP</a:t>
            </a:r>
            <a:endParaRPr lang="en-US" altLang="en-US" sz="1800" b="1">
              <a:solidFill>
                <a:srgbClr val="0703F3"/>
              </a:solidFill>
            </a:endParaRPr>
          </a:p>
        </p:txBody>
      </p:sp>
      <p:sp>
        <p:nvSpPr>
          <p:cNvPr id="57370" name="Rectangle 44"/>
          <p:cNvSpPr>
            <a:spLocks noChangeArrowheads="1"/>
          </p:cNvSpPr>
          <p:nvPr/>
        </p:nvSpPr>
        <p:spPr bwMode="auto">
          <a:xfrm>
            <a:off x="71438" y="6429375"/>
            <a:ext cx="1344612"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a:solidFill>
                  <a:srgbClr val="04841C"/>
                </a:solidFill>
              </a:rPr>
              <a:t>No curlies?</a:t>
            </a:r>
            <a:endParaRPr lang="en-US" altLang="en-US" sz="1500" b="1" i="1">
              <a:solidFill>
                <a:srgbClr val="04841C"/>
              </a:solidFill>
            </a:endParaRPr>
          </a:p>
        </p:txBody>
      </p:sp>
      <p:cxnSp>
        <p:nvCxnSpPr>
          <p:cNvPr id="57371" name="Straight Arrow Connector 36"/>
          <p:cNvCxnSpPr>
            <a:cxnSpLocks noChangeShapeType="1"/>
          </p:cNvCxnSpPr>
          <p:nvPr/>
        </p:nvCxnSpPr>
        <p:spPr bwMode="auto">
          <a:xfrm flipV="1">
            <a:off x="409575" y="4670425"/>
            <a:ext cx="515938" cy="1733550"/>
          </a:xfrm>
          <a:prstGeom prst="straightConnector1">
            <a:avLst/>
          </a:prstGeom>
          <a:noFill/>
          <a:ln w="9525">
            <a:solidFill>
              <a:srgbClr val="008000"/>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mc:Choice xmlns:p14="http://schemas.microsoft.com/office/powerpoint/2010/main" Requires="p14">
          <p:contentPart p14:bwMode="auto" r:id="rId2">
            <p14:nvContentPartPr>
              <p14:cNvPr id="3075" name="Ink 38"/>
              <p14:cNvContentPartPr>
                <a14:cpLocks xmlns:a14="http://schemas.microsoft.com/office/drawing/2010/main" noRot="1" noChangeAspect="1" noEditPoints="1" noChangeArrowheads="1" noChangeShapeType="1"/>
              </p14:cNvContentPartPr>
              <p14:nvPr/>
            </p14:nvContentPartPr>
            <p14:xfrm>
              <a:off x="2212975" y="2425700"/>
              <a:ext cx="14288" cy="23813"/>
            </p14:xfrm>
          </p:contentPart>
        </mc:Choice>
        <mc:Fallback>
          <p:pic>
            <p:nvPicPr>
              <p:cNvPr id="3075" name="Ink 38"/>
              <p:cNvPicPr>
                <a:picLocks noRot="1" noChangeAspect="1" noEditPoints="1" noChangeArrowheads="1" noChangeShapeType="1"/>
              </p:cNvPicPr>
              <p:nvPr/>
            </p:nvPicPr>
            <p:blipFill>
              <a:blip r:embed="rId3"/>
              <a:stretch>
                <a:fillRect/>
              </a:stretch>
            </p:blipFill>
            <p:spPr>
              <a:xfrm>
                <a:off x="2204402" y="2419206"/>
                <a:ext cx="29290" cy="38967"/>
              </a:xfrm>
              <a:prstGeom prst="rect">
                <a:avLst/>
              </a:prstGeom>
            </p:spPr>
          </p:pic>
        </mc:Fallback>
      </mc:AlternateContent>
    </p:spTree>
    <p:extLst>
      <p:ext uri="{BB962C8B-B14F-4D97-AF65-F5344CB8AC3E}">
        <p14:creationId xmlns:p14="http://schemas.microsoft.com/office/powerpoint/2010/main" val="387349241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ChangeArrowheads="1"/>
          </p:cNvSpPr>
          <p:nvPr/>
        </p:nvSpPr>
        <p:spPr bwMode="auto">
          <a:xfrm>
            <a:off x="152400" y="187325"/>
            <a:ext cx="7488238" cy="638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ts val="700"/>
              </a:lnSpc>
            </a:pPr>
            <a:r>
              <a:rPr lang="en-US" altLang="en-US" sz="1200" b="1">
                <a:solidFill>
                  <a:srgbClr val="000000"/>
                </a:solidFill>
                <a:latin typeface="Courier New" pitchFamily="49" charset="0"/>
                <a:cs typeface="Courier New" pitchFamily="49" charset="0"/>
              </a:rPr>
              <a:t>class Point</a:t>
            </a:r>
          </a:p>
          <a:p>
            <a:pPr>
              <a:lnSpc>
                <a:spcPts val="700"/>
              </a:lnSpc>
            </a:pPr>
            <a:r>
              <a:rPr lang="en-US" altLang="en-US" sz="1200" b="1">
                <a:solidFill>
                  <a:srgbClr val="000000"/>
                </a:solidFill>
                <a:latin typeface="Courier New" pitchFamily="49" charset="0"/>
                <a:cs typeface="Courier New" pitchFamily="49" charset="0"/>
              </a:rPr>
              <a:t>{</a:t>
            </a:r>
          </a:p>
          <a:p>
            <a:pPr>
              <a:lnSpc>
                <a:spcPts val="700"/>
              </a:lnSpc>
            </a:pPr>
            <a:r>
              <a:rPr lang="en-US" altLang="en-US" sz="1200" b="1">
                <a:solidFill>
                  <a:srgbClr val="000000"/>
                </a:solidFill>
                <a:latin typeface="Courier New" pitchFamily="49" charset="0"/>
                <a:cs typeface="Courier New" pitchFamily="49" charset="0"/>
              </a:rPr>
              <a:t>  </a:t>
            </a:r>
            <a:r>
              <a:rPr lang="en-US" altLang="en-US" sz="1200" b="1">
                <a:solidFill>
                  <a:srgbClr val="7878DE"/>
                </a:solidFill>
                <a:latin typeface="Courier New" pitchFamily="49" charset="0"/>
                <a:cs typeface="Courier New" pitchFamily="49" charset="0"/>
              </a:rPr>
              <a:t>private </a:t>
            </a:r>
            <a:r>
              <a:rPr lang="en-US" altLang="en-US" sz="1200" b="1">
                <a:solidFill>
                  <a:srgbClr val="000000"/>
                </a:solidFill>
                <a:latin typeface="Courier New" pitchFamily="49" charset="0"/>
                <a:cs typeface="Courier New" pitchFamily="49" charset="0"/>
              </a:rPr>
              <a:t>double x;</a:t>
            </a:r>
          </a:p>
          <a:p>
            <a:pPr>
              <a:lnSpc>
                <a:spcPts val="700"/>
              </a:lnSpc>
            </a:pPr>
            <a:r>
              <a:rPr lang="en-US" altLang="en-US" sz="1200" b="1">
                <a:solidFill>
                  <a:srgbClr val="000000"/>
                </a:solidFill>
                <a:latin typeface="Courier New" pitchFamily="49" charset="0"/>
                <a:cs typeface="Courier New" pitchFamily="49" charset="0"/>
              </a:rPr>
              <a:t>  </a:t>
            </a:r>
            <a:r>
              <a:rPr lang="en-US" altLang="en-US" sz="1200" b="1">
                <a:solidFill>
                  <a:srgbClr val="7878DE"/>
                </a:solidFill>
                <a:latin typeface="Courier New" pitchFamily="49" charset="0"/>
                <a:cs typeface="Courier New" pitchFamily="49" charset="0"/>
              </a:rPr>
              <a:t>private </a:t>
            </a:r>
            <a:r>
              <a:rPr lang="en-US" altLang="en-US" sz="1200" b="1">
                <a:solidFill>
                  <a:srgbClr val="000000"/>
                </a:solidFill>
                <a:latin typeface="Courier New" pitchFamily="49" charset="0"/>
                <a:cs typeface="Courier New" pitchFamily="49" charset="0"/>
              </a:rPr>
              <a:t>double y;</a:t>
            </a: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r>
              <a:rPr lang="en-US" altLang="en-US" sz="1200" b="1">
                <a:solidFill>
                  <a:srgbClr val="000000"/>
                </a:solidFill>
                <a:latin typeface="Courier New" pitchFamily="49" charset="0"/>
                <a:cs typeface="Courier New" pitchFamily="49" charset="0"/>
              </a:rPr>
              <a:t>  </a:t>
            </a:r>
            <a:r>
              <a:rPr lang="en-US" altLang="en-US" sz="1200" b="1">
                <a:solidFill>
                  <a:srgbClr val="7878DE"/>
                </a:solidFill>
                <a:latin typeface="Courier New" pitchFamily="49" charset="0"/>
                <a:cs typeface="Courier New" pitchFamily="49" charset="0"/>
              </a:rPr>
              <a:t>public </a:t>
            </a:r>
            <a:r>
              <a:rPr lang="en-US" altLang="en-US" sz="1200" b="1">
                <a:solidFill>
                  <a:srgbClr val="000000"/>
                </a:solidFill>
                <a:latin typeface="Courier New" pitchFamily="49" charset="0"/>
                <a:cs typeface="Courier New" pitchFamily="49" charset="0"/>
              </a:rPr>
              <a:t>Point(double x_in, double y_in)</a:t>
            </a:r>
          </a:p>
          <a:p>
            <a:pPr>
              <a:lnSpc>
                <a:spcPts val="700"/>
              </a:lnSpc>
            </a:pPr>
            <a:r>
              <a:rPr lang="en-US" altLang="en-US" sz="1200" b="1">
                <a:solidFill>
                  <a:srgbClr val="000000"/>
                </a:solidFill>
                <a:latin typeface="Courier New" pitchFamily="49" charset="0"/>
                <a:cs typeface="Courier New" pitchFamily="49" charset="0"/>
              </a:rPr>
              <a:t>  {</a:t>
            </a:r>
          </a:p>
          <a:p>
            <a:pPr>
              <a:lnSpc>
                <a:spcPts val="700"/>
              </a:lnSpc>
            </a:pPr>
            <a:r>
              <a:rPr lang="en-US" altLang="en-US" sz="1200" b="1">
                <a:solidFill>
                  <a:srgbClr val="000000"/>
                </a:solidFill>
                <a:latin typeface="Courier New" pitchFamily="49" charset="0"/>
                <a:cs typeface="Courier New" pitchFamily="49" charset="0"/>
              </a:rPr>
              <a:t>    this.x = x_in;</a:t>
            </a:r>
          </a:p>
          <a:p>
            <a:pPr>
              <a:lnSpc>
                <a:spcPts val="700"/>
              </a:lnSpc>
            </a:pPr>
            <a:r>
              <a:rPr lang="en-US" altLang="en-US" sz="1200" b="1">
                <a:solidFill>
                  <a:srgbClr val="000000"/>
                </a:solidFill>
                <a:latin typeface="Courier New" pitchFamily="49" charset="0"/>
                <a:cs typeface="Courier New" pitchFamily="49" charset="0"/>
              </a:rPr>
              <a:t>    this.y = y_in;</a:t>
            </a:r>
          </a:p>
          <a:p>
            <a:pPr>
              <a:lnSpc>
                <a:spcPts val="700"/>
              </a:lnSpc>
            </a:pPr>
            <a:r>
              <a:rPr lang="en-US" altLang="en-US" sz="1200" b="1">
                <a:solidFill>
                  <a:srgbClr val="000000"/>
                </a:solidFill>
                <a:latin typeface="Courier New" pitchFamily="49" charset="0"/>
                <a:cs typeface="Courier New" pitchFamily="49" charset="0"/>
              </a:rPr>
              <a:t>  }</a:t>
            </a: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r>
              <a:rPr lang="en-US" altLang="en-US" sz="1200" b="1">
                <a:solidFill>
                  <a:srgbClr val="000000"/>
                </a:solidFill>
                <a:latin typeface="Courier New" pitchFamily="49" charset="0"/>
                <a:cs typeface="Courier New" pitchFamily="49" charset="0"/>
              </a:rPr>
              <a:t>  </a:t>
            </a:r>
            <a:r>
              <a:rPr lang="en-US" altLang="en-US" sz="1200" b="1">
                <a:solidFill>
                  <a:srgbClr val="7878DE"/>
                </a:solidFill>
                <a:latin typeface="Courier New" pitchFamily="49" charset="0"/>
                <a:cs typeface="Courier New" pitchFamily="49" charset="0"/>
              </a:rPr>
              <a:t>public </a:t>
            </a:r>
            <a:r>
              <a:rPr lang="en-US" altLang="en-US" sz="1200" b="1">
                <a:solidFill>
                  <a:srgbClr val="0703F3"/>
                </a:solidFill>
                <a:latin typeface="Courier New" pitchFamily="49" charset="0"/>
                <a:cs typeface="Courier New" pitchFamily="49" charset="0"/>
              </a:rPr>
              <a:t>boolean </a:t>
            </a:r>
            <a:r>
              <a:rPr lang="en-US" altLang="en-US" sz="1200" b="1">
                <a:solidFill>
                  <a:srgbClr val="FF0000"/>
                </a:solidFill>
                <a:latin typeface="Courier New" pitchFamily="49" charset="0"/>
                <a:cs typeface="Courier New" pitchFamily="49" charset="0"/>
              </a:rPr>
              <a:t>equals</a:t>
            </a:r>
            <a:r>
              <a:rPr lang="en-US" altLang="en-US" sz="1200" b="1">
                <a:solidFill>
                  <a:srgbClr val="000000"/>
                </a:solidFill>
                <a:latin typeface="Courier New" pitchFamily="49" charset="0"/>
                <a:cs typeface="Courier New" pitchFamily="49" charset="0"/>
              </a:rPr>
              <a:t>( Point p )</a:t>
            </a:r>
          </a:p>
          <a:p>
            <a:pPr>
              <a:lnSpc>
                <a:spcPts val="700"/>
              </a:lnSpc>
            </a:pPr>
            <a:r>
              <a:rPr lang="en-US" altLang="en-US" sz="1200" b="1">
                <a:solidFill>
                  <a:srgbClr val="000000"/>
                </a:solidFill>
                <a:latin typeface="Courier New" pitchFamily="49" charset="0"/>
                <a:cs typeface="Courier New" pitchFamily="49" charset="0"/>
              </a:rPr>
              <a:t>  {</a:t>
            </a:r>
          </a:p>
          <a:p>
            <a:pPr>
              <a:lnSpc>
                <a:spcPts val="700"/>
              </a:lnSpc>
            </a:pPr>
            <a:r>
              <a:rPr lang="en-US" altLang="en-US" sz="1200" b="1">
                <a:solidFill>
                  <a:srgbClr val="000000"/>
                </a:solidFill>
                <a:latin typeface="Courier New" pitchFamily="49" charset="0"/>
                <a:cs typeface="Courier New" pitchFamily="49" charset="0"/>
              </a:rPr>
              <a:t>    return (this.x == p.x &amp;&amp; this.y == p.y);</a:t>
            </a:r>
          </a:p>
          <a:p>
            <a:pPr>
              <a:lnSpc>
                <a:spcPts val="700"/>
              </a:lnSpc>
            </a:pPr>
            <a:r>
              <a:rPr lang="en-US" altLang="en-US" sz="1200" b="1">
                <a:solidFill>
                  <a:srgbClr val="000000"/>
                </a:solidFill>
                <a:latin typeface="Courier New" pitchFamily="49" charset="0"/>
                <a:cs typeface="Courier New" pitchFamily="49" charset="0"/>
              </a:rPr>
              <a:t>  }</a:t>
            </a: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r>
              <a:rPr lang="en-US" altLang="en-US" sz="1200" b="1">
                <a:solidFill>
                  <a:srgbClr val="7878DE"/>
                </a:solidFill>
                <a:latin typeface="Courier New" pitchFamily="49" charset="0"/>
                <a:cs typeface="Courier New" pitchFamily="49" charset="0"/>
              </a:rPr>
              <a:t>  public </a:t>
            </a:r>
            <a:r>
              <a:rPr lang="en-US" altLang="en-US" sz="1200" b="1">
                <a:solidFill>
                  <a:srgbClr val="0703F3"/>
                </a:solidFill>
                <a:latin typeface="Courier New" pitchFamily="49" charset="0"/>
                <a:cs typeface="Courier New" pitchFamily="49" charset="0"/>
              </a:rPr>
              <a:t>String </a:t>
            </a:r>
            <a:r>
              <a:rPr lang="en-US" altLang="en-US" sz="1200" b="1">
                <a:solidFill>
                  <a:srgbClr val="A510D3"/>
                </a:solidFill>
                <a:latin typeface="Courier New" pitchFamily="49" charset="0"/>
                <a:cs typeface="Courier New" pitchFamily="49" charset="0"/>
              </a:rPr>
              <a:t>toString</a:t>
            </a:r>
            <a:r>
              <a:rPr lang="en-US" altLang="en-US" sz="1200" b="1">
                <a:solidFill>
                  <a:srgbClr val="000000"/>
                </a:solidFill>
                <a:latin typeface="Courier New" pitchFamily="49" charset="0"/>
                <a:cs typeface="Courier New" pitchFamily="49" charset="0"/>
              </a:rPr>
              <a:t>()</a:t>
            </a:r>
          </a:p>
          <a:p>
            <a:pPr>
              <a:lnSpc>
                <a:spcPts val="700"/>
              </a:lnSpc>
            </a:pPr>
            <a:r>
              <a:rPr lang="en-US" altLang="en-US" sz="1200" b="1">
                <a:solidFill>
                  <a:srgbClr val="000000"/>
                </a:solidFill>
                <a:latin typeface="Courier New" pitchFamily="49" charset="0"/>
                <a:cs typeface="Courier New" pitchFamily="49" charset="0"/>
              </a:rPr>
              <a:t>  {</a:t>
            </a:r>
          </a:p>
          <a:p>
            <a:pPr>
              <a:lnSpc>
                <a:spcPts val="700"/>
              </a:lnSpc>
            </a:pPr>
            <a:r>
              <a:rPr lang="en-US" altLang="en-US" sz="1200" b="1">
                <a:solidFill>
                  <a:srgbClr val="000000"/>
                </a:solidFill>
                <a:latin typeface="Courier New" pitchFamily="49" charset="0"/>
                <a:cs typeface="Courier New" pitchFamily="49" charset="0"/>
              </a:rPr>
              <a:t>    return "(" + x + "," + y + ")";</a:t>
            </a:r>
          </a:p>
          <a:p>
            <a:pPr>
              <a:lnSpc>
                <a:spcPts val="700"/>
              </a:lnSpc>
            </a:pPr>
            <a:r>
              <a:rPr lang="en-US" altLang="en-US" sz="1200" b="1">
                <a:solidFill>
                  <a:srgbClr val="000000"/>
                </a:solidFill>
                <a:latin typeface="Courier New" pitchFamily="49" charset="0"/>
                <a:cs typeface="Courier New" pitchFamily="49" charset="0"/>
              </a:rPr>
              <a:t>  } </a:t>
            </a:r>
          </a:p>
          <a:p>
            <a:pPr>
              <a:lnSpc>
                <a:spcPts val="700"/>
              </a:lnSpc>
            </a:pPr>
            <a:r>
              <a:rPr lang="en-US" altLang="en-US" sz="1200" b="1">
                <a:solidFill>
                  <a:srgbClr val="000000"/>
                </a:solidFill>
                <a:latin typeface="Courier New" pitchFamily="49" charset="0"/>
                <a:cs typeface="Courier New" pitchFamily="49" charset="0"/>
              </a:rPr>
              <a:t> </a:t>
            </a:r>
          </a:p>
          <a:p>
            <a:pPr>
              <a:lnSpc>
                <a:spcPts val="700"/>
              </a:lnSpc>
            </a:pPr>
            <a:r>
              <a:rPr lang="en-US" altLang="en-US" sz="1200" b="1">
                <a:solidFill>
                  <a:srgbClr val="000000"/>
                </a:solidFill>
                <a:latin typeface="Courier New" pitchFamily="49" charset="0"/>
                <a:cs typeface="Courier New" pitchFamily="49" charset="0"/>
              </a:rPr>
              <a:t> </a:t>
            </a:r>
          </a:p>
          <a:p>
            <a:pPr>
              <a:lnSpc>
                <a:spcPts val="700"/>
              </a:lnSpc>
            </a:pPr>
            <a:r>
              <a:rPr lang="en-US" altLang="en-US" sz="1200" b="1">
                <a:solidFill>
                  <a:srgbClr val="000000"/>
                </a:solidFill>
                <a:latin typeface="Courier New" pitchFamily="49" charset="0"/>
                <a:cs typeface="Courier New" pitchFamily="49" charset="0"/>
              </a:rPr>
              <a:t>  </a:t>
            </a:r>
            <a:r>
              <a:rPr lang="en-US" altLang="en-US" sz="1200" b="1">
                <a:solidFill>
                  <a:srgbClr val="7878DE"/>
                </a:solidFill>
                <a:latin typeface="Courier New" pitchFamily="49" charset="0"/>
                <a:cs typeface="Courier New" pitchFamily="49" charset="0"/>
              </a:rPr>
              <a:t>public static </a:t>
            </a:r>
            <a:r>
              <a:rPr lang="en-US" altLang="en-US" sz="1200" b="1">
                <a:solidFill>
                  <a:srgbClr val="000000"/>
                </a:solidFill>
                <a:latin typeface="Courier New" pitchFamily="49" charset="0"/>
                <a:cs typeface="Courier New" pitchFamily="49" charset="0"/>
              </a:rPr>
              <a:t>void main(String[] args)</a:t>
            </a:r>
          </a:p>
          <a:p>
            <a:pPr>
              <a:lnSpc>
                <a:spcPts val="700"/>
              </a:lnSpc>
            </a:pPr>
            <a:r>
              <a:rPr lang="en-US" altLang="en-US" sz="1200" b="1">
                <a:solidFill>
                  <a:srgbClr val="000000"/>
                </a:solidFill>
                <a:latin typeface="Courier New" pitchFamily="49" charset="0"/>
                <a:cs typeface="Courier New" pitchFamily="49" charset="0"/>
              </a:rPr>
              <a:t>  {</a:t>
            </a:r>
          </a:p>
          <a:p>
            <a:pPr>
              <a:lnSpc>
                <a:spcPts val="700"/>
              </a:lnSpc>
            </a:pPr>
            <a:r>
              <a:rPr lang="en-US" altLang="en-US" sz="1200" b="1">
                <a:solidFill>
                  <a:srgbClr val="000000"/>
                </a:solidFill>
                <a:latin typeface="Courier New" pitchFamily="49" charset="0"/>
                <a:cs typeface="Courier New" pitchFamily="49" charset="0"/>
              </a:rPr>
              <a:t>    Point p1 = new Point(7, 8);</a:t>
            </a:r>
          </a:p>
          <a:p>
            <a:pPr>
              <a:lnSpc>
                <a:spcPts val="700"/>
              </a:lnSpc>
            </a:pPr>
            <a:r>
              <a:rPr lang="en-US" altLang="en-US" sz="1200" b="1">
                <a:solidFill>
                  <a:srgbClr val="000000"/>
                </a:solidFill>
                <a:latin typeface="Courier New" pitchFamily="49" charset="0"/>
                <a:cs typeface="Courier New" pitchFamily="49" charset="0"/>
              </a:rPr>
              <a:t>    Point p2 = new Point(7, 8);</a:t>
            </a: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r>
              <a:rPr lang="en-US" altLang="en-US" sz="1200" b="1">
                <a:solidFill>
                  <a:srgbClr val="000000"/>
                </a:solidFill>
                <a:latin typeface="Courier New" pitchFamily="49" charset="0"/>
                <a:cs typeface="Courier New" pitchFamily="49" charset="0"/>
              </a:rPr>
              <a:t>    if (p1.</a:t>
            </a:r>
            <a:r>
              <a:rPr lang="en-US" altLang="en-US" sz="1200" b="1">
                <a:solidFill>
                  <a:srgbClr val="FF0000"/>
                </a:solidFill>
                <a:latin typeface="Courier New" pitchFamily="49" charset="0"/>
                <a:cs typeface="Courier New" pitchFamily="49" charset="0"/>
              </a:rPr>
              <a:t>equals</a:t>
            </a:r>
            <a:r>
              <a:rPr lang="en-US" altLang="en-US" sz="1200" b="1">
                <a:solidFill>
                  <a:srgbClr val="000000"/>
                </a:solidFill>
                <a:latin typeface="Courier New" pitchFamily="49" charset="0"/>
                <a:cs typeface="Courier New" pitchFamily="49" charset="0"/>
              </a:rPr>
              <a:t>(p2))</a:t>
            </a:r>
          </a:p>
          <a:p>
            <a:pPr>
              <a:lnSpc>
                <a:spcPts val="700"/>
              </a:lnSpc>
            </a:pPr>
            <a:r>
              <a:rPr lang="en-US" altLang="en-US" sz="1200" b="1">
                <a:solidFill>
                  <a:srgbClr val="000000"/>
                </a:solidFill>
                <a:latin typeface="Courier New" pitchFamily="49" charset="0"/>
                <a:cs typeface="Courier New" pitchFamily="49" charset="0"/>
              </a:rPr>
              <a:t>       System.out.println(</a:t>
            </a:r>
            <a:r>
              <a:rPr lang="en-US" altLang="en-US" sz="1200" b="1">
                <a:solidFill>
                  <a:srgbClr val="800000"/>
                </a:solidFill>
                <a:latin typeface="Courier New" pitchFamily="49" charset="0"/>
                <a:cs typeface="Courier New" pitchFamily="49" charset="0"/>
              </a:rPr>
              <a:t>"p1 and p2 are equal"</a:t>
            </a:r>
            <a:r>
              <a:rPr lang="en-US" altLang="en-US" sz="1200" b="1">
                <a:solidFill>
                  <a:srgbClr val="000000"/>
                </a:solidFill>
                <a:latin typeface="Courier New" pitchFamily="49" charset="0"/>
                <a:cs typeface="Courier New" pitchFamily="49" charset="0"/>
              </a:rPr>
              <a:t>); </a:t>
            </a:r>
          </a:p>
          <a:p>
            <a:pPr>
              <a:lnSpc>
                <a:spcPts val="700"/>
              </a:lnSpc>
            </a:pPr>
            <a:r>
              <a:rPr lang="en-US" altLang="en-US" sz="1200" b="1">
                <a:solidFill>
                  <a:srgbClr val="000000"/>
                </a:solidFill>
                <a:latin typeface="Courier New" pitchFamily="49" charset="0"/>
                <a:cs typeface="Courier New" pitchFamily="49" charset="0"/>
              </a:rPr>
              <a:t>    else  </a:t>
            </a:r>
          </a:p>
          <a:p>
            <a:pPr>
              <a:lnSpc>
                <a:spcPts val="700"/>
              </a:lnSpc>
            </a:pPr>
            <a:r>
              <a:rPr lang="en-US" altLang="en-US" sz="1200" b="1">
                <a:solidFill>
                  <a:srgbClr val="000000"/>
                </a:solidFill>
                <a:latin typeface="Courier New" pitchFamily="49" charset="0"/>
                <a:cs typeface="Courier New" pitchFamily="49" charset="0"/>
              </a:rPr>
              <a:t>       System.out.println(</a:t>
            </a:r>
            <a:r>
              <a:rPr lang="en-US" altLang="en-US" sz="1200" b="1">
                <a:solidFill>
                  <a:srgbClr val="800000"/>
                </a:solidFill>
                <a:latin typeface="Courier New" pitchFamily="49" charset="0"/>
                <a:cs typeface="Courier New" pitchFamily="49" charset="0"/>
              </a:rPr>
              <a:t>"p1 and p2 are NOT equal"</a:t>
            </a:r>
            <a:r>
              <a:rPr lang="en-US" altLang="en-US" sz="1200" b="1">
                <a:solidFill>
                  <a:srgbClr val="000000"/>
                </a:solidFill>
                <a:latin typeface="Courier New" pitchFamily="49" charset="0"/>
                <a:cs typeface="Courier New" pitchFamily="49" charset="0"/>
              </a:rPr>
              <a:t>);</a:t>
            </a:r>
          </a:p>
          <a:p>
            <a:pPr>
              <a:lnSpc>
                <a:spcPts val="700"/>
              </a:lnSpc>
            </a:pPr>
            <a:r>
              <a:rPr lang="en-US" altLang="en-US" sz="1200" b="1">
                <a:solidFill>
                  <a:srgbClr val="000000"/>
                </a:solidFill>
                <a:latin typeface="Courier New" pitchFamily="49" charset="0"/>
                <a:cs typeface="Courier New" pitchFamily="49" charset="0"/>
              </a:rPr>
              <a:t>    </a:t>
            </a:r>
          </a:p>
          <a:p>
            <a:pPr>
              <a:lnSpc>
                <a:spcPts val="700"/>
              </a:lnSpc>
            </a:pPr>
            <a:r>
              <a:rPr lang="en-US" altLang="en-US" sz="1200" b="1">
                <a:solidFill>
                  <a:srgbClr val="000000"/>
                </a:solidFill>
                <a:latin typeface="Courier New" pitchFamily="49" charset="0"/>
                <a:cs typeface="Courier New" pitchFamily="49" charset="0"/>
              </a:rPr>
              <a:t>    System.out.println(</a:t>
            </a:r>
            <a:r>
              <a:rPr lang="en-US" altLang="en-US" sz="1200" b="1">
                <a:solidFill>
                  <a:srgbClr val="800000"/>
                </a:solidFill>
                <a:latin typeface="Courier New" pitchFamily="49" charset="0"/>
                <a:cs typeface="Courier New" pitchFamily="49" charset="0"/>
              </a:rPr>
              <a:t>"p1 is " </a:t>
            </a:r>
            <a:r>
              <a:rPr lang="en-US" altLang="en-US" sz="1200" b="1">
                <a:solidFill>
                  <a:srgbClr val="000000"/>
                </a:solidFill>
                <a:latin typeface="Courier New" pitchFamily="49" charset="0"/>
                <a:cs typeface="Courier New" pitchFamily="49" charset="0"/>
              </a:rPr>
              <a:t>+ p1);</a:t>
            </a:r>
          </a:p>
          <a:p>
            <a:pPr>
              <a:lnSpc>
                <a:spcPts val="700"/>
              </a:lnSpc>
            </a:pPr>
            <a:r>
              <a:rPr lang="en-US" altLang="en-US" sz="1200" b="1">
                <a:solidFill>
                  <a:srgbClr val="000000"/>
                </a:solidFill>
                <a:latin typeface="Courier New" pitchFamily="49" charset="0"/>
                <a:cs typeface="Courier New" pitchFamily="49" charset="0"/>
              </a:rPr>
              <a:t>    System.out.println(</a:t>
            </a:r>
            <a:r>
              <a:rPr lang="en-US" altLang="en-US" sz="1200" b="1">
                <a:solidFill>
                  <a:srgbClr val="800000"/>
                </a:solidFill>
                <a:latin typeface="Courier New" pitchFamily="49" charset="0"/>
                <a:cs typeface="Courier New" pitchFamily="49" charset="0"/>
              </a:rPr>
              <a:t>"p2 is " </a:t>
            </a:r>
            <a:r>
              <a:rPr lang="en-US" altLang="en-US" sz="1200" b="1">
                <a:solidFill>
                  <a:srgbClr val="000000"/>
                </a:solidFill>
                <a:latin typeface="Courier New" pitchFamily="49" charset="0"/>
                <a:cs typeface="Courier New" pitchFamily="49" charset="0"/>
              </a:rPr>
              <a:t>+ p2);</a:t>
            </a:r>
          </a:p>
          <a:p>
            <a:pPr>
              <a:lnSpc>
                <a:spcPts val="700"/>
              </a:lnSpc>
            </a:pPr>
            <a:r>
              <a:rPr lang="en-US" altLang="en-US" sz="1200" b="1">
                <a:solidFill>
                  <a:srgbClr val="000000"/>
                </a:solidFill>
                <a:latin typeface="Courier New" pitchFamily="49" charset="0"/>
                <a:cs typeface="Courier New" pitchFamily="49" charset="0"/>
              </a:rPr>
              <a:t>  }</a:t>
            </a:r>
          </a:p>
        </p:txBody>
      </p:sp>
      <p:sp>
        <p:nvSpPr>
          <p:cNvPr id="58371" name="Rounded Rectangle 8"/>
          <p:cNvSpPr>
            <a:spLocks noChangeArrowheads="1"/>
          </p:cNvSpPr>
          <p:nvPr/>
        </p:nvSpPr>
        <p:spPr bwMode="auto">
          <a:xfrm>
            <a:off x="2660650" y="6446838"/>
            <a:ext cx="2808288" cy="325437"/>
          </a:xfrm>
          <a:prstGeom prst="roundRect">
            <a:avLst>
              <a:gd name="adj" fmla="val 16667"/>
            </a:avLst>
          </a:prstGeom>
          <a:solidFill>
            <a:srgbClr val="DBB8E7"/>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00000"/>
              </a:solidFill>
              <a:latin typeface="Courier New" pitchFamily="49" charset="0"/>
              <a:cs typeface="Courier New" pitchFamily="49" charset="0"/>
            </a:endParaRPr>
          </a:p>
        </p:txBody>
      </p:sp>
      <p:sp>
        <p:nvSpPr>
          <p:cNvPr id="58372" name="Rounded Rectangle 8"/>
          <p:cNvSpPr>
            <a:spLocks noChangeArrowheads="1"/>
          </p:cNvSpPr>
          <p:nvPr/>
        </p:nvSpPr>
        <p:spPr bwMode="auto">
          <a:xfrm>
            <a:off x="4787900" y="130175"/>
            <a:ext cx="4203700" cy="731838"/>
          </a:xfrm>
          <a:prstGeom prst="roundRect">
            <a:avLst>
              <a:gd name="adj" fmla="val 16667"/>
            </a:avLst>
          </a:prstGeom>
          <a:solidFill>
            <a:srgbClr val="E7C7C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z="1800" b="1">
              <a:solidFill>
                <a:srgbClr val="000000"/>
              </a:solidFill>
              <a:latin typeface="Courier New" pitchFamily="49" charset="0"/>
              <a:cs typeface="Courier New" pitchFamily="49" charset="0"/>
            </a:endParaRPr>
          </a:p>
        </p:txBody>
      </p:sp>
      <p:sp>
        <p:nvSpPr>
          <p:cNvPr id="58373" name="Rectangle 40"/>
          <p:cNvSpPr>
            <a:spLocks noChangeArrowheads="1"/>
          </p:cNvSpPr>
          <p:nvPr/>
        </p:nvSpPr>
        <p:spPr bwMode="auto">
          <a:xfrm>
            <a:off x="3316288" y="6405563"/>
            <a:ext cx="1300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solidFill>
                  <a:srgbClr val="A510D3"/>
                </a:solidFill>
                <a:latin typeface="Courier New" pitchFamily="49" charset="0"/>
                <a:cs typeface="Courier New" pitchFamily="49" charset="0"/>
              </a:rPr>
              <a:t>toString</a:t>
            </a:r>
            <a:endParaRPr lang="en-US" altLang="en-US" sz="1800" b="1">
              <a:solidFill>
                <a:srgbClr val="0703F3"/>
              </a:solidFill>
            </a:endParaRPr>
          </a:p>
        </p:txBody>
      </p:sp>
      <p:sp>
        <p:nvSpPr>
          <p:cNvPr id="58374" name="Rectangle 41"/>
          <p:cNvSpPr>
            <a:spLocks noChangeArrowheads="1"/>
          </p:cNvSpPr>
          <p:nvPr/>
        </p:nvSpPr>
        <p:spPr bwMode="auto">
          <a:xfrm>
            <a:off x="4556125" y="6413500"/>
            <a:ext cx="947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rPr>
              <a:t>is called</a:t>
            </a:r>
            <a:endParaRPr lang="en-US" altLang="en-US" sz="1800" b="1">
              <a:solidFill>
                <a:srgbClr val="000000"/>
              </a:solidFill>
            </a:endParaRPr>
          </a:p>
        </p:txBody>
      </p:sp>
      <p:sp>
        <p:nvSpPr>
          <p:cNvPr id="58375" name="Rectangle 42"/>
          <p:cNvSpPr>
            <a:spLocks noChangeArrowheads="1"/>
          </p:cNvSpPr>
          <p:nvPr/>
        </p:nvSpPr>
        <p:spPr bwMode="auto">
          <a:xfrm>
            <a:off x="4918075" y="225425"/>
            <a:ext cx="1292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FF0000"/>
                </a:solidFill>
                <a:latin typeface="Courier New" pitchFamily="49" charset="0"/>
                <a:cs typeface="Courier New" pitchFamily="49" charset="0"/>
              </a:rPr>
              <a:t>equals</a:t>
            </a:r>
            <a:endParaRPr lang="en-US" altLang="en-US" b="1">
              <a:solidFill>
                <a:srgbClr val="FF0000"/>
              </a:solidFill>
            </a:endParaRPr>
          </a:p>
        </p:txBody>
      </p:sp>
      <p:sp>
        <p:nvSpPr>
          <p:cNvPr id="58376" name="Rectangle 43"/>
          <p:cNvSpPr>
            <a:spLocks noChangeArrowheads="1"/>
          </p:cNvSpPr>
          <p:nvPr/>
        </p:nvSpPr>
        <p:spPr bwMode="auto">
          <a:xfrm>
            <a:off x="6216650" y="206375"/>
            <a:ext cx="26987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500" b="1" i="1">
                <a:solidFill>
                  <a:srgbClr val="000000"/>
                </a:solidFill>
              </a:rPr>
              <a:t>"deep" </a:t>
            </a:r>
            <a:r>
              <a:rPr lang="en-US" altLang="en-US" sz="1500">
                <a:solidFill>
                  <a:srgbClr val="000000"/>
                </a:solidFill>
              </a:rPr>
              <a:t>comparison instead of </a:t>
            </a:r>
            <a:r>
              <a:rPr lang="en-US" altLang="en-US" sz="1500" b="1" i="1">
                <a:solidFill>
                  <a:srgbClr val="000000"/>
                </a:solidFill>
              </a:rPr>
              <a:t>shallow  </a:t>
            </a:r>
            <a:r>
              <a:rPr lang="en-US" altLang="en-US" sz="1500">
                <a:solidFill>
                  <a:srgbClr val="000000"/>
                </a:solidFill>
              </a:rPr>
              <a:t>(reference) comparison</a:t>
            </a:r>
            <a:endParaRPr lang="en-US" altLang="en-US" sz="1500" b="1" i="1">
              <a:solidFill>
                <a:srgbClr val="000000"/>
              </a:solidFill>
            </a:endParaRPr>
          </a:p>
        </p:txBody>
      </p:sp>
      <p:sp>
        <p:nvSpPr>
          <p:cNvPr id="58377" name="Rectangle 44"/>
          <p:cNvSpPr>
            <a:spLocks noChangeArrowheads="1"/>
          </p:cNvSpPr>
          <p:nvPr/>
        </p:nvSpPr>
        <p:spPr bwMode="auto">
          <a:xfrm>
            <a:off x="5072063" y="2192338"/>
            <a:ext cx="22891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a:solidFill>
                  <a:srgbClr val="000000"/>
                </a:solidFill>
                <a:latin typeface="Calibri" pitchFamily="34" charset="0"/>
              </a:rPr>
              <a:t>(2) Which Point is </a:t>
            </a:r>
            <a:r>
              <a:rPr lang="en-US" altLang="en-US" sz="1800" b="1">
                <a:solidFill>
                  <a:srgbClr val="000000"/>
                </a:solidFill>
                <a:latin typeface="Calibri" pitchFamily="34" charset="0"/>
              </a:rPr>
              <a:t>p</a:t>
            </a:r>
            <a:r>
              <a:rPr lang="en-US" altLang="en-US" sz="1800">
                <a:solidFill>
                  <a:srgbClr val="000000"/>
                </a:solidFill>
                <a:latin typeface="Calibri" pitchFamily="34" charset="0"/>
              </a:rPr>
              <a:t>?</a:t>
            </a:r>
            <a:endParaRPr lang="en-US" altLang="en-US" sz="1800" b="1">
              <a:solidFill>
                <a:srgbClr val="0703F3"/>
              </a:solidFill>
              <a:latin typeface="Calibri" pitchFamily="34" charset="0"/>
            </a:endParaRPr>
          </a:p>
        </p:txBody>
      </p:sp>
      <p:pic>
        <p:nvPicPr>
          <p:cNvPr id="58378" name="Picture 45" descr="Picture 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48450" y="2830513"/>
            <a:ext cx="18351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9" name="Rectangle 46"/>
          <p:cNvSpPr>
            <a:spLocks noChangeArrowheads="1"/>
          </p:cNvSpPr>
          <p:nvPr/>
        </p:nvSpPr>
        <p:spPr bwMode="auto">
          <a:xfrm>
            <a:off x="3768725" y="1557338"/>
            <a:ext cx="2284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latin typeface="Calibri" pitchFamily="34" charset="0"/>
              </a:rPr>
              <a:t>(1) What's this saying?</a:t>
            </a:r>
            <a:endParaRPr lang="en-US" altLang="en-US" sz="1800" b="1">
              <a:solidFill>
                <a:srgbClr val="0703F3"/>
              </a:solidFill>
              <a:latin typeface="Calibri" pitchFamily="34" charset="0"/>
            </a:endParaRPr>
          </a:p>
        </p:txBody>
      </p:sp>
      <p:sp>
        <p:nvSpPr>
          <p:cNvPr id="58380" name="Rectangle 47"/>
          <p:cNvSpPr>
            <a:spLocks noChangeArrowheads="1"/>
          </p:cNvSpPr>
          <p:nvPr/>
        </p:nvSpPr>
        <p:spPr bwMode="auto">
          <a:xfrm>
            <a:off x="4027488" y="3059113"/>
            <a:ext cx="19034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a:solidFill>
                  <a:srgbClr val="000000"/>
                </a:solidFill>
                <a:latin typeface="Calibri" pitchFamily="34" charset="0"/>
              </a:rPr>
              <a:t>(3) Anything seem missing here?</a:t>
            </a:r>
            <a:endParaRPr lang="en-US" altLang="en-US" sz="1800" b="1">
              <a:solidFill>
                <a:srgbClr val="0703F3"/>
              </a:solidFill>
              <a:latin typeface="Calibri" pitchFamily="34" charset="0"/>
            </a:endParaRPr>
          </a:p>
        </p:txBody>
      </p:sp>
      <p:sp>
        <p:nvSpPr>
          <p:cNvPr id="58381" name="Rectangle 48"/>
          <p:cNvSpPr>
            <a:spLocks noChangeArrowheads="1"/>
          </p:cNvSpPr>
          <p:nvPr/>
        </p:nvSpPr>
        <p:spPr bwMode="auto">
          <a:xfrm>
            <a:off x="2641600" y="6405563"/>
            <a:ext cx="582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rPr>
              <a:t>here</a:t>
            </a:r>
            <a:endParaRPr lang="en-US" altLang="en-US" sz="1800" b="1">
              <a:solidFill>
                <a:srgbClr val="0703F3"/>
              </a:solidFill>
            </a:endParaRPr>
          </a:p>
        </p:txBody>
      </p:sp>
      <p:cxnSp>
        <p:nvCxnSpPr>
          <p:cNvPr id="58382" name="Straight Arrow Connector 50"/>
          <p:cNvCxnSpPr>
            <a:cxnSpLocks noChangeShapeType="1"/>
          </p:cNvCxnSpPr>
          <p:nvPr/>
        </p:nvCxnSpPr>
        <p:spPr bwMode="auto">
          <a:xfrm rot="16200000" flipV="1">
            <a:off x="3098007" y="6449219"/>
            <a:ext cx="306387" cy="34925"/>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85394161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8"/>
          <p:cNvSpPr>
            <a:spLocks noChangeArrowheads="1"/>
          </p:cNvSpPr>
          <p:nvPr/>
        </p:nvSpPr>
        <p:spPr bwMode="auto">
          <a:xfrm>
            <a:off x="3827463" y="3206750"/>
            <a:ext cx="1735137" cy="565150"/>
          </a:xfrm>
          <a:prstGeom prst="roundRect">
            <a:avLst>
              <a:gd name="adj" fmla="val 16667"/>
            </a:avLst>
          </a:prstGeom>
          <a:solidFill>
            <a:schemeClr val="bg1">
              <a:lumMod val="85000"/>
            </a:schemeClr>
          </a:solidFill>
          <a:ln w="9525">
            <a:noFill/>
            <a:round/>
            <a:headEnd/>
            <a:tailEnd/>
          </a:ln>
        </p:spPr>
        <p:txBody>
          <a:bodyPr anchor="ctr">
            <a:spAutoFit/>
          </a:bodyPr>
          <a:lstStyle/>
          <a:p>
            <a:pPr>
              <a:defRPr/>
            </a:pPr>
            <a:endParaRPr lang="en-US" sz="1800" b="1">
              <a:solidFill>
                <a:srgbClr val="000000"/>
              </a:solidFill>
              <a:latin typeface="Courier New" pitchFamily="-112" charset="0"/>
              <a:ea typeface="Courier New" pitchFamily="-112" charset="0"/>
              <a:cs typeface="Courier New" pitchFamily="-112" charset="0"/>
            </a:endParaRPr>
          </a:p>
        </p:txBody>
      </p:sp>
      <p:sp>
        <p:nvSpPr>
          <p:cNvPr id="11" name="Rounded Rectangle 8"/>
          <p:cNvSpPr>
            <a:spLocks noChangeArrowheads="1"/>
          </p:cNvSpPr>
          <p:nvPr/>
        </p:nvSpPr>
        <p:spPr bwMode="auto">
          <a:xfrm>
            <a:off x="3862388" y="1517650"/>
            <a:ext cx="1900237" cy="566738"/>
          </a:xfrm>
          <a:prstGeom prst="roundRect">
            <a:avLst>
              <a:gd name="adj" fmla="val 16667"/>
            </a:avLst>
          </a:prstGeom>
          <a:solidFill>
            <a:schemeClr val="bg1">
              <a:lumMod val="85000"/>
            </a:schemeClr>
          </a:solidFill>
          <a:ln w="9525">
            <a:noFill/>
            <a:round/>
            <a:headEnd/>
            <a:tailEnd/>
          </a:ln>
        </p:spPr>
        <p:txBody>
          <a:bodyPr anchor="ctr">
            <a:spAutoFit/>
          </a:bodyPr>
          <a:lstStyle/>
          <a:p>
            <a:pPr>
              <a:defRPr/>
            </a:pPr>
            <a:endParaRPr lang="en-US" sz="1800" b="1">
              <a:solidFill>
                <a:srgbClr val="000000"/>
              </a:solidFill>
              <a:latin typeface="Courier New" pitchFamily="-112" charset="0"/>
              <a:ea typeface="Courier New" pitchFamily="-112" charset="0"/>
              <a:cs typeface="Courier New" pitchFamily="-112" charset="0"/>
            </a:endParaRPr>
          </a:p>
        </p:txBody>
      </p:sp>
      <p:pic>
        <p:nvPicPr>
          <p:cNvPr id="59396" name="Picture 52" descr="Picture 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2038" y="2832100"/>
            <a:ext cx="2667000"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Rectangle 6"/>
          <p:cNvSpPr>
            <a:spLocks noChangeArrowheads="1"/>
          </p:cNvSpPr>
          <p:nvPr/>
        </p:nvSpPr>
        <p:spPr bwMode="auto">
          <a:xfrm>
            <a:off x="107950" y="76200"/>
            <a:ext cx="7488238" cy="675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ts val="700"/>
              </a:lnSpc>
            </a:pPr>
            <a:r>
              <a:rPr lang="en-US" altLang="en-US" sz="1200" b="1">
                <a:solidFill>
                  <a:srgbClr val="008000"/>
                </a:solidFill>
                <a:latin typeface="Courier New" pitchFamily="49" charset="0"/>
                <a:cs typeface="Courier New" pitchFamily="49" charset="0"/>
              </a:rPr>
              <a:t>import static java.lang.Math.*; </a:t>
            </a: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r>
              <a:rPr lang="en-US" altLang="en-US" sz="1200" b="1">
                <a:solidFill>
                  <a:srgbClr val="000000"/>
                </a:solidFill>
                <a:latin typeface="Courier New" pitchFamily="49" charset="0"/>
                <a:cs typeface="Courier New" pitchFamily="49" charset="0"/>
              </a:rPr>
              <a:t>class Point</a:t>
            </a:r>
          </a:p>
          <a:p>
            <a:pPr>
              <a:lnSpc>
                <a:spcPts val="700"/>
              </a:lnSpc>
            </a:pPr>
            <a:r>
              <a:rPr lang="en-US" altLang="en-US" sz="1200" b="1">
                <a:solidFill>
                  <a:srgbClr val="000000"/>
                </a:solidFill>
                <a:latin typeface="Courier New" pitchFamily="49" charset="0"/>
                <a:cs typeface="Courier New" pitchFamily="49" charset="0"/>
              </a:rPr>
              <a:t>{</a:t>
            </a:r>
          </a:p>
          <a:p>
            <a:pPr>
              <a:lnSpc>
                <a:spcPts val="700"/>
              </a:lnSpc>
            </a:pPr>
            <a:r>
              <a:rPr lang="en-US" altLang="en-US" sz="1200" b="1">
                <a:solidFill>
                  <a:srgbClr val="000000"/>
                </a:solidFill>
                <a:latin typeface="Courier New" pitchFamily="49" charset="0"/>
                <a:cs typeface="Courier New" pitchFamily="49" charset="0"/>
              </a:rPr>
              <a:t>  </a:t>
            </a:r>
            <a:r>
              <a:rPr lang="en-US" altLang="en-US" sz="1200" b="1">
                <a:solidFill>
                  <a:srgbClr val="7878DE"/>
                </a:solidFill>
                <a:latin typeface="Courier New" pitchFamily="49" charset="0"/>
                <a:cs typeface="Courier New" pitchFamily="49" charset="0"/>
              </a:rPr>
              <a:t>private </a:t>
            </a:r>
            <a:r>
              <a:rPr lang="en-US" altLang="en-US" sz="1200" b="1">
                <a:solidFill>
                  <a:srgbClr val="000000"/>
                </a:solidFill>
                <a:latin typeface="Courier New" pitchFamily="49" charset="0"/>
                <a:cs typeface="Courier New" pitchFamily="49" charset="0"/>
              </a:rPr>
              <a:t>double x;</a:t>
            </a:r>
          </a:p>
          <a:p>
            <a:pPr>
              <a:lnSpc>
                <a:spcPts val="700"/>
              </a:lnSpc>
            </a:pPr>
            <a:r>
              <a:rPr lang="en-US" altLang="en-US" sz="1200" b="1">
                <a:solidFill>
                  <a:srgbClr val="000000"/>
                </a:solidFill>
                <a:latin typeface="Courier New" pitchFamily="49" charset="0"/>
                <a:cs typeface="Courier New" pitchFamily="49" charset="0"/>
              </a:rPr>
              <a:t>  </a:t>
            </a:r>
            <a:r>
              <a:rPr lang="en-US" altLang="en-US" sz="1200" b="1">
                <a:solidFill>
                  <a:srgbClr val="7878DE"/>
                </a:solidFill>
                <a:latin typeface="Courier New" pitchFamily="49" charset="0"/>
                <a:cs typeface="Courier New" pitchFamily="49" charset="0"/>
              </a:rPr>
              <a:t>private </a:t>
            </a:r>
            <a:r>
              <a:rPr lang="en-US" altLang="en-US" sz="1200" b="1">
                <a:solidFill>
                  <a:srgbClr val="000000"/>
                </a:solidFill>
                <a:latin typeface="Courier New" pitchFamily="49" charset="0"/>
                <a:cs typeface="Courier New" pitchFamily="49" charset="0"/>
              </a:rPr>
              <a:t>double y;</a:t>
            </a:r>
          </a:p>
          <a:p>
            <a:pPr>
              <a:lnSpc>
                <a:spcPts val="700"/>
              </a:lnSpc>
            </a:pPr>
            <a:r>
              <a:rPr lang="en-US" altLang="en-US" sz="1200" b="1">
                <a:solidFill>
                  <a:srgbClr val="000000"/>
                </a:solidFill>
                <a:latin typeface="Courier New" pitchFamily="49" charset="0"/>
                <a:cs typeface="Courier New" pitchFamily="49" charset="0"/>
              </a:rPr>
              <a:t>  </a:t>
            </a:r>
            <a:r>
              <a:rPr lang="en-US" altLang="en-US" sz="1200" b="1">
                <a:solidFill>
                  <a:srgbClr val="7878DE"/>
                </a:solidFill>
                <a:latin typeface="Courier New" pitchFamily="49" charset="0"/>
                <a:cs typeface="Courier New" pitchFamily="49" charset="0"/>
              </a:rPr>
              <a:t>public </a:t>
            </a:r>
            <a:r>
              <a:rPr lang="en-US" altLang="en-US" sz="1200" b="1">
                <a:solidFill>
                  <a:srgbClr val="000000"/>
                </a:solidFill>
                <a:latin typeface="Courier New" pitchFamily="49" charset="0"/>
                <a:cs typeface="Courier New" pitchFamily="49" charset="0"/>
              </a:rPr>
              <a:t>Point(double x_in, double y_in)</a:t>
            </a:r>
          </a:p>
          <a:p>
            <a:pPr>
              <a:lnSpc>
                <a:spcPts val="700"/>
              </a:lnSpc>
            </a:pPr>
            <a:r>
              <a:rPr lang="en-US" altLang="en-US" sz="1200" b="1">
                <a:solidFill>
                  <a:srgbClr val="000000"/>
                </a:solidFill>
                <a:latin typeface="Courier New" pitchFamily="49" charset="0"/>
                <a:cs typeface="Courier New" pitchFamily="49" charset="0"/>
              </a:rPr>
              <a:t>  </a:t>
            </a:r>
          </a:p>
          <a:p>
            <a:pPr>
              <a:lnSpc>
                <a:spcPts val="700"/>
              </a:lnSpc>
            </a:pPr>
            <a:r>
              <a:rPr lang="en-US" altLang="en-US" sz="1200" b="1">
                <a:solidFill>
                  <a:srgbClr val="7878DE"/>
                </a:solidFill>
                <a:latin typeface="Courier New" pitchFamily="49" charset="0"/>
                <a:cs typeface="Courier New" pitchFamily="49" charset="0"/>
              </a:rPr>
              <a:t>  public </a:t>
            </a:r>
            <a:r>
              <a:rPr lang="en-US" altLang="en-US" sz="1200" b="1">
                <a:solidFill>
                  <a:srgbClr val="0703F3"/>
                </a:solidFill>
                <a:latin typeface="Courier New" pitchFamily="49" charset="0"/>
                <a:cs typeface="Courier New" pitchFamily="49" charset="0"/>
              </a:rPr>
              <a:t>double </a:t>
            </a:r>
            <a:r>
              <a:rPr lang="en-US" altLang="en-US" sz="1200" b="1">
                <a:solidFill>
                  <a:srgbClr val="000000"/>
                </a:solidFill>
                <a:latin typeface="Courier New" pitchFamily="49" charset="0"/>
                <a:cs typeface="Courier New" pitchFamily="49" charset="0"/>
              </a:rPr>
              <a:t>dist( Point p )</a:t>
            </a:r>
          </a:p>
          <a:p>
            <a:pPr>
              <a:lnSpc>
                <a:spcPts val="700"/>
              </a:lnSpc>
            </a:pPr>
            <a:r>
              <a:rPr lang="en-US" altLang="en-US" sz="1200" b="1">
                <a:solidFill>
                  <a:srgbClr val="000000"/>
                </a:solidFill>
                <a:latin typeface="Courier New" pitchFamily="49" charset="0"/>
                <a:cs typeface="Courier New" pitchFamily="49" charset="0"/>
              </a:rPr>
              <a:t>  {</a:t>
            </a: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r>
              <a:rPr lang="en-US" altLang="en-US" sz="1200" b="1">
                <a:solidFill>
                  <a:srgbClr val="000000"/>
                </a:solidFill>
                <a:latin typeface="Courier New" pitchFamily="49" charset="0"/>
                <a:cs typeface="Courier New" pitchFamily="49" charset="0"/>
              </a:rPr>
              <a:t>  }</a:t>
            </a: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r>
              <a:rPr lang="en-US" altLang="en-US" sz="1200" b="1">
                <a:solidFill>
                  <a:srgbClr val="7878DE"/>
                </a:solidFill>
                <a:latin typeface="Courier New" pitchFamily="49" charset="0"/>
                <a:cs typeface="Courier New" pitchFamily="49" charset="0"/>
              </a:rPr>
              <a:t>  public </a:t>
            </a:r>
            <a:r>
              <a:rPr lang="en-US" altLang="en-US" sz="1200" b="1">
                <a:solidFill>
                  <a:srgbClr val="0703F3"/>
                </a:solidFill>
                <a:latin typeface="Courier New" pitchFamily="49" charset="0"/>
                <a:cs typeface="Courier New" pitchFamily="49" charset="0"/>
              </a:rPr>
              <a:t>Point </a:t>
            </a:r>
            <a:r>
              <a:rPr lang="en-US" altLang="en-US" sz="1200" b="1">
                <a:solidFill>
                  <a:srgbClr val="000000"/>
                </a:solidFill>
                <a:latin typeface="Courier New" pitchFamily="49" charset="0"/>
                <a:cs typeface="Courier New" pitchFamily="49" charset="0"/>
              </a:rPr>
              <a:t>add( Point p )</a:t>
            </a:r>
          </a:p>
          <a:p>
            <a:pPr>
              <a:lnSpc>
                <a:spcPts val="700"/>
              </a:lnSpc>
            </a:pPr>
            <a:r>
              <a:rPr lang="en-US" altLang="en-US" sz="1200" b="1">
                <a:solidFill>
                  <a:srgbClr val="000000"/>
                </a:solidFill>
                <a:latin typeface="Courier New" pitchFamily="49" charset="0"/>
                <a:cs typeface="Courier New" pitchFamily="49" charset="0"/>
              </a:rPr>
              <a:t>  {</a:t>
            </a: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r>
              <a:rPr lang="en-US" altLang="en-US" sz="1200" b="1">
                <a:solidFill>
                  <a:srgbClr val="000000"/>
                </a:solidFill>
                <a:latin typeface="Courier New" pitchFamily="49" charset="0"/>
                <a:cs typeface="Courier New" pitchFamily="49" charset="0"/>
              </a:rPr>
              <a:t>  }</a:t>
            </a: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r>
              <a:rPr lang="en-US" altLang="en-US" sz="1200" b="1">
                <a:solidFill>
                  <a:srgbClr val="000000"/>
                </a:solidFill>
                <a:latin typeface="Courier New" pitchFamily="49" charset="0"/>
                <a:cs typeface="Courier New" pitchFamily="49" charset="0"/>
              </a:rPr>
              <a:t>  </a:t>
            </a:r>
            <a:r>
              <a:rPr lang="en-US" altLang="en-US" sz="1200" b="1">
                <a:solidFill>
                  <a:srgbClr val="7878DE"/>
                </a:solidFill>
                <a:latin typeface="Courier New" pitchFamily="49" charset="0"/>
                <a:cs typeface="Courier New" pitchFamily="49" charset="0"/>
              </a:rPr>
              <a:t>public static </a:t>
            </a:r>
            <a:r>
              <a:rPr lang="en-US" altLang="en-US" sz="1200" b="1">
                <a:solidFill>
                  <a:srgbClr val="000000"/>
                </a:solidFill>
                <a:latin typeface="Courier New" pitchFamily="49" charset="0"/>
                <a:cs typeface="Courier New" pitchFamily="49" charset="0"/>
              </a:rPr>
              <a:t>void main(String[] args)</a:t>
            </a:r>
          </a:p>
          <a:p>
            <a:pPr>
              <a:lnSpc>
                <a:spcPts val="700"/>
              </a:lnSpc>
            </a:pPr>
            <a:r>
              <a:rPr lang="en-US" altLang="en-US" sz="1200" b="1">
                <a:solidFill>
                  <a:srgbClr val="000000"/>
                </a:solidFill>
                <a:latin typeface="Courier New" pitchFamily="49" charset="0"/>
                <a:cs typeface="Courier New" pitchFamily="49" charset="0"/>
              </a:rPr>
              <a:t>  {</a:t>
            </a:r>
          </a:p>
          <a:p>
            <a:pPr>
              <a:lnSpc>
                <a:spcPts val="700"/>
              </a:lnSpc>
            </a:pPr>
            <a:r>
              <a:rPr lang="en-US" altLang="en-US" sz="1200" b="1">
                <a:solidFill>
                  <a:srgbClr val="000000"/>
                </a:solidFill>
                <a:latin typeface="Courier New" pitchFamily="49" charset="0"/>
                <a:cs typeface="Courier New" pitchFamily="49" charset="0"/>
              </a:rPr>
              <a:t>    Point p1 = new Point(7, 8);</a:t>
            </a:r>
          </a:p>
          <a:p>
            <a:pPr>
              <a:lnSpc>
                <a:spcPts val="700"/>
              </a:lnSpc>
            </a:pPr>
            <a:r>
              <a:rPr lang="en-US" altLang="en-US" sz="1200" b="1">
                <a:solidFill>
                  <a:srgbClr val="000000"/>
                </a:solidFill>
                <a:latin typeface="Courier New" pitchFamily="49" charset="0"/>
                <a:cs typeface="Courier New" pitchFamily="49" charset="0"/>
              </a:rPr>
              <a:t>    Point p2 = new Point(4, 4);</a:t>
            </a: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r>
              <a:rPr lang="en-US" altLang="en-US" sz="1200" b="1">
                <a:solidFill>
                  <a:srgbClr val="000000"/>
                </a:solidFill>
                <a:latin typeface="Courier New" pitchFamily="49" charset="0"/>
                <a:cs typeface="Courier New" pitchFamily="49" charset="0"/>
              </a:rPr>
              <a:t>    Point p3 = p1.add(p2); </a:t>
            </a:r>
            <a:r>
              <a:rPr lang="en-US" altLang="en-US" sz="1200" b="1">
                <a:solidFill>
                  <a:srgbClr val="008000"/>
                </a:solidFill>
                <a:latin typeface="Courier New" pitchFamily="49" charset="0"/>
                <a:cs typeface="Courier New" pitchFamily="49" charset="0"/>
              </a:rPr>
              <a:t>// p3 is the sum</a:t>
            </a:r>
          </a:p>
          <a:p>
            <a:pPr>
              <a:lnSpc>
                <a:spcPts val="700"/>
              </a:lnSpc>
            </a:pPr>
            <a:r>
              <a:rPr lang="en-US" altLang="en-US" sz="1200" b="1">
                <a:solidFill>
                  <a:srgbClr val="000000"/>
                </a:solidFill>
                <a:latin typeface="Courier New" pitchFamily="49" charset="0"/>
                <a:cs typeface="Courier New" pitchFamily="49" charset="0"/>
              </a:rPr>
              <a:t>    double dist = p1.dist(p2); </a:t>
            </a:r>
            <a:r>
              <a:rPr lang="en-US" altLang="en-US" sz="1200" b="1">
                <a:solidFill>
                  <a:srgbClr val="008000"/>
                </a:solidFill>
                <a:latin typeface="Courier New" pitchFamily="49" charset="0"/>
                <a:cs typeface="Courier New" pitchFamily="49" charset="0"/>
              </a:rPr>
              <a:t>// Euclidean dist.   </a:t>
            </a:r>
          </a:p>
          <a:p>
            <a:pPr>
              <a:lnSpc>
                <a:spcPts val="700"/>
              </a:lnSpc>
            </a:pPr>
            <a:r>
              <a:rPr lang="en-US" altLang="en-US" sz="1200" b="1">
                <a:solidFill>
                  <a:srgbClr val="000000"/>
                </a:solidFill>
                <a:latin typeface="Courier New" pitchFamily="49" charset="0"/>
                <a:cs typeface="Courier New" pitchFamily="49" charset="0"/>
              </a:rPr>
              <a:t>    </a:t>
            </a:r>
            <a:r>
              <a:rPr lang="en-US" altLang="en-US" sz="1200" b="1">
                <a:solidFill>
                  <a:srgbClr val="04841C"/>
                </a:solidFill>
                <a:latin typeface="Courier New" pitchFamily="49" charset="0"/>
                <a:cs typeface="Courier New" pitchFamily="49" charset="0"/>
              </a:rPr>
              <a:t>// then we might print...</a:t>
            </a:r>
            <a:r>
              <a:rPr lang="en-US" altLang="en-US" sz="1200" b="1">
                <a:solidFill>
                  <a:srgbClr val="000000"/>
                </a:solidFill>
                <a:latin typeface="Courier New" pitchFamily="49" charset="0"/>
                <a:cs typeface="Courier New" pitchFamily="49" charset="0"/>
              </a:rPr>
              <a:t>    </a:t>
            </a:r>
          </a:p>
          <a:p>
            <a:pPr>
              <a:lnSpc>
                <a:spcPts val="700"/>
              </a:lnSpc>
            </a:pPr>
            <a:r>
              <a:rPr lang="en-US" altLang="en-US" sz="1200" b="1">
                <a:solidFill>
                  <a:srgbClr val="000000"/>
                </a:solidFill>
                <a:latin typeface="Courier New" pitchFamily="49" charset="0"/>
                <a:cs typeface="Courier New" pitchFamily="49" charset="0"/>
              </a:rPr>
              <a:t>  }</a:t>
            </a:r>
          </a:p>
          <a:p>
            <a:pPr>
              <a:lnSpc>
                <a:spcPts val="700"/>
              </a:lnSpc>
            </a:pPr>
            <a:r>
              <a:rPr lang="en-US" altLang="en-US" sz="1200" b="1">
                <a:solidFill>
                  <a:srgbClr val="000000"/>
                </a:solidFill>
                <a:latin typeface="Courier New" pitchFamily="49" charset="0"/>
                <a:cs typeface="Courier New" pitchFamily="49" charset="0"/>
              </a:rPr>
              <a:t>}</a:t>
            </a:r>
          </a:p>
        </p:txBody>
      </p:sp>
      <p:sp>
        <p:nvSpPr>
          <p:cNvPr id="59398" name="Rectangle 44"/>
          <p:cNvSpPr>
            <a:spLocks noChangeArrowheads="1"/>
          </p:cNvSpPr>
          <p:nvPr/>
        </p:nvSpPr>
        <p:spPr bwMode="auto">
          <a:xfrm>
            <a:off x="6073775" y="6310313"/>
            <a:ext cx="297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latin typeface="Calibri" pitchFamily="34" charset="0"/>
              </a:rPr>
              <a:t>The desired final data picture</a:t>
            </a:r>
            <a:endParaRPr lang="en-US" altLang="en-US" sz="1800" b="1">
              <a:solidFill>
                <a:srgbClr val="0703F3"/>
              </a:solidFill>
              <a:latin typeface="Calibri" pitchFamily="34" charset="0"/>
            </a:endParaRPr>
          </a:p>
        </p:txBody>
      </p:sp>
      <p:sp>
        <p:nvSpPr>
          <p:cNvPr id="59399" name="Rectangle 53"/>
          <p:cNvSpPr>
            <a:spLocks noChangeArrowheads="1"/>
          </p:cNvSpPr>
          <p:nvPr/>
        </p:nvSpPr>
        <p:spPr bwMode="auto">
          <a:xfrm>
            <a:off x="4565650" y="147638"/>
            <a:ext cx="419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i="1">
                <a:solidFill>
                  <a:srgbClr val="000000"/>
                </a:solidFill>
              </a:rPr>
              <a:t>Try it!</a:t>
            </a:r>
            <a:endParaRPr lang="en-US" altLang="en-US" b="1" i="1">
              <a:solidFill>
                <a:srgbClr val="0703F3"/>
              </a:solidFill>
            </a:endParaRPr>
          </a:p>
        </p:txBody>
      </p:sp>
      <p:sp>
        <p:nvSpPr>
          <p:cNvPr id="59400" name="Rectangle 55"/>
          <p:cNvSpPr>
            <a:spLocks noChangeArrowheads="1"/>
          </p:cNvSpPr>
          <p:nvPr/>
        </p:nvSpPr>
        <p:spPr bwMode="auto">
          <a:xfrm>
            <a:off x="4805363" y="704850"/>
            <a:ext cx="38227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a:solidFill>
                  <a:srgbClr val="000000"/>
                </a:solidFill>
                <a:latin typeface="Calibri" pitchFamily="34" charset="0"/>
              </a:rPr>
              <a:t>Write </a:t>
            </a:r>
            <a:r>
              <a:rPr lang="en-US" altLang="en-US" sz="1500" b="1">
                <a:solidFill>
                  <a:srgbClr val="000000"/>
                </a:solidFill>
                <a:latin typeface="Courier New" pitchFamily="49" charset="0"/>
                <a:cs typeface="Courier New" pitchFamily="49" charset="0"/>
              </a:rPr>
              <a:t>add</a:t>
            </a:r>
            <a:r>
              <a:rPr lang="en-US" altLang="en-US" sz="1500">
                <a:solidFill>
                  <a:srgbClr val="000000"/>
                </a:solidFill>
                <a:latin typeface="Calibri" pitchFamily="34" charset="0"/>
              </a:rPr>
              <a:t> and </a:t>
            </a:r>
            <a:r>
              <a:rPr lang="en-US" altLang="en-US" sz="1500" b="1">
                <a:solidFill>
                  <a:srgbClr val="000000"/>
                </a:solidFill>
                <a:latin typeface="Courier New" pitchFamily="49" charset="0"/>
                <a:cs typeface="Courier New" pitchFamily="49" charset="0"/>
              </a:rPr>
              <a:t>dist</a:t>
            </a:r>
            <a:r>
              <a:rPr lang="en-US" altLang="en-US" sz="1500">
                <a:solidFill>
                  <a:srgbClr val="000000"/>
                </a:solidFill>
                <a:latin typeface="Calibri" pitchFamily="34" charset="0"/>
              </a:rPr>
              <a:t>. See </a:t>
            </a:r>
            <a:r>
              <a:rPr lang="en-US" altLang="en-US" sz="1500" b="1">
                <a:solidFill>
                  <a:srgbClr val="000000"/>
                </a:solidFill>
                <a:latin typeface="Courier New" pitchFamily="49" charset="0"/>
                <a:cs typeface="Courier New" pitchFamily="49" charset="0"/>
              </a:rPr>
              <a:t>main</a:t>
            </a:r>
            <a:r>
              <a:rPr lang="en-US" altLang="en-US" sz="1500">
                <a:solidFill>
                  <a:srgbClr val="000000"/>
                </a:solidFill>
                <a:latin typeface="Calibri" pitchFamily="34" charset="0"/>
              </a:rPr>
              <a:t> for examples.</a:t>
            </a:r>
            <a:endParaRPr lang="en-US" altLang="en-US" sz="1500" b="1">
              <a:solidFill>
                <a:srgbClr val="0703F3"/>
              </a:solidFill>
              <a:latin typeface="Calibri" pitchFamily="34" charset="0"/>
            </a:endParaRPr>
          </a:p>
        </p:txBody>
      </p:sp>
      <p:sp>
        <p:nvSpPr>
          <p:cNvPr id="59401" name="Rectangle 56"/>
          <p:cNvSpPr>
            <a:spLocks noChangeArrowheads="1"/>
          </p:cNvSpPr>
          <p:nvPr/>
        </p:nvSpPr>
        <p:spPr bwMode="auto">
          <a:xfrm>
            <a:off x="3752850" y="1555750"/>
            <a:ext cx="2147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b="1">
                <a:solidFill>
                  <a:srgbClr val="000000"/>
                </a:solidFill>
                <a:latin typeface="Calibri" pitchFamily="34" charset="0"/>
              </a:rPr>
              <a:t>Hint:</a:t>
            </a:r>
            <a:r>
              <a:rPr lang="en-US" altLang="en-US" sz="1200">
                <a:solidFill>
                  <a:srgbClr val="000000"/>
                </a:solidFill>
                <a:latin typeface="Calibri" pitchFamily="34" charset="0"/>
              </a:rPr>
              <a:t> Power is </a:t>
            </a:r>
            <a:r>
              <a:rPr lang="en-US" altLang="en-US" sz="1200" b="1">
                <a:solidFill>
                  <a:srgbClr val="000000"/>
                </a:solidFill>
                <a:latin typeface="Courier New" pitchFamily="49" charset="0"/>
                <a:cs typeface="Courier New" pitchFamily="49" charset="0"/>
              </a:rPr>
              <a:t>pow(b,p)</a:t>
            </a:r>
            <a:r>
              <a:rPr lang="en-US" altLang="en-US" sz="1200">
                <a:solidFill>
                  <a:srgbClr val="000000"/>
                </a:solidFill>
                <a:latin typeface="Calibri" pitchFamily="34" charset="0"/>
              </a:rPr>
              <a:t>; </a:t>
            </a:r>
            <a:r>
              <a:rPr lang="en-US" altLang="en-US" sz="1200" b="1">
                <a:solidFill>
                  <a:srgbClr val="000000"/>
                </a:solidFill>
                <a:latin typeface="Courier New" pitchFamily="49" charset="0"/>
                <a:cs typeface="Courier New" pitchFamily="49" charset="0"/>
              </a:rPr>
              <a:t>sqrt(x)</a:t>
            </a:r>
            <a:r>
              <a:rPr lang="en-US" altLang="en-US" sz="1200">
                <a:solidFill>
                  <a:srgbClr val="000000"/>
                </a:solidFill>
                <a:latin typeface="Calibri" pitchFamily="34" charset="0"/>
              </a:rPr>
              <a:t> is also available.</a:t>
            </a:r>
            <a:endParaRPr lang="en-US" altLang="en-US" sz="1200" b="1">
              <a:solidFill>
                <a:srgbClr val="0703F3"/>
              </a:solidFill>
            </a:endParaRPr>
          </a:p>
        </p:txBody>
      </p:sp>
      <p:sp>
        <p:nvSpPr>
          <p:cNvPr id="59402" name="Rectangle 57"/>
          <p:cNvSpPr>
            <a:spLocks noChangeArrowheads="1"/>
          </p:cNvSpPr>
          <p:nvPr/>
        </p:nvSpPr>
        <p:spPr bwMode="auto">
          <a:xfrm>
            <a:off x="4984750" y="974725"/>
            <a:ext cx="35226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a:solidFill>
                  <a:srgbClr val="000000"/>
                </a:solidFill>
                <a:latin typeface="Calibri" pitchFamily="34" charset="0"/>
              </a:rPr>
              <a:t>multiple lines are OK, though both </a:t>
            </a:r>
            <a:r>
              <a:rPr lang="en-US" altLang="en-US" sz="1200" i="1">
                <a:solidFill>
                  <a:srgbClr val="000000"/>
                </a:solidFill>
                <a:latin typeface="Calibri" pitchFamily="34" charset="0"/>
              </a:rPr>
              <a:t>can be </a:t>
            </a:r>
            <a:r>
              <a:rPr lang="en-US" altLang="en-US" sz="1200">
                <a:solidFill>
                  <a:srgbClr val="000000"/>
                </a:solidFill>
                <a:latin typeface="Calibri" pitchFamily="34" charset="0"/>
              </a:rPr>
              <a:t>only 1 line!</a:t>
            </a:r>
            <a:endParaRPr lang="en-US" altLang="en-US" sz="1200" b="1">
              <a:solidFill>
                <a:srgbClr val="0703F3"/>
              </a:solidFill>
            </a:endParaRPr>
          </a:p>
        </p:txBody>
      </p:sp>
      <p:sp>
        <p:nvSpPr>
          <p:cNvPr id="59403" name="Rectangle 58"/>
          <p:cNvSpPr>
            <a:spLocks noChangeArrowheads="1"/>
          </p:cNvSpPr>
          <p:nvPr/>
        </p:nvSpPr>
        <p:spPr bwMode="auto">
          <a:xfrm>
            <a:off x="3905250" y="3243263"/>
            <a:ext cx="1504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b="1">
                <a:solidFill>
                  <a:srgbClr val="000000"/>
                </a:solidFill>
                <a:latin typeface="Calibri" pitchFamily="34" charset="0"/>
              </a:rPr>
              <a:t>Hint: </a:t>
            </a:r>
            <a:r>
              <a:rPr lang="en-US" altLang="en-US" sz="1200">
                <a:solidFill>
                  <a:srgbClr val="000000"/>
                </a:solidFill>
                <a:latin typeface="Calibri" pitchFamily="34" charset="0"/>
              </a:rPr>
              <a:t>Use the Point constructor!</a:t>
            </a:r>
            <a:endParaRPr lang="en-US" altLang="en-US" sz="1200" b="1">
              <a:solidFill>
                <a:srgbClr val="0703F3"/>
              </a:solidFill>
            </a:endParaRPr>
          </a:p>
        </p:txBody>
      </p:sp>
      <p:cxnSp>
        <p:nvCxnSpPr>
          <p:cNvPr id="59404" name="Straight Arrow Connector 12"/>
          <p:cNvCxnSpPr>
            <a:cxnSpLocks noChangeShapeType="1"/>
          </p:cNvCxnSpPr>
          <p:nvPr/>
        </p:nvCxnSpPr>
        <p:spPr bwMode="auto">
          <a:xfrm flipH="1" flipV="1">
            <a:off x="2954338" y="228600"/>
            <a:ext cx="1617662" cy="1295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33840121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8"/>
          <p:cNvSpPr>
            <a:spLocks noChangeArrowheads="1"/>
          </p:cNvSpPr>
          <p:nvPr/>
        </p:nvSpPr>
        <p:spPr bwMode="auto">
          <a:xfrm>
            <a:off x="3827463" y="3206750"/>
            <a:ext cx="1658937" cy="565150"/>
          </a:xfrm>
          <a:prstGeom prst="roundRect">
            <a:avLst>
              <a:gd name="adj" fmla="val 16667"/>
            </a:avLst>
          </a:prstGeom>
          <a:solidFill>
            <a:schemeClr val="bg1">
              <a:lumMod val="85000"/>
            </a:schemeClr>
          </a:solidFill>
          <a:ln w="9525">
            <a:noFill/>
            <a:round/>
            <a:headEnd/>
            <a:tailEnd/>
          </a:ln>
        </p:spPr>
        <p:txBody>
          <a:bodyPr anchor="ctr">
            <a:spAutoFit/>
          </a:bodyPr>
          <a:lstStyle/>
          <a:p>
            <a:pPr>
              <a:defRPr/>
            </a:pPr>
            <a:endParaRPr lang="en-US" sz="1800" b="1">
              <a:solidFill>
                <a:srgbClr val="000000"/>
              </a:solidFill>
              <a:latin typeface="Courier New" pitchFamily="-112" charset="0"/>
              <a:ea typeface="Courier New" pitchFamily="-112" charset="0"/>
              <a:cs typeface="Courier New" pitchFamily="-112" charset="0"/>
            </a:endParaRPr>
          </a:p>
        </p:txBody>
      </p:sp>
      <p:sp>
        <p:nvSpPr>
          <p:cNvPr id="11" name="Rounded Rectangle 8"/>
          <p:cNvSpPr>
            <a:spLocks noChangeArrowheads="1"/>
          </p:cNvSpPr>
          <p:nvPr/>
        </p:nvSpPr>
        <p:spPr bwMode="auto">
          <a:xfrm>
            <a:off x="3862388" y="1517650"/>
            <a:ext cx="1900237" cy="566738"/>
          </a:xfrm>
          <a:prstGeom prst="roundRect">
            <a:avLst>
              <a:gd name="adj" fmla="val 16667"/>
            </a:avLst>
          </a:prstGeom>
          <a:solidFill>
            <a:schemeClr val="bg1">
              <a:lumMod val="85000"/>
            </a:schemeClr>
          </a:solidFill>
          <a:ln w="9525">
            <a:noFill/>
            <a:round/>
            <a:headEnd/>
            <a:tailEnd/>
          </a:ln>
        </p:spPr>
        <p:txBody>
          <a:bodyPr anchor="ctr">
            <a:spAutoFit/>
          </a:bodyPr>
          <a:lstStyle/>
          <a:p>
            <a:pPr>
              <a:defRPr/>
            </a:pPr>
            <a:endParaRPr lang="en-US" sz="1800" b="1">
              <a:solidFill>
                <a:srgbClr val="000000"/>
              </a:solidFill>
              <a:latin typeface="Courier New" pitchFamily="-112" charset="0"/>
              <a:ea typeface="Courier New" pitchFamily="-112" charset="0"/>
              <a:cs typeface="Courier New" pitchFamily="-112" charset="0"/>
            </a:endParaRPr>
          </a:p>
        </p:txBody>
      </p:sp>
      <p:pic>
        <p:nvPicPr>
          <p:cNvPr id="60420" name="Picture 52" descr="Picture 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2038" y="2832100"/>
            <a:ext cx="2667000"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Rectangle 6"/>
          <p:cNvSpPr>
            <a:spLocks noChangeArrowheads="1"/>
          </p:cNvSpPr>
          <p:nvPr/>
        </p:nvSpPr>
        <p:spPr bwMode="auto">
          <a:xfrm>
            <a:off x="107950" y="76200"/>
            <a:ext cx="7488238" cy="675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ts val="700"/>
              </a:lnSpc>
            </a:pPr>
            <a:r>
              <a:rPr lang="en-US" altLang="en-US" sz="1200" b="1">
                <a:solidFill>
                  <a:srgbClr val="008000"/>
                </a:solidFill>
                <a:latin typeface="Courier New" pitchFamily="49" charset="0"/>
                <a:cs typeface="Courier New" pitchFamily="49" charset="0"/>
              </a:rPr>
              <a:t>import static java.lang.Math.*; </a:t>
            </a: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r>
              <a:rPr lang="en-US" altLang="en-US" sz="1200" b="1">
                <a:solidFill>
                  <a:srgbClr val="000000"/>
                </a:solidFill>
                <a:latin typeface="Courier New" pitchFamily="49" charset="0"/>
                <a:cs typeface="Courier New" pitchFamily="49" charset="0"/>
              </a:rPr>
              <a:t>class Point</a:t>
            </a:r>
          </a:p>
          <a:p>
            <a:pPr>
              <a:lnSpc>
                <a:spcPts val="700"/>
              </a:lnSpc>
            </a:pPr>
            <a:r>
              <a:rPr lang="en-US" altLang="en-US" sz="1200" b="1">
                <a:solidFill>
                  <a:srgbClr val="000000"/>
                </a:solidFill>
                <a:latin typeface="Courier New" pitchFamily="49" charset="0"/>
                <a:cs typeface="Courier New" pitchFamily="49" charset="0"/>
              </a:rPr>
              <a:t>{</a:t>
            </a:r>
          </a:p>
          <a:p>
            <a:pPr>
              <a:lnSpc>
                <a:spcPts val="700"/>
              </a:lnSpc>
            </a:pPr>
            <a:r>
              <a:rPr lang="en-US" altLang="en-US" sz="1200" b="1">
                <a:solidFill>
                  <a:srgbClr val="000000"/>
                </a:solidFill>
                <a:latin typeface="Courier New" pitchFamily="49" charset="0"/>
                <a:cs typeface="Courier New" pitchFamily="49" charset="0"/>
              </a:rPr>
              <a:t>  </a:t>
            </a:r>
            <a:r>
              <a:rPr lang="en-US" altLang="en-US" sz="1200" b="1">
                <a:solidFill>
                  <a:srgbClr val="7878DE"/>
                </a:solidFill>
                <a:latin typeface="Courier New" pitchFamily="49" charset="0"/>
                <a:cs typeface="Courier New" pitchFamily="49" charset="0"/>
              </a:rPr>
              <a:t>private </a:t>
            </a:r>
            <a:r>
              <a:rPr lang="en-US" altLang="en-US" sz="1200" b="1">
                <a:solidFill>
                  <a:srgbClr val="000000"/>
                </a:solidFill>
                <a:latin typeface="Courier New" pitchFamily="49" charset="0"/>
                <a:cs typeface="Courier New" pitchFamily="49" charset="0"/>
              </a:rPr>
              <a:t>double x;</a:t>
            </a:r>
          </a:p>
          <a:p>
            <a:pPr>
              <a:lnSpc>
                <a:spcPts val="700"/>
              </a:lnSpc>
            </a:pPr>
            <a:r>
              <a:rPr lang="en-US" altLang="en-US" sz="1200" b="1">
                <a:solidFill>
                  <a:srgbClr val="000000"/>
                </a:solidFill>
                <a:latin typeface="Courier New" pitchFamily="49" charset="0"/>
                <a:cs typeface="Courier New" pitchFamily="49" charset="0"/>
              </a:rPr>
              <a:t>  </a:t>
            </a:r>
            <a:r>
              <a:rPr lang="en-US" altLang="en-US" sz="1200" b="1">
                <a:solidFill>
                  <a:srgbClr val="7878DE"/>
                </a:solidFill>
                <a:latin typeface="Courier New" pitchFamily="49" charset="0"/>
                <a:cs typeface="Courier New" pitchFamily="49" charset="0"/>
              </a:rPr>
              <a:t>private </a:t>
            </a:r>
            <a:r>
              <a:rPr lang="en-US" altLang="en-US" sz="1200" b="1">
                <a:solidFill>
                  <a:srgbClr val="000000"/>
                </a:solidFill>
                <a:latin typeface="Courier New" pitchFamily="49" charset="0"/>
                <a:cs typeface="Courier New" pitchFamily="49" charset="0"/>
              </a:rPr>
              <a:t>double y;</a:t>
            </a:r>
          </a:p>
          <a:p>
            <a:pPr>
              <a:lnSpc>
                <a:spcPts val="700"/>
              </a:lnSpc>
            </a:pPr>
            <a:r>
              <a:rPr lang="en-US" altLang="en-US" sz="1200" b="1">
                <a:solidFill>
                  <a:srgbClr val="000000"/>
                </a:solidFill>
                <a:latin typeface="Courier New" pitchFamily="49" charset="0"/>
                <a:cs typeface="Courier New" pitchFamily="49" charset="0"/>
              </a:rPr>
              <a:t>  </a:t>
            </a:r>
            <a:r>
              <a:rPr lang="en-US" altLang="en-US" sz="1200" b="1">
                <a:solidFill>
                  <a:srgbClr val="7878DE"/>
                </a:solidFill>
                <a:latin typeface="Courier New" pitchFamily="49" charset="0"/>
                <a:cs typeface="Courier New" pitchFamily="49" charset="0"/>
              </a:rPr>
              <a:t>public </a:t>
            </a:r>
            <a:r>
              <a:rPr lang="en-US" altLang="en-US" sz="1200" b="1">
                <a:solidFill>
                  <a:srgbClr val="000000"/>
                </a:solidFill>
                <a:latin typeface="Courier New" pitchFamily="49" charset="0"/>
                <a:cs typeface="Courier New" pitchFamily="49" charset="0"/>
              </a:rPr>
              <a:t>Point(double x_in, double y_in)</a:t>
            </a:r>
          </a:p>
          <a:p>
            <a:pPr>
              <a:lnSpc>
                <a:spcPts val="700"/>
              </a:lnSpc>
            </a:pPr>
            <a:r>
              <a:rPr lang="en-US" altLang="en-US" sz="1200" b="1">
                <a:solidFill>
                  <a:srgbClr val="000000"/>
                </a:solidFill>
                <a:latin typeface="Courier New" pitchFamily="49" charset="0"/>
                <a:cs typeface="Courier New" pitchFamily="49" charset="0"/>
              </a:rPr>
              <a:t>  </a:t>
            </a:r>
          </a:p>
          <a:p>
            <a:pPr>
              <a:lnSpc>
                <a:spcPts val="700"/>
              </a:lnSpc>
            </a:pPr>
            <a:r>
              <a:rPr lang="en-US" altLang="en-US" sz="1200" b="1">
                <a:solidFill>
                  <a:srgbClr val="7878DE"/>
                </a:solidFill>
                <a:latin typeface="Courier New" pitchFamily="49" charset="0"/>
                <a:cs typeface="Courier New" pitchFamily="49" charset="0"/>
              </a:rPr>
              <a:t>  public </a:t>
            </a:r>
            <a:r>
              <a:rPr lang="en-US" altLang="en-US" sz="1200" b="1">
                <a:solidFill>
                  <a:srgbClr val="0703F3"/>
                </a:solidFill>
                <a:latin typeface="Courier New" pitchFamily="49" charset="0"/>
                <a:cs typeface="Courier New" pitchFamily="49" charset="0"/>
              </a:rPr>
              <a:t>double </a:t>
            </a:r>
            <a:r>
              <a:rPr lang="en-US" altLang="en-US" sz="1200" b="1">
                <a:solidFill>
                  <a:srgbClr val="000000"/>
                </a:solidFill>
                <a:latin typeface="Courier New" pitchFamily="49" charset="0"/>
                <a:cs typeface="Courier New" pitchFamily="49" charset="0"/>
              </a:rPr>
              <a:t>dist( Point p )</a:t>
            </a:r>
          </a:p>
          <a:p>
            <a:pPr>
              <a:lnSpc>
                <a:spcPts val="700"/>
              </a:lnSpc>
            </a:pPr>
            <a:r>
              <a:rPr lang="en-US" altLang="en-US" sz="1200" b="1">
                <a:solidFill>
                  <a:srgbClr val="000000"/>
                </a:solidFill>
                <a:latin typeface="Courier New" pitchFamily="49" charset="0"/>
                <a:cs typeface="Courier New" pitchFamily="49" charset="0"/>
              </a:rPr>
              <a:t>  {</a:t>
            </a: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r>
              <a:rPr lang="en-US" altLang="en-US" sz="1200" b="1">
                <a:solidFill>
                  <a:srgbClr val="000000"/>
                </a:solidFill>
                <a:latin typeface="Courier New" pitchFamily="49" charset="0"/>
                <a:cs typeface="Courier New" pitchFamily="49" charset="0"/>
              </a:rPr>
              <a:t>  }</a:t>
            </a: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r>
              <a:rPr lang="en-US" altLang="en-US" sz="1200" b="1">
                <a:solidFill>
                  <a:srgbClr val="7878DE"/>
                </a:solidFill>
                <a:latin typeface="Courier New" pitchFamily="49" charset="0"/>
                <a:cs typeface="Courier New" pitchFamily="49" charset="0"/>
              </a:rPr>
              <a:t>  public </a:t>
            </a:r>
            <a:r>
              <a:rPr lang="en-US" altLang="en-US" sz="1200" b="1">
                <a:solidFill>
                  <a:srgbClr val="0703F3"/>
                </a:solidFill>
                <a:latin typeface="Courier New" pitchFamily="49" charset="0"/>
                <a:cs typeface="Courier New" pitchFamily="49" charset="0"/>
              </a:rPr>
              <a:t>Point </a:t>
            </a:r>
            <a:r>
              <a:rPr lang="en-US" altLang="en-US" sz="1200" b="1">
                <a:solidFill>
                  <a:srgbClr val="000000"/>
                </a:solidFill>
                <a:latin typeface="Courier New" pitchFamily="49" charset="0"/>
                <a:cs typeface="Courier New" pitchFamily="49" charset="0"/>
              </a:rPr>
              <a:t>add( Point p )</a:t>
            </a:r>
          </a:p>
          <a:p>
            <a:pPr>
              <a:lnSpc>
                <a:spcPts val="700"/>
              </a:lnSpc>
            </a:pPr>
            <a:r>
              <a:rPr lang="en-US" altLang="en-US" sz="1200" b="1">
                <a:solidFill>
                  <a:srgbClr val="000000"/>
                </a:solidFill>
                <a:latin typeface="Courier New" pitchFamily="49" charset="0"/>
                <a:cs typeface="Courier New" pitchFamily="49" charset="0"/>
              </a:rPr>
              <a:t>  {</a:t>
            </a: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r>
              <a:rPr lang="en-US" altLang="en-US" sz="1200" b="1">
                <a:solidFill>
                  <a:srgbClr val="000000"/>
                </a:solidFill>
                <a:latin typeface="Courier New" pitchFamily="49" charset="0"/>
                <a:cs typeface="Courier New" pitchFamily="49" charset="0"/>
              </a:rPr>
              <a:t>  }</a:t>
            </a: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r>
              <a:rPr lang="en-US" altLang="en-US" sz="1200" b="1">
                <a:solidFill>
                  <a:srgbClr val="000000"/>
                </a:solidFill>
                <a:latin typeface="Courier New" pitchFamily="49" charset="0"/>
                <a:cs typeface="Courier New" pitchFamily="49" charset="0"/>
              </a:rPr>
              <a:t>  </a:t>
            </a:r>
            <a:r>
              <a:rPr lang="en-US" altLang="en-US" sz="1200" b="1">
                <a:solidFill>
                  <a:srgbClr val="7878DE"/>
                </a:solidFill>
                <a:latin typeface="Courier New" pitchFamily="49" charset="0"/>
                <a:cs typeface="Courier New" pitchFamily="49" charset="0"/>
              </a:rPr>
              <a:t>public static </a:t>
            </a:r>
            <a:r>
              <a:rPr lang="en-US" altLang="en-US" sz="1200" b="1">
                <a:solidFill>
                  <a:srgbClr val="000000"/>
                </a:solidFill>
                <a:latin typeface="Courier New" pitchFamily="49" charset="0"/>
                <a:cs typeface="Courier New" pitchFamily="49" charset="0"/>
              </a:rPr>
              <a:t>void main(String[] args)</a:t>
            </a:r>
          </a:p>
          <a:p>
            <a:pPr>
              <a:lnSpc>
                <a:spcPts val="700"/>
              </a:lnSpc>
            </a:pPr>
            <a:r>
              <a:rPr lang="en-US" altLang="en-US" sz="1200" b="1">
                <a:solidFill>
                  <a:srgbClr val="000000"/>
                </a:solidFill>
                <a:latin typeface="Courier New" pitchFamily="49" charset="0"/>
                <a:cs typeface="Courier New" pitchFamily="49" charset="0"/>
              </a:rPr>
              <a:t>  {</a:t>
            </a:r>
          </a:p>
          <a:p>
            <a:pPr>
              <a:lnSpc>
                <a:spcPts val="700"/>
              </a:lnSpc>
            </a:pPr>
            <a:r>
              <a:rPr lang="en-US" altLang="en-US" sz="1200" b="1">
                <a:solidFill>
                  <a:srgbClr val="000000"/>
                </a:solidFill>
                <a:latin typeface="Courier New" pitchFamily="49" charset="0"/>
                <a:cs typeface="Courier New" pitchFamily="49" charset="0"/>
              </a:rPr>
              <a:t>    Point p1 = new Point(7, 8);</a:t>
            </a:r>
          </a:p>
          <a:p>
            <a:pPr>
              <a:lnSpc>
                <a:spcPts val="700"/>
              </a:lnSpc>
            </a:pPr>
            <a:r>
              <a:rPr lang="en-US" altLang="en-US" sz="1200" b="1">
                <a:solidFill>
                  <a:srgbClr val="000000"/>
                </a:solidFill>
                <a:latin typeface="Courier New" pitchFamily="49" charset="0"/>
                <a:cs typeface="Courier New" pitchFamily="49" charset="0"/>
              </a:rPr>
              <a:t>    Point p2 = new Point(4, 4);</a:t>
            </a:r>
          </a:p>
          <a:p>
            <a:pPr>
              <a:lnSpc>
                <a:spcPts val="700"/>
              </a:lnSpc>
            </a:pPr>
            <a:endParaRPr lang="en-US" altLang="en-US" sz="1200" b="1">
              <a:solidFill>
                <a:srgbClr val="000000"/>
              </a:solidFill>
              <a:latin typeface="Courier New" pitchFamily="49" charset="0"/>
              <a:cs typeface="Courier New" pitchFamily="49" charset="0"/>
            </a:endParaRPr>
          </a:p>
          <a:p>
            <a:pPr>
              <a:lnSpc>
                <a:spcPts val="700"/>
              </a:lnSpc>
            </a:pPr>
            <a:r>
              <a:rPr lang="en-US" altLang="en-US" sz="1200" b="1">
                <a:solidFill>
                  <a:srgbClr val="000000"/>
                </a:solidFill>
                <a:latin typeface="Courier New" pitchFamily="49" charset="0"/>
                <a:cs typeface="Courier New" pitchFamily="49" charset="0"/>
              </a:rPr>
              <a:t>    Point p3 = p1.add(p2); </a:t>
            </a:r>
            <a:r>
              <a:rPr lang="en-US" altLang="en-US" sz="1200" b="1">
                <a:solidFill>
                  <a:srgbClr val="008000"/>
                </a:solidFill>
                <a:latin typeface="Courier New" pitchFamily="49" charset="0"/>
                <a:cs typeface="Courier New" pitchFamily="49" charset="0"/>
              </a:rPr>
              <a:t>// p3 is the sum</a:t>
            </a:r>
          </a:p>
          <a:p>
            <a:pPr>
              <a:lnSpc>
                <a:spcPts val="700"/>
              </a:lnSpc>
            </a:pPr>
            <a:r>
              <a:rPr lang="en-US" altLang="en-US" sz="1200" b="1">
                <a:solidFill>
                  <a:srgbClr val="000000"/>
                </a:solidFill>
                <a:latin typeface="Courier New" pitchFamily="49" charset="0"/>
                <a:cs typeface="Courier New" pitchFamily="49" charset="0"/>
              </a:rPr>
              <a:t>    double dist = p1.dist(p2); </a:t>
            </a:r>
            <a:r>
              <a:rPr lang="en-US" altLang="en-US" sz="1200" b="1">
                <a:solidFill>
                  <a:srgbClr val="008000"/>
                </a:solidFill>
                <a:latin typeface="Courier New" pitchFamily="49" charset="0"/>
                <a:cs typeface="Courier New" pitchFamily="49" charset="0"/>
              </a:rPr>
              <a:t>// Euclidean dist.   </a:t>
            </a:r>
          </a:p>
          <a:p>
            <a:pPr>
              <a:lnSpc>
                <a:spcPts val="700"/>
              </a:lnSpc>
            </a:pPr>
            <a:r>
              <a:rPr lang="en-US" altLang="en-US" sz="1200" b="1">
                <a:solidFill>
                  <a:srgbClr val="000000"/>
                </a:solidFill>
                <a:latin typeface="Courier New" pitchFamily="49" charset="0"/>
                <a:cs typeface="Courier New" pitchFamily="49" charset="0"/>
              </a:rPr>
              <a:t>    </a:t>
            </a:r>
            <a:r>
              <a:rPr lang="en-US" altLang="en-US" sz="1200" b="1">
                <a:solidFill>
                  <a:srgbClr val="04841C"/>
                </a:solidFill>
                <a:latin typeface="Courier New" pitchFamily="49" charset="0"/>
                <a:cs typeface="Courier New" pitchFamily="49" charset="0"/>
              </a:rPr>
              <a:t>// then we might print...</a:t>
            </a:r>
            <a:r>
              <a:rPr lang="en-US" altLang="en-US" sz="1200" b="1">
                <a:solidFill>
                  <a:srgbClr val="000000"/>
                </a:solidFill>
                <a:latin typeface="Courier New" pitchFamily="49" charset="0"/>
                <a:cs typeface="Courier New" pitchFamily="49" charset="0"/>
              </a:rPr>
              <a:t>    </a:t>
            </a:r>
          </a:p>
          <a:p>
            <a:pPr>
              <a:lnSpc>
                <a:spcPts val="700"/>
              </a:lnSpc>
            </a:pPr>
            <a:r>
              <a:rPr lang="en-US" altLang="en-US" sz="1200" b="1">
                <a:solidFill>
                  <a:srgbClr val="000000"/>
                </a:solidFill>
                <a:latin typeface="Courier New" pitchFamily="49" charset="0"/>
                <a:cs typeface="Courier New" pitchFamily="49" charset="0"/>
              </a:rPr>
              <a:t>  }</a:t>
            </a:r>
          </a:p>
          <a:p>
            <a:pPr>
              <a:lnSpc>
                <a:spcPts val="700"/>
              </a:lnSpc>
            </a:pPr>
            <a:r>
              <a:rPr lang="en-US" altLang="en-US" sz="1200" b="1">
                <a:solidFill>
                  <a:srgbClr val="000000"/>
                </a:solidFill>
                <a:latin typeface="Courier New" pitchFamily="49" charset="0"/>
                <a:cs typeface="Courier New" pitchFamily="49" charset="0"/>
              </a:rPr>
              <a:t>}</a:t>
            </a:r>
          </a:p>
        </p:txBody>
      </p:sp>
      <p:sp>
        <p:nvSpPr>
          <p:cNvPr id="60422" name="Rectangle 44"/>
          <p:cNvSpPr>
            <a:spLocks noChangeArrowheads="1"/>
          </p:cNvSpPr>
          <p:nvPr/>
        </p:nvSpPr>
        <p:spPr bwMode="auto">
          <a:xfrm>
            <a:off x="6073775" y="6310313"/>
            <a:ext cx="297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latin typeface="Calibri" pitchFamily="34" charset="0"/>
              </a:rPr>
              <a:t>The desired final data picture</a:t>
            </a:r>
            <a:endParaRPr lang="en-US" altLang="en-US" sz="1800" b="1">
              <a:solidFill>
                <a:srgbClr val="0703F3"/>
              </a:solidFill>
              <a:latin typeface="Calibri" pitchFamily="34" charset="0"/>
            </a:endParaRPr>
          </a:p>
        </p:txBody>
      </p:sp>
      <p:sp>
        <p:nvSpPr>
          <p:cNvPr id="60423" name="Rectangle 53"/>
          <p:cNvSpPr>
            <a:spLocks noChangeArrowheads="1"/>
          </p:cNvSpPr>
          <p:nvPr/>
        </p:nvSpPr>
        <p:spPr bwMode="auto">
          <a:xfrm>
            <a:off x="7866063" y="76200"/>
            <a:ext cx="1098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3200" i="1">
                <a:solidFill>
                  <a:srgbClr val="000000"/>
                </a:solidFill>
              </a:rPr>
              <a:t>Quiz</a:t>
            </a:r>
            <a:endParaRPr lang="en-US" altLang="en-US" sz="3200" b="1" i="1">
              <a:solidFill>
                <a:srgbClr val="0703F3"/>
              </a:solidFill>
            </a:endParaRPr>
          </a:p>
        </p:txBody>
      </p:sp>
      <p:sp>
        <p:nvSpPr>
          <p:cNvPr id="60424" name="Rectangle 54"/>
          <p:cNvSpPr>
            <a:spLocks noChangeArrowheads="1"/>
          </p:cNvSpPr>
          <p:nvPr/>
        </p:nvSpPr>
        <p:spPr bwMode="auto">
          <a:xfrm>
            <a:off x="4446588" y="219075"/>
            <a:ext cx="3127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rPr>
              <a:t>Name(s) __________________</a:t>
            </a:r>
            <a:endParaRPr lang="en-US" altLang="en-US" sz="1800" b="1">
              <a:solidFill>
                <a:srgbClr val="0703F3"/>
              </a:solidFill>
            </a:endParaRPr>
          </a:p>
        </p:txBody>
      </p:sp>
      <p:sp>
        <p:nvSpPr>
          <p:cNvPr id="60425" name="Rectangle 55"/>
          <p:cNvSpPr>
            <a:spLocks noChangeArrowheads="1"/>
          </p:cNvSpPr>
          <p:nvPr/>
        </p:nvSpPr>
        <p:spPr bwMode="auto">
          <a:xfrm>
            <a:off x="4805363" y="704850"/>
            <a:ext cx="38227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a:solidFill>
                  <a:srgbClr val="000000"/>
                </a:solidFill>
                <a:latin typeface="Calibri" pitchFamily="34" charset="0"/>
              </a:rPr>
              <a:t>Write </a:t>
            </a:r>
            <a:r>
              <a:rPr lang="en-US" altLang="en-US" sz="1500" b="1">
                <a:solidFill>
                  <a:srgbClr val="000000"/>
                </a:solidFill>
                <a:latin typeface="Courier New" pitchFamily="49" charset="0"/>
                <a:cs typeface="Courier New" pitchFamily="49" charset="0"/>
              </a:rPr>
              <a:t>add</a:t>
            </a:r>
            <a:r>
              <a:rPr lang="en-US" altLang="en-US" sz="1500">
                <a:solidFill>
                  <a:srgbClr val="000000"/>
                </a:solidFill>
                <a:latin typeface="Calibri" pitchFamily="34" charset="0"/>
              </a:rPr>
              <a:t> and </a:t>
            </a:r>
            <a:r>
              <a:rPr lang="en-US" altLang="en-US" sz="1500" b="1">
                <a:solidFill>
                  <a:srgbClr val="000000"/>
                </a:solidFill>
                <a:latin typeface="Courier New" pitchFamily="49" charset="0"/>
                <a:cs typeface="Courier New" pitchFamily="49" charset="0"/>
              </a:rPr>
              <a:t>dist</a:t>
            </a:r>
            <a:r>
              <a:rPr lang="en-US" altLang="en-US" sz="1500">
                <a:solidFill>
                  <a:srgbClr val="000000"/>
                </a:solidFill>
                <a:latin typeface="Calibri" pitchFamily="34" charset="0"/>
              </a:rPr>
              <a:t>. See </a:t>
            </a:r>
            <a:r>
              <a:rPr lang="en-US" altLang="en-US" sz="1500" b="1">
                <a:solidFill>
                  <a:srgbClr val="000000"/>
                </a:solidFill>
                <a:latin typeface="Courier New" pitchFamily="49" charset="0"/>
                <a:cs typeface="Courier New" pitchFamily="49" charset="0"/>
              </a:rPr>
              <a:t>main</a:t>
            </a:r>
            <a:r>
              <a:rPr lang="en-US" altLang="en-US" sz="1500">
                <a:solidFill>
                  <a:srgbClr val="000000"/>
                </a:solidFill>
                <a:latin typeface="Calibri" pitchFamily="34" charset="0"/>
              </a:rPr>
              <a:t> for examples.</a:t>
            </a:r>
            <a:endParaRPr lang="en-US" altLang="en-US" sz="1500" b="1">
              <a:solidFill>
                <a:srgbClr val="0703F3"/>
              </a:solidFill>
              <a:latin typeface="Calibri" pitchFamily="34" charset="0"/>
            </a:endParaRPr>
          </a:p>
        </p:txBody>
      </p:sp>
      <p:sp>
        <p:nvSpPr>
          <p:cNvPr id="60426" name="Rectangle 56"/>
          <p:cNvSpPr>
            <a:spLocks noChangeArrowheads="1"/>
          </p:cNvSpPr>
          <p:nvPr/>
        </p:nvSpPr>
        <p:spPr bwMode="auto">
          <a:xfrm>
            <a:off x="3752850" y="1555750"/>
            <a:ext cx="2147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b="1">
                <a:solidFill>
                  <a:srgbClr val="000000"/>
                </a:solidFill>
                <a:latin typeface="Calibri" pitchFamily="34" charset="0"/>
              </a:rPr>
              <a:t>Hint:</a:t>
            </a:r>
            <a:r>
              <a:rPr lang="en-US" altLang="en-US" sz="1200">
                <a:solidFill>
                  <a:srgbClr val="000000"/>
                </a:solidFill>
                <a:latin typeface="Calibri" pitchFamily="34" charset="0"/>
              </a:rPr>
              <a:t> Power is </a:t>
            </a:r>
            <a:r>
              <a:rPr lang="en-US" altLang="en-US" sz="1200" b="1">
                <a:solidFill>
                  <a:srgbClr val="000000"/>
                </a:solidFill>
                <a:latin typeface="Courier New" pitchFamily="49" charset="0"/>
                <a:cs typeface="Courier New" pitchFamily="49" charset="0"/>
              </a:rPr>
              <a:t>pow(b,p)</a:t>
            </a:r>
            <a:r>
              <a:rPr lang="en-US" altLang="en-US" sz="1200">
                <a:solidFill>
                  <a:srgbClr val="000000"/>
                </a:solidFill>
                <a:latin typeface="Calibri" pitchFamily="34" charset="0"/>
              </a:rPr>
              <a:t>; </a:t>
            </a:r>
            <a:r>
              <a:rPr lang="en-US" altLang="en-US" sz="1200" b="1">
                <a:solidFill>
                  <a:srgbClr val="000000"/>
                </a:solidFill>
                <a:latin typeface="Courier New" pitchFamily="49" charset="0"/>
                <a:cs typeface="Courier New" pitchFamily="49" charset="0"/>
              </a:rPr>
              <a:t>sqrt(x)</a:t>
            </a:r>
            <a:r>
              <a:rPr lang="en-US" altLang="en-US" sz="1200">
                <a:solidFill>
                  <a:srgbClr val="000000"/>
                </a:solidFill>
                <a:latin typeface="Calibri" pitchFamily="34" charset="0"/>
              </a:rPr>
              <a:t> is now available.</a:t>
            </a:r>
            <a:endParaRPr lang="en-US" altLang="en-US" sz="1200" b="1">
              <a:solidFill>
                <a:srgbClr val="0703F3"/>
              </a:solidFill>
            </a:endParaRPr>
          </a:p>
        </p:txBody>
      </p:sp>
      <p:sp>
        <p:nvSpPr>
          <p:cNvPr id="60427" name="Rectangle 57"/>
          <p:cNvSpPr>
            <a:spLocks noChangeArrowheads="1"/>
          </p:cNvSpPr>
          <p:nvPr/>
        </p:nvSpPr>
        <p:spPr bwMode="auto">
          <a:xfrm>
            <a:off x="4984750" y="974725"/>
            <a:ext cx="35226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a:solidFill>
                  <a:srgbClr val="000000"/>
                </a:solidFill>
                <a:latin typeface="Calibri" pitchFamily="34" charset="0"/>
              </a:rPr>
              <a:t>multiple lines are OK, though both </a:t>
            </a:r>
            <a:r>
              <a:rPr lang="en-US" altLang="en-US" sz="1200" i="1">
                <a:solidFill>
                  <a:srgbClr val="000000"/>
                </a:solidFill>
                <a:latin typeface="Calibri" pitchFamily="34" charset="0"/>
              </a:rPr>
              <a:t>can be </a:t>
            </a:r>
            <a:r>
              <a:rPr lang="en-US" altLang="en-US" sz="1200">
                <a:solidFill>
                  <a:srgbClr val="000000"/>
                </a:solidFill>
                <a:latin typeface="Calibri" pitchFamily="34" charset="0"/>
              </a:rPr>
              <a:t>only 1 line!</a:t>
            </a:r>
            <a:endParaRPr lang="en-US" altLang="en-US" sz="1200" b="1">
              <a:solidFill>
                <a:srgbClr val="0703F3"/>
              </a:solidFill>
            </a:endParaRPr>
          </a:p>
        </p:txBody>
      </p:sp>
      <p:sp>
        <p:nvSpPr>
          <p:cNvPr id="60428" name="Rectangle 58"/>
          <p:cNvSpPr>
            <a:spLocks noChangeArrowheads="1"/>
          </p:cNvSpPr>
          <p:nvPr/>
        </p:nvSpPr>
        <p:spPr bwMode="auto">
          <a:xfrm>
            <a:off x="3905250" y="3243263"/>
            <a:ext cx="1504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b="1">
                <a:solidFill>
                  <a:srgbClr val="000000"/>
                </a:solidFill>
                <a:latin typeface="Calibri" pitchFamily="34" charset="0"/>
              </a:rPr>
              <a:t>Hint: </a:t>
            </a:r>
            <a:r>
              <a:rPr lang="en-US" altLang="en-US" sz="1200">
                <a:solidFill>
                  <a:srgbClr val="000000"/>
                </a:solidFill>
                <a:latin typeface="Calibri" pitchFamily="34" charset="0"/>
              </a:rPr>
              <a:t>Use the Point constructor!</a:t>
            </a:r>
            <a:endParaRPr lang="en-US" altLang="en-US" sz="1200" b="1">
              <a:solidFill>
                <a:srgbClr val="0703F3"/>
              </a:solidFill>
            </a:endParaRPr>
          </a:p>
        </p:txBody>
      </p:sp>
      <p:cxnSp>
        <p:nvCxnSpPr>
          <p:cNvPr id="60429" name="Straight Arrow Connector 25"/>
          <p:cNvCxnSpPr>
            <a:cxnSpLocks noChangeShapeType="1"/>
          </p:cNvCxnSpPr>
          <p:nvPr/>
        </p:nvCxnSpPr>
        <p:spPr bwMode="auto">
          <a:xfrm flipH="1" flipV="1">
            <a:off x="2954338" y="228600"/>
            <a:ext cx="1617662" cy="1295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mc:Choice xmlns:p14="http://schemas.microsoft.com/office/powerpoint/2010/main" Requires="p14">
          <p:contentPart p14:bwMode="auto" r:id="rId3">
            <p14:nvContentPartPr>
              <p14:cNvPr id="5122" name="Ink 13"/>
              <p14:cNvContentPartPr>
                <a14:cpLocks xmlns:a14="http://schemas.microsoft.com/office/drawing/2010/main" noRot="1" noChangeAspect="1" noEditPoints="1" noChangeArrowheads="1" noChangeShapeType="1"/>
              </p14:cNvContentPartPr>
              <p14:nvPr/>
            </p14:nvContentPartPr>
            <p14:xfrm>
              <a:off x="679450" y="668338"/>
              <a:ext cx="1958975" cy="2886075"/>
            </p14:xfrm>
          </p:contentPart>
        </mc:Choice>
        <mc:Fallback>
          <p:pic>
            <p:nvPicPr>
              <p:cNvPr id="5122" name="Ink 13"/>
              <p:cNvPicPr>
                <a:picLocks noRot="1" noChangeAspect="1" noEditPoints="1" noChangeArrowheads="1" noChangeShapeType="1"/>
              </p:cNvPicPr>
              <p:nvPr/>
            </p:nvPicPr>
            <p:blipFill>
              <a:blip r:embed="rId4"/>
              <a:stretch>
                <a:fillRect/>
              </a:stretch>
            </p:blipFill>
            <p:spPr>
              <a:xfrm>
                <a:off x="669371" y="653936"/>
                <a:ext cx="1983453" cy="2913438"/>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123" name="Ink 14"/>
              <p14:cNvContentPartPr>
                <a14:cpLocks xmlns:a14="http://schemas.microsoft.com/office/drawing/2010/main" noRot="1" noChangeAspect="1" noEditPoints="1" noChangeArrowheads="1" noChangeShapeType="1"/>
              </p14:cNvContentPartPr>
              <p14:nvPr/>
            </p14:nvContentPartPr>
            <p14:xfrm>
              <a:off x="2890838" y="1847850"/>
              <a:ext cx="4762" cy="7938"/>
            </p14:xfrm>
          </p:contentPart>
        </mc:Choice>
        <mc:Fallback>
          <p:pic>
            <p:nvPicPr>
              <p:cNvPr id="5123" name="Ink 14"/>
              <p:cNvPicPr>
                <a:picLocks noRot="1" noChangeAspect="1" noEditPoints="1" noChangeArrowheads="1" noChangeShapeType="1"/>
              </p:cNvPicPr>
              <p:nvPr/>
            </p:nvPicPr>
            <p:blipFill>
              <a:blip r:embed="rId6"/>
              <a:stretch>
                <a:fillRect/>
              </a:stretch>
            </p:blipFill>
            <p:spPr>
              <a:xfrm>
                <a:off x="2886756" y="1843881"/>
                <a:ext cx="12585" cy="14794"/>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5124" name="Ink 15"/>
              <p14:cNvContentPartPr>
                <a14:cpLocks xmlns:a14="http://schemas.microsoft.com/office/drawing/2010/main" noRot="1" noChangeAspect="1" noEditPoints="1" noChangeArrowheads="1" noChangeShapeType="1"/>
              </p14:cNvContentPartPr>
              <p14:nvPr/>
            </p14:nvContentPartPr>
            <p14:xfrm>
              <a:off x="1835150" y="1781175"/>
              <a:ext cx="166688" cy="728663"/>
            </p14:xfrm>
          </p:contentPart>
        </mc:Choice>
        <mc:Fallback>
          <p:pic>
            <p:nvPicPr>
              <p:cNvPr id="5124" name="Ink 15"/>
              <p:cNvPicPr>
                <a:picLocks noRot="1" noChangeAspect="1" noEditPoints="1" noChangeArrowheads="1" noChangeShapeType="1"/>
              </p:cNvPicPr>
              <p:nvPr/>
            </p:nvPicPr>
            <p:blipFill>
              <a:blip r:embed="rId8"/>
              <a:stretch>
                <a:fillRect/>
              </a:stretch>
            </p:blipFill>
            <p:spPr>
              <a:xfrm>
                <a:off x="1822909" y="1766415"/>
                <a:ext cx="188649" cy="756024"/>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5125" name="Ink 16"/>
              <p14:cNvContentPartPr>
                <a14:cpLocks xmlns:a14="http://schemas.microsoft.com/office/drawing/2010/main" noRot="1" noChangeAspect="1" noEditPoints="1" noChangeArrowheads="1" noChangeShapeType="1"/>
              </p14:cNvContentPartPr>
              <p14:nvPr/>
            </p14:nvContentPartPr>
            <p14:xfrm>
              <a:off x="2316163" y="1917700"/>
              <a:ext cx="87312" cy="412750"/>
            </p14:xfrm>
          </p:contentPart>
        </mc:Choice>
        <mc:Fallback>
          <p:pic>
            <p:nvPicPr>
              <p:cNvPr id="5125" name="Ink 16"/>
              <p:cNvPicPr>
                <a:picLocks noRot="1" noChangeAspect="1" noEditPoints="1" noChangeArrowheads="1" noChangeShapeType="1"/>
              </p:cNvPicPr>
              <p:nvPr/>
            </p:nvPicPr>
            <p:blipFill>
              <a:blip r:embed="rId10"/>
              <a:stretch>
                <a:fillRect/>
              </a:stretch>
            </p:blipFill>
            <p:spPr>
              <a:xfrm>
                <a:off x="2305384" y="1911942"/>
                <a:ext cx="104559" cy="431102"/>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5126" name="Ink 17"/>
              <p14:cNvContentPartPr>
                <a14:cpLocks xmlns:a14="http://schemas.microsoft.com/office/drawing/2010/main" noRot="1" noChangeAspect="1" noEditPoints="1" noChangeArrowheads="1" noChangeShapeType="1"/>
              </p14:cNvContentPartPr>
              <p14:nvPr/>
            </p14:nvContentPartPr>
            <p14:xfrm>
              <a:off x="2555875" y="1727200"/>
              <a:ext cx="830263" cy="328613"/>
            </p14:xfrm>
          </p:contentPart>
        </mc:Choice>
        <mc:Fallback>
          <p:pic>
            <p:nvPicPr>
              <p:cNvPr id="5126" name="Ink 17"/>
              <p:cNvPicPr>
                <a:picLocks noRot="1" noChangeAspect="1" noEditPoints="1" noChangeArrowheads="1" noChangeShapeType="1"/>
              </p:cNvPicPr>
              <p:nvPr/>
            </p:nvPicPr>
            <p:blipFill>
              <a:blip r:embed="rId12"/>
              <a:stretch>
                <a:fillRect/>
              </a:stretch>
            </p:blipFill>
            <p:spPr>
              <a:xfrm>
                <a:off x="2550474" y="1722161"/>
                <a:ext cx="839624" cy="34481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5127" name="Ink 18"/>
              <p14:cNvContentPartPr>
                <a14:cpLocks xmlns:a14="http://schemas.microsoft.com/office/drawing/2010/main" noRot="1" noChangeAspect="1" noEditPoints="1" noChangeArrowheads="1" noChangeShapeType="1"/>
              </p14:cNvContentPartPr>
              <p14:nvPr/>
            </p14:nvContentPartPr>
            <p14:xfrm>
              <a:off x="3525838" y="1809750"/>
              <a:ext cx="530225" cy="354013"/>
            </p14:xfrm>
          </p:contentPart>
        </mc:Choice>
        <mc:Fallback>
          <p:pic>
            <p:nvPicPr>
              <p:cNvPr id="5127" name="Ink 18"/>
              <p:cNvPicPr>
                <a:picLocks noRot="1" noChangeAspect="1" noEditPoints="1" noChangeArrowheads="1" noChangeShapeType="1"/>
              </p:cNvPicPr>
              <p:nvPr/>
            </p:nvPicPr>
            <p:blipFill>
              <a:blip r:embed="rId14"/>
              <a:stretch>
                <a:fillRect/>
              </a:stretch>
            </p:blipFill>
            <p:spPr>
              <a:xfrm>
                <a:off x="3511799" y="1795705"/>
                <a:ext cx="557942" cy="380303"/>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5128" name="Ink 19"/>
              <p14:cNvContentPartPr>
                <a14:cpLocks xmlns:a14="http://schemas.microsoft.com/office/drawing/2010/main" noRot="1" noChangeAspect="1" noEditPoints="1" noChangeArrowheads="1" noChangeShapeType="1"/>
              </p14:cNvContentPartPr>
              <p14:nvPr/>
            </p14:nvContentPartPr>
            <p14:xfrm>
              <a:off x="825500" y="2395538"/>
              <a:ext cx="820738" cy="341312"/>
            </p14:xfrm>
          </p:contentPart>
        </mc:Choice>
        <mc:Fallback>
          <p:pic>
            <p:nvPicPr>
              <p:cNvPr id="5128" name="Ink 19"/>
              <p:cNvPicPr>
                <a:picLocks noRot="1" noChangeAspect="1" noEditPoints="1" noChangeArrowheads="1" noChangeShapeType="1"/>
              </p:cNvPicPr>
              <p:nvPr/>
            </p:nvPicPr>
            <p:blipFill>
              <a:blip r:embed="rId16"/>
              <a:stretch>
                <a:fillRect/>
              </a:stretch>
            </p:blipFill>
            <p:spPr>
              <a:xfrm>
                <a:off x="813261" y="2387257"/>
                <a:ext cx="848816" cy="363274"/>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5129" name="Ink 20"/>
              <p14:cNvContentPartPr>
                <a14:cpLocks xmlns:a14="http://schemas.microsoft.com/office/drawing/2010/main" noRot="1" noChangeAspect="1" noEditPoints="1" noChangeArrowheads="1" noChangeShapeType="1"/>
              </p14:cNvContentPartPr>
              <p14:nvPr/>
            </p14:nvContentPartPr>
            <p14:xfrm>
              <a:off x="2573338" y="2141538"/>
              <a:ext cx="1482725" cy="512762"/>
            </p14:xfrm>
          </p:contentPart>
        </mc:Choice>
        <mc:Fallback>
          <p:pic>
            <p:nvPicPr>
              <p:cNvPr id="5129" name="Ink 20"/>
              <p:cNvPicPr>
                <a:picLocks noRot="1" noChangeAspect="1" noEditPoints="1" noChangeArrowheads="1" noChangeShapeType="1"/>
              </p:cNvPicPr>
              <p:nvPr/>
            </p:nvPicPr>
            <p:blipFill>
              <a:blip r:embed="rId18"/>
              <a:stretch>
                <a:fillRect/>
              </a:stretch>
            </p:blipFill>
            <p:spPr>
              <a:xfrm>
                <a:off x="2563979" y="2135417"/>
                <a:ext cx="1505763" cy="532927"/>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5130" name="Ink 21"/>
              <p14:cNvContentPartPr>
                <a14:cpLocks xmlns:a14="http://schemas.microsoft.com/office/drawing/2010/main" noRot="1" noChangeAspect="1" noEditPoints="1" noChangeArrowheads="1" noChangeShapeType="1"/>
              </p14:cNvContentPartPr>
              <p14:nvPr/>
            </p14:nvContentPartPr>
            <p14:xfrm>
              <a:off x="2112963" y="2571750"/>
              <a:ext cx="2157412" cy="677863"/>
            </p14:xfrm>
          </p:contentPart>
        </mc:Choice>
        <mc:Fallback>
          <p:pic>
            <p:nvPicPr>
              <p:cNvPr id="5130" name="Ink 21"/>
              <p:cNvPicPr>
                <a:picLocks noRot="1" noChangeAspect="1" noEditPoints="1" noChangeArrowheads="1" noChangeShapeType="1"/>
              </p:cNvPicPr>
              <p:nvPr/>
            </p:nvPicPr>
            <p:blipFill>
              <a:blip r:embed="rId20"/>
              <a:stretch>
                <a:fillRect/>
              </a:stretch>
            </p:blipFill>
            <p:spPr>
              <a:xfrm>
                <a:off x="2099643" y="2557350"/>
                <a:ext cx="2180811" cy="705942"/>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5131" name="Ink 22"/>
              <p14:cNvContentPartPr>
                <a14:cpLocks xmlns:a14="http://schemas.microsoft.com/office/drawing/2010/main" noRot="1" noChangeAspect="1" noEditPoints="1" noChangeArrowheads="1" noChangeShapeType="1"/>
              </p14:cNvContentPartPr>
              <p14:nvPr/>
            </p14:nvContentPartPr>
            <p14:xfrm>
              <a:off x="4395788" y="2424113"/>
              <a:ext cx="1754187" cy="720725"/>
            </p14:xfrm>
          </p:contentPart>
        </mc:Choice>
        <mc:Fallback>
          <p:pic>
            <p:nvPicPr>
              <p:cNvPr id="5131" name="Ink 22"/>
              <p:cNvPicPr>
                <a:picLocks noRot="1" noChangeAspect="1" noEditPoints="1" noChangeArrowheads="1" noChangeShapeType="1"/>
              </p:cNvPicPr>
              <p:nvPr/>
            </p:nvPicPr>
            <p:blipFill>
              <a:blip r:embed="rId22"/>
              <a:stretch>
                <a:fillRect/>
              </a:stretch>
            </p:blipFill>
            <p:spPr>
              <a:xfrm>
                <a:off x="4389308" y="2417273"/>
                <a:ext cx="1776506" cy="738725"/>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5132" name="Ink 23"/>
              <p14:cNvContentPartPr>
                <a14:cpLocks xmlns:a14="http://schemas.microsoft.com/office/drawing/2010/main" noRot="1" noChangeAspect="1" noEditPoints="1" noChangeArrowheads="1" noChangeShapeType="1"/>
              </p14:cNvContentPartPr>
              <p14:nvPr/>
            </p14:nvContentPartPr>
            <p14:xfrm>
              <a:off x="6310313" y="2555875"/>
              <a:ext cx="63500" cy="495300"/>
            </p14:xfrm>
          </p:contentPart>
        </mc:Choice>
        <mc:Fallback>
          <p:pic>
            <p:nvPicPr>
              <p:cNvPr id="5132" name="Ink 23"/>
              <p:cNvPicPr>
                <a:picLocks noRot="1" noChangeAspect="1" noEditPoints="1" noChangeArrowheads="1" noChangeShapeType="1"/>
              </p:cNvPicPr>
              <p:nvPr/>
            </p:nvPicPr>
            <p:blipFill>
              <a:blip r:embed="rId24"/>
              <a:stretch>
                <a:fillRect/>
              </a:stretch>
            </p:blipFill>
            <p:spPr>
              <a:xfrm>
                <a:off x="6304179" y="2548316"/>
                <a:ext cx="85869" cy="508978"/>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5133" name="Ink 24"/>
              <p14:cNvContentPartPr>
                <a14:cpLocks xmlns:a14="http://schemas.microsoft.com/office/drawing/2010/main" noRot="1" noChangeAspect="1" noEditPoints="1" noChangeArrowheads="1" noChangeShapeType="1"/>
              </p14:cNvContentPartPr>
              <p14:nvPr/>
            </p14:nvContentPartPr>
            <p14:xfrm>
              <a:off x="852488" y="4125913"/>
              <a:ext cx="908050" cy="342900"/>
            </p14:xfrm>
          </p:contentPart>
        </mc:Choice>
        <mc:Fallback>
          <p:pic>
            <p:nvPicPr>
              <p:cNvPr id="5133" name="Ink 24"/>
              <p:cNvPicPr>
                <a:picLocks noRot="1" noChangeAspect="1" noEditPoints="1" noChangeArrowheads="1" noChangeShapeType="1"/>
              </p:cNvPicPr>
              <p:nvPr/>
            </p:nvPicPr>
            <p:blipFill>
              <a:blip r:embed="rId26"/>
              <a:stretch>
                <a:fillRect/>
              </a:stretch>
            </p:blipFill>
            <p:spPr>
              <a:xfrm>
                <a:off x="846727" y="4119436"/>
                <a:ext cx="918491" cy="363769"/>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5134" name="Ink 25"/>
              <p14:cNvContentPartPr>
                <a14:cpLocks xmlns:a14="http://schemas.microsoft.com/office/drawing/2010/main" noRot="1" noChangeAspect="1" noEditPoints="1" noChangeArrowheads="1" noChangeShapeType="1"/>
              </p14:cNvContentPartPr>
              <p14:nvPr/>
            </p14:nvContentPartPr>
            <p14:xfrm>
              <a:off x="2068513" y="4257675"/>
              <a:ext cx="582612" cy="211138"/>
            </p14:xfrm>
          </p:contentPart>
        </mc:Choice>
        <mc:Fallback>
          <p:pic>
            <p:nvPicPr>
              <p:cNvPr id="5134" name="Ink 25"/>
              <p:cNvPicPr>
                <a:picLocks noRot="1" noChangeAspect="1" noEditPoints="1" noChangeArrowheads="1" noChangeShapeType="1"/>
              </p:cNvPicPr>
              <p:nvPr/>
            </p:nvPicPr>
            <p:blipFill>
              <a:blip r:embed="rId28"/>
              <a:stretch>
                <a:fillRect/>
              </a:stretch>
            </p:blipFill>
            <p:spPr>
              <a:xfrm>
                <a:off x="2056998" y="4243263"/>
                <a:ext cx="609601" cy="239962"/>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5135" name="Ink 26"/>
              <p14:cNvContentPartPr>
                <a14:cpLocks xmlns:a14="http://schemas.microsoft.com/office/drawing/2010/main" noRot="1" noChangeAspect="1" noEditPoints="1" noChangeArrowheads="1" noChangeShapeType="1"/>
              </p14:cNvContentPartPr>
              <p14:nvPr/>
            </p14:nvContentPartPr>
            <p14:xfrm>
              <a:off x="2917825" y="3876675"/>
              <a:ext cx="3278188" cy="804863"/>
            </p14:xfrm>
          </p:contentPart>
        </mc:Choice>
        <mc:Fallback>
          <p:pic>
            <p:nvPicPr>
              <p:cNvPr id="5135" name="Ink 26"/>
              <p:cNvPicPr>
                <a:picLocks noRot="1" noChangeAspect="1" noEditPoints="1" noChangeArrowheads="1" noChangeShapeType="1"/>
              </p:cNvPicPr>
              <p:nvPr/>
            </p:nvPicPr>
            <p:blipFill>
              <a:blip r:embed="rId30"/>
              <a:stretch>
                <a:fillRect/>
              </a:stretch>
            </p:blipFill>
            <p:spPr>
              <a:xfrm>
                <a:off x="2903066" y="3863357"/>
                <a:ext cx="3306985" cy="823941"/>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5136" name="Ink 27"/>
              <p14:cNvContentPartPr>
                <a14:cpLocks xmlns:a14="http://schemas.microsoft.com/office/drawing/2010/main" noRot="1" noChangeAspect="1" noEditPoints="1" noChangeArrowheads="1" noChangeShapeType="1"/>
              </p14:cNvContentPartPr>
              <p14:nvPr/>
            </p14:nvContentPartPr>
            <p14:xfrm>
              <a:off x="1554163" y="5172075"/>
              <a:ext cx="1497012" cy="525463"/>
            </p14:xfrm>
          </p:contentPart>
        </mc:Choice>
        <mc:Fallback>
          <p:pic>
            <p:nvPicPr>
              <p:cNvPr id="5136" name="Ink 27"/>
              <p:cNvPicPr>
                <a:picLocks noRot="1" noChangeAspect="1" noEditPoints="1" noChangeArrowheads="1" noChangeShapeType="1"/>
              </p:cNvPicPr>
              <p:nvPr/>
            </p:nvPicPr>
            <p:blipFill>
              <a:blip r:embed="rId32"/>
              <a:stretch>
                <a:fillRect/>
              </a:stretch>
            </p:blipFill>
            <p:spPr>
              <a:xfrm>
                <a:off x="1541922" y="5159478"/>
                <a:ext cx="1519334" cy="550297"/>
              </a:xfrm>
              <a:prstGeom prst="rect">
                <a:avLst/>
              </a:prstGeom>
            </p:spPr>
          </p:pic>
        </mc:Fallback>
      </mc:AlternateContent>
    </p:spTree>
    <p:extLst>
      <p:ext uri="{BB962C8B-B14F-4D97-AF65-F5344CB8AC3E}">
        <p14:creationId xmlns:p14="http://schemas.microsoft.com/office/powerpoint/2010/main" val="36658683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12"/>
          <p:cNvSpPr txBox="1">
            <a:spLocks noChangeArrowheads="1"/>
          </p:cNvSpPr>
          <p:nvPr/>
        </p:nvSpPr>
        <p:spPr bwMode="auto">
          <a:xfrm>
            <a:off x="817563" y="273050"/>
            <a:ext cx="77009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a:solidFill>
                  <a:srgbClr val="000000"/>
                </a:solidFill>
              </a:rPr>
              <a:t>Java: the strong and not-so-silent </a:t>
            </a:r>
            <a:r>
              <a:rPr lang="en-US" altLang="en-US" sz="3600" i="1">
                <a:solidFill>
                  <a:srgbClr val="000000"/>
                </a:solidFill>
              </a:rPr>
              <a:t>type</a:t>
            </a:r>
            <a:endParaRPr lang="en-US" altLang="en-US" sz="3600">
              <a:solidFill>
                <a:srgbClr val="000000"/>
              </a:solidFill>
            </a:endParaRPr>
          </a:p>
        </p:txBody>
      </p:sp>
      <p:grpSp>
        <p:nvGrpSpPr>
          <p:cNvPr id="61443" name="Group 88"/>
          <p:cNvGrpSpPr>
            <a:grpSpLocks/>
          </p:cNvGrpSpPr>
          <p:nvPr>
            <p:custDataLst>
              <p:tags r:id="rId1"/>
            </p:custDataLst>
          </p:nvPr>
        </p:nvGrpSpPr>
        <p:grpSpPr bwMode="auto">
          <a:xfrm>
            <a:off x="8520113" y="6257925"/>
            <a:ext cx="381000" cy="457200"/>
            <a:chOff x="2928" y="1051"/>
            <a:chExt cx="840" cy="957"/>
          </a:xfrm>
        </p:grpSpPr>
        <p:sp>
          <p:nvSpPr>
            <p:cNvPr id="61467" name="Freeform 89"/>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1468" name="Oval 90"/>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1469" name="Oval 91"/>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1470" name="Oval 92"/>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1471" name="Oval 93"/>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1472" name="Oval 94"/>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1473" name="Oval 95"/>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1474" name="Oval 96"/>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1475" name="AutoShape 97"/>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1476" name="Freeform 98"/>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1477" name="Freeform 99"/>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1478" name="Freeform 100"/>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1479" name="Freeform 101"/>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1444" name="Text Box 103"/>
          <p:cNvSpPr txBox="1">
            <a:spLocks noChangeArrowheads="1"/>
          </p:cNvSpPr>
          <p:nvPr/>
        </p:nvSpPr>
        <p:spPr bwMode="auto">
          <a:xfrm>
            <a:off x="1662113" y="1295400"/>
            <a:ext cx="838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a:solidFill>
                  <a:srgbClr val="000000"/>
                </a:solidFill>
                <a:latin typeface="Cambria" pitchFamily="18" charset="0"/>
              </a:rPr>
              <a:t>Java  </a:t>
            </a:r>
            <a:r>
              <a:rPr lang="en-US" altLang="en-US" b="1" i="1">
                <a:solidFill>
                  <a:srgbClr val="000000"/>
                </a:solidFill>
                <a:latin typeface="Cambria" pitchFamily="18" charset="0"/>
              </a:rPr>
              <a:t>C++ C</a:t>
            </a:r>
          </a:p>
        </p:txBody>
      </p:sp>
      <p:sp>
        <p:nvSpPr>
          <p:cNvPr id="61445" name="Text Box 104"/>
          <p:cNvSpPr txBox="1">
            <a:spLocks noChangeArrowheads="1"/>
          </p:cNvSpPr>
          <p:nvPr/>
        </p:nvSpPr>
        <p:spPr bwMode="auto">
          <a:xfrm>
            <a:off x="5945188" y="1295400"/>
            <a:ext cx="1736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a:solidFill>
                  <a:srgbClr val="000000"/>
                </a:solidFill>
                <a:latin typeface="Cambria" pitchFamily="18" charset="0"/>
              </a:rPr>
              <a:t>Python Prolog Racket</a:t>
            </a:r>
            <a:endParaRPr lang="en-US" altLang="en-US" b="1" i="1">
              <a:solidFill>
                <a:srgbClr val="000000"/>
              </a:solidFill>
              <a:latin typeface="Cambria" pitchFamily="18" charset="0"/>
            </a:endParaRPr>
          </a:p>
        </p:txBody>
      </p:sp>
      <p:sp>
        <p:nvSpPr>
          <p:cNvPr id="61446" name="Rectangle 105"/>
          <p:cNvSpPr>
            <a:spLocks noChangeArrowheads="1"/>
          </p:cNvSpPr>
          <p:nvPr/>
        </p:nvSpPr>
        <p:spPr bwMode="auto">
          <a:xfrm>
            <a:off x="876300" y="4114800"/>
            <a:ext cx="2409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i="1">
                <a:solidFill>
                  <a:srgbClr val="008000"/>
                </a:solidFill>
                <a:latin typeface="Arial" pitchFamily="34" charset="0"/>
              </a:rPr>
              <a:t>Statically Typed</a:t>
            </a:r>
          </a:p>
        </p:txBody>
      </p:sp>
      <p:sp>
        <p:nvSpPr>
          <p:cNvPr id="61447" name="Rectangle 106"/>
          <p:cNvSpPr>
            <a:spLocks noChangeArrowheads="1"/>
          </p:cNvSpPr>
          <p:nvPr/>
        </p:nvSpPr>
        <p:spPr bwMode="auto">
          <a:xfrm>
            <a:off x="5394325" y="4114800"/>
            <a:ext cx="2838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i="1">
                <a:solidFill>
                  <a:srgbClr val="008000"/>
                </a:solidFill>
                <a:latin typeface="Arial" pitchFamily="34" charset="0"/>
              </a:rPr>
              <a:t>Dynamically Typed</a:t>
            </a:r>
          </a:p>
        </p:txBody>
      </p:sp>
      <p:sp>
        <p:nvSpPr>
          <p:cNvPr id="50185" name="Text Box 107"/>
          <p:cNvSpPr txBox="1">
            <a:spLocks noChangeArrowheads="1"/>
          </p:cNvSpPr>
          <p:nvPr/>
        </p:nvSpPr>
        <p:spPr bwMode="auto">
          <a:xfrm>
            <a:off x="823913" y="2874963"/>
            <a:ext cx="2514600" cy="830262"/>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9pPr>
          </a:lstStyle>
          <a:p>
            <a:pPr algn="ctr">
              <a:defRPr/>
            </a:pPr>
            <a:r>
              <a:rPr lang="en-US" sz="1200" b="1" dirty="0" smtClean="0">
                <a:solidFill>
                  <a:srgbClr val="000000"/>
                </a:solidFill>
                <a:latin typeface="Calibri" pitchFamily="34" charset="0"/>
                <a:cs typeface="Calibri" pitchFamily="34" charset="0"/>
              </a:rPr>
              <a:t>every variable must have its type </a:t>
            </a:r>
            <a:r>
              <a:rPr lang="en-US" sz="1200" b="1" i="1" dirty="0" smtClean="0">
                <a:solidFill>
                  <a:srgbClr val="000000"/>
                </a:solidFill>
                <a:latin typeface="Calibri" pitchFamily="34" charset="0"/>
                <a:cs typeface="Calibri" pitchFamily="34" charset="0"/>
              </a:rPr>
              <a:t>declared</a:t>
            </a:r>
            <a:r>
              <a:rPr lang="en-US" sz="1200" b="1" dirty="0" smtClean="0">
                <a:solidFill>
                  <a:srgbClr val="000000"/>
                </a:solidFill>
                <a:latin typeface="Calibri" pitchFamily="34" charset="0"/>
                <a:cs typeface="Calibri" pitchFamily="34" charset="0"/>
              </a:rPr>
              <a:t>, </a:t>
            </a:r>
            <a:r>
              <a:rPr lang="en-US" sz="1200" b="1" i="1" dirty="0" smtClean="0">
                <a:solidFill>
                  <a:srgbClr val="000000"/>
                </a:solidFill>
                <a:latin typeface="Calibri" pitchFamily="34" charset="0"/>
                <a:cs typeface="Calibri" pitchFamily="34" charset="0"/>
              </a:rPr>
              <a:t>known</a:t>
            </a:r>
            <a:r>
              <a:rPr lang="en-US" sz="1200" b="1" dirty="0" smtClean="0">
                <a:solidFill>
                  <a:srgbClr val="000000"/>
                </a:solidFill>
                <a:latin typeface="Calibri" pitchFamily="34" charset="0"/>
                <a:cs typeface="Calibri" pitchFamily="34" charset="0"/>
              </a:rPr>
              <a:t>, and CORRECT, when you compile </a:t>
            </a:r>
            <a:r>
              <a:rPr lang="en-US" sz="1200" b="1" i="1" dirty="0" smtClean="0">
                <a:solidFill>
                  <a:srgbClr val="000000"/>
                </a:solidFill>
                <a:latin typeface="Calibri" pitchFamily="34" charset="0"/>
                <a:cs typeface="Calibri" pitchFamily="34" charset="0"/>
              </a:rPr>
              <a:t>before you run the program</a:t>
            </a:r>
            <a:endParaRPr lang="en-US" sz="1200" b="1" dirty="0" smtClean="0">
              <a:solidFill>
                <a:srgbClr val="000000"/>
              </a:solidFill>
              <a:latin typeface="Calibri" pitchFamily="34" charset="0"/>
              <a:cs typeface="Calibri" pitchFamily="34" charset="0"/>
            </a:endParaRPr>
          </a:p>
        </p:txBody>
      </p:sp>
      <p:sp>
        <p:nvSpPr>
          <p:cNvPr id="50186" name="Text Box 108"/>
          <p:cNvSpPr txBox="1">
            <a:spLocks noChangeArrowheads="1"/>
          </p:cNvSpPr>
          <p:nvPr/>
        </p:nvSpPr>
        <p:spPr bwMode="auto">
          <a:xfrm>
            <a:off x="5629275" y="2932113"/>
            <a:ext cx="2368550" cy="457200"/>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9pPr>
          </a:lstStyle>
          <a:p>
            <a:pPr algn="ctr">
              <a:defRPr/>
            </a:pPr>
            <a:r>
              <a:rPr lang="en-US" sz="1200" b="1" dirty="0" smtClean="0">
                <a:solidFill>
                  <a:srgbClr val="000000"/>
                </a:solidFill>
                <a:latin typeface="Calibri" pitchFamily="34" charset="0"/>
                <a:cs typeface="Calibri" pitchFamily="34" charset="0"/>
              </a:rPr>
              <a:t>each variable has its type checked during execution or </a:t>
            </a:r>
            <a:r>
              <a:rPr lang="en-US" sz="1200" b="1" i="1" dirty="0" smtClean="0">
                <a:solidFill>
                  <a:srgbClr val="000000"/>
                </a:solidFill>
                <a:latin typeface="Calibri" pitchFamily="34" charset="0"/>
                <a:cs typeface="Calibri" pitchFamily="34" charset="0"/>
              </a:rPr>
              <a:t>run-time</a:t>
            </a:r>
            <a:endParaRPr lang="en-US" sz="1200" b="1" dirty="0" smtClean="0">
              <a:solidFill>
                <a:srgbClr val="000000"/>
              </a:solidFill>
              <a:latin typeface="Calibri" pitchFamily="34" charset="0"/>
              <a:cs typeface="Calibri" pitchFamily="34" charset="0"/>
            </a:endParaRPr>
          </a:p>
        </p:txBody>
      </p:sp>
      <p:grpSp>
        <p:nvGrpSpPr>
          <p:cNvPr id="61450" name="Group 109"/>
          <p:cNvGrpSpPr>
            <a:grpSpLocks/>
          </p:cNvGrpSpPr>
          <p:nvPr/>
        </p:nvGrpSpPr>
        <p:grpSpPr bwMode="auto">
          <a:xfrm>
            <a:off x="7751763" y="6313488"/>
            <a:ext cx="376237" cy="412750"/>
            <a:chOff x="1824" y="4512"/>
            <a:chExt cx="528" cy="241"/>
          </a:xfrm>
        </p:grpSpPr>
        <p:sp>
          <p:nvSpPr>
            <p:cNvPr id="61455" name="Freeform 110"/>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61456" name="Oval 111"/>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1457" name="Oval 112"/>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1458" name="Oval 113"/>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1459" name="Oval 114"/>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1460" name="Oval 115"/>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1461" name="Oval 116"/>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1462" name="Oval 117"/>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1463" name="Freeform 118"/>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61464" name="Freeform 119"/>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61465" name="AutoShape 120"/>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1466" name="AutoShape 121"/>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grpSp>
      <p:sp>
        <p:nvSpPr>
          <p:cNvPr id="61451" name="Line 125"/>
          <p:cNvSpPr>
            <a:spLocks noChangeShapeType="1"/>
          </p:cNvSpPr>
          <p:nvPr/>
        </p:nvSpPr>
        <p:spPr bwMode="auto">
          <a:xfrm>
            <a:off x="8375650" y="6219825"/>
            <a:ext cx="152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2" name="Text Box 126"/>
          <p:cNvSpPr txBox="1">
            <a:spLocks noChangeArrowheads="1"/>
          </p:cNvSpPr>
          <p:nvPr/>
        </p:nvSpPr>
        <p:spPr bwMode="auto">
          <a:xfrm>
            <a:off x="7162800" y="57150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b="1">
                <a:solidFill>
                  <a:srgbClr val="000000"/>
                </a:solidFill>
                <a:latin typeface="Arial" pitchFamily="34" charset="0"/>
              </a:rPr>
              <a:t>you're too static - and just not my type</a:t>
            </a:r>
          </a:p>
        </p:txBody>
      </p:sp>
      <p:sp>
        <p:nvSpPr>
          <p:cNvPr id="61453" name="Text Box 127"/>
          <p:cNvSpPr txBox="1">
            <a:spLocks noChangeArrowheads="1"/>
          </p:cNvSpPr>
          <p:nvPr/>
        </p:nvSpPr>
        <p:spPr bwMode="auto">
          <a:xfrm>
            <a:off x="2909888" y="5465763"/>
            <a:ext cx="3200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200" b="1">
                <a:latin typeface="Comic Sans MS" pitchFamily="66" charset="0"/>
              </a:rPr>
              <a:t>Tradeoffs?</a:t>
            </a:r>
          </a:p>
        </p:txBody>
      </p:sp>
      <p:cxnSp>
        <p:nvCxnSpPr>
          <p:cNvPr id="50191" name="Straight Connector 42"/>
          <p:cNvCxnSpPr>
            <a:cxnSpLocks noChangeShapeType="1"/>
          </p:cNvCxnSpPr>
          <p:nvPr/>
        </p:nvCxnSpPr>
        <p:spPr bwMode="auto">
          <a:xfrm rot="5400000">
            <a:off x="3238501" y="2552700"/>
            <a:ext cx="2057400" cy="3175"/>
          </a:xfrm>
          <a:prstGeom prst="line">
            <a:avLst/>
          </a:prstGeom>
          <a:noFill/>
          <a:ln w="19050">
            <a:solidFill>
              <a:schemeClr val="bg1">
                <a:lumMod val="65000"/>
              </a:schemeClr>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5403493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42" name="Group 2"/>
          <p:cNvGrpSpPr>
            <a:grpSpLocks/>
          </p:cNvGrpSpPr>
          <p:nvPr/>
        </p:nvGrpSpPr>
        <p:grpSpPr bwMode="auto">
          <a:xfrm>
            <a:off x="468313" y="1038225"/>
            <a:ext cx="6542087" cy="180975"/>
            <a:chOff x="295" y="1311"/>
            <a:chExt cx="5177" cy="114"/>
          </a:xfrm>
        </p:grpSpPr>
        <p:sp>
          <p:nvSpPr>
            <p:cNvPr id="11267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267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112643" name="Rectangle 5"/>
          <p:cNvSpPr>
            <a:spLocks noChangeArrowheads="1"/>
          </p:cNvSpPr>
          <p:nvPr/>
        </p:nvSpPr>
        <p:spPr bwMode="auto">
          <a:xfrm>
            <a:off x="557213" y="196850"/>
            <a:ext cx="63769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4400">
                <a:latin typeface="Times" pitchFamily="1" charset="0"/>
              </a:rPr>
              <a:t>Welcome back to CS 60!</a:t>
            </a:r>
            <a:endParaRPr lang="en-US" altLang="en-US" sz="4800">
              <a:latin typeface="Times" pitchFamily="1" charset="0"/>
            </a:endParaRPr>
          </a:p>
        </p:txBody>
      </p:sp>
      <p:sp>
        <p:nvSpPr>
          <p:cNvPr id="112644" name="Text Box 6"/>
          <p:cNvSpPr txBox="1">
            <a:spLocks noChangeArrowheads="1"/>
          </p:cNvSpPr>
          <p:nvPr/>
        </p:nvSpPr>
        <p:spPr bwMode="auto">
          <a:xfrm>
            <a:off x="1373188" y="1289050"/>
            <a:ext cx="33528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130000"/>
              </a:lnSpc>
            </a:pPr>
            <a:r>
              <a:rPr lang="en-US" altLang="en-US" sz="2200" b="1">
                <a:latin typeface="Times" pitchFamily="1" charset="0"/>
              </a:rPr>
              <a:t>CS 60 Then and Now:</a:t>
            </a:r>
            <a:endParaRPr lang="en-US" altLang="en-US" sz="2200">
              <a:latin typeface="Times" pitchFamily="1" charset="0"/>
            </a:endParaRPr>
          </a:p>
        </p:txBody>
      </p:sp>
      <p:grpSp>
        <p:nvGrpSpPr>
          <p:cNvPr id="112645" name="Group 7"/>
          <p:cNvGrpSpPr>
            <a:grpSpLocks/>
          </p:cNvGrpSpPr>
          <p:nvPr/>
        </p:nvGrpSpPr>
        <p:grpSpPr bwMode="auto">
          <a:xfrm>
            <a:off x="5784850" y="3276600"/>
            <a:ext cx="609600" cy="457200"/>
            <a:chOff x="1824" y="4512"/>
            <a:chExt cx="528" cy="241"/>
          </a:xfrm>
        </p:grpSpPr>
        <p:sp>
          <p:nvSpPr>
            <p:cNvPr id="112661" name="Freeform 8"/>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112662" name="Oval 9"/>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2663" name="Oval 10"/>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2664" name="Oval 11"/>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2665" name="Oval 12"/>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2666" name="Oval 13"/>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2667" name="Oval 14"/>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2668" name="Oval 15"/>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2669" name="Freeform 16"/>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12670" name="Freeform 17"/>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12671" name="AutoShape 18"/>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2672" name="AutoShape 19"/>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pic>
        <p:nvPicPr>
          <p:cNvPr id="112646" name="Picture 20"/>
          <p:cNvPicPr>
            <a:picLocks noChangeAspect="1" noChangeArrowheads="1"/>
          </p:cNvPicPr>
          <p:nvPr/>
        </p:nvPicPr>
        <p:blipFill>
          <a:blip r:embed="rId2">
            <a:lum contrast="22000"/>
            <a:extLst>
              <a:ext uri="{28A0092B-C50C-407E-A947-70E740481C1C}">
                <a14:useLocalDpi xmlns:a14="http://schemas.microsoft.com/office/drawing/2010/main" val="0"/>
              </a:ext>
            </a:extLst>
          </a:blip>
          <a:srcRect l="12097" t="48305" r="63223" b="37624"/>
          <a:stretch>
            <a:fillRect/>
          </a:stretch>
        </p:blipFill>
        <p:spPr bwMode="auto">
          <a:xfrm>
            <a:off x="5073650" y="5708650"/>
            <a:ext cx="99853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7" name="Rectangle 21"/>
          <p:cNvSpPr>
            <a:spLocks noChangeArrowheads="1"/>
          </p:cNvSpPr>
          <p:nvPr/>
        </p:nvSpPr>
        <p:spPr bwMode="auto">
          <a:xfrm>
            <a:off x="774700" y="1860550"/>
            <a:ext cx="1949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a:solidFill>
                  <a:srgbClr val="009900"/>
                </a:solidFill>
                <a:latin typeface="Arial" pitchFamily="34" charset="0"/>
              </a:rPr>
              <a:t>Weeks 1-4:  </a:t>
            </a:r>
            <a:r>
              <a:rPr lang="en-US" altLang="en-US" sz="1800">
                <a:solidFill>
                  <a:srgbClr val="0000FF"/>
                </a:solidFill>
                <a:latin typeface="Arial" pitchFamily="34" charset="0"/>
              </a:rPr>
              <a:t>Java</a:t>
            </a:r>
          </a:p>
        </p:txBody>
      </p:sp>
      <p:sp>
        <p:nvSpPr>
          <p:cNvPr id="112648" name="Rectangle 22"/>
          <p:cNvSpPr>
            <a:spLocks noChangeArrowheads="1"/>
          </p:cNvSpPr>
          <p:nvPr/>
        </p:nvSpPr>
        <p:spPr bwMode="auto">
          <a:xfrm>
            <a:off x="3457575" y="1860550"/>
            <a:ext cx="187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a:solidFill>
                  <a:srgbClr val="009900"/>
                </a:solidFill>
                <a:latin typeface="Arial" pitchFamily="34" charset="0"/>
              </a:rPr>
              <a:t>Weeks 5-8:  </a:t>
            </a:r>
            <a:r>
              <a:rPr lang="en-US" altLang="en-US" sz="1800">
                <a:solidFill>
                  <a:srgbClr val="0000FF"/>
                </a:solidFill>
                <a:latin typeface="Arial" pitchFamily="34" charset="0"/>
              </a:rPr>
              <a:t>Rex</a:t>
            </a:r>
          </a:p>
        </p:txBody>
      </p:sp>
      <p:sp>
        <p:nvSpPr>
          <p:cNvPr id="112649" name="Rectangle 23"/>
          <p:cNvSpPr>
            <a:spLocks noChangeArrowheads="1"/>
          </p:cNvSpPr>
          <p:nvPr/>
        </p:nvSpPr>
        <p:spPr bwMode="auto">
          <a:xfrm>
            <a:off x="774700" y="2286000"/>
            <a:ext cx="159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a:solidFill>
                  <a:srgbClr val="009900"/>
                </a:solidFill>
                <a:latin typeface="Arial" pitchFamily="34" charset="0"/>
              </a:rPr>
              <a:t>Weeks 10-15:</a:t>
            </a:r>
          </a:p>
        </p:txBody>
      </p:sp>
      <p:sp>
        <p:nvSpPr>
          <p:cNvPr id="112650" name="Rectangle 24"/>
          <p:cNvSpPr>
            <a:spLocks noChangeArrowheads="1"/>
          </p:cNvSpPr>
          <p:nvPr/>
        </p:nvSpPr>
        <p:spPr bwMode="auto">
          <a:xfrm>
            <a:off x="2419350" y="2286000"/>
            <a:ext cx="3602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a:solidFill>
                  <a:srgbClr val="FF0119"/>
                </a:solidFill>
                <a:latin typeface="Arial" pitchFamily="34" charset="0"/>
              </a:rPr>
              <a:t>Prolog</a:t>
            </a:r>
            <a:r>
              <a:rPr lang="en-US" altLang="en-US" sz="1800">
                <a:solidFill>
                  <a:srgbClr val="0000FF"/>
                </a:solidFill>
                <a:latin typeface="Arial" pitchFamily="34" charset="0"/>
              </a:rPr>
              <a:t>, ISCAL, JFLAP, and more!</a:t>
            </a:r>
          </a:p>
        </p:txBody>
      </p:sp>
      <p:pic>
        <p:nvPicPr>
          <p:cNvPr id="112651"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28600"/>
            <a:ext cx="14541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2" name="Text Box 26"/>
          <p:cNvSpPr txBox="1">
            <a:spLocks noChangeArrowheads="1"/>
          </p:cNvSpPr>
          <p:nvPr/>
        </p:nvSpPr>
        <p:spPr bwMode="auto">
          <a:xfrm>
            <a:off x="7219950" y="2420938"/>
            <a:ext cx="16049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400">
                <a:latin typeface="Arial" pitchFamily="34" charset="0"/>
              </a:rPr>
              <a:t>Guest-appearing this week …</a:t>
            </a:r>
          </a:p>
        </p:txBody>
      </p:sp>
      <p:pic>
        <p:nvPicPr>
          <p:cNvPr id="112653" name="Picture 27"/>
          <p:cNvPicPr>
            <a:picLocks noChangeAspect="1" noChangeArrowheads="1"/>
          </p:cNvPicPr>
          <p:nvPr/>
        </p:nvPicPr>
        <p:blipFill>
          <a:blip r:embed="rId4" cstate="print">
            <a:extLst>
              <a:ext uri="{28A0092B-C50C-407E-A947-70E740481C1C}">
                <a14:useLocalDpi xmlns:a14="http://schemas.microsoft.com/office/drawing/2010/main" val="0"/>
              </a:ext>
            </a:extLst>
          </a:blip>
          <a:srcRect l="18765" t="8946"/>
          <a:stretch>
            <a:fillRect/>
          </a:stretch>
        </p:blipFill>
        <p:spPr bwMode="auto">
          <a:xfrm>
            <a:off x="152400" y="2819400"/>
            <a:ext cx="4800600" cy="398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4" name="Picture 28"/>
          <p:cNvPicPr>
            <a:picLocks noChangeAspect="1" noChangeArrowheads="1"/>
          </p:cNvPicPr>
          <p:nvPr/>
        </p:nvPicPr>
        <p:blipFill>
          <a:blip r:embed="rId5" cstate="print">
            <a:extLst>
              <a:ext uri="{28A0092B-C50C-407E-A947-70E740481C1C}">
                <a14:useLocalDpi xmlns:a14="http://schemas.microsoft.com/office/drawing/2010/main" val="0"/>
              </a:ext>
            </a:extLst>
          </a:blip>
          <a:srcRect t="5661" b="17924"/>
          <a:stretch>
            <a:fillRect/>
          </a:stretch>
        </p:blipFill>
        <p:spPr bwMode="auto">
          <a:xfrm>
            <a:off x="5794375" y="4824413"/>
            <a:ext cx="609600"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5" name="Picture 2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7538" y="4038600"/>
            <a:ext cx="8032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6" name="Picture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6375" y="3200400"/>
            <a:ext cx="17907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7" name="Text Box 31"/>
          <p:cNvSpPr txBox="1">
            <a:spLocks noChangeArrowheads="1"/>
          </p:cNvSpPr>
          <p:nvPr/>
        </p:nvSpPr>
        <p:spPr bwMode="auto">
          <a:xfrm>
            <a:off x="5018088" y="6543675"/>
            <a:ext cx="4073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a:solidFill>
                  <a:srgbClr val="8F01B8"/>
                </a:solidFill>
                <a:latin typeface="Times" pitchFamily="1" charset="0"/>
              </a:rPr>
              <a:t>This makes me appreciate my own family reunions…</a:t>
            </a:r>
          </a:p>
        </p:txBody>
      </p:sp>
      <p:sp>
        <p:nvSpPr>
          <p:cNvPr id="112658" name="Freeform 32"/>
          <p:cNvSpPr>
            <a:spLocks/>
          </p:cNvSpPr>
          <p:nvPr/>
        </p:nvSpPr>
        <p:spPr bwMode="auto">
          <a:xfrm flipH="1">
            <a:off x="5410200" y="3500438"/>
            <a:ext cx="238125" cy="741362"/>
          </a:xfrm>
          <a:custGeom>
            <a:avLst/>
            <a:gdLst>
              <a:gd name="T0" fmla="*/ 0 w 150"/>
              <a:gd name="T1" fmla="*/ 0 h 467"/>
              <a:gd name="T2" fmla="*/ 2147483647 w 150"/>
              <a:gd name="T3" fmla="*/ 2147483647 h 467"/>
              <a:gd name="T4" fmla="*/ 2147483647 w 150"/>
              <a:gd name="T5" fmla="*/ 2147483647 h 467"/>
              <a:gd name="T6" fmla="*/ 2147483647 w 150"/>
              <a:gd name="T7" fmla="*/ 2147483647 h 467"/>
              <a:gd name="T8" fmla="*/ 2147483647 w 150"/>
              <a:gd name="T9" fmla="*/ 2147483647 h 467"/>
              <a:gd name="T10" fmla="*/ 2147483647 w 150"/>
              <a:gd name="T11" fmla="*/ 2147483647 h 467"/>
              <a:gd name="T12" fmla="*/ 2147483647 w 150"/>
              <a:gd name="T13" fmla="*/ 2147483647 h 467"/>
              <a:gd name="T14" fmla="*/ 0 60000 65536"/>
              <a:gd name="T15" fmla="*/ 0 60000 65536"/>
              <a:gd name="T16" fmla="*/ 0 60000 65536"/>
              <a:gd name="T17" fmla="*/ 0 60000 65536"/>
              <a:gd name="T18" fmla="*/ 0 60000 65536"/>
              <a:gd name="T19" fmla="*/ 0 60000 65536"/>
              <a:gd name="T20" fmla="*/ 0 60000 65536"/>
              <a:gd name="T21" fmla="*/ 0 w 150"/>
              <a:gd name="T22" fmla="*/ 0 h 467"/>
              <a:gd name="T23" fmla="*/ 150 w 150"/>
              <a:gd name="T24" fmla="*/ 467 h 4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467">
                <a:moveTo>
                  <a:pt x="0" y="0"/>
                </a:moveTo>
                <a:cubicBezTo>
                  <a:pt x="36" y="11"/>
                  <a:pt x="64" y="32"/>
                  <a:pt x="100" y="45"/>
                </a:cubicBezTo>
                <a:cubicBezTo>
                  <a:pt x="138" y="83"/>
                  <a:pt x="129" y="150"/>
                  <a:pt x="150" y="200"/>
                </a:cubicBezTo>
                <a:cubicBezTo>
                  <a:pt x="145" y="246"/>
                  <a:pt x="136" y="283"/>
                  <a:pt x="122" y="328"/>
                </a:cubicBezTo>
                <a:cubicBezTo>
                  <a:pt x="118" y="339"/>
                  <a:pt x="114" y="369"/>
                  <a:pt x="106" y="378"/>
                </a:cubicBezTo>
                <a:cubicBezTo>
                  <a:pt x="99" y="383"/>
                  <a:pt x="90" y="385"/>
                  <a:pt x="83" y="389"/>
                </a:cubicBezTo>
                <a:cubicBezTo>
                  <a:pt x="77" y="399"/>
                  <a:pt x="52" y="467"/>
                  <a:pt x="33" y="467"/>
                </a:cubicBezTo>
              </a:path>
            </a:pathLst>
          </a:custGeom>
          <a:noFill/>
          <a:ln w="19050">
            <a:solidFill>
              <a:schemeClr val="tx1"/>
            </a:solidFill>
            <a:round/>
            <a:headEnd/>
            <a:tailEnd type="triangle" w="sm"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2659" name="Freeform 33"/>
          <p:cNvSpPr>
            <a:spLocks/>
          </p:cNvSpPr>
          <p:nvPr/>
        </p:nvSpPr>
        <p:spPr bwMode="auto">
          <a:xfrm flipH="1">
            <a:off x="5411788" y="4352925"/>
            <a:ext cx="238125" cy="741363"/>
          </a:xfrm>
          <a:custGeom>
            <a:avLst/>
            <a:gdLst>
              <a:gd name="T0" fmla="*/ 0 w 150"/>
              <a:gd name="T1" fmla="*/ 0 h 467"/>
              <a:gd name="T2" fmla="*/ 2147483647 w 150"/>
              <a:gd name="T3" fmla="*/ 2147483647 h 467"/>
              <a:gd name="T4" fmla="*/ 2147483647 w 150"/>
              <a:gd name="T5" fmla="*/ 2147483647 h 467"/>
              <a:gd name="T6" fmla="*/ 2147483647 w 150"/>
              <a:gd name="T7" fmla="*/ 2147483647 h 467"/>
              <a:gd name="T8" fmla="*/ 2147483647 w 150"/>
              <a:gd name="T9" fmla="*/ 2147483647 h 467"/>
              <a:gd name="T10" fmla="*/ 2147483647 w 150"/>
              <a:gd name="T11" fmla="*/ 2147483647 h 467"/>
              <a:gd name="T12" fmla="*/ 2147483647 w 150"/>
              <a:gd name="T13" fmla="*/ 2147483647 h 467"/>
              <a:gd name="T14" fmla="*/ 0 60000 65536"/>
              <a:gd name="T15" fmla="*/ 0 60000 65536"/>
              <a:gd name="T16" fmla="*/ 0 60000 65536"/>
              <a:gd name="T17" fmla="*/ 0 60000 65536"/>
              <a:gd name="T18" fmla="*/ 0 60000 65536"/>
              <a:gd name="T19" fmla="*/ 0 60000 65536"/>
              <a:gd name="T20" fmla="*/ 0 60000 65536"/>
              <a:gd name="T21" fmla="*/ 0 w 150"/>
              <a:gd name="T22" fmla="*/ 0 h 467"/>
              <a:gd name="T23" fmla="*/ 150 w 150"/>
              <a:gd name="T24" fmla="*/ 467 h 4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467">
                <a:moveTo>
                  <a:pt x="0" y="0"/>
                </a:moveTo>
                <a:cubicBezTo>
                  <a:pt x="36" y="11"/>
                  <a:pt x="64" y="32"/>
                  <a:pt x="100" y="45"/>
                </a:cubicBezTo>
                <a:cubicBezTo>
                  <a:pt x="138" y="83"/>
                  <a:pt x="129" y="150"/>
                  <a:pt x="150" y="200"/>
                </a:cubicBezTo>
                <a:cubicBezTo>
                  <a:pt x="145" y="246"/>
                  <a:pt x="136" y="283"/>
                  <a:pt x="122" y="328"/>
                </a:cubicBezTo>
                <a:cubicBezTo>
                  <a:pt x="118" y="339"/>
                  <a:pt x="114" y="369"/>
                  <a:pt x="106" y="378"/>
                </a:cubicBezTo>
                <a:cubicBezTo>
                  <a:pt x="99" y="383"/>
                  <a:pt x="90" y="385"/>
                  <a:pt x="83" y="389"/>
                </a:cubicBezTo>
                <a:cubicBezTo>
                  <a:pt x="77" y="399"/>
                  <a:pt x="52" y="467"/>
                  <a:pt x="33" y="467"/>
                </a:cubicBezTo>
              </a:path>
            </a:pathLst>
          </a:custGeom>
          <a:noFill/>
          <a:ln w="19050">
            <a:solidFill>
              <a:schemeClr val="tx1"/>
            </a:solidFill>
            <a:round/>
            <a:headEnd/>
            <a:tailEnd type="triangle" w="sm"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2660" name="Text Box 34"/>
          <p:cNvSpPr txBox="1">
            <a:spLocks noChangeArrowheads="1"/>
          </p:cNvSpPr>
          <p:nvPr/>
        </p:nvSpPr>
        <p:spPr bwMode="auto">
          <a:xfrm>
            <a:off x="6805613" y="4816475"/>
            <a:ext cx="2057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400">
                <a:solidFill>
                  <a:srgbClr val="8F01B8"/>
                </a:solidFill>
                <a:latin typeface="Times" pitchFamily="1" charset="0"/>
              </a:rPr>
              <a:t>Keeping the CS 60 ecosystem balanced…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14"/>
          <p:cNvSpPr txBox="1">
            <a:spLocks noChangeArrowheads="1"/>
          </p:cNvSpPr>
          <p:nvPr/>
        </p:nvSpPr>
        <p:spPr bwMode="auto">
          <a:xfrm>
            <a:off x="2917825" y="1479550"/>
            <a:ext cx="2289175" cy="476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t>Questions:</a:t>
            </a:r>
          </a:p>
        </p:txBody>
      </p:sp>
      <p:sp>
        <p:nvSpPr>
          <p:cNvPr id="113667" name="Text Box 15"/>
          <p:cNvSpPr txBox="1">
            <a:spLocks noChangeArrowheads="1"/>
          </p:cNvSpPr>
          <p:nvPr/>
        </p:nvSpPr>
        <p:spPr bwMode="auto">
          <a:xfrm>
            <a:off x="1601788" y="2268538"/>
            <a:ext cx="2117725"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80000"/>
              </a:lnSpc>
            </a:pPr>
            <a:r>
              <a:rPr lang="en-US" altLang="en-US" sz="2000">
                <a:solidFill>
                  <a:srgbClr val="0333FF"/>
                </a:solidFill>
                <a:latin typeface="Helvetica" pitchFamily="1" charset="0"/>
              </a:rPr>
              <a:t>child(lisa,marge).</a:t>
            </a:r>
          </a:p>
          <a:p>
            <a:pPr>
              <a:lnSpc>
                <a:spcPct val="80000"/>
              </a:lnSpc>
            </a:pPr>
            <a:endParaRPr lang="en-US" altLang="en-US" sz="2000">
              <a:solidFill>
                <a:srgbClr val="0333FF"/>
              </a:solidFill>
              <a:latin typeface="Helvetica" pitchFamily="1" charset="0"/>
            </a:endParaRPr>
          </a:p>
          <a:p>
            <a:pPr>
              <a:lnSpc>
                <a:spcPct val="80000"/>
              </a:lnSpc>
              <a:spcBef>
                <a:spcPct val="0"/>
              </a:spcBef>
            </a:pPr>
            <a:r>
              <a:rPr lang="en-US" altLang="en-US" sz="2000">
                <a:solidFill>
                  <a:srgbClr val="0333FF"/>
                </a:solidFill>
                <a:latin typeface="Helvetica" pitchFamily="1" charset="0"/>
              </a:rPr>
              <a:t>parent(marge,X).</a:t>
            </a:r>
          </a:p>
        </p:txBody>
      </p:sp>
      <p:sp>
        <p:nvSpPr>
          <p:cNvPr id="113668" name="Text Box 16"/>
          <p:cNvSpPr txBox="1">
            <a:spLocks noChangeArrowheads="1"/>
          </p:cNvSpPr>
          <p:nvPr/>
        </p:nvSpPr>
        <p:spPr bwMode="auto">
          <a:xfrm>
            <a:off x="3994150" y="2263775"/>
            <a:ext cx="382270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80000"/>
              </a:lnSpc>
            </a:pPr>
            <a:r>
              <a:rPr lang="en-US" altLang="en-US" sz="2000" b="1">
                <a:solidFill>
                  <a:srgbClr val="000000"/>
                </a:solidFill>
              </a:rPr>
              <a:t>Is  Lisa  a child of Marge?</a:t>
            </a:r>
          </a:p>
          <a:p>
            <a:pPr>
              <a:lnSpc>
                <a:spcPct val="80000"/>
              </a:lnSpc>
            </a:pPr>
            <a:endParaRPr lang="en-US" altLang="en-US" sz="2000" b="1">
              <a:solidFill>
                <a:srgbClr val="000000"/>
              </a:solidFill>
            </a:endParaRPr>
          </a:p>
          <a:p>
            <a:pPr>
              <a:lnSpc>
                <a:spcPct val="80000"/>
              </a:lnSpc>
              <a:spcBef>
                <a:spcPct val="0"/>
              </a:spcBef>
            </a:pPr>
            <a:r>
              <a:rPr lang="en-US" altLang="en-US" sz="2000" b="1">
                <a:solidFill>
                  <a:srgbClr val="000000"/>
                </a:solidFill>
              </a:rPr>
              <a:t>Who has Marge as a parent?</a:t>
            </a:r>
          </a:p>
          <a:p>
            <a:pPr>
              <a:spcBef>
                <a:spcPct val="0"/>
              </a:spcBef>
            </a:pPr>
            <a:endParaRPr lang="en-US" altLang="en-US" sz="2000" b="1">
              <a:solidFill>
                <a:srgbClr val="000000"/>
              </a:solidFill>
            </a:endParaRPr>
          </a:p>
          <a:p>
            <a:pPr>
              <a:spcBef>
                <a:spcPct val="0"/>
              </a:spcBef>
            </a:pPr>
            <a:r>
              <a:rPr lang="en-US" altLang="en-US" sz="2000" b="1">
                <a:solidFill>
                  <a:srgbClr val="000000"/>
                </a:solidFill>
              </a:rPr>
              <a:t>Is  Ug  a parent of Bart?</a:t>
            </a:r>
          </a:p>
          <a:p>
            <a:pPr>
              <a:spcBef>
                <a:spcPct val="0"/>
              </a:spcBef>
            </a:pPr>
            <a:endParaRPr lang="en-US" altLang="en-US" sz="2000" b="1">
              <a:solidFill>
                <a:srgbClr val="000000"/>
              </a:solidFill>
            </a:endParaRPr>
          </a:p>
          <a:p>
            <a:pPr>
              <a:spcBef>
                <a:spcPct val="0"/>
              </a:spcBef>
            </a:pPr>
            <a:r>
              <a:rPr lang="en-US" altLang="en-US" sz="2000" b="1">
                <a:solidFill>
                  <a:srgbClr val="000000"/>
                </a:solidFill>
              </a:rPr>
              <a:t>Who are the ancestors of Lisa?</a:t>
            </a:r>
          </a:p>
          <a:p>
            <a:pPr>
              <a:spcBef>
                <a:spcPct val="0"/>
              </a:spcBef>
            </a:pPr>
            <a:endParaRPr lang="en-US" altLang="en-US" sz="2000" b="1">
              <a:solidFill>
                <a:srgbClr val="000000"/>
              </a:solidFill>
            </a:endParaRPr>
          </a:p>
          <a:p>
            <a:pPr>
              <a:spcBef>
                <a:spcPct val="0"/>
              </a:spcBef>
            </a:pPr>
            <a:r>
              <a:rPr lang="en-US" altLang="en-US" sz="2000" b="1">
                <a:solidFill>
                  <a:srgbClr val="000000"/>
                </a:solidFill>
              </a:rPr>
              <a:t>Who are uggette's descendants?</a:t>
            </a:r>
          </a:p>
          <a:p>
            <a:pPr>
              <a:spcBef>
                <a:spcPct val="0"/>
              </a:spcBef>
            </a:pPr>
            <a:endParaRPr lang="en-US" altLang="en-US" sz="2000" b="1">
              <a:solidFill>
                <a:srgbClr val="000000"/>
              </a:solidFill>
            </a:endParaRPr>
          </a:p>
          <a:p>
            <a:pPr>
              <a:spcBef>
                <a:spcPct val="0"/>
              </a:spcBef>
            </a:pPr>
            <a:r>
              <a:rPr lang="en-US" altLang="en-US" sz="2000" b="1">
                <a:solidFill>
                  <a:srgbClr val="000000"/>
                </a:solidFill>
              </a:rPr>
              <a:t>Who is who's parent?</a:t>
            </a:r>
          </a:p>
          <a:p>
            <a:pPr>
              <a:spcBef>
                <a:spcPct val="0"/>
              </a:spcBef>
            </a:pPr>
            <a:endParaRPr lang="en-US" altLang="en-US" sz="2000" b="1">
              <a:solidFill>
                <a:srgbClr val="000000"/>
              </a:solidFill>
            </a:endParaRPr>
          </a:p>
          <a:p>
            <a:pPr>
              <a:spcBef>
                <a:spcPct val="0"/>
              </a:spcBef>
            </a:pPr>
            <a:r>
              <a:rPr lang="en-US" altLang="en-US" sz="2000" b="1">
                <a:solidFill>
                  <a:srgbClr val="000000"/>
                </a:solidFill>
              </a:rPr>
              <a:t>Who are John's grandchildren?</a:t>
            </a:r>
          </a:p>
        </p:txBody>
      </p:sp>
      <p:sp>
        <p:nvSpPr>
          <p:cNvPr id="113669" name="Text Box 19"/>
          <p:cNvSpPr txBox="1">
            <a:spLocks noChangeArrowheads="1"/>
          </p:cNvSpPr>
          <p:nvPr/>
        </p:nvSpPr>
        <p:spPr bwMode="auto">
          <a:xfrm>
            <a:off x="2022475" y="322263"/>
            <a:ext cx="40528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90000"/>
              </a:lnSpc>
            </a:pPr>
            <a:r>
              <a:rPr lang="en-US" altLang="en-US" sz="1800"/>
              <a:t>Provide data/relationships that describe the world. Then ask questions.</a:t>
            </a:r>
            <a:endParaRPr lang="en-US" altLang="en-US"/>
          </a:p>
        </p:txBody>
      </p:sp>
      <p:sp>
        <p:nvSpPr>
          <p:cNvPr id="113670" name="Text Box 20"/>
          <p:cNvSpPr txBox="1">
            <a:spLocks noChangeArrowheads="1"/>
          </p:cNvSpPr>
          <p:nvPr/>
        </p:nvSpPr>
        <p:spPr bwMode="auto">
          <a:xfrm>
            <a:off x="254000" y="363538"/>
            <a:ext cx="1533525" cy="476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t>The idea:</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690" name="Group 2"/>
          <p:cNvGrpSpPr>
            <a:grpSpLocks/>
          </p:cNvGrpSpPr>
          <p:nvPr/>
        </p:nvGrpSpPr>
        <p:grpSpPr bwMode="auto">
          <a:xfrm>
            <a:off x="468313" y="1038225"/>
            <a:ext cx="8047037" cy="180975"/>
            <a:chOff x="295" y="1311"/>
            <a:chExt cx="5177" cy="114"/>
          </a:xfrm>
        </p:grpSpPr>
        <p:sp>
          <p:nvSpPr>
            <p:cNvPr id="11470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470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114691" name="Rectangle 5"/>
          <p:cNvSpPr>
            <a:spLocks noChangeArrowheads="1"/>
          </p:cNvSpPr>
          <p:nvPr/>
        </p:nvSpPr>
        <p:spPr bwMode="auto">
          <a:xfrm>
            <a:off x="1066800" y="196850"/>
            <a:ext cx="68754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4400"/>
              <a:t>Prolog lists…</a:t>
            </a:r>
            <a:endParaRPr lang="en-US" altLang="en-US" sz="4800"/>
          </a:p>
        </p:txBody>
      </p:sp>
      <p:sp>
        <p:nvSpPr>
          <p:cNvPr id="114692" name="Text Box 20"/>
          <p:cNvSpPr txBox="1">
            <a:spLocks noChangeArrowheads="1"/>
          </p:cNvSpPr>
          <p:nvPr/>
        </p:nvSpPr>
        <p:spPr bwMode="auto">
          <a:xfrm>
            <a:off x="371475" y="1352550"/>
            <a:ext cx="815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2000"/>
              <a:t>Prolog has a more Python-like list syntax than Scheme:</a:t>
            </a:r>
          </a:p>
        </p:txBody>
      </p:sp>
      <p:sp>
        <p:nvSpPr>
          <p:cNvPr id="114693" name="Text Box 21"/>
          <p:cNvSpPr txBox="1">
            <a:spLocks noChangeArrowheads="1"/>
          </p:cNvSpPr>
          <p:nvPr/>
        </p:nvSpPr>
        <p:spPr bwMode="auto">
          <a:xfrm>
            <a:off x="809625" y="2154238"/>
            <a:ext cx="345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2000" b="1">
                <a:latin typeface="Courier New" pitchFamily="49" charset="0"/>
              </a:rPr>
              <a:t>L = [ 1, 2, 3 ].</a:t>
            </a:r>
            <a:endParaRPr lang="en-US" altLang="en-US" sz="2000">
              <a:solidFill>
                <a:srgbClr val="0000FF"/>
              </a:solidFill>
              <a:latin typeface="Times" pitchFamily="1" charset="0"/>
            </a:endParaRPr>
          </a:p>
        </p:txBody>
      </p:sp>
      <p:sp>
        <p:nvSpPr>
          <p:cNvPr id="114694" name="Text Box 23"/>
          <p:cNvSpPr txBox="1">
            <a:spLocks noChangeArrowheads="1"/>
          </p:cNvSpPr>
          <p:nvPr/>
        </p:nvSpPr>
        <p:spPr bwMode="auto">
          <a:xfrm>
            <a:off x="466725" y="4430713"/>
            <a:ext cx="7086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2000" b="1">
                <a:latin typeface="Courier New" pitchFamily="49" charset="0"/>
              </a:rPr>
              <a:t> ==</a:t>
            </a:r>
            <a:r>
              <a:rPr lang="en-US" altLang="en-US" sz="2000" b="1">
                <a:solidFill>
                  <a:srgbClr val="0000FF"/>
                </a:solidFill>
                <a:latin typeface="Courier New" pitchFamily="49" charset="0"/>
              </a:rPr>
              <a:t> </a:t>
            </a:r>
            <a:r>
              <a:rPr lang="en-US" altLang="en-US" sz="2000">
                <a:solidFill>
                  <a:srgbClr val="0000FF"/>
                </a:solidFill>
                <a:latin typeface="Times" pitchFamily="1" charset="0"/>
              </a:rPr>
              <a:t>  comparison   (structural -- no arithmetic!)</a:t>
            </a:r>
          </a:p>
        </p:txBody>
      </p:sp>
      <p:sp>
        <p:nvSpPr>
          <p:cNvPr id="114695" name="Rectangle 24"/>
          <p:cNvSpPr>
            <a:spLocks noChangeArrowheads="1"/>
          </p:cNvSpPr>
          <p:nvPr/>
        </p:nvSpPr>
        <p:spPr bwMode="auto">
          <a:xfrm>
            <a:off x="7756525" y="4430713"/>
            <a:ext cx="946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2000" b="1">
                <a:solidFill>
                  <a:srgbClr val="FF0119"/>
                </a:solidFill>
                <a:latin typeface="Courier New" pitchFamily="49" charset="0"/>
              </a:rPr>
              <a:t> \== </a:t>
            </a:r>
          </a:p>
        </p:txBody>
      </p:sp>
      <p:sp>
        <p:nvSpPr>
          <p:cNvPr id="114696" name="Text Box 25"/>
          <p:cNvSpPr txBox="1">
            <a:spLocks noChangeArrowheads="1"/>
          </p:cNvSpPr>
          <p:nvPr/>
        </p:nvSpPr>
        <p:spPr bwMode="auto">
          <a:xfrm>
            <a:off x="381000" y="4767263"/>
            <a:ext cx="7086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2000" b="1">
                <a:latin typeface="Courier New" pitchFamily="49" charset="0"/>
              </a:rPr>
              <a:t> =:=</a:t>
            </a:r>
            <a:r>
              <a:rPr lang="en-US" altLang="en-US" sz="2000" b="1">
                <a:solidFill>
                  <a:srgbClr val="0000FF"/>
                </a:solidFill>
                <a:latin typeface="Courier New" pitchFamily="49" charset="0"/>
              </a:rPr>
              <a:t> </a:t>
            </a:r>
            <a:r>
              <a:rPr lang="en-US" altLang="en-US" sz="2000">
                <a:solidFill>
                  <a:srgbClr val="0000FF"/>
                </a:solidFill>
                <a:latin typeface="Times" pitchFamily="1" charset="0"/>
              </a:rPr>
              <a:t> arithmetic comparison with both-sided evaluation</a:t>
            </a:r>
          </a:p>
        </p:txBody>
      </p:sp>
      <p:sp>
        <p:nvSpPr>
          <p:cNvPr id="114697" name="Rectangle 26"/>
          <p:cNvSpPr>
            <a:spLocks noChangeArrowheads="1"/>
          </p:cNvSpPr>
          <p:nvPr/>
        </p:nvSpPr>
        <p:spPr bwMode="auto">
          <a:xfrm>
            <a:off x="7756525" y="4754563"/>
            <a:ext cx="946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2000" b="1">
                <a:solidFill>
                  <a:srgbClr val="FF0119"/>
                </a:solidFill>
                <a:latin typeface="Courier New" pitchFamily="49" charset="0"/>
              </a:rPr>
              <a:t> =\= </a:t>
            </a:r>
          </a:p>
        </p:txBody>
      </p:sp>
      <p:sp>
        <p:nvSpPr>
          <p:cNvPr id="114698" name="Text Box 28"/>
          <p:cNvSpPr txBox="1">
            <a:spLocks noChangeArrowheads="1"/>
          </p:cNvSpPr>
          <p:nvPr/>
        </p:nvSpPr>
        <p:spPr bwMode="auto">
          <a:xfrm>
            <a:off x="7581900" y="5040313"/>
            <a:ext cx="1295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b="1" i="1"/>
              <a:t>2 not-equals</a:t>
            </a:r>
            <a:endParaRPr lang="en-US" altLang="en-US" sz="1200" b="1"/>
          </a:p>
        </p:txBody>
      </p:sp>
      <p:sp>
        <p:nvSpPr>
          <p:cNvPr id="114699" name="Text Box 29"/>
          <p:cNvSpPr txBox="1">
            <a:spLocks noChangeArrowheads="1"/>
          </p:cNvSpPr>
          <p:nvPr/>
        </p:nvSpPr>
        <p:spPr bwMode="auto">
          <a:xfrm>
            <a:off x="1343025" y="5230813"/>
            <a:ext cx="6278563"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50000"/>
              </a:lnSpc>
            </a:pPr>
            <a:r>
              <a:rPr lang="en-US" altLang="en-US" sz="1400" b="1">
                <a:latin typeface="Courier New" pitchFamily="49" charset="0"/>
              </a:rPr>
              <a:t>3 == 3.                 &lt;--  yes</a:t>
            </a:r>
          </a:p>
          <a:p>
            <a:pPr>
              <a:lnSpc>
                <a:spcPct val="50000"/>
              </a:lnSpc>
            </a:pPr>
            <a:r>
              <a:rPr lang="en-US" altLang="en-US" sz="1400" b="1">
                <a:latin typeface="Courier New" pitchFamily="49" charset="0"/>
              </a:rPr>
              <a:t>1+2 == 1+2.             &lt;--  yes</a:t>
            </a:r>
          </a:p>
          <a:p>
            <a:pPr>
              <a:lnSpc>
                <a:spcPct val="50000"/>
              </a:lnSpc>
            </a:pPr>
            <a:r>
              <a:rPr lang="en-US" altLang="en-US" sz="1400" b="1">
                <a:latin typeface="Courier New" pitchFamily="49" charset="0"/>
              </a:rPr>
              <a:t>1+2 == 2+1.             &lt;--  no</a:t>
            </a:r>
          </a:p>
          <a:p>
            <a:pPr>
              <a:lnSpc>
                <a:spcPct val="50000"/>
              </a:lnSpc>
            </a:pPr>
            <a:r>
              <a:rPr lang="en-US" altLang="en-US" sz="1400" b="1">
                <a:latin typeface="Courier New" pitchFamily="49" charset="0"/>
              </a:rPr>
              <a:t>1+2 =:= 2+1.            &lt;--  yes</a:t>
            </a:r>
          </a:p>
          <a:p>
            <a:pPr>
              <a:lnSpc>
                <a:spcPct val="50000"/>
              </a:lnSpc>
            </a:pPr>
            <a:r>
              <a:rPr lang="en-US" altLang="en-US" sz="1400" b="1">
                <a:latin typeface="Courier New" pitchFamily="49" charset="0"/>
              </a:rPr>
              <a:t>[1,X] == [1,X].         &lt;--  yes</a:t>
            </a:r>
          </a:p>
          <a:p>
            <a:pPr>
              <a:lnSpc>
                <a:spcPct val="50000"/>
              </a:lnSpc>
            </a:pPr>
            <a:r>
              <a:rPr lang="en-US" altLang="en-US" sz="1400" b="1">
                <a:latin typeface="Courier New" pitchFamily="49" charset="0"/>
              </a:rPr>
              <a:t>[1,2] == [1,X].         &lt;--  no</a:t>
            </a:r>
          </a:p>
          <a:p>
            <a:pPr>
              <a:lnSpc>
                <a:spcPct val="50000"/>
              </a:lnSpc>
            </a:pPr>
            <a:r>
              <a:rPr lang="en-US" altLang="en-US" sz="1400" b="1">
                <a:latin typeface="Courier New" pitchFamily="49" charset="0"/>
              </a:rPr>
              <a:t>[1,2] = [1,X].          &lt;--  yes, X is bound to 2</a:t>
            </a:r>
          </a:p>
        </p:txBody>
      </p:sp>
      <p:sp>
        <p:nvSpPr>
          <p:cNvPr id="114700" name="Rectangle 32"/>
          <p:cNvSpPr>
            <a:spLocks noChangeArrowheads="1"/>
          </p:cNvSpPr>
          <p:nvPr/>
        </p:nvSpPr>
        <p:spPr bwMode="auto">
          <a:xfrm>
            <a:off x="4318000" y="1209675"/>
            <a:ext cx="2490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000" b="1" i="1">
                <a:solidFill>
                  <a:srgbClr val="0000FF"/>
                </a:solidFill>
                <a:latin typeface="Times" pitchFamily="1" charset="0"/>
              </a:rPr>
              <a:t>unifies </a:t>
            </a:r>
            <a:r>
              <a:rPr lang="en-US" altLang="en-US" sz="2000">
                <a:solidFill>
                  <a:srgbClr val="0000FF"/>
                </a:solidFill>
                <a:latin typeface="Times" pitchFamily="1" charset="0"/>
              </a:rPr>
              <a:t>L with [1, 2, 3]</a:t>
            </a:r>
            <a:endParaRPr lang="en-US" altLang="en-US" sz="2000" b="1" i="1">
              <a:solidFill>
                <a:srgbClr val="0000FF"/>
              </a:solidFill>
              <a:latin typeface="Times" pitchFamily="1" charset="0"/>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4" name="Group 2"/>
          <p:cNvGrpSpPr>
            <a:grpSpLocks/>
          </p:cNvGrpSpPr>
          <p:nvPr/>
        </p:nvGrpSpPr>
        <p:grpSpPr bwMode="auto">
          <a:xfrm>
            <a:off x="436563" y="941388"/>
            <a:ext cx="8218487" cy="180975"/>
            <a:chOff x="295" y="1311"/>
            <a:chExt cx="5177" cy="114"/>
          </a:xfrm>
        </p:grpSpPr>
        <p:sp>
          <p:nvSpPr>
            <p:cNvPr id="11572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572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115715" name="Text Box 5"/>
          <p:cNvSpPr txBox="1">
            <a:spLocks noChangeArrowheads="1"/>
          </p:cNvSpPr>
          <p:nvPr/>
        </p:nvSpPr>
        <p:spPr bwMode="auto">
          <a:xfrm>
            <a:off x="706438" y="147638"/>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400">
                <a:latin typeface="Times" pitchFamily="1" charset="0"/>
              </a:rPr>
              <a:t>Math in Prolog</a:t>
            </a:r>
          </a:p>
        </p:txBody>
      </p:sp>
      <p:sp>
        <p:nvSpPr>
          <p:cNvPr id="115716" name="Text Box 6"/>
          <p:cNvSpPr txBox="1">
            <a:spLocks noChangeArrowheads="1"/>
          </p:cNvSpPr>
          <p:nvPr/>
        </p:nvSpPr>
        <p:spPr bwMode="auto">
          <a:xfrm>
            <a:off x="355600" y="1420813"/>
            <a:ext cx="4149725" cy="5318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800">
                <a:latin typeface="Skia" charset="0"/>
              </a:rPr>
              <a:t>General operators/rules</a:t>
            </a:r>
          </a:p>
        </p:txBody>
      </p:sp>
      <p:sp>
        <p:nvSpPr>
          <p:cNvPr id="115717" name="Text Box 7"/>
          <p:cNvSpPr txBox="1">
            <a:spLocks noChangeArrowheads="1"/>
          </p:cNvSpPr>
          <p:nvPr/>
        </p:nvSpPr>
        <p:spPr bwMode="auto">
          <a:xfrm>
            <a:off x="6627813" y="2165350"/>
            <a:ext cx="23749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70000"/>
              </a:lnSpc>
            </a:pPr>
            <a:r>
              <a:rPr lang="en-US" altLang="en-US" sz="1200">
                <a:latin typeface="Sand" charset="0"/>
              </a:rPr>
              <a:t>does not bind </a:t>
            </a:r>
            <a:r>
              <a:rPr lang="en-US" altLang="en-US" sz="1800">
                <a:latin typeface="Geneva" pitchFamily="1" charset="0"/>
              </a:rPr>
              <a:t>X</a:t>
            </a:r>
            <a:r>
              <a:rPr lang="en-US" altLang="en-US" sz="1200">
                <a:latin typeface="Sand" charset="0"/>
              </a:rPr>
              <a:t> or </a:t>
            </a:r>
            <a:r>
              <a:rPr lang="en-US" altLang="en-US" sz="1800">
                <a:latin typeface="Geneva" pitchFamily="1" charset="0"/>
              </a:rPr>
              <a:t>Y</a:t>
            </a:r>
            <a:r>
              <a:rPr lang="en-US" altLang="en-US" sz="1200">
                <a:latin typeface="Sand" charset="0"/>
              </a:rPr>
              <a:t> --</a:t>
            </a:r>
          </a:p>
          <a:p>
            <a:pPr algn="ctr">
              <a:lnSpc>
                <a:spcPct val="70000"/>
              </a:lnSpc>
            </a:pPr>
            <a:r>
              <a:rPr lang="en-US" altLang="en-US" sz="1200">
                <a:latin typeface="Sand" charset="0"/>
              </a:rPr>
              <a:t>they must be bound</a:t>
            </a:r>
          </a:p>
        </p:txBody>
      </p:sp>
      <p:sp>
        <p:nvSpPr>
          <p:cNvPr id="115718" name="Text Box 8"/>
          <p:cNvSpPr txBox="1">
            <a:spLocks noChangeArrowheads="1"/>
          </p:cNvSpPr>
          <p:nvPr/>
        </p:nvSpPr>
        <p:spPr bwMode="auto">
          <a:xfrm>
            <a:off x="571500" y="2190750"/>
            <a:ext cx="7110413"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130000"/>
              </a:lnSpc>
            </a:pPr>
            <a:r>
              <a:rPr lang="en-US" altLang="en-US">
                <a:latin typeface="Times" pitchFamily="1" charset="0"/>
              </a:rPr>
              <a:t>comparing for equality:    </a:t>
            </a:r>
            <a:r>
              <a:rPr lang="en-US" altLang="en-US">
                <a:latin typeface="Geneva" pitchFamily="1" charset="0"/>
              </a:rPr>
              <a:t>==         X == Y</a:t>
            </a:r>
            <a:endParaRPr lang="en-US" altLang="en-US">
              <a:latin typeface="Times" pitchFamily="1" charset="0"/>
            </a:endParaRPr>
          </a:p>
          <a:p>
            <a:pPr>
              <a:lnSpc>
                <a:spcPct val="130000"/>
              </a:lnSpc>
            </a:pPr>
            <a:r>
              <a:rPr lang="en-US" altLang="en-US">
                <a:latin typeface="Times" pitchFamily="1" charset="0"/>
              </a:rPr>
              <a:t>arithmetic assignment:       </a:t>
            </a:r>
            <a:r>
              <a:rPr lang="en-US" altLang="en-US">
                <a:latin typeface="Geneva" pitchFamily="1" charset="0"/>
              </a:rPr>
              <a:t>is       X  is  Y+42  </a:t>
            </a:r>
          </a:p>
          <a:p>
            <a:pPr>
              <a:lnSpc>
                <a:spcPct val="130000"/>
              </a:lnSpc>
            </a:pPr>
            <a:r>
              <a:rPr lang="en-US" altLang="en-US">
                <a:latin typeface="Times" pitchFamily="1" charset="0"/>
              </a:rPr>
              <a:t>pattern matching (lists):     </a:t>
            </a:r>
            <a:r>
              <a:rPr lang="en-US" altLang="en-US">
                <a:latin typeface="Geneva" pitchFamily="1" charset="0"/>
              </a:rPr>
              <a:t>=         [F|R] = L</a:t>
            </a:r>
          </a:p>
          <a:p>
            <a:pPr>
              <a:lnSpc>
                <a:spcPct val="130000"/>
              </a:lnSpc>
            </a:pPr>
            <a:r>
              <a:rPr lang="en-US" altLang="en-US">
                <a:latin typeface="Times" pitchFamily="1" charset="0"/>
              </a:rPr>
              <a:t>inequalities:          </a:t>
            </a:r>
            <a:r>
              <a:rPr lang="en-US" altLang="en-US">
                <a:latin typeface="Geneva" pitchFamily="1" charset="0"/>
              </a:rPr>
              <a:t>&lt;     &gt;     =&lt;     &gt;=     \==         </a:t>
            </a:r>
          </a:p>
        </p:txBody>
      </p:sp>
      <p:sp>
        <p:nvSpPr>
          <p:cNvPr id="115719" name="Text Box 9"/>
          <p:cNvSpPr txBox="1">
            <a:spLocks noChangeArrowheads="1"/>
          </p:cNvSpPr>
          <p:nvPr/>
        </p:nvSpPr>
        <p:spPr bwMode="auto">
          <a:xfrm>
            <a:off x="6705600" y="290195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latin typeface="Sand" charset="0"/>
              </a:rPr>
              <a:t>binds </a:t>
            </a:r>
            <a:r>
              <a:rPr lang="en-US" altLang="en-US" sz="1800">
                <a:latin typeface="Geneva" pitchFamily="1" charset="0"/>
              </a:rPr>
              <a:t>X</a:t>
            </a:r>
            <a:r>
              <a:rPr lang="en-US" altLang="en-US" sz="1200">
                <a:latin typeface="Sand" charset="0"/>
              </a:rPr>
              <a:t> ; </a:t>
            </a:r>
            <a:r>
              <a:rPr lang="en-US" altLang="en-US" sz="1800">
                <a:latin typeface="Geneva" pitchFamily="1" charset="0"/>
              </a:rPr>
              <a:t>Y</a:t>
            </a:r>
            <a:r>
              <a:rPr lang="en-US" altLang="en-US" sz="1200">
                <a:latin typeface="Sand" charset="0"/>
              </a:rPr>
              <a:t> must be bound</a:t>
            </a:r>
          </a:p>
        </p:txBody>
      </p:sp>
      <p:sp>
        <p:nvSpPr>
          <p:cNvPr id="115720" name="Text Box 10"/>
          <p:cNvSpPr txBox="1">
            <a:spLocks noChangeArrowheads="1"/>
          </p:cNvSpPr>
          <p:nvPr/>
        </p:nvSpPr>
        <p:spPr bwMode="auto">
          <a:xfrm>
            <a:off x="6586538" y="3643313"/>
            <a:ext cx="2462212"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30000"/>
              </a:lnSpc>
            </a:pPr>
            <a:r>
              <a:rPr lang="en-US" altLang="en-US" sz="1200">
                <a:latin typeface="Sand" charset="0"/>
              </a:rPr>
              <a:t>binds </a:t>
            </a:r>
            <a:r>
              <a:rPr lang="en-US" altLang="en-US" sz="1800">
                <a:latin typeface="Geneva" pitchFamily="1" charset="0"/>
              </a:rPr>
              <a:t>F </a:t>
            </a:r>
            <a:r>
              <a:rPr lang="en-US" altLang="en-US" sz="1200">
                <a:latin typeface="Sand" charset="0"/>
              </a:rPr>
              <a:t>and </a:t>
            </a:r>
            <a:r>
              <a:rPr lang="en-US" altLang="en-US" sz="1800">
                <a:latin typeface="Geneva" pitchFamily="1" charset="0"/>
              </a:rPr>
              <a:t>R</a:t>
            </a:r>
          </a:p>
          <a:p>
            <a:pPr algn="ctr">
              <a:lnSpc>
                <a:spcPct val="30000"/>
              </a:lnSpc>
            </a:pPr>
            <a:r>
              <a:rPr lang="en-US" altLang="en-US" sz="1200">
                <a:latin typeface="Sand" charset="0"/>
              </a:rPr>
              <a:t> </a:t>
            </a:r>
            <a:r>
              <a:rPr lang="en-US" altLang="en-US" sz="1800">
                <a:latin typeface="Geneva" pitchFamily="1" charset="0"/>
              </a:rPr>
              <a:t>L</a:t>
            </a:r>
            <a:r>
              <a:rPr lang="en-US" altLang="en-US" sz="1200">
                <a:latin typeface="Sand" charset="0"/>
              </a:rPr>
              <a:t> must already be bound</a:t>
            </a:r>
          </a:p>
        </p:txBody>
      </p:sp>
      <p:sp>
        <p:nvSpPr>
          <p:cNvPr id="115721" name="Text Box 11"/>
          <p:cNvSpPr txBox="1">
            <a:spLocks noChangeArrowheads="1"/>
          </p:cNvSpPr>
          <p:nvPr/>
        </p:nvSpPr>
        <p:spPr bwMode="auto">
          <a:xfrm>
            <a:off x="4849813" y="1414463"/>
            <a:ext cx="1736725" cy="5318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800">
                <a:latin typeface="Skia" charset="0"/>
              </a:rPr>
              <a:t>Example</a:t>
            </a:r>
          </a:p>
        </p:txBody>
      </p:sp>
      <p:sp>
        <p:nvSpPr>
          <p:cNvPr id="115722" name="Text Box 12"/>
          <p:cNvSpPr txBox="1">
            <a:spLocks noChangeArrowheads="1"/>
          </p:cNvSpPr>
          <p:nvPr/>
        </p:nvSpPr>
        <p:spPr bwMode="auto">
          <a:xfrm>
            <a:off x="7192963" y="1414463"/>
            <a:ext cx="1165225" cy="5318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800">
                <a:latin typeface="Skia" charset="0"/>
              </a:rPr>
              <a:t>Notes</a:t>
            </a:r>
          </a:p>
        </p:txBody>
      </p:sp>
      <p:sp>
        <p:nvSpPr>
          <p:cNvPr id="115723" name="Text Box 13"/>
          <p:cNvSpPr txBox="1">
            <a:spLocks noChangeArrowheads="1"/>
          </p:cNvSpPr>
          <p:nvPr/>
        </p:nvSpPr>
        <p:spPr bwMode="auto">
          <a:xfrm>
            <a:off x="6929438" y="5657850"/>
            <a:ext cx="1919287" cy="4095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000">
                <a:latin typeface="Skia" charset="0"/>
              </a:rPr>
              <a:t>Input / Output</a:t>
            </a:r>
          </a:p>
        </p:txBody>
      </p:sp>
      <p:sp>
        <p:nvSpPr>
          <p:cNvPr id="115724" name="Text Box 14"/>
          <p:cNvSpPr txBox="1">
            <a:spLocks noChangeArrowheads="1"/>
          </p:cNvSpPr>
          <p:nvPr/>
        </p:nvSpPr>
        <p:spPr bwMode="auto">
          <a:xfrm>
            <a:off x="1036638" y="5076825"/>
            <a:ext cx="137953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latin typeface="Geneva" pitchFamily="1" charset="0"/>
              </a:rPr>
              <a:t>read(X)</a:t>
            </a:r>
          </a:p>
          <a:p>
            <a:r>
              <a:rPr lang="en-US" altLang="en-US">
                <a:latin typeface="Geneva" pitchFamily="1" charset="0"/>
              </a:rPr>
              <a:t>write(X)</a:t>
            </a:r>
          </a:p>
          <a:p>
            <a:r>
              <a:rPr lang="en-US" altLang="en-US">
                <a:latin typeface="Geneva" pitchFamily="1" charset="0"/>
              </a:rPr>
              <a:t>nl</a:t>
            </a:r>
            <a:endParaRPr lang="en-US" altLang="en-US" sz="2000">
              <a:latin typeface="Times" pitchFamily="1" charset="0"/>
            </a:endParaRPr>
          </a:p>
        </p:txBody>
      </p:sp>
      <p:sp>
        <p:nvSpPr>
          <p:cNvPr id="115725" name="Text Box 15"/>
          <p:cNvSpPr txBox="1">
            <a:spLocks noChangeArrowheads="1"/>
          </p:cNvSpPr>
          <p:nvPr/>
        </p:nvSpPr>
        <p:spPr bwMode="auto">
          <a:xfrm>
            <a:off x="3079750" y="5111750"/>
            <a:ext cx="4922838"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latin typeface="Times" pitchFamily="1" charset="0"/>
              </a:rPr>
              <a:t>reads keyboard input into </a:t>
            </a:r>
            <a:r>
              <a:rPr lang="en-US" altLang="en-US">
                <a:latin typeface="Geneva" pitchFamily="1" charset="0"/>
              </a:rPr>
              <a:t>X</a:t>
            </a:r>
          </a:p>
          <a:p>
            <a:r>
              <a:rPr lang="en-US" altLang="en-US">
                <a:latin typeface="Times" pitchFamily="1" charset="0"/>
              </a:rPr>
              <a:t>writes </a:t>
            </a:r>
            <a:r>
              <a:rPr lang="en-US" altLang="en-US">
                <a:latin typeface="Geneva" pitchFamily="1" charset="0"/>
              </a:rPr>
              <a:t>X</a:t>
            </a:r>
            <a:r>
              <a:rPr lang="en-US" altLang="en-US">
                <a:latin typeface="Times" pitchFamily="1" charset="0"/>
              </a:rPr>
              <a:t> to the screen</a:t>
            </a:r>
          </a:p>
          <a:p>
            <a:r>
              <a:rPr lang="en-US" altLang="en-US">
                <a:latin typeface="Times" pitchFamily="1" charset="0"/>
              </a:rPr>
              <a:t>writes a newline </a:t>
            </a:r>
            <a:r>
              <a:rPr lang="ja-JP" altLang="en-US">
                <a:latin typeface="Helvetica" pitchFamily="1" charset="0"/>
              </a:rPr>
              <a:t>“</a:t>
            </a:r>
            <a:r>
              <a:rPr lang="en-US" altLang="ja-JP">
                <a:latin typeface="Helvetica" pitchFamily="1" charset="0"/>
              </a:rPr>
              <a:t>\n</a:t>
            </a:r>
            <a:r>
              <a:rPr lang="ja-JP" altLang="en-US">
                <a:latin typeface="Helvetica" pitchFamily="1" charset="0"/>
              </a:rPr>
              <a:t>”</a:t>
            </a:r>
            <a:r>
              <a:rPr lang="en-US" altLang="ja-JP">
                <a:latin typeface="Helvetica" pitchFamily="1" charset="0"/>
              </a:rPr>
              <a:t> </a:t>
            </a:r>
            <a:r>
              <a:rPr lang="en-US" altLang="ja-JP">
                <a:latin typeface="Times" pitchFamily="1" charset="0"/>
              </a:rPr>
              <a:t>to the screen</a:t>
            </a:r>
            <a:endParaRPr lang="en-US" altLang="en-US">
              <a:latin typeface="Times" pitchFamily="1" charset="0"/>
            </a:endParaRPr>
          </a:p>
        </p:txBody>
      </p:sp>
      <p:sp>
        <p:nvSpPr>
          <p:cNvPr id="115726" name="Line 16"/>
          <p:cNvSpPr>
            <a:spLocks noChangeShapeType="1"/>
          </p:cNvSpPr>
          <p:nvPr/>
        </p:nvSpPr>
        <p:spPr bwMode="auto">
          <a:xfrm>
            <a:off x="762000" y="4960938"/>
            <a:ext cx="75247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738" name="Group 2"/>
          <p:cNvGrpSpPr>
            <a:grpSpLocks/>
          </p:cNvGrpSpPr>
          <p:nvPr/>
        </p:nvGrpSpPr>
        <p:grpSpPr bwMode="auto">
          <a:xfrm>
            <a:off x="477838" y="1066800"/>
            <a:ext cx="8218487" cy="180975"/>
            <a:chOff x="295" y="1311"/>
            <a:chExt cx="5177" cy="114"/>
          </a:xfrm>
        </p:grpSpPr>
        <p:sp>
          <p:nvSpPr>
            <p:cNvPr id="11675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675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116739" name="Text Box 5"/>
          <p:cNvSpPr txBox="1">
            <a:spLocks noChangeArrowheads="1"/>
          </p:cNvSpPr>
          <p:nvPr/>
        </p:nvSpPr>
        <p:spPr bwMode="auto">
          <a:xfrm>
            <a:off x="685800" y="228600"/>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a:latin typeface="Times" pitchFamily="1" charset="0"/>
              </a:rPr>
              <a:t>Towers of Hanoi</a:t>
            </a:r>
          </a:p>
        </p:txBody>
      </p:sp>
      <p:sp>
        <p:nvSpPr>
          <p:cNvPr id="116740" name="Text Box 6"/>
          <p:cNvSpPr txBox="1">
            <a:spLocks noChangeArrowheads="1"/>
          </p:cNvSpPr>
          <p:nvPr/>
        </p:nvSpPr>
        <p:spPr bwMode="auto">
          <a:xfrm>
            <a:off x="371475" y="1409700"/>
            <a:ext cx="360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b="1">
                <a:latin typeface="Times" pitchFamily="1" charset="0"/>
              </a:rPr>
              <a:t>Goal:</a:t>
            </a:r>
            <a:r>
              <a:rPr lang="en-US" altLang="en-US" sz="1400">
                <a:latin typeface="Times" pitchFamily="1" charset="0"/>
              </a:rPr>
              <a:t> Get all of the disks from Peg 1 to Peg 3.</a:t>
            </a:r>
          </a:p>
        </p:txBody>
      </p:sp>
      <p:sp>
        <p:nvSpPr>
          <p:cNvPr id="116741" name="Text Box 7"/>
          <p:cNvSpPr txBox="1">
            <a:spLocks noChangeArrowheads="1"/>
          </p:cNvSpPr>
          <p:nvPr/>
        </p:nvSpPr>
        <p:spPr bwMode="auto">
          <a:xfrm>
            <a:off x="3952875" y="1409700"/>
            <a:ext cx="495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b="1">
                <a:latin typeface="Times" pitchFamily="1" charset="0"/>
              </a:rPr>
              <a:t>Constraints:</a:t>
            </a:r>
            <a:r>
              <a:rPr lang="en-US" altLang="en-US" sz="1400">
                <a:latin typeface="Times" pitchFamily="1" charset="0"/>
              </a:rPr>
              <a:t> You may not place a smaller disk onto a larger one.</a:t>
            </a:r>
          </a:p>
        </p:txBody>
      </p:sp>
      <p:sp>
        <p:nvSpPr>
          <p:cNvPr id="116742" name="Text Box 8"/>
          <p:cNvSpPr txBox="1">
            <a:spLocks noChangeArrowheads="1"/>
          </p:cNvSpPr>
          <p:nvPr/>
        </p:nvSpPr>
        <p:spPr bwMode="auto">
          <a:xfrm>
            <a:off x="941388" y="4800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latin typeface="Times" pitchFamily="1" charset="0"/>
              </a:rPr>
              <a:t>Peg 1</a:t>
            </a:r>
          </a:p>
        </p:txBody>
      </p:sp>
      <p:sp>
        <p:nvSpPr>
          <p:cNvPr id="116743" name="Text Box 9"/>
          <p:cNvSpPr txBox="1">
            <a:spLocks noChangeArrowheads="1"/>
          </p:cNvSpPr>
          <p:nvPr/>
        </p:nvSpPr>
        <p:spPr bwMode="auto">
          <a:xfrm>
            <a:off x="5800725" y="4800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latin typeface="Times" pitchFamily="1" charset="0"/>
              </a:rPr>
              <a:t>Peg 3</a:t>
            </a:r>
          </a:p>
        </p:txBody>
      </p:sp>
      <p:sp>
        <p:nvSpPr>
          <p:cNvPr id="116744" name="Text Box 10"/>
          <p:cNvSpPr txBox="1">
            <a:spLocks noChangeArrowheads="1"/>
          </p:cNvSpPr>
          <p:nvPr/>
        </p:nvSpPr>
        <p:spPr bwMode="auto">
          <a:xfrm>
            <a:off x="3370263" y="4800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latin typeface="Times" pitchFamily="1" charset="0"/>
              </a:rPr>
              <a:t>Peg 2</a:t>
            </a:r>
          </a:p>
        </p:txBody>
      </p:sp>
      <p:sp>
        <p:nvSpPr>
          <p:cNvPr id="116745" name="Rectangle 11"/>
          <p:cNvSpPr>
            <a:spLocks noChangeArrowheads="1"/>
          </p:cNvSpPr>
          <p:nvPr/>
        </p:nvSpPr>
        <p:spPr bwMode="auto">
          <a:xfrm>
            <a:off x="2008188" y="2570163"/>
            <a:ext cx="125412" cy="20447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6746" name="Rectangle 12"/>
          <p:cNvSpPr>
            <a:spLocks noChangeArrowheads="1"/>
          </p:cNvSpPr>
          <p:nvPr/>
        </p:nvSpPr>
        <p:spPr bwMode="auto">
          <a:xfrm>
            <a:off x="4437063" y="2570163"/>
            <a:ext cx="125412" cy="20447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6747" name="Rectangle 13"/>
          <p:cNvSpPr>
            <a:spLocks noChangeArrowheads="1"/>
          </p:cNvSpPr>
          <p:nvPr/>
        </p:nvSpPr>
        <p:spPr bwMode="auto">
          <a:xfrm>
            <a:off x="6867525" y="2570163"/>
            <a:ext cx="125413" cy="20447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6748" name="Rectangle 29"/>
          <p:cNvSpPr>
            <a:spLocks noChangeArrowheads="1"/>
          </p:cNvSpPr>
          <p:nvPr/>
        </p:nvSpPr>
        <p:spPr bwMode="auto">
          <a:xfrm>
            <a:off x="2374900" y="5767388"/>
            <a:ext cx="1828800" cy="373062"/>
          </a:xfrm>
          <a:prstGeom prst="rect">
            <a:avLst/>
          </a:prstGeom>
          <a:solidFill>
            <a:srgbClr val="0000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6749" name="Rectangle 30"/>
          <p:cNvSpPr>
            <a:spLocks noChangeArrowheads="1"/>
          </p:cNvSpPr>
          <p:nvPr/>
        </p:nvSpPr>
        <p:spPr bwMode="auto">
          <a:xfrm>
            <a:off x="5257800" y="6248400"/>
            <a:ext cx="1219200" cy="373063"/>
          </a:xfrm>
          <a:prstGeom prst="rect">
            <a:avLst/>
          </a:prstGeom>
          <a:solidFill>
            <a:srgbClr val="8F01B8"/>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6750" name="Rectangle 31"/>
          <p:cNvSpPr>
            <a:spLocks noChangeArrowheads="1"/>
          </p:cNvSpPr>
          <p:nvPr/>
        </p:nvSpPr>
        <p:spPr bwMode="auto">
          <a:xfrm>
            <a:off x="5486400" y="5715000"/>
            <a:ext cx="685800" cy="373063"/>
          </a:xfrm>
          <a:prstGeom prst="rect">
            <a:avLst/>
          </a:prstGeom>
          <a:solidFill>
            <a:srgbClr val="FF0119"/>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6751" name="Rectangle 32"/>
          <p:cNvSpPr>
            <a:spLocks noChangeArrowheads="1"/>
          </p:cNvSpPr>
          <p:nvPr/>
        </p:nvSpPr>
        <p:spPr bwMode="auto">
          <a:xfrm>
            <a:off x="2057400" y="6248400"/>
            <a:ext cx="2463800" cy="373063"/>
          </a:xfrm>
          <a:prstGeom prst="rect">
            <a:avLst/>
          </a:prstGeom>
          <a:solidFill>
            <a:srgbClr val="009900"/>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descr="girly_0347"/>
          <p:cNvPicPr>
            <a:picLocks noChangeAspect="1" noChangeArrowheads="1"/>
          </p:cNvPicPr>
          <p:nvPr/>
        </p:nvPicPr>
        <p:blipFill>
          <a:blip r:embed="rId2">
            <a:extLst>
              <a:ext uri="{28A0092B-C50C-407E-A947-70E740481C1C}">
                <a14:useLocalDpi xmlns:a14="http://schemas.microsoft.com/office/drawing/2010/main" val="0"/>
              </a:ext>
            </a:extLst>
          </a:blip>
          <a:srcRect b="28929"/>
          <a:stretch>
            <a:fillRect/>
          </a:stretch>
        </p:blipFill>
        <p:spPr bwMode="auto">
          <a:xfrm>
            <a:off x="204788" y="133350"/>
            <a:ext cx="30480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8" descr="girly_0347"/>
          <p:cNvPicPr>
            <a:picLocks noChangeAspect="1" noChangeArrowheads="1"/>
          </p:cNvPicPr>
          <p:nvPr/>
        </p:nvPicPr>
        <p:blipFill>
          <a:blip r:embed="rId2">
            <a:extLst>
              <a:ext uri="{28A0092B-C50C-407E-A947-70E740481C1C}">
                <a14:useLocalDpi xmlns:a14="http://schemas.microsoft.com/office/drawing/2010/main" val="0"/>
              </a:ext>
            </a:extLst>
          </a:blip>
          <a:srcRect t="70930"/>
          <a:stretch>
            <a:fillRect/>
          </a:stretch>
        </p:blipFill>
        <p:spPr bwMode="auto">
          <a:xfrm>
            <a:off x="3743325" y="4178300"/>
            <a:ext cx="2809875"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AutoShape 9"/>
          <p:cNvSpPr>
            <a:spLocks noChangeArrowheads="1"/>
          </p:cNvSpPr>
          <p:nvPr/>
        </p:nvSpPr>
        <p:spPr bwMode="auto">
          <a:xfrm>
            <a:off x="2963863" y="6019800"/>
            <a:ext cx="392112" cy="260350"/>
          </a:xfrm>
          <a:prstGeom prst="rightArrow">
            <a:avLst>
              <a:gd name="adj1" fmla="val 43898"/>
              <a:gd name="adj2" fmla="val 46954"/>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pic>
        <p:nvPicPr>
          <p:cNvPr id="15365" name="Picture 10" descr="labyrinth_puzz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775" y="304800"/>
            <a:ext cx="32734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11"/>
          <p:cNvSpPr txBox="1">
            <a:spLocks noChangeArrowheads="1"/>
          </p:cNvSpPr>
          <p:nvPr/>
        </p:nvSpPr>
        <p:spPr bwMode="auto">
          <a:xfrm>
            <a:off x="6811963" y="2819400"/>
            <a:ext cx="7620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a:solidFill>
                  <a:srgbClr val="0000FF"/>
                </a:solidFill>
                <a:latin typeface="Arial" pitchFamily="34" charset="0"/>
              </a:rPr>
              <a:t>xkcd</a:t>
            </a:r>
          </a:p>
        </p:txBody>
      </p:sp>
      <p:sp>
        <p:nvSpPr>
          <p:cNvPr id="15367" name="Text Box 12"/>
          <p:cNvSpPr txBox="1">
            <a:spLocks noChangeArrowheads="1"/>
          </p:cNvSpPr>
          <p:nvPr/>
        </p:nvSpPr>
        <p:spPr bwMode="auto">
          <a:xfrm>
            <a:off x="6553200" y="6351588"/>
            <a:ext cx="76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a:solidFill>
                  <a:srgbClr val="0000FF"/>
                </a:solidFill>
                <a:latin typeface="Arial" pitchFamily="34" charset="0"/>
              </a:rPr>
              <a:t>girly</a:t>
            </a:r>
          </a:p>
        </p:txBody>
      </p:sp>
      <p:sp>
        <p:nvSpPr>
          <p:cNvPr id="15368" name="Text Box 11"/>
          <p:cNvSpPr txBox="1">
            <a:spLocks noChangeArrowheads="1"/>
          </p:cNvSpPr>
          <p:nvPr/>
        </p:nvSpPr>
        <p:spPr bwMode="auto">
          <a:xfrm>
            <a:off x="7543800" y="3299178"/>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dirty="0">
                <a:latin typeface="Arial" pitchFamily="34" charset="0"/>
              </a:rPr>
              <a:t>Labyrinth, 1986</a:t>
            </a:r>
          </a:p>
        </p:txBody>
      </p:sp>
    </p:spTree>
    <p:extLst>
      <p:ext uri="{BB962C8B-B14F-4D97-AF65-F5344CB8AC3E}">
        <p14:creationId xmlns:p14="http://schemas.microsoft.com/office/powerpoint/2010/main" val="344319058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2" name="Group 2"/>
          <p:cNvGrpSpPr>
            <a:grpSpLocks/>
          </p:cNvGrpSpPr>
          <p:nvPr/>
        </p:nvGrpSpPr>
        <p:grpSpPr bwMode="auto">
          <a:xfrm>
            <a:off x="436563" y="1112838"/>
            <a:ext cx="8116887" cy="180975"/>
            <a:chOff x="295" y="1311"/>
            <a:chExt cx="5177" cy="114"/>
          </a:xfrm>
        </p:grpSpPr>
        <p:sp>
          <p:nvSpPr>
            <p:cNvPr id="11778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778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117763" name="Text Box 5"/>
          <p:cNvSpPr txBox="1">
            <a:spLocks noChangeArrowheads="1"/>
          </p:cNvSpPr>
          <p:nvPr/>
        </p:nvSpPr>
        <p:spPr bwMode="auto">
          <a:xfrm>
            <a:off x="1419225" y="303213"/>
            <a:ext cx="6118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a:t>Einstein's </a:t>
            </a:r>
            <a:r>
              <a:rPr lang="en-US" altLang="en-US" sz="3600" i="1"/>
              <a:t>Zebra</a:t>
            </a:r>
            <a:r>
              <a:rPr lang="en-US" altLang="en-US" sz="3600"/>
              <a:t> puzzle…</a:t>
            </a:r>
          </a:p>
        </p:txBody>
      </p:sp>
      <p:sp>
        <p:nvSpPr>
          <p:cNvPr id="117764" name="Rectangle 6"/>
          <p:cNvSpPr>
            <a:spLocks noChangeArrowheads="1"/>
          </p:cNvSpPr>
          <p:nvPr/>
        </p:nvSpPr>
        <p:spPr bwMode="auto">
          <a:xfrm>
            <a:off x="358775" y="4078288"/>
            <a:ext cx="296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a:latin typeface="Helvetica" pitchFamily="1" charset="0"/>
              </a:rPr>
              <a:t>append( L, M, Both )</a:t>
            </a:r>
          </a:p>
        </p:txBody>
      </p:sp>
      <p:sp>
        <p:nvSpPr>
          <p:cNvPr id="117765" name="Rectangle 7"/>
          <p:cNvSpPr>
            <a:spLocks noChangeArrowheads="1"/>
          </p:cNvSpPr>
          <p:nvPr/>
        </p:nvSpPr>
        <p:spPr bwMode="auto">
          <a:xfrm>
            <a:off x="414338" y="1655763"/>
            <a:ext cx="1946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a:latin typeface="Helvetica" pitchFamily="1" charset="0"/>
              </a:rPr>
              <a:t>length( L, N )</a:t>
            </a:r>
          </a:p>
        </p:txBody>
      </p:sp>
      <p:sp>
        <p:nvSpPr>
          <p:cNvPr id="117766" name="Rectangle 18"/>
          <p:cNvSpPr>
            <a:spLocks noChangeArrowheads="1"/>
          </p:cNvSpPr>
          <p:nvPr/>
        </p:nvSpPr>
        <p:spPr bwMode="auto">
          <a:xfrm>
            <a:off x="7572375" y="6129338"/>
            <a:ext cx="1055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b="1">
                <a:solidFill>
                  <a:srgbClr val="009200"/>
                </a:solidFill>
              </a:rPr>
              <a:t>Short. Sweet!</a:t>
            </a:r>
          </a:p>
        </p:txBody>
      </p:sp>
      <p:grpSp>
        <p:nvGrpSpPr>
          <p:cNvPr id="117767" name="Group 19"/>
          <p:cNvGrpSpPr>
            <a:grpSpLocks/>
          </p:cNvGrpSpPr>
          <p:nvPr>
            <p:custDataLst>
              <p:tags r:id="rId1"/>
            </p:custDataLst>
          </p:nvPr>
        </p:nvGrpSpPr>
        <p:grpSpPr bwMode="auto">
          <a:xfrm>
            <a:off x="8509000" y="6289675"/>
            <a:ext cx="369888" cy="393700"/>
            <a:chOff x="2928" y="1051"/>
            <a:chExt cx="840" cy="957"/>
          </a:xfrm>
        </p:grpSpPr>
        <p:sp>
          <p:nvSpPr>
            <p:cNvPr id="117768" name="Freeform 20"/>
            <p:cNvSpPr>
              <a:spLocks/>
            </p:cNvSpPr>
            <p:nvPr>
              <p:custDataLst>
                <p:tags r:id="rId2"/>
              </p:custDataLst>
            </p:nvPr>
          </p:nvSpPr>
          <p:spPr bwMode="auto">
            <a:xfrm>
              <a:off x="2928" y="1759"/>
              <a:ext cx="810" cy="249"/>
            </a:xfrm>
            <a:custGeom>
              <a:avLst/>
              <a:gdLst>
                <a:gd name="T0" fmla="*/ 19 w 1048"/>
                <a:gd name="T1" fmla="*/ 21 h 250"/>
                <a:gd name="T2" fmla="*/ 32 w 1048"/>
                <a:gd name="T3" fmla="*/ 83 h 250"/>
                <a:gd name="T4" fmla="*/ 33 w 1048"/>
                <a:gd name="T5" fmla="*/ 111 h 250"/>
                <a:gd name="T6" fmla="*/ 36 w 1048"/>
                <a:gd name="T7" fmla="*/ 125 h 250"/>
                <a:gd name="T8" fmla="*/ 37 w 1048"/>
                <a:gd name="T9" fmla="*/ 166 h 250"/>
                <a:gd name="T10" fmla="*/ 26 w 1048"/>
                <a:gd name="T11" fmla="*/ 235 h 250"/>
                <a:gd name="T12" fmla="*/ 3 w 1048"/>
                <a:gd name="T13" fmla="*/ 215 h 250"/>
                <a:gd name="T14" fmla="*/ 0 w 1048"/>
                <a:gd name="T15" fmla="*/ 194 h 250"/>
                <a:gd name="T16" fmla="*/ 2 w 1048"/>
                <a:gd name="T17" fmla="*/ 160 h 250"/>
                <a:gd name="T18" fmla="*/ 3 w 1048"/>
                <a:gd name="T19" fmla="*/ 125 h 250"/>
                <a:gd name="T20" fmla="*/ 7 w 1048"/>
                <a:gd name="T21" fmla="*/ 76 h 250"/>
                <a:gd name="T22" fmla="*/ 10 w 1048"/>
                <a:gd name="T23" fmla="*/ 55 h 250"/>
                <a:gd name="T24" fmla="*/ 12 w 1048"/>
                <a:gd name="T25" fmla="*/ 28 h 250"/>
                <a:gd name="T26" fmla="*/ 13 w 1048"/>
                <a:gd name="T27" fmla="*/ 14 h 250"/>
                <a:gd name="T28" fmla="*/ 17 w 1048"/>
                <a:gd name="T29" fmla="*/ 28 h 250"/>
                <a:gd name="T30" fmla="*/ 19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7769" name="Oval 21"/>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7770" name="Oval 22"/>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7771" name="Oval 23"/>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7772" name="Oval 24"/>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7773" name="Oval 25"/>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7774" name="Oval 26"/>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7775" name="Oval 27"/>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7776" name="AutoShape 28"/>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7777" name="Freeform 29"/>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17778" name="Freeform 30"/>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17779" name="Freeform 31"/>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17780" name="Freeform 32"/>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786" name="Group 2"/>
          <p:cNvGrpSpPr>
            <a:grpSpLocks/>
          </p:cNvGrpSpPr>
          <p:nvPr/>
        </p:nvGrpSpPr>
        <p:grpSpPr bwMode="auto">
          <a:xfrm>
            <a:off x="468313" y="1038225"/>
            <a:ext cx="8083550" cy="180975"/>
            <a:chOff x="295" y="1311"/>
            <a:chExt cx="5177" cy="114"/>
          </a:xfrm>
        </p:grpSpPr>
        <p:sp>
          <p:nvSpPr>
            <p:cNvPr id="11880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880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118787" name="Rectangle 5"/>
          <p:cNvSpPr>
            <a:spLocks noChangeArrowheads="1"/>
          </p:cNvSpPr>
          <p:nvPr/>
        </p:nvSpPr>
        <p:spPr bwMode="auto">
          <a:xfrm>
            <a:off x="3124200" y="180975"/>
            <a:ext cx="4813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4400">
                <a:latin typeface="Times" pitchFamily="1" charset="0"/>
              </a:rPr>
              <a:t>Parse ~ Jotto?</a:t>
            </a:r>
            <a:endParaRPr lang="en-US" altLang="en-US" sz="4800">
              <a:latin typeface="Times" pitchFamily="1" charset="0"/>
            </a:endParaRPr>
          </a:p>
        </p:txBody>
      </p:sp>
      <p:grpSp>
        <p:nvGrpSpPr>
          <p:cNvPr id="118788" name="Group 6"/>
          <p:cNvGrpSpPr>
            <a:grpSpLocks/>
          </p:cNvGrpSpPr>
          <p:nvPr/>
        </p:nvGrpSpPr>
        <p:grpSpPr bwMode="auto">
          <a:xfrm>
            <a:off x="1638300" y="468313"/>
            <a:ext cx="563563" cy="381000"/>
            <a:chOff x="1824" y="4512"/>
            <a:chExt cx="528" cy="241"/>
          </a:xfrm>
        </p:grpSpPr>
        <p:sp>
          <p:nvSpPr>
            <p:cNvPr id="118790" name="Freeform 7"/>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118791" name="Oval 8"/>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8792" name="Oval 9"/>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8793" name="Oval 10"/>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8794" name="Oval 11"/>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8795" name="Oval 12"/>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8796" name="Oval 13"/>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8797" name="Oval 14"/>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8798" name="Freeform 15"/>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18799" name="Freeform 16"/>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18800" name="AutoShape 17"/>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8801" name="AutoShape 18"/>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118789" name="Text Box 19"/>
          <p:cNvSpPr txBox="1">
            <a:spLocks noChangeArrowheads="1"/>
          </p:cNvSpPr>
          <p:nvPr/>
        </p:nvSpPr>
        <p:spPr bwMode="auto">
          <a:xfrm>
            <a:off x="144463" y="185738"/>
            <a:ext cx="1673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000">
                <a:solidFill>
                  <a:srgbClr val="009900"/>
                </a:solidFill>
                <a:latin typeface="Arial" pitchFamily="34" charset="0"/>
              </a:rPr>
              <a:t>And I thought </a:t>
            </a:r>
            <a:r>
              <a:rPr lang="en-US" altLang="en-US" sz="1000" b="1">
                <a:solidFill>
                  <a:srgbClr val="009900"/>
                </a:solidFill>
                <a:latin typeface="Arial" pitchFamily="34" charset="0"/>
              </a:rPr>
              <a:t>parse</a:t>
            </a:r>
            <a:r>
              <a:rPr lang="en-US" altLang="en-US" sz="1000">
                <a:solidFill>
                  <a:srgbClr val="009900"/>
                </a:solidFill>
                <a:latin typeface="Arial" pitchFamily="34" charset="0"/>
              </a:rPr>
              <a:t> was just a good jotto word!</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5"/>
          <p:cNvSpPr txBox="1">
            <a:spLocks noChangeArrowheads="1"/>
          </p:cNvSpPr>
          <p:nvPr/>
        </p:nvSpPr>
        <p:spPr bwMode="auto">
          <a:xfrm>
            <a:off x="657225" y="220663"/>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dirty="0">
                <a:solidFill>
                  <a:srgbClr val="000000"/>
                </a:solidFill>
                <a:latin typeface="Cambria" panose="02040503050406030204" pitchFamily="18" charset="0"/>
              </a:rPr>
              <a:t>Logical functions are </a:t>
            </a:r>
            <a:r>
              <a:rPr lang="en-US" altLang="en-US" sz="3600" b="1" i="1" dirty="0">
                <a:solidFill>
                  <a:srgbClr val="000000"/>
                </a:solidFill>
                <a:latin typeface="Cambria" panose="02040503050406030204" pitchFamily="18" charset="0"/>
              </a:rPr>
              <a:t>all </a:t>
            </a:r>
            <a:r>
              <a:rPr lang="en-US" altLang="en-US" sz="3600" dirty="0">
                <a:solidFill>
                  <a:srgbClr val="000000"/>
                </a:solidFill>
                <a:latin typeface="Cambria" panose="02040503050406030204" pitchFamily="18" charset="0"/>
              </a:rPr>
              <a:t>computation</a:t>
            </a:r>
          </a:p>
        </p:txBody>
      </p:sp>
      <p:sp>
        <p:nvSpPr>
          <p:cNvPr id="26627" name="Rectangle 6"/>
          <p:cNvSpPr>
            <a:spLocks noChangeArrowheads="1"/>
          </p:cNvSpPr>
          <p:nvPr/>
        </p:nvSpPr>
        <p:spPr bwMode="auto">
          <a:xfrm>
            <a:off x="557213" y="1816100"/>
            <a:ext cx="5572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FF"/>
                </a:solidFill>
                <a:latin typeface="Arial" pitchFamily="34" charset="0"/>
              </a:rPr>
              <a:t>Inputs</a:t>
            </a:r>
            <a:endParaRPr lang="en-US" altLang="en-US" sz="1600">
              <a:solidFill>
                <a:srgbClr val="0000FF"/>
              </a:solidFill>
              <a:latin typeface="Monaco" charset="0"/>
            </a:endParaRPr>
          </a:p>
        </p:txBody>
      </p:sp>
      <p:grpSp>
        <p:nvGrpSpPr>
          <p:cNvPr id="26628" name="Group 7"/>
          <p:cNvGrpSpPr>
            <a:grpSpLocks/>
          </p:cNvGrpSpPr>
          <p:nvPr/>
        </p:nvGrpSpPr>
        <p:grpSpPr bwMode="auto">
          <a:xfrm>
            <a:off x="303213" y="2039938"/>
            <a:ext cx="8466137" cy="1312862"/>
            <a:chOff x="192" y="3196"/>
            <a:chExt cx="5333" cy="827"/>
          </a:xfrm>
        </p:grpSpPr>
        <p:sp>
          <p:nvSpPr>
            <p:cNvPr id="26650" name="Line 8"/>
            <p:cNvSpPr>
              <a:spLocks noChangeShapeType="1"/>
            </p:cNvSpPr>
            <p:nvPr/>
          </p:nvSpPr>
          <p:spPr bwMode="auto">
            <a:xfrm>
              <a:off x="192" y="3196"/>
              <a:ext cx="5320"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51" name="Line 9"/>
            <p:cNvSpPr>
              <a:spLocks noChangeShapeType="1"/>
            </p:cNvSpPr>
            <p:nvPr/>
          </p:nvSpPr>
          <p:spPr bwMode="auto">
            <a:xfrm>
              <a:off x="192" y="3196"/>
              <a:ext cx="1" cy="814"/>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52" name="Rectangle 10"/>
            <p:cNvSpPr>
              <a:spLocks noChangeArrowheads="1"/>
            </p:cNvSpPr>
            <p:nvPr/>
          </p:nvSpPr>
          <p:spPr bwMode="auto">
            <a:xfrm>
              <a:off x="2507" y="3196"/>
              <a:ext cx="91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Function number</a:t>
              </a:r>
              <a:endParaRPr lang="en-US" altLang="en-US" sz="1600">
                <a:solidFill>
                  <a:srgbClr val="000000"/>
                </a:solidFill>
                <a:latin typeface="Monaco" charset="0"/>
              </a:endParaRPr>
            </a:p>
          </p:txBody>
        </p:sp>
        <p:sp>
          <p:nvSpPr>
            <p:cNvPr id="26653" name="Rectangle 11"/>
            <p:cNvSpPr>
              <a:spLocks noChangeArrowheads="1"/>
            </p:cNvSpPr>
            <p:nvPr/>
          </p:nvSpPr>
          <p:spPr bwMode="auto">
            <a:xfrm>
              <a:off x="315" y="3332"/>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x</a:t>
              </a:r>
            </a:p>
          </p:txBody>
        </p:sp>
        <p:sp>
          <p:nvSpPr>
            <p:cNvPr id="26654" name="Rectangle 12"/>
            <p:cNvSpPr>
              <a:spLocks noChangeArrowheads="1"/>
            </p:cNvSpPr>
            <p:nvPr/>
          </p:nvSpPr>
          <p:spPr bwMode="auto">
            <a:xfrm>
              <a:off x="611" y="3332"/>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y</a:t>
              </a:r>
            </a:p>
          </p:txBody>
        </p:sp>
        <p:sp>
          <p:nvSpPr>
            <p:cNvPr id="26655" name="Rectangle 13"/>
            <p:cNvSpPr>
              <a:spLocks noChangeArrowheads="1"/>
            </p:cNvSpPr>
            <p:nvPr/>
          </p:nvSpPr>
          <p:spPr bwMode="auto">
            <a:xfrm>
              <a:off x="906" y="3332"/>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0</a:t>
              </a:r>
              <a:endParaRPr lang="en-US" altLang="en-US" sz="1600">
                <a:solidFill>
                  <a:srgbClr val="000000"/>
                </a:solidFill>
                <a:latin typeface="Monaco" charset="0"/>
              </a:endParaRPr>
            </a:p>
          </p:txBody>
        </p:sp>
        <p:sp>
          <p:nvSpPr>
            <p:cNvPr id="26656" name="Rectangle 14"/>
            <p:cNvSpPr>
              <a:spLocks noChangeArrowheads="1"/>
            </p:cNvSpPr>
            <p:nvPr/>
          </p:nvSpPr>
          <p:spPr bwMode="auto">
            <a:xfrm>
              <a:off x="1202" y="3332"/>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1</a:t>
              </a:r>
              <a:endParaRPr lang="en-US" altLang="en-US" sz="1600">
                <a:solidFill>
                  <a:srgbClr val="000000"/>
                </a:solidFill>
                <a:latin typeface="Monaco" charset="0"/>
              </a:endParaRPr>
            </a:p>
          </p:txBody>
        </p:sp>
        <p:sp>
          <p:nvSpPr>
            <p:cNvPr id="26657" name="Rectangle 15"/>
            <p:cNvSpPr>
              <a:spLocks noChangeArrowheads="1"/>
            </p:cNvSpPr>
            <p:nvPr/>
          </p:nvSpPr>
          <p:spPr bwMode="auto">
            <a:xfrm>
              <a:off x="1497" y="3332"/>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2</a:t>
              </a:r>
              <a:endParaRPr lang="en-US" altLang="en-US" sz="1600">
                <a:solidFill>
                  <a:srgbClr val="000000"/>
                </a:solidFill>
                <a:latin typeface="Monaco" charset="0"/>
              </a:endParaRPr>
            </a:p>
          </p:txBody>
        </p:sp>
        <p:sp>
          <p:nvSpPr>
            <p:cNvPr id="26658" name="Rectangle 16"/>
            <p:cNvSpPr>
              <a:spLocks noChangeArrowheads="1"/>
            </p:cNvSpPr>
            <p:nvPr/>
          </p:nvSpPr>
          <p:spPr bwMode="auto">
            <a:xfrm>
              <a:off x="1793" y="3332"/>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3</a:t>
              </a:r>
              <a:endParaRPr lang="en-US" altLang="en-US" sz="1600">
                <a:solidFill>
                  <a:srgbClr val="000000"/>
                </a:solidFill>
                <a:latin typeface="Monaco" charset="0"/>
              </a:endParaRPr>
            </a:p>
          </p:txBody>
        </p:sp>
        <p:sp>
          <p:nvSpPr>
            <p:cNvPr id="26659" name="Rectangle 17"/>
            <p:cNvSpPr>
              <a:spLocks noChangeArrowheads="1"/>
            </p:cNvSpPr>
            <p:nvPr/>
          </p:nvSpPr>
          <p:spPr bwMode="auto">
            <a:xfrm>
              <a:off x="2088" y="3332"/>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4</a:t>
              </a:r>
              <a:endParaRPr lang="en-US" altLang="en-US" sz="1600">
                <a:solidFill>
                  <a:srgbClr val="000000"/>
                </a:solidFill>
                <a:latin typeface="Monaco" charset="0"/>
              </a:endParaRPr>
            </a:p>
          </p:txBody>
        </p:sp>
        <p:sp>
          <p:nvSpPr>
            <p:cNvPr id="26660" name="Rectangle 18"/>
            <p:cNvSpPr>
              <a:spLocks noChangeArrowheads="1"/>
            </p:cNvSpPr>
            <p:nvPr/>
          </p:nvSpPr>
          <p:spPr bwMode="auto">
            <a:xfrm>
              <a:off x="2384" y="3332"/>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5</a:t>
              </a:r>
              <a:endParaRPr lang="en-US" altLang="en-US" sz="1600">
                <a:solidFill>
                  <a:srgbClr val="000000"/>
                </a:solidFill>
                <a:latin typeface="Monaco" charset="0"/>
              </a:endParaRPr>
            </a:p>
          </p:txBody>
        </p:sp>
        <p:sp>
          <p:nvSpPr>
            <p:cNvPr id="26661" name="Rectangle 19"/>
            <p:cNvSpPr>
              <a:spLocks noChangeArrowheads="1"/>
            </p:cNvSpPr>
            <p:nvPr/>
          </p:nvSpPr>
          <p:spPr bwMode="auto">
            <a:xfrm>
              <a:off x="2679" y="3332"/>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6</a:t>
              </a:r>
              <a:endParaRPr lang="en-US" altLang="en-US" sz="1600">
                <a:solidFill>
                  <a:srgbClr val="000000"/>
                </a:solidFill>
                <a:latin typeface="Monaco" charset="0"/>
              </a:endParaRPr>
            </a:p>
          </p:txBody>
        </p:sp>
        <p:sp>
          <p:nvSpPr>
            <p:cNvPr id="26662" name="Rectangle 20"/>
            <p:cNvSpPr>
              <a:spLocks noChangeArrowheads="1"/>
            </p:cNvSpPr>
            <p:nvPr/>
          </p:nvSpPr>
          <p:spPr bwMode="auto">
            <a:xfrm>
              <a:off x="2975" y="3332"/>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7</a:t>
              </a:r>
              <a:endParaRPr lang="en-US" altLang="en-US" sz="1600">
                <a:solidFill>
                  <a:srgbClr val="000000"/>
                </a:solidFill>
                <a:latin typeface="Monaco" charset="0"/>
              </a:endParaRPr>
            </a:p>
          </p:txBody>
        </p:sp>
        <p:sp>
          <p:nvSpPr>
            <p:cNvPr id="26663" name="Rectangle 21"/>
            <p:cNvSpPr>
              <a:spLocks noChangeArrowheads="1"/>
            </p:cNvSpPr>
            <p:nvPr/>
          </p:nvSpPr>
          <p:spPr bwMode="auto">
            <a:xfrm>
              <a:off x="3271" y="3332"/>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8</a:t>
              </a:r>
              <a:endParaRPr lang="en-US" altLang="en-US" sz="1600">
                <a:solidFill>
                  <a:srgbClr val="000000"/>
                </a:solidFill>
                <a:latin typeface="Monaco" charset="0"/>
              </a:endParaRPr>
            </a:p>
          </p:txBody>
        </p:sp>
        <p:sp>
          <p:nvSpPr>
            <p:cNvPr id="26664" name="Rectangle 22"/>
            <p:cNvSpPr>
              <a:spLocks noChangeArrowheads="1"/>
            </p:cNvSpPr>
            <p:nvPr/>
          </p:nvSpPr>
          <p:spPr bwMode="auto">
            <a:xfrm>
              <a:off x="3566" y="3332"/>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9</a:t>
              </a:r>
              <a:endParaRPr lang="en-US" altLang="en-US" sz="1600">
                <a:solidFill>
                  <a:srgbClr val="000000"/>
                </a:solidFill>
                <a:latin typeface="Monaco" charset="0"/>
              </a:endParaRPr>
            </a:p>
          </p:txBody>
        </p:sp>
        <p:sp>
          <p:nvSpPr>
            <p:cNvPr id="26665" name="Rectangle 23"/>
            <p:cNvSpPr>
              <a:spLocks noChangeArrowheads="1"/>
            </p:cNvSpPr>
            <p:nvPr/>
          </p:nvSpPr>
          <p:spPr bwMode="auto">
            <a:xfrm>
              <a:off x="3825" y="3332"/>
              <a:ext cx="12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10</a:t>
              </a:r>
              <a:endParaRPr lang="en-US" altLang="en-US" sz="1600">
                <a:solidFill>
                  <a:srgbClr val="000000"/>
                </a:solidFill>
                <a:latin typeface="Monaco" charset="0"/>
              </a:endParaRPr>
            </a:p>
          </p:txBody>
        </p:sp>
        <p:sp>
          <p:nvSpPr>
            <p:cNvPr id="26666" name="Rectangle 24"/>
            <p:cNvSpPr>
              <a:spLocks noChangeArrowheads="1"/>
            </p:cNvSpPr>
            <p:nvPr/>
          </p:nvSpPr>
          <p:spPr bwMode="auto">
            <a:xfrm>
              <a:off x="4120" y="3332"/>
              <a:ext cx="12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11</a:t>
              </a:r>
              <a:endParaRPr lang="en-US" altLang="en-US" sz="1600">
                <a:solidFill>
                  <a:srgbClr val="000000"/>
                </a:solidFill>
                <a:latin typeface="Monaco" charset="0"/>
              </a:endParaRPr>
            </a:p>
          </p:txBody>
        </p:sp>
        <p:sp>
          <p:nvSpPr>
            <p:cNvPr id="26667" name="Rectangle 25"/>
            <p:cNvSpPr>
              <a:spLocks noChangeArrowheads="1"/>
            </p:cNvSpPr>
            <p:nvPr/>
          </p:nvSpPr>
          <p:spPr bwMode="auto">
            <a:xfrm>
              <a:off x="4416" y="3332"/>
              <a:ext cx="12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12</a:t>
              </a:r>
              <a:endParaRPr lang="en-US" altLang="en-US" sz="1600">
                <a:solidFill>
                  <a:srgbClr val="000000"/>
                </a:solidFill>
                <a:latin typeface="Monaco" charset="0"/>
              </a:endParaRPr>
            </a:p>
          </p:txBody>
        </p:sp>
        <p:sp>
          <p:nvSpPr>
            <p:cNvPr id="26668" name="Rectangle 26"/>
            <p:cNvSpPr>
              <a:spLocks noChangeArrowheads="1"/>
            </p:cNvSpPr>
            <p:nvPr/>
          </p:nvSpPr>
          <p:spPr bwMode="auto">
            <a:xfrm>
              <a:off x="4711" y="3332"/>
              <a:ext cx="12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13</a:t>
              </a:r>
              <a:endParaRPr lang="en-US" altLang="en-US" sz="1600">
                <a:solidFill>
                  <a:srgbClr val="000000"/>
                </a:solidFill>
                <a:latin typeface="Monaco" charset="0"/>
              </a:endParaRPr>
            </a:p>
          </p:txBody>
        </p:sp>
        <p:sp>
          <p:nvSpPr>
            <p:cNvPr id="26669" name="Rectangle 27"/>
            <p:cNvSpPr>
              <a:spLocks noChangeArrowheads="1"/>
            </p:cNvSpPr>
            <p:nvPr/>
          </p:nvSpPr>
          <p:spPr bwMode="auto">
            <a:xfrm>
              <a:off x="5007" y="3332"/>
              <a:ext cx="12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14</a:t>
              </a:r>
              <a:endParaRPr lang="en-US" altLang="en-US" sz="1600">
                <a:solidFill>
                  <a:srgbClr val="000000"/>
                </a:solidFill>
                <a:latin typeface="Monaco" charset="0"/>
              </a:endParaRPr>
            </a:p>
          </p:txBody>
        </p:sp>
        <p:sp>
          <p:nvSpPr>
            <p:cNvPr id="26670" name="Rectangle 28"/>
            <p:cNvSpPr>
              <a:spLocks noChangeArrowheads="1"/>
            </p:cNvSpPr>
            <p:nvPr/>
          </p:nvSpPr>
          <p:spPr bwMode="auto">
            <a:xfrm>
              <a:off x="5302" y="3332"/>
              <a:ext cx="12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15</a:t>
              </a:r>
              <a:endParaRPr lang="en-US" altLang="en-US" sz="1600">
                <a:solidFill>
                  <a:srgbClr val="000000"/>
                </a:solidFill>
                <a:latin typeface="Monaco" charset="0"/>
              </a:endParaRPr>
            </a:p>
          </p:txBody>
        </p:sp>
        <p:sp>
          <p:nvSpPr>
            <p:cNvPr id="26671" name="Rectangle 29"/>
            <p:cNvSpPr>
              <a:spLocks noChangeArrowheads="1"/>
            </p:cNvSpPr>
            <p:nvPr/>
          </p:nvSpPr>
          <p:spPr bwMode="auto">
            <a:xfrm>
              <a:off x="315"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FF"/>
                  </a:solidFill>
                  <a:latin typeface="Arial" pitchFamily="34" charset="0"/>
                </a:rPr>
                <a:t>0</a:t>
              </a:r>
              <a:endParaRPr lang="en-US" altLang="en-US" sz="1600">
                <a:solidFill>
                  <a:srgbClr val="000000"/>
                </a:solidFill>
                <a:latin typeface="Monaco" charset="0"/>
              </a:endParaRPr>
            </a:p>
          </p:txBody>
        </p:sp>
        <p:sp>
          <p:nvSpPr>
            <p:cNvPr id="26672" name="Rectangle 30"/>
            <p:cNvSpPr>
              <a:spLocks noChangeArrowheads="1"/>
            </p:cNvSpPr>
            <p:nvPr/>
          </p:nvSpPr>
          <p:spPr bwMode="auto">
            <a:xfrm>
              <a:off x="611"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FF"/>
                  </a:solidFill>
                  <a:latin typeface="Arial" pitchFamily="34" charset="0"/>
                </a:rPr>
                <a:t>0</a:t>
              </a:r>
              <a:endParaRPr lang="en-US" altLang="en-US" sz="1600">
                <a:solidFill>
                  <a:srgbClr val="0000FF"/>
                </a:solidFill>
                <a:latin typeface="Monaco" charset="0"/>
              </a:endParaRPr>
            </a:p>
          </p:txBody>
        </p:sp>
        <p:sp>
          <p:nvSpPr>
            <p:cNvPr id="26673" name="Rectangle 31"/>
            <p:cNvSpPr>
              <a:spLocks noChangeArrowheads="1"/>
            </p:cNvSpPr>
            <p:nvPr/>
          </p:nvSpPr>
          <p:spPr bwMode="auto">
            <a:xfrm>
              <a:off x="906"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674" name="Rectangle 32"/>
            <p:cNvSpPr>
              <a:spLocks noChangeArrowheads="1"/>
            </p:cNvSpPr>
            <p:nvPr/>
          </p:nvSpPr>
          <p:spPr bwMode="auto">
            <a:xfrm>
              <a:off x="1202"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675" name="Rectangle 33"/>
            <p:cNvSpPr>
              <a:spLocks noChangeArrowheads="1"/>
            </p:cNvSpPr>
            <p:nvPr/>
          </p:nvSpPr>
          <p:spPr bwMode="auto">
            <a:xfrm>
              <a:off x="1497"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676" name="Rectangle 34"/>
            <p:cNvSpPr>
              <a:spLocks noChangeArrowheads="1"/>
            </p:cNvSpPr>
            <p:nvPr/>
          </p:nvSpPr>
          <p:spPr bwMode="auto">
            <a:xfrm>
              <a:off x="1793"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677" name="Rectangle 35"/>
            <p:cNvSpPr>
              <a:spLocks noChangeArrowheads="1"/>
            </p:cNvSpPr>
            <p:nvPr/>
          </p:nvSpPr>
          <p:spPr bwMode="auto">
            <a:xfrm>
              <a:off x="2088"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678" name="Rectangle 36"/>
            <p:cNvSpPr>
              <a:spLocks noChangeArrowheads="1"/>
            </p:cNvSpPr>
            <p:nvPr/>
          </p:nvSpPr>
          <p:spPr bwMode="auto">
            <a:xfrm>
              <a:off x="2384"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679" name="Rectangle 37"/>
            <p:cNvSpPr>
              <a:spLocks noChangeArrowheads="1"/>
            </p:cNvSpPr>
            <p:nvPr/>
          </p:nvSpPr>
          <p:spPr bwMode="auto">
            <a:xfrm>
              <a:off x="2679"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680" name="Rectangle 38"/>
            <p:cNvSpPr>
              <a:spLocks noChangeArrowheads="1"/>
            </p:cNvSpPr>
            <p:nvPr/>
          </p:nvSpPr>
          <p:spPr bwMode="auto">
            <a:xfrm>
              <a:off x="2975"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681" name="Rectangle 39"/>
            <p:cNvSpPr>
              <a:spLocks noChangeArrowheads="1"/>
            </p:cNvSpPr>
            <p:nvPr/>
          </p:nvSpPr>
          <p:spPr bwMode="auto">
            <a:xfrm>
              <a:off x="3271"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682" name="Rectangle 40"/>
            <p:cNvSpPr>
              <a:spLocks noChangeArrowheads="1"/>
            </p:cNvSpPr>
            <p:nvPr/>
          </p:nvSpPr>
          <p:spPr bwMode="auto">
            <a:xfrm>
              <a:off x="3566"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683" name="Rectangle 41"/>
            <p:cNvSpPr>
              <a:spLocks noChangeArrowheads="1"/>
            </p:cNvSpPr>
            <p:nvPr/>
          </p:nvSpPr>
          <p:spPr bwMode="auto">
            <a:xfrm>
              <a:off x="3862"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684" name="Rectangle 42"/>
            <p:cNvSpPr>
              <a:spLocks noChangeArrowheads="1"/>
            </p:cNvSpPr>
            <p:nvPr/>
          </p:nvSpPr>
          <p:spPr bwMode="auto">
            <a:xfrm>
              <a:off x="4157"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685" name="Rectangle 43"/>
            <p:cNvSpPr>
              <a:spLocks noChangeArrowheads="1"/>
            </p:cNvSpPr>
            <p:nvPr/>
          </p:nvSpPr>
          <p:spPr bwMode="auto">
            <a:xfrm>
              <a:off x="4453"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686" name="Rectangle 44"/>
            <p:cNvSpPr>
              <a:spLocks noChangeArrowheads="1"/>
            </p:cNvSpPr>
            <p:nvPr/>
          </p:nvSpPr>
          <p:spPr bwMode="auto">
            <a:xfrm>
              <a:off x="4748"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687" name="Rectangle 45"/>
            <p:cNvSpPr>
              <a:spLocks noChangeArrowheads="1"/>
            </p:cNvSpPr>
            <p:nvPr/>
          </p:nvSpPr>
          <p:spPr bwMode="auto">
            <a:xfrm>
              <a:off x="5044"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688" name="Rectangle 46"/>
            <p:cNvSpPr>
              <a:spLocks noChangeArrowheads="1"/>
            </p:cNvSpPr>
            <p:nvPr/>
          </p:nvSpPr>
          <p:spPr bwMode="auto">
            <a:xfrm>
              <a:off x="5339"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689" name="Rectangle 47"/>
            <p:cNvSpPr>
              <a:spLocks noChangeArrowheads="1"/>
            </p:cNvSpPr>
            <p:nvPr/>
          </p:nvSpPr>
          <p:spPr bwMode="auto">
            <a:xfrm>
              <a:off x="315"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FF"/>
                  </a:solidFill>
                  <a:latin typeface="Arial" pitchFamily="34" charset="0"/>
                </a:rPr>
                <a:t>0</a:t>
              </a:r>
              <a:endParaRPr lang="en-US" altLang="en-US" sz="1600">
                <a:solidFill>
                  <a:srgbClr val="0000FF"/>
                </a:solidFill>
                <a:latin typeface="Monaco" charset="0"/>
              </a:endParaRPr>
            </a:p>
          </p:txBody>
        </p:sp>
        <p:sp>
          <p:nvSpPr>
            <p:cNvPr id="26690" name="Rectangle 48"/>
            <p:cNvSpPr>
              <a:spLocks noChangeArrowheads="1"/>
            </p:cNvSpPr>
            <p:nvPr/>
          </p:nvSpPr>
          <p:spPr bwMode="auto">
            <a:xfrm>
              <a:off x="611"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FF"/>
                  </a:solidFill>
                  <a:latin typeface="Arial" pitchFamily="34" charset="0"/>
                </a:rPr>
                <a:t>1</a:t>
              </a:r>
              <a:endParaRPr lang="en-US" altLang="en-US" sz="1600">
                <a:solidFill>
                  <a:srgbClr val="0000FF"/>
                </a:solidFill>
                <a:latin typeface="Monaco" charset="0"/>
              </a:endParaRPr>
            </a:p>
          </p:txBody>
        </p:sp>
        <p:sp>
          <p:nvSpPr>
            <p:cNvPr id="26691" name="Rectangle 49"/>
            <p:cNvSpPr>
              <a:spLocks noChangeArrowheads="1"/>
            </p:cNvSpPr>
            <p:nvPr/>
          </p:nvSpPr>
          <p:spPr bwMode="auto">
            <a:xfrm>
              <a:off x="906"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692" name="Rectangle 50"/>
            <p:cNvSpPr>
              <a:spLocks noChangeArrowheads="1"/>
            </p:cNvSpPr>
            <p:nvPr/>
          </p:nvSpPr>
          <p:spPr bwMode="auto">
            <a:xfrm>
              <a:off x="1202"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693" name="Rectangle 51"/>
            <p:cNvSpPr>
              <a:spLocks noChangeArrowheads="1"/>
            </p:cNvSpPr>
            <p:nvPr/>
          </p:nvSpPr>
          <p:spPr bwMode="auto">
            <a:xfrm>
              <a:off x="1497"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694" name="Rectangle 52"/>
            <p:cNvSpPr>
              <a:spLocks noChangeArrowheads="1"/>
            </p:cNvSpPr>
            <p:nvPr/>
          </p:nvSpPr>
          <p:spPr bwMode="auto">
            <a:xfrm>
              <a:off x="1793"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695" name="Rectangle 53"/>
            <p:cNvSpPr>
              <a:spLocks noChangeArrowheads="1"/>
            </p:cNvSpPr>
            <p:nvPr/>
          </p:nvSpPr>
          <p:spPr bwMode="auto">
            <a:xfrm>
              <a:off x="2088"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696" name="Rectangle 54"/>
            <p:cNvSpPr>
              <a:spLocks noChangeArrowheads="1"/>
            </p:cNvSpPr>
            <p:nvPr/>
          </p:nvSpPr>
          <p:spPr bwMode="auto">
            <a:xfrm>
              <a:off x="2384"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697" name="Rectangle 55"/>
            <p:cNvSpPr>
              <a:spLocks noChangeArrowheads="1"/>
            </p:cNvSpPr>
            <p:nvPr/>
          </p:nvSpPr>
          <p:spPr bwMode="auto">
            <a:xfrm>
              <a:off x="2679"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698" name="Rectangle 56"/>
            <p:cNvSpPr>
              <a:spLocks noChangeArrowheads="1"/>
            </p:cNvSpPr>
            <p:nvPr/>
          </p:nvSpPr>
          <p:spPr bwMode="auto">
            <a:xfrm>
              <a:off x="2975"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699" name="Rectangle 57"/>
            <p:cNvSpPr>
              <a:spLocks noChangeArrowheads="1"/>
            </p:cNvSpPr>
            <p:nvPr/>
          </p:nvSpPr>
          <p:spPr bwMode="auto">
            <a:xfrm>
              <a:off x="3271"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700" name="Rectangle 58"/>
            <p:cNvSpPr>
              <a:spLocks noChangeArrowheads="1"/>
            </p:cNvSpPr>
            <p:nvPr/>
          </p:nvSpPr>
          <p:spPr bwMode="auto">
            <a:xfrm>
              <a:off x="3566"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701" name="Rectangle 59"/>
            <p:cNvSpPr>
              <a:spLocks noChangeArrowheads="1"/>
            </p:cNvSpPr>
            <p:nvPr/>
          </p:nvSpPr>
          <p:spPr bwMode="auto">
            <a:xfrm>
              <a:off x="3862"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702" name="Rectangle 60"/>
            <p:cNvSpPr>
              <a:spLocks noChangeArrowheads="1"/>
            </p:cNvSpPr>
            <p:nvPr/>
          </p:nvSpPr>
          <p:spPr bwMode="auto">
            <a:xfrm>
              <a:off x="4157"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703" name="Rectangle 61"/>
            <p:cNvSpPr>
              <a:spLocks noChangeArrowheads="1"/>
            </p:cNvSpPr>
            <p:nvPr/>
          </p:nvSpPr>
          <p:spPr bwMode="auto">
            <a:xfrm>
              <a:off x="4453"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704" name="Rectangle 62"/>
            <p:cNvSpPr>
              <a:spLocks noChangeArrowheads="1"/>
            </p:cNvSpPr>
            <p:nvPr/>
          </p:nvSpPr>
          <p:spPr bwMode="auto">
            <a:xfrm>
              <a:off x="4748"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705" name="Rectangle 63"/>
            <p:cNvSpPr>
              <a:spLocks noChangeArrowheads="1"/>
            </p:cNvSpPr>
            <p:nvPr/>
          </p:nvSpPr>
          <p:spPr bwMode="auto">
            <a:xfrm>
              <a:off x="5044"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706" name="Rectangle 64"/>
            <p:cNvSpPr>
              <a:spLocks noChangeArrowheads="1"/>
            </p:cNvSpPr>
            <p:nvPr/>
          </p:nvSpPr>
          <p:spPr bwMode="auto">
            <a:xfrm>
              <a:off x="5339"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707" name="Rectangle 65"/>
            <p:cNvSpPr>
              <a:spLocks noChangeArrowheads="1"/>
            </p:cNvSpPr>
            <p:nvPr/>
          </p:nvSpPr>
          <p:spPr bwMode="auto">
            <a:xfrm>
              <a:off x="315"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FF"/>
                  </a:solidFill>
                  <a:latin typeface="Arial" pitchFamily="34" charset="0"/>
                </a:rPr>
                <a:t>1</a:t>
              </a:r>
              <a:endParaRPr lang="en-US" altLang="en-US" sz="1600">
                <a:solidFill>
                  <a:srgbClr val="0000FF"/>
                </a:solidFill>
                <a:latin typeface="Monaco" charset="0"/>
              </a:endParaRPr>
            </a:p>
          </p:txBody>
        </p:sp>
        <p:sp>
          <p:nvSpPr>
            <p:cNvPr id="26708" name="Rectangle 66"/>
            <p:cNvSpPr>
              <a:spLocks noChangeArrowheads="1"/>
            </p:cNvSpPr>
            <p:nvPr/>
          </p:nvSpPr>
          <p:spPr bwMode="auto">
            <a:xfrm>
              <a:off x="611"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FF"/>
                  </a:solidFill>
                  <a:latin typeface="Arial" pitchFamily="34" charset="0"/>
                </a:rPr>
                <a:t>0</a:t>
              </a:r>
              <a:endParaRPr lang="en-US" altLang="en-US" sz="1600">
                <a:solidFill>
                  <a:srgbClr val="0000FF"/>
                </a:solidFill>
                <a:latin typeface="Monaco" charset="0"/>
              </a:endParaRPr>
            </a:p>
          </p:txBody>
        </p:sp>
        <p:sp>
          <p:nvSpPr>
            <p:cNvPr id="26709" name="Rectangle 67"/>
            <p:cNvSpPr>
              <a:spLocks noChangeArrowheads="1"/>
            </p:cNvSpPr>
            <p:nvPr/>
          </p:nvSpPr>
          <p:spPr bwMode="auto">
            <a:xfrm>
              <a:off x="906"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710" name="Rectangle 68"/>
            <p:cNvSpPr>
              <a:spLocks noChangeArrowheads="1"/>
            </p:cNvSpPr>
            <p:nvPr/>
          </p:nvSpPr>
          <p:spPr bwMode="auto">
            <a:xfrm>
              <a:off x="1202"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711" name="Rectangle 69"/>
            <p:cNvSpPr>
              <a:spLocks noChangeArrowheads="1"/>
            </p:cNvSpPr>
            <p:nvPr/>
          </p:nvSpPr>
          <p:spPr bwMode="auto">
            <a:xfrm>
              <a:off x="1497"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712" name="Rectangle 70"/>
            <p:cNvSpPr>
              <a:spLocks noChangeArrowheads="1"/>
            </p:cNvSpPr>
            <p:nvPr/>
          </p:nvSpPr>
          <p:spPr bwMode="auto">
            <a:xfrm>
              <a:off x="1793"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713" name="Rectangle 71"/>
            <p:cNvSpPr>
              <a:spLocks noChangeArrowheads="1"/>
            </p:cNvSpPr>
            <p:nvPr/>
          </p:nvSpPr>
          <p:spPr bwMode="auto">
            <a:xfrm>
              <a:off x="2088"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714" name="Rectangle 72"/>
            <p:cNvSpPr>
              <a:spLocks noChangeArrowheads="1"/>
            </p:cNvSpPr>
            <p:nvPr/>
          </p:nvSpPr>
          <p:spPr bwMode="auto">
            <a:xfrm>
              <a:off x="2384"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715" name="Rectangle 73"/>
            <p:cNvSpPr>
              <a:spLocks noChangeArrowheads="1"/>
            </p:cNvSpPr>
            <p:nvPr/>
          </p:nvSpPr>
          <p:spPr bwMode="auto">
            <a:xfrm>
              <a:off x="2679"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716" name="Rectangle 74"/>
            <p:cNvSpPr>
              <a:spLocks noChangeArrowheads="1"/>
            </p:cNvSpPr>
            <p:nvPr/>
          </p:nvSpPr>
          <p:spPr bwMode="auto">
            <a:xfrm>
              <a:off x="2975"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717" name="Rectangle 75"/>
            <p:cNvSpPr>
              <a:spLocks noChangeArrowheads="1"/>
            </p:cNvSpPr>
            <p:nvPr/>
          </p:nvSpPr>
          <p:spPr bwMode="auto">
            <a:xfrm>
              <a:off x="3271"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718" name="Rectangle 76"/>
            <p:cNvSpPr>
              <a:spLocks noChangeArrowheads="1"/>
            </p:cNvSpPr>
            <p:nvPr/>
          </p:nvSpPr>
          <p:spPr bwMode="auto">
            <a:xfrm>
              <a:off x="3566"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719" name="Rectangle 77"/>
            <p:cNvSpPr>
              <a:spLocks noChangeArrowheads="1"/>
            </p:cNvSpPr>
            <p:nvPr/>
          </p:nvSpPr>
          <p:spPr bwMode="auto">
            <a:xfrm>
              <a:off x="3862"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720" name="Rectangle 78"/>
            <p:cNvSpPr>
              <a:spLocks noChangeArrowheads="1"/>
            </p:cNvSpPr>
            <p:nvPr/>
          </p:nvSpPr>
          <p:spPr bwMode="auto">
            <a:xfrm>
              <a:off x="4157"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721" name="Rectangle 79"/>
            <p:cNvSpPr>
              <a:spLocks noChangeArrowheads="1"/>
            </p:cNvSpPr>
            <p:nvPr/>
          </p:nvSpPr>
          <p:spPr bwMode="auto">
            <a:xfrm>
              <a:off x="4453"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722" name="Rectangle 80"/>
            <p:cNvSpPr>
              <a:spLocks noChangeArrowheads="1"/>
            </p:cNvSpPr>
            <p:nvPr/>
          </p:nvSpPr>
          <p:spPr bwMode="auto">
            <a:xfrm>
              <a:off x="4748"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723" name="Rectangle 81"/>
            <p:cNvSpPr>
              <a:spLocks noChangeArrowheads="1"/>
            </p:cNvSpPr>
            <p:nvPr/>
          </p:nvSpPr>
          <p:spPr bwMode="auto">
            <a:xfrm>
              <a:off x="5044"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724" name="Rectangle 82"/>
            <p:cNvSpPr>
              <a:spLocks noChangeArrowheads="1"/>
            </p:cNvSpPr>
            <p:nvPr/>
          </p:nvSpPr>
          <p:spPr bwMode="auto">
            <a:xfrm>
              <a:off x="5339"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725" name="Rectangle 83"/>
            <p:cNvSpPr>
              <a:spLocks noChangeArrowheads="1"/>
            </p:cNvSpPr>
            <p:nvPr/>
          </p:nvSpPr>
          <p:spPr bwMode="auto">
            <a:xfrm>
              <a:off x="315"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FF"/>
                  </a:solidFill>
                  <a:latin typeface="Arial" pitchFamily="34" charset="0"/>
                </a:rPr>
                <a:t>1</a:t>
              </a:r>
              <a:endParaRPr lang="en-US" altLang="en-US" sz="1600">
                <a:solidFill>
                  <a:srgbClr val="0000FF"/>
                </a:solidFill>
                <a:latin typeface="Monaco" charset="0"/>
              </a:endParaRPr>
            </a:p>
          </p:txBody>
        </p:sp>
        <p:sp>
          <p:nvSpPr>
            <p:cNvPr id="26726" name="Rectangle 84"/>
            <p:cNvSpPr>
              <a:spLocks noChangeArrowheads="1"/>
            </p:cNvSpPr>
            <p:nvPr/>
          </p:nvSpPr>
          <p:spPr bwMode="auto">
            <a:xfrm>
              <a:off x="611"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FF"/>
                  </a:solidFill>
                  <a:latin typeface="Arial" pitchFamily="34" charset="0"/>
                </a:rPr>
                <a:t>1</a:t>
              </a:r>
              <a:endParaRPr lang="en-US" altLang="en-US" sz="1600">
                <a:solidFill>
                  <a:srgbClr val="0000FF"/>
                </a:solidFill>
                <a:latin typeface="Monaco" charset="0"/>
              </a:endParaRPr>
            </a:p>
          </p:txBody>
        </p:sp>
        <p:sp>
          <p:nvSpPr>
            <p:cNvPr id="26727" name="Rectangle 85"/>
            <p:cNvSpPr>
              <a:spLocks noChangeArrowheads="1"/>
            </p:cNvSpPr>
            <p:nvPr/>
          </p:nvSpPr>
          <p:spPr bwMode="auto">
            <a:xfrm>
              <a:off x="906"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728" name="Rectangle 86"/>
            <p:cNvSpPr>
              <a:spLocks noChangeArrowheads="1"/>
            </p:cNvSpPr>
            <p:nvPr/>
          </p:nvSpPr>
          <p:spPr bwMode="auto">
            <a:xfrm>
              <a:off x="1202"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729" name="Rectangle 87"/>
            <p:cNvSpPr>
              <a:spLocks noChangeArrowheads="1"/>
            </p:cNvSpPr>
            <p:nvPr/>
          </p:nvSpPr>
          <p:spPr bwMode="auto">
            <a:xfrm>
              <a:off x="1497"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730" name="Rectangle 88"/>
            <p:cNvSpPr>
              <a:spLocks noChangeArrowheads="1"/>
            </p:cNvSpPr>
            <p:nvPr/>
          </p:nvSpPr>
          <p:spPr bwMode="auto">
            <a:xfrm>
              <a:off x="1793"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731" name="Rectangle 89"/>
            <p:cNvSpPr>
              <a:spLocks noChangeArrowheads="1"/>
            </p:cNvSpPr>
            <p:nvPr/>
          </p:nvSpPr>
          <p:spPr bwMode="auto">
            <a:xfrm>
              <a:off x="2088"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732" name="Rectangle 90"/>
            <p:cNvSpPr>
              <a:spLocks noChangeArrowheads="1"/>
            </p:cNvSpPr>
            <p:nvPr/>
          </p:nvSpPr>
          <p:spPr bwMode="auto">
            <a:xfrm>
              <a:off x="2384"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733" name="Rectangle 91"/>
            <p:cNvSpPr>
              <a:spLocks noChangeArrowheads="1"/>
            </p:cNvSpPr>
            <p:nvPr/>
          </p:nvSpPr>
          <p:spPr bwMode="auto">
            <a:xfrm>
              <a:off x="2679"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734" name="Rectangle 92"/>
            <p:cNvSpPr>
              <a:spLocks noChangeArrowheads="1"/>
            </p:cNvSpPr>
            <p:nvPr/>
          </p:nvSpPr>
          <p:spPr bwMode="auto">
            <a:xfrm>
              <a:off x="2975"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735" name="Rectangle 93"/>
            <p:cNvSpPr>
              <a:spLocks noChangeArrowheads="1"/>
            </p:cNvSpPr>
            <p:nvPr/>
          </p:nvSpPr>
          <p:spPr bwMode="auto">
            <a:xfrm>
              <a:off x="3271"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736" name="Rectangle 94"/>
            <p:cNvSpPr>
              <a:spLocks noChangeArrowheads="1"/>
            </p:cNvSpPr>
            <p:nvPr/>
          </p:nvSpPr>
          <p:spPr bwMode="auto">
            <a:xfrm>
              <a:off x="3566"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737" name="Rectangle 95"/>
            <p:cNvSpPr>
              <a:spLocks noChangeArrowheads="1"/>
            </p:cNvSpPr>
            <p:nvPr/>
          </p:nvSpPr>
          <p:spPr bwMode="auto">
            <a:xfrm>
              <a:off x="3862"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738" name="Rectangle 96"/>
            <p:cNvSpPr>
              <a:spLocks noChangeArrowheads="1"/>
            </p:cNvSpPr>
            <p:nvPr/>
          </p:nvSpPr>
          <p:spPr bwMode="auto">
            <a:xfrm>
              <a:off x="4157"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739" name="Rectangle 97"/>
            <p:cNvSpPr>
              <a:spLocks noChangeArrowheads="1"/>
            </p:cNvSpPr>
            <p:nvPr/>
          </p:nvSpPr>
          <p:spPr bwMode="auto">
            <a:xfrm>
              <a:off x="4453"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740" name="Rectangle 98"/>
            <p:cNvSpPr>
              <a:spLocks noChangeArrowheads="1"/>
            </p:cNvSpPr>
            <p:nvPr/>
          </p:nvSpPr>
          <p:spPr bwMode="auto">
            <a:xfrm>
              <a:off x="4748"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741" name="Rectangle 99"/>
            <p:cNvSpPr>
              <a:spLocks noChangeArrowheads="1"/>
            </p:cNvSpPr>
            <p:nvPr/>
          </p:nvSpPr>
          <p:spPr bwMode="auto">
            <a:xfrm>
              <a:off x="5044"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26742" name="Rectangle 100"/>
            <p:cNvSpPr>
              <a:spLocks noChangeArrowheads="1"/>
            </p:cNvSpPr>
            <p:nvPr/>
          </p:nvSpPr>
          <p:spPr bwMode="auto">
            <a:xfrm>
              <a:off x="5339"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26743" name="Line 101"/>
            <p:cNvSpPr>
              <a:spLocks noChangeShapeType="1"/>
            </p:cNvSpPr>
            <p:nvPr/>
          </p:nvSpPr>
          <p:spPr bwMode="auto">
            <a:xfrm>
              <a:off x="2556" y="3196"/>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44" name="Line 102"/>
            <p:cNvSpPr>
              <a:spLocks noChangeShapeType="1"/>
            </p:cNvSpPr>
            <p:nvPr/>
          </p:nvSpPr>
          <p:spPr bwMode="auto">
            <a:xfrm>
              <a:off x="2852" y="3196"/>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45" name="Line 103"/>
            <p:cNvSpPr>
              <a:spLocks noChangeShapeType="1"/>
            </p:cNvSpPr>
            <p:nvPr/>
          </p:nvSpPr>
          <p:spPr bwMode="auto">
            <a:xfrm>
              <a:off x="3147" y="3196"/>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46" name="Line 104"/>
            <p:cNvSpPr>
              <a:spLocks noChangeShapeType="1"/>
            </p:cNvSpPr>
            <p:nvPr/>
          </p:nvSpPr>
          <p:spPr bwMode="auto">
            <a:xfrm>
              <a:off x="3443" y="3196"/>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47" name="Line 105"/>
            <p:cNvSpPr>
              <a:spLocks noChangeShapeType="1"/>
            </p:cNvSpPr>
            <p:nvPr/>
          </p:nvSpPr>
          <p:spPr bwMode="auto">
            <a:xfrm>
              <a:off x="192" y="3467"/>
              <a:ext cx="579"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48" name="Line 106"/>
            <p:cNvSpPr>
              <a:spLocks noChangeShapeType="1"/>
            </p:cNvSpPr>
            <p:nvPr/>
          </p:nvSpPr>
          <p:spPr bwMode="auto">
            <a:xfrm>
              <a:off x="783" y="3196"/>
              <a:ext cx="1" cy="259"/>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49" name="Line 107"/>
            <p:cNvSpPr>
              <a:spLocks noChangeShapeType="1"/>
            </p:cNvSpPr>
            <p:nvPr/>
          </p:nvSpPr>
          <p:spPr bwMode="auto">
            <a:xfrm>
              <a:off x="1079" y="3196"/>
              <a:ext cx="1" cy="259"/>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50" name="Line 108"/>
            <p:cNvSpPr>
              <a:spLocks noChangeShapeType="1"/>
            </p:cNvSpPr>
            <p:nvPr/>
          </p:nvSpPr>
          <p:spPr bwMode="auto">
            <a:xfrm>
              <a:off x="1374" y="3196"/>
              <a:ext cx="1" cy="259"/>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51" name="Line 109"/>
            <p:cNvSpPr>
              <a:spLocks noChangeShapeType="1"/>
            </p:cNvSpPr>
            <p:nvPr/>
          </p:nvSpPr>
          <p:spPr bwMode="auto">
            <a:xfrm>
              <a:off x="1670" y="3196"/>
              <a:ext cx="1" cy="259"/>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52" name="Line 110"/>
            <p:cNvSpPr>
              <a:spLocks noChangeShapeType="1"/>
            </p:cNvSpPr>
            <p:nvPr/>
          </p:nvSpPr>
          <p:spPr bwMode="auto">
            <a:xfrm>
              <a:off x="1965" y="3196"/>
              <a:ext cx="1" cy="259"/>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53" name="Line 111"/>
            <p:cNvSpPr>
              <a:spLocks noChangeShapeType="1"/>
            </p:cNvSpPr>
            <p:nvPr/>
          </p:nvSpPr>
          <p:spPr bwMode="auto">
            <a:xfrm>
              <a:off x="2261" y="3196"/>
              <a:ext cx="1" cy="259"/>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54" name="Line 112"/>
            <p:cNvSpPr>
              <a:spLocks noChangeShapeType="1"/>
            </p:cNvSpPr>
            <p:nvPr/>
          </p:nvSpPr>
          <p:spPr bwMode="auto">
            <a:xfrm>
              <a:off x="2556" y="3344"/>
              <a:ext cx="1" cy="11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55" name="Line 113"/>
            <p:cNvSpPr>
              <a:spLocks noChangeShapeType="1"/>
            </p:cNvSpPr>
            <p:nvPr/>
          </p:nvSpPr>
          <p:spPr bwMode="auto">
            <a:xfrm>
              <a:off x="2852" y="3344"/>
              <a:ext cx="1" cy="11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56" name="Line 114"/>
            <p:cNvSpPr>
              <a:spLocks noChangeShapeType="1"/>
            </p:cNvSpPr>
            <p:nvPr/>
          </p:nvSpPr>
          <p:spPr bwMode="auto">
            <a:xfrm>
              <a:off x="3147" y="3344"/>
              <a:ext cx="1" cy="11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57" name="Line 115"/>
            <p:cNvSpPr>
              <a:spLocks noChangeShapeType="1"/>
            </p:cNvSpPr>
            <p:nvPr/>
          </p:nvSpPr>
          <p:spPr bwMode="auto">
            <a:xfrm>
              <a:off x="3443" y="3344"/>
              <a:ext cx="1" cy="11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58" name="Line 116"/>
            <p:cNvSpPr>
              <a:spLocks noChangeShapeType="1"/>
            </p:cNvSpPr>
            <p:nvPr/>
          </p:nvSpPr>
          <p:spPr bwMode="auto">
            <a:xfrm>
              <a:off x="3738" y="3196"/>
              <a:ext cx="1" cy="259"/>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59" name="Line 117"/>
            <p:cNvSpPr>
              <a:spLocks noChangeShapeType="1"/>
            </p:cNvSpPr>
            <p:nvPr/>
          </p:nvSpPr>
          <p:spPr bwMode="auto">
            <a:xfrm>
              <a:off x="4034" y="3196"/>
              <a:ext cx="1" cy="259"/>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60" name="Line 118"/>
            <p:cNvSpPr>
              <a:spLocks noChangeShapeType="1"/>
            </p:cNvSpPr>
            <p:nvPr/>
          </p:nvSpPr>
          <p:spPr bwMode="auto">
            <a:xfrm>
              <a:off x="4330" y="3196"/>
              <a:ext cx="1" cy="259"/>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61" name="Line 119"/>
            <p:cNvSpPr>
              <a:spLocks noChangeShapeType="1"/>
            </p:cNvSpPr>
            <p:nvPr/>
          </p:nvSpPr>
          <p:spPr bwMode="auto">
            <a:xfrm>
              <a:off x="4625" y="3196"/>
              <a:ext cx="1" cy="259"/>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62" name="Line 120"/>
            <p:cNvSpPr>
              <a:spLocks noChangeShapeType="1"/>
            </p:cNvSpPr>
            <p:nvPr/>
          </p:nvSpPr>
          <p:spPr bwMode="auto">
            <a:xfrm>
              <a:off x="4921" y="3196"/>
              <a:ext cx="1" cy="259"/>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63" name="Line 121"/>
            <p:cNvSpPr>
              <a:spLocks noChangeShapeType="1"/>
            </p:cNvSpPr>
            <p:nvPr/>
          </p:nvSpPr>
          <p:spPr bwMode="auto">
            <a:xfrm>
              <a:off x="5216" y="3196"/>
              <a:ext cx="1" cy="259"/>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64" name="Line 122"/>
            <p:cNvSpPr>
              <a:spLocks noChangeShapeType="1"/>
            </p:cNvSpPr>
            <p:nvPr/>
          </p:nvSpPr>
          <p:spPr bwMode="auto">
            <a:xfrm>
              <a:off x="795" y="3467"/>
              <a:ext cx="4717"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65" name="Line 123"/>
            <p:cNvSpPr>
              <a:spLocks noChangeShapeType="1"/>
            </p:cNvSpPr>
            <p:nvPr/>
          </p:nvSpPr>
          <p:spPr bwMode="auto">
            <a:xfrm>
              <a:off x="5512" y="3196"/>
              <a:ext cx="1" cy="259"/>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66" name="Line 124"/>
            <p:cNvSpPr>
              <a:spLocks noChangeShapeType="1"/>
            </p:cNvSpPr>
            <p:nvPr/>
          </p:nvSpPr>
          <p:spPr bwMode="auto">
            <a:xfrm>
              <a:off x="192" y="3603"/>
              <a:ext cx="579"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67" name="Line 125"/>
            <p:cNvSpPr>
              <a:spLocks noChangeShapeType="1"/>
            </p:cNvSpPr>
            <p:nvPr/>
          </p:nvSpPr>
          <p:spPr bwMode="auto">
            <a:xfrm>
              <a:off x="795" y="3603"/>
              <a:ext cx="4704"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68" name="Line 126"/>
            <p:cNvSpPr>
              <a:spLocks noChangeShapeType="1"/>
            </p:cNvSpPr>
            <p:nvPr/>
          </p:nvSpPr>
          <p:spPr bwMode="auto">
            <a:xfrm>
              <a:off x="192" y="3738"/>
              <a:ext cx="579"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69" name="Line 127"/>
            <p:cNvSpPr>
              <a:spLocks noChangeShapeType="1"/>
            </p:cNvSpPr>
            <p:nvPr/>
          </p:nvSpPr>
          <p:spPr bwMode="auto">
            <a:xfrm>
              <a:off x="795" y="3738"/>
              <a:ext cx="4704"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70" name="Line 128"/>
            <p:cNvSpPr>
              <a:spLocks noChangeShapeType="1"/>
            </p:cNvSpPr>
            <p:nvPr/>
          </p:nvSpPr>
          <p:spPr bwMode="auto">
            <a:xfrm>
              <a:off x="192" y="3874"/>
              <a:ext cx="579"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71" name="Line 129"/>
            <p:cNvSpPr>
              <a:spLocks noChangeShapeType="1"/>
            </p:cNvSpPr>
            <p:nvPr/>
          </p:nvSpPr>
          <p:spPr bwMode="auto">
            <a:xfrm>
              <a:off x="795" y="3874"/>
              <a:ext cx="4704"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72" name="Line 130"/>
            <p:cNvSpPr>
              <a:spLocks noChangeShapeType="1"/>
            </p:cNvSpPr>
            <p:nvPr/>
          </p:nvSpPr>
          <p:spPr bwMode="auto">
            <a:xfrm>
              <a:off x="192" y="4010"/>
              <a:ext cx="579"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73" name="Line 131"/>
            <p:cNvSpPr>
              <a:spLocks noChangeShapeType="1"/>
            </p:cNvSpPr>
            <p:nvPr/>
          </p:nvSpPr>
          <p:spPr bwMode="auto">
            <a:xfrm>
              <a:off x="783" y="3467"/>
              <a:ext cx="1" cy="54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74" name="Line 132"/>
            <p:cNvSpPr>
              <a:spLocks noChangeShapeType="1"/>
            </p:cNvSpPr>
            <p:nvPr/>
          </p:nvSpPr>
          <p:spPr bwMode="auto">
            <a:xfrm>
              <a:off x="1079"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75" name="Line 133"/>
            <p:cNvSpPr>
              <a:spLocks noChangeShapeType="1"/>
            </p:cNvSpPr>
            <p:nvPr/>
          </p:nvSpPr>
          <p:spPr bwMode="auto">
            <a:xfrm>
              <a:off x="1374"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76" name="Line 134"/>
            <p:cNvSpPr>
              <a:spLocks noChangeShapeType="1"/>
            </p:cNvSpPr>
            <p:nvPr/>
          </p:nvSpPr>
          <p:spPr bwMode="auto">
            <a:xfrm>
              <a:off x="1670"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77" name="Line 135"/>
            <p:cNvSpPr>
              <a:spLocks noChangeShapeType="1"/>
            </p:cNvSpPr>
            <p:nvPr/>
          </p:nvSpPr>
          <p:spPr bwMode="auto">
            <a:xfrm>
              <a:off x="1965"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78" name="Line 136"/>
            <p:cNvSpPr>
              <a:spLocks noChangeShapeType="1"/>
            </p:cNvSpPr>
            <p:nvPr/>
          </p:nvSpPr>
          <p:spPr bwMode="auto">
            <a:xfrm>
              <a:off x="2261"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79" name="Line 137"/>
            <p:cNvSpPr>
              <a:spLocks noChangeShapeType="1"/>
            </p:cNvSpPr>
            <p:nvPr/>
          </p:nvSpPr>
          <p:spPr bwMode="auto">
            <a:xfrm>
              <a:off x="2556"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80" name="Line 138"/>
            <p:cNvSpPr>
              <a:spLocks noChangeShapeType="1"/>
            </p:cNvSpPr>
            <p:nvPr/>
          </p:nvSpPr>
          <p:spPr bwMode="auto">
            <a:xfrm>
              <a:off x="2852"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81" name="Line 139"/>
            <p:cNvSpPr>
              <a:spLocks noChangeShapeType="1"/>
            </p:cNvSpPr>
            <p:nvPr/>
          </p:nvSpPr>
          <p:spPr bwMode="auto">
            <a:xfrm>
              <a:off x="3147"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82" name="Line 140"/>
            <p:cNvSpPr>
              <a:spLocks noChangeShapeType="1"/>
            </p:cNvSpPr>
            <p:nvPr/>
          </p:nvSpPr>
          <p:spPr bwMode="auto">
            <a:xfrm>
              <a:off x="3443"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83" name="Line 141"/>
            <p:cNvSpPr>
              <a:spLocks noChangeShapeType="1"/>
            </p:cNvSpPr>
            <p:nvPr/>
          </p:nvSpPr>
          <p:spPr bwMode="auto">
            <a:xfrm>
              <a:off x="3738"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84" name="Line 142"/>
            <p:cNvSpPr>
              <a:spLocks noChangeShapeType="1"/>
            </p:cNvSpPr>
            <p:nvPr/>
          </p:nvSpPr>
          <p:spPr bwMode="auto">
            <a:xfrm>
              <a:off x="4034"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85" name="Line 143"/>
            <p:cNvSpPr>
              <a:spLocks noChangeShapeType="1"/>
            </p:cNvSpPr>
            <p:nvPr/>
          </p:nvSpPr>
          <p:spPr bwMode="auto">
            <a:xfrm>
              <a:off x="4330"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86" name="Line 144"/>
            <p:cNvSpPr>
              <a:spLocks noChangeShapeType="1"/>
            </p:cNvSpPr>
            <p:nvPr/>
          </p:nvSpPr>
          <p:spPr bwMode="auto">
            <a:xfrm>
              <a:off x="4625"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87" name="Line 145"/>
            <p:cNvSpPr>
              <a:spLocks noChangeShapeType="1"/>
            </p:cNvSpPr>
            <p:nvPr/>
          </p:nvSpPr>
          <p:spPr bwMode="auto">
            <a:xfrm>
              <a:off x="4921"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88" name="Line 146"/>
            <p:cNvSpPr>
              <a:spLocks noChangeShapeType="1"/>
            </p:cNvSpPr>
            <p:nvPr/>
          </p:nvSpPr>
          <p:spPr bwMode="auto">
            <a:xfrm>
              <a:off x="5216"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89" name="Line 147"/>
            <p:cNvSpPr>
              <a:spLocks noChangeShapeType="1"/>
            </p:cNvSpPr>
            <p:nvPr/>
          </p:nvSpPr>
          <p:spPr bwMode="auto">
            <a:xfrm>
              <a:off x="795" y="4010"/>
              <a:ext cx="4717"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90" name="Line 148"/>
            <p:cNvSpPr>
              <a:spLocks noChangeShapeType="1"/>
            </p:cNvSpPr>
            <p:nvPr/>
          </p:nvSpPr>
          <p:spPr bwMode="auto">
            <a:xfrm>
              <a:off x="5512" y="3480"/>
              <a:ext cx="1" cy="53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91" name="Line 149"/>
            <p:cNvSpPr>
              <a:spLocks noChangeShapeType="1"/>
            </p:cNvSpPr>
            <p:nvPr/>
          </p:nvSpPr>
          <p:spPr bwMode="auto">
            <a:xfrm>
              <a:off x="192" y="3196"/>
              <a:ext cx="1" cy="826"/>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92" name="Line 150"/>
            <p:cNvSpPr>
              <a:spLocks noChangeShapeType="1"/>
            </p:cNvSpPr>
            <p:nvPr/>
          </p:nvSpPr>
          <p:spPr bwMode="auto">
            <a:xfrm>
              <a:off x="488" y="3196"/>
              <a:ext cx="1" cy="826"/>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93" name="Line 151"/>
            <p:cNvSpPr>
              <a:spLocks noChangeShapeType="1"/>
            </p:cNvSpPr>
            <p:nvPr/>
          </p:nvSpPr>
          <p:spPr bwMode="auto">
            <a:xfrm>
              <a:off x="783"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94" name="Line 152"/>
            <p:cNvSpPr>
              <a:spLocks noChangeShapeType="1"/>
            </p:cNvSpPr>
            <p:nvPr/>
          </p:nvSpPr>
          <p:spPr bwMode="auto">
            <a:xfrm>
              <a:off x="1079"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95" name="Line 153"/>
            <p:cNvSpPr>
              <a:spLocks noChangeShapeType="1"/>
            </p:cNvSpPr>
            <p:nvPr/>
          </p:nvSpPr>
          <p:spPr bwMode="auto">
            <a:xfrm>
              <a:off x="1374"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96" name="Line 154"/>
            <p:cNvSpPr>
              <a:spLocks noChangeShapeType="1"/>
            </p:cNvSpPr>
            <p:nvPr/>
          </p:nvSpPr>
          <p:spPr bwMode="auto">
            <a:xfrm>
              <a:off x="1670"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97" name="Line 155"/>
            <p:cNvSpPr>
              <a:spLocks noChangeShapeType="1"/>
            </p:cNvSpPr>
            <p:nvPr/>
          </p:nvSpPr>
          <p:spPr bwMode="auto">
            <a:xfrm>
              <a:off x="1965"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98" name="Line 156"/>
            <p:cNvSpPr>
              <a:spLocks noChangeShapeType="1"/>
            </p:cNvSpPr>
            <p:nvPr/>
          </p:nvSpPr>
          <p:spPr bwMode="auto">
            <a:xfrm>
              <a:off x="2261"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99" name="Line 157"/>
            <p:cNvSpPr>
              <a:spLocks noChangeShapeType="1"/>
            </p:cNvSpPr>
            <p:nvPr/>
          </p:nvSpPr>
          <p:spPr bwMode="auto">
            <a:xfrm>
              <a:off x="2556"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800" name="Line 158"/>
            <p:cNvSpPr>
              <a:spLocks noChangeShapeType="1"/>
            </p:cNvSpPr>
            <p:nvPr/>
          </p:nvSpPr>
          <p:spPr bwMode="auto">
            <a:xfrm>
              <a:off x="2852"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801" name="Line 159"/>
            <p:cNvSpPr>
              <a:spLocks noChangeShapeType="1"/>
            </p:cNvSpPr>
            <p:nvPr/>
          </p:nvSpPr>
          <p:spPr bwMode="auto">
            <a:xfrm>
              <a:off x="3147"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802" name="Line 160"/>
            <p:cNvSpPr>
              <a:spLocks noChangeShapeType="1"/>
            </p:cNvSpPr>
            <p:nvPr/>
          </p:nvSpPr>
          <p:spPr bwMode="auto">
            <a:xfrm>
              <a:off x="3443"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803" name="Line 161"/>
            <p:cNvSpPr>
              <a:spLocks noChangeShapeType="1"/>
            </p:cNvSpPr>
            <p:nvPr/>
          </p:nvSpPr>
          <p:spPr bwMode="auto">
            <a:xfrm>
              <a:off x="3738"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804" name="Line 162"/>
            <p:cNvSpPr>
              <a:spLocks noChangeShapeType="1"/>
            </p:cNvSpPr>
            <p:nvPr/>
          </p:nvSpPr>
          <p:spPr bwMode="auto">
            <a:xfrm>
              <a:off x="4034"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805" name="Line 163"/>
            <p:cNvSpPr>
              <a:spLocks noChangeShapeType="1"/>
            </p:cNvSpPr>
            <p:nvPr/>
          </p:nvSpPr>
          <p:spPr bwMode="auto">
            <a:xfrm>
              <a:off x="4330"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806" name="Line 164"/>
            <p:cNvSpPr>
              <a:spLocks noChangeShapeType="1"/>
            </p:cNvSpPr>
            <p:nvPr/>
          </p:nvSpPr>
          <p:spPr bwMode="auto">
            <a:xfrm>
              <a:off x="4625"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807" name="Line 165"/>
            <p:cNvSpPr>
              <a:spLocks noChangeShapeType="1"/>
            </p:cNvSpPr>
            <p:nvPr/>
          </p:nvSpPr>
          <p:spPr bwMode="auto">
            <a:xfrm>
              <a:off x="4921"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808" name="Line 166"/>
            <p:cNvSpPr>
              <a:spLocks noChangeShapeType="1"/>
            </p:cNvSpPr>
            <p:nvPr/>
          </p:nvSpPr>
          <p:spPr bwMode="auto">
            <a:xfrm>
              <a:off x="5216"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809" name="Line 167"/>
            <p:cNvSpPr>
              <a:spLocks noChangeShapeType="1"/>
            </p:cNvSpPr>
            <p:nvPr/>
          </p:nvSpPr>
          <p:spPr bwMode="auto">
            <a:xfrm>
              <a:off x="5512"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810" name="Line 168"/>
            <p:cNvSpPr>
              <a:spLocks noChangeShapeType="1"/>
            </p:cNvSpPr>
            <p:nvPr/>
          </p:nvSpPr>
          <p:spPr bwMode="auto">
            <a:xfrm>
              <a:off x="192" y="3196"/>
              <a:ext cx="5332"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811" name="Line 169"/>
            <p:cNvSpPr>
              <a:spLocks noChangeShapeType="1"/>
            </p:cNvSpPr>
            <p:nvPr/>
          </p:nvSpPr>
          <p:spPr bwMode="auto">
            <a:xfrm>
              <a:off x="192" y="3332"/>
              <a:ext cx="5332"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812" name="Line 170"/>
            <p:cNvSpPr>
              <a:spLocks noChangeShapeType="1"/>
            </p:cNvSpPr>
            <p:nvPr/>
          </p:nvSpPr>
          <p:spPr bwMode="auto">
            <a:xfrm>
              <a:off x="5524" y="3467"/>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813" name="Line 171"/>
            <p:cNvSpPr>
              <a:spLocks noChangeShapeType="1"/>
            </p:cNvSpPr>
            <p:nvPr/>
          </p:nvSpPr>
          <p:spPr bwMode="auto">
            <a:xfrm>
              <a:off x="5524" y="3603"/>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814" name="Line 172"/>
            <p:cNvSpPr>
              <a:spLocks noChangeShapeType="1"/>
            </p:cNvSpPr>
            <p:nvPr/>
          </p:nvSpPr>
          <p:spPr bwMode="auto">
            <a:xfrm>
              <a:off x="5524" y="3738"/>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815" name="Line 173"/>
            <p:cNvSpPr>
              <a:spLocks noChangeShapeType="1"/>
            </p:cNvSpPr>
            <p:nvPr/>
          </p:nvSpPr>
          <p:spPr bwMode="auto">
            <a:xfrm>
              <a:off x="5524" y="3874"/>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816" name="Line 174"/>
            <p:cNvSpPr>
              <a:spLocks noChangeShapeType="1"/>
            </p:cNvSpPr>
            <p:nvPr/>
          </p:nvSpPr>
          <p:spPr bwMode="auto">
            <a:xfrm>
              <a:off x="5524" y="4010"/>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6629" name="Text Box 175"/>
          <p:cNvSpPr txBox="1">
            <a:spLocks noChangeArrowheads="1"/>
          </p:cNvSpPr>
          <p:nvPr/>
        </p:nvSpPr>
        <p:spPr bwMode="auto">
          <a:xfrm>
            <a:off x="1106488" y="990600"/>
            <a:ext cx="6727825" cy="369332"/>
          </a:xfrm>
          <a:prstGeom prst="rect">
            <a:avLst/>
          </a:prstGeom>
          <a:solidFill>
            <a:schemeClr val="bg1">
              <a:lumMod val="85000"/>
            </a:schemeClr>
          </a:solidFill>
          <a:ln>
            <a:noFill/>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dirty="0">
                <a:latin typeface="Calibri" pitchFamily="34" charset="0"/>
              </a:rPr>
              <a:t>   </a:t>
            </a:r>
            <a:r>
              <a:rPr lang="en-US" altLang="en-US" sz="1800" dirty="0" smtClean="0">
                <a:latin typeface="Calibri" pitchFamily="34" charset="0"/>
              </a:rPr>
              <a:t>Here are all </a:t>
            </a:r>
            <a:r>
              <a:rPr lang="en-US" altLang="en-US" sz="1800" dirty="0">
                <a:latin typeface="Calibri" pitchFamily="34" charset="0"/>
              </a:rPr>
              <a:t>logical functions from 2 bits of input to 1 bit of output</a:t>
            </a:r>
          </a:p>
        </p:txBody>
      </p:sp>
      <p:sp>
        <p:nvSpPr>
          <p:cNvPr id="26630" name="Text Box 177"/>
          <p:cNvSpPr txBox="1">
            <a:spLocks noChangeArrowheads="1"/>
          </p:cNvSpPr>
          <p:nvPr/>
        </p:nvSpPr>
        <p:spPr bwMode="auto">
          <a:xfrm>
            <a:off x="6477000" y="5105400"/>
            <a:ext cx="2514600" cy="830263"/>
          </a:xfrm>
          <a:prstGeom prst="rect">
            <a:avLst/>
          </a:prstGeom>
          <a:solidFill>
            <a:srgbClr val="CCFFCC"/>
          </a:solidFill>
          <a:ln>
            <a:noFill/>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dirty="0">
                <a:latin typeface="Calibri" panose="020F0502020204030204" pitchFamily="34" charset="0"/>
              </a:rPr>
              <a:t>Which of these are familiar?</a:t>
            </a:r>
            <a:endParaRPr lang="en-US" altLang="en-US" i="1" dirty="0">
              <a:latin typeface="Calibri" pitchFamily="34" charset="0"/>
            </a:endParaRPr>
          </a:p>
        </p:txBody>
      </p:sp>
      <p:sp>
        <p:nvSpPr>
          <p:cNvPr id="26631" name="Rectangle 178"/>
          <p:cNvSpPr>
            <a:spLocks noChangeArrowheads="1"/>
          </p:cNvSpPr>
          <p:nvPr/>
        </p:nvSpPr>
        <p:spPr bwMode="auto">
          <a:xfrm>
            <a:off x="7827963" y="1795463"/>
            <a:ext cx="838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b="1">
                <a:solidFill>
                  <a:srgbClr val="000000"/>
                </a:solidFill>
                <a:latin typeface="Arial" pitchFamily="34" charset="0"/>
              </a:rPr>
              <a:t>Outputs</a:t>
            </a:r>
            <a:endParaRPr lang="en-US" altLang="en-US" sz="1600" b="1">
              <a:solidFill>
                <a:srgbClr val="000000"/>
              </a:solidFill>
              <a:latin typeface="Monaco" charset="0"/>
            </a:endParaRPr>
          </a:p>
        </p:txBody>
      </p:sp>
      <p:sp>
        <p:nvSpPr>
          <p:cNvPr id="26632" name="Rectangle 179"/>
          <p:cNvSpPr>
            <a:spLocks noChangeArrowheads="1"/>
          </p:cNvSpPr>
          <p:nvPr/>
        </p:nvSpPr>
        <p:spPr bwMode="auto">
          <a:xfrm>
            <a:off x="6390393" y="5907088"/>
            <a:ext cx="27225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dirty="0">
                <a:latin typeface="Calibri" panose="020F0502020204030204" pitchFamily="34" charset="0"/>
              </a:rPr>
              <a:t>and what are their names?</a:t>
            </a:r>
          </a:p>
        </p:txBody>
      </p:sp>
      <p:sp>
        <p:nvSpPr>
          <p:cNvPr id="26633" name="Rectangle 180"/>
          <p:cNvSpPr>
            <a:spLocks noChangeArrowheads="1"/>
          </p:cNvSpPr>
          <p:nvPr/>
        </p:nvSpPr>
        <p:spPr bwMode="auto">
          <a:xfrm>
            <a:off x="7912329" y="4070350"/>
            <a:ext cx="412292" cy="6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60000"/>
              </a:lnSpc>
            </a:pPr>
            <a:r>
              <a:rPr lang="en-US" altLang="en-US" sz="1200" dirty="0">
                <a:latin typeface="Calibri" panose="020F0502020204030204" pitchFamily="34" charset="0"/>
              </a:rPr>
              <a:t>6?</a:t>
            </a:r>
          </a:p>
          <a:p>
            <a:pPr algn="ctr">
              <a:lnSpc>
                <a:spcPct val="60000"/>
              </a:lnSpc>
            </a:pPr>
            <a:r>
              <a:rPr lang="en-US" altLang="en-US" sz="1200" dirty="0">
                <a:latin typeface="Calibri" panose="020F0502020204030204" pitchFamily="34" charset="0"/>
              </a:rPr>
              <a:t>9?</a:t>
            </a:r>
          </a:p>
          <a:p>
            <a:pPr algn="ctr">
              <a:lnSpc>
                <a:spcPct val="60000"/>
              </a:lnSpc>
            </a:pPr>
            <a:r>
              <a:rPr lang="en-US" altLang="en-US" sz="1200" dirty="0">
                <a:latin typeface="Calibri" panose="020F0502020204030204" pitchFamily="34" charset="0"/>
              </a:rPr>
              <a:t>13?</a:t>
            </a:r>
          </a:p>
        </p:txBody>
      </p:sp>
      <p:grpSp>
        <p:nvGrpSpPr>
          <p:cNvPr id="26634" name="Group 1047"/>
          <p:cNvGrpSpPr>
            <a:grpSpLocks/>
          </p:cNvGrpSpPr>
          <p:nvPr>
            <p:custDataLst>
              <p:tags r:id="rId1"/>
            </p:custDataLst>
          </p:nvPr>
        </p:nvGrpSpPr>
        <p:grpSpPr bwMode="auto">
          <a:xfrm>
            <a:off x="8313738" y="4351338"/>
            <a:ext cx="430212" cy="542925"/>
            <a:chOff x="2928" y="1051"/>
            <a:chExt cx="840" cy="957"/>
          </a:xfrm>
        </p:grpSpPr>
        <p:sp>
          <p:nvSpPr>
            <p:cNvPr id="26637" name="Freeform 1048"/>
            <p:cNvSpPr>
              <a:spLocks/>
            </p:cNvSpPr>
            <p:nvPr>
              <p:custDataLst>
                <p:tags r:id="rId2"/>
              </p:custDataLst>
            </p:nvPr>
          </p:nvSpPr>
          <p:spPr bwMode="auto">
            <a:xfrm>
              <a:off x="2928" y="1759"/>
              <a:ext cx="810" cy="249"/>
            </a:xfrm>
            <a:custGeom>
              <a:avLst/>
              <a:gdLst>
                <a:gd name="T0" fmla="*/ 2 w 1048"/>
                <a:gd name="T1" fmla="*/ 21 h 250"/>
                <a:gd name="T2" fmla="*/ 4 w 1048"/>
                <a:gd name="T3" fmla="*/ 83 h 250"/>
                <a:gd name="T4" fmla="*/ 4 w 1048"/>
                <a:gd name="T5" fmla="*/ 111 h 250"/>
                <a:gd name="T6" fmla="*/ 5 w 1048"/>
                <a:gd name="T7" fmla="*/ 125 h 250"/>
                <a:gd name="T8" fmla="*/ 5 w 1048"/>
                <a:gd name="T9" fmla="*/ 158 h 250"/>
                <a:gd name="T10" fmla="*/ 3 w 1048"/>
                <a:gd name="T11" fmla="*/ 227 h 250"/>
                <a:gd name="T12" fmla="*/ 2 w 1048"/>
                <a:gd name="T13" fmla="*/ 207 h 250"/>
                <a:gd name="T14" fmla="*/ 0 w 1048"/>
                <a:gd name="T15" fmla="*/ 186 h 250"/>
                <a:gd name="T16" fmla="*/ 2 w 1048"/>
                <a:gd name="T17" fmla="*/ 152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6638"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6639"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6640"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6641"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6642"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6643"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6644"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6645"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6646"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6647"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6648"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6649"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6635" name="Rectangle 206"/>
          <p:cNvSpPr>
            <a:spLocks noChangeArrowheads="1"/>
          </p:cNvSpPr>
          <p:nvPr/>
        </p:nvSpPr>
        <p:spPr bwMode="auto">
          <a:xfrm>
            <a:off x="6673850" y="1758950"/>
            <a:ext cx="8985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700" dirty="0">
                <a:solidFill>
                  <a:srgbClr val="009200"/>
                </a:solidFill>
              </a:rPr>
              <a:t>this and #10 have the most names!</a:t>
            </a:r>
          </a:p>
        </p:txBody>
      </p:sp>
    </p:spTree>
    <p:extLst>
      <p:ext uri="{BB962C8B-B14F-4D97-AF65-F5344CB8AC3E}">
        <p14:creationId xmlns:p14="http://schemas.microsoft.com/office/powerpoint/2010/main" val="7336406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ounded Rectangle 61"/>
          <p:cNvSpPr>
            <a:spLocks noChangeArrowheads="1"/>
          </p:cNvSpPr>
          <p:nvPr/>
        </p:nvSpPr>
        <p:spPr bwMode="auto">
          <a:xfrm>
            <a:off x="4900613" y="1998663"/>
            <a:ext cx="3124200" cy="3563937"/>
          </a:xfrm>
          <a:prstGeom prst="roundRect">
            <a:avLst>
              <a:gd name="adj" fmla="val 16667"/>
            </a:avLst>
          </a:prstGeom>
          <a:solidFill>
            <a:srgbClr val="CCFFCC"/>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p>
        </p:txBody>
      </p:sp>
      <p:sp>
        <p:nvSpPr>
          <p:cNvPr id="27651" name="Rounded Rectangle 1"/>
          <p:cNvSpPr>
            <a:spLocks noChangeArrowheads="1"/>
          </p:cNvSpPr>
          <p:nvPr/>
        </p:nvSpPr>
        <p:spPr bwMode="auto">
          <a:xfrm>
            <a:off x="914400" y="1998663"/>
            <a:ext cx="3124200" cy="3563937"/>
          </a:xfrm>
          <a:prstGeom prst="roundRect">
            <a:avLst>
              <a:gd name="adj" fmla="val 16667"/>
            </a:avLst>
          </a:prstGeom>
          <a:solidFill>
            <a:srgbClr val="FFCCCC"/>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p>
        </p:txBody>
      </p:sp>
      <p:sp>
        <p:nvSpPr>
          <p:cNvPr id="27652" name="Text Box 5"/>
          <p:cNvSpPr txBox="1">
            <a:spLocks noChangeArrowheads="1"/>
          </p:cNvSpPr>
          <p:nvPr/>
        </p:nvSpPr>
        <p:spPr bwMode="auto">
          <a:xfrm>
            <a:off x="515938" y="220663"/>
            <a:ext cx="80279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000">
                <a:solidFill>
                  <a:srgbClr val="000000"/>
                </a:solidFill>
                <a:latin typeface="Cambria" panose="02040503050406030204" pitchFamily="18" charset="0"/>
              </a:rPr>
              <a:t>Evaluating logical statements</a:t>
            </a:r>
          </a:p>
        </p:txBody>
      </p:sp>
      <p:sp>
        <p:nvSpPr>
          <p:cNvPr id="27653" name="Rectangle 6"/>
          <p:cNvSpPr>
            <a:spLocks noChangeArrowheads="1"/>
          </p:cNvSpPr>
          <p:nvPr/>
        </p:nvSpPr>
        <p:spPr bwMode="auto">
          <a:xfrm>
            <a:off x="1449388" y="29257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x</a:t>
            </a:r>
            <a:endParaRPr lang="en-US" altLang="en-US">
              <a:solidFill>
                <a:srgbClr val="0000FF"/>
              </a:solidFill>
              <a:latin typeface="Times" pitchFamily="1" charset="0"/>
            </a:endParaRPr>
          </a:p>
        </p:txBody>
      </p:sp>
      <p:sp>
        <p:nvSpPr>
          <p:cNvPr id="27654" name="Rectangle 7"/>
          <p:cNvSpPr>
            <a:spLocks noChangeArrowheads="1"/>
          </p:cNvSpPr>
          <p:nvPr/>
        </p:nvSpPr>
        <p:spPr bwMode="auto">
          <a:xfrm>
            <a:off x="390525" y="1333500"/>
            <a:ext cx="7024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dirty="0">
                <a:solidFill>
                  <a:srgbClr val="000000"/>
                </a:solidFill>
                <a:latin typeface="Cambria" panose="02040503050406030204" pitchFamily="18" charset="0"/>
              </a:rPr>
              <a:t>Truth tables for </a:t>
            </a:r>
            <a:r>
              <a:rPr lang="en-US" altLang="en-US" b="1" i="1" dirty="0">
                <a:solidFill>
                  <a:srgbClr val="000000"/>
                </a:solidFill>
                <a:latin typeface="Cambria" panose="02040503050406030204" pitchFamily="18" charset="0"/>
              </a:rPr>
              <a:t>familiar</a:t>
            </a:r>
            <a:r>
              <a:rPr lang="en-US" altLang="en-US" dirty="0">
                <a:solidFill>
                  <a:srgbClr val="000000"/>
                </a:solidFill>
                <a:latin typeface="Cambria" panose="02040503050406030204" pitchFamily="18" charset="0"/>
              </a:rPr>
              <a:t> logical operators:</a:t>
            </a:r>
          </a:p>
        </p:txBody>
      </p:sp>
      <p:sp>
        <p:nvSpPr>
          <p:cNvPr id="27655" name="Rectangle 8"/>
          <p:cNvSpPr>
            <a:spLocks noChangeArrowheads="1"/>
          </p:cNvSpPr>
          <p:nvPr/>
        </p:nvSpPr>
        <p:spPr bwMode="auto">
          <a:xfrm>
            <a:off x="2058988" y="2097088"/>
            <a:ext cx="738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C00000"/>
                </a:solidFill>
                <a:latin typeface="Courier New" pitchFamily="49" charset="0"/>
              </a:rPr>
              <a:t>and</a:t>
            </a:r>
          </a:p>
        </p:txBody>
      </p:sp>
      <p:sp>
        <p:nvSpPr>
          <p:cNvPr id="27656" name="Rectangle 9"/>
          <p:cNvSpPr>
            <a:spLocks noChangeArrowheads="1"/>
          </p:cNvSpPr>
          <p:nvPr/>
        </p:nvSpPr>
        <p:spPr bwMode="auto">
          <a:xfrm>
            <a:off x="6151563" y="2057400"/>
            <a:ext cx="554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009900"/>
                </a:solidFill>
                <a:latin typeface="Courier New" pitchFamily="49" charset="0"/>
              </a:rPr>
              <a:t>or</a:t>
            </a:r>
          </a:p>
        </p:txBody>
      </p:sp>
      <p:sp>
        <p:nvSpPr>
          <p:cNvPr id="27657" name="Rectangle 10"/>
          <p:cNvSpPr>
            <a:spLocks noChangeArrowheads="1"/>
          </p:cNvSpPr>
          <p:nvPr/>
        </p:nvSpPr>
        <p:spPr bwMode="auto">
          <a:xfrm>
            <a:off x="1906588" y="29257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a:solidFill>
                  <a:srgbClr val="0000FF"/>
                </a:solidFill>
                <a:latin typeface="Helvetica" pitchFamily="1" charset="0"/>
              </a:rPr>
              <a:t>y</a:t>
            </a:r>
          </a:p>
        </p:txBody>
      </p:sp>
      <p:sp>
        <p:nvSpPr>
          <p:cNvPr id="27658" name="Rectangle 11"/>
          <p:cNvSpPr>
            <a:spLocks noChangeArrowheads="1"/>
          </p:cNvSpPr>
          <p:nvPr/>
        </p:nvSpPr>
        <p:spPr bwMode="auto">
          <a:xfrm>
            <a:off x="2363788" y="3005138"/>
            <a:ext cx="1370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C00000"/>
                </a:solidFill>
                <a:latin typeface="Courier New" pitchFamily="49" charset="0"/>
              </a:rPr>
              <a:t>[and, x, y]</a:t>
            </a:r>
            <a:endParaRPr lang="en-US" altLang="en-US" sz="1400">
              <a:solidFill>
                <a:srgbClr val="C00000"/>
              </a:solidFill>
              <a:latin typeface="Helvetica" pitchFamily="1" charset="0"/>
            </a:endParaRPr>
          </a:p>
        </p:txBody>
      </p:sp>
      <p:sp>
        <p:nvSpPr>
          <p:cNvPr id="27659" name="Rectangle 12"/>
          <p:cNvSpPr>
            <a:spLocks noChangeArrowheads="1"/>
          </p:cNvSpPr>
          <p:nvPr/>
        </p:nvSpPr>
        <p:spPr bwMode="auto">
          <a:xfrm>
            <a:off x="1601788" y="2697163"/>
            <a:ext cx="5572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b="1">
                <a:solidFill>
                  <a:srgbClr val="0000FF"/>
                </a:solidFill>
                <a:latin typeface="Arial" pitchFamily="34" charset="0"/>
              </a:rPr>
              <a:t>Inputs</a:t>
            </a:r>
            <a:endParaRPr lang="en-US" altLang="en-US" sz="1600" b="1">
              <a:solidFill>
                <a:srgbClr val="0000FF"/>
              </a:solidFill>
              <a:latin typeface="Monaco" charset="0"/>
            </a:endParaRPr>
          </a:p>
        </p:txBody>
      </p:sp>
      <p:sp>
        <p:nvSpPr>
          <p:cNvPr id="27660" name="Rectangle 13"/>
          <p:cNvSpPr>
            <a:spLocks noChangeArrowheads="1"/>
          </p:cNvSpPr>
          <p:nvPr/>
        </p:nvSpPr>
        <p:spPr bwMode="auto">
          <a:xfrm>
            <a:off x="2592388" y="2697163"/>
            <a:ext cx="838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b="1">
                <a:solidFill>
                  <a:srgbClr val="000000"/>
                </a:solidFill>
                <a:latin typeface="Arial" pitchFamily="34" charset="0"/>
              </a:rPr>
              <a:t>Output</a:t>
            </a:r>
            <a:endParaRPr lang="en-US" altLang="en-US" sz="1600" b="1">
              <a:solidFill>
                <a:srgbClr val="000000"/>
              </a:solidFill>
              <a:latin typeface="Monaco" charset="0"/>
            </a:endParaRPr>
          </a:p>
        </p:txBody>
      </p:sp>
      <p:sp>
        <p:nvSpPr>
          <p:cNvPr id="27661" name="Rectangle 14"/>
          <p:cNvSpPr>
            <a:spLocks noChangeArrowheads="1"/>
          </p:cNvSpPr>
          <p:nvPr/>
        </p:nvSpPr>
        <p:spPr bwMode="auto">
          <a:xfrm>
            <a:off x="1441450" y="34210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27662" name="Rectangle 15"/>
          <p:cNvSpPr>
            <a:spLocks noChangeArrowheads="1"/>
          </p:cNvSpPr>
          <p:nvPr/>
        </p:nvSpPr>
        <p:spPr bwMode="auto">
          <a:xfrm>
            <a:off x="1906588" y="34210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27663" name="Rectangle 16"/>
          <p:cNvSpPr>
            <a:spLocks noChangeArrowheads="1"/>
          </p:cNvSpPr>
          <p:nvPr/>
        </p:nvSpPr>
        <p:spPr bwMode="auto">
          <a:xfrm>
            <a:off x="2820988" y="34210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0</a:t>
            </a:r>
            <a:endParaRPr lang="en-US" altLang="en-US">
              <a:solidFill>
                <a:srgbClr val="0000FF"/>
              </a:solidFill>
              <a:latin typeface="Times" pitchFamily="1" charset="0"/>
            </a:endParaRPr>
          </a:p>
        </p:txBody>
      </p:sp>
      <p:sp>
        <p:nvSpPr>
          <p:cNvPr id="27664" name="Rectangle 17"/>
          <p:cNvSpPr>
            <a:spLocks noChangeArrowheads="1"/>
          </p:cNvSpPr>
          <p:nvPr/>
        </p:nvSpPr>
        <p:spPr bwMode="auto">
          <a:xfrm>
            <a:off x="1441450" y="38401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27665" name="Rectangle 18"/>
          <p:cNvSpPr>
            <a:spLocks noChangeArrowheads="1"/>
          </p:cNvSpPr>
          <p:nvPr/>
        </p:nvSpPr>
        <p:spPr bwMode="auto">
          <a:xfrm>
            <a:off x="1906588" y="38401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27666" name="Rectangle 19"/>
          <p:cNvSpPr>
            <a:spLocks noChangeArrowheads="1"/>
          </p:cNvSpPr>
          <p:nvPr/>
        </p:nvSpPr>
        <p:spPr bwMode="auto">
          <a:xfrm>
            <a:off x="2820988" y="38401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0</a:t>
            </a:r>
            <a:endParaRPr lang="en-US" altLang="en-US">
              <a:solidFill>
                <a:srgbClr val="0000FF"/>
              </a:solidFill>
              <a:latin typeface="Times" pitchFamily="1" charset="0"/>
            </a:endParaRPr>
          </a:p>
        </p:txBody>
      </p:sp>
      <p:sp>
        <p:nvSpPr>
          <p:cNvPr id="27667" name="Rectangle 20"/>
          <p:cNvSpPr>
            <a:spLocks noChangeArrowheads="1"/>
          </p:cNvSpPr>
          <p:nvPr/>
        </p:nvSpPr>
        <p:spPr bwMode="auto">
          <a:xfrm>
            <a:off x="1441450" y="4244975"/>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27668" name="Rectangle 21"/>
          <p:cNvSpPr>
            <a:spLocks noChangeArrowheads="1"/>
          </p:cNvSpPr>
          <p:nvPr/>
        </p:nvSpPr>
        <p:spPr bwMode="auto">
          <a:xfrm>
            <a:off x="1906588" y="424497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27669" name="Rectangle 22"/>
          <p:cNvSpPr>
            <a:spLocks noChangeArrowheads="1"/>
          </p:cNvSpPr>
          <p:nvPr/>
        </p:nvSpPr>
        <p:spPr bwMode="auto">
          <a:xfrm>
            <a:off x="2820988" y="424497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0</a:t>
            </a:r>
            <a:endParaRPr lang="en-US" altLang="en-US">
              <a:solidFill>
                <a:srgbClr val="0000FF"/>
              </a:solidFill>
              <a:latin typeface="Times" pitchFamily="1" charset="0"/>
            </a:endParaRPr>
          </a:p>
        </p:txBody>
      </p:sp>
      <p:sp>
        <p:nvSpPr>
          <p:cNvPr id="27670" name="Rectangle 23"/>
          <p:cNvSpPr>
            <a:spLocks noChangeArrowheads="1"/>
          </p:cNvSpPr>
          <p:nvPr/>
        </p:nvSpPr>
        <p:spPr bwMode="auto">
          <a:xfrm>
            <a:off x="1439863" y="46021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27671" name="Rectangle 24"/>
          <p:cNvSpPr>
            <a:spLocks noChangeArrowheads="1"/>
          </p:cNvSpPr>
          <p:nvPr/>
        </p:nvSpPr>
        <p:spPr bwMode="auto">
          <a:xfrm>
            <a:off x="1905000" y="46021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27672" name="Rectangle 25"/>
          <p:cNvSpPr>
            <a:spLocks noChangeArrowheads="1"/>
          </p:cNvSpPr>
          <p:nvPr/>
        </p:nvSpPr>
        <p:spPr bwMode="auto">
          <a:xfrm>
            <a:off x="2819400" y="46021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1</a:t>
            </a:r>
            <a:endParaRPr lang="en-US" altLang="en-US">
              <a:solidFill>
                <a:srgbClr val="0000FF"/>
              </a:solidFill>
              <a:latin typeface="Times" pitchFamily="1" charset="0"/>
            </a:endParaRPr>
          </a:p>
        </p:txBody>
      </p:sp>
      <p:sp>
        <p:nvSpPr>
          <p:cNvPr id="27673" name="Rectangle 26"/>
          <p:cNvSpPr>
            <a:spLocks noChangeArrowheads="1"/>
          </p:cNvSpPr>
          <p:nvPr/>
        </p:nvSpPr>
        <p:spPr bwMode="auto">
          <a:xfrm>
            <a:off x="5395913" y="29257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x</a:t>
            </a:r>
            <a:endParaRPr lang="en-US" altLang="en-US">
              <a:solidFill>
                <a:srgbClr val="0000FF"/>
              </a:solidFill>
              <a:latin typeface="Times" pitchFamily="1" charset="0"/>
            </a:endParaRPr>
          </a:p>
        </p:txBody>
      </p:sp>
      <p:sp>
        <p:nvSpPr>
          <p:cNvPr id="27674" name="Rectangle 27"/>
          <p:cNvSpPr>
            <a:spLocks noChangeArrowheads="1"/>
          </p:cNvSpPr>
          <p:nvPr/>
        </p:nvSpPr>
        <p:spPr bwMode="auto">
          <a:xfrm>
            <a:off x="5853113" y="29257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a:solidFill>
                  <a:srgbClr val="0000FF"/>
                </a:solidFill>
                <a:latin typeface="Helvetica" pitchFamily="1" charset="0"/>
              </a:rPr>
              <a:t>y</a:t>
            </a:r>
          </a:p>
        </p:txBody>
      </p:sp>
      <p:sp>
        <p:nvSpPr>
          <p:cNvPr id="27675" name="Rectangle 28"/>
          <p:cNvSpPr>
            <a:spLocks noChangeArrowheads="1"/>
          </p:cNvSpPr>
          <p:nvPr/>
        </p:nvSpPr>
        <p:spPr bwMode="auto">
          <a:xfrm>
            <a:off x="6586538" y="3005138"/>
            <a:ext cx="1262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9900"/>
                </a:solidFill>
                <a:latin typeface="Courier New" pitchFamily="49" charset="0"/>
              </a:rPr>
              <a:t>[or, x, y]</a:t>
            </a:r>
          </a:p>
        </p:txBody>
      </p:sp>
      <p:sp>
        <p:nvSpPr>
          <p:cNvPr id="27676" name="Rectangle 29"/>
          <p:cNvSpPr>
            <a:spLocks noChangeArrowheads="1"/>
          </p:cNvSpPr>
          <p:nvPr/>
        </p:nvSpPr>
        <p:spPr bwMode="auto">
          <a:xfrm>
            <a:off x="5548313" y="2697163"/>
            <a:ext cx="5572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b="1">
                <a:solidFill>
                  <a:srgbClr val="0000FF"/>
                </a:solidFill>
                <a:latin typeface="Arial" pitchFamily="34" charset="0"/>
              </a:rPr>
              <a:t>Inputs</a:t>
            </a:r>
            <a:endParaRPr lang="en-US" altLang="en-US" sz="1600" b="1">
              <a:solidFill>
                <a:srgbClr val="0000FF"/>
              </a:solidFill>
              <a:latin typeface="Monaco" charset="0"/>
            </a:endParaRPr>
          </a:p>
        </p:txBody>
      </p:sp>
      <p:sp>
        <p:nvSpPr>
          <p:cNvPr id="27677" name="Rectangle 30"/>
          <p:cNvSpPr>
            <a:spLocks noChangeArrowheads="1"/>
          </p:cNvSpPr>
          <p:nvPr/>
        </p:nvSpPr>
        <p:spPr bwMode="auto">
          <a:xfrm>
            <a:off x="6843713" y="2697163"/>
            <a:ext cx="838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b="1">
                <a:solidFill>
                  <a:srgbClr val="000000"/>
                </a:solidFill>
                <a:latin typeface="Arial" pitchFamily="34" charset="0"/>
              </a:rPr>
              <a:t>Output</a:t>
            </a:r>
            <a:endParaRPr lang="en-US" altLang="en-US" sz="1600" b="1">
              <a:solidFill>
                <a:srgbClr val="000000"/>
              </a:solidFill>
              <a:latin typeface="Monaco" charset="0"/>
            </a:endParaRPr>
          </a:p>
        </p:txBody>
      </p:sp>
      <p:sp>
        <p:nvSpPr>
          <p:cNvPr id="27678" name="Rectangle 31"/>
          <p:cNvSpPr>
            <a:spLocks noChangeArrowheads="1"/>
          </p:cNvSpPr>
          <p:nvPr/>
        </p:nvSpPr>
        <p:spPr bwMode="auto">
          <a:xfrm>
            <a:off x="5387975" y="34210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27679" name="Rectangle 32"/>
          <p:cNvSpPr>
            <a:spLocks noChangeArrowheads="1"/>
          </p:cNvSpPr>
          <p:nvPr/>
        </p:nvSpPr>
        <p:spPr bwMode="auto">
          <a:xfrm>
            <a:off x="5853113" y="34210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27680" name="Rectangle 33"/>
          <p:cNvSpPr>
            <a:spLocks noChangeArrowheads="1"/>
          </p:cNvSpPr>
          <p:nvPr/>
        </p:nvSpPr>
        <p:spPr bwMode="auto">
          <a:xfrm>
            <a:off x="7072313" y="34210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0</a:t>
            </a:r>
            <a:endParaRPr lang="en-US" altLang="en-US">
              <a:solidFill>
                <a:srgbClr val="0000FF"/>
              </a:solidFill>
              <a:latin typeface="Times" pitchFamily="1" charset="0"/>
            </a:endParaRPr>
          </a:p>
        </p:txBody>
      </p:sp>
      <p:sp>
        <p:nvSpPr>
          <p:cNvPr id="27681" name="Rectangle 34"/>
          <p:cNvSpPr>
            <a:spLocks noChangeArrowheads="1"/>
          </p:cNvSpPr>
          <p:nvPr/>
        </p:nvSpPr>
        <p:spPr bwMode="auto">
          <a:xfrm>
            <a:off x="5387975" y="38401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27682" name="Rectangle 35"/>
          <p:cNvSpPr>
            <a:spLocks noChangeArrowheads="1"/>
          </p:cNvSpPr>
          <p:nvPr/>
        </p:nvSpPr>
        <p:spPr bwMode="auto">
          <a:xfrm>
            <a:off x="5853113" y="38401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27683" name="Rectangle 36"/>
          <p:cNvSpPr>
            <a:spLocks noChangeArrowheads="1"/>
          </p:cNvSpPr>
          <p:nvPr/>
        </p:nvSpPr>
        <p:spPr bwMode="auto">
          <a:xfrm>
            <a:off x="7072313" y="38401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1</a:t>
            </a:r>
            <a:endParaRPr lang="en-US" altLang="en-US">
              <a:solidFill>
                <a:srgbClr val="0000FF"/>
              </a:solidFill>
              <a:latin typeface="Times" pitchFamily="1" charset="0"/>
            </a:endParaRPr>
          </a:p>
        </p:txBody>
      </p:sp>
      <p:sp>
        <p:nvSpPr>
          <p:cNvPr id="27684" name="Rectangle 37"/>
          <p:cNvSpPr>
            <a:spLocks noChangeArrowheads="1"/>
          </p:cNvSpPr>
          <p:nvPr/>
        </p:nvSpPr>
        <p:spPr bwMode="auto">
          <a:xfrm>
            <a:off x="5387975" y="4244975"/>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27685" name="Rectangle 38"/>
          <p:cNvSpPr>
            <a:spLocks noChangeArrowheads="1"/>
          </p:cNvSpPr>
          <p:nvPr/>
        </p:nvSpPr>
        <p:spPr bwMode="auto">
          <a:xfrm>
            <a:off x="5853113" y="424497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27686" name="Rectangle 39"/>
          <p:cNvSpPr>
            <a:spLocks noChangeArrowheads="1"/>
          </p:cNvSpPr>
          <p:nvPr/>
        </p:nvSpPr>
        <p:spPr bwMode="auto">
          <a:xfrm>
            <a:off x="7072313" y="424497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1</a:t>
            </a:r>
            <a:endParaRPr lang="en-US" altLang="en-US">
              <a:solidFill>
                <a:srgbClr val="0000FF"/>
              </a:solidFill>
              <a:latin typeface="Times" pitchFamily="1" charset="0"/>
            </a:endParaRPr>
          </a:p>
        </p:txBody>
      </p:sp>
      <p:sp>
        <p:nvSpPr>
          <p:cNvPr id="27687" name="Rectangle 40"/>
          <p:cNvSpPr>
            <a:spLocks noChangeArrowheads="1"/>
          </p:cNvSpPr>
          <p:nvPr/>
        </p:nvSpPr>
        <p:spPr bwMode="auto">
          <a:xfrm>
            <a:off x="5386388" y="46021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27688" name="Rectangle 41"/>
          <p:cNvSpPr>
            <a:spLocks noChangeArrowheads="1"/>
          </p:cNvSpPr>
          <p:nvPr/>
        </p:nvSpPr>
        <p:spPr bwMode="auto">
          <a:xfrm>
            <a:off x="5851525" y="46021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27689" name="Rectangle 42"/>
          <p:cNvSpPr>
            <a:spLocks noChangeArrowheads="1"/>
          </p:cNvSpPr>
          <p:nvPr/>
        </p:nvSpPr>
        <p:spPr bwMode="auto">
          <a:xfrm>
            <a:off x="7070725" y="46021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1</a:t>
            </a:r>
            <a:endParaRPr lang="en-US" altLang="en-US">
              <a:solidFill>
                <a:srgbClr val="0000FF"/>
              </a:solidFill>
              <a:latin typeface="Times" pitchFamily="1" charset="0"/>
            </a:endParaRPr>
          </a:p>
        </p:txBody>
      </p:sp>
      <p:sp>
        <p:nvSpPr>
          <p:cNvPr id="27690" name="Rectangle 43"/>
          <p:cNvSpPr>
            <a:spLocks noChangeArrowheads="1"/>
          </p:cNvSpPr>
          <p:nvPr/>
        </p:nvSpPr>
        <p:spPr bwMode="auto">
          <a:xfrm>
            <a:off x="2986088" y="15414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27691" name="Rectangle 180"/>
          <p:cNvSpPr>
            <a:spLocks noChangeArrowheads="1"/>
          </p:cNvSpPr>
          <p:nvPr/>
        </p:nvSpPr>
        <p:spPr bwMode="auto">
          <a:xfrm>
            <a:off x="6731000" y="6248400"/>
            <a:ext cx="14382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lnSpc>
                <a:spcPct val="60000"/>
              </a:lnSpc>
            </a:pPr>
            <a:r>
              <a:rPr lang="en-US" altLang="en-US" sz="1200">
                <a:solidFill>
                  <a:srgbClr val="009900"/>
                </a:solidFill>
                <a:latin typeface="Comic Sans MS" pitchFamily="66" charset="0"/>
              </a:rPr>
              <a:t>What about </a:t>
            </a:r>
            <a:r>
              <a:rPr lang="en-US" altLang="en-US" sz="1200" b="1">
                <a:solidFill>
                  <a:srgbClr val="0000FF"/>
                </a:solidFill>
                <a:latin typeface="Courier New" pitchFamily="49" charset="0"/>
                <a:cs typeface="Courier New" pitchFamily="49" charset="0"/>
              </a:rPr>
              <a:t>not</a:t>
            </a:r>
            <a:r>
              <a:rPr lang="en-US" altLang="en-US" sz="1200">
                <a:solidFill>
                  <a:srgbClr val="009900"/>
                </a:solidFill>
                <a:latin typeface="Comic Sans MS" pitchFamily="66" charset="0"/>
                <a:cs typeface="Courier New" pitchFamily="49" charset="0"/>
              </a:rPr>
              <a:t>?</a:t>
            </a:r>
          </a:p>
        </p:txBody>
      </p:sp>
      <p:grpSp>
        <p:nvGrpSpPr>
          <p:cNvPr id="27692" name="Group 1047"/>
          <p:cNvGrpSpPr>
            <a:grpSpLocks/>
          </p:cNvGrpSpPr>
          <p:nvPr>
            <p:custDataLst>
              <p:tags r:id="rId1"/>
            </p:custDataLst>
          </p:nvPr>
        </p:nvGrpSpPr>
        <p:grpSpPr bwMode="auto">
          <a:xfrm>
            <a:off x="8153400" y="6162675"/>
            <a:ext cx="430213" cy="542925"/>
            <a:chOff x="2928" y="1051"/>
            <a:chExt cx="840" cy="957"/>
          </a:xfrm>
        </p:grpSpPr>
        <p:sp>
          <p:nvSpPr>
            <p:cNvPr id="27693" name="Freeform 1048"/>
            <p:cNvSpPr>
              <a:spLocks/>
            </p:cNvSpPr>
            <p:nvPr>
              <p:custDataLst>
                <p:tags r:id="rId2"/>
              </p:custDataLst>
            </p:nvPr>
          </p:nvSpPr>
          <p:spPr bwMode="auto">
            <a:xfrm>
              <a:off x="2928" y="1759"/>
              <a:ext cx="810" cy="249"/>
            </a:xfrm>
            <a:custGeom>
              <a:avLst/>
              <a:gdLst>
                <a:gd name="T0" fmla="*/ 2 w 1048"/>
                <a:gd name="T1" fmla="*/ 21 h 250"/>
                <a:gd name="T2" fmla="*/ 4 w 1048"/>
                <a:gd name="T3" fmla="*/ 83 h 250"/>
                <a:gd name="T4" fmla="*/ 4 w 1048"/>
                <a:gd name="T5" fmla="*/ 111 h 250"/>
                <a:gd name="T6" fmla="*/ 5 w 1048"/>
                <a:gd name="T7" fmla="*/ 125 h 250"/>
                <a:gd name="T8" fmla="*/ 5 w 1048"/>
                <a:gd name="T9" fmla="*/ 158 h 250"/>
                <a:gd name="T10" fmla="*/ 3 w 1048"/>
                <a:gd name="T11" fmla="*/ 227 h 250"/>
                <a:gd name="T12" fmla="*/ 2 w 1048"/>
                <a:gd name="T13" fmla="*/ 207 h 250"/>
                <a:gd name="T14" fmla="*/ 0 w 1048"/>
                <a:gd name="T15" fmla="*/ 186 h 250"/>
                <a:gd name="T16" fmla="*/ 2 w 1048"/>
                <a:gd name="T17" fmla="*/ 152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7694"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7695"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7696"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7697"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7698"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7699"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7700"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7701"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7702"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7703"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7704"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7705"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extLst>
      <p:ext uri="{BB962C8B-B14F-4D97-AF65-F5344CB8AC3E}">
        <p14:creationId xmlns:p14="http://schemas.microsoft.com/office/powerpoint/2010/main" val="1871583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ounded Rectangle 61"/>
          <p:cNvSpPr/>
          <p:nvPr/>
        </p:nvSpPr>
        <p:spPr bwMode="auto">
          <a:xfrm>
            <a:off x="4976813" y="1998663"/>
            <a:ext cx="3124200" cy="3563937"/>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wrap="none" anchor="ctr">
            <a:spAutoFit/>
          </a:bodyPr>
          <a:lstStyle/>
          <a:p>
            <a:pPr algn="ctr">
              <a:defRPr/>
            </a:pPr>
            <a:endParaRPr lang="en-US">
              <a:latin typeface="Times New Roman" pitchFamily="1" charset="0"/>
              <a:ea typeface="MS PGothic" pitchFamily="34" charset="-128"/>
            </a:endParaRPr>
          </a:p>
        </p:txBody>
      </p:sp>
      <p:sp>
        <p:nvSpPr>
          <p:cNvPr id="3" name="Rounded Rectangle 2"/>
          <p:cNvSpPr/>
          <p:nvPr/>
        </p:nvSpPr>
        <p:spPr bwMode="auto">
          <a:xfrm rot="20961161">
            <a:off x="5073151" y="5255369"/>
            <a:ext cx="3643879" cy="821004"/>
          </a:xfrm>
          <a:prstGeom prst="roundRect">
            <a:avLst/>
          </a:prstGeom>
          <a:solidFill>
            <a:srgbClr val="CCFFC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ndParaRPr>
          </a:p>
        </p:txBody>
      </p:sp>
      <p:sp>
        <p:nvSpPr>
          <p:cNvPr id="63" name="Rounded Rectangle 62"/>
          <p:cNvSpPr/>
          <p:nvPr/>
        </p:nvSpPr>
        <p:spPr bwMode="auto">
          <a:xfrm>
            <a:off x="914400" y="1998663"/>
            <a:ext cx="3124200" cy="3563937"/>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wrap="none" anchor="ctr">
            <a:spAutoFit/>
          </a:bodyPr>
          <a:lstStyle/>
          <a:p>
            <a:pPr algn="ctr">
              <a:defRPr/>
            </a:pPr>
            <a:endParaRPr lang="en-US">
              <a:latin typeface="Times New Roman" pitchFamily="1" charset="0"/>
              <a:ea typeface="MS PGothic" pitchFamily="34" charset="-128"/>
            </a:endParaRPr>
          </a:p>
        </p:txBody>
      </p:sp>
      <p:sp>
        <p:nvSpPr>
          <p:cNvPr id="28676" name="Text Box 5"/>
          <p:cNvSpPr txBox="1">
            <a:spLocks noChangeArrowheads="1"/>
          </p:cNvSpPr>
          <p:nvPr/>
        </p:nvSpPr>
        <p:spPr bwMode="auto">
          <a:xfrm>
            <a:off x="515938" y="220663"/>
            <a:ext cx="80279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000">
                <a:solidFill>
                  <a:srgbClr val="000000"/>
                </a:solidFill>
                <a:latin typeface="Cambria" panose="02040503050406030204" pitchFamily="18" charset="0"/>
              </a:rPr>
              <a:t>Evaluating logical statements</a:t>
            </a:r>
          </a:p>
        </p:txBody>
      </p:sp>
      <p:sp>
        <p:nvSpPr>
          <p:cNvPr id="28677" name="Rectangle 6"/>
          <p:cNvSpPr>
            <a:spLocks noChangeArrowheads="1"/>
          </p:cNvSpPr>
          <p:nvPr/>
        </p:nvSpPr>
        <p:spPr bwMode="auto">
          <a:xfrm>
            <a:off x="1449388" y="29257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x</a:t>
            </a:r>
            <a:endParaRPr lang="en-US" altLang="en-US">
              <a:solidFill>
                <a:srgbClr val="0000FF"/>
              </a:solidFill>
              <a:latin typeface="Times" pitchFamily="1" charset="0"/>
            </a:endParaRPr>
          </a:p>
        </p:txBody>
      </p:sp>
      <p:sp>
        <p:nvSpPr>
          <p:cNvPr id="28678" name="Rectangle 7"/>
          <p:cNvSpPr>
            <a:spLocks noChangeArrowheads="1"/>
          </p:cNvSpPr>
          <p:nvPr/>
        </p:nvSpPr>
        <p:spPr bwMode="auto">
          <a:xfrm>
            <a:off x="390525" y="1333500"/>
            <a:ext cx="7024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dirty="0">
                <a:solidFill>
                  <a:srgbClr val="000000"/>
                </a:solidFill>
                <a:latin typeface="Cambria" panose="02040503050406030204" pitchFamily="18" charset="0"/>
              </a:rPr>
              <a:t>Truth tables for </a:t>
            </a:r>
            <a:r>
              <a:rPr lang="en-US" altLang="en-US" b="1" i="1" dirty="0">
                <a:solidFill>
                  <a:srgbClr val="000000"/>
                </a:solidFill>
                <a:latin typeface="Cambria" panose="02040503050406030204" pitchFamily="18" charset="0"/>
              </a:rPr>
              <a:t>less familiar </a:t>
            </a:r>
            <a:r>
              <a:rPr lang="en-US" altLang="en-US" dirty="0">
                <a:solidFill>
                  <a:srgbClr val="000000"/>
                </a:solidFill>
                <a:latin typeface="Cambria" panose="02040503050406030204" pitchFamily="18" charset="0"/>
              </a:rPr>
              <a:t>logical operators:</a:t>
            </a:r>
          </a:p>
        </p:txBody>
      </p:sp>
      <p:sp>
        <p:nvSpPr>
          <p:cNvPr id="28679" name="Rectangle 8"/>
          <p:cNvSpPr>
            <a:spLocks noChangeArrowheads="1"/>
          </p:cNvSpPr>
          <p:nvPr/>
        </p:nvSpPr>
        <p:spPr bwMode="auto">
          <a:xfrm>
            <a:off x="2058988" y="2097088"/>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C00000"/>
                </a:solidFill>
                <a:latin typeface="Courier New" pitchFamily="49" charset="0"/>
              </a:rPr>
              <a:t>iff</a:t>
            </a:r>
          </a:p>
        </p:txBody>
      </p:sp>
      <p:sp>
        <p:nvSpPr>
          <p:cNvPr id="28680" name="Rectangle 9"/>
          <p:cNvSpPr>
            <a:spLocks noChangeArrowheads="1"/>
          </p:cNvSpPr>
          <p:nvPr/>
        </p:nvSpPr>
        <p:spPr bwMode="auto">
          <a:xfrm>
            <a:off x="5888038" y="2057400"/>
            <a:ext cx="1281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009900"/>
                </a:solidFill>
                <a:latin typeface="Courier New" pitchFamily="49" charset="0"/>
              </a:rPr>
              <a:t>ifthen</a:t>
            </a:r>
          </a:p>
        </p:txBody>
      </p:sp>
      <p:sp>
        <p:nvSpPr>
          <p:cNvPr id="28681" name="Rectangle 10"/>
          <p:cNvSpPr>
            <a:spLocks noChangeArrowheads="1"/>
          </p:cNvSpPr>
          <p:nvPr/>
        </p:nvSpPr>
        <p:spPr bwMode="auto">
          <a:xfrm>
            <a:off x="1906588" y="29257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a:solidFill>
                  <a:srgbClr val="0000FF"/>
                </a:solidFill>
                <a:latin typeface="Helvetica" pitchFamily="1" charset="0"/>
              </a:rPr>
              <a:t>y</a:t>
            </a:r>
          </a:p>
        </p:txBody>
      </p:sp>
      <p:sp>
        <p:nvSpPr>
          <p:cNvPr id="28682" name="Rectangle 11"/>
          <p:cNvSpPr>
            <a:spLocks noChangeArrowheads="1"/>
          </p:cNvSpPr>
          <p:nvPr/>
        </p:nvSpPr>
        <p:spPr bwMode="auto">
          <a:xfrm>
            <a:off x="2363788" y="3005138"/>
            <a:ext cx="1366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C00000"/>
                </a:solidFill>
                <a:latin typeface="Courier New" pitchFamily="49" charset="0"/>
              </a:rPr>
              <a:t>[iff, x, y]</a:t>
            </a:r>
            <a:endParaRPr lang="en-US" altLang="en-US" sz="1400">
              <a:solidFill>
                <a:srgbClr val="C00000"/>
              </a:solidFill>
              <a:latin typeface="Helvetica" pitchFamily="1" charset="0"/>
            </a:endParaRPr>
          </a:p>
        </p:txBody>
      </p:sp>
      <p:sp>
        <p:nvSpPr>
          <p:cNvPr id="28683" name="Rectangle 12"/>
          <p:cNvSpPr>
            <a:spLocks noChangeArrowheads="1"/>
          </p:cNvSpPr>
          <p:nvPr/>
        </p:nvSpPr>
        <p:spPr bwMode="auto">
          <a:xfrm>
            <a:off x="1601788" y="2697163"/>
            <a:ext cx="5572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a:solidFill>
                  <a:srgbClr val="0000FF"/>
                </a:solidFill>
                <a:latin typeface="Arial" pitchFamily="34" charset="0"/>
              </a:rPr>
              <a:t>Inputs</a:t>
            </a:r>
            <a:endParaRPr lang="en-US" altLang="en-US" sz="1600">
              <a:solidFill>
                <a:srgbClr val="0000FF"/>
              </a:solidFill>
              <a:latin typeface="Monaco" charset="0"/>
            </a:endParaRPr>
          </a:p>
        </p:txBody>
      </p:sp>
      <p:sp>
        <p:nvSpPr>
          <p:cNvPr id="28684" name="Rectangle 13"/>
          <p:cNvSpPr>
            <a:spLocks noChangeArrowheads="1"/>
          </p:cNvSpPr>
          <p:nvPr/>
        </p:nvSpPr>
        <p:spPr bwMode="auto">
          <a:xfrm>
            <a:off x="2592388" y="2697163"/>
            <a:ext cx="8382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a:solidFill>
                  <a:srgbClr val="000000"/>
                </a:solidFill>
                <a:latin typeface="Arial" pitchFamily="34" charset="0"/>
              </a:rPr>
              <a:t>Output</a:t>
            </a:r>
            <a:endParaRPr lang="en-US" altLang="en-US" sz="1600">
              <a:solidFill>
                <a:srgbClr val="000000"/>
              </a:solidFill>
              <a:latin typeface="Monaco" charset="0"/>
            </a:endParaRPr>
          </a:p>
        </p:txBody>
      </p:sp>
      <p:sp>
        <p:nvSpPr>
          <p:cNvPr id="28685" name="Rectangle 14"/>
          <p:cNvSpPr>
            <a:spLocks noChangeArrowheads="1"/>
          </p:cNvSpPr>
          <p:nvPr/>
        </p:nvSpPr>
        <p:spPr bwMode="auto">
          <a:xfrm>
            <a:off x="1441450" y="34210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28686" name="Rectangle 15"/>
          <p:cNvSpPr>
            <a:spLocks noChangeArrowheads="1"/>
          </p:cNvSpPr>
          <p:nvPr/>
        </p:nvSpPr>
        <p:spPr bwMode="auto">
          <a:xfrm>
            <a:off x="1906588" y="34210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28687" name="Rectangle 16"/>
          <p:cNvSpPr>
            <a:spLocks noChangeArrowheads="1"/>
          </p:cNvSpPr>
          <p:nvPr/>
        </p:nvSpPr>
        <p:spPr bwMode="auto">
          <a:xfrm>
            <a:off x="2820988" y="34210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1</a:t>
            </a:r>
            <a:endParaRPr lang="en-US" altLang="en-US">
              <a:solidFill>
                <a:srgbClr val="0000FF"/>
              </a:solidFill>
              <a:latin typeface="Times" pitchFamily="1" charset="0"/>
            </a:endParaRPr>
          </a:p>
        </p:txBody>
      </p:sp>
      <p:sp>
        <p:nvSpPr>
          <p:cNvPr id="28688" name="Rectangle 17"/>
          <p:cNvSpPr>
            <a:spLocks noChangeArrowheads="1"/>
          </p:cNvSpPr>
          <p:nvPr/>
        </p:nvSpPr>
        <p:spPr bwMode="auto">
          <a:xfrm>
            <a:off x="1441450" y="38401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28689" name="Rectangle 18"/>
          <p:cNvSpPr>
            <a:spLocks noChangeArrowheads="1"/>
          </p:cNvSpPr>
          <p:nvPr/>
        </p:nvSpPr>
        <p:spPr bwMode="auto">
          <a:xfrm>
            <a:off x="1906588" y="38401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28690" name="Rectangle 19"/>
          <p:cNvSpPr>
            <a:spLocks noChangeArrowheads="1"/>
          </p:cNvSpPr>
          <p:nvPr/>
        </p:nvSpPr>
        <p:spPr bwMode="auto">
          <a:xfrm>
            <a:off x="2820988" y="38401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0</a:t>
            </a:r>
            <a:endParaRPr lang="en-US" altLang="en-US">
              <a:solidFill>
                <a:srgbClr val="0000FF"/>
              </a:solidFill>
              <a:latin typeface="Times" pitchFamily="1" charset="0"/>
            </a:endParaRPr>
          </a:p>
        </p:txBody>
      </p:sp>
      <p:sp>
        <p:nvSpPr>
          <p:cNvPr id="28691" name="Rectangle 20"/>
          <p:cNvSpPr>
            <a:spLocks noChangeArrowheads="1"/>
          </p:cNvSpPr>
          <p:nvPr/>
        </p:nvSpPr>
        <p:spPr bwMode="auto">
          <a:xfrm>
            <a:off x="1441450" y="4244975"/>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28692" name="Rectangle 21"/>
          <p:cNvSpPr>
            <a:spLocks noChangeArrowheads="1"/>
          </p:cNvSpPr>
          <p:nvPr/>
        </p:nvSpPr>
        <p:spPr bwMode="auto">
          <a:xfrm>
            <a:off x="1906588" y="424497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28693" name="Rectangle 22"/>
          <p:cNvSpPr>
            <a:spLocks noChangeArrowheads="1"/>
          </p:cNvSpPr>
          <p:nvPr/>
        </p:nvSpPr>
        <p:spPr bwMode="auto">
          <a:xfrm>
            <a:off x="2820988" y="424497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0</a:t>
            </a:r>
            <a:endParaRPr lang="en-US" altLang="en-US">
              <a:solidFill>
                <a:srgbClr val="0000FF"/>
              </a:solidFill>
              <a:latin typeface="Times" pitchFamily="1" charset="0"/>
            </a:endParaRPr>
          </a:p>
        </p:txBody>
      </p:sp>
      <p:sp>
        <p:nvSpPr>
          <p:cNvPr id="28694" name="Rectangle 23"/>
          <p:cNvSpPr>
            <a:spLocks noChangeArrowheads="1"/>
          </p:cNvSpPr>
          <p:nvPr/>
        </p:nvSpPr>
        <p:spPr bwMode="auto">
          <a:xfrm>
            <a:off x="1439863" y="46021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28695" name="Rectangle 24"/>
          <p:cNvSpPr>
            <a:spLocks noChangeArrowheads="1"/>
          </p:cNvSpPr>
          <p:nvPr/>
        </p:nvSpPr>
        <p:spPr bwMode="auto">
          <a:xfrm>
            <a:off x="1905000" y="46021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28696" name="Rectangle 25"/>
          <p:cNvSpPr>
            <a:spLocks noChangeArrowheads="1"/>
          </p:cNvSpPr>
          <p:nvPr/>
        </p:nvSpPr>
        <p:spPr bwMode="auto">
          <a:xfrm>
            <a:off x="2819400" y="46021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1</a:t>
            </a:r>
            <a:endParaRPr lang="en-US" altLang="en-US">
              <a:solidFill>
                <a:srgbClr val="0000FF"/>
              </a:solidFill>
              <a:latin typeface="Times" pitchFamily="1" charset="0"/>
            </a:endParaRPr>
          </a:p>
        </p:txBody>
      </p:sp>
      <p:sp>
        <p:nvSpPr>
          <p:cNvPr id="28697" name="Rectangle 26"/>
          <p:cNvSpPr>
            <a:spLocks noChangeArrowheads="1"/>
          </p:cNvSpPr>
          <p:nvPr/>
        </p:nvSpPr>
        <p:spPr bwMode="auto">
          <a:xfrm>
            <a:off x="5395913" y="29257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x</a:t>
            </a:r>
            <a:endParaRPr lang="en-US" altLang="en-US">
              <a:solidFill>
                <a:srgbClr val="0000FF"/>
              </a:solidFill>
              <a:latin typeface="Times" pitchFamily="1" charset="0"/>
            </a:endParaRPr>
          </a:p>
        </p:txBody>
      </p:sp>
      <p:sp>
        <p:nvSpPr>
          <p:cNvPr id="28698" name="Rectangle 27"/>
          <p:cNvSpPr>
            <a:spLocks noChangeArrowheads="1"/>
          </p:cNvSpPr>
          <p:nvPr/>
        </p:nvSpPr>
        <p:spPr bwMode="auto">
          <a:xfrm>
            <a:off x="5853113" y="29257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a:solidFill>
                  <a:srgbClr val="0000FF"/>
                </a:solidFill>
                <a:latin typeface="Helvetica" pitchFamily="1" charset="0"/>
              </a:rPr>
              <a:t>y</a:t>
            </a:r>
          </a:p>
        </p:txBody>
      </p:sp>
      <p:sp>
        <p:nvSpPr>
          <p:cNvPr id="28699" name="Rectangle 28"/>
          <p:cNvSpPr>
            <a:spLocks noChangeArrowheads="1"/>
          </p:cNvSpPr>
          <p:nvPr/>
        </p:nvSpPr>
        <p:spPr bwMode="auto">
          <a:xfrm>
            <a:off x="6391275" y="3005138"/>
            <a:ext cx="1687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9900"/>
                </a:solidFill>
                <a:latin typeface="Courier New" pitchFamily="49" charset="0"/>
              </a:rPr>
              <a:t>[ifthen, x, y]</a:t>
            </a:r>
          </a:p>
        </p:txBody>
      </p:sp>
      <p:sp>
        <p:nvSpPr>
          <p:cNvPr id="28700" name="Rectangle 29"/>
          <p:cNvSpPr>
            <a:spLocks noChangeArrowheads="1"/>
          </p:cNvSpPr>
          <p:nvPr/>
        </p:nvSpPr>
        <p:spPr bwMode="auto">
          <a:xfrm>
            <a:off x="5548313" y="2697163"/>
            <a:ext cx="5572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a:solidFill>
                  <a:srgbClr val="0000FF"/>
                </a:solidFill>
                <a:latin typeface="Arial" pitchFamily="34" charset="0"/>
              </a:rPr>
              <a:t>Inputs</a:t>
            </a:r>
            <a:endParaRPr lang="en-US" altLang="en-US" sz="1600">
              <a:solidFill>
                <a:srgbClr val="0000FF"/>
              </a:solidFill>
              <a:latin typeface="Monaco" charset="0"/>
            </a:endParaRPr>
          </a:p>
        </p:txBody>
      </p:sp>
      <p:sp>
        <p:nvSpPr>
          <p:cNvPr id="28701" name="Rectangle 30"/>
          <p:cNvSpPr>
            <a:spLocks noChangeArrowheads="1"/>
          </p:cNvSpPr>
          <p:nvPr/>
        </p:nvSpPr>
        <p:spPr bwMode="auto">
          <a:xfrm>
            <a:off x="6843713" y="2697163"/>
            <a:ext cx="8382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a:solidFill>
                  <a:srgbClr val="000000"/>
                </a:solidFill>
                <a:latin typeface="Arial" pitchFamily="34" charset="0"/>
              </a:rPr>
              <a:t>Output</a:t>
            </a:r>
            <a:endParaRPr lang="en-US" altLang="en-US" sz="1600">
              <a:solidFill>
                <a:srgbClr val="000000"/>
              </a:solidFill>
              <a:latin typeface="Monaco" charset="0"/>
            </a:endParaRPr>
          </a:p>
        </p:txBody>
      </p:sp>
      <p:sp>
        <p:nvSpPr>
          <p:cNvPr id="28702" name="Rectangle 31"/>
          <p:cNvSpPr>
            <a:spLocks noChangeArrowheads="1"/>
          </p:cNvSpPr>
          <p:nvPr/>
        </p:nvSpPr>
        <p:spPr bwMode="auto">
          <a:xfrm>
            <a:off x="5387975" y="34210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28703" name="Rectangle 32"/>
          <p:cNvSpPr>
            <a:spLocks noChangeArrowheads="1"/>
          </p:cNvSpPr>
          <p:nvPr/>
        </p:nvSpPr>
        <p:spPr bwMode="auto">
          <a:xfrm>
            <a:off x="5853113" y="34210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28704" name="Rectangle 33"/>
          <p:cNvSpPr>
            <a:spLocks noChangeArrowheads="1"/>
          </p:cNvSpPr>
          <p:nvPr/>
        </p:nvSpPr>
        <p:spPr bwMode="auto">
          <a:xfrm>
            <a:off x="7072313" y="34210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1</a:t>
            </a:r>
            <a:endParaRPr lang="en-US" altLang="en-US">
              <a:solidFill>
                <a:srgbClr val="0000FF"/>
              </a:solidFill>
              <a:latin typeface="Times" pitchFamily="1" charset="0"/>
            </a:endParaRPr>
          </a:p>
        </p:txBody>
      </p:sp>
      <p:sp>
        <p:nvSpPr>
          <p:cNvPr id="28705" name="Rectangle 34"/>
          <p:cNvSpPr>
            <a:spLocks noChangeArrowheads="1"/>
          </p:cNvSpPr>
          <p:nvPr/>
        </p:nvSpPr>
        <p:spPr bwMode="auto">
          <a:xfrm>
            <a:off x="5387975" y="38401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28706" name="Rectangle 35"/>
          <p:cNvSpPr>
            <a:spLocks noChangeArrowheads="1"/>
          </p:cNvSpPr>
          <p:nvPr/>
        </p:nvSpPr>
        <p:spPr bwMode="auto">
          <a:xfrm>
            <a:off x="5853113" y="38401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28707" name="Rectangle 36"/>
          <p:cNvSpPr>
            <a:spLocks noChangeArrowheads="1"/>
          </p:cNvSpPr>
          <p:nvPr/>
        </p:nvSpPr>
        <p:spPr bwMode="auto">
          <a:xfrm>
            <a:off x="7072313" y="38401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1</a:t>
            </a:r>
            <a:endParaRPr lang="en-US" altLang="en-US">
              <a:solidFill>
                <a:srgbClr val="0000FF"/>
              </a:solidFill>
              <a:latin typeface="Times" pitchFamily="1" charset="0"/>
            </a:endParaRPr>
          </a:p>
        </p:txBody>
      </p:sp>
      <p:sp>
        <p:nvSpPr>
          <p:cNvPr id="28708" name="Rectangle 37"/>
          <p:cNvSpPr>
            <a:spLocks noChangeArrowheads="1"/>
          </p:cNvSpPr>
          <p:nvPr/>
        </p:nvSpPr>
        <p:spPr bwMode="auto">
          <a:xfrm>
            <a:off x="5387975" y="4244975"/>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28709" name="Rectangle 38"/>
          <p:cNvSpPr>
            <a:spLocks noChangeArrowheads="1"/>
          </p:cNvSpPr>
          <p:nvPr/>
        </p:nvSpPr>
        <p:spPr bwMode="auto">
          <a:xfrm>
            <a:off x="5853113" y="424497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28710" name="Rectangle 39"/>
          <p:cNvSpPr>
            <a:spLocks noChangeArrowheads="1"/>
          </p:cNvSpPr>
          <p:nvPr/>
        </p:nvSpPr>
        <p:spPr bwMode="auto">
          <a:xfrm>
            <a:off x="7072313" y="424497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0</a:t>
            </a:r>
            <a:endParaRPr lang="en-US" altLang="en-US">
              <a:solidFill>
                <a:srgbClr val="0000FF"/>
              </a:solidFill>
              <a:latin typeface="Times" pitchFamily="1" charset="0"/>
            </a:endParaRPr>
          </a:p>
        </p:txBody>
      </p:sp>
      <p:sp>
        <p:nvSpPr>
          <p:cNvPr id="28711" name="Rectangle 40"/>
          <p:cNvSpPr>
            <a:spLocks noChangeArrowheads="1"/>
          </p:cNvSpPr>
          <p:nvPr/>
        </p:nvSpPr>
        <p:spPr bwMode="auto">
          <a:xfrm>
            <a:off x="5386388" y="46021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28712" name="Rectangle 41"/>
          <p:cNvSpPr>
            <a:spLocks noChangeArrowheads="1"/>
          </p:cNvSpPr>
          <p:nvPr/>
        </p:nvSpPr>
        <p:spPr bwMode="auto">
          <a:xfrm>
            <a:off x="5851525" y="46021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28713" name="Rectangle 42"/>
          <p:cNvSpPr>
            <a:spLocks noChangeArrowheads="1"/>
          </p:cNvSpPr>
          <p:nvPr/>
        </p:nvSpPr>
        <p:spPr bwMode="auto">
          <a:xfrm>
            <a:off x="7070725" y="46021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1</a:t>
            </a:r>
            <a:endParaRPr lang="en-US" altLang="en-US">
              <a:solidFill>
                <a:srgbClr val="0000FF"/>
              </a:solidFill>
              <a:latin typeface="Times" pitchFamily="1" charset="0"/>
            </a:endParaRPr>
          </a:p>
        </p:txBody>
      </p:sp>
      <p:sp>
        <p:nvSpPr>
          <p:cNvPr id="28714" name="Rectangle 44"/>
          <p:cNvSpPr>
            <a:spLocks noChangeArrowheads="1"/>
          </p:cNvSpPr>
          <p:nvPr/>
        </p:nvSpPr>
        <p:spPr bwMode="auto">
          <a:xfrm>
            <a:off x="152400" y="6389688"/>
            <a:ext cx="34290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500">
                <a:solidFill>
                  <a:srgbClr val="000000"/>
                </a:solidFill>
              </a:rPr>
              <a:t>Do we really </a:t>
            </a:r>
            <a:r>
              <a:rPr lang="en-US" altLang="en-US" sz="1500" b="1" i="1">
                <a:solidFill>
                  <a:srgbClr val="C00000"/>
                </a:solidFill>
              </a:rPr>
              <a:t>need </a:t>
            </a:r>
            <a:r>
              <a:rPr lang="en-US" altLang="en-US" sz="1500">
                <a:solidFill>
                  <a:srgbClr val="000000"/>
                </a:solidFill>
              </a:rPr>
              <a:t> these?</a:t>
            </a:r>
          </a:p>
        </p:txBody>
      </p:sp>
      <p:sp>
        <p:nvSpPr>
          <p:cNvPr id="28715" name="Rectangle 180"/>
          <p:cNvSpPr>
            <a:spLocks noChangeArrowheads="1"/>
          </p:cNvSpPr>
          <p:nvPr/>
        </p:nvSpPr>
        <p:spPr bwMode="auto">
          <a:xfrm rot="-647252">
            <a:off x="5003801" y="5450252"/>
            <a:ext cx="3871913" cy="559127"/>
          </a:xfrm>
          <a:prstGeom prst="rect">
            <a:avLst/>
          </a:prstGeom>
          <a:noFill/>
          <a:ln>
            <a:noFill/>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ts val="1100"/>
              </a:lnSpc>
            </a:pPr>
            <a:r>
              <a:rPr lang="en-US" altLang="en-US" dirty="0">
                <a:latin typeface="Cambria" panose="02040503050406030204" pitchFamily="18" charset="0"/>
              </a:rPr>
              <a:t>This </a:t>
            </a:r>
            <a:r>
              <a:rPr lang="en-US" altLang="en-US" dirty="0" smtClean="0">
                <a:latin typeface="Cambria" panose="02040503050406030204" pitchFamily="18" charset="0"/>
              </a:rPr>
              <a:t>one seems crazy…   </a:t>
            </a:r>
            <a:endParaRPr lang="en-US" altLang="en-US" dirty="0">
              <a:latin typeface="Cambria" panose="02040503050406030204" pitchFamily="18" charset="0"/>
            </a:endParaRPr>
          </a:p>
          <a:p>
            <a:pPr algn="ctr">
              <a:lnSpc>
                <a:spcPts val="1100"/>
              </a:lnSpc>
            </a:pPr>
            <a:r>
              <a:rPr lang="en-US" altLang="en-US" i="1" dirty="0" smtClean="0">
                <a:latin typeface="Cambria" panose="02040503050406030204" pitchFamily="18" charset="0"/>
              </a:rPr>
              <a:t>who we can blame</a:t>
            </a:r>
            <a:r>
              <a:rPr lang="en-US" altLang="en-US" dirty="0" smtClean="0">
                <a:latin typeface="Cambria" panose="02040503050406030204" pitchFamily="18" charset="0"/>
              </a:rPr>
              <a:t>?</a:t>
            </a:r>
            <a:endParaRPr lang="en-US" altLang="en-US" dirty="0">
              <a:latin typeface="Cambria" panose="02040503050406030204" pitchFamily="18" charset="0"/>
            </a:endParaRPr>
          </a:p>
        </p:txBody>
      </p:sp>
      <p:grpSp>
        <p:nvGrpSpPr>
          <p:cNvPr id="28716" name="Group 1047"/>
          <p:cNvGrpSpPr>
            <a:grpSpLocks/>
          </p:cNvGrpSpPr>
          <p:nvPr>
            <p:custDataLst>
              <p:tags r:id="rId1"/>
            </p:custDataLst>
          </p:nvPr>
        </p:nvGrpSpPr>
        <p:grpSpPr bwMode="auto">
          <a:xfrm>
            <a:off x="8304213" y="5835650"/>
            <a:ext cx="479425" cy="630238"/>
            <a:chOff x="2928" y="1051"/>
            <a:chExt cx="840" cy="957"/>
          </a:xfrm>
        </p:grpSpPr>
        <p:sp>
          <p:nvSpPr>
            <p:cNvPr id="28719" name="Freeform 1048"/>
            <p:cNvSpPr>
              <a:spLocks/>
            </p:cNvSpPr>
            <p:nvPr>
              <p:custDataLst>
                <p:tags r:id="rId2"/>
              </p:custDataLst>
            </p:nvPr>
          </p:nvSpPr>
          <p:spPr bwMode="auto">
            <a:xfrm>
              <a:off x="2928" y="1759"/>
              <a:ext cx="810" cy="249"/>
            </a:xfrm>
            <a:custGeom>
              <a:avLst/>
              <a:gdLst>
                <a:gd name="T0" fmla="*/ 2 w 1048"/>
                <a:gd name="T1" fmla="*/ 21 h 250"/>
                <a:gd name="T2" fmla="*/ 4 w 1048"/>
                <a:gd name="T3" fmla="*/ 83 h 250"/>
                <a:gd name="T4" fmla="*/ 4 w 1048"/>
                <a:gd name="T5" fmla="*/ 111 h 250"/>
                <a:gd name="T6" fmla="*/ 5 w 1048"/>
                <a:gd name="T7" fmla="*/ 125 h 250"/>
                <a:gd name="T8" fmla="*/ 5 w 1048"/>
                <a:gd name="T9" fmla="*/ 158 h 250"/>
                <a:gd name="T10" fmla="*/ 3 w 1048"/>
                <a:gd name="T11" fmla="*/ 227 h 250"/>
                <a:gd name="T12" fmla="*/ 2 w 1048"/>
                <a:gd name="T13" fmla="*/ 207 h 250"/>
                <a:gd name="T14" fmla="*/ 0 w 1048"/>
                <a:gd name="T15" fmla="*/ 186 h 250"/>
                <a:gd name="T16" fmla="*/ 2 w 1048"/>
                <a:gd name="T17" fmla="*/ 152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8720"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8721"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8722"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8723"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8724"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8725"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8726"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8727"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8728"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8729"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8730"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8731"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8717" name="Ink 67"/>
          <p:cNvSpPr>
            <a:spLocks noRot="1" noChangeAspect="1" noEditPoints="1" noChangeArrowheads="1" noChangeShapeType="1" noTextEdit="1"/>
          </p:cNvSpPr>
          <p:nvPr/>
        </p:nvSpPr>
        <p:spPr bwMode="auto">
          <a:xfrm>
            <a:off x="3227388" y="5362575"/>
            <a:ext cx="9525" cy="7938"/>
          </a:xfrm>
          <a:custGeom>
            <a:avLst/>
            <a:gdLst>
              <a:gd name="T0" fmla="*/ 2147483647 w 26"/>
              <a:gd name="T1" fmla="*/ 2147483647 h 18"/>
              <a:gd name="T2" fmla="*/ 0 w 26"/>
              <a:gd name="T3" fmla="*/ 2147483647 h 18"/>
              <a:gd name="T4" fmla="*/ 0 60000 65536"/>
              <a:gd name="T5" fmla="*/ 0 60000 65536"/>
              <a:gd name="T6" fmla="*/ 0 w 26"/>
              <a:gd name="T7" fmla="*/ 0 h 18"/>
              <a:gd name="T8" fmla="*/ 26 w 26"/>
              <a:gd name="T9" fmla="*/ 18 h 18"/>
            </a:gdLst>
            <a:ahLst/>
            <a:cxnLst>
              <a:cxn ang="T4">
                <a:pos x="T0" y="T1"/>
              </a:cxn>
              <a:cxn ang="T5">
                <a:pos x="T2" y="T3"/>
              </a:cxn>
            </a:cxnLst>
            <a:rect l="T6" t="T7" r="T8" b="T9"/>
            <a:pathLst>
              <a:path w="26" h="18" extrusionOk="0">
                <a:moveTo>
                  <a:pt x="25" y="17"/>
                </a:moveTo>
                <a:cubicBezTo>
                  <a:pt x="19" y="-4"/>
                  <a:pt x="20" y="-1"/>
                  <a:pt x="0" y="9"/>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9426441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18784" y="1066800"/>
            <a:ext cx="3200400" cy="681039"/>
          </a:xfrm>
          <a:prstGeom prst="roundRect">
            <a:avLst/>
          </a:prstGeom>
          <a:solidFill>
            <a:srgbClr val="CCFFCC"/>
          </a:solidFill>
          <a:ln w="952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ndParaRPr>
          </a:p>
        </p:txBody>
      </p:sp>
      <p:pic>
        <p:nvPicPr>
          <p:cNvPr id="358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52400"/>
            <a:ext cx="4038600" cy="405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5"/>
          <p:cNvSpPr>
            <a:spLocks noChangeArrowheads="1"/>
          </p:cNvSpPr>
          <p:nvPr/>
        </p:nvSpPr>
        <p:spPr bwMode="auto">
          <a:xfrm>
            <a:off x="228600" y="152400"/>
            <a:ext cx="449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0"/>
              </a:spcBef>
            </a:pPr>
            <a:r>
              <a:rPr lang="en-US" altLang="en-US" sz="3200" dirty="0" smtClean="0">
                <a:latin typeface="Cambria" panose="02040503050406030204" pitchFamily="18" charset="0"/>
                <a:cs typeface="Times New Roman" pitchFamily="18" charset="0"/>
              </a:rPr>
              <a:t>Welcome </a:t>
            </a:r>
            <a:r>
              <a:rPr lang="en-US" altLang="en-US" sz="3200" u="sng" dirty="0" smtClean="0">
                <a:latin typeface="Cambria" panose="02040503050406030204" pitchFamily="18" charset="0"/>
                <a:cs typeface="Times New Roman" pitchFamily="18" charset="0"/>
              </a:rPr>
              <a:t>back</a:t>
            </a:r>
            <a:r>
              <a:rPr lang="en-US" altLang="en-US" sz="3200" dirty="0" smtClean="0">
                <a:latin typeface="Cambria" panose="02040503050406030204" pitchFamily="18" charset="0"/>
                <a:cs typeface="Times New Roman" pitchFamily="18" charset="0"/>
              </a:rPr>
              <a:t> to CS60!</a:t>
            </a:r>
            <a:endParaRPr lang="en-US" altLang="en-US" sz="3200" dirty="0" smtClean="0">
              <a:latin typeface="Cambria" panose="02040503050406030204" pitchFamily="18" charset="0"/>
              <a:cs typeface="Times New Roman" pitchFamily="18" charset="0"/>
            </a:endParaRPr>
          </a:p>
        </p:txBody>
      </p:sp>
      <p:sp>
        <p:nvSpPr>
          <p:cNvPr id="5" name="Text Box 6"/>
          <p:cNvSpPr txBox="1">
            <a:spLocks noChangeArrowheads="1"/>
          </p:cNvSpPr>
          <p:nvPr/>
        </p:nvSpPr>
        <p:spPr bwMode="auto">
          <a:xfrm rot="-1071265">
            <a:off x="5067180" y="2254508"/>
            <a:ext cx="3813364" cy="1323439"/>
          </a:xfrm>
          <a:prstGeom prst="rect">
            <a:avLst/>
          </a:prstGeom>
          <a:solidFill>
            <a:srgbClr val="CCFFCC"/>
          </a:solidFill>
          <a:ln w="12700">
            <a:noFill/>
            <a:miter lim="800000"/>
            <a:headEnd/>
            <a:tailEnd/>
          </a:ln>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000" dirty="0" smtClean="0">
                <a:latin typeface="Calibri" pitchFamily="34" charset="0"/>
              </a:rPr>
              <a:t>The </a:t>
            </a:r>
            <a:r>
              <a:rPr lang="en-US" altLang="en-US" sz="4000" b="1" i="1" dirty="0" smtClean="0">
                <a:latin typeface="Calibri" pitchFamily="34" charset="0"/>
              </a:rPr>
              <a:t>adventures</a:t>
            </a:r>
            <a:r>
              <a:rPr lang="en-US" altLang="en-US" sz="4000" dirty="0" smtClean="0">
                <a:latin typeface="Calibri" pitchFamily="34" charset="0"/>
              </a:rPr>
              <a:t> of Prolog!</a:t>
            </a:r>
            <a:endParaRPr lang="en-US" altLang="en-US" sz="4000" dirty="0" smtClean="0">
              <a:latin typeface="Calibri" pitchFamily="34" charset="0"/>
            </a:endParaRPr>
          </a:p>
        </p:txBody>
      </p:sp>
      <p:sp>
        <p:nvSpPr>
          <p:cNvPr id="6" name="Rectangle 5"/>
          <p:cNvSpPr>
            <a:spLocks noChangeArrowheads="1"/>
          </p:cNvSpPr>
          <p:nvPr/>
        </p:nvSpPr>
        <p:spPr bwMode="auto">
          <a:xfrm>
            <a:off x="4594047" y="4611509"/>
            <a:ext cx="4033486" cy="468489"/>
          </a:xfrm>
          <a:prstGeom prst="rect">
            <a:avLst/>
          </a:prstGeom>
          <a:solidFill>
            <a:schemeClr val="bg1">
              <a:lumMod val="85000"/>
            </a:schemeClr>
          </a:solidFill>
          <a:ln>
            <a:noFill/>
          </a:ln>
          <a:extLst/>
        </p:spPr>
        <p:txBody>
          <a:bodyPr lIns="90487" tIns="44450" rIns="90487" bIns="44450"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0"/>
              </a:spcBef>
            </a:pPr>
            <a:r>
              <a:rPr lang="en-US" altLang="en-US" dirty="0" smtClean="0">
                <a:latin typeface="Calibri" panose="020F0502020204030204" pitchFamily="34" charset="0"/>
                <a:cs typeface="Times New Roman" pitchFamily="18" charset="0"/>
              </a:rPr>
              <a:t>Our  </a:t>
            </a:r>
            <a:r>
              <a:rPr lang="en-US" altLang="en-US" b="1" dirty="0" smtClean="0">
                <a:latin typeface="Calibri" panose="020F0502020204030204" pitchFamily="34" charset="0"/>
                <a:cs typeface="Courier New" panose="02070309020205020404" pitchFamily="49" charset="0"/>
              </a:rPr>
              <a:t>path</a:t>
            </a:r>
            <a:r>
              <a:rPr lang="en-US" altLang="en-US" dirty="0" smtClean="0">
                <a:latin typeface="Calibri" panose="020F0502020204030204" pitchFamily="34" charset="0"/>
                <a:cs typeface="Times New Roman" pitchFamily="18" charset="0"/>
              </a:rPr>
              <a:t> has been twisty…</a:t>
            </a:r>
            <a:endParaRPr lang="en-US" altLang="en-US" dirty="0" smtClean="0">
              <a:latin typeface="Calibri" panose="020F0502020204030204" pitchFamily="34" charset="0"/>
              <a:cs typeface="Times New Roman" pitchFamily="18" charset="0"/>
            </a:endParaRPr>
          </a:p>
        </p:txBody>
      </p:sp>
      <p:sp>
        <p:nvSpPr>
          <p:cNvPr id="7" name="Rectangle 6"/>
          <p:cNvSpPr>
            <a:spLocks noChangeArrowheads="1"/>
          </p:cNvSpPr>
          <p:nvPr/>
        </p:nvSpPr>
        <p:spPr bwMode="auto">
          <a:xfrm>
            <a:off x="771184" y="1216820"/>
            <a:ext cx="2895600" cy="381000"/>
          </a:xfrm>
          <a:prstGeom prst="rect">
            <a:avLst/>
          </a:prstGeom>
          <a:noFill/>
          <a:ln>
            <a:noFill/>
          </a:ln>
          <a:extLst/>
        </p:spPr>
        <p:txBody>
          <a:bodyPr lIns="90487" tIns="44450" rIns="90487" bIns="44450"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0"/>
              </a:spcBef>
            </a:pPr>
            <a:r>
              <a:rPr lang="en-US" altLang="en-US" sz="2700" b="1" dirty="0" err="1" smtClean="0">
                <a:latin typeface="Cambria" panose="02040503050406030204" pitchFamily="18" charset="0"/>
                <a:cs typeface="Times New Roman" pitchFamily="18" charset="0"/>
              </a:rPr>
              <a:t>Hw</a:t>
            </a:r>
            <a:r>
              <a:rPr lang="en-US" altLang="en-US" sz="2700" b="1" dirty="0" smtClean="0">
                <a:latin typeface="Cambria" panose="02040503050406030204" pitchFamily="18" charset="0"/>
                <a:cs typeface="Times New Roman" pitchFamily="18" charset="0"/>
              </a:rPr>
              <a:t> #5, due 3/3</a:t>
            </a:r>
            <a:endParaRPr lang="en-US" altLang="en-US" sz="2700" b="1" dirty="0" smtClean="0">
              <a:latin typeface="Cambria" panose="02040503050406030204" pitchFamily="18" charset="0"/>
              <a:cs typeface="Times New Roman" pitchFamily="18" charset="0"/>
            </a:endParaRPr>
          </a:p>
        </p:txBody>
      </p:sp>
      <p:sp>
        <p:nvSpPr>
          <p:cNvPr id="3" name="TextBox 2"/>
          <p:cNvSpPr txBox="1"/>
          <p:nvPr/>
        </p:nvSpPr>
        <p:spPr bwMode="auto">
          <a:xfrm>
            <a:off x="304800" y="5105400"/>
            <a:ext cx="3124200" cy="323165"/>
          </a:xfrm>
          <a:prstGeom prst="rect">
            <a:avLst/>
          </a:prstGeom>
          <a:noFill/>
          <a:ln w="12700">
            <a:noFill/>
            <a:miter lim="800000"/>
            <a:headEnd/>
            <a:tailEnd/>
          </a:ln>
        </p:spPr>
        <p:txBody>
          <a:bodyPr wrap="square" rtlCol="0" anchor="ctr">
            <a:spAutoFit/>
          </a:bodyPr>
          <a:lstStyle/>
          <a:p>
            <a:pPr algn="l"/>
            <a:r>
              <a:rPr lang="en-US" sz="1500" b="1" dirty="0" smtClean="0">
                <a:latin typeface="Courier New" panose="02070309020205020404" pitchFamily="49" charset="0"/>
                <a:cs typeface="Courier New" panose="02070309020205020404" pitchFamily="49" charset="0"/>
              </a:rPr>
              <a:t>path(A, A, _ [A]).</a:t>
            </a:r>
            <a:endParaRPr lang="en-US" sz="1500" b="1" dirty="0">
              <a:latin typeface="Courier New" panose="02070309020205020404" pitchFamily="49" charset="0"/>
              <a:cs typeface="Courier New" panose="02070309020205020404" pitchFamily="49" charset="0"/>
            </a:endParaRPr>
          </a:p>
        </p:txBody>
      </p:sp>
      <p:sp>
        <p:nvSpPr>
          <p:cNvPr id="10" name="TextBox 9"/>
          <p:cNvSpPr txBox="1"/>
          <p:nvPr/>
        </p:nvSpPr>
        <p:spPr bwMode="auto">
          <a:xfrm>
            <a:off x="304800" y="5620435"/>
            <a:ext cx="6629400" cy="323165"/>
          </a:xfrm>
          <a:prstGeom prst="rect">
            <a:avLst/>
          </a:prstGeom>
          <a:noFill/>
          <a:ln w="12700">
            <a:noFill/>
            <a:miter lim="800000"/>
            <a:headEnd/>
            <a:tailEnd/>
          </a:ln>
        </p:spPr>
        <p:txBody>
          <a:bodyPr wrap="square" rtlCol="0" anchor="ctr">
            <a:spAutoFit/>
          </a:bodyPr>
          <a:lstStyle/>
          <a:p>
            <a:pPr algn="l"/>
            <a:r>
              <a:rPr lang="en-US" sz="1500" b="1" dirty="0" smtClean="0">
                <a:latin typeface="Courier New" panose="02070309020205020404" pitchFamily="49" charset="0"/>
                <a:cs typeface="Courier New" panose="02070309020205020404" pitchFamily="49" charset="0"/>
              </a:rPr>
              <a:t>path(A, B, [_|R], Path) :- path( A, B, R, Path).</a:t>
            </a:r>
            <a:endParaRPr lang="en-US" sz="1500" b="1" dirty="0">
              <a:latin typeface="Courier New" panose="02070309020205020404" pitchFamily="49" charset="0"/>
              <a:cs typeface="Courier New" panose="02070309020205020404" pitchFamily="49" charset="0"/>
            </a:endParaRPr>
          </a:p>
        </p:txBody>
      </p:sp>
      <p:sp>
        <p:nvSpPr>
          <p:cNvPr id="11" name="TextBox 10"/>
          <p:cNvSpPr txBox="1"/>
          <p:nvPr/>
        </p:nvSpPr>
        <p:spPr bwMode="auto">
          <a:xfrm>
            <a:off x="304800" y="6180456"/>
            <a:ext cx="8771468" cy="515526"/>
          </a:xfrm>
          <a:prstGeom prst="rect">
            <a:avLst/>
          </a:prstGeom>
          <a:noFill/>
          <a:ln w="12700">
            <a:noFill/>
            <a:miter lim="800000"/>
            <a:headEnd/>
            <a:tailEnd/>
          </a:ln>
        </p:spPr>
        <p:txBody>
          <a:bodyPr wrap="square" rtlCol="0" anchor="ctr">
            <a:spAutoFit/>
          </a:bodyPr>
          <a:lstStyle/>
          <a:p>
            <a:pPr algn="l">
              <a:lnSpc>
                <a:spcPts val="1200"/>
              </a:lnSpc>
            </a:pPr>
            <a:r>
              <a:rPr lang="en-US" sz="1500" b="1" dirty="0" smtClean="0">
                <a:latin typeface="Courier New" panose="02070309020205020404" pitchFamily="49" charset="0"/>
                <a:cs typeface="Courier New" panose="02070309020205020404" pitchFamily="49" charset="0"/>
              </a:rPr>
              <a:t>path(A, B, [[X,Y]|R], Path) :- path(A, X, R, PAX), </a:t>
            </a:r>
          </a:p>
          <a:p>
            <a:pPr algn="l">
              <a:lnSpc>
                <a:spcPts val="1200"/>
              </a:lnSpc>
            </a:pPr>
            <a:r>
              <a:rPr lang="en-US" sz="1500" b="1" dirty="0">
                <a:latin typeface="Courier New" panose="02070309020205020404" pitchFamily="49" charset="0"/>
                <a:cs typeface="Courier New" panose="02070309020205020404" pitchFamily="49" charset="0"/>
              </a:rPr>
              <a:t>	</a:t>
            </a:r>
            <a:r>
              <a:rPr lang="en-US" sz="1500" b="1" dirty="0" smtClean="0">
                <a:latin typeface="Courier New" panose="02070309020205020404" pitchFamily="49" charset="0"/>
                <a:cs typeface="Courier New" panose="02070309020205020404" pitchFamily="49" charset="0"/>
              </a:rPr>
              <a:t>		       </a:t>
            </a:r>
            <a:r>
              <a:rPr lang="en-US" sz="1500" b="1" dirty="0" smtClean="0">
                <a:latin typeface="Courier New" panose="02070309020205020404" pitchFamily="49" charset="0"/>
                <a:cs typeface="Courier New" panose="02070309020205020404" pitchFamily="49" charset="0"/>
              </a:rPr>
              <a:t>path(Y, B, R, PBY), append(PAX, PBY, Path).</a:t>
            </a:r>
            <a:endParaRPr lang="en-US" sz="1500" b="1" dirty="0">
              <a:latin typeface="Courier New" panose="02070309020205020404" pitchFamily="49" charset="0"/>
              <a:cs typeface="Courier New" panose="02070309020205020404" pitchFamily="49" charset="0"/>
            </a:endParaRPr>
          </a:p>
        </p:txBody>
      </p:sp>
      <p:sp>
        <p:nvSpPr>
          <p:cNvPr id="4" name="Right Arrow 3"/>
          <p:cNvSpPr/>
          <p:nvPr/>
        </p:nvSpPr>
        <p:spPr bwMode="auto">
          <a:xfrm rot="20679728">
            <a:off x="4004777" y="883767"/>
            <a:ext cx="1172897" cy="614385"/>
          </a:xfrm>
          <a:prstGeom prst="rightArrow">
            <a:avLst/>
          </a:prstGeom>
          <a:solidFill>
            <a:srgbClr val="CCFFC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ndParaRPr>
          </a:p>
        </p:txBody>
      </p:sp>
      <p:sp>
        <p:nvSpPr>
          <p:cNvPr id="13" name="Right Arrow 12"/>
          <p:cNvSpPr/>
          <p:nvPr/>
        </p:nvSpPr>
        <p:spPr bwMode="auto">
          <a:xfrm>
            <a:off x="1075984" y="1900239"/>
            <a:ext cx="952500" cy="531019"/>
          </a:xfrm>
          <a:prstGeom prst="rightArrow">
            <a:avLst/>
          </a:prstGeom>
          <a:solidFill>
            <a:srgbClr val="CCFFC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ndParaRPr>
          </a:p>
        </p:txBody>
      </p:sp>
      <p:sp>
        <p:nvSpPr>
          <p:cNvPr id="8" name="Rectangle 7"/>
          <p:cNvSpPr/>
          <p:nvPr/>
        </p:nvSpPr>
        <p:spPr>
          <a:xfrm rot="20678788">
            <a:off x="3961399" y="1057532"/>
            <a:ext cx="1156599" cy="276999"/>
          </a:xfrm>
          <a:prstGeom prst="rect">
            <a:avLst/>
          </a:prstGeom>
        </p:spPr>
        <p:txBody>
          <a:bodyPr wrap="none">
            <a:spAutoFit/>
          </a:bodyPr>
          <a:lstStyle/>
          <a:p>
            <a:r>
              <a:rPr lang="en-US" sz="1200" dirty="0" smtClean="0">
                <a:latin typeface="Calibri" panose="020F0502020204030204" pitchFamily="34" charset="0"/>
                <a:cs typeface="Times New Roman" pitchFamily="18" charset="0"/>
              </a:rPr>
              <a:t>spamventure.pl</a:t>
            </a:r>
            <a:endParaRPr lang="en-US" sz="1200" dirty="0">
              <a:latin typeface="Calibri" panose="020F0502020204030204" pitchFamily="34" charset="0"/>
            </a:endParaRPr>
          </a:p>
        </p:txBody>
      </p:sp>
      <p:sp>
        <p:nvSpPr>
          <p:cNvPr id="17" name="Rectangle 16"/>
          <p:cNvSpPr/>
          <p:nvPr/>
        </p:nvSpPr>
        <p:spPr>
          <a:xfrm>
            <a:off x="1183885" y="2019750"/>
            <a:ext cx="628698" cy="276999"/>
          </a:xfrm>
          <a:prstGeom prst="rect">
            <a:avLst/>
          </a:prstGeom>
        </p:spPr>
        <p:txBody>
          <a:bodyPr wrap="none">
            <a:spAutoFit/>
          </a:bodyPr>
          <a:lstStyle/>
          <a:p>
            <a:r>
              <a:rPr lang="en-US" sz="1200" dirty="0" smtClean="0">
                <a:latin typeface="Calibri" panose="020F0502020204030204" pitchFamily="34" charset="0"/>
                <a:cs typeface="Times New Roman" pitchFamily="18" charset="0"/>
              </a:rPr>
              <a:t>logic.pl</a:t>
            </a:r>
            <a:endParaRPr lang="en-US" sz="1200" dirty="0">
              <a:latin typeface="Calibri" panose="020F0502020204030204" pitchFamily="34" charset="0"/>
            </a:endParaRPr>
          </a:p>
        </p:txBody>
      </p:sp>
      <p:sp>
        <p:nvSpPr>
          <p:cNvPr id="18" name="Rectangle 17"/>
          <p:cNvSpPr/>
          <p:nvPr/>
        </p:nvSpPr>
        <p:spPr>
          <a:xfrm>
            <a:off x="2144195" y="2015529"/>
            <a:ext cx="1480085" cy="276999"/>
          </a:xfrm>
          <a:prstGeom prst="rect">
            <a:avLst/>
          </a:prstGeom>
        </p:spPr>
        <p:txBody>
          <a:bodyPr wrap="none">
            <a:spAutoFit/>
          </a:bodyPr>
          <a:lstStyle/>
          <a:p>
            <a:r>
              <a:rPr lang="en-US" sz="1200" dirty="0" smtClean="0">
                <a:latin typeface="Calibri" panose="020F0502020204030204" pitchFamily="34" charset="0"/>
                <a:cs typeface="Times New Roman" pitchFamily="18" charset="0"/>
              </a:rPr>
              <a:t>Logic-based analysis</a:t>
            </a:r>
            <a:endParaRPr lang="en-US" sz="1200" dirty="0">
              <a:latin typeface="Calibri" panose="020F0502020204030204" pitchFamily="34" charset="0"/>
            </a:endParaRPr>
          </a:p>
        </p:txBody>
      </p:sp>
      <p:sp>
        <p:nvSpPr>
          <p:cNvPr id="20" name="Right Arrow 19"/>
          <p:cNvSpPr/>
          <p:nvPr/>
        </p:nvSpPr>
        <p:spPr bwMode="auto">
          <a:xfrm>
            <a:off x="1075984" y="2512220"/>
            <a:ext cx="952500" cy="531019"/>
          </a:xfrm>
          <a:prstGeom prst="rightArrow">
            <a:avLst/>
          </a:prstGeom>
          <a:solidFill>
            <a:srgbClr val="CCFFC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ndParaRPr>
          </a:p>
        </p:txBody>
      </p:sp>
      <p:sp>
        <p:nvSpPr>
          <p:cNvPr id="19" name="Rectangle 18"/>
          <p:cNvSpPr/>
          <p:nvPr/>
        </p:nvSpPr>
        <p:spPr>
          <a:xfrm>
            <a:off x="1250409" y="2639229"/>
            <a:ext cx="495649" cy="276999"/>
          </a:xfrm>
          <a:prstGeom prst="rect">
            <a:avLst/>
          </a:prstGeom>
        </p:spPr>
        <p:txBody>
          <a:bodyPr wrap="none">
            <a:spAutoFit/>
          </a:bodyPr>
          <a:lstStyle/>
          <a:p>
            <a:pPr algn="ctr"/>
            <a:r>
              <a:rPr lang="en-US" sz="1200" dirty="0" smtClean="0">
                <a:latin typeface="Calibri" panose="020F0502020204030204" pitchFamily="34" charset="0"/>
                <a:cs typeface="Times New Roman" pitchFamily="18" charset="0"/>
              </a:rPr>
              <a:t>Java!</a:t>
            </a:r>
            <a:endParaRPr lang="en-US" sz="1200" dirty="0">
              <a:latin typeface="Calibri" panose="020F0502020204030204" pitchFamily="34" charset="0"/>
            </a:endParaRPr>
          </a:p>
        </p:txBody>
      </p:sp>
      <p:sp>
        <p:nvSpPr>
          <p:cNvPr id="21" name="Rectangle 20"/>
          <p:cNvSpPr/>
          <p:nvPr/>
        </p:nvSpPr>
        <p:spPr>
          <a:xfrm>
            <a:off x="2142784" y="2509839"/>
            <a:ext cx="2190536" cy="276999"/>
          </a:xfrm>
          <a:prstGeom prst="rect">
            <a:avLst/>
          </a:prstGeom>
        </p:spPr>
        <p:txBody>
          <a:bodyPr wrap="none">
            <a:spAutoFit/>
          </a:bodyPr>
          <a:lstStyle/>
          <a:p>
            <a:r>
              <a:rPr lang="en-US" sz="1200" dirty="0" smtClean="0">
                <a:latin typeface="Calibri" panose="020F0502020204030204" pitchFamily="34" charset="0"/>
                <a:cs typeface="Times New Roman" pitchFamily="18" charset="0"/>
              </a:rPr>
              <a:t>Getting Java and Eclipse running</a:t>
            </a:r>
            <a:endParaRPr lang="en-US" sz="1200" dirty="0">
              <a:latin typeface="Calibri" panose="020F0502020204030204" pitchFamily="34" charset="0"/>
            </a:endParaRPr>
          </a:p>
        </p:txBody>
      </p:sp>
      <p:sp>
        <p:nvSpPr>
          <p:cNvPr id="22" name="Rectangle 21"/>
          <p:cNvSpPr/>
          <p:nvPr/>
        </p:nvSpPr>
        <p:spPr>
          <a:xfrm>
            <a:off x="2142784" y="2718684"/>
            <a:ext cx="2353016" cy="276999"/>
          </a:xfrm>
          <a:prstGeom prst="rect">
            <a:avLst/>
          </a:prstGeom>
        </p:spPr>
        <p:txBody>
          <a:bodyPr wrap="none">
            <a:spAutoFit/>
          </a:bodyPr>
          <a:lstStyle/>
          <a:p>
            <a:r>
              <a:rPr lang="en-US" sz="1200" dirty="0" smtClean="0">
                <a:latin typeface="Calibri" panose="020F0502020204030204" pitchFamily="34" charset="0"/>
                <a:cs typeface="Times New Roman" pitchFamily="18" charset="0"/>
              </a:rPr>
              <a:t>anticipating the  </a:t>
            </a:r>
            <a:r>
              <a:rPr lang="en-US" sz="1200" i="1" dirty="0" smtClean="0">
                <a:latin typeface="Calibri" panose="020F0502020204030204" pitchFamily="34" charset="0"/>
                <a:cs typeface="Times New Roman" pitchFamily="18" charset="0"/>
              </a:rPr>
              <a:t>next </a:t>
            </a:r>
            <a:r>
              <a:rPr lang="en-US" sz="1200" dirty="0" smtClean="0">
                <a:latin typeface="Calibri" panose="020F0502020204030204" pitchFamily="34" charset="0"/>
                <a:cs typeface="Times New Roman" pitchFamily="18" charset="0"/>
              </a:rPr>
              <a:t>assignment…</a:t>
            </a:r>
            <a:endParaRPr lang="en-US" sz="1200" dirty="0">
              <a:latin typeface="Calibri" panose="020F0502020204030204" pitchFamily="34" charset="0"/>
            </a:endParaRPr>
          </a:p>
        </p:txBody>
      </p:sp>
      <p:sp>
        <p:nvSpPr>
          <p:cNvPr id="25" name="Rectangle 5"/>
          <p:cNvSpPr>
            <a:spLocks noChangeArrowheads="1"/>
          </p:cNvSpPr>
          <p:nvPr/>
        </p:nvSpPr>
        <p:spPr bwMode="auto">
          <a:xfrm>
            <a:off x="499705" y="3352800"/>
            <a:ext cx="3538895" cy="398817"/>
          </a:xfrm>
          <a:prstGeom prst="rect">
            <a:avLst/>
          </a:prstGeom>
          <a:solidFill>
            <a:srgbClr val="FFCCCC"/>
          </a:solidFill>
          <a:ln>
            <a:noFill/>
          </a:ln>
          <a:extLst/>
        </p:spPr>
        <p:txBody>
          <a:bodyPr lIns="90487" tIns="44450" rIns="90487" bIns="44450"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0"/>
              </a:spcBef>
            </a:pPr>
            <a:r>
              <a:rPr lang="en-US" altLang="en-US" sz="2000" dirty="0" err="1" smtClean="0">
                <a:latin typeface="Calibri" panose="020F0502020204030204" pitchFamily="34" charset="0"/>
                <a:cs typeface="Times New Roman" pitchFamily="18" charset="0"/>
              </a:rPr>
              <a:t>Takehome</a:t>
            </a:r>
            <a:r>
              <a:rPr lang="en-US" altLang="en-US" sz="2000" dirty="0" smtClean="0">
                <a:latin typeface="Calibri" panose="020F0502020204030204" pitchFamily="34" charset="0"/>
                <a:cs typeface="Times New Roman" pitchFamily="18" charset="0"/>
              </a:rPr>
              <a:t> </a:t>
            </a:r>
            <a:r>
              <a:rPr lang="en-US" altLang="en-US" sz="2000" b="1" dirty="0" smtClean="0">
                <a:latin typeface="Calibri" panose="020F0502020204030204" pitchFamily="34" charset="0"/>
                <a:cs typeface="Times New Roman" pitchFamily="18" charset="0"/>
              </a:rPr>
              <a:t>midterm</a:t>
            </a:r>
            <a:r>
              <a:rPr lang="en-US" altLang="en-US" sz="2000" dirty="0" smtClean="0">
                <a:latin typeface="Calibri" panose="020F0502020204030204" pitchFamily="34" charset="0"/>
                <a:cs typeface="Times New Roman" pitchFamily="18" charset="0"/>
              </a:rPr>
              <a:t> next week</a:t>
            </a:r>
            <a:endParaRPr lang="en-US" altLang="en-US" sz="2000" dirty="0" smtClean="0">
              <a:latin typeface="Calibri" panose="020F0502020204030204" pitchFamily="34" charset="0"/>
              <a:cs typeface="Times New Roman" pitchFamily="18" charset="0"/>
            </a:endParaRPr>
          </a:p>
        </p:txBody>
      </p:sp>
      <p:sp>
        <p:nvSpPr>
          <p:cNvPr id="26" name="Rectangle 5"/>
          <p:cNvSpPr>
            <a:spLocks noChangeArrowheads="1"/>
          </p:cNvSpPr>
          <p:nvPr/>
        </p:nvSpPr>
        <p:spPr bwMode="auto">
          <a:xfrm>
            <a:off x="499705" y="4020783"/>
            <a:ext cx="3538895" cy="398817"/>
          </a:xfrm>
          <a:prstGeom prst="rect">
            <a:avLst/>
          </a:prstGeom>
          <a:solidFill>
            <a:srgbClr val="CEC8FF"/>
          </a:solidFill>
          <a:ln w="12700">
            <a:noFill/>
            <a:miter lim="800000"/>
            <a:headEnd/>
            <a:tailEnd/>
          </a:ln>
          <a:extLst/>
        </p:spPr>
        <p:txBody>
          <a:bodyPr lIns="90487" tIns="44450" rIns="90487" bIns="44450"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0"/>
              </a:spcBef>
            </a:pPr>
            <a:r>
              <a:rPr lang="en-US" altLang="en-US" sz="2000" b="1" dirty="0" err="1" smtClean="0">
                <a:latin typeface="Calibri" panose="020F0502020204030204" pitchFamily="34" charset="0"/>
                <a:cs typeface="Times New Roman" pitchFamily="18" charset="0"/>
              </a:rPr>
              <a:t>Hw</a:t>
            </a:r>
            <a:r>
              <a:rPr lang="en-US" altLang="en-US" sz="2000" b="1" dirty="0" smtClean="0">
                <a:latin typeface="Calibri" panose="020F0502020204030204" pitchFamily="34" charset="0"/>
                <a:cs typeface="Times New Roman" pitchFamily="18" charset="0"/>
              </a:rPr>
              <a:t> #6 </a:t>
            </a:r>
            <a:r>
              <a:rPr lang="en-US" altLang="en-US" sz="2000" dirty="0" smtClean="0">
                <a:latin typeface="Calibri" panose="020F0502020204030204" pitchFamily="34" charset="0"/>
                <a:cs typeface="Times New Roman" pitchFamily="18" charset="0"/>
              </a:rPr>
              <a:t>will be due Fri. 3/14</a:t>
            </a:r>
            <a:endParaRPr lang="en-US" altLang="en-US" sz="2000" dirty="0" smtClean="0">
              <a:latin typeface="Calibri" panose="020F0502020204030204" pitchFamily="34" charset="0"/>
              <a:cs typeface="Times New Roman" pitchFamily="18" charset="0"/>
            </a:endParaRPr>
          </a:p>
        </p:txBody>
      </p:sp>
      <p:sp>
        <p:nvSpPr>
          <p:cNvPr id="9" name="Rectangle 8"/>
          <p:cNvSpPr/>
          <p:nvPr/>
        </p:nvSpPr>
        <p:spPr>
          <a:xfrm>
            <a:off x="2851856" y="5105400"/>
            <a:ext cx="934871" cy="323165"/>
          </a:xfrm>
          <a:prstGeom prst="rect">
            <a:avLst/>
          </a:prstGeom>
          <a:solidFill>
            <a:schemeClr val="bg1">
              <a:lumMod val="85000"/>
            </a:schemeClr>
          </a:solidFill>
        </p:spPr>
        <p:txBody>
          <a:bodyPr wrap="none">
            <a:spAutoFit/>
          </a:bodyPr>
          <a:lstStyle/>
          <a:p>
            <a:r>
              <a:rPr lang="en-US" sz="1500" dirty="0" smtClean="0">
                <a:latin typeface="Calibri" panose="020F0502020204030204" pitchFamily="34" charset="0"/>
                <a:cs typeface="Times New Roman" pitchFamily="18" charset="0"/>
              </a:rPr>
              <a:t>base case</a:t>
            </a:r>
            <a:endParaRPr lang="en-US" sz="1500" dirty="0"/>
          </a:p>
        </p:txBody>
      </p:sp>
      <p:sp>
        <p:nvSpPr>
          <p:cNvPr id="28" name="Rectangle 27"/>
          <p:cNvSpPr/>
          <p:nvPr/>
        </p:nvSpPr>
        <p:spPr>
          <a:xfrm>
            <a:off x="6466764" y="5620434"/>
            <a:ext cx="654346" cy="323165"/>
          </a:xfrm>
          <a:prstGeom prst="rect">
            <a:avLst/>
          </a:prstGeom>
          <a:solidFill>
            <a:schemeClr val="bg1">
              <a:lumMod val="85000"/>
            </a:schemeClr>
          </a:solidFill>
        </p:spPr>
        <p:txBody>
          <a:bodyPr wrap="none">
            <a:spAutoFit/>
          </a:bodyPr>
          <a:lstStyle/>
          <a:p>
            <a:r>
              <a:rPr lang="en-US" sz="1500" dirty="0" smtClean="0">
                <a:latin typeface="Calibri" panose="020F0502020204030204" pitchFamily="34" charset="0"/>
                <a:cs typeface="Times New Roman" pitchFamily="18" charset="0"/>
              </a:rPr>
              <a:t>lose it</a:t>
            </a:r>
            <a:endParaRPr lang="en-US" sz="1500" dirty="0"/>
          </a:p>
        </p:txBody>
      </p:sp>
      <p:sp>
        <p:nvSpPr>
          <p:cNvPr id="29" name="Rectangle 28"/>
          <p:cNvSpPr/>
          <p:nvPr/>
        </p:nvSpPr>
        <p:spPr>
          <a:xfrm>
            <a:off x="8305938" y="6019800"/>
            <a:ext cx="609462" cy="323165"/>
          </a:xfrm>
          <a:prstGeom prst="rect">
            <a:avLst/>
          </a:prstGeom>
          <a:solidFill>
            <a:schemeClr val="bg1">
              <a:lumMod val="85000"/>
            </a:schemeClr>
          </a:solidFill>
        </p:spPr>
        <p:txBody>
          <a:bodyPr wrap="none">
            <a:spAutoFit/>
          </a:bodyPr>
          <a:lstStyle/>
          <a:p>
            <a:r>
              <a:rPr lang="en-US" sz="1500" dirty="0" smtClean="0">
                <a:latin typeface="Calibri" panose="020F0502020204030204" pitchFamily="34" charset="0"/>
                <a:cs typeface="Times New Roman" pitchFamily="18" charset="0"/>
              </a:rPr>
              <a:t>use it</a:t>
            </a:r>
            <a:endParaRPr lang="en-US" sz="1500" dirty="0"/>
          </a:p>
        </p:txBody>
      </p:sp>
    </p:spTree>
    <p:extLst>
      <p:ext uri="{BB962C8B-B14F-4D97-AF65-F5344CB8AC3E}">
        <p14:creationId xmlns:p14="http://schemas.microsoft.com/office/powerpoint/2010/main" val="10639523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ounded Rectangle 74"/>
          <p:cNvSpPr>
            <a:spLocks noChangeArrowheads="1"/>
          </p:cNvSpPr>
          <p:nvPr/>
        </p:nvSpPr>
        <p:spPr bwMode="auto">
          <a:xfrm>
            <a:off x="152400" y="3505200"/>
            <a:ext cx="4572000" cy="1143000"/>
          </a:xfrm>
          <a:prstGeom prst="roundRect">
            <a:avLst>
              <a:gd name="adj" fmla="val 16667"/>
            </a:avLst>
          </a:prstGeom>
          <a:solidFill>
            <a:srgbClr val="CCECFF"/>
          </a:solidFill>
          <a:ln w="9525">
            <a:solidFill>
              <a:srgbClr val="0000FF"/>
            </a:solidFill>
            <a:round/>
            <a:headEnd/>
            <a:tailEnd/>
          </a:ln>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29699" name="Text Box 5"/>
          <p:cNvSpPr txBox="1">
            <a:spLocks noChangeArrowheads="1"/>
          </p:cNvSpPr>
          <p:nvPr/>
        </p:nvSpPr>
        <p:spPr bwMode="auto">
          <a:xfrm>
            <a:off x="515938" y="220663"/>
            <a:ext cx="80279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000" b="1">
                <a:solidFill>
                  <a:srgbClr val="000000"/>
                </a:solidFill>
                <a:latin typeface="Courier New" pitchFamily="49" charset="0"/>
                <a:cs typeface="Courier New" pitchFamily="49" charset="0"/>
              </a:rPr>
              <a:t>ifthen</a:t>
            </a:r>
          </a:p>
        </p:txBody>
      </p:sp>
      <p:sp>
        <p:nvSpPr>
          <p:cNvPr id="29700" name="Rectangle 9"/>
          <p:cNvSpPr>
            <a:spLocks noChangeArrowheads="1"/>
          </p:cNvSpPr>
          <p:nvPr/>
        </p:nvSpPr>
        <p:spPr bwMode="auto">
          <a:xfrm>
            <a:off x="5888038" y="2057400"/>
            <a:ext cx="1281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009900"/>
                </a:solidFill>
                <a:latin typeface="Courier New" pitchFamily="49" charset="0"/>
              </a:rPr>
              <a:t>ifthen</a:t>
            </a:r>
          </a:p>
        </p:txBody>
      </p:sp>
      <p:sp>
        <p:nvSpPr>
          <p:cNvPr id="29701" name="Rectangle 26"/>
          <p:cNvSpPr>
            <a:spLocks noChangeArrowheads="1"/>
          </p:cNvSpPr>
          <p:nvPr/>
        </p:nvSpPr>
        <p:spPr bwMode="auto">
          <a:xfrm>
            <a:off x="5395913" y="29257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x</a:t>
            </a:r>
            <a:endParaRPr lang="en-US" altLang="en-US">
              <a:solidFill>
                <a:srgbClr val="0000FF"/>
              </a:solidFill>
              <a:latin typeface="Times" pitchFamily="1" charset="0"/>
            </a:endParaRPr>
          </a:p>
        </p:txBody>
      </p:sp>
      <p:sp>
        <p:nvSpPr>
          <p:cNvPr id="29702" name="Rectangle 27"/>
          <p:cNvSpPr>
            <a:spLocks noChangeArrowheads="1"/>
          </p:cNvSpPr>
          <p:nvPr/>
        </p:nvSpPr>
        <p:spPr bwMode="auto">
          <a:xfrm>
            <a:off x="5853113" y="29257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a:solidFill>
                  <a:srgbClr val="0000FF"/>
                </a:solidFill>
                <a:latin typeface="Helvetica" pitchFamily="1" charset="0"/>
              </a:rPr>
              <a:t>y</a:t>
            </a:r>
          </a:p>
        </p:txBody>
      </p:sp>
      <p:sp>
        <p:nvSpPr>
          <p:cNvPr id="29703" name="Rectangle 28"/>
          <p:cNvSpPr>
            <a:spLocks noChangeArrowheads="1"/>
          </p:cNvSpPr>
          <p:nvPr/>
        </p:nvSpPr>
        <p:spPr bwMode="auto">
          <a:xfrm>
            <a:off x="6391275" y="3005138"/>
            <a:ext cx="1687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9900"/>
                </a:solidFill>
                <a:latin typeface="Courier New" pitchFamily="49" charset="0"/>
              </a:rPr>
              <a:t>[ifthen, x, y]</a:t>
            </a:r>
          </a:p>
        </p:txBody>
      </p:sp>
      <p:sp>
        <p:nvSpPr>
          <p:cNvPr id="29704" name="Rectangle 29"/>
          <p:cNvSpPr>
            <a:spLocks noChangeArrowheads="1"/>
          </p:cNvSpPr>
          <p:nvPr/>
        </p:nvSpPr>
        <p:spPr bwMode="auto">
          <a:xfrm>
            <a:off x="5548313" y="2697163"/>
            <a:ext cx="5572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a:solidFill>
                  <a:srgbClr val="0000FF"/>
                </a:solidFill>
                <a:latin typeface="Arial" pitchFamily="34" charset="0"/>
              </a:rPr>
              <a:t>Inputs</a:t>
            </a:r>
            <a:endParaRPr lang="en-US" altLang="en-US" sz="1600">
              <a:solidFill>
                <a:srgbClr val="0000FF"/>
              </a:solidFill>
              <a:latin typeface="Monaco" charset="0"/>
            </a:endParaRPr>
          </a:p>
        </p:txBody>
      </p:sp>
      <p:sp>
        <p:nvSpPr>
          <p:cNvPr id="29705" name="Rectangle 30"/>
          <p:cNvSpPr>
            <a:spLocks noChangeArrowheads="1"/>
          </p:cNvSpPr>
          <p:nvPr/>
        </p:nvSpPr>
        <p:spPr bwMode="auto">
          <a:xfrm>
            <a:off x="6843713" y="2697163"/>
            <a:ext cx="8382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a:solidFill>
                  <a:srgbClr val="000000"/>
                </a:solidFill>
                <a:latin typeface="Arial" pitchFamily="34" charset="0"/>
              </a:rPr>
              <a:t>Output</a:t>
            </a:r>
            <a:endParaRPr lang="en-US" altLang="en-US" sz="1600">
              <a:solidFill>
                <a:srgbClr val="000000"/>
              </a:solidFill>
              <a:latin typeface="Monaco" charset="0"/>
            </a:endParaRPr>
          </a:p>
        </p:txBody>
      </p:sp>
      <p:sp>
        <p:nvSpPr>
          <p:cNvPr id="29706" name="Rectangle 31"/>
          <p:cNvSpPr>
            <a:spLocks noChangeArrowheads="1"/>
          </p:cNvSpPr>
          <p:nvPr/>
        </p:nvSpPr>
        <p:spPr bwMode="auto">
          <a:xfrm>
            <a:off x="5387975" y="34210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29707" name="Rectangle 32"/>
          <p:cNvSpPr>
            <a:spLocks noChangeArrowheads="1"/>
          </p:cNvSpPr>
          <p:nvPr/>
        </p:nvSpPr>
        <p:spPr bwMode="auto">
          <a:xfrm>
            <a:off x="5853113" y="34210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29708" name="Rectangle 33"/>
          <p:cNvSpPr>
            <a:spLocks noChangeArrowheads="1"/>
          </p:cNvSpPr>
          <p:nvPr/>
        </p:nvSpPr>
        <p:spPr bwMode="auto">
          <a:xfrm>
            <a:off x="7072313" y="34210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1</a:t>
            </a:r>
            <a:endParaRPr lang="en-US" altLang="en-US">
              <a:solidFill>
                <a:srgbClr val="0000FF"/>
              </a:solidFill>
              <a:latin typeface="Times" pitchFamily="1" charset="0"/>
            </a:endParaRPr>
          </a:p>
        </p:txBody>
      </p:sp>
      <p:sp>
        <p:nvSpPr>
          <p:cNvPr id="29709" name="Rectangle 34"/>
          <p:cNvSpPr>
            <a:spLocks noChangeArrowheads="1"/>
          </p:cNvSpPr>
          <p:nvPr/>
        </p:nvSpPr>
        <p:spPr bwMode="auto">
          <a:xfrm>
            <a:off x="5387975" y="38401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29710" name="Rectangle 35"/>
          <p:cNvSpPr>
            <a:spLocks noChangeArrowheads="1"/>
          </p:cNvSpPr>
          <p:nvPr/>
        </p:nvSpPr>
        <p:spPr bwMode="auto">
          <a:xfrm>
            <a:off x="5853113" y="38401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29711" name="Rectangle 36"/>
          <p:cNvSpPr>
            <a:spLocks noChangeArrowheads="1"/>
          </p:cNvSpPr>
          <p:nvPr/>
        </p:nvSpPr>
        <p:spPr bwMode="auto">
          <a:xfrm>
            <a:off x="7072313" y="38401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1</a:t>
            </a:r>
            <a:endParaRPr lang="en-US" altLang="en-US">
              <a:solidFill>
                <a:srgbClr val="0000FF"/>
              </a:solidFill>
              <a:latin typeface="Times" pitchFamily="1" charset="0"/>
            </a:endParaRPr>
          </a:p>
        </p:txBody>
      </p:sp>
      <p:sp>
        <p:nvSpPr>
          <p:cNvPr id="29712" name="Rectangle 37"/>
          <p:cNvSpPr>
            <a:spLocks noChangeArrowheads="1"/>
          </p:cNvSpPr>
          <p:nvPr/>
        </p:nvSpPr>
        <p:spPr bwMode="auto">
          <a:xfrm>
            <a:off x="5387975" y="4244975"/>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29713" name="Rectangle 38"/>
          <p:cNvSpPr>
            <a:spLocks noChangeArrowheads="1"/>
          </p:cNvSpPr>
          <p:nvPr/>
        </p:nvSpPr>
        <p:spPr bwMode="auto">
          <a:xfrm>
            <a:off x="5853113" y="424497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29714" name="Rectangle 39"/>
          <p:cNvSpPr>
            <a:spLocks noChangeArrowheads="1"/>
          </p:cNvSpPr>
          <p:nvPr/>
        </p:nvSpPr>
        <p:spPr bwMode="auto">
          <a:xfrm>
            <a:off x="7072313" y="424497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0</a:t>
            </a:r>
            <a:endParaRPr lang="en-US" altLang="en-US">
              <a:solidFill>
                <a:srgbClr val="0000FF"/>
              </a:solidFill>
              <a:latin typeface="Times" pitchFamily="1" charset="0"/>
            </a:endParaRPr>
          </a:p>
        </p:txBody>
      </p:sp>
      <p:sp>
        <p:nvSpPr>
          <p:cNvPr id="29715" name="Rectangle 40"/>
          <p:cNvSpPr>
            <a:spLocks noChangeArrowheads="1"/>
          </p:cNvSpPr>
          <p:nvPr/>
        </p:nvSpPr>
        <p:spPr bwMode="auto">
          <a:xfrm>
            <a:off x="5386388" y="46021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29716" name="Rectangle 41"/>
          <p:cNvSpPr>
            <a:spLocks noChangeArrowheads="1"/>
          </p:cNvSpPr>
          <p:nvPr/>
        </p:nvSpPr>
        <p:spPr bwMode="auto">
          <a:xfrm>
            <a:off x="5851525" y="46021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29717" name="Rectangle 42"/>
          <p:cNvSpPr>
            <a:spLocks noChangeArrowheads="1"/>
          </p:cNvSpPr>
          <p:nvPr/>
        </p:nvSpPr>
        <p:spPr bwMode="auto">
          <a:xfrm>
            <a:off x="7070725" y="46021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1</a:t>
            </a:r>
            <a:endParaRPr lang="en-US" altLang="en-US">
              <a:solidFill>
                <a:srgbClr val="0000FF"/>
              </a:solidFill>
              <a:latin typeface="Times" pitchFamily="1" charset="0"/>
            </a:endParaRPr>
          </a:p>
        </p:txBody>
      </p:sp>
      <p:sp>
        <p:nvSpPr>
          <p:cNvPr id="29718" name="Rectangle 43"/>
          <p:cNvSpPr>
            <a:spLocks noChangeArrowheads="1"/>
          </p:cNvSpPr>
          <p:nvPr/>
        </p:nvSpPr>
        <p:spPr bwMode="auto">
          <a:xfrm>
            <a:off x="3097213" y="8382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29719" name="Rectangle 31"/>
          <p:cNvSpPr>
            <a:spLocks noChangeArrowheads="1"/>
          </p:cNvSpPr>
          <p:nvPr/>
        </p:nvSpPr>
        <p:spPr bwMode="auto">
          <a:xfrm>
            <a:off x="936625" y="1758950"/>
            <a:ext cx="1120775" cy="414338"/>
          </a:xfrm>
          <a:prstGeom prst="rect">
            <a:avLst/>
          </a:prstGeom>
          <a:solidFill>
            <a:srgbClr val="009900"/>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FFFFFF"/>
                </a:solidFill>
                <a:latin typeface="Calibri" pitchFamily="34" charset="0"/>
              </a:rPr>
              <a:t>42 == 42</a:t>
            </a:r>
          </a:p>
        </p:txBody>
      </p:sp>
      <p:sp>
        <p:nvSpPr>
          <p:cNvPr id="29720" name="Rectangle 31"/>
          <p:cNvSpPr>
            <a:spLocks noChangeArrowheads="1"/>
          </p:cNvSpPr>
          <p:nvPr/>
        </p:nvSpPr>
        <p:spPr bwMode="auto">
          <a:xfrm>
            <a:off x="3070225" y="1758950"/>
            <a:ext cx="1120775" cy="414338"/>
          </a:xfrm>
          <a:prstGeom prst="rect">
            <a:avLst/>
          </a:prstGeom>
          <a:solidFill>
            <a:srgbClr val="C00000"/>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FFFFFF"/>
                </a:solidFill>
                <a:latin typeface="Calibri" pitchFamily="34" charset="0"/>
              </a:rPr>
              <a:t>42 == 47</a:t>
            </a:r>
          </a:p>
        </p:txBody>
      </p:sp>
      <p:sp>
        <p:nvSpPr>
          <p:cNvPr id="29721" name="Rectangle 61"/>
          <p:cNvSpPr>
            <a:spLocks noChangeArrowheads="1"/>
          </p:cNvSpPr>
          <p:nvPr/>
        </p:nvSpPr>
        <p:spPr bwMode="auto">
          <a:xfrm>
            <a:off x="1141413" y="1277938"/>
            <a:ext cx="71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09900"/>
                </a:solidFill>
                <a:latin typeface="Calibri" pitchFamily="34" charset="0"/>
              </a:rPr>
              <a:t>true</a:t>
            </a:r>
            <a:endParaRPr lang="en-US" altLang="en-US">
              <a:solidFill>
                <a:srgbClr val="009900"/>
              </a:solidFill>
            </a:endParaRPr>
          </a:p>
        </p:txBody>
      </p:sp>
      <p:sp>
        <p:nvSpPr>
          <p:cNvPr id="29722" name="Rectangle 62"/>
          <p:cNvSpPr>
            <a:spLocks noChangeArrowheads="1"/>
          </p:cNvSpPr>
          <p:nvPr/>
        </p:nvSpPr>
        <p:spPr bwMode="auto">
          <a:xfrm>
            <a:off x="3235325" y="1277938"/>
            <a:ext cx="765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C00000"/>
                </a:solidFill>
                <a:latin typeface="Calibri" pitchFamily="34" charset="0"/>
              </a:rPr>
              <a:t>false</a:t>
            </a:r>
            <a:endParaRPr lang="en-US" altLang="en-US">
              <a:solidFill>
                <a:srgbClr val="C00000"/>
              </a:solidFill>
            </a:endParaRPr>
          </a:p>
        </p:txBody>
      </p:sp>
      <p:cxnSp>
        <p:nvCxnSpPr>
          <p:cNvPr id="29723" name="Straight Arrow Connector 64"/>
          <p:cNvCxnSpPr>
            <a:cxnSpLocks noChangeShapeType="1"/>
            <a:stCxn id="29715" idx="1"/>
          </p:cNvCxnSpPr>
          <p:nvPr/>
        </p:nvCxnSpPr>
        <p:spPr bwMode="auto">
          <a:xfrm flipH="1" flipV="1">
            <a:off x="4343400" y="4114800"/>
            <a:ext cx="1042988" cy="715963"/>
          </a:xfrm>
          <a:prstGeom prst="straightConnector1">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cxnSp>
      <p:sp>
        <p:nvSpPr>
          <p:cNvPr id="29724" name="Rectangle 65"/>
          <p:cNvSpPr>
            <a:spLocks noChangeArrowheads="1"/>
          </p:cNvSpPr>
          <p:nvPr/>
        </p:nvSpPr>
        <p:spPr bwMode="auto">
          <a:xfrm>
            <a:off x="533400" y="3886200"/>
            <a:ext cx="357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a:solidFill>
                  <a:srgbClr val="000000"/>
                </a:solidFill>
                <a:latin typeface="Calibri" pitchFamily="34" charset="0"/>
              </a:rPr>
              <a:t>if</a:t>
            </a:r>
            <a:endParaRPr lang="en-US" altLang="en-US" b="1">
              <a:solidFill>
                <a:srgbClr val="000000"/>
              </a:solidFill>
            </a:endParaRPr>
          </a:p>
        </p:txBody>
      </p:sp>
      <p:sp>
        <p:nvSpPr>
          <p:cNvPr id="29725" name="Rectangle 67"/>
          <p:cNvSpPr>
            <a:spLocks noChangeArrowheads="1"/>
          </p:cNvSpPr>
          <p:nvPr/>
        </p:nvSpPr>
        <p:spPr bwMode="auto">
          <a:xfrm>
            <a:off x="2162175" y="3886200"/>
            <a:ext cx="83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100" b="1">
                <a:solidFill>
                  <a:srgbClr val="000000"/>
                </a:solidFill>
                <a:latin typeface="Calibri" pitchFamily="34" charset="0"/>
              </a:rPr>
              <a:t>then</a:t>
            </a:r>
            <a:endParaRPr lang="en-US" altLang="en-US" sz="2100" b="1">
              <a:solidFill>
                <a:srgbClr val="000000"/>
              </a:solidFill>
            </a:endParaRPr>
          </a:p>
        </p:txBody>
      </p:sp>
      <p:sp>
        <p:nvSpPr>
          <p:cNvPr id="29726" name="Rectangle 31"/>
          <p:cNvSpPr>
            <a:spLocks noChangeArrowheads="1"/>
          </p:cNvSpPr>
          <p:nvPr/>
        </p:nvSpPr>
        <p:spPr bwMode="auto">
          <a:xfrm>
            <a:off x="990600" y="3886200"/>
            <a:ext cx="1120775" cy="415925"/>
          </a:xfrm>
          <a:prstGeom prst="rect">
            <a:avLst/>
          </a:prstGeom>
          <a:solidFill>
            <a:srgbClr val="009900"/>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FFFFFF"/>
                </a:solidFill>
                <a:latin typeface="Calibri" pitchFamily="34" charset="0"/>
              </a:rPr>
              <a:t>42 == 42</a:t>
            </a:r>
          </a:p>
        </p:txBody>
      </p:sp>
      <p:sp>
        <p:nvSpPr>
          <p:cNvPr id="29727" name="Rectangle 31"/>
          <p:cNvSpPr>
            <a:spLocks noChangeArrowheads="1"/>
          </p:cNvSpPr>
          <p:nvPr/>
        </p:nvSpPr>
        <p:spPr bwMode="auto">
          <a:xfrm>
            <a:off x="3048000" y="3886200"/>
            <a:ext cx="1120775" cy="415925"/>
          </a:xfrm>
          <a:prstGeom prst="rect">
            <a:avLst/>
          </a:prstGeom>
          <a:solidFill>
            <a:srgbClr val="009900"/>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FFFFFF"/>
                </a:solidFill>
                <a:latin typeface="Calibri" pitchFamily="34" charset="0"/>
              </a:rPr>
              <a:t>42 == 42</a:t>
            </a:r>
          </a:p>
        </p:txBody>
      </p:sp>
      <p:sp>
        <p:nvSpPr>
          <p:cNvPr id="29728" name="Ink 67"/>
          <p:cNvSpPr>
            <a:spLocks noRot="1" noChangeAspect="1" noEditPoints="1" noChangeArrowheads="1" noChangeShapeType="1" noTextEdit="1"/>
          </p:cNvSpPr>
          <p:nvPr/>
        </p:nvSpPr>
        <p:spPr bwMode="auto">
          <a:xfrm>
            <a:off x="3227388" y="5362575"/>
            <a:ext cx="9525" cy="7938"/>
          </a:xfrm>
          <a:custGeom>
            <a:avLst/>
            <a:gdLst>
              <a:gd name="T0" fmla="*/ 2147483647 w 26"/>
              <a:gd name="T1" fmla="*/ 2147483647 h 18"/>
              <a:gd name="T2" fmla="*/ 0 w 26"/>
              <a:gd name="T3" fmla="*/ 2147483647 h 18"/>
              <a:gd name="T4" fmla="*/ 0 60000 65536"/>
              <a:gd name="T5" fmla="*/ 0 60000 65536"/>
              <a:gd name="T6" fmla="*/ 0 w 26"/>
              <a:gd name="T7" fmla="*/ 0 h 18"/>
              <a:gd name="T8" fmla="*/ 26 w 26"/>
              <a:gd name="T9" fmla="*/ 18 h 18"/>
            </a:gdLst>
            <a:ahLst/>
            <a:cxnLst>
              <a:cxn ang="T4">
                <a:pos x="T0" y="T1"/>
              </a:cxn>
              <a:cxn ang="T5">
                <a:pos x="T2" y="T3"/>
              </a:cxn>
            </a:cxnLst>
            <a:rect l="T6" t="T7" r="T8" b="T9"/>
            <a:pathLst>
              <a:path w="26" h="18" extrusionOk="0">
                <a:moveTo>
                  <a:pt x="25" y="17"/>
                </a:moveTo>
                <a:cubicBezTo>
                  <a:pt x="19" y="-4"/>
                  <a:pt x="20" y="-1"/>
                  <a:pt x="0" y="9"/>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29" name="Rectangle 7"/>
          <p:cNvSpPr>
            <a:spLocks noChangeArrowheads="1"/>
          </p:cNvSpPr>
          <p:nvPr/>
        </p:nvSpPr>
        <p:spPr bwMode="auto">
          <a:xfrm>
            <a:off x="201613" y="4724400"/>
            <a:ext cx="4473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333FF"/>
                </a:solidFill>
                <a:latin typeface="Cambria" pitchFamily="18" charset="0"/>
              </a:rPr>
              <a:t>This blue statement is </a:t>
            </a:r>
            <a:r>
              <a:rPr lang="en-US" altLang="en-US" b="1">
                <a:solidFill>
                  <a:srgbClr val="009200"/>
                </a:solidFill>
                <a:latin typeface="Cambria" pitchFamily="18" charset="0"/>
              </a:rPr>
              <a:t>true</a:t>
            </a:r>
            <a:r>
              <a:rPr lang="en-US" altLang="en-US">
                <a:solidFill>
                  <a:srgbClr val="0333FF"/>
                </a:solidFill>
                <a:latin typeface="Cambria" pitchFamily="18" charset="0"/>
              </a:rPr>
              <a:t>.</a:t>
            </a:r>
          </a:p>
        </p:txBody>
      </p:sp>
    </p:spTree>
    <p:extLst>
      <p:ext uri="{BB962C8B-B14F-4D97-AF65-F5344CB8AC3E}">
        <p14:creationId xmlns:p14="http://schemas.microsoft.com/office/powerpoint/2010/main" val="24270238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ounded Rectangle 74"/>
          <p:cNvSpPr>
            <a:spLocks noChangeArrowheads="1"/>
          </p:cNvSpPr>
          <p:nvPr/>
        </p:nvSpPr>
        <p:spPr bwMode="auto">
          <a:xfrm>
            <a:off x="152400" y="3505200"/>
            <a:ext cx="4572000" cy="1143000"/>
          </a:xfrm>
          <a:prstGeom prst="roundRect">
            <a:avLst>
              <a:gd name="adj" fmla="val 16667"/>
            </a:avLst>
          </a:prstGeom>
          <a:solidFill>
            <a:srgbClr val="CCECFF"/>
          </a:solidFill>
          <a:ln w="9525">
            <a:solidFill>
              <a:srgbClr val="0000FF"/>
            </a:solidFill>
            <a:round/>
            <a:headEnd/>
            <a:tailEnd/>
          </a:ln>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30723" name="Rectangle 7"/>
          <p:cNvSpPr>
            <a:spLocks noChangeArrowheads="1"/>
          </p:cNvSpPr>
          <p:nvPr/>
        </p:nvSpPr>
        <p:spPr bwMode="auto">
          <a:xfrm>
            <a:off x="201613" y="4724400"/>
            <a:ext cx="4473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333FF"/>
                </a:solidFill>
                <a:latin typeface="Cambria" pitchFamily="18" charset="0"/>
              </a:rPr>
              <a:t>This blue statement is </a:t>
            </a:r>
            <a:r>
              <a:rPr lang="en-US" altLang="en-US" b="1">
                <a:solidFill>
                  <a:srgbClr val="C00000"/>
                </a:solidFill>
                <a:latin typeface="Cambria" pitchFamily="18" charset="0"/>
              </a:rPr>
              <a:t>false</a:t>
            </a:r>
            <a:r>
              <a:rPr lang="en-US" altLang="en-US">
                <a:solidFill>
                  <a:srgbClr val="0333FF"/>
                </a:solidFill>
                <a:latin typeface="Cambria" pitchFamily="18" charset="0"/>
              </a:rPr>
              <a:t>.</a:t>
            </a:r>
          </a:p>
        </p:txBody>
      </p:sp>
      <p:sp>
        <p:nvSpPr>
          <p:cNvPr id="30724" name="Rectangle 9"/>
          <p:cNvSpPr>
            <a:spLocks noChangeArrowheads="1"/>
          </p:cNvSpPr>
          <p:nvPr/>
        </p:nvSpPr>
        <p:spPr bwMode="auto">
          <a:xfrm>
            <a:off x="5888038" y="2057400"/>
            <a:ext cx="1281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009900"/>
                </a:solidFill>
                <a:latin typeface="Courier New" pitchFamily="49" charset="0"/>
              </a:rPr>
              <a:t>ifthen</a:t>
            </a:r>
          </a:p>
        </p:txBody>
      </p:sp>
      <p:sp>
        <p:nvSpPr>
          <p:cNvPr id="30725" name="Rectangle 26"/>
          <p:cNvSpPr>
            <a:spLocks noChangeArrowheads="1"/>
          </p:cNvSpPr>
          <p:nvPr/>
        </p:nvSpPr>
        <p:spPr bwMode="auto">
          <a:xfrm>
            <a:off x="5395913" y="29257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x</a:t>
            </a:r>
            <a:endParaRPr lang="en-US" altLang="en-US">
              <a:solidFill>
                <a:srgbClr val="0000FF"/>
              </a:solidFill>
              <a:latin typeface="Times" pitchFamily="1" charset="0"/>
            </a:endParaRPr>
          </a:p>
        </p:txBody>
      </p:sp>
      <p:sp>
        <p:nvSpPr>
          <p:cNvPr id="30726" name="Rectangle 27"/>
          <p:cNvSpPr>
            <a:spLocks noChangeArrowheads="1"/>
          </p:cNvSpPr>
          <p:nvPr/>
        </p:nvSpPr>
        <p:spPr bwMode="auto">
          <a:xfrm>
            <a:off x="5853113" y="29257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a:solidFill>
                  <a:srgbClr val="0000FF"/>
                </a:solidFill>
                <a:latin typeface="Helvetica" pitchFamily="1" charset="0"/>
              </a:rPr>
              <a:t>y</a:t>
            </a:r>
          </a:p>
        </p:txBody>
      </p:sp>
      <p:sp>
        <p:nvSpPr>
          <p:cNvPr id="30727" name="Rectangle 28"/>
          <p:cNvSpPr>
            <a:spLocks noChangeArrowheads="1"/>
          </p:cNvSpPr>
          <p:nvPr/>
        </p:nvSpPr>
        <p:spPr bwMode="auto">
          <a:xfrm>
            <a:off x="6391275" y="3005138"/>
            <a:ext cx="1687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9900"/>
                </a:solidFill>
                <a:latin typeface="Courier New" pitchFamily="49" charset="0"/>
              </a:rPr>
              <a:t>[ifthen, x, y]</a:t>
            </a:r>
          </a:p>
        </p:txBody>
      </p:sp>
      <p:sp>
        <p:nvSpPr>
          <p:cNvPr id="30728" name="Rectangle 29"/>
          <p:cNvSpPr>
            <a:spLocks noChangeArrowheads="1"/>
          </p:cNvSpPr>
          <p:nvPr/>
        </p:nvSpPr>
        <p:spPr bwMode="auto">
          <a:xfrm>
            <a:off x="5548313" y="2697163"/>
            <a:ext cx="5572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a:solidFill>
                  <a:srgbClr val="0000FF"/>
                </a:solidFill>
                <a:latin typeface="Arial" pitchFamily="34" charset="0"/>
              </a:rPr>
              <a:t>Inputs</a:t>
            </a:r>
            <a:endParaRPr lang="en-US" altLang="en-US" sz="1600">
              <a:solidFill>
                <a:srgbClr val="0000FF"/>
              </a:solidFill>
              <a:latin typeface="Monaco" charset="0"/>
            </a:endParaRPr>
          </a:p>
        </p:txBody>
      </p:sp>
      <p:sp>
        <p:nvSpPr>
          <p:cNvPr id="30729" name="Rectangle 30"/>
          <p:cNvSpPr>
            <a:spLocks noChangeArrowheads="1"/>
          </p:cNvSpPr>
          <p:nvPr/>
        </p:nvSpPr>
        <p:spPr bwMode="auto">
          <a:xfrm>
            <a:off x="6843713" y="2697163"/>
            <a:ext cx="8382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a:solidFill>
                  <a:srgbClr val="000000"/>
                </a:solidFill>
                <a:latin typeface="Arial" pitchFamily="34" charset="0"/>
              </a:rPr>
              <a:t>Output</a:t>
            </a:r>
            <a:endParaRPr lang="en-US" altLang="en-US" sz="1600">
              <a:solidFill>
                <a:srgbClr val="000000"/>
              </a:solidFill>
              <a:latin typeface="Monaco" charset="0"/>
            </a:endParaRPr>
          </a:p>
        </p:txBody>
      </p:sp>
      <p:sp>
        <p:nvSpPr>
          <p:cNvPr id="30730" name="Rectangle 31"/>
          <p:cNvSpPr>
            <a:spLocks noChangeArrowheads="1"/>
          </p:cNvSpPr>
          <p:nvPr/>
        </p:nvSpPr>
        <p:spPr bwMode="auto">
          <a:xfrm>
            <a:off x="5387975" y="34210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30731" name="Rectangle 32"/>
          <p:cNvSpPr>
            <a:spLocks noChangeArrowheads="1"/>
          </p:cNvSpPr>
          <p:nvPr/>
        </p:nvSpPr>
        <p:spPr bwMode="auto">
          <a:xfrm>
            <a:off x="5853113" y="34210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30732" name="Rectangle 33"/>
          <p:cNvSpPr>
            <a:spLocks noChangeArrowheads="1"/>
          </p:cNvSpPr>
          <p:nvPr/>
        </p:nvSpPr>
        <p:spPr bwMode="auto">
          <a:xfrm>
            <a:off x="7072313" y="34210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1</a:t>
            </a:r>
            <a:endParaRPr lang="en-US" altLang="en-US">
              <a:solidFill>
                <a:srgbClr val="0000FF"/>
              </a:solidFill>
              <a:latin typeface="Times" pitchFamily="1" charset="0"/>
            </a:endParaRPr>
          </a:p>
        </p:txBody>
      </p:sp>
      <p:sp>
        <p:nvSpPr>
          <p:cNvPr id="30733" name="Rectangle 34"/>
          <p:cNvSpPr>
            <a:spLocks noChangeArrowheads="1"/>
          </p:cNvSpPr>
          <p:nvPr/>
        </p:nvSpPr>
        <p:spPr bwMode="auto">
          <a:xfrm>
            <a:off x="5387975" y="38401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30734" name="Rectangle 35"/>
          <p:cNvSpPr>
            <a:spLocks noChangeArrowheads="1"/>
          </p:cNvSpPr>
          <p:nvPr/>
        </p:nvSpPr>
        <p:spPr bwMode="auto">
          <a:xfrm>
            <a:off x="5853113" y="38401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30735" name="Rectangle 36"/>
          <p:cNvSpPr>
            <a:spLocks noChangeArrowheads="1"/>
          </p:cNvSpPr>
          <p:nvPr/>
        </p:nvSpPr>
        <p:spPr bwMode="auto">
          <a:xfrm>
            <a:off x="7072313" y="38401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1</a:t>
            </a:r>
            <a:endParaRPr lang="en-US" altLang="en-US">
              <a:solidFill>
                <a:srgbClr val="0000FF"/>
              </a:solidFill>
              <a:latin typeface="Times" pitchFamily="1" charset="0"/>
            </a:endParaRPr>
          </a:p>
        </p:txBody>
      </p:sp>
      <p:sp>
        <p:nvSpPr>
          <p:cNvPr id="30736" name="Rectangle 37"/>
          <p:cNvSpPr>
            <a:spLocks noChangeArrowheads="1"/>
          </p:cNvSpPr>
          <p:nvPr/>
        </p:nvSpPr>
        <p:spPr bwMode="auto">
          <a:xfrm>
            <a:off x="5387975" y="4244975"/>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30737" name="Rectangle 38"/>
          <p:cNvSpPr>
            <a:spLocks noChangeArrowheads="1"/>
          </p:cNvSpPr>
          <p:nvPr/>
        </p:nvSpPr>
        <p:spPr bwMode="auto">
          <a:xfrm>
            <a:off x="5853113" y="424497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30738" name="Rectangle 39"/>
          <p:cNvSpPr>
            <a:spLocks noChangeArrowheads="1"/>
          </p:cNvSpPr>
          <p:nvPr/>
        </p:nvSpPr>
        <p:spPr bwMode="auto">
          <a:xfrm>
            <a:off x="7072313" y="424497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0</a:t>
            </a:r>
            <a:endParaRPr lang="en-US" altLang="en-US">
              <a:solidFill>
                <a:srgbClr val="0000FF"/>
              </a:solidFill>
              <a:latin typeface="Times" pitchFamily="1" charset="0"/>
            </a:endParaRPr>
          </a:p>
        </p:txBody>
      </p:sp>
      <p:sp>
        <p:nvSpPr>
          <p:cNvPr id="30739" name="Rectangle 40"/>
          <p:cNvSpPr>
            <a:spLocks noChangeArrowheads="1"/>
          </p:cNvSpPr>
          <p:nvPr/>
        </p:nvSpPr>
        <p:spPr bwMode="auto">
          <a:xfrm>
            <a:off x="5386388" y="46021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30740" name="Rectangle 41"/>
          <p:cNvSpPr>
            <a:spLocks noChangeArrowheads="1"/>
          </p:cNvSpPr>
          <p:nvPr/>
        </p:nvSpPr>
        <p:spPr bwMode="auto">
          <a:xfrm>
            <a:off x="5851525" y="46021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30741" name="Rectangle 42"/>
          <p:cNvSpPr>
            <a:spLocks noChangeArrowheads="1"/>
          </p:cNvSpPr>
          <p:nvPr/>
        </p:nvSpPr>
        <p:spPr bwMode="auto">
          <a:xfrm>
            <a:off x="7070725" y="46021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1</a:t>
            </a:r>
            <a:endParaRPr lang="en-US" altLang="en-US">
              <a:solidFill>
                <a:srgbClr val="0000FF"/>
              </a:solidFill>
              <a:latin typeface="Times" pitchFamily="1" charset="0"/>
            </a:endParaRPr>
          </a:p>
        </p:txBody>
      </p:sp>
      <p:sp>
        <p:nvSpPr>
          <p:cNvPr id="30742" name="Rectangle 43"/>
          <p:cNvSpPr>
            <a:spLocks noChangeArrowheads="1"/>
          </p:cNvSpPr>
          <p:nvPr/>
        </p:nvSpPr>
        <p:spPr bwMode="auto">
          <a:xfrm>
            <a:off x="2986088" y="15414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cxnSp>
        <p:nvCxnSpPr>
          <p:cNvPr id="30743" name="Straight Arrow Connector 64"/>
          <p:cNvCxnSpPr>
            <a:cxnSpLocks noChangeShapeType="1"/>
            <a:stCxn id="30736" idx="1"/>
          </p:cNvCxnSpPr>
          <p:nvPr/>
        </p:nvCxnSpPr>
        <p:spPr bwMode="auto">
          <a:xfrm flipH="1" flipV="1">
            <a:off x="4343400" y="4114800"/>
            <a:ext cx="1044575" cy="358775"/>
          </a:xfrm>
          <a:prstGeom prst="straightConnector1">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cxnSp>
      <p:sp>
        <p:nvSpPr>
          <p:cNvPr id="30744" name="Rectangle 65"/>
          <p:cNvSpPr>
            <a:spLocks noChangeArrowheads="1"/>
          </p:cNvSpPr>
          <p:nvPr/>
        </p:nvSpPr>
        <p:spPr bwMode="auto">
          <a:xfrm>
            <a:off x="533400" y="3886200"/>
            <a:ext cx="357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a:solidFill>
                  <a:srgbClr val="000000"/>
                </a:solidFill>
                <a:latin typeface="Calibri" pitchFamily="34" charset="0"/>
              </a:rPr>
              <a:t>if</a:t>
            </a:r>
            <a:endParaRPr lang="en-US" altLang="en-US" b="1">
              <a:solidFill>
                <a:srgbClr val="000000"/>
              </a:solidFill>
            </a:endParaRPr>
          </a:p>
        </p:txBody>
      </p:sp>
      <p:sp>
        <p:nvSpPr>
          <p:cNvPr id="30745" name="Rectangle 67"/>
          <p:cNvSpPr>
            <a:spLocks noChangeArrowheads="1"/>
          </p:cNvSpPr>
          <p:nvPr/>
        </p:nvSpPr>
        <p:spPr bwMode="auto">
          <a:xfrm>
            <a:off x="2162175" y="3886200"/>
            <a:ext cx="83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100" b="1">
                <a:solidFill>
                  <a:srgbClr val="000000"/>
                </a:solidFill>
                <a:latin typeface="Calibri" pitchFamily="34" charset="0"/>
              </a:rPr>
              <a:t>then</a:t>
            </a:r>
            <a:endParaRPr lang="en-US" altLang="en-US" sz="2100" b="1">
              <a:solidFill>
                <a:srgbClr val="000000"/>
              </a:solidFill>
            </a:endParaRPr>
          </a:p>
        </p:txBody>
      </p:sp>
      <p:sp>
        <p:nvSpPr>
          <p:cNvPr id="30746" name="Rectangle 31"/>
          <p:cNvSpPr>
            <a:spLocks noChangeArrowheads="1"/>
          </p:cNvSpPr>
          <p:nvPr/>
        </p:nvSpPr>
        <p:spPr bwMode="auto">
          <a:xfrm>
            <a:off x="990600" y="3886200"/>
            <a:ext cx="1120775" cy="415925"/>
          </a:xfrm>
          <a:prstGeom prst="rect">
            <a:avLst/>
          </a:prstGeom>
          <a:solidFill>
            <a:srgbClr val="009900"/>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FFFFFF"/>
                </a:solidFill>
                <a:latin typeface="Calibri" pitchFamily="34" charset="0"/>
              </a:rPr>
              <a:t>42 == 42</a:t>
            </a:r>
          </a:p>
        </p:txBody>
      </p:sp>
      <p:sp>
        <p:nvSpPr>
          <p:cNvPr id="30747" name="Rectangle 31"/>
          <p:cNvSpPr>
            <a:spLocks noChangeArrowheads="1"/>
          </p:cNvSpPr>
          <p:nvPr/>
        </p:nvSpPr>
        <p:spPr bwMode="auto">
          <a:xfrm>
            <a:off x="3048000" y="3886200"/>
            <a:ext cx="1120775" cy="415925"/>
          </a:xfrm>
          <a:prstGeom prst="rect">
            <a:avLst/>
          </a:prstGeom>
          <a:solidFill>
            <a:srgbClr val="C00000"/>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FFFFFF"/>
                </a:solidFill>
                <a:latin typeface="Calibri" pitchFamily="34" charset="0"/>
              </a:rPr>
              <a:t>42 == 47</a:t>
            </a:r>
          </a:p>
        </p:txBody>
      </p:sp>
      <p:sp>
        <p:nvSpPr>
          <p:cNvPr id="30748" name="Ink 67"/>
          <p:cNvSpPr>
            <a:spLocks noRot="1" noChangeAspect="1" noEditPoints="1" noChangeArrowheads="1" noChangeShapeType="1" noTextEdit="1"/>
          </p:cNvSpPr>
          <p:nvPr/>
        </p:nvSpPr>
        <p:spPr bwMode="auto">
          <a:xfrm>
            <a:off x="3227388" y="5362575"/>
            <a:ext cx="9525" cy="7938"/>
          </a:xfrm>
          <a:custGeom>
            <a:avLst/>
            <a:gdLst>
              <a:gd name="T0" fmla="*/ 2147483647 w 26"/>
              <a:gd name="T1" fmla="*/ 2147483647 h 18"/>
              <a:gd name="T2" fmla="*/ 0 w 26"/>
              <a:gd name="T3" fmla="*/ 2147483647 h 18"/>
              <a:gd name="T4" fmla="*/ 0 60000 65536"/>
              <a:gd name="T5" fmla="*/ 0 60000 65536"/>
              <a:gd name="T6" fmla="*/ 0 w 26"/>
              <a:gd name="T7" fmla="*/ 0 h 18"/>
              <a:gd name="T8" fmla="*/ 26 w 26"/>
              <a:gd name="T9" fmla="*/ 18 h 18"/>
            </a:gdLst>
            <a:ahLst/>
            <a:cxnLst>
              <a:cxn ang="T4">
                <a:pos x="T0" y="T1"/>
              </a:cxn>
              <a:cxn ang="T5">
                <a:pos x="T2" y="T3"/>
              </a:cxn>
            </a:cxnLst>
            <a:rect l="T6" t="T7" r="T8" b="T9"/>
            <a:pathLst>
              <a:path w="26" h="18" extrusionOk="0">
                <a:moveTo>
                  <a:pt x="25" y="17"/>
                </a:moveTo>
                <a:cubicBezTo>
                  <a:pt x="19" y="-4"/>
                  <a:pt x="20" y="-1"/>
                  <a:pt x="0" y="9"/>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49" name="Text Box 5"/>
          <p:cNvSpPr txBox="1">
            <a:spLocks noChangeArrowheads="1"/>
          </p:cNvSpPr>
          <p:nvPr/>
        </p:nvSpPr>
        <p:spPr bwMode="auto">
          <a:xfrm>
            <a:off x="515938" y="220663"/>
            <a:ext cx="80279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000" b="1">
                <a:solidFill>
                  <a:srgbClr val="000000"/>
                </a:solidFill>
                <a:latin typeface="Courier New" pitchFamily="49" charset="0"/>
                <a:cs typeface="Courier New" pitchFamily="49" charset="0"/>
              </a:rPr>
              <a:t>ifthen</a:t>
            </a:r>
          </a:p>
        </p:txBody>
      </p:sp>
      <p:sp>
        <p:nvSpPr>
          <p:cNvPr id="30750" name="Rectangle 43"/>
          <p:cNvSpPr>
            <a:spLocks noChangeArrowheads="1"/>
          </p:cNvSpPr>
          <p:nvPr/>
        </p:nvSpPr>
        <p:spPr bwMode="auto">
          <a:xfrm>
            <a:off x="3097213" y="8382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30751" name="Rectangle 31"/>
          <p:cNvSpPr>
            <a:spLocks noChangeArrowheads="1"/>
          </p:cNvSpPr>
          <p:nvPr/>
        </p:nvSpPr>
        <p:spPr bwMode="auto">
          <a:xfrm>
            <a:off x="936625" y="1758950"/>
            <a:ext cx="1120775" cy="414338"/>
          </a:xfrm>
          <a:prstGeom prst="rect">
            <a:avLst/>
          </a:prstGeom>
          <a:solidFill>
            <a:srgbClr val="009900"/>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FFFFFF"/>
                </a:solidFill>
                <a:latin typeface="Calibri" pitchFamily="34" charset="0"/>
              </a:rPr>
              <a:t>42 == 42</a:t>
            </a:r>
          </a:p>
        </p:txBody>
      </p:sp>
      <p:sp>
        <p:nvSpPr>
          <p:cNvPr id="30752" name="Rectangle 31"/>
          <p:cNvSpPr>
            <a:spLocks noChangeArrowheads="1"/>
          </p:cNvSpPr>
          <p:nvPr/>
        </p:nvSpPr>
        <p:spPr bwMode="auto">
          <a:xfrm>
            <a:off x="3070225" y="1758950"/>
            <a:ext cx="1120775" cy="414338"/>
          </a:xfrm>
          <a:prstGeom prst="rect">
            <a:avLst/>
          </a:prstGeom>
          <a:solidFill>
            <a:srgbClr val="C00000"/>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FFFFFF"/>
                </a:solidFill>
                <a:latin typeface="Calibri" pitchFamily="34" charset="0"/>
              </a:rPr>
              <a:t>42 == 47</a:t>
            </a:r>
          </a:p>
        </p:txBody>
      </p:sp>
      <p:sp>
        <p:nvSpPr>
          <p:cNvPr id="30753" name="Rectangle 61"/>
          <p:cNvSpPr>
            <a:spLocks noChangeArrowheads="1"/>
          </p:cNvSpPr>
          <p:nvPr/>
        </p:nvSpPr>
        <p:spPr bwMode="auto">
          <a:xfrm>
            <a:off x="1141413" y="1277938"/>
            <a:ext cx="71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09900"/>
                </a:solidFill>
                <a:latin typeface="Calibri" pitchFamily="34" charset="0"/>
              </a:rPr>
              <a:t>true</a:t>
            </a:r>
            <a:endParaRPr lang="en-US" altLang="en-US">
              <a:solidFill>
                <a:srgbClr val="009900"/>
              </a:solidFill>
            </a:endParaRPr>
          </a:p>
        </p:txBody>
      </p:sp>
      <p:sp>
        <p:nvSpPr>
          <p:cNvPr id="30754" name="Rectangle 62"/>
          <p:cNvSpPr>
            <a:spLocks noChangeArrowheads="1"/>
          </p:cNvSpPr>
          <p:nvPr/>
        </p:nvSpPr>
        <p:spPr bwMode="auto">
          <a:xfrm>
            <a:off x="3235325" y="1277938"/>
            <a:ext cx="765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C00000"/>
                </a:solidFill>
                <a:latin typeface="Calibri" pitchFamily="34" charset="0"/>
              </a:rPr>
              <a:t>false</a:t>
            </a:r>
            <a:endParaRPr lang="en-US" altLang="en-US">
              <a:solidFill>
                <a:srgbClr val="C00000"/>
              </a:solidFill>
            </a:endParaRPr>
          </a:p>
        </p:txBody>
      </p:sp>
    </p:spTree>
    <p:extLst>
      <p:ext uri="{BB962C8B-B14F-4D97-AF65-F5344CB8AC3E}">
        <p14:creationId xmlns:p14="http://schemas.microsoft.com/office/powerpoint/2010/main" val="16192687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201613" y="5295900"/>
            <a:ext cx="8789987" cy="1481138"/>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anchor="ctr">
            <a:spAutoFit/>
          </a:bodyPr>
          <a:lstStyle/>
          <a:p>
            <a:pPr algn="ctr">
              <a:defRPr/>
            </a:pPr>
            <a:endParaRPr lang="en-US">
              <a:latin typeface="Times New Roman" pitchFamily="1" charset="0"/>
              <a:ea typeface="MS PGothic" pitchFamily="34" charset="-128"/>
            </a:endParaRPr>
          </a:p>
        </p:txBody>
      </p:sp>
      <p:sp>
        <p:nvSpPr>
          <p:cNvPr id="31747" name="Rounded Rectangle 74"/>
          <p:cNvSpPr>
            <a:spLocks noChangeArrowheads="1"/>
          </p:cNvSpPr>
          <p:nvPr/>
        </p:nvSpPr>
        <p:spPr bwMode="auto">
          <a:xfrm>
            <a:off x="152400" y="3505200"/>
            <a:ext cx="4572000" cy="1143000"/>
          </a:xfrm>
          <a:prstGeom prst="roundRect">
            <a:avLst>
              <a:gd name="adj" fmla="val 16667"/>
            </a:avLst>
          </a:prstGeom>
          <a:solidFill>
            <a:srgbClr val="CCECFF"/>
          </a:solidFill>
          <a:ln w="9525">
            <a:solidFill>
              <a:srgbClr val="0000FF"/>
            </a:solidFill>
            <a:round/>
            <a:headEnd/>
            <a:tailEnd/>
          </a:ln>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31748" name="Rectangle 31"/>
          <p:cNvSpPr>
            <a:spLocks noChangeArrowheads="1"/>
          </p:cNvSpPr>
          <p:nvPr/>
        </p:nvSpPr>
        <p:spPr bwMode="auto">
          <a:xfrm>
            <a:off x="990600" y="3886200"/>
            <a:ext cx="1120775" cy="415925"/>
          </a:xfrm>
          <a:prstGeom prst="rect">
            <a:avLst/>
          </a:prstGeom>
          <a:solidFill>
            <a:srgbClr val="C00000"/>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FFFFFF"/>
                </a:solidFill>
                <a:latin typeface="Calibri" pitchFamily="34" charset="0"/>
              </a:rPr>
              <a:t>42 == 47</a:t>
            </a:r>
          </a:p>
        </p:txBody>
      </p:sp>
      <p:sp>
        <p:nvSpPr>
          <p:cNvPr id="31749" name="Rectangle 9"/>
          <p:cNvSpPr>
            <a:spLocks noChangeArrowheads="1"/>
          </p:cNvSpPr>
          <p:nvPr/>
        </p:nvSpPr>
        <p:spPr bwMode="auto">
          <a:xfrm>
            <a:off x="5888038" y="2057400"/>
            <a:ext cx="1281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009900"/>
                </a:solidFill>
                <a:latin typeface="Courier New" pitchFamily="49" charset="0"/>
              </a:rPr>
              <a:t>ifthen</a:t>
            </a:r>
          </a:p>
        </p:txBody>
      </p:sp>
      <p:sp>
        <p:nvSpPr>
          <p:cNvPr id="31750" name="Rectangle 26"/>
          <p:cNvSpPr>
            <a:spLocks noChangeArrowheads="1"/>
          </p:cNvSpPr>
          <p:nvPr/>
        </p:nvSpPr>
        <p:spPr bwMode="auto">
          <a:xfrm>
            <a:off x="5395913" y="29257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x</a:t>
            </a:r>
            <a:endParaRPr lang="en-US" altLang="en-US">
              <a:solidFill>
                <a:srgbClr val="0000FF"/>
              </a:solidFill>
              <a:latin typeface="Times" pitchFamily="1" charset="0"/>
            </a:endParaRPr>
          </a:p>
        </p:txBody>
      </p:sp>
      <p:sp>
        <p:nvSpPr>
          <p:cNvPr id="31751" name="Rectangle 27"/>
          <p:cNvSpPr>
            <a:spLocks noChangeArrowheads="1"/>
          </p:cNvSpPr>
          <p:nvPr/>
        </p:nvSpPr>
        <p:spPr bwMode="auto">
          <a:xfrm>
            <a:off x="5853113" y="29257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a:solidFill>
                  <a:srgbClr val="0000FF"/>
                </a:solidFill>
                <a:latin typeface="Helvetica" pitchFamily="1" charset="0"/>
              </a:rPr>
              <a:t>y</a:t>
            </a:r>
          </a:p>
        </p:txBody>
      </p:sp>
      <p:sp>
        <p:nvSpPr>
          <p:cNvPr id="31752" name="Rectangle 28"/>
          <p:cNvSpPr>
            <a:spLocks noChangeArrowheads="1"/>
          </p:cNvSpPr>
          <p:nvPr/>
        </p:nvSpPr>
        <p:spPr bwMode="auto">
          <a:xfrm>
            <a:off x="6391275" y="3005138"/>
            <a:ext cx="1687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9900"/>
                </a:solidFill>
                <a:latin typeface="Courier New" pitchFamily="49" charset="0"/>
              </a:rPr>
              <a:t>[ifthen, x, y]</a:t>
            </a:r>
          </a:p>
        </p:txBody>
      </p:sp>
      <p:sp>
        <p:nvSpPr>
          <p:cNvPr id="31753" name="Rectangle 29"/>
          <p:cNvSpPr>
            <a:spLocks noChangeArrowheads="1"/>
          </p:cNvSpPr>
          <p:nvPr/>
        </p:nvSpPr>
        <p:spPr bwMode="auto">
          <a:xfrm>
            <a:off x="5548313" y="2697163"/>
            <a:ext cx="5572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a:solidFill>
                  <a:srgbClr val="0000FF"/>
                </a:solidFill>
                <a:latin typeface="Arial" pitchFamily="34" charset="0"/>
              </a:rPr>
              <a:t>Inputs</a:t>
            </a:r>
            <a:endParaRPr lang="en-US" altLang="en-US" sz="1600">
              <a:solidFill>
                <a:srgbClr val="0000FF"/>
              </a:solidFill>
              <a:latin typeface="Monaco" charset="0"/>
            </a:endParaRPr>
          </a:p>
        </p:txBody>
      </p:sp>
      <p:sp>
        <p:nvSpPr>
          <p:cNvPr id="31754" name="Rectangle 30"/>
          <p:cNvSpPr>
            <a:spLocks noChangeArrowheads="1"/>
          </p:cNvSpPr>
          <p:nvPr/>
        </p:nvSpPr>
        <p:spPr bwMode="auto">
          <a:xfrm>
            <a:off x="6843713" y="2697163"/>
            <a:ext cx="8382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a:solidFill>
                  <a:srgbClr val="000000"/>
                </a:solidFill>
                <a:latin typeface="Arial" pitchFamily="34" charset="0"/>
              </a:rPr>
              <a:t>Output</a:t>
            </a:r>
            <a:endParaRPr lang="en-US" altLang="en-US" sz="1600">
              <a:solidFill>
                <a:srgbClr val="000000"/>
              </a:solidFill>
              <a:latin typeface="Monaco" charset="0"/>
            </a:endParaRPr>
          </a:p>
        </p:txBody>
      </p:sp>
      <p:sp>
        <p:nvSpPr>
          <p:cNvPr id="31755" name="Rectangle 31"/>
          <p:cNvSpPr>
            <a:spLocks noChangeArrowheads="1"/>
          </p:cNvSpPr>
          <p:nvPr/>
        </p:nvSpPr>
        <p:spPr bwMode="auto">
          <a:xfrm>
            <a:off x="5387975" y="34210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31756" name="Rectangle 32"/>
          <p:cNvSpPr>
            <a:spLocks noChangeArrowheads="1"/>
          </p:cNvSpPr>
          <p:nvPr/>
        </p:nvSpPr>
        <p:spPr bwMode="auto">
          <a:xfrm>
            <a:off x="5853113" y="34210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31757" name="Rectangle 33"/>
          <p:cNvSpPr>
            <a:spLocks noChangeArrowheads="1"/>
          </p:cNvSpPr>
          <p:nvPr/>
        </p:nvSpPr>
        <p:spPr bwMode="auto">
          <a:xfrm>
            <a:off x="7072313" y="34210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1</a:t>
            </a:r>
            <a:endParaRPr lang="en-US" altLang="en-US">
              <a:solidFill>
                <a:srgbClr val="0000FF"/>
              </a:solidFill>
              <a:latin typeface="Times" pitchFamily="1" charset="0"/>
            </a:endParaRPr>
          </a:p>
        </p:txBody>
      </p:sp>
      <p:sp>
        <p:nvSpPr>
          <p:cNvPr id="31758" name="Rectangle 34"/>
          <p:cNvSpPr>
            <a:spLocks noChangeArrowheads="1"/>
          </p:cNvSpPr>
          <p:nvPr/>
        </p:nvSpPr>
        <p:spPr bwMode="auto">
          <a:xfrm>
            <a:off x="5387975" y="38401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31759" name="Rectangle 35"/>
          <p:cNvSpPr>
            <a:spLocks noChangeArrowheads="1"/>
          </p:cNvSpPr>
          <p:nvPr/>
        </p:nvSpPr>
        <p:spPr bwMode="auto">
          <a:xfrm>
            <a:off x="5853113" y="38401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31760" name="Rectangle 36"/>
          <p:cNvSpPr>
            <a:spLocks noChangeArrowheads="1"/>
          </p:cNvSpPr>
          <p:nvPr/>
        </p:nvSpPr>
        <p:spPr bwMode="auto">
          <a:xfrm>
            <a:off x="7072313" y="38401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1</a:t>
            </a:r>
            <a:endParaRPr lang="en-US" altLang="en-US">
              <a:solidFill>
                <a:srgbClr val="0000FF"/>
              </a:solidFill>
              <a:latin typeface="Times" pitchFamily="1" charset="0"/>
            </a:endParaRPr>
          </a:p>
        </p:txBody>
      </p:sp>
      <p:sp>
        <p:nvSpPr>
          <p:cNvPr id="31761" name="Rectangle 37"/>
          <p:cNvSpPr>
            <a:spLocks noChangeArrowheads="1"/>
          </p:cNvSpPr>
          <p:nvPr/>
        </p:nvSpPr>
        <p:spPr bwMode="auto">
          <a:xfrm>
            <a:off x="5387975" y="4244975"/>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31762" name="Rectangle 38"/>
          <p:cNvSpPr>
            <a:spLocks noChangeArrowheads="1"/>
          </p:cNvSpPr>
          <p:nvPr/>
        </p:nvSpPr>
        <p:spPr bwMode="auto">
          <a:xfrm>
            <a:off x="5853113" y="424497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31763" name="Rectangle 39"/>
          <p:cNvSpPr>
            <a:spLocks noChangeArrowheads="1"/>
          </p:cNvSpPr>
          <p:nvPr/>
        </p:nvSpPr>
        <p:spPr bwMode="auto">
          <a:xfrm>
            <a:off x="7072313" y="424497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0</a:t>
            </a:r>
            <a:endParaRPr lang="en-US" altLang="en-US">
              <a:solidFill>
                <a:srgbClr val="0000FF"/>
              </a:solidFill>
              <a:latin typeface="Times" pitchFamily="1" charset="0"/>
            </a:endParaRPr>
          </a:p>
        </p:txBody>
      </p:sp>
      <p:sp>
        <p:nvSpPr>
          <p:cNvPr id="31764" name="Rectangle 40"/>
          <p:cNvSpPr>
            <a:spLocks noChangeArrowheads="1"/>
          </p:cNvSpPr>
          <p:nvPr/>
        </p:nvSpPr>
        <p:spPr bwMode="auto">
          <a:xfrm>
            <a:off x="5386388" y="46021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31765" name="Rectangle 41"/>
          <p:cNvSpPr>
            <a:spLocks noChangeArrowheads="1"/>
          </p:cNvSpPr>
          <p:nvPr/>
        </p:nvSpPr>
        <p:spPr bwMode="auto">
          <a:xfrm>
            <a:off x="5851525" y="46021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31766" name="Rectangle 42"/>
          <p:cNvSpPr>
            <a:spLocks noChangeArrowheads="1"/>
          </p:cNvSpPr>
          <p:nvPr/>
        </p:nvSpPr>
        <p:spPr bwMode="auto">
          <a:xfrm>
            <a:off x="7070725" y="46021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1</a:t>
            </a:r>
            <a:endParaRPr lang="en-US" altLang="en-US">
              <a:solidFill>
                <a:srgbClr val="0000FF"/>
              </a:solidFill>
              <a:latin typeface="Times" pitchFamily="1" charset="0"/>
            </a:endParaRPr>
          </a:p>
        </p:txBody>
      </p:sp>
      <p:sp>
        <p:nvSpPr>
          <p:cNvPr id="31767" name="Rectangle 43"/>
          <p:cNvSpPr>
            <a:spLocks noChangeArrowheads="1"/>
          </p:cNvSpPr>
          <p:nvPr/>
        </p:nvSpPr>
        <p:spPr bwMode="auto">
          <a:xfrm>
            <a:off x="2986088" y="15414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31768" name="Rectangle 180"/>
          <p:cNvSpPr>
            <a:spLocks noChangeArrowheads="1"/>
          </p:cNvSpPr>
          <p:nvPr/>
        </p:nvSpPr>
        <p:spPr bwMode="auto">
          <a:xfrm>
            <a:off x="704850" y="5791200"/>
            <a:ext cx="881063"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lnSpc>
                <a:spcPct val="60000"/>
              </a:lnSpc>
            </a:pPr>
            <a:r>
              <a:rPr lang="en-US" altLang="en-US" sz="2100">
                <a:latin typeface="Cambria" pitchFamily="18" charset="0"/>
              </a:rPr>
              <a:t>Proof:</a:t>
            </a:r>
          </a:p>
        </p:txBody>
      </p:sp>
      <p:cxnSp>
        <p:nvCxnSpPr>
          <p:cNvPr id="31769" name="Straight Arrow Connector 64"/>
          <p:cNvCxnSpPr>
            <a:cxnSpLocks noChangeShapeType="1"/>
            <a:stCxn id="31758" idx="1"/>
          </p:cNvCxnSpPr>
          <p:nvPr/>
        </p:nvCxnSpPr>
        <p:spPr bwMode="auto">
          <a:xfrm flipH="1">
            <a:off x="4343400" y="4068763"/>
            <a:ext cx="1044575" cy="46037"/>
          </a:xfrm>
          <a:prstGeom prst="straightConnector1">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cxnSp>
      <p:sp>
        <p:nvSpPr>
          <p:cNvPr id="31770" name="Rectangle 65"/>
          <p:cNvSpPr>
            <a:spLocks noChangeArrowheads="1"/>
          </p:cNvSpPr>
          <p:nvPr/>
        </p:nvSpPr>
        <p:spPr bwMode="auto">
          <a:xfrm>
            <a:off x="533400" y="3886200"/>
            <a:ext cx="357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a:solidFill>
                  <a:srgbClr val="000000"/>
                </a:solidFill>
                <a:latin typeface="Calibri" pitchFamily="34" charset="0"/>
              </a:rPr>
              <a:t>if</a:t>
            </a:r>
            <a:endParaRPr lang="en-US" altLang="en-US" b="1">
              <a:solidFill>
                <a:srgbClr val="000000"/>
              </a:solidFill>
            </a:endParaRPr>
          </a:p>
        </p:txBody>
      </p:sp>
      <p:sp>
        <p:nvSpPr>
          <p:cNvPr id="31771" name="Rectangle 67"/>
          <p:cNvSpPr>
            <a:spLocks noChangeArrowheads="1"/>
          </p:cNvSpPr>
          <p:nvPr/>
        </p:nvSpPr>
        <p:spPr bwMode="auto">
          <a:xfrm>
            <a:off x="2162175" y="3886200"/>
            <a:ext cx="83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100" b="1">
                <a:solidFill>
                  <a:srgbClr val="000000"/>
                </a:solidFill>
                <a:latin typeface="Calibri" pitchFamily="34" charset="0"/>
              </a:rPr>
              <a:t>then</a:t>
            </a:r>
            <a:endParaRPr lang="en-US" altLang="en-US" sz="2100" b="1">
              <a:solidFill>
                <a:srgbClr val="000000"/>
              </a:solidFill>
            </a:endParaRPr>
          </a:p>
        </p:txBody>
      </p:sp>
      <p:sp>
        <p:nvSpPr>
          <p:cNvPr id="31772" name="Rectangle 31"/>
          <p:cNvSpPr>
            <a:spLocks noChangeArrowheads="1"/>
          </p:cNvSpPr>
          <p:nvPr/>
        </p:nvSpPr>
        <p:spPr bwMode="auto">
          <a:xfrm>
            <a:off x="3027363" y="3886200"/>
            <a:ext cx="1162050" cy="415925"/>
          </a:xfrm>
          <a:prstGeom prst="rect">
            <a:avLst/>
          </a:prstGeom>
          <a:solidFill>
            <a:srgbClr val="0000FF"/>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FFFFFF"/>
                </a:solidFill>
                <a:latin typeface="Calibri" pitchFamily="34" charset="0"/>
              </a:rPr>
              <a:t>anything</a:t>
            </a:r>
          </a:p>
        </p:txBody>
      </p:sp>
      <p:cxnSp>
        <p:nvCxnSpPr>
          <p:cNvPr id="31773" name="Straight Arrow Connector 53"/>
          <p:cNvCxnSpPr>
            <a:cxnSpLocks noChangeShapeType="1"/>
            <a:stCxn id="31755" idx="1"/>
          </p:cNvCxnSpPr>
          <p:nvPr/>
        </p:nvCxnSpPr>
        <p:spPr bwMode="auto">
          <a:xfrm flipH="1">
            <a:off x="4343400" y="3649663"/>
            <a:ext cx="1044575" cy="282575"/>
          </a:xfrm>
          <a:prstGeom prst="straightConnector1">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cxnSp>
      <p:sp>
        <p:nvSpPr>
          <p:cNvPr id="31774" name="Rectangle 43"/>
          <p:cNvSpPr>
            <a:spLocks noChangeArrowheads="1"/>
          </p:cNvSpPr>
          <p:nvPr/>
        </p:nvSpPr>
        <p:spPr bwMode="auto">
          <a:xfrm>
            <a:off x="2986088" y="15414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31775" name="Text Box 5"/>
          <p:cNvSpPr txBox="1">
            <a:spLocks noChangeArrowheads="1"/>
          </p:cNvSpPr>
          <p:nvPr/>
        </p:nvSpPr>
        <p:spPr bwMode="auto">
          <a:xfrm>
            <a:off x="515938" y="220663"/>
            <a:ext cx="80279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000" b="1">
                <a:solidFill>
                  <a:srgbClr val="000000"/>
                </a:solidFill>
                <a:latin typeface="Courier New" pitchFamily="49" charset="0"/>
                <a:cs typeface="Courier New" pitchFamily="49" charset="0"/>
              </a:rPr>
              <a:t>ifthen</a:t>
            </a:r>
          </a:p>
        </p:txBody>
      </p:sp>
      <p:sp>
        <p:nvSpPr>
          <p:cNvPr id="31776" name="Rectangle 43"/>
          <p:cNvSpPr>
            <a:spLocks noChangeArrowheads="1"/>
          </p:cNvSpPr>
          <p:nvPr/>
        </p:nvSpPr>
        <p:spPr bwMode="auto">
          <a:xfrm>
            <a:off x="3097213" y="8382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31777" name="Rectangle 31"/>
          <p:cNvSpPr>
            <a:spLocks noChangeArrowheads="1"/>
          </p:cNvSpPr>
          <p:nvPr/>
        </p:nvSpPr>
        <p:spPr bwMode="auto">
          <a:xfrm>
            <a:off x="936625" y="1758950"/>
            <a:ext cx="1120775" cy="414338"/>
          </a:xfrm>
          <a:prstGeom prst="rect">
            <a:avLst/>
          </a:prstGeom>
          <a:solidFill>
            <a:srgbClr val="009900"/>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FFFFFF"/>
                </a:solidFill>
                <a:latin typeface="Calibri" pitchFamily="34" charset="0"/>
              </a:rPr>
              <a:t>42 == 42</a:t>
            </a:r>
          </a:p>
        </p:txBody>
      </p:sp>
      <p:sp>
        <p:nvSpPr>
          <p:cNvPr id="31778" name="Rectangle 31"/>
          <p:cNvSpPr>
            <a:spLocks noChangeArrowheads="1"/>
          </p:cNvSpPr>
          <p:nvPr/>
        </p:nvSpPr>
        <p:spPr bwMode="auto">
          <a:xfrm>
            <a:off x="3070225" y="1758950"/>
            <a:ext cx="1120775" cy="414338"/>
          </a:xfrm>
          <a:prstGeom prst="rect">
            <a:avLst/>
          </a:prstGeom>
          <a:solidFill>
            <a:srgbClr val="C00000"/>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FFFFFF"/>
                </a:solidFill>
                <a:latin typeface="Calibri" pitchFamily="34" charset="0"/>
              </a:rPr>
              <a:t>42 == 47</a:t>
            </a:r>
          </a:p>
        </p:txBody>
      </p:sp>
      <p:sp>
        <p:nvSpPr>
          <p:cNvPr id="31779" name="Rectangle 61"/>
          <p:cNvSpPr>
            <a:spLocks noChangeArrowheads="1"/>
          </p:cNvSpPr>
          <p:nvPr/>
        </p:nvSpPr>
        <p:spPr bwMode="auto">
          <a:xfrm>
            <a:off x="1141413" y="1277938"/>
            <a:ext cx="71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09900"/>
                </a:solidFill>
                <a:latin typeface="Calibri" pitchFamily="34" charset="0"/>
              </a:rPr>
              <a:t>true</a:t>
            </a:r>
            <a:endParaRPr lang="en-US" altLang="en-US">
              <a:solidFill>
                <a:srgbClr val="009900"/>
              </a:solidFill>
            </a:endParaRPr>
          </a:p>
        </p:txBody>
      </p:sp>
      <p:sp>
        <p:nvSpPr>
          <p:cNvPr id="31780" name="Rectangle 62"/>
          <p:cNvSpPr>
            <a:spLocks noChangeArrowheads="1"/>
          </p:cNvSpPr>
          <p:nvPr/>
        </p:nvSpPr>
        <p:spPr bwMode="auto">
          <a:xfrm>
            <a:off x="3235325" y="1277938"/>
            <a:ext cx="765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C00000"/>
                </a:solidFill>
                <a:latin typeface="Calibri" pitchFamily="34" charset="0"/>
              </a:rPr>
              <a:t>false</a:t>
            </a:r>
            <a:endParaRPr lang="en-US" altLang="en-US">
              <a:solidFill>
                <a:srgbClr val="C00000"/>
              </a:solidFill>
            </a:endParaRPr>
          </a:p>
        </p:txBody>
      </p:sp>
      <p:sp>
        <p:nvSpPr>
          <p:cNvPr id="31781" name="Rectangle 7"/>
          <p:cNvSpPr>
            <a:spLocks noChangeArrowheads="1"/>
          </p:cNvSpPr>
          <p:nvPr/>
        </p:nvSpPr>
        <p:spPr bwMode="auto">
          <a:xfrm>
            <a:off x="201613" y="4724400"/>
            <a:ext cx="4473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333FF"/>
                </a:solidFill>
                <a:latin typeface="Cambria" pitchFamily="18" charset="0"/>
              </a:rPr>
              <a:t>This blue statement is </a:t>
            </a:r>
            <a:r>
              <a:rPr lang="en-US" altLang="en-US" b="1">
                <a:solidFill>
                  <a:srgbClr val="009200"/>
                </a:solidFill>
                <a:latin typeface="Cambria" pitchFamily="18" charset="0"/>
              </a:rPr>
              <a:t>true</a:t>
            </a:r>
            <a:r>
              <a:rPr lang="en-US" altLang="en-US">
                <a:solidFill>
                  <a:srgbClr val="0333FF"/>
                </a:solidFill>
                <a:latin typeface="Cambria" pitchFamily="18" charset="0"/>
              </a:rPr>
              <a:t>!</a:t>
            </a:r>
          </a:p>
        </p:txBody>
      </p:sp>
      <p:sp>
        <p:nvSpPr>
          <p:cNvPr id="31782" name="Rectangle 180"/>
          <p:cNvSpPr>
            <a:spLocks noChangeArrowheads="1"/>
          </p:cNvSpPr>
          <p:nvPr/>
        </p:nvSpPr>
        <p:spPr bwMode="auto">
          <a:xfrm>
            <a:off x="6735561" y="344269"/>
            <a:ext cx="19512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dirty="0" smtClean="0">
                <a:latin typeface="Calibri" panose="020F0502020204030204" pitchFamily="34" charset="0"/>
              </a:rPr>
              <a:t>I </a:t>
            </a:r>
            <a:r>
              <a:rPr lang="en-US" altLang="en-US" sz="1800" dirty="0">
                <a:latin typeface="Calibri" panose="020F0502020204030204" pitchFamily="34" charset="0"/>
              </a:rPr>
              <a:t>blame </a:t>
            </a:r>
            <a:r>
              <a:rPr lang="en-US" altLang="en-US" sz="1800" dirty="0" smtClean="0">
                <a:latin typeface="Calibri" panose="020F0502020204030204" pitchFamily="34" charset="0"/>
              </a:rPr>
              <a:t>the mathematicians !</a:t>
            </a:r>
            <a:endParaRPr lang="en-US" altLang="en-US" sz="1800" dirty="0">
              <a:latin typeface="Calibri" panose="020F0502020204030204" pitchFamily="34" charset="0"/>
            </a:endParaRPr>
          </a:p>
        </p:txBody>
      </p:sp>
      <p:grpSp>
        <p:nvGrpSpPr>
          <p:cNvPr id="31783" name="Group 1047"/>
          <p:cNvGrpSpPr>
            <a:grpSpLocks/>
          </p:cNvGrpSpPr>
          <p:nvPr>
            <p:custDataLst>
              <p:tags r:id="rId1"/>
            </p:custDataLst>
          </p:nvPr>
        </p:nvGrpSpPr>
        <p:grpSpPr bwMode="auto">
          <a:xfrm>
            <a:off x="8445701" y="61230"/>
            <a:ext cx="508000" cy="512762"/>
            <a:chOff x="2928" y="1051"/>
            <a:chExt cx="840" cy="957"/>
          </a:xfrm>
        </p:grpSpPr>
        <p:sp>
          <p:nvSpPr>
            <p:cNvPr id="31790" name="Freeform 1048"/>
            <p:cNvSpPr>
              <a:spLocks/>
            </p:cNvSpPr>
            <p:nvPr>
              <p:custDataLst>
                <p:tags r:id="rId2"/>
              </p:custDataLst>
            </p:nvPr>
          </p:nvSpPr>
          <p:spPr bwMode="auto">
            <a:xfrm>
              <a:off x="2928" y="1759"/>
              <a:ext cx="810" cy="249"/>
            </a:xfrm>
            <a:custGeom>
              <a:avLst/>
              <a:gdLst>
                <a:gd name="T0" fmla="*/ 2 w 1048"/>
                <a:gd name="T1" fmla="*/ 21 h 250"/>
                <a:gd name="T2" fmla="*/ 4 w 1048"/>
                <a:gd name="T3" fmla="*/ 83 h 250"/>
                <a:gd name="T4" fmla="*/ 4 w 1048"/>
                <a:gd name="T5" fmla="*/ 111 h 250"/>
                <a:gd name="T6" fmla="*/ 5 w 1048"/>
                <a:gd name="T7" fmla="*/ 125 h 250"/>
                <a:gd name="T8" fmla="*/ 5 w 1048"/>
                <a:gd name="T9" fmla="*/ 158 h 250"/>
                <a:gd name="T10" fmla="*/ 3 w 1048"/>
                <a:gd name="T11" fmla="*/ 227 h 250"/>
                <a:gd name="T12" fmla="*/ 2 w 1048"/>
                <a:gd name="T13" fmla="*/ 207 h 250"/>
                <a:gd name="T14" fmla="*/ 0 w 1048"/>
                <a:gd name="T15" fmla="*/ 186 h 250"/>
                <a:gd name="T16" fmla="*/ 2 w 1048"/>
                <a:gd name="T17" fmla="*/ 152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1791"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1792"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1793"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1794"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1795"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1796"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1797"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1798"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1799"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1800"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1801"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1802"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1784" name="Rectangle 180"/>
          <p:cNvSpPr>
            <a:spLocks noChangeArrowheads="1"/>
          </p:cNvSpPr>
          <p:nvPr/>
        </p:nvSpPr>
        <p:spPr bwMode="auto">
          <a:xfrm>
            <a:off x="304800" y="6137275"/>
            <a:ext cx="167957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lnSpc>
                <a:spcPct val="60000"/>
              </a:lnSpc>
            </a:pPr>
            <a:r>
              <a:rPr lang="en-US" altLang="en-US" sz="1500">
                <a:latin typeface="Cambria" pitchFamily="18" charset="0"/>
              </a:rPr>
              <a:t>(by contradiction)</a:t>
            </a:r>
          </a:p>
        </p:txBody>
      </p:sp>
      <p:sp>
        <p:nvSpPr>
          <p:cNvPr id="31785" name="Rectangle 180"/>
          <p:cNvSpPr>
            <a:spLocks noChangeArrowheads="1"/>
          </p:cNvSpPr>
          <p:nvPr/>
        </p:nvSpPr>
        <p:spPr bwMode="auto">
          <a:xfrm>
            <a:off x="2439988" y="5922963"/>
            <a:ext cx="29591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60000"/>
              </a:lnSpc>
            </a:pPr>
            <a:r>
              <a:rPr lang="en-US" altLang="en-US" sz="1500">
                <a:latin typeface="Cambria" pitchFamily="18" charset="0"/>
              </a:rPr>
              <a:t>(2) Assume that </a:t>
            </a:r>
            <a:r>
              <a:rPr lang="en-US" altLang="en-US" sz="1500" b="1" i="1">
                <a:solidFill>
                  <a:srgbClr val="0333FF"/>
                </a:solidFill>
                <a:latin typeface="Cambria" pitchFamily="18" charset="0"/>
              </a:rPr>
              <a:t>anything</a:t>
            </a:r>
            <a:r>
              <a:rPr lang="en-US" altLang="en-US" sz="1500">
                <a:latin typeface="Cambria" pitchFamily="18" charset="0"/>
              </a:rPr>
              <a:t> is false.</a:t>
            </a:r>
          </a:p>
        </p:txBody>
      </p:sp>
      <p:sp>
        <p:nvSpPr>
          <p:cNvPr id="31786" name="Rectangle 180"/>
          <p:cNvSpPr>
            <a:spLocks noChangeArrowheads="1"/>
          </p:cNvSpPr>
          <p:nvPr/>
        </p:nvSpPr>
        <p:spPr bwMode="auto">
          <a:xfrm>
            <a:off x="2439988" y="6181725"/>
            <a:ext cx="52260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60000"/>
              </a:lnSpc>
            </a:pPr>
            <a:r>
              <a:rPr lang="en-US" altLang="en-US" sz="1500">
                <a:latin typeface="Cambria" pitchFamily="18" charset="0"/>
              </a:rPr>
              <a:t>(3) </a:t>
            </a:r>
            <a:r>
              <a:rPr lang="en-US" altLang="en-US" sz="1500" i="1">
                <a:latin typeface="Cambria" pitchFamily="18" charset="0"/>
              </a:rPr>
              <a:t>Contradiction!  </a:t>
            </a:r>
            <a:r>
              <a:rPr lang="en-US" altLang="en-US" sz="1500">
                <a:latin typeface="Cambria" pitchFamily="18" charset="0"/>
              </a:rPr>
              <a:t>namely, 42 == 47.     Thus, </a:t>
            </a:r>
            <a:r>
              <a:rPr lang="en-US" altLang="en-US" sz="1500" b="1" i="1">
                <a:solidFill>
                  <a:srgbClr val="0333FF"/>
                </a:solidFill>
                <a:latin typeface="Cambria" pitchFamily="18" charset="0"/>
              </a:rPr>
              <a:t>anything</a:t>
            </a:r>
            <a:r>
              <a:rPr lang="en-US" altLang="en-US" sz="1500">
                <a:latin typeface="Cambria" pitchFamily="18" charset="0"/>
              </a:rPr>
              <a:t> is true. </a:t>
            </a:r>
          </a:p>
        </p:txBody>
      </p:sp>
      <p:sp>
        <p:nvSpPr>
          <p:cNvPr id="31787" name="Rectangle 180"/>
          <p:cNvSpPr>
            <a:spLocks noChangeArrowheads="1"/>
          </p:cNvSpPr>
          <p:nvPr/>
        </p:nvSpPr>
        <p:spPr bwMode="auto">
          <a:xfrm>
            <a:off x="2438400" y="6440488"/>
            <a:ext cx="31877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60000"/>
              </a:lnSpc>
            </a:pPr>
            <a:r>
              <a:rPr lang="en-US" altLang="en-US" sz="1500">
                <a:latin typeface="Cambria" pitchFamily="18" charset="0"/>
              </a:rPr>
              <a:t>(4) </a:t>
            </a:r>
            <a:r>
              <a:rPr lang="en-US" altLang="en-US" sz="1500" b="1">
                <a:latin typeface="Cambria" pitchFamily="18" charset="0"/>
              </a:rPr>
              <a:t>Done</a:t>
            </a:r>
            <a:r>
              <a:rPr lang="en-US" altLang="en-US" sz="1500">
                <a:latin typeface="Cambria" pitchFamily="18" charset="0"/>
              </a:rPr>
              <a:t>:  If 42==47, then </a:t>
            </a:r>
            <a:r>
              <a:rPr lang="en-US" altLang="en-US" sz="1500" b="1" i="1">
                <a:solidFill>
                  <a:srgbClr val="0333FF"/>
                </a:solidFill>
                <a:latin typeface="Cambria" pitchFamily="18" charset="0"/>
              </a:rPr>
              <a:t>anything</a:t>
            </a:r>
            <a:r>
              <a:rPr lang="en-US" altLang="en-US" sz="1500">
                <a:latin typeface="Cambria" pitchFamily="18" charset="0"/>
              </a:rPr>
              <a:t>.</a:t>
            </a:r>
          </a:p>
        </p:txBody>
      </p:sp>
      <p:sp>
        <p:nvSpPr>
          <p:cNvPr id="31788" name="Rectangle 180"/>
          <p:cNvSpPr>
            <a:spLocks noChangeArrowheads="1"/>
          </p:cNvSpPr>
          <p:nvPr/>
        </p:nvSpPr>
        <p:spPr bwMode="auto">
          <a:xfrm>
            <a:off x="2439988" y="5424488"/>
            <a:ext cx="60372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60000"/>
              </a:lnSpc>
            </a:pPr>
            <a:r>
              <a:rPr lang="en-US" altLang="en-US" sz="1500">
                <a:latin typeface="Cambria" pitchFamily="18" charset="0"/>
              </a:rPr>
              <a:t>(0) We need to show that, given 42==47, we can prove </a:t>
            </a:r>
            <a:r>
              <a:rPr lang="en-US" altLang="en-US" sz="1500" b="1" i="1">
                <a:solidFill>
                  <a:srgbClr val="0333FF"/>
                </a:solidFill>
                <a:latin typeface="Cambria" pitchFamily="18" charset="0"/>
              </a:rPr>
              <a:t>anything</a:t>
            </a:r>
            <a:r>
              <a:rPr lang="en-US" altLang="en-US" sz="1500">
                <a:latin typeface="Cambria" pitchFamily="18" charset="0"/>
              </a:rPr>
              <a:t> is true.</a:t>
            </a:r>
          </a:p>
        </p:txBody>
      </p:sp>
      <p:sp>
        <p:nvSpPr>
          <p:cNvPr id="31789" name="Rectangle 180"/>
          <p:cNvSpPr>
            <a:spLocks noChangeArrowheads="1"/>
          </p:cNvSpPr>
          <p:nvPr/>
        </p:nvSpPr>
        <p:spPr bwMode="auto">
          <a:xfrm>
            <a:off x="2425700" y="5673725"/>
            <a:ext cx="326866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60000"/>
              </a:lnSpc>
            </a:pPr>
            <a:r>
              <a:rPr lang="en-US" altLang="en-US" sz="1500">
                <a:latin typeface="Cambria" pitchFamily="18" charset="0"/>
              </a:rPr>
              <a:t>(1) Presume we're given that 42==47.</a:t>
            </a:r>
          </a:p>
        </p:txBody>
      </p:sp>
    </p:spTree>
    <p:extLst>
      <p:ext uri="{BB962C8B-B14F-4D97-AF65-F5344CB8AC3E}">
        <p14:creationId xmlns:p14="http://schemas.microsoft.com/office/powerpoint/2010/main" val="26444599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ounded Rectangle 74"/>
          <p:cNvSpPr>
            <a:spLocks noChangeArrowheads="1"/>
          </p:cNvSpPr>
          <p:nvPr/>
        </p:nvSpPr>
        <p:spPr bwMode="auto">
          <a:xfrm>
            <a:off x="152400" y="3505200"/>
            <a:ext cx="4572000" cy="1143000"/>
          </a:xfrm>
          <a:prstGeom prst="roundRect">
            <a:avLst>
              <a:gd name="adj" fmla="val 16667"/>
            </a:avLst>
          </a:prstGeom>
          <a:solidFill>
            <a:srgbClr val="CCECFF"/>
          </a:solidFill>
          <a:ln w="9525">
            <a:solidFill>
              <a:srgbClr val="0000FF"/>
            </a:solidFill>
            <a:round/>
            <a:headEnd/>
            <a:tailEnd/>
          </a:ln>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32771" name="Rectangle 31"/>
          <p:cNvSpPr>
            <a:spLocks noChangeArrowheads="1"/>
          </p:cNvSpPr>
          <p:nvPr/>
        </p:nvSpPr>
        <p:spPr bwMode="auto">
          <a:xfrm>
            <a:off x="990600" y="3886200"/>
            <a:ext cx="1120775" cy="415925"/>
          </a:xfrm>
          <a:prstGeom prst="rect">
            <a:avLst/>
          </a:prstGeom>
          <a:solidFill>
            <a:srgbClr val="C00000"/>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FFFFFF"/>
                </a:solidFill>
                <a:latin typeface="Calibri" pitchFamily="34" charset="0"/>
              </a:rPr>
              <a:t>42 == 47</a:t>
            </a:r>
          </a:p>
        </p:txBody>
      </p:sp>
      <p:sp>
        <p:nvSpPr>
          <p:cNvPr id="32772" name="Rectangle 9"/>
          <p:cNvSpPr>
            <a:spLocks noChangeArrowheads="1"/>
          </p:cNvSpPr>
          <p:nvPr/>
        </p:nvSpPr>
        <p:spPr bwMode="auto">
          <a:xfrm>
            <a:off x="5888038" y="2057400"/>
            <a:ext cx="1281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009900"/>
                </a:solidFill>
                <a:latin typeface="Courier New" pitchFamily="49" charset="0"/>
              </a:rPr>
              <a:t>ifthen</a:t>
            </a:r>
          </a:p>
        </p:txBody>
      </p:sp>
      <p:sp>
        <p:nvSpPr>
          <p:cNvPr id="32773" name="Rectangle 26"/>
          <p:cNvSpPr>
            <a:spLocks noChangeArrowheads="1"/>
          </p:cNvSpPr>
          <p:nvPr/>
        </p:nvSpPr>
        <p:spPr bwMode="auto">
          <a:xfrm>
            <a:off x="5395913" y="29257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x</a:t>
            </a:r>
            <a:endParaRPr lang="en-US" altLang="en-US">
              <a:solidFill>
                <a:srgbClr val="0000FF"/>
              </a:solidFill>
              <a:latin typeface="Times" pitchFamily="1" charset="0"/>
            </a:endParaRPr>
          </a:p>
        </p:txBody>
      </p:sp>
      <p:sp>
        <p:nvSpPr>
          <p:cNvPr id="32774" name="Rectangle 27"/>
          <p:cNvSpPr>
            <a:spLocks noChangeArrowheads="1"/>
          </p:cNvSpPr>
          <p:nvPr/>
        </p:nvSpPr>
        <p:spPr bwMode="auto">
          <a:xfrm>
            <a:off x="5853113" y="29257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a:solidFill>
                  <a:srgbClr val="0000FF"/>
                </a:solidFill>
                <a:latin typeface="Helvetica" pitchFamily="1" charset="0"/>
              </a:rPr>
              <a:t>y</a:t>
            </a:r>
          </a:p>
        </p:txBody>
      </p:sp>
      <p:sp>
        <p:nvSpPr>
          <p:cNvPr id="32775" name="Rectangle 28"/>
          <p:cNvSpPr>
            <a:spLocks noChangeArrowheads="1"/>
          </p:cNvSpPr>
          <p:nvPr/>
        </p:nvSpPr>
        <p:spPr bwMode="auto">
          <a:xfrm>
            <a:off x="6391275" y="3005138"/>
            <a:ext cx="1687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9900"/>
                </a:solidFill>
                <a:latin typeface="Courier New" pitchFamily="49" charset="0"/>
              </a:rPr>
              <a:t>[ifthen, x, y]</a:t>
            </a:r>
          </a:p>
        </p:txBody>
      </p:sp>
      <p:sp>
        <p:nvSpPr>
          <p:cNvPr id="32776" name="Rectangle 29"/>
          <p:cNvSpPr>
            <a:spLocks noChangeArrowheads="1"/>
          </p:cNvSpPr>
          <p:nvPr/>
        </p:nvSpPr>
        <p:spPr bwMode="auto">
          <a:xfrm>
            <a:off x="5548313" y="2697163"/>
            <a:ext cx="5572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a:solidFill>
                  <a:srgbClr val="0000FF"/>
                </a:solidFill>
                <a:latin typeface="Arial" pitchFamily="34" charset="0"/>
              </a:rPr>
              <a:t>Inputs</a:t>
            </a:r>
            <a:endParaRPr lang="en-US" altLang="en-US" sz="1600">
              <a:solidFill>
                <a:srgbClr val="0000FF"/>
              </a:solidFill>
              <a:latin typeface="Monaco" charset="0"/>
            </a:endParaRPr>
          </a:p>
        </p:txBody>
      </p:sp>
      <p:sp>
        <p:nvSpPr>
          <p:cNvPr id="32777" name="Rectangle 30"/>
          <p:cNvSpPr>
            <a:spLocks noChangeArrowheads="1"/>
          </p:cNvSpPr>
          <p:nvPr/>
        </p:nvSpPr>
        <p:spPr bwMode="auto">
          <a:xfrm>
            <a:off x="6843713" y="2697163"/>
            <a:ext cx="8382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a:solidFill>
                  <a:srgbClr val="000000"/>
                </a:solidFill>
                <a:latin typeface="Arial" pitchFamily="34" charset="0"/>
              </a:rPr>
              <a:t>Output</a:t>
            </a:r>
            <a:endParaRPr lang="en-US" altLang="en-US" sz="1600">
              <a:solidFill>
                <a:srgbClr val="000000"/>
              </a:solidFill>
              <a:latin typeface="Monaco" charset="0"/>
            </a:endParaRPr>
          </a:p>
        </p:txBody>
      </p:sp>
      <p:sp>
        <p:nvSpPr>
          <p:cNvPr id="32778" name="Rectangle 31"/>
          <p:cNvSpPr>
            <a:spLocks noChangeArrowheads="1"/>
          </p:cNvSpPr>
          <p:nvPr/>
        </p:nvSpPr>
        <p:spPr bwMode="auto">
          <a:xfrm>
            <a:off x="5387975" y="34210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32779" name="Rectangle 32"/>
          <p:cNvSpPr>
            <a:spLocks noChangeArrowheads="1"/>
          </p:cNvSpPr>
          <p:nvPr/>
        </p:nvSpPr>
        <p:spPr bwMode="auto">
          <a:xfrm>
            <a:off x="5853113" y="34210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32780" name="Rectangle 33"/>
          <p:cNvSpPr>
            <a:spLocks noChangeArrowheads="1"/>
          </p:cNvSpPr>
          <p:nvPr/>
        </p:nvSpPr>
        <p:spPr bwMode="auto">
          <a:xfrm>
            <a:off x="7072313" y="34210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1</a:t>
            </a:r>
            <a:endParaRPr lang="en-US" altLang="en-US">
              <a:solidFill>
                <a:srgbClr val="0000FF"/>
              </a:solidFill>
              <a:latin typeface="Times" pitchFamily="1" charset="0"/>
            </a:endParaRPr>
          </a:p>
        </p:txBody>
      </p:sp>
      <p:sp>
        <p:nvSpPr>
          <p:cNvPr id="32781" name="Rectangle 34"/>
          <p:cNvSpPr>
            <a:spLocks noChangeArrowheads="1"/>
          </p:cNvSpPr>
          <p:nvPr/>
        </p:nvSpPr>
        <p:spPr bwMode="auto">
          <a:xfrm>
            <a:off x="5387975" y="38401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32782" name="Rectangle 35"/>
          <p:cNvSpPr>
            <a:spLocks noChangeArrowheads="1"/>
          </p:cNvSpPr>
          <p:nvPr/>
        </p:nvSpPr>
        <p:spPr bwMode="auto">
          <a:xfrm>
            <a:off x="5853113" y="38401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32783" name="Rectangle 36"/>
          <p:cNvSpPr>
            <a:spLocks noChangeArrowheads="1"/>
          </p:cNvSpPr>
          <p:nvPr/>
        </p:nvSpPr>
        <p:spPr bwMode="auto">
          <a:xfrm>
            <a:off x="7072313" y="38401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1</a:t>
            </a:r>
            <a:endParaRPr lang="en-US" altLang="en-US">
              <a:solidFill>
                <a:srgbClr val="0000FF"/>
              </a:solidFill>
              <a:latin typeface="Times" pitchFamily="1" charset="0"/>
            </a:endParaRPr>
          </a:p>
        </p:txBody>
      </p:sp>
      <p:sp>
        <p:nvSpPr>
          <p:cNvPr id="32784" name="Rectangle 37"/>
          <p:cNvSpPr>
            <a:spLocks noChangeArrowheads="1"/>
          </p:cNvSpPr>
          <p:nvPr/>
        </p:nvSpPr>
        <p:spPr bwMode="auto">
          <a:xfrm>
            <a:off x="5387975" y="4244975"/>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32785" name="Rectangle 38"/>
          <p:cNvSpPr>
            <a:spLocks noChangeArrowheads="1"/>
          </p:cNvSpPr>
          <p:nvPr/>
        </p:nvSpPr>
        <p:spPr bwMode="auto">
          <a:xfrm>
            <a:off x="5853113" y="424497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32786" name="Rectangle 39"/>
          <p:cNvSpPr>
            <a:spLocks noChangeArrowheads="1"/>
          </p:cNvSpPr>
          <p:nvPr/>
        </p:nvSpPr>
        <p:spPr bwMode="auto">
          <a:xfrm>
            <a:off x="7072313" y="424497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0</a:t>
            </a:r>
            <a:endParaRPr lang="en-US" altLang="en-US">
              <a:solidFill>
                <a:srgbClr val="0000FF"/>
              </a:solidFill>
              <a:latin typeface="Times" pitchFamily="1" charset="0"/>
            </a:endParaRPr>
          </a:p>
        </p:txBody>
      </p:sp>
      <p:sp>
        <p:nvSpPr>
          <p:cNvPr id="32787" name="Rectangle 40"/>
          <p:cNvSpPr>
            <a:spLocks noChangeArrowheads="1"/>
          </p:cNvSpPr>
          <p:nvPr/>
        </p:nvSpPr>
        <p:spPr bwMode="auto">
          <a:xfrm>
            <a:off x="5386388" y="46021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32788" name="Rectangle 41"/>
          <p:cNvSpPr>
            <a:spLocks noChangeArrowheads="1"/>
          </p:cNvSpPr>
          <p:nvPr/>
        </p:nvSpPr>
        <p:spPr bwMode="auto">
          <a:xfrm>
            <a:off x="5851525" y="46021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32789" name="Rectangle 42"/>
          <p:cNvSpPr>
            <a:spLocks noChangeArrowheads="1"/>
          </p:cNvSpPr>
          <p:nvPr/>
        </p:nvSpPr>
        <p:spPr bwMode="auto">
          <a:xfrm>
            <a:off x="7070725" y="46021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1</a:t>
            </a:r>
            <a:endParaRPr lang="en-US" altLang="en-US">
              <a:solidFill>
                <a:srgbClr val="0000FF"/>
              </a:solidFill>
              <a:latin typeface="Times" pitchFamily="1" charset="0"/>
            </a:endParaRPr>
          </a:p>
        </p:txBody>
      </p:sp>
      <p:sp>
        <p:nvSpPr>
          <p:cNvPr id="32790" name="Rectangle 43"/>
          <p:cNvSpPr>
            <a:spLocks noChangeArrowheads="1"/>
          </p:cNvSpPr>
          <p:nvPr/>
        </p:nvSpPr>
        <p:spPr bwMode="auto">
          <a:xfrm>
            <a:off x="2986088" y="15414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32791" name="Rectangle 65"/>
          <p:cNvSpPr>
            <a:spLocks noChangeArrowheads="1"/>
          </p:cNvSpPr>
          <p:nvPr/>
        </p:nvSpPr>
        <p:spPr bwMode="auto">
          <a:xfrm>
            <a:off x="533400" y="3886200"/>
            <a:ext cx="357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a:solidFill>
                  <a:srgbClr val="000000"/>
                </a:solidFill>
                <a:latin typeface="Calibri" pitchFamily="34" charset="0"/>
              </a:rPr>
              <a:t>if</a:t>
            </a:r>
            <a:endParaRPr lang="en-US" altLang="en-US" b="1">
              <a:solidFill>
                <a:srgbClr val="000000"/>
              </a:solidFill>
            </a:endParaRPr>
          </a:p>
        </p:txBody>
      </p:sp>
      <p:sp>
        <p:nvSpPr>
          <p:cNvPr id="32792" name="Rectangle 67"/>
          <p:cNvSpPr>
            <a:spLocks noChangeArrowheads="1"/>
          </p:cNvSpPr>
          <p:nvPr/>
        </p:nvSpPr>
        <p:spPr bwMode="auto">
          <a:xfrm>
            <a:off x="2162175" y="3886200"/>
            <a:ext cx="83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100" b="1">
                <a:solidFill>
                  <a:srgbClr val="000000"/>
                </a:solidFill>
                <a:latin typeface="Calibri" pitchFamily="34" charset="0"/>
              </a:rPr>
              <a:t>then</a:t>
            </a:r>
            <a:endParaRPr lang="en-US" altLang="en-US" sz="2100" b="1">
              <a:solidFill>
                <a:srgbClr val="000000"/>
              </a:solidFill>
            </a:endParaRPr>
          </a:p>
        </p:txBody>
      </p:sp>
      <p:cxnSp>
        <p:nvCxnSpPr>
          <p:cNvPr id="32793" name="Straight Arrow Connector 53"/>
          <p:cNvCxnSpPr>
            <a:cxnSpLocks noChangeShapeType="1"/>
            <a:stCxn id="32778" idx="1"/>
          </p:cNvCxnSpPr>
          <p:nvPr/>
        </p:nvCxnSpPr>
        <p:spPr bwMode="auto">
          <a:xfrm flipH="1">
            <a:off x="4343400" y="3649663"/>
            <a:ext cx="1044575" cy="282575"/>
          </a:xfrm>
          <a:prstGeom prst="straightConnector1">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cxnSp>
      <p:sp>
        <p:nvSpPr>
          <p:cNvPr id="32794" name="Rectangle 43"/>
          <p:cNvSpPr>
            <a:spLocks noChangeArrowheads="1"/>
          </p:cNvSpPr>
          <p:nvPr/>
        </p:nvSpPr>
        <p:spPr bwMode="auto">
          <a:xfrm>
            <a:off x="2986088" y="15414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32795" name="Text Box 5"/>
          <p:cNvSpPr txBox="1">
            <a:spLocks noChangeArrowheads="1"/>
          </p:cNvSpPr>
          <p:nvPr/>
        </p:nvSpPr>
        <p:spPr bwMode="auto">
          <a:xfrm>
            <a:off x="515938" y="220663"/>
            <a:ext cx="80279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000" b="1">
                <a:solidFill>
                  <a:srgbClr val="000000"/>
                </a:solidFill>
                <a:latin typeface="Courier New" pitchFamily="49" charset="0"/>
                <a:cs typeface="Courier New" pitchFamily="49" charset="0"/>
              </a:rPr>
              <a:t>ifthen</a:t>
            </a:r>
          </a:p>
        </p:txBody>
      </p:sp>
      <p:sp>
        <p:nvSpPr>
          <p:cNvPr id="32796" name="Rectangle 43"/>
          <p:cNvSpPr>
            <a:spLocks noChangeArrowheads="1"/>
          </p:cNvSpPr>
          <p:nvPr/>
        </p:nvSpPr>
        <p:spPr bwMode="auto">
          <a:xfrm>
            <a:off x="3097213" y="8382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32797" name="Rectangle 31"/>
          <p:cNvSpPr>
            <a:spLocks noChangeArrowheads="1"/>
          </p:cNvSpPr>
          <p:nvPr/>
        </p:nvSpPr>
        <p:spPr bwMode="auto">
          <a:xfrm>
            <a:off x="936625" y="1758950"/>
            <a:ext cx="1120775" cy="414338"/>
          </a:xfrm>
          <a:prstGeom prst="rect">
            <a:avLst/>
          </a:prstGeom>
          <a:solidFill>
            <a:srgbClr val="009900"/>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FFFFFF"/>
                </a:solidFill>
                <a:latin typeface="Calibri" pitchFamily="34" charset="0"/>
              </a:rPr>
              <a:t>42 == 42</a:t>
            </a:r>
          </a:p>
        </p:txBody>
      </p:sp>
      <p:sp>
        <p:nvSpPr>
          <p:cNvPr id="32798" name="Rectangle 31"/>
          <p:cNvSpPr>
            <a:spLocks noChangeArrowheads="1"/>
          </p:cNvSpPr>
          <p:nvPr/>
        </p:nvSpPr>
        <p:spPr bwMode="auto">
          <a:xfrm>
            <a:off x="3070225" y="1758950"/>
            <a:ext cx="1120775" cy="414338"/>
          </a:xfrm>
          <a:prstGeom prst="rect">
            <a:avLst/>
          </a:prstGeom>
          <a:solidFill>
            <a:srgbClr val="C00000"/>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FFFFFF"/>
                </a:solidFill>
                <a:latin typeface="Calibri" pitchFamily="34" charset="0"/>
              </a:rPr>
              <a:t>42 == 47</a:t>
            </a:r>
          </a:p>
        </p:txBody>
      </p:sp>
      <p:sp>
        <p:nvSpPr>
          <p:cNvPr id="32799" name="Rectangle 61"/>
          <p:cNvSpPr>
            <a:spLocks noChangeArrowheads="1"/>
          </p:cNvSpPr>
          <p:nvPr/>
        </p:nvSpPr>
        <p:spPr bwMode="auto">
          <a:xfrm>
            <a:off x="1141413" y="1277938"/>
            <a:ext cx="71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09900"/>
                </a:solidFill>
                <a:latin typeface="Calibri" pitchFamily="34" charset="0"/>
              </a:rPr>
              <a:t>true</a:t>
            </a:r>
            <a:endParaRPr lang="en-US" altLang="en-US">
              <a:solidFill>
                <a:srgbClr val="009900"/>
              </a:solidFill>
            </a:endParaRPr>
          </a:p>
        </p:txBody>
      </p:sp>
      <p:sp>
        <p:nvSpPr>
          <p:cNvPr id="32800" name="Rectangle 62"/>
          <p:cNvSpPr>
            <a:spLocks noChangeArrowheads="1"/>
          </p:cNvSpPr>
          <p:nvPr/>
        </p:nvSpPr>
        <p:spPr bwMode="auto">
          <a:xfrm>
            <a:off x="3235325" y="1277938"/>
            <a:ext cx="765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C00000"/>
                </a:solidFill>
                <a:latin typeface="Calibri" pitchFamily="34" charset="0"/>
              </a:rPr>
              <a:t>false</a:t>
            </a:r>
            <a:endParaRPr lang="en-US" altLang="en-US">
              <a:solidFill>
                <a:srgbClr val="C00000"/>
              </a:solidFill>
            </a:endParaRPr>
          </a:p>
        </p:txBody>
      </p:sp>
      <p:sp>
        <p:nvSpPr>
          <p:cNvPr id="32801" name="Rectangle 7"/>
          <p:cNvSpPr>
            <a:spLocks noChangeArrowheads="1"/>
          </p:cNvSpPr>
          <p:nvPr/>
        </p:nvSpPr>
        <p:spPr bwMode="auto">
          <a:xfrm>
            <a:off x="201613" y="4724400"/>
            <a:ext cx="4473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333FF"/>
                </a:solidFill>
                <a:latin typeface="Cambria" pitchFamily="18" charset="0"/>
              </a:rPr>
              <a:t>This blue statement is </a:t>
            </a:r>
            <a:r>
              <a:rPr lang="en-US" altLang="en-US" b="1">
                <a:solidFill>
                  <a:srgbClr val="009200"/>
                </a:solidFill>
                <a:latin typeface="Cambria" pitchFamily="18" charset="0"/>
              </a:rPr>
              <a:t>true</a:t>
            </a:r>
            <a:r>
              <a:rPr lang="en-US" altLang="en-US">
                <a:solidFill>
                  <a:srgbClr val="0333FF"/>
                </a:solidFill>
                <a:latin typeface="Cambria" pitchFamily="18" charset="0"/>
              </a:rPr>
              <a:t>!</a:t>
            </a:r>
          </a:p>
        </p:txBody>
      </p:sp>
      <p:sp>
        <p:nvSpPr>
          <p:cNvPr id="32802" name="Rectangle 180"/>
          <p:cNvSpPr>
            <a:spLocks noChangeArrowheads="1"/>
          </p:cNvSpPr>
          <p:nvPr/>
        </p:nvSpPr>
        <p:spPr bwMode="auto">
          <a:xfrm>
            <a:off x="5611812" y="5674136"/>
            <a:ext cx="34559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dirty="0">
                <a:latin typeface="Calibri" panose="020F0502020204030204" pitchFamily="34" charset="0"/>
              </a:rPr>
              <a:t>Not a general proof, but </a:t>
            </a:r>
            <a:r>
              <a:rPr lang="en-US" altLang="en-US" sz="1800" dirty="0" smtClean="0">
                <a:latin typeface="Calibri" panose="020F0502020204030204" pitchFamily="34" charset="0"/>
              </a:rPr>
              <a:t>on one level it does seem </a:t>
            </a:r>
            <a:r>
              <a:rPr lang="en-US" altLang="en-US" sz="1800" b="1" i="1" dirty="0" smtClean="0">
                <a:latin typeface="Calibri" panose="020F0502020204030204" pitchFamily="34" charset="0"/>
              </a:rPr>
              <a:t>obvious</a:t>
            </a:r>
            <a:r>
              <a:rPr lang="en-US" altLang="en-US" sz="1800" dirty="0">
                <a:latin typeface="Calibri" panose="020F0502020204030204" pitchFamily="34" charset="0"/>
              </a:rPr>
              <a:t>!</a:t>
            </a:r>
          </a:p>
        </p:txBody>
      </p:sp>
      <p:grpSp>
        <p:nvGrpSpPr>
          <p:cNvPr id="32803" name="Group 1047"/>
          <p:cNvGrpSpPr>
            <a:grpSpLocks/>
          </p:cNvGrpSpPr>
          <p:nvPr>
            <p:custDataLst>
              <p:tags r:id="rId1"/>
            </p:custDataLst>
          </p:nvPr>
        </p:nvGrpSpPr>
        <p:grpSpPr bwMode="auto">
          <a:xfrm>
            <a:off x="8461504" y="6094106"/>
            <a:ext cx="430212" cy="542925"/>
            <a:chOff x="2928" y="1051"/>
            <a:chExt cx="840" cy="957"/>
          </a:xfrm>
        </p:grpSpPr>
        <p:sp>
          <p:nvSpPr>
            <p:cNvPr id="32805" name="Freeform 1048"/>
            <p:cNvSpPr>
              <a:spLocks/>
            </p:cNvSpPr>
            <p:nvPr>
              <p:custDataLst>
                <p:tags r:id="rId2"/>
              </p:custDataLst>
            </p:nvPr>
          </p:nvSpPr>
          <p:spPr bwMode="auto">
            <a:xfrm>
              <a:off x="2928" y="1759"/>
              <a:ext cx="810" cy="249"/>
            </a:xfrm>
            <a:custGeom>
              <a:avLst/>
              <a:gdLst>
                <a:gd name="T0" fmla="*/ 2 w 1048"/>
                <a:gd name="T1" fmla="*/ 21 h 250"/>
                <a:gd name="T2" fmla="*/ 4 w 1048"/>
                <a:gd name="T3" fmla="*/ 83 h 250"/>
                <a:gd name="T4" fmla="*/ 4 w 1048"/>
                <a:gd name="T5" fmla="*/ 111 h 250"/>
                <a:gd name="T6" fmla="*/ 5 w 1048"/>
                <a:gd name="T7" fmla="*/ 125 h 250"/>
                <a:gd name="T8" fmla="*/ 5 w 1048"/>
                <a:gd name="T9" fmla="*/ 158 h 250"/>
                <a:gd name="T10" fmla="*/ 3 w 1048"/>
                <a:gd name="T11" fmla="*/ 227 h 250"/>
                <a:gd name="T12" fmla="*/ 2 w 1048"/>
                <a:gd name="T13" fmla="*/ 207 h 250"/>
                <a:gd name="T14" fmla="*/ 0 w 1048"/>
                <a:gd name="T15" fmla="*/ 186 h 250"/>
                <a:gd name="T16" fmla="*/ 2 w 1048"/>
                <a:gd name="T17" fmla="*/ 152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2806"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2807"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2808"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2809"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2810"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2811"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2812"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2813"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2814"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2815"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2816"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2817"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2804" name="Rectangle 31"/>
          <p:cNvSpPr>
            <a:spLocks noChangeArrowheads="1"/>
          </p:cNvSpPr>
          <p:nvPr/>
        </p:nvSpPr>
        <p:spPr bwMode="auto">
          <a:xfrm>
            <a:off x="3048000" y="3887788"/>
            <a:ext cx="1120775" cy="414337"/>
          </a:xfrm>
          <a:prstGeom prst="rect">
            <a:avLst/>
          </a:prstGeom>
          <a:solidFill>
            <a:srgbClr val="C00000"/>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FFFFFF"/>
                </a:solidFill>
                <a:latin typeface="Calibri" pitchFamily="34" charset="0"/>
              </a:rPr>
              <a:t>42 == 47</a:t>
            </a:r>
          </a:p>
        </p:txBody>
      </p:sp>
    </p:spTree>
    <p:extLst>
      <p:ext uri="{BB962C8B-B14F-4D97-AF65-F5344CB8AC3E}">
        <p14:creationId xmlns:p14="http://schemas.microsoft.com/office/powerpoint/2010/main" val="8136512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152525" y="152400"/>
            <a:ext cx="7762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spcBef>
                <a:spcPct val="0"/>
              </a:spcBef>
            </a:pPr>
            <a:r>
              <a:rPr lang="en-US" altLang="en-US" sz="4000" i="1" dirty="0">
                <a:solidFill>
                  <a:srgbClr val="000000"/>
                </a:solidFill>
                <a:latin typeface="Cambria" panose="02040503050406030204" pitchFamily="18" charset="0"/>
              </a:rPr>
              <a:t>Surviving</a:t>
            </a:r>
            <a:r>
              <a:rPr lang="en-US" altLang="en-US" sz="4000" dirty="0">
                <a:solidFill>
                  <a:srgbClr val="000000"/>
                </a:solidFill>
                <a:latin typeface="Cambria" panose="02040503050406030204" pitchFamily="18" charset="0"/>
              </a:rPr>
              <a:t> with logic!</a:t>
            </a:r>
          </a:p>
        </p:txBody>
      </p:sp>
      <p:sp>
        <p:nvSpPr>
          <p:cNvPr id="34819" name="Text Box 75"/>
          <p:cNvSpPr txBox="1">
            <a:spLocks noChangeArrowheads="1"/>
          </p:cNvSpPr>
          <p:nvPr/>
        </p:nvSpPr>
        <p:spPr bwMode="auto">
          <a:xfrm>
            <a:off x="6501871" y="1078706"/>
            <a:ext cx="190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dirty="0">
                <a:solidFill>
                  <a:srgbClr val="000000"/>
                </a:solidFill>
                <a:latin typeface="Calibri" panose="020F0502020204030204" pitchFamily="34" charset="0"/>
              </a:rPr>
              <a:t>at least on the Island of </a:t>
            </a:r>
            <a:r>
              <a:rPr lang="en-US" altLang="en-US" sz="1200" dirty="0" smtClean="0">
                <a:solidFill>
                  <a:srgbClr val="000000"/>
                </a:solidFill>
                <a:latin typeface="Calibri" panose="020F0502020204030204" pitchFamily="34" charset="0"/>
              </a:rPr>
              <a:t>Knights </a:t>
            </a:r>
            <a:r>
              <a:rPr lang="en-US" altLang="en-US" sz="1200" dirty="0">
                <a:solidFill>
                  <a:srgbClr val="000000"/>
                </a:solidFill>
                <a:latin typeface="Calibri" panose="020F0502020204030204" pitchFamily="34" charset="0"/>
              </a:rPr>
              <a:t>and </a:t>
            </a:r>
            <a:r>
              <a:rPr lang="en-US" altLang="en-US" sz="1200" dirty="0" smtClean="0">
                <a:solidFill>
                  <a:srgbClr val="000000"/>
                </a:solidFill>
                <a:latin typeface="Calibri" panose="020F0502020204030204" pitchFamily="34" charset="0"/>
              </a:rPr>
              <a:t>Knaves</a:t>
            </a:r>
            <a:r>
              <a:rPr lang="en-US" altLang="en-US" sz="1200" dirty="0">
                <a:solidFill>
                  <a:srgbClr val="000000"/>
                </a:solidFill>
                <a:latin typeface="Calibri" panose="020F0502020204030204" pitchFamily="34" charset="0"/>
              </a:rPr>
              <a:t>…</a:t>
            </a:r>
          </a:p>
        </p:txBody>
      </p:sp>
      <p:pic>
        <p:nvPicPr>
          <p:cNvPr id="34820" name="Picture 83" descr="clip"/>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6038321" y="1800008"/>
            <a:ext cx="2832100"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1" name="Group 1047"/>
          <p:cNvGrpSpPr>
            <a:grpSpLocks/>
          </p:cNvGrpSpPr>
          <p:nvPr>
            <p:custDataLst>
              <p:tags r:id="rId1"/>
            </p:custDataLst>
          </p:nvPr>
        </p:nvGrpSpPr>
        <p:grpSpPr bwMode="auto">
          <a:xfrm>
            <a:off x="652463" y="2808642"/>
            <a:ext cx="430212" cy="542925"/>
            <a:chOff x="2928" y="1051"/>
            <a:chExt cx="840" cy="957"/>
          </a:xfrm>
        </p:grpSpPr>
        <p:sp>
          <p:nvSpPr>
            <p:cNvPr id="34861" name="Freeform 1048"/>
            <p:cNvSpPr>
              <a:spLocks/>
            </p:cNvSpPr>
            <p:nvPr>
              <p:custDataLst>
                <p:tags r:id="rId30"/>
              </p:custDataLst>
            </p:nvPr>
          </p:nvSpPr>
          <p:spPr bwMode="auto">
            <a:xfrm>
              <a:off x="2928" y="1759"/>
              <a:ext cx="810" cy="249"/>
            </a:xfrm>
            <a:custGeom>
              <a:avLst/>
              <a:gdLst>
                <a:gd name="T0" fmla="*/ 2 w 1048"/>
                <a:gd name="T1" fmla="*/ 21 h 250"/>
                <a:gd name="T2" fmla="*/ 4 w 1048"/>
                <a:gd name="T3" fmla="*/ 83 h 250"/>
                <a:gd name="T4" fmla="*/ 4 w 1048"/>
                <a:gd name="T5" fmla="*/ 111 h 250"/>
                <a:gd name="T6" fmla="*/ 5 w 1048"/>
                <a:gd name="T7" fmla="*/ 125 h 250"/>
                <a:gd name="T8" fmla="*/ 5 w 1048"/>
                <a:gd name="T9" fmla="*/ 158 h 250"/>
                <a:gd name="T10" fmla="*/ 3 w 1048"/>
                <a:gd name="T11" fmla="*/ 227 h 250"/>
                <a:gd name="T12" fmla="*/ 2 w 1048"/>
                <a:gd name="T13" fmla="*/ 207 h 250"/>
                <a:gd name="T14" fmla="*/ 0 w 1048"/>
                <a:gd name="T15" fmla="*/ 186 h 250"/>
                <a:gd name="T16" fmla="*/ 2 w 1048"/>
                <a:gd name="T17" fmla="*/ 152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4862" name="Oval 1049"/>
            <p:cNvSpPr>
              <a:spLocks noChangeArrowheads="1"/>
            </p:cNvSpPr>
            <p:nvPr>
              <p:custDataLst>
                <p:tags r:id="rId3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4863" name="Oval 1050"/>
            <p:cNvSpPr>
              <a:spLocks noChangeArrowheads="1"/>
            </p:cNvSpPr>
            <p:nvPr>
              <p:custDataLst>
                <p:tags r:id="rId3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4864" name="Oval 1051"/>
            <p:cNvSpPr>
              <a:spLocks noChangeArrowheads="1"/>
            </p:cNvSpPr>
            <p:nvPr>
              <p:custDataLst>
                <p:tags r:id="rId3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4865" name="Oval 1052"/>
            <p:cNvSpPr>
              <a:spLocks noChangeArrowheads="1"/>
            </p:cNvSpPr>
            <p:nvPr>
              <p:custDataLst>
                <p:tags r:id="rId3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4866" name="Oval 1053"/>
            <p:cNvSpPr>
              <a:spLocks noChangeArrowheads="1"/>
            </p:cNvSpPr>
            <p:nvPr>
              <p:custDataLst>
                <p:tags r:id="rId3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4867" name="Oval 1054"/>
            <p:cNvSpPr>
              <a:spLocks noChangeArrowheads="1"/>
            </p:cNvSpPr>
            <p:nvPr>
              <p:custDataLst>
                <p:tags r:id="rId3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4868" name="Oval 1055"/>
            <p:cNvSpPr>
              <a:spLocks noChangeArrowheads="1"/>
            </p:cNvSpPr>
            <p:nvPr>
              <p:custDataLst>
                <p:tags r:id="rId3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4869" name="AutoShape 1056"/>
            <p:cNvSpPr>
              <a:spLocks noChangeArrowheads="1"/>
            </p:cNvSpPr>
            <p:nvPr>
              <p:custDataLst>
                <p:tags r:id="rId3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4870" name="Freeform 1057"/>
            <p:cNvSpPr>
              <a:spLocks/>
            </p:cNvSpPr>
            <p:nvPr>
              <p:custDataLst>
                <p:tags r:id="rId3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4871" name="Freeform 1058"/>
            <p:cNvSpPr>
              <a:spLocks/>
            </p:cNvSpPr>
            <p:nvPr>
              <p:custDataLst>
                <p:tags r:id="rId4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4872" name="Freeform 1059"/>
            <p:cNvSpPr>
              <a:spLocks/>
            </p:cNvSpPr>
            <p:nvPr>
              <p:custDataLst>
                <p:tags r:id="rId4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4873" name="Freeform 1060"/>
            <p:cNvSpPr>
              <a:spLocks/>
            </p:cNvSpPr>
            <p:nvPr>
              <p:custDataLst>
                <p:tags r:id="rId4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34822" name="Picture 126" descr="BOBRaymondSmullyan"/>
          <p:cNvPicPr>
            <a:picLocks noChangeAspect="1" noChangeArrowheads="1"/>
          </p:cNvPicPr>
          <p:nvPr/>
        </p:nvPicPr>
        <p:blipFill>
          <a:blip r:embed="rId45">
            <a:extLst>
              <a:ext uri="{28A0092B-C50C-407E-A947-70E740481C1C}">
                <a14:useLocalDpi xmlns:a14="http://schemas.microsoft.com/office/drawing/2010/main" val="0"/>
              </a:ext>
            </a:extLst>
          </a:blip>
          <a:srcRect l="29022" t="5162" r="526" b="41867"/>
          <a:stretch>
            <a:fillRect/>
          </a:stretch>
        </p:blipFill>
        <p:spPr bwMode="auto">
          <a:xfrm>
            <a:off x="330200" y="1066800"/>
            <a:ext cx="8890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3" name="Group 1047"/>
          <p:cNvGrpSpPr>
            <a:grpSpLocks/>
          </p:cNvGrpSpPr>
          <p:nvPr>
            <p:custDataLst>
              <p:tags r:id="rId2"/>
            </p:custDataLst>
          </p:nvPr>
        </p:nvGrpSpPr>
        <p:grpSpPr bwMode="auto">
          <a:xfrm>
            <a:off x="650875" y="3908779"/>
            <a:ext cx="430213" cy="542925"/>
            <a:chOff x="2928" y="1051"/>
            <a:chExt cx="840" cy="957"/>
          </a:xfrm>
        </p:grpSpPr>
        <p:sp>
          <p:nvSpPr>
            <p:cNvPr id="34848" name="Freeform 1048"/>
            <p:cNvSpPr>
              <a:spLocks/>
            </p:cNvSpPr>
            <p:nvPr>
              <p:custDataLst>
                <p:tags r:id="rId17"/>
              </p:custDataLst>
            </p:nvPr>
          </p:nvSpPr>
          <p:spPr bwMode="auto">
            <a:xfrm>
              <a:off x="2928" y="1759"/>
              <a:ext cx="810" cy="249"/>
            </a:xfrm>
            <a:custGeom>
              <a:avLst/>
              <a:gdLst>
                <a:gd name="T0" fmla="*/ 2 w 1048"/>
                <a:gd name="T1" fmla="*/ 21 h 250"/>
                <a:gd name="T2" fmla="*/ 4 w 1048"/>
                <a:gd name="T3" fmla="*/ 83 h 250"/>
                <a:gd name="T4" fmla="*/ 4 w 1048"/>
                <a:gd name="T5" fmla="*/ 111 h 250"/>
                <a:gd name="T6" fmla="*/ 5 w 1048"/>
                <a:gd name="T7" fmla="*/ 125 h 250"/>
                <a:gd name="T8" fmla="*/ 5 w 1048"/>
                <a:gd name="T9" fmla="*/ 158 h 250"/>
                <a:gd name="T10" fmla="*/ 3 w 1048"/>
                <a:gd name="T11" fmla="*/ 227 h 250"/>
                <a:gd name="T12" fmla="*/ 2 w 1048"/>
                <a:gd name="T13" fmla="*/ 207 h 250"/>
                <a:gd name="T14" fmla="*/ 0 w 1048"/>
                <a:gd name="T15" fmla="*/ 186 h 250"/>
                <a:gd name="T16" fmla="*/ 2 w 1048"/>
                <a:gd name="T17" fmla="*/ 152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4849" name="Oval 1049"/>
            <p:cNvSpPr>
              <a:spLocks noChangeArrowheads="1"/>
            </p:cNvSpPr>
            <p:nvPr>
              <p:custDataLst>
                <p:tags r:id="rId1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4850" name="Oval 1050"/>
            <p:cNvSpPr>
              <a:spLocks noChangeArrowheads="1"/>
            </p:cNvSpPr>
            <p:nvPr>
              <p:custDataLst>
                <p:tags r:id="rId1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4851" name="Oval 1051"/>
            <p:cNvSpPr>
              <a:spLocks noChangeArrowheads="1"/>
            </p:cNvSpPr>
            <p:nvPr>
              <p:custDataLst>
                <p:tags r:id="rId2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4852" name="Oval 1052"/>
            <p:cNvSpPr>
              <a:spLocks noChangeArrowheads="1"/>
            </p:cNvSpPr>
            <p:nvPr>
              <p:custDataLst>
                <p:tags r:id="rId2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4853" name="Oval 1053"/>
            <p:cNvSpPr>
              <a:spLocks noChangeArrowheads="1"/>
            </p:cNvSpPr>
            <p:nvPr>
              <p:custDataLst>
                <p:tags r:id="rId2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4854" name="Oval 1054"/>
            <p:cNvSpPr>
              <a:spLocks noChangeArrowheads="1"/>
            </p:cNvSpPr>
            <p:nvPr>
              <p:custDataLst>
                <p:tags r:id="rId2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4855" name="Oval 1055"/>
            <p:cNvSpPr>
              <a:spLocks noChangeArrowheads="1"/>
            </p:cNvSpPr>
            <p:nvPr>
              <p:custDataLst>
                <p:tags r:id="rId2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4856" name="AutoShape 1056"/>
            <p:cNvSpPr>
              <a:spLocks noChangeArrowheads="1"/>
            </p:cNvSpPr>
            <p:nvPr>
              <p:custDataLst>
                <p:tags r:id="rId2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4857" name="Freeform 1057"/>
            <p:cNvSpPr>
              <a:spLocks/>
            </p:cNvSpPr>
            <p:nvPr>
              <p:custDataLst>
                <p:tags r:id="rId2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4858" name="Freeform 1058"/>
            <p:cNvSpPr>
              <a:spLocks/>
            </p:cNvSpPr>
            <p:nvPr>
              <p:custDataLst>
                <p:tags r:id="rId2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4859" name="Freeform 1059"/>
            <p:cNvSpPr>
              <a:spLocks/>
            </p:cNvSpPr>
            <p:nvPr>
              <p:custDataLst>
                <p:tags r:id="rId2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4860" name="Freeform 1060"/>
            <p:cNvSpPr>
              <a:spLocks/>
            </p:cNvSpPr>
            <p:nvPr>
              <p:custDataLst>
                <p:tags r:id="rId2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34824" name="Group 1047"/>
          <p:cNvGrpSpPr>
            <a:grpSpLocks/>
          </p:cNvGrpSpPr>
          <p:nvPr>
            <p:custDataLst>
              <p:tags r:id="rId3"/>
            </p:custDataLst>
          </p:nvPr>
        </p:nvGrpSpPr>
        <p:grpSpPr bwMode="auto">
          <a:xfrm>
            <a:off x="619125" y="5061304"/>
            <a:ext cx="430213" cy="542925"/>
            <a:chOff x="2928" y="1051"/>
            <a:chExt cx="840" cy="957"/>
          </a:xfrm>
        </p:grpSpPr>
        <p:sp>
          <p:nvSpPr>
            <p:cNvPr id="34835" name="Freeform 1048"/>
            <p:cNvSpPr>
              <a:spLocks/>
            </p:cNvSpPr>
            <p:nvPr>
              <p:custDataLst>
                <p:tags r:id="rId4"/>
              </p:custDataLst>
            </p:nvPr>
          </p:nvSpPr>
          <p:spPr bwMode="auto">
            <a:xfrm>
              <a:off x="2928" y="1759"/>
              <a:ext cx="810" cy="249"/>
            </a:xfrm>
            <a:custGeom>
              <a:avLst/>
              <a:gdLst>
                <a:gd name="T0" fmla="*/ 2 w 1048"/>
                <a:gd name="T1" fmla="*/ 21 h 250"/>
                <a:gd name="T2" fmla="*/ 4 w 1048"/>
                <a:gd name="T3" fmla="*/ 83 h 250"/>
                <a:gd name="T4" fmla="*/ 4 w 1048"/>
                <a:gd name="T5" fmla="*/ 111 h 250"/>
                <a:gd name="T6" fmla="*/ 5 w 1048"/>
                <a:gd name="T7" fmla="*/ 125 h 250"/>
                <a:gd name="T8" fmla="*/ 5 w 1048"/>
                <a:gd name="T9" fmla="*/ 158 h 250"/>
                <a:gd name="T10" fmla="*/ 3 w 1048"/>
                <a:gd name="T11" fmla="*/ 227 h 250"/>
                <a:gd name="T12" fmla="*/ 2 w 1048"/>
                <a:gd name="T13" fmla="*/ 207 h 250"/>
                <a:gd name="T14" fmla="*/ 0 w 1048"/>
                <a:gd name="T15" fmla="*/ 186 h 250"/>
                <a:gd name="T16" fmla="*/ 2 w 1048"/>
                <a:gd name="T17" fmla="*/ 152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4836" name="Oval 1049"/>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4837" name="Oval 1050"/>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4838" name="Oval 1051"/>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4839" name="Oval 1052"/>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4840" name="Oval 1053"/>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4841" name="Oval 1054"/>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4842" name="Oval 1055"/>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4843" name="AutoShape 1056"/>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4844" name="Freeform 1057"/>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4845" name="Freeform 1058"/>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4846" name="Freeform 1059"/>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4847" name="Freeform 1060"/>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4825" name="Rectangle 155"/>
          <p:cNvSpPr>
            <a:spLocks noChangeArrowheads="1"/>
          </p:cNvSpPr>
          <p:nvPr/>
        </p:nvSpPr>
        <p:spPr bwMode="auto">
          <a:xfrm>
            <a:off x="1295400" y="1616429"/>
            <a:ext cx="38084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dirty="0">
                <a:solidFill>
                  <a:srgbClr val="000000"/>
                </a:solidFill>
                <a:latin typeface="Calibri" pitchFamily="34" charset="0"/>
              </a:rPr>
              <a:t>asks A, </a:t>
            </a:r>
            <a:r>
              <a:rPr lang="en-US" altLang="en-US" i="1" dirty="0">
                <a:solidFill>
                  <a:srgbClr val="000000"/>
                </a:solidFill>
                <a:latin typeface="Calibri" pitchFamily="34" charset="0"/>
              </a:rPr>
              <a:t>"What type are you?"</a:t>
            </a:r>
          </a:p>
        </p:txBody>
      </p:sp>
      <p:sp>
        <p:nvSpPr>
          <p:cNvPr id="34826" name="Text Box 156"/>
          <p:cNvSpPr txBox="1">
            <a:spLocks noChangeArrowheads="1"/>
          </p:cNvSpPr>
          <p:nvPr/>
        </p:nvSpPr>
        <p:spPr bwMode="auto">
          <a:xfrm>
            <a:off x="1071563" y="3169004"/>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000FF"/>
                </a:solidFill>
              </a:rPr>
              <a:t>A</a:t>
            </a:r>
            <a:endParaRPr lang="en-US" altLang="en-US" b="1">
              <a:solidFill>
                <a:srgbClr val="000000"/>
              </a:solidFill>
            </a:endParaRPr>
          </a:p>
        </p:txBody>
      </p:sp>
      <p:sp>
        <p:nvSpPr>
          <p:cNvPr id="34827" name="Text Box 157"/>
          <p:cNvSpPr txBox="1">
            <a:spLocks noChangeArrowheads="1"/>
          </p:cNvSpPr>
          <p:nvPr/>
        </p:nvSpPr>
        <p:spPr bwMode="auto">
          <a:xfrm>
            <a:off x="1069975" y="4223104"/>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09900"/>
                </a:solidFill>
              </a:rPr>
              <a:t>B</a:t>
            </a:r>
            <a:endParaRPr lang="en-US" altLang="en-US" b="1">
              <a:solidFill>
                <a:srgbClr val="000000"/>
              </a:solidFill>
            </a:endParaRPr>
          </a:p>
        </p:txBody>
      </p:sp>
      <p:sp>
        <p:nvSpPr>
          <p:cNvPr id="34828" name="Text Box 158"/>
          <p:cNvSpPr txBox="1">
            <a:spLocks noChangeArrowheads="1"/>
          </p:cNvSpPr>
          <p:nvPr/>
        </p:nvSpPr>
        <p:spPr bwMode="auto">
          <a:xfrm>
            <a:off x="1060450" y="5453417"/>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980236"/>
                </a:solidFill>
              </a:rPr>
              <a:t>C</a:t>
            </a:r>
            <a:endParaRPr lang="en-US" altLang="en-US" b="1">
              <a:solidFill>
                <a:srgbClr val="000000"/>
              </a:solidFill>
            </a:endParaRPr>
          </a:p>
        </p:txBody>
      </p:sp>
      <p:sp>
        <p:nvSpPr>
          <p:cNvPr id="34829" name="Text Box 159"/>
          <p:cNvSpPr txBox="1">
            <a:spLocks noChangeArrowheads="1"/>
          </p:cNvSpPr>
          <p:nvPr/>
        </p:nvSpPr>
        <p:spPr bwMode="auto">
          <a:xfrm>
            <a:off x="1846263" y="2857854"/>
            <a:ext cx="2192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000FF"/>
                </a:solidFill>
                <a:latin typeface="Calibri" pitchFamily="34" charset="0"/>
              </a:rPr>
              <a:t>&lt;mumble&gt;</a:t>
            </a:r>
          </a:p>
        </p:txBody>
      </p:sp>
      <p:sp>
        <p:nvSpPr>
          <p:cNvPr id="34830" name="Rectangle 160"/>
          <p:cNvSpPr>
            <a:spLocks noChangeArrowheads="1"/>
          </p:cNvSpPr>
          <p:nvPr/>
        </p:nvSpPr>
        <p:spPr bwMode="auto">
          <a:xfrm>
            <a:off x="1676400" y="4026254"/>
            <a:ext cx="3652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09900"/>
                </a:solidFill>
                <a:latin typeface="Calibri" pitchFamily="34" charset="0"/>
              </a:rPr>
              <a:t>"A said that she is a knave"</a:t>
            </a:r>
          </a:p>
        </p:txBody>
      </p:sp>
      <p:sp>
        <p:nvSpPr>
          <p:cNvPr id="34831" name="Rectangle 161"/>
          <p:cNvSpPr>
            <a:spLocks noChangeArrowheads="1"/>
          </p:cNvSpPr>
          <p:nvPr/>
        </p:nvSpPr>
        <p:spPr bwMode="auto">
          <a:xfrm>
            <a:off x="1676400" y="5172429"/>
            <a:ext cx="3752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980236"/>
                </a:solidFill>
                <a:latin typeface="Calibri" pitchFamily="34" charset="0"/>
              </a:rPr>
              <a:t>"All three of us are knaves."</a:t>
            </a:r>
          </a:p>
        </p:txBody>
      </p:sp>
      <p:sp>
        <p:nvSpPr>
          <p:cNvPr id="34832" name="Rectangle 162"/>
          <p:cNvSpPr>
            <a:spLocks noChangeArrowheads="1"/>
          </p:cNvSpPr>
          <p:nvPr/>
        </p:nvSpPr>
        <p:spPr bwMode="auto">
          <a:xfrm>
            <a:off x="930275" y="6096354"/>
            <a:ext cx="38703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dirty="0">
                <a:solidFill>
                  <a:srgbClr val="000000"/>
                </a:solidFill>
                <a:latin typeface="Calibri" pitchFamily="34" charset="0"/>
              </a:rPr>
              <a:t>Each of A, B, and C is either a knight or a knave.</a:t>
            </a:r>
          </a:p>
        </p:txBody>
      </p:sp>
      <p:sp>
        <p:nvSpPr>
          <p:cNvPr id="34833" name="Text Box 159"/>
          <p:cNvSpPr txBox="1">
            <a:spLocks noChangeArrowheads="1"/>
          </p:cNvSpPr>
          <p:nvPr/>
        </p:nvSpPr>
        <p:spPr bwMode="auto">
          <a:xfrm rot="-1519981">
            <a:off x="3602038" y="2599092"/>
            <a:ext cx="1312862" cy="830262"/>
          </a:xfrm>
          <a:prstGeom prst="rect">
            <a:avLst/>
          </a:prstGeom>
          <a:solidFill>
            <a:srgbClr val="E7F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i="1">
                <a:solidFill>
                  <a:srgbClr val="0000FF"/>
                </a:solidFill>
                <a:latin typeface="Calibri" pitchFamily="34" charset="0"/>
              </a:rPr>
              <a:t>logical variable!</a:t>
            </a:r>
          </a:p>
        </p:txBody>
      </p:sp>
    </p:spTree>
    <p:extLst>
      <p:ext uri="{BB962C8B-B14F-4D97-AF65-F5344CB8AC3E}">
        <p14:creationId xmlns:p14="http://schemas.microsoft.com/office/powerpoint/2010/main" val="15291806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bwMode="auto">
          <a:xfrm>
            <a:off x="762000" y="3962400"/>
            <a:ext cx="1828800" cy="762000"/>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wrap="none" anchor="ctr">
            <a:spAutoFit/>
          </a:bodyPr>
          <a:lstStyle/>
          <a:p>
            <a:pPr algn="ctr">
              <a:defRPr/>
            </a:pPr>
            <a:endParaRPr lang="en-US">
              <a:solidFill>
                <a:srgbClr val="000000"/>
              </a:solidFill>
              <a:latin typeface="Times New Roman" pitchFamily="1" charset="0"/>
              <a:ea typeface="MS PGothic" pitchFamily="34" charset="-128"/>
            </a:endParaRPr>
          </a:p>
        </p:txBody>
      </p:sp>
      <p:sp>
        <p:nvSpPr>
          <p:cNvPr id="23" name="Rounded Rectangle 22"/>
          <p:cNvSpPr/>
          <p:nvPr/>
        </p:nvSpPr>
        <p:spPr bwMode="auto">
          <a:xfrm>
            <a:off x="762000" y="5486400"/>
            <a:ext cx="1828800" cy="762000"/>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wrap="none" anchor="ctr">
            <a:spAutoFit/>
          </a:bodyPr>
          <a:lstStyle/>
          <a:p>
            <a:pPr algn="ctr">
              <a:defRPr/>
            </a:pPr>
            <a:endParaRPr lang="en-US">
              <a:solidFill>
                <a:srgbClr val="000000"/>
              </a:solidFill>
              <a:latin typeface="Times New Roman" pitchFamily="1" charset="0"/>
              <a:ea typeface="MS PGothic" pitchFamily="34" charset="-128"/>
            </a:endParaRPr>
          </a:p>
        </p:txBody>
      </p:sp>
      <p:sp>
        <p:nvSpPr>
          <p:cNvPr id="21" name="Rounded Rectangle 20"/>
          <p:cNvSpPr/>
          <p:nvPr/>
        </p:nvSpPr>
        <p:spPr bwMode="auto">
          <a:xfrm>
            <a:off x="762000" y="2500313"/>
            <a:ext cx="1828800" cy="762000"/>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wrap="none" anchor="ctr">
            <a:spAutoFit/>
          </a:bodyPr>
          <a:lstStyle/>
          <a:p>
            <a:pPr algn="ctr">
              <a:defRPr/>
            </a:pPr>
            <a:endParaRPr lang="en-US">
              <a:solidFill>
                <a:srgbClr val="000000"/>
              </a:solidFill>
              <a:latin typeface="Times New Roman" pitchFamily="1" charset="0"/>
              <a:ea typeface="MS PGothic" pitchFamily="34" charset="-128"/>
            </a:endParaRPr>
          </a:p>
        </p:txBody>
      </p:sp>
      <p:sp>
        <p:nvSpPr>
          <p:cNvPr id="35845" name="Text Box 5"/>
          <p:cNvSpPr txBox="1">
            <a:spLocks noChangeArrowheads="1"/>
          </p:cNvSpPr>
          <p:nvPr/>
        </p:nvSpPr>
        <p:spPr bwMode="auto">
          <a:xfrm>
            <a:off x="515938" y="220663"/>
            <a:ext cx="80279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000">
                <a:solidFill>
                  <a:srgbClr val="000000"/>
                </a:solidFill>
              </a:rPr>
              <a:t>Evaluating logical expressions</a:t>
            </a:r>
          </a:p>
        </p:txBody>
      </p:sp>
      <p:sp>
        <p:nvSpPr>
          <p:cNvPr id="35846" name="Rectangle 6"/>
          <p:cNvSpPr>
            <a:spLocks noChangeArrowheads="1"/>
          </p:cNvSpPr>
          <p:nvPr/>
        </p:nvSpPr>
        <p:spPr bwMode="auto">
          <a:xfrm>
            <a:off x="914400" y="1219200"/>
            <a:ext cx="7024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rPr>
              <a:t>All statements in </a:t>
            </a:r>
            <a:r>
              <a:rPr lang="en-US" altLang="en-US" b="1" i="1">
                <a:solidFill>
                  <a:srgbClr val="0000FF"/>
                </a:solidFill>
              </a:rPr>
              <a:t>predicate logic </a:t>
            </a:r>
            <a:r>
              <a:rPr lang="en-US" altLang="en-US">
                <a:solidFill>
                  <a:srgbClr val="000000"/>
                </a:solidFill>
              </a:rPr>
              <a:t>can be classified as</a:t>
            </a:r>
          </a:p>
        </p:txBody>
      </p:sp>
      <p:sp>
        <p:nvSpPr>
          <p:cNvPr id="35847" name="Rectangle 8"/>
          <p:cNvSpPr>
            <a:spLocks noChangeArrowheads="1"/>
          </p:cNvSpPr>
          <p:nvPr/>
        </p:nvSpPr>
        <p:spPr bwMode="auto">
          <a:xfrm>
            <a:off x="3509963" y="1312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35848" name="Rectangle 37"/>
          <p:cNvSpPr>
            <a:spLocks noChangeArrowheads="1"/>
          </p:cNvSpPr>
          <p:nvPr/>
        </p:nvSpPr>
        <p:spPr bwMode="auto">
          <a:xfrm>
            <a:off x="974725" y="2643188"/>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09900"/>
                </a:solidFill>
              </a:rPr>
              <a:t>tautology</a:t>
            </a:r>
            <a:endParaRPr lang="en-US" altLang="en-US">
              <a:solidFill>
                <a:srgbClr val="009900"/>
              </a:solidFill>
            </a:endParaRPr>
          </a:p>
        </p:txBody>
      </p:sp>
      <p:sp>
        <p:nvSpPr>
          <p:cNvPr id="35849" name="Rectangle 38"/>
          <p:cNvSpPr>
            <a:spLocks noChangeArrowheads="1"/>
          </p:cNvSpPr>
          <p:nvPr/>
        </p:nvSpPr>
        <p:spPr bwMode="auto">
          <a:xfrm>
            <a:off x="2894013" y="2449513"/>
            <a:ext cx="5716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solidFill>
                  <a:srgbClr val="000000"/>
                </a:solidFill>
              </a:rPr>
              <a:t>true</a:t>
            </a:r>
            <a:r>
              <a:rPr lang="en-US" altLang="en-US" sz="1800">
                <a:solidFill>
                  <a:srgbClr val="000000"/>
                </a:solidFill>
              </a:rPr>
              <a:t>, </a:t>
            </a:r>
            <a:r>
              <a:rPr lang="en-US" altLang="en-US" sz="1800" i="1">
                <a:solidFill>
                  <a:srgbClr val="000000"/>
                </a:solidFill>
              </a:rPr>
              <a:t>regardless of the values of any variables ("mumbles")</a:t>
            </a:r>
            <a:endParaRPr lang="en-US" altLang="en-US" sz="1800">
              <a:solidFill>
                <a:srgbClr val="000000"/>
              </a:solidFill>
            </a:endParaRPr>
          </a:p>
        </p:txBody>
      </p:sp>
      <p:sp>
        <p:nvSpPr>
          <p:cNvPr id="35850" name="Rectangle 40"/>
          <p:cNvSpPr>
            <a:spLocks noChangeArrowheads="1"/>
          </p:cNvSpPr>
          <p:nvPr/>
        </p:nvSpPr>
        <p:spPr bwMode="auto">
          <a:xfrm>
            <a:off x="2649538" y="1792288"/>
            <a:ext cx="3294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b="1">
                <a:solidFill>
                  <a:srgbClr val="000000"/>
                </a:solidFill>
                <a:latin typeface="Courier New" pitchFamily="49" charset="0"/>
              </a:rPr>
              <a:t>t/f</a:t>
            </a:r>
            <a:r>
              <a:rPr lang="en-US" altLang="en-US" sz="1400">
                <a:solidFill>
                  <a:srgbClr val="000000"/>
                </a:solidFill>
              </a:rPr>
              <a:t> expressions that may include variables</a:t>
            </a:r>
          </a:p>
        </p:txBody>
      </p:sp>
      <p:sp>
        <p:nvSpPr>
          <p:cNvPr id="35851" name="AutoShape 41"/>
          <p:cNvSpPr>
            <a:spLocks/>
          </p:cNvSpPr>
          <p:nvPr/>
        </p:nvSpPr>
        <p:spPr bwMode="auto">
          <a:xfrm rot="5400000">
            <a:off x="4208463" y="254000"/>
            <a:ext cx="160338" cy="2954337"/>
          </a:xfrm>
          <a:prstGeom prst="leftBrace">
            <a:avLst>
              <a:gd name="adj1" fmla="val 153547"/>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35852" name="Rectangle 42"/>
          <p:cNvSpPr>
            <a:spLocks noChangeArrowheads="1"/>
          </p:cNvSpPr>
          <p:nvPr/>
        </p:nvSpPr>
        <p:spPr bwMode="auto">
          <a:xfrm>
            <a:off x="931863" y="4114800"/>
            <a:ext cx="1489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00000"/>
                </a:solidFill>
              </a:rPr>
              <a:t>satisfiable</a:t>
            </a:r>
            <a:endParaRPr lang="en-US" altLang="en-US">
              <a:solidFill>
                <a:srgbClr val="000000"/>
              </a:solidFill>
            </a:endParaRPr>
          </a:p>
        </p:txBody>
      </p:sp>
      <p:sp>
        <p:nvSpPr>
          <p:cNvPr id="35853" name="Rectangle 43"/>
          <p:cNvSpPr>
            <a:spLocks noChangeArrowheads="1"/>
          </p:cNvSpPr>
          <p:nvPr/>
        </p:nvSpPr>
        <p:spPr bwMode="auto">
          <a:xfrm>
            <a:off x="2924175" y="3933825"/>
            <a:ext cx="4772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rPr>
              <a:t>if it can be made true (or it's already true)</a:t>
            </a:r>
          </a:p>
        </p:txBody>
      </p:sp>
      <p:sp>
        <p:nvSpPr>
          <p:cNvPr id="35854" name="Rectangle 44"/>
          <p:cNvSpPr>
            <a:spLocks noChangeArrowheads="1"/>
          </p:cNvSpPr>
          <p:nvPr/>
        </p:nvSpPr>
        <p:spPr bwMode="auto">
          <a:xfrm>
            <a:off x="763588" y="5638800"/>
            <a:ext cx="1827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C00000"/>
                </a:solidFill>
              </a:rPr>
              <a:t>unsatisfiable</a:t>
            </a:r>
            <a:endParaRPr lang="en-US" altLang="en-US">
              <a:solidFill>
                <a:srgbClr val="C00000"/>
              </a:solidFill>
            </a:endParaRPr>
          </a:p>
        </p:txBody>
      </p:sp>
      <p:sp>
        <p:nvSpPr>
          <p:cNvPr id="35855" name="Line 64"/>
          <p:cNvSpPr>
            <a:spLocks noChangeShapeType="1"/>
          </p:cNvSpPr>
          <p:nvPr/>
        </p:nvSpPr>
        <p:spPr bwMode="auto">
          <a:xfrm>
            <a:off x="762000" y="3595688"/>
            <a:ext cx="6781800"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5856" name="Line 64"/>
          <p:cNvSpPr>
            <a:spLocks noChangeShapeType="1"/>
          </p:cNvSpPr>
          <p:nvPr/>
        </p:nvSpPr>
        <p:spPr bwMode="auto">
          <a:xfrm>
            <a:off x="762000" y="5105400"/>
            <a:ext cx="6781800"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5857" name="Rectangle 45"/>
          <p:cNvSpPr>
            <a:spLocks noChangeArrowheads="1"/>
          </p:cNvSpPr>
          <p:nvPr/>
        </p:nvSpPr>
        <p:spPr bwMode="auto">
          <a:xfrm>
            <a:off x="2941638" y="5429250"/>
            <a:ext cx="4556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solidFill>
                  <a:srgbClr val="000000"/>
                </a:solidFill>
              </a:rPr>
              <a:t>false</a:t>
            </a:r>
            <a:r>
              <a:rPr lang="en-US" altLang="en-US" sz="1800">
                <a:solidFill>
                  <a:srgbClr val="000000"/>
                </a:solidFill>
              </a:rPr>
              <a:t>, </a:t>
            </a:r>
            <a:r>
              <a:rPr lang="en-US" altLang="en-US" sz="1800" i="1">
                <a:solidFill>
                  <a:srgbClr val="000000"/>
                </a:solidFill>
              </a:rPr>
              <a:t>regardless of the values of any variables</a:t>
            </a:r>
          </a:p>
        </p:txBody>
      </p:sp>
      <p:sp>
        <p:nvSpPr>
          <p:cNvPr id="35858" name="Rectangle 160"/>
          <p:cNvSpPr>
            <a:spLocks noChangeArrowheads="1"/>
          </p:cNvSpPr>
          <p:nvPr/>
        </p:nvSpPr>
        <p:spPr bwMode="auto">
          <a:xfrm>
            <a:off x="3276600" y="2895600"/>
            <a:ext cx="3675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i="1" u="sng">
                <a:solidFill>
                  <a:srgbClr val="009900"/>
                </a:solidFill>
              </a:rPr>
              <a:t>Knights</a:t>
            </a:r>
            <a:r>
              <a:rPr lang="en-US" altLang="en-US" b="1" i="1">
                <a:solidFill>
                  <a:srgbClr val="009900"/>
                </a:solidFill>
              </a:rPr>
              <a:t> speak only these...</a:t>
            </a:r>
          </a:p>
        </p:txBody>
      </p:sp>
      <p:sp>
        <p:nvSpPr>
          <p:cNvPr id="35859" name="Rectangle 161"/>
          <p:cNvSpPr>
            <a:spLocks noChangeArrowheads="1"/>
          </p:cNvSpPr>
          <p:nvPr/>
        </p:nvSpPr>
        <p:spPr bwMode="auto">
          <a:xfrm>
            <a:off x="3276600" y="5946775"/>
            <a:ext cx="3605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i="1" u="sng">
                <a:solidFill>
                  <a:srgbClr val="980236"/>
                </a:solidFill>
              </a:rPr>
              <a:t>Knaves</a:t>
            </a:r>
            <a:r>
              <a:rPr lang="en-US" altLang="en-US" b="1" i="1">
                <a:solidFill>
                  <a:srgbClr val="980236"/>
                </a:solidFill>
              </a:rPr>
              <a:t> speak only these...</a:t>
            </a:r>
          </a:p>
        </p:txBody>
      </p:sp>
      <p:sp>
        <p:nvSpPr>
          <p:cNvPr id="35860" name="Rectangle 161"/>
          <p:cNvSpPr>
            <a:spLocks noChangeArrowheads="1"/>
          </p:cNvSpPr>
          <p:nvPr/>
        </p:nvSpPr>
        <p:spPr bwMode="auto">
          <a:xfrm>
            <a:off x="3276600" y="4419600"/>
            <a:ext cx="3741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i="1" u="sng">
                <a:solidFill>
                  <a:srgbClr val="000000"/>
                </a:solidFill>
              </a:rPr>
              <a:t>Humans</a:t>
            </a:r>
            <a:r>
              <a:rPr lang="en-US" altLang="en-US" b="1" i="1">
                <a:solidFill>
                  <a:srgbClr val="000000"/>
                </a:solidFill>
              </a:rPr>
              <a:t> can say anything...</a:t>
            </a:r>
          </a:p>
        </p:txBody>
      </p:sp>
      <p:sp>
        <p:nvSpPr>
          <p:cNvPr id="24" name="Down Arrow 23"/>
          <p:cNvSpPr/>
          <p:nvPr/>
        </p:nvSpPr>
        <p:spPr bwMode="auto">
          <a:xfrm>
            <a:off x="1470025" y="1752600"/>
            <a:ext cx="381000" cy="533400"/>
          </a:xfrm>
          <a:prstGeom prst="down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wrap="none" anchor="ctr">
            <a:spAutoFit/>
          </a:bodyPr>
          <a:lstStyle/>
          <a:p>
            <a:pPr algn="ctr">
              <a:defRPr/>
            </a:pPr>
            <a:endParaRPr lang="en-US">
              <a:solidFill>
                <a:srgbClr val="000000"/>
              </a:solidFill>
              <a:latin typeface="Times New Roman" pitchFamily="1" charset="0"/>
              <a:ea typeface="MS PGothic" pitchFamily="34" charset="-128"/>
            </a:endParaRPr>
          </a:p>
        </p:txBody>
      </p:sp>
    </p:spTree>
    <p:extLst>
      <p:ext uri="{BB962C8B-B14F-4D97-AF65-F5344CB8AC3E}">
        <p14:creationId xmlns:p14="http://schemas.microsoft.com/office/powerpoint/2010/main" val="18717484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bwMode="auto">
          <a:xfrm>
            <a:off x="762000" y="3962400"/>
            <a:ext cx="1828800" cy="762000"/>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wrap="none" anchor="ctr">
            <a:spAutoFit/>
          </a:bodyPr>
          <a:lstStyle/>
          <a:p>
            <a:pPr algn="ctr">
              <a:defRPr/>
            </a:pPr>
            <a:endParaRPr lang="en-US">
              <a:solidFill>
                <a:srgbClr val="000000"/>
              </a:solidFill>
              <a:latin typeface="Times New Roman" pitchFamily="1" charset="0"/>
              <a:ea typeface="MS PGothic" pitchFamily="34" charset="-128"/>
            </a:endParaRPr>
          </a:p>
        </p:txBody>
      </p:sp>
      <p:sp>
        <p:nvSpPr>
          <p:cNvPr id="23" name="Rounded Rectangle 22"/>
          <p:cNvSpPr/>
          <p:nvPr/>
        </p:nvSpPr>
        <p:spPr bwMode="auto">
          <a:xfrm>
            <a:off x="762000" y="5486400"/>
            <a:ext cx="1828800" cy="762000"/>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wrap="none" anchor="ctr">
            <a:spAutoFit/>
          </a:bodyPr>
          <a:lstStyle/>
          <a:p>
            <a:pPr algn="ctr">
              <a:defRPr/>
            </a:pPr>
            <a:endParaRPr lang="en-US">
              <a:solidFill>
                <a:srgbClr val="000000"/>
              </a:solidFill>
              <a:latin typeface="Times New Roman" pitchFamily="1" charset="0"/>
              <a:ea typeface="MS PGothic" pitchFamily="34" charset="-128"/>
            </a:endParaRPr>
          </a:p>
        </p:txBody>
      </p:sp>
      <p:sp>
        <p:nvSpPr>
          <p:cNvPr id="21" name="Rounded Rectangle 20"/>
          <p:cNvSpPr/>
          <p:nvPr/>
        </p:nvSpPr>
        <p:spPr bwMode="auto">
          <a:xfrm>
            <a:off x="762000" y="2500313"/>
            <a:ext cx="1828800" cy="762000"/>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wrap="none" anchor="ctr">
            <a:spAutoFit/>
          </a:bodyPr>
          <a:lstStyle/>
          <a:p>
            <a:pPr algn="ctr">
              <a:defRPr/>
            </a:pPr>
            <a:endParaRPr lang="en-US">
              <a:solidFill>
                <a:srgbClr val="000000"/>
              </a:solidFill>
              <a:latin typeface="Times New Roman" pitchFamily="1" charset="0"/>
              <a:ea typeface="MS PGothic" pitchFamily="34" charset="-128"/>
            </a:endParaRPr>
          </a:p>
        </p:txBody>
      </p:sp>
      <p:sp>
        <p:nvSpPr>
          <p:cNvPr id="36869" name="Text Box 5"/>
          <p:cNvSpPr txBox="1">
            <a:spLocks noChangeArrowheads="1"/>
          </p:cNvSpPr>
          <p:nvPr/>
        </p:nvSpPr>
        <p:spPr bwMode="auto">
          <a:xfrm>
            <a:off x="515938" y="220663"/>
            <a:ext cx="80279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000">
                <a:solidFill>
                  <a:srgbClr val="000000"/>
                </a:solidFill>
              </a:rPr>
              <a:t>Example logical expressions</a:t>
            </a:r>
          </a:p>
        </p:txBody>
      </p:sp>
      <p:sp>
        <p:nvSpPr>
          <p:cNvPr id="36870" name="Rectangle 6"/>
          <p:cNvSpPr>
            <a:spLocks noChangeArrowheads="1"/>
          </p:cNvSpPr>
          <p:nvPr/>
        </p:nvSpPr>
        <p:spPr bwMode="auto">
          <a:xfrm>
            <a:off x="1281113" y="1219200"/>
            <a:ext cx="7024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a:solidFill>
                  <a:srgbClr val="000000"/>
                </a:solidFill>
              </a:rPr>
              <a:t>Here are two examples of each kind of expression:</a:t>
            </a:r>
          </a:p>
        </p:txBody>
      </p:sp>
      <p:sp>
        <p:nvSpPr>
          <p:cNvPr id="36871" name="Rectangle 8"/>
          <p:cNvSpPr>
            <a:spLocks noChangeArrowheads="1"/>
          </p:cNvSpPr>
          <p:nvPr/>
        </p:nvSpPr>
        <p:spPr bwMode="auto">
          <a:xfrm>
            <a:off x="3509963" y="1312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36872" name="Rectangle 37"/>
          <p:cNvSpPr>
            <a:spLocks noChangeArrowheads="1"/>
          </p:cNvSpPr>
          <p:nvPr/>
        </p:nvSpPr>
        <p:spPr bwMode="auto">
          <a:xfrm>
            <a:off x="974725" y="2643188"/>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09900"/>
                </a:solidFill>
              </a:rPr>
              <a:t>tautology</a:t>
            </a:r>
            <a:endParaRPr lang="en-US" altLang="en-US">
              <a:solidFill>
                <a:srgbClr val="009900"/>
              </a:solidFill>
            </a:endParaRPr>
          </a:p>
        </p:txBody>
      </p:sp>
      <p:sp>
        <p:nvSpPr>
          <p:cNvPr id="36873" name="Rectangle 42"/>
          <p:cNvSpPr>
            <a:spLocks noChangeArrowheads="1"/>
          </p:cNvSpPr>
          <p:nvPr/>
        </p:nvSpPr>
        <p:spPr bwMode="auto">
          <a:xfrm>
            <a:off x="931863" y="4114800"/>
            <a:ext cx="1489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00000"/>
                </a:solidFill>
              </a:rPr>
              <a:t>satisfiable</a:t>
            </a:r>
            <a:endParaRPr lang="en-US" altLang="en-US">
              <a:solidFill>
                <a:srgbClr val="000000"/>
              </a:solidFill>
            </a:endParaRPr>
          </a:p>
        </p:txBody>
      </p:sp>
      <p:sp>
        <p:nvSpPr>
          <p:cNvPr id="36874" name="Rectangle 44"/>
          <p:cNvSpPr>
            <a:spLocks noChangeArrowheads="1"/>
          </p:cNvSpPr>
          <p:nvPr/>
        </p:nvSpPr>
        <p:spPr bwMode="auto">
          <a:xfrm>
            <a:off x="763588" y="5638800"/>
            <a:ext cx="1827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C00000"/>
                </a:solidFill>
              </a:rPr>
              <a:t>unsatisfiable</a:t>
            </a:r>
            <a:endParaRPr lang="en-US" altLang="en-US">
              <a:solidFill>
                <a:srgbClr val="C00000"/>
              </a:solidFill>
            </a:endParaRPr>
          </a:p>
        </p:txBody>
      </p:sp>
      <p:sp>
        <p:nvSpPr>
          <p:cNvPr id="36875" name="Line 64"/>
          <p:cNvSpPr>
            <a:spLocks noChangeShapeType="1"/>
          </p:cNvSpPr>
          <p:nvPr/>
        </p:nvSpPr>
        <p:spPr bwMode="auto">
          <a:xfrm>
            <a:off x="381000" y="3595688"/>
            <a:ext cx="6321425"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36876" name="Line 64"/>
          <p:cNvSpPr>
            <a:spLocks noChangeShapeType="1"/>
          </p:cNvSpPr>
          <p:nvPr/>
        </p:nvSpPr>
        <p:spPr bwMode="auto">
          <a:xfrm>
            <a:off x="381000" y="5105400"/>
            <a:ext cx="6321425"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4" name="Down Arrow 23"/>
          <p:cNvSpPr/>
          <p:nvPr/>
        </p:nvSpPr>
        <p:spPr bwMode="auto">
          <a:xfrm>
            <a:off x="1470025" y="1752600"/>
            <a:ext cx="381000" cy="533400"/>
          </a:xfrm>
          <a:prstGeom prst="down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wrap="none" anchor="ctr">
            <a:spAutoFit/>
          </a:bodyPr>
          <a:lstStyle/>
          <a:p>
            <a:pPr algn="ctr">
              <a:defRPr/>
            </a:pPr>
            <a:endParaRPr lang="en-US">
              <a:solidFill>
                <a:srgbClr val="000000"/>
              </a:solidFill>
              <a:latin typeface="Times New Roman" pitchFamily="1" charset="0"/>
              <a:ea typeface="MS PGothic" pitchFamily="34" charset="-128"/>
            </a:endParaRPr>
          </a:p>
        </p:txBody>
      </p:sp>
      <p:sp>
        <p:nvSpPr>
          <p:cNvPr id="36878" name="Rectangle 21"/>
          <p:cNvSpPr>
            <a:spLocks noChangeArrowheads="1"/>
          </p:cNvSpPr>
          <p:nvPr/>
        </p:nvSpPr>
        <p:spPr bwMode="auto">
          <a:xfrm>
            <a:off x="3382963" y="2886075"/>
            <a:ext cx="2028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00000"/>
                </a:solidFill>
                <a:latin typeface="Courier New" pitchFamily="49" charset="0"/>
                <a:cs typeface="Courier New" pitchFamily="49" charset="0"/>
              </a:rPr>
              <a:t>[or, t, </a:t>
            </a:r>
            <a:r>
              <a:rPr lang="en-US" altLang="en-US" b="1">
                <a:solidFill>
                  <a:srgbClr val="0333FF"/>
                </a:solidFill>
                <a:latin typeface="Courier New" pitchFamily="49" charset="0"/>
                <a:cs typeface="Courier New" pitchFamily="49" charset="0"/>
              </a:rPr>
              <a:t>1</a:t>
            </a:r>
            <a:r>
              <a:rPr lang="en-US" altLang="en-US" b="1">
                <a:solidFill>
                  <a:srgbClr val="000000"/>
                </a:solidFill>
                <a:latin typeface="Courier New" pitchFamily="49" charset="0"/>
                <a:cs typeface="Courier New" pitchFamily="49" charset="0"/>
              </a:rPr>
              <a:t>]</a:t>
            </a:r>
          </a:p>
        </p:txBody>
      </p:sp>
      <p:sp>
        <p:nvSpPr>
          <p:cNvPr id="36879" name="Rectangle 38"/>
          <p:cNvSpPr>
            <a:spLocks noChangeArrowheads="1"/>
          </p:cNvSpPr>
          <p:nvPr/>
        </p:nvSpPr>
        <p:spPr bwMode="auto">
          <a:xfrm>
            <a:off x="3382963" y="4310063"/>
            <a:ext cx="2028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00000"/>
                </a:solidFill>
                <a:latin typeface="Courier New" pitchFamily="49" charset="0"/>
                <a:cs typeface="Courier New" pitchFamily="49" charset="0"/>
              </a:rPr>
              <a:t>[or, </a:t>
            </a:r>
            <a:r>
              <a:rPr lang="en-US" altLang="en-US" b="1">
                <a:solidFill>
                  <a:srgbClr val="8F01B8"/>
                </a:solidFill>
                <a:latin typeface="Courier New" pitchFamily="49" charset="0"/>
                <a:cs typeface="Courier New" pitchFamily="49" charset="0"/>
              </a:rPr>
              <a:t>2</a:t>
            </a:r>
            <a:r>
              <a:rPr lang="en-US" altLang="en-US" b="1">
                <a:solidFill>
                  <a:srgbClr val="000000"/>
                </a:solidFill>
                <a:latin typeface="Courier New" pitchFamily="49" charset="0"/>
                <a:cs typeface="Courier New" pitchFamily="49" charset="0"/>
              </a:rPr>
              <a:t>, </a:t>
            </a:r>
            <a:r>
              <a:rPr lang="en-US" altLang="en-US" b="1">
                <a:solidFill>
                  <a:srgbClr val="0333FF"/>
                </a:solidFill>
                <a:latin typeface="Courier New" pitchFamily="49" charset="0"/>
                <a:cs typeface="Courier New" pitchFamily="49" charset="0"/>
              </a:rPr>
              <a:t>1</a:t>
            </a:r>
            <a:r>
              <a:rPr lang="en-US" altLang="en-US" b="1">
                <a:solidFill>
                  <a:srgbClr val="000000"/>
                </a:solidFill>
                <a:latin typeface="Courier New" pitchFamily="49" charset="0"/>
                <a:cs typeface="Courier New" pitchFamily="49" charset="0"/>
              </a:rPr>
              <a:t>]</a:t>
            </a:r>
          </a:p>
        </p:txBody>
      </p:sp>
      <p:sp>
        <p:nvSpPr>
          <p:cNvPr id="36880" name="Rectangle 21"/>
          <p:cNvSpPr>
            <a:spLocks noChangeArrowheads="1"/>
          </p:cNvSpPr>
          <p:nvPr/>
        </p:nvSpPr>
        <p:spPr bwMode="auto">
          <a:xfrm>
            <a:off x="3382963" y="5862638"/>
            <a:ext cx="2765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00000"/>
                </a:solidFill>
                <a:latin typeface="Courier New" pitchFamily="49" charset="0"/>
                <a:cs typeface="Courier New" pitchFamily="49" charset="0"/>
              </a:rPr>
              <a:t>[ifthen, t, f]</a:t>
            </a:r>
          </a:p>
        </p:txBody>
      </p:sp>
      <p:sp>
        <p:nvSpPr>
          <p:cNvPr id="36881" name="Rectangle 21"/>
          <p:cNvSpPr>
            <a:spLocks noChangeArrowheads="1"/>
          </p:cNvSpPr>
          <p:nvPr/>
        </p:nvSpPr>
        <p:spPr bwMode="auto">
          <a:xfrm>
            <a:off x="3382963" y="243205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00000"/>
                </a:solidFill>
                <a:latin typeface="Courier New" pitchFamily="49" charset="0"/>
                <a:cs typeface="Courier New" pitchFamily="49" charset="0"/>
              </a:rPr>
              <a:t>t</a:t>
            </a:r>
          </a:p>
        </p:txBody>
      </p:sp>
      <p:sp>
        <p:nvSpPr>
          <p:cNvPr id="36882" name="Rectangle 21"/>
          <p:cNvSpPr>
            <a:spLocks noChangeArrowheads="1"/>
          </p:cNvSpPr>
          <p:nvPr/>
        </p:nvSpPr>
        <p:spPr bwMode="auto">
          <a:xfrm>
            <a:off x="3382963" y="3894138"/>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333FF"/>
                </a:solidFill>
                <a:latin typeface="Courier New" pitchFamily="49" charset="0"/>
                <a:cs typeface="Courier New" pitchFamily="49" charset="0"/>
              </a:rPr>
              <a:t>1</a:t>
            </a:r>
          </a:p>
        </p:txBody>
      </p:sp>
      <p:sp>
        <p:nvSpPr>
          <p:cNvPr id="36883" name="Rectangle 21"/>
          <p:cNvSpPr>
            <a:spLocks noChangeArrowheads="1"/>
          </p:cNvSpPr>
          <p:nvPr/>
        </p:nvSpPr>
        <p:spPr bwMode="auto">
          <a:xfrm>
            <a:off x="3382963" y="5421313"/>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00000"/>
                </a:solidFill>
                <a:latin typeface="Courier New" pitchFamily="49" charset="0"/>
                <a:cs typeface="Courier New" pitchFamily="49" charset="0"/>
              </a:rPr>
              <a:t>f</a:t>
            </a:r>
          </a:p>
        </p:txBody>
      </p:sp>
      <p:sp>
        <p:nvSpPr>
          <p:cNvPr id="36884" name="Rectangle 1"/>
          <p:cNvSpPr>
            <a:spLocks noChangeArrowheads="1"/>
          </p:cNvSpPr>
          <p:nvPr/>
        </p:nvSpPr>
        <p:spPr bwMode="auto">
          <a:xfrm>
            <a:off x="7315200" y="5259388"/>
            <a:ext cx="1547813"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a:solidFill>
                  <a:srgbClr val="000000"/>
                </a:solidFill>
                <a:latin typeface="Cambria" pitchFamily="18" charset="0"/>
              </a:rPr>
              <a:t>What's an </a:t>
            </a:r>
            <a:r>
              <a:rPr lang="en-US" altLang="en-US" sz="1500" b="1" i="1">
                <a:solidFill>
                  <a:srgbClr val="000000"/>
                </a:solidFill>
                <a:latin typeface="Cambria" pitchFamily="18" charset="0"/>
              </a:rPr>
              <a:t>unsatisfiable</a:t>
            </a:r>
            <a:r>
              <a:rPr lang="en-US" altLang="en-US" sz="1500" i="1">
                <a:solidFill>
                  <a:srgbClr val="000000"/>
                </a:solidFill>
                <a:latin typeface="Cambria" pitchFamily="18" charset="0"/>
              </a:rPr>
              <a:t> </a:t>
            </a:r>
            <a:r>
              <a:rPr lang="en-US" altLang="en-US" sz="1500">
                <a:solidFill>
                  <a:srgbClr val="000000"/>
                </a:solidFill>
                <a:latin typeface="Cambria" pitchFamily="18" charset="0"/>
              </a:rPr>
              <a:t>statement that includes a variable?</a:t>
            </a:r>
            <a:endParaRPr lang="en-US" altLang="en-US" sz="1500">
              <a:latin typeface="Cambria" pitchFamily="18" charset="0"/>
            </a:endParaRPr>
          </a:p>
        </p:txBody>
      </p:sp>
      <p:sp>
        <p:nvSpPr>
          <p:cNvPr id="36885" name="Rectangle 2"/>
          <p:cNvSpPr>
            <a:spLocks noChangeArrowheads="1"/>
          </p:cNvSpPr>
          <p:nvPr/>
        </p:nvSpPr>
        <p:spPr bwMode="auto">
          <a:xfrm>
            <a:off x="7396163" y="1925638"/>
            <a:ext cx="14668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a:solidFill>
                  <a:srgbClr val="000000"/>
                </a:solidFill>
              </a:rPr>
              <a:t>in prolog's form for </a:t>
            </a:r>
            <a:r>
              <a:rPr lang="en-US" altLang="en-US" sz="1500" b="1">
                <a:solidFill>
                  <a:srgbClr val="000000"/>
                </a:solidFill>
                <a:latin typeface="Courier New" pitchFamily="49" charset="0"/>
                <a:cs typeface="Courier New" pitchFamily="49" charset="0"/>
              </a:rPr>
              <a:t>Expr</a:t>
            </a:r>
            <a:r>
              <a:rPr lang="en-US" altLang="en-US" sz="1500">
                <a:solidFill>
                  <a:srgbClr val="000000"/>
                </a:solidFill>
              </a:rPr>
              <a:t>s!</a:t>
            </a:r>
            <a:endParaRPr lang="en-US" altLang="en-US" sz="1500"/>
          </a:p>
        </p:txBody>
      </p:sp>
    </p:spTree>
    <p:extLst>
      <p:ext uri="{BB962C8B-B14F-4D97-AF65-F5344CB8AC3E}">
        <p14:creationId xmlns:p14="http://schemas.microsoft.com/office/powerpoint/2010/main" val="18496279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234243" y="1481138"/>
            <a:ext cx="6024563" cy="4005262"/>
          </a:xfrm>
          <a:prstGeom prst="roundRect">
            <a:avLst/>
          </a:prstGeom>
          <a:solidFill>
            <a:srgbClr val="E7F6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ndParaRPr>
          </a:p>
        </p:txBody>
      </p:sp>
      <p:sp>
        <p:nvSpPr>
          <p:cNvPr id="36" name="Rounded Rectangle 35"/>
          <p:cNvSpPr/>
          <p:nvPr/>
        </p:nvSpPr>
        <p:spPr bwMode="auto">
          <a:xfrm>
            <a:off x="5094463" y="214313"/>
            <a:ext cx="3894138" cy="2071687"/>
          </a:xfrm>
          <a:prstGeom prst="roundRect">
            <a:avLst>
              <a:gd name="adj" fmla="val 11561"/>
            </a:avLst>
          </a:prstGeom>
          <a:solidFill>
            <a:schemeClr val="bg1">
              <a:lumMod val="95000"/>
            </a:schemeClr>
          </a:solidFill>
          <a:ln w="9525" cap="flat" cmpd="sng" algn="ctr">
            <a:noFill/>
            <a:prstDash val="solid"/>
            <a:round/>
            <a:headEnd type="none" w="med" len="med"/>
            <a:tailEnd type="none" w="med" len="med"/>
          </a:ln>
          <a:effectLst/>
        </p:spPr>
        <p:txBody>
          <a:bodyPr anchor="ctr">
            <a:spAutoFit/>
          </a:bodyPr>
          <a:lstStyle/>
          <a:p>
            <a:pPr algn="ctr">
              <a:defRPr/>
            </a:pPr>
            <a:endParaRPr lang="en-US">
              <a:solidFill>
                <a:srgbClr val="000000"/>
              </a:solidFill>
              <a:latin typeface="Times New Roman" pitchFamily="1" charset="0"/>
              <a:ea typeface="MS PGothic" pitchFamily="34" charset="-128"/>
            </a:endParaRPr>
          </a:p>
        </p:txBody>
      </p:sp>
      <p:sp>
        <p:nvSpPr>
          <p:cNvPr id="37891" name="Rectangle 17"/>
          <p:cNvSpPr>
            <a:spLocks noChangeArrowheads="1"/>
          </p:cNvSpPr>
          <p:nvPr/>
        </p:nvSpPr>
        <p:spPr bwMode="auto">
          <a:xfrm>
            <a:off x="323850" y="2286000"/>
            <a:ext cx="3317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00000"/>
                </a:solidFill>
                <a:latin typeface="Courier New" pitchFamily="49" charset="0"/>
              </a:rPr>
              <a:t>[or, </a:t>
            </a:r>
            <a:r>
              <a:rPr lang="en-US" altLang="en-US" b="1">
                <a:solidFill>
                  <a:srgbClr val="0333FF"/>
                </a:solidFill>
                <a:latin typeface="Courier New" pitchFamily="49" charset="0"/>
              </a:rPr>
              <a:t>1</a:t>
            </a:r>
            <a:r>
              <a:rPr lang="en-US" altLang="en-US" b="1">
                <a:solidFill>
                  <a:srgbClr val="000000"/>
                </a:solidFill>
                <a:latin typeface="Courier New" pitchFamily="49" charset="0"/>
              </a:rPr>
              <a:t>, [not, </a:t>
            </a:r>
            <a:r>
              <a:rPr lang="en-US" altLang="en-US" b="1">
                <a:solidFill>
                  <a:srgbClr val="0333FF"/>
                </a:solidFill>
                <a:latin typeface="Courier New" pitchFamily="49" charset="0"/>
              </a:rPr>
              <a:t>1</a:t>
            </a:r>
            <a:r>
              <a:rPr lang="en-US" altLang="en-US" b="1">
                <a:solidFill>
                  <a:srgbClr val="000000"/>
                </a:solidFill>
                <a:latin typeface="Courier New" pitchFamily="49" charset="0"/>
              </a:rPr>
              <a:t>]]</a:t>
            </a:r>
          </a:p>
        </p:txBody>
      </p:sp>
      <p:sp>
        <p:nvSpPr>
          <p:cNvPr id="37892" name="Rectangle 18"/>
          <p:cNvSpPr>
            <a:spLocks noChangeArrowheads="1"/>
          </p:cNvSpPr>
          <p:nvPr/>
        </p:nvSpPr>
        <p:spPr bwMode="auto">
          <a:xfrm>
            <a:off x="323850" y="2895600"/>
            <a:ext cx="1474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000000"/>
                </a:solidFill>
                <a:latin typeface="Courier New" pitchFamily="49" charset="0"/>
              </a:rPr>
              <a:t>[not </a:t>
            </a:r>
            <a:r>
              <a:rPr lang="en-US" altLang="en-US" b="1">
                <a:solidFill>
                  <a:srgbClr val="990099"/>
                </a:solidFill>
                <a:latin typeface="Courier New" pitchFamily="49" charset="0"/>
              </a:rPr>
              <a:t>2</a:t>
            </a:r>
            <a:r>
              <a:rPr lang="en-US" altLang="en-US" b="1">
                <a:solidFill>
                  <a:srgbClr val="000000"/>
                </a:solidFill>
                <a:latin typeface="Courier New" pitchFamily="49" charset="0"/>
              </a:rPr>
              <a:t>]</a:t>
            </a:r>
          </a:p>
        </p:txBody>
      </p:sp>
      <p:sp>
        <p:nvSpPr>
          <p:cNvPr id="37893" name="Rectangle 19"/>
          <p:cNvSpPr>
            <a:spLocks noChangeArrowheads="1"/>
          </p:cNvSpPr>
          <p:nvPr/>
        </p:nvSpPr>
        <p:spPr bwMode="auto">
          <a:xfrm>
            <a:off x="323850" y="4114800"/>
            <a:ext cx="5162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000000"/>
                </a:solidFill>
                <a:latin typeface="Courier New" pitchFamily="49" charset="0"/>
              </a:rPr>
              <a:t>[ifthen, </a:t>
            </a:r>
            <a:r>
              <a:rPr lang="en-US" altLang="en-US" b="1">
                <a:solidFill>
                  <a:srgbClr val="0333FF"/>
                </a:solidFill>
                <a:latin typeface="Courier New" pitchFamily="49" charset="0"/>
              </a:rPr>
              <a:t>1</a:t>
            </a:r>
            <a:r>
              <a:rPr lang="en-US" altLang="en-US" b="1">
                <a:solidFill>
                  <a:srgbClr val="000000"/>
                </a:solidFill>
                <a:latin typeface="Courier New" pitchFamily="49" charset="0"/>
              </a:rPr>
              <a:t>, [ifthen, </a:t>
            </a:r>
            <a:r>
              <a:rPr lang="en-US" altLang="en-US" b="1">
                <a:solidFill>
                  <a:srgbClr val="990099"/>
                </a:solidFill>
                <a:latin typeface="Courier New" pitchFamily="49" charset="0"/>
              </a:rPr>
              <a:t>2</a:t>
            </a:r>
            <a:r>
              <a:rPr lang="en-US" altLang="en-US" b="1">
                <a:solidFill>
                  <a:srgbClr val="000000"/>
                </a:solidFill>
                <a:latin typeface="Courier New" pitchFamily="49" charset="0"/>
              </a:rPr>
              <a:t>, </a:t>
            </a:r>
            <a:r>
              <a:rPr lang="en-US" altLang="en-US" b="1">
                <a:solidFill>
                  <a:srgbClr val="0333FF"/>
                </a:solidFill>
                <a:latin typeface="Courier New" pitchFamily="49" charset="0"/>
              </a:rPr>
              <a:t>1</a:t>
            </a:r>
            <a:r>
              <a:rPr lang="en-US" altLang="en-US" b="1">
                <a:solidFill>
                  <a:srgbClr val="000000"/>
                </a:solidFill>
                <a:latin typeface="Courier New" pitchFamily="49" charset="0"/>
              </a:rPr>
              <a:t>]]</a:t>
            </a:r>
          </a:p>
        </p:txBody>
      </p:sp>
      <p:sp>
        <p:nvSpPr>
          <p:cNvPr id="37894" name="Rectangle 27"/>
          <p:cNvSpPr>
            <a:spLocks noChangeArrowheads="1"/>
          </p:cNvSpPr>
          <p:nvPr/>
        </p:nvSpPr>
        <p:spPr bwMode="auto">
          <a:xfrm>
            <a:off x="5346876" y="400050"/>
            <a:ext cx="12541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100" b="1">
                <a:solidFill>
                  <a:schemeClr val="bg2"/>
                </a:solidFill>
                <a:latin typeface="Calibri" pitchFamily="34" charset="0"/>
              </a:rPr>
              <a:t>tautology</a:t>
            </a:r>
            <a:endParaRPr lang="en-US" altLang="en-US" sz="2100">
              <a:solidFill>
                <a:schemeClr val="bg2"/>
              </a:solidFill>
              <a:latin typeface="Calibri" pitchFamily="34" charset="0"/>
            </a:endParaRPr>
          </a:p>
        </p:txBody>
      </p:sp>
      <p:sp>
        <p:nvSpPr>
          <p:cNvPr id="37895" name="Rectangle 28"/>
          <p:cNvSpPr>
            <a:spLocks noChangeArrowheads="1"/>
          </p:cNvSpPr>
          <p:nvPr/>
        </p:nvSpPr>
        <p:spPr bwMode="auto">
          <a:xfrm>
            <a:off x="6850238" y="330200"/>
            <a:ext cx="20256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b="1">
                <a:solidFill>
                  <a:srgbClr val="000000"/>
                </a:solidFill>
                <a:latin typeface="Calibri" pitchFamily="34" charset="0"/>
              </a:rPr>
              <a:t>true</a:t>
            </a:r>
            <a:r>
              <a:rPr lang="en-US" altLang="en-US" sz="1500">
                <a:solidFill>
                  <a:srgbClr val="000000"/>
                </a:solidFill>
                <a:latin typeface="Calibri" pitchFamily="34" charset="0"/>
              </a:rPr>
              <a:t>, </a:t>
            </a:r>
            <a:r>
              <a:rPr lang="en-US" altLang="en-US" sz="1500" i="1">
                <a:solidFill>
                  <a:srgbClr val="000000"/>
                </a:solidFill>
                <a:latin typeface="Calibri" pitchFamily="34" charset="0"/>
              </a:rPr>
              <a:t>regardless of the values of any variables</a:t>
            </a:r>
            <a:endParaRPr lang="en-US" altLang="en-US" sz="1500">
              <a:solidFill>
                <a:srgbClr val="000000"/>
              </a:solidFill>
              <a:latin typeface="Calibri" pitchFamily="34" charset="0"/>
            </a:endParaRPr>
          </a:p>
        </p:txBody>
      </p:sp>
      <p:sp>
        <p:nvSpPr>
          <p:cNvPr id="37896" name="Rectangle 29"/>
          <p:cNvSpPr>
            <a:spLocks noChangeArrowheads="1"/>
          </p:cNvSpPr>
          <p:nvPr/>
        </p:nvSpPr>
        <p:spPr bwMode="auto">
          <a:xfrm>
            <a:off x="5315126" y="996950"/>
            <a:ext cx="13176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100" b="1">
                <a:solidFill>
                  <a:schemeClr val="bg2"/>
                </a:solidFill>
                <a:latin typeface="Calibri" pitchFamily="34" charset="0"/>
              </a:rPr>
              <a:t>satisfiable</a:t>
            </a:r>
            <a:endParaRPr lang="en-US" altLang="en-US" sz="2100">
              <a:solidFill>
                <a:schemeClr val="bg2"/>
              </a:solidFill>
              <a:latin typeface="Calibri" pitchFamily="34" charset="0"/>
            </a:endParaRPr>
          </a:p>
        </p:txBody>
      </p:sp>
      <p:sp>
        <p:nvSpPr>
          <p:cNvPr id="37897" name="Rectangle 31"/>
          <p:cNvSpPr>
            <a:spLocks noChangeArrowheads="1"/>
          </p:cNvSpPr>
          <p:nvPr/>
        </p:nvSpPr>
        <p:spPr bwMode="auto">
          <a:xfrm>
            <a:off x="5172251" y="1630892"/>
            <a:ext cx="160496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100" b="1">
                <a:solidFill>
                  <a:schemeClr val="bg2"/>
                </a:solidFill>
                <a:latin typeface="Calibri" pitchFamily="34" charset="0"/>
              </a:rPr>
              <a:t>unsatisfiable</a:t>
            </a:r>
            <a:endParaRPr lang="en-US" altLang="en-US" sz="2100">
              <a:solidFill>
                <a:schemeClr val="bg2"/>
              </a:solidFill>
              <a:latin typeface="Calibri" pitchFamily="34" charset="0"/>
            </a:endParaRPr>
          </a:p>
        </p:txBody>
      </p:sp>
      <p:sp>
        <p:nvSpPr>
          <p:cNvPr id="37899" name="Rectangle 43"/>
          <p:cNvSpPr>
            <a:spLocks noChangeArrowheads="1"/>
          </p:cNvSpPr>
          <p:nvPr/>
        </p:nvSpPr>
        <p:spPr bwMode="auto">
          <a:xfrm>
            <a:off x="6924851" y="927100"/>
            <a:ext cx="18764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a:solidFill>
                  <a:srgbClr val="000000"/>
                </a:solidFill>
                <a:latin typeface="Calibri" pitchFamily="34" charset="0"/>
              </a:rPr>
              <a:t>if it </a:t>
            </a:r>
            <a:r>
              <a:rPr lang="en-US" altLang="en-US" sz="1500" i="1">
                <a:solidFill>
                  <a:srgbClr val="000000"/>
                </a:solidFill>
                <a:latin typeface="Calibri" pitchFamily="34" charset="0"/>
              </a:rPr>
              <a:t>can be made true </a:t>
            </a:r>
            <a:r>
              <a:rPr lang="en-US" altLang="en-US" sz="1500">
                <a:solidFill>
                  <a:srgbClr val="000000"/>
                </a:solidFill>
                <a:latin typeface="Calibri" pitchFamily="34" charset="0"/>
              </a:rPr>
              <a:t>or is already true. </a:t>
            </a:r>
          </a:p>
        </p:txBody>
      </p:sp>
      <p:sp>
        <p:nvSpPr>
          <p:cNvPr id="37900" name="Rectangle 45"/>
          <p:cNvSpPr>
            <a:spLocks noChangeArrowheads="1"/>
          </p:cNvSpPr>
          <p:nvPr/>
        </p:nvSpPr>
        <p:spPr bwMode="auto">
          <a:xfrm>
            <a:off x="6855001" y="1562630"/>
            <a:ext cx="20161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b="1">
                <a:solidFill>
                  <a:srgbClr val="000000"/>
                </a:solidFill>
                <a:latin typeface="Calibri" pitchFamily="34" charset="0"/>
              </a:rPr>
              <a:t>false</a:t>
            </a:r>
            <a:r>
              <a:rPr lang="en-US" altLang="en-US" sz="1500">
                <a:solidFill>
                  <a:srgbClr val="000000"/>
                </a:solidFill>
                <a:latin typeface="Calibri" pitchFamily="34" charset="0"/>
              </a:rPr>
              <a:t>, </a:t>
            </a:r>
            <a:r>
              <a:rPr lang="en-US" altLang="en-US" sz="1500" i="1">
                <a:solidFill>
                  <a:srgbClr val="000000"/>
                </a:solidFill>
                <a:latin typeface="Calibri" pitchFamily="34" charset="0"/>
              </a:rPr>
              <a:t>regardless of the values of any variables</a:t>
            </a:r>
          </a:p>
        </p:txBody>
      </p:sp>
      <p:sp>
        <p:nvSpPr>
          <p:cNvPr id="37901" name="Text Box 5"/>
          <p:cNvSpPr txBox="1">
            <a:spLocks noChangeArrowheads="1"/>
          </p:cNvSpPr>
          <p:nvPr/>
        </p:nvSpPr>
        <p:spPr bwMode="auto">
          <a:xfrm>
            <a:off x="332845" y="346428"/>
            <a:ext cx="42672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3600" i="1" dirty="0" smtClean="0">
                <a:solidFill>
                  <a:srgbClr val="000000"/>
                </a:solidFill>
                <a:latin typeface="Cambria" panose="02040503050406030204" pitchFamily="18" charset="0"/>
              </a:rPr>
              <a:t>Which are which?</a:t>
            </a:r>
            <a:endParaRPr lang="en-US" altLang="en-US" sz="3600" dirty="0">
              <a:solidFill>
                <a:srgbClr val="000000"/>
              </a:solidFill>
              <a:latin typeface="Cambria" panose="02040503050406030204" pitchFamily="18" charset="0"/>
            </a:endParaRPr>
          </a:p>
        </p:txBody>
      </p:sp>
      <p:sp>
        <p:nvSpPr>
          <p:cNvPr id="37902" name="Text Box 24"/>
          <p:cNvSpPr txBox="1">
            <a:spLocks noChangeArrowheads="1"/>
          </p:cNvSpPr>
          <p:nvPr/>
        </p:nvSpPr>
        <p:spPr bwMode="auto">
          <a:xfrm>
            <a:off x="6632751" y="3357562"/>
            <a:ext cx="18891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600" dirty="0" smtClean="0">
                <a:solidFill>
                  <a:srgbClr val="000000"/>
                </a:solidFill>
                <a:latin typeface="Calibri" pitchFamily="34" charset="0"/>
              </a:rPr>
              <a:t>here, in our Prolog representation…</a:t>
            </a:r>
            <a:endParaRPr lang="en-US" altLang="en-US" sz="1600" dirty="0">
              <a:solidFill>
                <a:srgbClr val="000000"/>
              </a:solidFill>
              <a:latin typeface="Calibri" pitchFamily="34" charset="0"/>
            </a:endParaRPr>
          </a:p>
        </p:txBody>
      </p:sp>
      <p:sp>
        <p:nvSpPr>
          <p:cNvPr id="37903" name="Text Box 5"/>
          <p:cNvSpPr txBox="1">
            <a:spLocks noChangeArrowheads="1"/>
          </p:cNvSpPr>
          <p:nvPr/>
        </p:nvSpPr>
        <p:spPr bwMode="auto">
          <a:xfrm>
            <a:off x="234243" y="5937881"/>
            <a:ext cx="60245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000" dirty="0">
                <a:solidFill>
                  <a:srgbClr val="000000"/>
                </a:solidFill>
                <a:latin typeface="Calibri" panose="020F0502020204030204" pitchFamily="34" charset="0"/>
              </a:rPr>
              <a:t>What is an </a:t>
            </a:r>
            <a:r>
              <a:rPr lang="en-US" altLang="en-US" sz="2000" b="1" i="1" dirty="0">
                <a:solidFill>
                  <a:srgbClr val="0333FF"/>
                </a:solidFill>
                <a:latin typeface="Calibri" panose="020F0502020204030204" pitchFamily="34" charset="0"/>
              </a:rPr>
              <a:t>algorithm</a:t>
            </a:r>
            <a:r>
              <a:rPr lang="en-US" altLang="en-US" sz="2000" i="1" dirty="0">
                <a:solidFill>
                  <a:srgbClr val="0333FF"/>
                </a:solidFill>
                <a:latin typeface="Calibri" panose="020F0502020204030204" pitchFamily="34" charset="0"/>
              </a:rPr>
              <a:t> </a:t>
            </a:r>
            <a:r>
              <a:rPr lang="en-US" altLang="en-US" sz="2000" dirty="0">
                <a:solidFill>
                  <a:srgbClr val="000000"/>
                </a:solidFill>
                <a:latin typeface="Calibri" panose="020F0502020204030204" pitchFamily="34" charset="0"/>
              </a:rPr>
              <a:t>for determining whether a logical expression is a tautology, </a:t>
            </a:r>
            <a:r>
              <a:rPr lang="en-US" altLang="en-US" sz="2000" dirty="0" err="1">
                <a:solidFill>
                  <a:srgbClr val="000000"/>
                </a:solidFill>
                <a:latin typeface="Calibri" panose="020F0502020204030204" pitchFamily="34" charset="0"/>
              </a:rPr>
              <a:t>satisfiable</a:t>
            </a:r>
            <a:r>
              <a:rPr lang="en-US" altLang="en-US" sz="2000" dirty="0">
                <a:solidFill>
                  <a:srgbClr val="000000"/>
                </a:solidFill>
                <a:latin typeface="Calibri" panose="020F0502020204030204" pitchFamily="34" charset="0"/>
              </a:rPr>
              <a:t>, or </a:t>
            </a:r>
            <a:r>
              <a:rPr lang="en-US" altLang="en-US" sz="2000" dirty="0" err="1">
                <a:solidFill>
                  <a:srgbClr val="000000"/>
                </a:solidFill>
                <a:latin typeface="Calibri" panose="020F0502020204030204" pitchFamily="34" charset="0"/>
              </a:rPr>
              <a:t>unsatisfiable</a:t>
            </a:r>
            <a:r>
              <a:rPr lang="en-US" altLang="en-US" sz="2000" dirty="0">
                <a:solidFill>
                  <a:srgbClr val="000000"/>
                </a:solidFill>
                <a:latin typeface="Calibri" panose="020F0502020204030204" pitchFamily="34" charset="0"/>
              </a:rPr>
              <a:t>?</a:t>
            </a:r>
          </a:p>
        </p:txBody>
      </p:sp>
      <p:sp>
        <p:nvSpPr>
          <p:cNvPr id="37904" name="Rectangle 1"/>
          <p:cNvSpPr>
            <a:spLocks noChangeArrowheads="1"/>
          </p:cNvSpPr>
          <p:nvPr/>
        </p:nvSpPr>
        <p:spPr bwMode="auto">
          <a:xfrm>
            <a:off x="5402879" y="2438400"/>
            <a:ext cx="3330756" cy="830997"/>
          </a:xfrm>
          <a:prstGeom prst="rect">
            <a:avLst/>
          </a:prstGeom>
          <a:solidFill>
            <a:srgbClr val="E7F6FF"/>
          </a:solidFill>
          <a:ln>
            <a:noFill/>
          </a:ln>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dirty="0">
                <a:solidFill>
                  <a:srgbClr val="000000"/>
                </a:solidFill>
                <a:latin typeface="Cambria" pitchFamily="18" charset="0"/>
              </a:rPr>
              <a:t>Which </a:t>
            </a:r>
            <a:r>
              <a:rPr lang="en-US" altLang="en-US" dirty="0" smtClean="0">
                <a:solidFill>
                  <a:srgbClr val="000000"/>
                </a:solidFill>
                <a:latin typeface="Cambria" pitchFamily="18" charset="0"/>
              </a:rPr>
              <a:t>type is each of these five expressions?</a:t>
            </a:r>
            <a:endParaRPr lang="en-US" altLang="en-US" dirty="0">
              <a:solidFill>
                <a:srgbClr val="000000"/>
              </a:solidFill>
              <a:latin typeface="Cambria" pitchFamily="18" charset="0"/>
            </a:endParaRPr>
          </a:p>
        </p:txBody>
      </p:sp>
      <p:sp>
        <p:nvSpPr>
          <p:cNvPr id="37906" name="Rectangle 17"/>
          <p:cNvSpPr>
            <a:spLocks noChangeArrowheads="1"/>
          </p:cNvSpPr>
          <p:nvPr/>
        </p:nvSpPr>
        <p:spPr bwMode="auto">
          <a:xfrm>
            <a:off x="323850" y="1676400"/>
            <a:ext cx="3503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dirty="0">
                <a:solidFill>
                  <a:srgbClr val="000000"/>
                </a:solidFill>
                <a:latin typeface="Courier New" pitchFamily="49" charset="0"/>
              </a:rPr>
              <a:t>[</a:t>
            </a:r>
            <a:r>
              <a:rPr lang="en-US" altLang="en-US" b="1" dirty="0" err="1">
                <a:solidFill>
                  <a:srgbClr val="000000"/>
                </a:solidFill>
                <a:latin typeface="Courier New" pitchFamily="49" charset="0"/>
              </a:rPr>
              <a:t>iff</a:t>
            </a:r>
            <a:r>
              <a:rPr lang="en-US" altLang="en-US" b="1" dirty="0">
                <a:solidFill>
                  <a:srgbClr val="000000"/>
                </a:solidFill>
                <a:latin typeface="Courier New" pitchFamily="49" charset="0"/>
              </a:rPr>
              <a:t>, f, [not, f]]</a:t>
            </a:r>
          </a:p>
        </p:txBody>
      </p:sp>
      <p:sp>
        <p:nvSpPr>
          <p:cNvPr id="37907" name="Rectangle 17"/>
          <p:cNvSpPr>
            <a:spLocks noChangeArrowheads="1"/>
          </p:cNvSpPr>
          <p:nvPr/>
        </p:nvSpPr>
        <p:spPr bwMode="auto">
          <a:xfrm>
            <a:off x="323850" y="3505200"/>
            <a:ext cx="4056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dirty="0">
                <a:solidFill>
                  <a:srgbClr val="000000"/>
                </a:solidFill>
                <a:latin typeface="Courier New" pitchFamily="49" charset="0"/>
              </a:rPr>
              <a:t>[</a:t>
            </a:r>
            <a:r>
              <a:rPr lang="en-US" altLang="en-US" b="1" dirty="0" err="1">
                <a:solidFill>
                  <a:srgbClr val="000000"/>
                </a:solidFill>
                <a:latin typeface="Courier New" pitchFamily="49" charset="0"/>
              </a:rPr>
              <a:t>ifthen</a:t>
            </a:r>
            <a:r>
              <a:rPr lang="en-US" altLang="en-US" b="1" dirty="0">
                <a:solidFill>
                  <a:srgbClr val="000000"/>
                </a:solidFill>
                <a:latin typeface="Courier New" pitchFamily="49" charset="0"/>
              </a:rPr>
              <a:t>, f, [not, </a:t>
            </a:r>
            <a:r>
              <a:rPr lang="en-US" altLang="en-US" b="1" dirty="0">
                <a:solidFill>
                  <a:srgbClr val="0333FF"/>
                </a:solidFill>
                <a:latin typeface="Courier New" pitchFamily="49" charset="0"/>
              </a:rPr>
              <a:t>1</a:t>
            </a:r>
            <a:r>
              <a:rPr lang="en-US" altLang="en-US" b="1" dirty="0">
                <a:solidFill>
                  <a:srgbClr val="000000"/>
                </a:solidFill>
                <a:latin typeface="Courier New" pitchFamily="49" charset="0"/>
              </a:rPr>
              <a:t>]]</a:t>
            </a:r>
          </a:p>
        </p:txBody>
      </p:sp>
      <p:sp>
        <p:nvSpPr>
          <p:cNvPr id="37908" name="Rectangle 2"/>
          <p:cNvSpPr>
            <a:spLocks noChangeArrowheads="1"/>
          </p:cNvSpPr>
          <p:nvPr/>
        </p:nvSpPr>
        <p:spPr bwMode="auto">
          <a:xfrm>
            <a:off x="6705600" y="6014825"/>
            <a:ext cx="1652763" cy="553998"/>
          </a:xfrm>
          <a:prstGeom prst="rect">
            <a:avLst/>
          </a:prstGeom>
          <a:solidFill>
            <a:srgbClr val="E7F6FF"/>
          </a:solidFill>
          <a:ln>
            <a:noFill/>
          </a:ln>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dirty="0">
                <a:solidFill>
                  <a:srgbClr val="000000"/>
                </a:solidFill>
                <a:latin typeface="Cambria" pitchFamily="18" charset="0"/>
              </a:rPr>
              <a:t>- and what's its big-O run time?</a:t>
            </a:r>
            <a:endParaRPr lang="en-US" altLang="en-US" sz="1500" dirty="0"/>
          </a:p>
        </p:txBody>
      </p:sp>
      <p:sp>
        <p:nvSpPr>
          <p:cNvPr id="5" name="Down Arrow 4"/>
          <p:cNvSpPr/>
          <p:nvPr/>
        </p:nvSpPr>
        <p:spPr bwMode="auto">
          <a:xfrm>
            <a:off x="457200" y="5257800"/>
            <a:ext cx="533400" cy="680081"/>
          </a:xfrm>
          <a:prstGeom prst="downArrow">
            <a:avLst/>
          </a:prstGeom>
          <a:solidFill>
            <a:srgbClr val="E7F6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ndParaRPr>
          </a:p>
        </p:txBody>
      </p:sp>
    </p:spTree>
    <p:extLst>
      <p:ext uri="{BB962C8B-B14F-4D97-AF65-F5344CB8AC3E}">
        <p14:creationId xmlns:p14="http://schemas.microsoft.com/office/powerpoint/2010/main" val="12184252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7"/>
          <p:cNvSpPr>
            <a:spLocks noChangeArrowheads="1"/>
          </p:cNvSpPr>
          <p:nvPr/>
        </p:nvSpPr>
        <p:spPr bwMode="auto">
          <a:xfrm>
            <a:off x="609600" y="3657600"/>
            <a:ext cx="7772400" cy="2819400"/>
          </a:xfrm>
          <a:prstGeom prst="rect">
            <a:avLst/>
          </a:pr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21" name="Rounded Rectangle 20"/>
          <p:cNvSpPr/>
          <p:nvPr/>
        </p:nvSpPr>
        <p:spPr bwMode="auto">
          <a:xfrm>
            <a:off x="762000" y="1422400"/>
            <a:ext cx="1828800" cy="762000"/>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wrap="none" anchor="ctr">
            <a:spAutoFit/>
          </a:bodyPr>
          <a:lstStyle/>
          <a:p>
            <a:pPr algn="ctr">
              <a:defRPr/>
            </a:pPr>
            <a:endParaRPr lang="en-US">
              <a:solidFill>
                <a:srgbClr val="000000"/>
              </a:solidFill>
              <a:latin typeface="Times New Roman" pitchFamily="1" charset="0"/>
              <a:ea typeface="MS PGothic" pitchFamily="34" charset="-128"/>
            </a:endParaRPr>
          </a:p>
        </p:txBody>
      </p:sp>
      <p:sp>
        <p:nvSpPr>
          <p:cNvPr id="38916" name="Text Box 5"/>
          <p:cNvSpPr txBox="1">
            <a:spLocks noChangeArrowheads="1"/>
          </p:cNvSpPr>
          <p:nvPr/>
        </p:nvSpPr>
        <p:spPr bwMode="auto">
          <a:xfrm>
            <a:off x="515938" y="220663"/>
            <a:ext cx="80279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000" dirty="0">
                <a:solidFill>
                  <a:srgbClr val="000000"/>
                </a:solidFill>
                <a:latin typeface="Cambria" panose="02040503050406030204" pitchFamily="18" charset="0"/>
              </a:rPr>
              <a:t>Example tautology</a:t>
            </a:r>
          </a:p>
        </p:txBody>
      </p:sp>
      <p:sp>
        <p:nvSpPr>
          <p:cNvPr id="38917" name="Rectangle 37"/>
          <p:cNvSpPr>
            <a:spLocks noChangeArrowheads="1"/>
          </p:cNvSpPr>
          <p:nvPr/>
        </p:nvSpPr>
        <p:spPr bwMode="auto">
          <a:xfrm>
            <a:off x="974725" y="1565275"/>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09900"/>
                </a:solidFill>
              </a:rPr>
              <a:t>tautology</a:t>
            </a:r>
            <a:endParaRPr lang="en-US" altLang="en-US">
              <a:solidFill>
                <a:srgbClr val="009900"/>
              </a:solidFill>
            </a:endParaRPr>
          </a:p>
        </p:txBody>
      </p:sp>
      <p:sp>
        <p:nvSpPr>
          <p:cNvPr id="38918" name="Rectangle 38"/>
          <p:cNvSpPr>
            <a:spLocks noChangeArrowheads="1"/>
          </p:cNvSpPr>
          <p:nvPr/>
        </p:nvSpPr>
        <p:spPr bwMode="auto">
          <a:xfrm>
            <a:off x="2894013" y="1371600"/>
            <a:ext cx="5716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solidFill>
                  <a:srgbClr val="000000"/>
                </a:solidFill>
              </a:rPr>
              <a:t>true</a:t>
            </a:r>
            <a:r>
              <a:rPr lang="en-US" altLang="en-US" sz="1800">
                <a:solidFill>
                  <a:srgbClr val="000000"/>
                </a:solidFill>
              </a:rPr>
              <a:t>, </a:t>
            </a:r>
            <a:r>
              <a:rPr lang="en-US" altLang="en-US" sz="1800" i="1">
                <a:solidFill>
                  <a:srgbClr val="000000"/>
                </a:solidFill>
              </a:rPr>
              <a:t>regardless of the values of any variables ("mumbles")</a:t>
            </a:r>
            <a:endParaRPr lang="en-US" altLang="en-US" sz="1800">
              <a:solidFill>
                <a:srgbClr val="000000"/>
              </a:solidFill>
            </a:endParaRPr>
          </a:p>
        </p:txBody>
      </p:sp>
      <p:sp>
        <p:nvSpPr>
          <p:cNvPr id="38919" name="Rectangle 160"/>
          <p:cNvSpPr>
            <a:spLocks noChangeArrowheads="1"/>
          </p:cNvSpPr>
          <p:nvPr/>
        </p:nvSpPr>
        <p:spPr bwMode="auto">
          <a:xfrm>
            <a:off x="3276600" y="1817688"/>
            <a:ext cx="3675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i="1" u="sng">
                <a:solidFill>
                  <a:srgbClr val="009900"/>
                </a:solidFill>
              </a:rPr>
              <a:t>Knights</a:t>
            </a:r>
            <a:r>
              <a:rPr lang="en-US" altLang="en-US" b="1" i="1">
                <a:solidFill>
                  <a:srgbClr val="009900"/>
                </a:solidFill>
              </a:rPr>
              <a:t> speak only these...</a:t>
            </a:r>
          </a:p>
        </p:txBody>
      </p:sp>
      <p:sp>
        <p:nvSpPr>
          <p:cNvPr id="38920" name="Rectangle 21"/>
          <p:cNvSpPr>
            <a:spLocks noChangeArrowheads="1"/>
          </p:cNvSpPr>
          <p:nvPr/>
        </p:nvSpPr>
        <p:spPr bwMode="auto">
          <a:xfrm>
            <a:off x="2809875" y="3886200"/>
            <a:ext cx="3133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dirty="0">
                <a:solidFill>
                  <a:srgbClr val="000000"/>
                </a:solidFill>
                <a:latin typeface="Courier New" pitchFamily="49" charset="0"/>
                <a:cs typeface="Courier New" pitchFamily="49" charset="0"/>
              </a:rPr>
              <a:t>[or, </a:t>
            </a:r>
            <a:r>
              <a:rPr lang="en-US" altLang="en-US" b="1" dirty="0">
                <a:solidFill>
                  <a:srgbClr val="0333FF"/>
                </a:solidFill>
                <a:latin typeface="Courier New" pitchFamily="49" charset="0"/>
                <a:cs typeface="Courier New" pitchFamily="49" charset="0"/>
              </a:rPr>
              <a:t>1</a:t>
            </a:r>
            <a:r>
              <a:rPr lang="en-US" altLang="en-US" b="1" dirty="0">
                <a:solidFill>
                  <a:srgbClr val="000000"/>
                </a:solidFill>
                <a:latin typeface="Courier New" pitchFamily="49" charset="0"/>
                <a:cs typeface="Courier New" pitchFamily="49" charset="0"/>
              </a:rPr>
              <a:t>, [not </a:t>
            </a:r>
            <a:r>
              <a:rPr lang="en-US" altLang="en-US" b="1" dirty="0">
                <a:solidFill>
                  <a:srgbClr val="0333FF"/>
                </a:solidFill>
                <a:latin typeface="Courier New" pitchFamily="49" charset="0"/>
                <a:cs typeface="Courier New" pitchFamily="49" charset="0"/>
              </a:rPr>
              <a:t>1</a:t>
            </a:r>
            <a:r>
              <a:rPr lang="en-US" altLang="en-US" b="1" dirty="0">
                <a:solidFill>
                  <a:srgbClr val="000000"/>
                </a:solidFill>
                <a:latin typeface="Courier New" pitchFamily="49" charset="0"/>
                <a:cs typeface="Courier New" pitchFamily="49" charset="0"/>
              </a:rPr>
              <a:t>]]</a:t>
            </a:r>
          </a:p>
        </p:txBody>
      </p:sp>
      <p:sp>
        <p:nvSpPr>
          <p:cNvPr id="38921" name="Rectangle 11"/>
          <p:cNvSpPr>
            <a:spLocks noChangeArrowheads="1"/>
          </p:cNvSpPr>
          <p:nvPr/>
        </p:nvSpPr>
        <p:spPr bwMode="auto">
          <a:xfrm>
            <a:off x="1066800" y="2590800"/>
            <a:ext cx="6781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700" b="1" dirty="0">
                <a:solidFill>
                  <a:srgbClr val="0333FF"/>
                </a:solidFill>
                <a:latin typeface="Calibri" pitchFamily="34" charset="0"/>
              </a:rPr>
              <a:t>&lt;mumble #1&gt;</a:t>
            </a:r>
            <a:r>
              <a:rPr lang="en-US" altLang="en-US" sz="2700" dirty="0">
                <a:solidFill>
                  <a:srgbClr val="0333FF"/>
                </a:solidFill>
                <a:latin typeface="Calibri" pitchFamily="34" charset="0"/>
              </a:rPr>
              <a:t> </a:t>
            </a:r>
            <a:r>
              <a:rPr lang="en-US" altLang="en-US" sz="2700" dirty="0">
                <a:solidFill>
                  <a:srgbClr val="000000"/>
                </a:solidFill>
                <a:latin typeface="Calibri" pitchFamily="34" charset="0"/>
              </a:rPr>
              <a:t>OR (not </a:t>
            </a:r>
            <a:r>
              <a:rPr lang="en-US" altLang="en-US" sz="2700" b="1" dirty="0">
                <a:solidFill>
                  <a:srgbClr val="0333FF"/>
                </a:solidFill>
                <a:latin typeface="Calibri" pitchFamily="34" charset="0"/>
              </a:rPr>
              <a:t>&lt;mumble #1&gt;</a:t>
            </a:r>
            <a:r>
              <a:rPr lang="en-US" altLang="en-US" sz="2700" dirty="0">
                <a:solidFill>
                  <a:srgbClr val="000000"/>
                </a:solidFill>
                <a:latin typeface="Calibri" pitchFamily="34" charset="0"/>
              </a:rPr>
              <a:t>)</a:t>
            </a:r>
          </a:p>
        </p:txBody>
      </p:sp>
    </p:spTree>
    <p:extLst>
      <p:ext uri="{BB962C8B-B14F-4D97-AF65-F5344CB8AC3E}">
        <p14:creationId xmlns:p14="http://schemas.microsoft.com/office/powerpoint/2010/main" val="41749339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304800" y="1143000"/>
            <a:ext cx="8382000" cy="990600"/>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wrap="none" anchor="ctr">
            <a:spAutoFit/>
          </a:bodyPr>
          <a:lstStyle/>
          <a:p>
            <a:pPr algn="ctr">
              <a:defRPr/>
            </a:pPr>
            <a:endParaRPr lang="en-US">
              <a:solidFill>
                <a:srgbClr val="000000"/>
              </a:solidFill>
              <a:latin typeface="Times New Roman" pitchFamily="1" charset="0"/>
              <a:ea typeface="MS PGothic" pitchFamily="34" charset="-128"/>
            </a:endParaRPr>
          </a:p>
        </p:txBody>
      </p:sp>
      <p:sp>
        <p:nvSpPr>
          <p:cNvPr id="39939" name="Rectangle 6"/>
          <p:cNvSpPr>
            <a:spLocks noChangeArrowheads="1"/>
          </p:cNvSpPr>
          <p:nvPr/>
        </p:nvSpPr>
        <p:spPr bwMode="auto">
          <a:xfrm>
            <a:off x="390525" y="1447800"/>
            <a:ext cx="7024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a:solidFill>
                  <a:srgbClr val="000000"/>
                </a:solidFill>
              </a:rPr>
              <a:t>What islanders could make this statement?</a:t>
            </a:r>
          </a:p>
        </p:txBody>
      </p:sp>
      <p:sp>
        <p:nvSpPr>
          <p:cNvPr id="39940" name="Rectangle 7"/>
          <p:cNvSpPr>
            <a:spLocks noChangeArrowheads="1"/>
          </p:cNvSpPr>
          <p:nvPr/>
        </p:nvSpPr>
        <p:spPr bwMode="auto">
          <a:xfrm>
            <a:off x="5927725" y="1409700"/>
            <a:ext cx="258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8F01B8"/>
                </a:solidFill>
                <a:latin typeface="Courier New" pitchFamily="49" charset="0"/>
              </a:rPr>
              <a:t> 1</a:t>
            </a:r>
            <a:r>
              <a:rPr lang="en-US" altLang="en-US" b="1">
                <a:solidFill>
                  <a:srgbClr val="000000"/>
                </a:solidFill>
                <a:latin typeface="Courier New" pitchFamily="49" charset="0"/>
              </a:rPr>
              <a:t>    (</a:t>
            </a:r>
            <a:r>
              <a:rPr lang="en-US" altLang="en-US" b="1">
                <a:solidFill>
                  <a:srgbClr val="0000FF"/>
                </a:solidFill>
                <a:latin typeface="Courier New" pitchFamily="49" charset="0"/>
              </a:rPr>
              <a:t>2</a:t>
            </a:r>
            <a:r>
              <a:rPr lang="en-US" altLang="en-US" b="1">
                <a:solidFill>
                  <a:srgbClr val="000000"/>
                </a:solidFill>
                <a:latin typeface="Courier New" pitchFamily="49" charset="0"/>
              </a:rPr>
              <a:t>   </a:t>
            </a:r>
            <a:r>
              <a:rPr lang="en-US" altLang="en-US" b="1">
                <a:solidFill>
                  <a:srgbClr val="8F01B8"/>
                </a:solidFill>
                <a:latin typeface="Courier New" pitchFamily="49" charset="0"/>
              </a:rPr>
              <a:t>1</a:t>
            </a:r>
            <a:r>
              <a:rPr lang="en-US" altLang="en-US" b="1">
                <a:solidFill>
                  <a:srgbClr val="000000"/>
                </a:solidFill>
                <a:latin typeface="Courier New" pitchFamily="49" charset="0"/>
              </a:rPr>
              <a:t>)</a:t>
            </a:r>
          </a:p>
        </p:txBody>
      </p:sp>
      <p:sp>
        <p:nvSpPr>
          <p:cNvPr id="39941" name="Rectangle 8"/>
          <p:cNvSpPr>
            <a:spLocks noChangeArrowheads="1"/>
          </p:cNvSpPr>
          <p:nvPr/>
        </p:nvSpPr>
        <p:spPr bwMode="auto">
          <a:xfrm>
            <a:off x="2986088" y="15414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39942" name="Line 9"/>
          <p:cNvSpPr>
            <a:spLocks noChangeShapeType="1"/>
          </p:cNvSpPr>
          <p:nvPr/>
        </p:nvSpPr>
        <p:spPr bwMode="auto">
          <a:xfrm>
            <a:off x="6516688" y="1639888"/>
            <a:ext cx="381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9943" name="Line 10"/>
          <p:cNvSpPr>
            <a:spLocks noChangeShapeType="1"/>
          </p:cNvSpPr>
          <p:nvPr/>
        </p:nvSpPr>
        <p:spPr bwMode="auto">
          <a:xfrm>
            <a:off x="7545388" y="1646238"/>
            <a:ext cx="381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9944" name="Rectangle 11"/>
          <p:cNvSpPr>
            <a:spLocks noChangeArrowheads="1"/>
          </p:cNvSpPr>
          <p:nvPr/>
        </p:nvSpPr>
        <p:spPr bwMode="auto">
          <a:xfrm>
            <a:off x="0" y="2451100"/>
            <a:ext cx="91440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700">
                <a:solidFill>
                  <a:srgbClr val="000000"/>
                </a:solidFill>
                <a:latin typeface="Calibri" pitchFamily="34" charset="0"/>
              </a:rPr>
              <a:t>If </a:t>
            </a:r>
            <a:r>
              <a:rPr lang="en-US" altLang="en-US" sz="2700" b="1">
                <a:solidFill>
                  <a:srgbClr val="8F01B8"/>
                </a:solidFill>
                <a:latin typeface="Calibri" pitchFamily="34" charset="0"/>
              </a:rPr>
              <a:t>&lt;mumble #1&gt;</a:t>
            </a:r>
            <a:r>
              <a:rPr lang="en-US" altLang="en-US" sz="2700">
                <a:solidFill>
                  <a:srgbClr val="000000"/>
                </a:solidFill>
                <a:latin typeface="Calibri" pitchFamily="34" charset="0"/>
              </a:rPr>
              <a:t> then [if </a:t>
            </a:r>
            <a:r>
              <a:rPr lang="en-US" altLang="en-US" sz="2700" b="1">
                <a:solidFill>
                  <a:srgbClr val="0000FF"/>
                </a:solidFill>
                <a:latin typeface="Calibri" pitchFamily="34" charset="0"/>
              </a:rPr>
              <a:t>&lt;mumble #2&gt;</a:t>
            </a:r>
            <a:r>
              <a:rPr lang="en-US" altLang="en-US" sz="2700" b="1">
                <a:solidFill>
                  <a:srgbClr val="8F01B8"/>
                </a:solidFill>
                <a:latin typeface="Calibri" pitchFamily="34" charset="0"/>
              </a:rPr>
              <a:t> </a:t>
            </a:r>
            <a:r>
              <a:rPr lang="en-US" altLang="en-US" sz="2700">
                <a:solidFill>
                  <a:srgbClr val="000000"/>
                </a:solidFill>
                <a:latin typeface="Calibri" pitchFamily="34" charset="0"/>
              </a:rPr>
              <a:t>then </a:t>
            </a:r>
            <a:r>
              <a:rPr lang="en-US" altLang="en-US" sz="2700" b="1">
                <a:solidFill>
                  <a:srgbClr val="8F01B8"/>
                </a:solidFill>
                <a:latin typeface="Calibri" pitchFamily="34" charset="0"/>
              </a:rPr>
              <a:t>&lt;mumble #1&gt;</a:t>
            </a:r>
            <a:r>
              <a:rPr lang="en-US" altLang="en-US" sz="2700">
                <a:solidFill>
                  <a:srgbClr val="000000"/>
                </a:solidFill>
                <a:latin typeface="Calibri" pitchFamily="34" charset="0"/>
              </a:rPr>
              <a:t>]</a:t>
            </a:r>
          </a:p>
        </p:txBody>
      </p:sp>
      <p:sp>
        <p:nvSpPr>
          <p:cNvPr id="39945" name="Rectangle 12"/>
          <p:cNvSpPr>
            <a:spLocks noChangeArrowheads="1"/>
          </p:cNvSpPr>
          <p:nvPr/>
        </p:nvSpPr>
        <p:spPr bwMode="auto">
          <a:xfrm>
            <a:off x="6054725" y="1724025"/>
            <a:ext cx="1271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900">
                <a:solidFill>
                  <a:srgbClr val="000000"/>
                </a:solidFill>
                <a:latin typeface="Comic Sans MS" pitchFamily="66" charset="0"/>
              </a:rPr>
              <a:t>implies</a:t>
            </a:r>
          </a:p>
        </p:txBody>
      </p:sp>
      <p:sp>
        <p:nvSpPr>
          <p:cNvPr id="39946" name="Rectangle 13"/>
          <p:cNvSpPr>
            <a:spLocks noChangeArrowheads="1"/>
          </p:cNvSpPr>
          <p:nvPr/>
        </p:nvSpPr>
        <p:spPr bwMode="auto">
          <a:xfrm>
            <a:off x="7116763" y="1738313"/>
            <a:ext cx="1271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900">
                <a:solidFill>
                  <a:srgbClr val="000000"/>
                </a:solidFill>
                <a:latin typeface="Comic Sans MS" pitchFamily="66" charset="0"/>
              </a:rPr>
              <a:t>implies</a:t>
            </a:r>
          </a:p>
        </p:txBody>
      </p:sp>
      <p:sp>
        <p:nvSpPr>
          <p:cNvPr id="39947" name="Text Box 5"/>
          <p:cNvSpPr txBox="1">
            <a:spLocks noChangeArrowheads="1"/>
          </p:cNvSpPr>
          <p:nvPr/>
        </p:nvSpPr>
        <p:spPr bwMode="auto">
          <a:xfrm>
            <a:off x="515938" y="220663"/>
            <a:ext cx="80279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000" i="1" dirty="0">
                <a:solidFill>
                  <a:srgbClr val="000000"/>
                </a:solidFill>
                <a:latin typeface="Cambria" panose="02040503050406030204" pitchFamily="18" charset="0"/>
              </a:rPr>
              <a:t>Tougher talk </a:t>
            </a:r>
            <a:r>
              <a:rPr lang="en-US" altLang="en-US" sz="4000" dirty="0">
                <a:solidFill>
                  <a:srgbClr val="000000"/>
                </a:solidFill>
                <a:latin typeface="Cambria" panose="02040503050406030204" pitchFamily="18" charset="0"/>
              </a:rPr>
              <a:t>!?</a:t>
            </a:r>
          </a:p>
        </p:txBody>
      </p:sp>
      <p:sp>
        <p:nvSpPr>
          <p:cNvPr id="39948" name="Rectangle 13"/>
          <p:cNvSpPr>
            <a:spLocks noChangeArrowheads="1"/>
          </p:cNvSpPr>
          <p:nvPr/>
        </p:nvSpPr>
        <p:spPr bwMode="auto">
          <a:xfrm>
            <a:off x="2649538" y="3500438"/>
            <a:ext cx="35528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700" b="1">
                <a:solidFill>
                  <a:srgbClr val="000000"/>
                </a:solidFill>
                <a:latin typeface="Calibri" pitchFamily="34" charset="0"/>
              </a:rPr>
              <a:t>[ifthen, </a:t>
            </a:r>
            <a:r>
              <a:rPr lang="en-US" altLang="en-US" sz="2700" b="1">
                <a:solidFill>
                  <a:srgbClr val="8F01B8"/>
                </a:solidFill>
                <a:latin typeface="Calibri" pitchFamily="34" charset="0"/>
              </a:rPr>
              <a:t>1</a:t>
            </a:r>
            <a:r>
              <a:rPr lang="en-US" altLang="en-US" sz="2700" b="1">
                <a:solidFill>
                  <a:srgbClr val="000000"/>
                </a:solidFill>
                <a:latin typeface="Calibri" pitchFamily="34" charset="0"/>
              </a:rPr>
              <a:t>, [ifthen, </a:t>
            </a:r>
            <a:r>
              <a:rPr lang="en-US" altLang="en-US" sz="2700" b="1">
                <a:solidFill>
                  <a:srgbClr val="0000FF"/>
                </a:solidFill>
                <a:latin typeface="Calibri" pitchFamily="34" charset="0"/>
              </a:rPr>
              <a:t>2</a:t>
            </a:r>
            <a:r>
              <a:rPr lang="en-US" altLang="en-US" sz="2700" b="1">
                <a:solidFill>
                  <a:srgbClr val="000000"/>
                </a:solidFill>
                <a:latin typeface="Calibri" pitchFamily="34" charset="0"/>
              </a:rPr>
              <a:t>, </a:t>
            </a:r>
            <a:r>
              <a:rPr lang="en-US" altLang="en-US" sz="2700" b="1">
                <a:solidFill>
                  <a:srgbClr val="8F01B8"/>
                </a:solidFill>
                <a:latin typeface="Calibri" pitchFamily="34" charset="0"/>
              </a:rPr>
              <a:t>1</a:t>
            </a:r>
            <a:r>
              <a:rPr lang="en-US" altLang="en-US" sz="2700" b="1">
                <a:solidFill>
                  <a:srgbClr val="000000"/>
                </a:solidFill>
                <a:latin typeface="Calibri" pitchFamily="34" charset="0"/>
              </a:rPr>
              <a:t>]]</a:t>
            </a:r>
          </a:p>
        </p:txBody>
      </p:sp>
      <p:sp>
        <p:nvSpPr>
          <p:cNvPr id="39949" name="Rectangle 12"/>
          <p:cNvSpPr>
            <a:spLocks noChangeArrowheads="1"/>
          </p:cNvSpPr>
          <p:nvPr/>
        </p:nvSpPr>
        <p:spPr bwMode="auto">
          <a:xfrm>
            <a:off x="1905000" y="5181600"/>
            <a:ext cx="5070475" cy="830263"/>
          </a:xfrm>
          <a:prstGeom prst="rect">
            <a:avLst/>
          </a:prstGeom>
          <a:solidFill>
            <a:srgbClr val="CCFFCC"/>
          </a:solidFill>
          <a:ln>
            <a:noFill/>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dirty="0">
                <a:solidFill>
                  <a:srgbClr val="000000"/>
                </a:solidFill>
                <a:latin typeface="Calibri" pitchFamily="34" charset="0"/>
              </a:rPr>
              <a:t>What </a:t>
            </a:r>
            <a:r>
              <a:rPr lang="en-US" altLang="en-US" b="1" i="1" dirty="0">
                <a:solidFill>
                  <a:srgbClr val="009200"/>
                </a:solidFill>
                <a:latin typeface="Calibri" pitchFamily="34" charset="0"/>
              </a:rPr>
              <a:t>algorithmic</a:t>
            </a:r>
            <a:r>
              <a:rPr lang="en-US" altLang="en-US" dirty="0">
                <a:solidFill>
                  <a:srgbClr val="009200"/>
                </a:solidFill>
                <a:latin typeface="Calibri" pitchFamily="34" charset="0"/>
              </a:rPr>
              <a:t> </a:t>
            </a:r>
            <a:r>
              <a:rPr lang="en-US" altLang="en-US" dirty="0">
                <a:solidFill>
                  <a:srgbClr val="000000"/>
                </a:solidFill>
                <a:latin typeface="Calibri" pitchFamily="34" charset="0"/>
              </a:rPr>
              <a:t>approach might we use to identify this statement?</a:t>
            </a:r>
            <a:endParaRPr lang="en-US" altLang="en-US" dirty="0">
              <a:solidFill>
                <a:srgbClr val="000000"/>
              </a:solidFill>
            </a:endParaRPr>
          </a:p>
        </p:txBody>
      </p:sp>
    </p:spTree>
    <p:extLst>
      <p:ext uri="{BB962C8B-B14F-4D97-AF65-F5344CB8AC3E}">
        <p14:creationId xmlns:p14="http://schemas.microsoft.com/office/powerpoint/2010/main" val="20329505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ChangeArrowheads="1"/>
          </p:cNvSpPr>
          <p:nvPr/>
        </p:nvSpPr>
        <p:spPr bwMode="auto">
          <a:xfrm>
            <a:off x="484187" y="228600"/>
            <a:ext cx="82026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0"/>
              </a:spcBef>
            </a:pPr>
            <a:r>
              <a:rPr lang="en-US" altLang="en-US" sz="3600" dirty="0">
                <a:latin typeface="Cambria" panose="02040503050406030204" pitchFamily="18" charset="0"/>
              </a:rPr>
              <a:t>CS 60 midterm: </a:t>
            </a:r>
            <a:r>
              <a:rPr lang="en-US" altLang="en-US" sz="3600" dirty="0" smtClean="0">
                <a:latin typeface="Cambria" panose="02040503050406030204" pitchFamily="18" charset="0"/>
              </a:rPr>
              <a:t>  Racket </a:t>
            </a:r>
            <a:r>
              <a:rPr lang="en-US" altLang="en-US" sz="3600" dirty="0">
                <a:latin typeface="Cambria" panose="02040503050406030204" pitchFamily="18" charset="0"/>
              </a:rPr>
              <a:t>and Prolog</a:t>
            </a:r>
          </a:p>
        </p:txBody>
      </p:sp>
      <p:sp>
        <p:nvSpPr>
          <p:cNvPr id="2" name="TextBox 1"/>
          <p:cNvSpPr txBox="1"/>
          <p:nvPr/>
        </p:nvSpPr>
        <p:spPr bwMode="auto">
          <a:xfrm>
            <a:off x="498298" y="1419424"/>
            <a:ext cx="7883702" cy="523220"/>
          </a:xfrm>
          <a:prstGeom prst="rect">
            <a:avLst/>
          </a:prstGeom>
          <a:noFill/>
          <a:ln w="12700">
            <a:noFill/>
            <a:miter lim="800000"/>
            <a:headEnd/>
            <a:tailEnd/>
          </a:ln>
        </p:spPr>
        <p:txBody>
          <a:bodyPr wrap="square" rtlCol="0" anchor="ctr">
            <a:spAutoFit/>
          </a:bodyPr>
          <a:lstStyle/>
          <a:p>
            <a:pPr algn="l"/>
            <a:r>
              <a:rPr lang="en-US" sz="2800" b="1" dirty="0" smtClean="0">
                <a:latin typeface="Cambria" panose="02040503050406030204" pitchFamily="18" charset="0"/>
              </a:rPr>
              <a:t>Pick up  </a:t>
            </a:r>
            <a:r>
              <a:rPr lang="en-US" sz="2800" dirty="0" smtClean="0">
                <a:latin typeface="Cambria" panose="02040503050406030204" pitchFamily="18" charset="0"/>
              </a:rPr>
              <a:t>from Olin B163 starting   Wed.  3/5</a:t>
            </a:r>
            <a:endParaRPr lang="en-US" sz="2800" dirty="0">
              <a:latin typeface="Cambria" panose="02040503050406030204" pitchFamily="18" charset="0"/>
            </a:endParaRPr>
          </a:p>
        </p:txBody>
      </p:sp>
      <p:sp>
        <p:nvSpPr>
          <p:cNvPr id="10" name="TextBox 9"/>
          <p:cNvSpPr txBox="1"/>
          <p:nvPr/>
        </p:nvSpPr>
        <p:spPr bwMode="auto">
          <a:xfrm>
            <a:off x="523698" y="2295815"/>
            <a:ext cx="8163102" cy="523220"/>
          </a:xfrm>
          <a:prstGeom prst="rect">
            <a:avLst/>
          </a:prstGeom>
          <a:noFill/>
          <a:ln w="12700">
            <a:noFill/>
            <a:miter lim="800000"/>
            <a:headEnd/>
            <a:tailEnd/>
          </a:ln>
        </p:spPr>
        <p:txBody>
          <a:bodyPr wrap="square" rtlCol="0" anchor="ctr">
            <a:spAutoFit/>
          </a:bodyPr>
          <a:lstStyle/>
          <a:p>
            <a:pPr algn="l"/>
            <a:r>
              <a:rPr lang="en-US" sz="2800" dirty="0" smtClean="0">
                <a:latin typeface="Cambria" panose="02040503050406030204" pitchFamily="18" charset="0"/>
              </a:rPr>
              <a:t>Take</a:t>
            </a:r>
            <a:r>
              <a:rPr lang="en-US" sz="2800" b="1" dirty="0" smtClean="0">
                <a:latin typeface="Cambria" panose="02040503050406030204" pitchFamily="18" charset="0"/>
              </a:rPr>
              <a:t>  </a:t>
            </a:r>
            <a:r>
              <a:rPr lang="en-US" sz="2800" dirty="0" smtClean="0">
                <a:latin typeface="Cambria" panose="02040503050406030204" pitchFamily="18" charset="0"/>
              </a:rPr>
              <a:t>in a single two-hour block   </a:t>
            </a:r>
            <a:r>
              <a:rPr lang="en-US" sz="2800" b="1" dirty="0" smtClean="0">
                <a:latin typeface="Cambria" panose="02040503050406030204" pitchFamily="18" charset="0"/>
              </a:rPr>
              <a:t>by Sat.  3/8 </a:t>
            </a:r>
            <a:endParaRPr lang="en-US" sz="2800" b="1" dirty="0">
              <a:latin typeface="Cambria" panose="02040503050406030204" pitchFamily="18" charset="0"/>
            </a:endParaRPr>
          </a:p>
        </p:txBody>
      </p:sp>
      <p:sp>
        <p:nvSpPr>
          <p:cNvPr id="11" name="TextBox 10"/>
          <p:cNvSpPr txBox="1"/>
          <p:nvPr/>
        </p:nvSpPr>
        <p:spPr bwMode="auto">
          <a:xfrm>
            <a:off x="533400" y="3172206"/>
            <a:ext cx="8163102" cy="523220"/>
          </a:xfrm>
          <a:prstGeom prst="rect">
            <a:avLst/>
          </a:prstGeom>
          <a:noFill/>
          <a:ln w="12700">
            <a:noFill/>
            <a:miter lim="800000"/>
            <a:headEnd/>
            <a:tailEnd/>
          </a:ln>
        </p:spPr>
        <p:txBody>
          <a:bodyPr wrap="square" rtlCol="0" anchor="ctr">
            <a:spAutoFit/>
          </a:bodyPr>
          <a:lstStyle/>
          <a:p>
            <a:pPr algn="l"/>
            <a:r>
              <a:rPr lang="en-US" sz="2800" b="1" dirty="0" smtClean="0">
                <a:latin typeface="Cambria" panose="02040503050406030204" pitchFamily="18" charset="0"/>
              </a:rPr>
              <a:t>Written or typed     </a:t>
            </a:r>
            <a:r>
              <a:rPr lang="en-US" sz="2000" dirty="0" smtClean="0">
                <a:latin typeface="Cambria" panose="02040503050406030204" pitchFamily="18" charset="0"/>
              </a:rPr>
              <a:t>(may use editor …  but don't run things)</a:t>
            </a:r>
            <a:endParaRPr lang="en-US" sz="2000" dirty="0">
              <a:latin typeface="Cambria" panose="02040503050406030204" pitchFamily="18" charset="0"/>
            </a:endParaRPr>
          </a:p>
        </p:txBody>
      </p:sp>
      <p:sp>
        <p:nvSpPr>
          <p:cNvPr id="12" name="TextBox 11"/>
          <p:cNvSpPr txBox="1"/>
          <p:nvPr/>
        </p:nvSpPr>
        <p:spPr bwMode="auto">
          <a:xfrm>
            <a:off x="533400" y="4048597"/>
            <a:ext cx="8163102" cy="523220"/>
          </a:xfrm>
          <a:prstGeom prst="rect">
            <a:avLst/>
          </a:prstGeom>
          <a:noFill/>
          <a:ln w="12700">
            <a:noFill/>
            <a:miter lim="800000"/>
            <a:headEnd/>
            <a:tailEnd/>
          </a:ln>
        </p:spPr>
        <p:txBody>
          <a:bodyPr wrap="square" rtlCol="0" anchor="ctr">
            <a:spAutoFit/>
          </a:bodyPr>
          <a:lstStyle/>
          <a:p>
            <a:pPr algn="l"/>
            <a:r>
              <a:rPr lang="en-US" sz="2800" b="1" dirty="0" smtClean="0">
                <a:latin typeface="Cambria" panose="02040503050406030204" pitchFamily="18" charset="0"/>
              </a:rPr>
              <a:t>Page of notes      </a:t>
            </a:r>
            <a:r>
              <a:rPr lang="en-US" sz="2000" dirty="0" smtClean="0">
                <a:latin typeface="Cambria" panose="02040503050406030204" pitchFamily="18" charset="0"/>
              </a:rPr>
              <a:t>(best way to study: create notes; review </a:t>
            </a:r>
            <a:r>
              <a:rPr lang="en-US" sz="2000" dirty="0" err="1" smtClean="0">
                <a:latin typeface="Cambria" panose="02040503050406030204" pitchFamily="18" charset="0"/>
              </a:rPr>
              <a:t>hwks</a:t>
            </a:r>
            <a:r>
              <a:rPr lang="en-US" sz="2000" dirty="0" smtClean="0">
                <a:latin typeface="Cambria" panose="02040503050406030204" pitchFamily="18" charset="0"/>
              </a:rPr>
              <a:t>)</a:t>
            </a:r>
            <a:endParaRPr lang="en-US" sz="2000" dirty="0">
              <a:latin typeface="Cambria" panose="02040503050406030204" pitchFamily="18" charset="0"/>
            </a:endParaRPr>
          </a:p>
        </p:txBody>
      </p:sp>
      <p:sp>
        <p:nvSpPr>
          <p:cNvPr id="13" name="TextBox 12"/>
          <p:cNvSpPr txBox="1"/>
          <p:nvPr/>
        </p:nvSpPr>
        <p:spPr bwMode="auto">
          <a:xfrm>
            <a:off x="533400" y="4924988"/>
            <a:ext cx="8163102" cy="523220"/>
          </a:xfrm>
          <a:prstGeom prst="rect">
            <a:avLst/>
          </a:prstGeom>
          <a:noFill/>
          <a:ln w="12700">
            <a:noFill/>
            <a:miter lim="800000"/>
            <a:headEnd/>
            <a:tailEnd/>
          </a:ln>
        </p:spPr>
        <p:txBody>
          <a:bodyPr wrap="square" rtlCol="0" anchor="ctr">
            <a:spAutoFit/>
          </a:bodyPr>
          <a:lstStyle/>
          <a:p>
            <a:pPr algn="l"/>
            <a:r>
              <a:rPr lang="en-US" sz="2800" b="1" dirty="0" smtClean="0">
                <a:latin typeface="Cambria" panose="02040503050406030204" pitchFamily="18" charset="0"/>
              </a:rPr>
              <a:t>Individually done   </a:t>
            </a:r>
            <a:r>
              <a:rPr lang="en-US" sz="2000" dirty="0" smtClean="0">
                <a:latin typeface="Cambria" panose="02040503050406030204" pitchFamily="18" charset="0"/>
              </a:rPr>
              <a:t>(worth one assignment)</a:t>
            </a:r>
            <a:endParaRPr lang="en-US" sz="2000" dirty="0">
              <a:latin typeface="Cambria" panose="02040503050406030204" pitchFamily="18" charset="0"/>
            </a:endParaRPr>
          </a:p>
        </p:txBody>
      </p:sp>
      <p:sp>
        <p:nvSpPr>
          <p:cNvPr id="14" name="TextBox 13"/>
          <p:cNvSpPr txBox="1"/>
          <p:nvPr/>
        </p:nvSpPr>
        <p:spPr bwMode="auto">
          <a:xfrm>
            <a:off x="533400" y="5801380"/>
            <a:ext cx="8163102" cy="523220"/>
          </a:xfrm>
          <a:prstGeom prst="rect">
            <a:avLst/>
          </a:prstGeom>
          <a:noFill/>
          <a:ln w="12700">
            <a:noFill/>
            <a:miter lim="800000"/>
            <a:headEnd/>
            <a:tailEnd/>
          </a:ln>
        </p:spPr>
        <p:txBody>
          <a:bodyPr wrap="square" rtlCol="0" anchor="ctr">
            <a:spAutoFit/>
          </a:bodyPr>
          <a:lstStyle/>
          <a:p>
            <a:pPr algn="l"/>
            <a:r>
              <a:rPr lang="en-US" sz="2800" dirty="0" smtClean="0">
                <a:latin typeface="Cambria" panose="02040503050406030204" pitchFamily="18" charset="0"/>
              </a:rPr>
              <a:t>No other</a:t>
            </a:r>
            <a:r>
              <a:rPr lang="en-US" sz="2800" dirty="0" smtClean="0">
                <a:latin typeface="Cambria" panose="02040503050406030204" pitchFamily="18" charset="0"/>
              </a:rPr>
              <a:t>  </a:t>
            </a:r>
            <a:r>
              <a:rPr lang="en-US" sz="2800" dirty="0" smtClean="0">
                <a:latin typeface="Cambria" panose="02040503050406030204" pitchFamily="18" charset="0"/>
              </a:rPr>
              <a:t>CS60 deadlines until  </a:t>
            </a:r>
            <a:r>
              <a:rPr lang="en-US" sz="2800" b="1" dirty="0" smtClean="0">
                <a:latin typeface="Cambria" panose="02040503050406030204" pitchFamily="18" charset="0"/>
              </a:rPr>
              <a:t>Friday,  3/14   </a:t>
            </a:r>
            <a:r>
              <a:rPr lang="en-US" sz="1800" b="1" dirty="0" smtClean="0">
                <a:latin typeface="Cambria" panose="02040503050406030204" pitchFamily="18" charset="0"/>
              </a:rPr>
              <a:t>(hw6)</a:t>
            </a:r>
            <a:endParaRPr lang="en-US" sz="2800" b="1" dirty="0">
              <a:latin typeface="Cambria" panose="02040503050406030204" pitchFamily="18" charset="0"/>
            </a:endParaRPr>
          </a:p>
        </p:txBody>
      </p:sp>
      <p:sp>
        <p:nvSpPr>
          <p:cNvPr id="3" name="TextBox 2"/>
          <p:cNvSpPr txBox="1"/>
          <p:nvPr/>
        </p:nvSpPr>
        <p:spPr bwMode="auto">
          <a:xfrm rot="731352">
            <a:off x="7620000" y="1186665"/>
            <a:ext cx="1219200" cy="784830"/>
          </a:xfrm>
          <a:prstGeom prst="rect">
            <a:avLst/>
          </a:prstGeom>
          <a:solidFill>
            <a:srgbClr val="CEC8FF"/>
          </a:solidFill>
          <a:ln w="12700">
            <a:noFill/>
            <a:miter lim="800000"/>
            <a:headEnd/>
            <a:tailEnd/>
          </a:ln>
        </p:spPr>
        <p:txBody>
          <a:bodyPr wrap="square" rtlCol="0" anchor="ctr">
            <a:spAutoFit/>
          </a:bodyPr>
          <a:lstStyle/>
          <a:p>
            <a:pPr algn="ctr"/>
            <a:r>
              <a:rPr lang="en-US" sz="1500" dirty="0" smtClean="0">
                <a:latin typeface="Calibri" panose="020F0502020204030204" pitchFamily="34" charset="0"/>
              </a:rPr>
              <a:t>study guide online and on </a:t>
            </a:r>
            <a:r>
              <a:rPr lang="en-US" sz="1500" dirty="0">
                <a:latin typeface="Calibri" panose="020F0502020204030204" pitchFamily="34" charset="0"/>
              </a:rPr>
              <a:t>T</a:t>
            </a:r>
            <a:r>
              <a:rPr lang="en-US" sz="1500" dirty="0" smtClean="0">
                <a:latin typeface="Calibri" panose="020F0502020204030204" pitchFamily="34" charset="0"/>
              </a:rPr>
              <a:t>uesday</a:t>
            </a:r>
            <a:endParaRPr lang="en-US" sz="1500" dirty="0">
              <a:latin typeface="Calibri" panose="020F0502020204030204" pitchFamily="34" charset="0"/>
            </a:endParaRPr>
          </a:p>
        </p:txBody>
      </p:sp>
    </p:spTree>
    <p:extLst>
      <p:ext uri="{BB962C8B-B14F-4D97-AF65-F5344CB8AC3E}">
        <p14:creationId xmlns:p14="http://schemas.microsoft.com/office/powerpoint/2010/main" val="41144794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3"/>
          <p:cNvSpPr>
            <a:spLocks noChangeArrowheads="1"/>
          </p:cNvSpPr>
          <p:nvPr/>
        </p:nvSpPr>
        <p:spPr bwMode="auto">
          <a:xfrm>
            <a:off x="1676400" y="5105400"/>
            <a:ext cx="5943600" cy="1447800"/>
          </a:xfrm>
          <a:prstGeom prst="rect">
            <a:avLst/>
          </a:prstGeom>
          <a:solidFill>
            <a:srgbClr val="CCFFCC"/>
          </a:solidFill>
          <a:ln>
            <a:noFill/>
          </a:ln>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21" name="Rounded Rectangle 20"/>
          <p:cNvSpPr/>
          <p:nvPr/>
        </p:nvSpPr>
        <p:spPr bwMode="auto">
          <a:xfrm>
            <a:off x="304800" y="1143000"/>
            <a:ext cx="8382000" cy="990600"/>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wrap="none" anchor="ctr">
            <a:spAutoFit/>
          </a:bodyPr>
          <a:lstStyle/>
          <a:p>
            <a:pPr algn="ctr">
              <a:defRPr/>
            </a:pPr>
            <a:endParaRPr lang="en-US">
              <a:solidFill>
                <a:srgbClr val="000000"/>
              </a:solidFill>
              <a:latin typeface="Times New Roman" pitchFamily="1" charset="0"/>
              <a:ea typeface="MS PGothic" pitchFamily="34" charset="-128"/>
            </a:endParaRPr>
          </a:p>
        </p:txBody>
      </p:sp>
      <p:sp>
        <p:nvSpPr>
          <p:cNvPr id="40965" name="Rectangle 6"/>
          <p:cNvSpPr>
            <a:spLocks noChangeArrowheads="1"/>
          </p:cNvSpPr>
          <p:nvPr/>
        </p:nvSpPr>
        <p:spPr bwMode="auto">
          <a:xfrm>
            <a:off x="390525" y="1447800"/>
            <a:ext cx="7024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a:solidFill>
                  <a:srgbClr val="000000"/>
                </a:solidFill>
              </a:rPr>
              <a:t>What islanders could make this statement?</a:t>
            </a:r>
          </a:p>
        </p:txBody>
      </p:sp>
      <p:sp>
        <p:nvSpPr>
          <p:cNvPr id="40966" name="Rectangle 8"/>
          <p:cNvSpPr>
            <a:spLocks noChangeArrowheads="1"/>
          </p:cNvSpPr>
          <p:nvPr/>
        </p:nvSpPr>
        <p:spPr bwMode="auto">
          <a:xfrm>
            <a:off x="2986088" y="15414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40967" name="Rectangle 14"/>
          <p:cNvSpPr>
            <a:spLocks noChangeArrowheads="1"/>
          </p:cNvSpPr>
          <p:nvPr/>
        </p:nvSpPr>
        <p:spPr bwMode="auto">
          <a:xfrm>
            <a:off x="482600" y="4000500"/>
            <a:ext cx="34432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2700" b="1">
                <a:solidFill>
                  <a:srgbClr val="000000"/>
                </a:solidFill>
                <a:latin typeface="Calibri" pitchFamily="34" charset="0"/>
              </a:rPr>
              <a:t>[ifthen, </a:t>
            </a:r>
            <a:r>
              <a:rPr lang="en-US" altLang="en-US" sz="2700" b="1">
                <a:solidFill>
                  <a:srgbClr val="009900"/>
                </a:solidFill>
                <a:latin typeface="Calibri" pitchFamily="34" charset="0"/>
              </a:rPr>
              <a:t>t</a:t>
            </a:r>
            <a:r>
              <a:rPr lang="en-US" altLang="en-US" sz="2700" b="1">
                <a:solidFill>
                  <a:srgbClr val="000000"/>
                </a:solidFill>
                <a:latin typeface="Calibri" pitchFamily="34" charset="0"/>
              </a:rPr>
              <a:t>, [ifthen, </a:t>
            </a:r>
            <a:r>
              <a:rPr lang="en-US" altLang="en-US" sz="2700" b="1">
                <a:solidFill>
                  <a:srgbClr val="0000FF"/>
                </a:solidFill>
                <a:latin typeface="Calibri" pitchFamily="34" charset="0"/>
              </a:rPr>
              <a:t>2</a:t>
            </a:r>
            <a:r>
              <a:rPr lang="en-US" altLang="en-US" sz="2700" b="1">
                <a:solidFill>
                  <a:srgbClr val="000000"/>
                </a:solidFill>
                <a:latin typeface="Calibri" pitchFamily="34" charset="0"/>
              </a:rPr>
              <a:t>, </a:t>
            </a:r>
            <a:r>
              <a:rPr lang="en-US" altLang="en-US" sz="2700" b="1">
                <a:solidFill>
                  <a:srgbClr val="009900"/>
                </a:solidFill>
                <a:latin typeface="Calibri" pitchFamily="34" charset="0"/>
              </a:rPr>
              <a:t>t</a:t>
            </a:r>
            <a:r>
              <a:rPr lang="en-US" altLang="en-US" sz="2700" b="1">
                <a:solidFill>
                  <a:srgbClr val="000000"/>
                </a:solidFill>
                <a:latin typeface="Calibri" pitchFamily="34" charset="0"/>
              </a:rPr>
              <a:t>]]</a:t>
            </a:r>
          </a:p>
        </p:txBody>
      </p:sp>
      <p:sp>
        <p:nvSpPr>
          <p:cNvPr id="40968" name="Rectangle 15"/>
          <p:cNvSpPr>
            <a:spLocks noChangeArrowheads="1"/>
          </p:cNvSpPr>
          <p:nvPr/>
        </p:nvSpPr>
        <p:spPr bwMode="auto">
          <a:xfrm>
            <a:off x="4978400" y="3998913"/>
            <a:ext cx="3403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2700" b="1">
                <a:solidFill>
                  <a:srgbClr val="000000"/>
                </a:solidFill>
                <a:latin typeface="Calibri" pitchFamily="34" charset="0"/>
              </a:rPr>
              <a:t>[ifthen, </a:t>
            </a:r>
            <a:r>
              <a:rPr lang="en-US" altLang="en-US" sz="2700" b="1">
                <a:solidFill>
                  <a:srgbClr val="FF0119"/>
                </a:solidFill>
                <a:latin typeface="Calibri" pitchFamily="34" charset="0"/>
              </a:rPr>
              <a:t>f</a:t>
            </a:r>
            <a:r>
              <a:rPr lang="en-US" altLang="en-US" sz="2700" b="1">
                <a:solidFill>
                  <a:srgbClr val="000000"/>
                </a:solidFill>
                <a:latin typeface="Calibri" pitchFamily="34" charset="0"/>
              </a:rPr>
              <a:t>, [ifthen, </a:t>
            </a:r>
            <a:r>
              <a:rPr lang="en-US" altLang="en-US" sz="2700" b="1">
                <a:solidFill>
                  <a:srgbClr val="0000FF"/>
                </a:solidFill>
                <a:latin typeface="Calibri" pitchFamily="34" charset="0"/>
              </a:rPr>
              <a:t>2</a:t>
            </a:r>
            <a:r>
              <a:rPr lang="en-US" altLang="en-US" sz="2700" b="1">
                <a:solidFill>
                  <a:srgbClr val="000000"/>
                </a:solidFill>
                <a:latin typeface="Calibri" pitchFamily="34" charset="0"/>
              </a:rPr>
              <a:t>, </a:t>
            </a:r>
            <a:r>
              <a:rPr lang="en-US" altLang="en-US" sz="2700" b="1">
                <a:solidFill>
                  <a:srgbClr val="FF0119"/>
                </a:solidFill>
                <a:latin typeface="Calibri" pitchFamily="34" charset="0"/>
              </a:rPr>
              <a:t>f</a:t>
            </a:r>
            <a:r>
              <a:rPr lang="en-US" altLang="en-US" sz="2700" b="1">
                <a:solidFill>
                  <a:srgbClr val="000000"/>
                </a:solidFill>
                <a:latin typeface="Calibri" pitchFamily="34" charset="0"/>
              </a:rPr>
              <a:t>]]</a:t>
            </a:r>
          </a:p>
        </p:txBody>
      </p:sp>
      <p:sp>
        <p:nvSpPr>
          <p:cNvPr id="40969" name="Line 16"/>
          <p:cNvSpPr>
            <a:spLocks noChangeShapeType="1"/>
          </p:cNvSpPr>
          <p:nvPr/>
        </p:nvSpPr>
        <p:spPr bwMode="auto">
          <a:xfrm flipH="1">
            <a:off x="2686050" y="3124200"/>
            <a:ext cx="1663700" cy="7683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0970" name="Line 17"/>
          <p:cNvSpPr>
            <a:spLocks noChangeShapeType="1"/>
          </p:cNvSpPr>
          <p:nvPr/>
        </p:nvSpPr>
        <p:spPr bwMode="auto">
          <a:xfrm>
            <a:off x="4511675" y="3116263"/>
            <a:ext cx="1652588" cy="79851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0971" name="Rectangle 17"/>
          <p:cNvSpPr>
            <a:spLocks noChangeArrowheads="1"/>
          </p:cNvSpPr>
          <p:nvPr/>
        </p:nvSpPr>
        <p:spPr bwMode="auto">
          <a:xfrm>
            <a:off x="4121809" y="5314245"/>
            <a:ext cx="3021789" cy="461665"/>
          </a:xfrm>
          <a:prstGeom prst="rect">
            <a:avLst/>
          </a:prstGeom>
          <a:solidFill>
            <a:schemeClr val="bg1">
              <a:lumMod val="95000"/>
            </a:schemeClr>
          </a:solidFill>
          <a:ln>
            <a:noFill/>
          </a:ln>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dirty="0" smtClean="0">
                <a:solidFill>
                  <a:srgbClr val="000000"/>
                </a:solidFill>
                <a:latin typeface="Cambria" panose="02040503050406030204" pitchFamily="18" charset="0"/>
              </a:rPr>
              <a:t>(1) Choose </a:t>
            </a:r>
            <a:r>
              <a:rPr lang="en-US" altLang="en-US" dirty="0">
                <a:solidFill>
                  <a:srgbClr val="000000"/>
                </a:solidFill>
                <a:latin typeface="Cambria" panose="02040503050406030204" pitchFamily="18" charset="0"/>
              </a:rPr>
              <a:t>a variable.</a:t>
            </a:r>
          </a:p>
        </p:txBody>
      </p:sp>
      <p:sp>
        <p:nvSpPr>
          <p:cNvPr id="40972" name="Rectangle 18"/>
          <p:cNvSpPr>
            <a:spLocks noChangeArrowheads="1"/>
          </p:cNvSpPr>
          <p:nvPr/>
        </p:nvSpPr>
        <p:spPr bwMode="auto">
          <a:xfrm>
            <a:off x="3886200" y="5919083"/>
            <a:ext cx="3493009" cy="461665"/>
          </a:xfrm>
          <a:prstGeom prst="rect">
            <a:avLst/>
          </a:prstGeom>
          <a:solidFill>
            <a:schemeClr val="bg1">
              <a:lumMod val="95000"/>
            </a:schemeClr>
          </a:solidFill>
          <a:ln>
            <a:noFill/>
          </a:ln>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dirty="0" smtClean="0">
                <a:solidFill>
                  <a:srgbClr val="000000"/>
                </a:solidFill>
                <a:latin typeface="Cambria" panose="02040503050406030204" pitchFamily="18" charset="0"/>
              </a:rPr>
              <a:t>(2) Replace </a:t>
            </a:r>
            <a:r>
              <a:rPr lang="en-US" altLang="en-US" dirty="0">
                <a:solidFill>
                  <a:srgbClr val="000000"/>
                </a:solidFill>
                <a:latin typeface="Cambria" panose="02040503050406030204" pitchFamily="18" charset="0"/>
              </a:rPr>
              <a:t>it </a:t>
            </a:r>
            <a:r>
              <a:rPr lang="en-US" altLang="en-US" b="1" i="1" dirty="0">
                <a:solidFill>
                  <a:srgbClr val="000000"/>
                </a:solidFill>
                <a:latin typeface="Cambria" panose="02040503050406030204" pitchFamily="18" charset="0"/>
              </a:rPr>
              <a:t>both ways</a:t>
            </a:r>
            <a:r>
              <a:rPr lang="en-US" altLang="en-US" dirty="0">
                <a:solidFill>
                  <a:srgbClr val="000000"/>
                </a:solidFill>
                <a:latin typeface="Cambria" panose="02040503050406030204" pitchFamily="18" charset="0"/>
              </a:rPr>
              <a:t>!</a:t>
            </a:r>
          </a:p>
        </p:txBody>
      </p:sp>
      <p:sp>
        <p:nvSpPr>
          <p:cNvPr id="40973" name="Rectangle 13"/>
          <p:cNvSpPr>
            <a:spLocks noChangeArrowheads="1"/>
          </p:cNvSpPr>
          <p:nvPr/>
        </p:nvSpPr>
        <p:spPr bwMode="auto">
          <a:xfrm>
            <a:off x="2649538" y="2514600"/>
            <a:ext cx="35528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700" b="1">
                <a:solidFill>
                  <a:srgbClr val="000000"/>
                </a:solidFill>
                <a:latin typeface="Calibri" pitchFamily="34" charset="0"/>
              </a:rPr>
              <a:t>[ifthen, </a:t>
            </a:r>
            <a:r>
              <a:rPr lang="en-US" altLang="en-US" sz="2700" b="1">
                <a:solidFill>
                  <a:srgbClr val="8F01B8"/>
                </a:solidFill>
                <a:latin typeface="Calibri" pitchFamily="34" charset="0"/>
              </a:rPr>
              <a:t>1</a:t>
            </a:r>
            <a:r>
              <a:rPr lang="en-US" altLang="en-US" sz="2700" b="1">
                <a:solidFill>
                  <a:srgbClr val="000000"/>
                </a:solidFill>
                <a:latin typeface="Calibri" pitchFamily="34" charset="0"/>
              </a:rPr>
              <a:t>, [ifthen, </a:t>
            </a:r>
            <a:r>
              <a:rPr lang="en-US" altLang="en-US" sz="2700" b="1">
                <a:solidFill>
                  <a:srgbClr val="0000FF"/>
                </a:solidFill>
                <a:latin typeface="Calibri" pitchFamily="34" charset="0"/>
              </a:rPr>
              <a:t>2</a:t>
            </a:r>
            <a:r>
              <a:rPr lang="en-US" altLang="en-US" sz="2700" b="1">
                <a:solidFill>
                  <a:srgbClr val="000000"/>
                </a:solidFill>
                <a:latin typeface="Calibri" pitchFamily="34" charset="0"/>
              </a:rPr>
              <a:t>, </a:t>
            </a:r>
            <a:r>
              <a:rPr lang="en-US" altLang="en-US" sz="2700" b="1">
                <a:solidFill>
                  <a:srgbClr val="8F01B8"/>
                </a:solidFill>
                <a:latin typeface="Calibri" pitchFamily="34" charset="0"/>
              </a:rPr>
              <a:t>1</a:t>
            </a:r>
            <a:r>
              <a:rPr lang="en-US" altLang="en-US" sz="2700" b="1">
                <a:solidFill>
                  <a:srgbClr val="000000"/>
                </a:solidFill>
                <a:latin typeface="Calibri" pitchFamily="34" charset="0"/>
              </a:rPr>
              <a:t>]]</a:t>
            </a:r>
          </a:p>
        </p:txBody>
      </p:sp>
      <p:sp>
        <p:nvSpPr>
          <p:cNvPr id="40974" name="Rectangle 17"/>
          <p:cNvSpPr>
            <a:spLocks noChangeArrowheads="1"/>
          </p:cNvSpPr>
          <p:nvPr/>
        </p:nvSpPr>
        <p:spPr bwMode="auto">
          <a:xfrm>
            <a:off x="2049763" y="5543550"/>
            <a:ext cx="17107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a:solidFill>
                  <a:srgbClr val="000000"/>
                </a:solidFill>
                <a:latin typeface="Cambria" panose="02040503050406030204" pitchFamily="18" charset="0"/>
              </a:rPr>
              <a:t>Algorithm:</a:t>
            </a:r>
          </a:p>
        </p:txBody>
      </p:sp>
      <p:sp>
        <p:nvSpPr>
          <p:cNvPr id="40975" name="Rectangle 7"/>
          <p:cNvSpPr>
            <a:spLocks noChangeArrowheads="1"/>
          </p:cNvSpPr>
          <p:nvPr/>
        </p:nvSpPr>
        <p:spPr bwMode="auto">
          <a:xfrm>
            <a:off x="5927725" y="1409700"/>
            <a:ext cx="258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8F01B8"/>
                </a:solidFill>
                <a:latin typeface="Courier New" pitchFamily="49" charset="0"/>
              </a:rPr>
              <a:t> 1</a:t>
            </a:r>
            <a:r>
              <a:rPr lang="en-US" altLang="en-US" b="1">
                <a:solidFill>
                  <a:srgbClr val="000000"/>
                </a:solidFill>
                <a:latin typeface="Courier New" pitchFamily="49" charset="0"/>
              </a:rPr>
              <a:t>    (</a:t>
            </a:r>
            <a:r>
              <a:rPr lang="en-US" altLang="en-US" b="1">
                <a:solidFill>
                  <a:srgbClr val="0000FF"/>
                </a:solidFill>
                <a:latin typeface="Courier New" pitchFamily="49" charset="0"/>
              </a:rPr>
              <a:t>2</a:t>
            </a:r>
            <a:r>
              <a:rPr lang="en-US" altLang="en-US" b="1">
                <a:solidFill>
                  <a:srgbClr val="000000"/>
                </a:solidFill>
                <a:latin typeface="Courier New" pitchFamily="49" charset="0"/>
              </a:rPr>
              <a:t>   </a:t>
            </a:r>
            <a:r>
              <a:rPr lang="en-US" altLang="en-US" b="1">
                <a:solidFill>
                  <a:srgbClr val="8F01B8"/>
                </a:solidFill>
                <a:latin typeface="Courier New" pitchFamily="49" charset="0"/>
              </a:rPr>
              <a:t>1</a:t>
            </a:r>
            <a:r>
              <a:rPr lang="en-US" altLang="en-US" b="1">
                <a:solidFill>
                  <a:srgbClr val="000000"/>
                </a:solidFill>
                <a:latin typeface="Courier New" pitchFamily="49" charset="0"/>
              </a:rPr>
              <a:t>)</a:t>
            </a:r>
          </a:p>
        </p:txBody>
      </p:sp>
      <p:sp>
        <p:nvSpPr>
          <p:cNvPr id="40976" name="Line 9"/>
          <p:cNvSpPr>
            <a:spLocks noChangeShapeType="1"/>
          </p:cNvSpPr>
          <p:nvPr/>
        </p:nvSpPr>
        <p:spPr bwMode="auto">
          <a:xfrm>
            <a:off x="6516688" y="1639888"/>
            <a:ext cx="381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0977" name="Line 10"/>
          <p:cNvSpPr>
            <a:spLocks noChangeShapeType="1"/>
          </p:cNvSpPr>
          <p:nvPr/>
        </p:nvSpPr>
        <p:spPr bwMode="auto">
          <a:xfrm>
            <a:off x="7545388" y="1646238"/>
            <a:ext cx="381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0978" name="Rectangle 12"/>
          <p:cNvSpPr>
            <a:spLocks noChangeArrowheads="1"/>
          </p:cNvSpPr>
          <p:nvPr/>
        </p:nvSpPr>
        <p:spPr bwMode="auto">
          <a:xfrm>
            <a:off x="6054725" y="1724025"/>
            <a:ext cx="1271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900">
                <a:solidFill>
                  <a:srgbClr val="000000"/>
                </a:solidFill>
                <a:latin typeface="Comic Sans MS" pitchFamily="66" charset="0"/>
              </a:rPr>
              <a:t>implies</a:t>
            </a:r>
          </a:p>
        </p:txBody>
      </p:sp>
      <p:sp>
        <p:nvSpPr>
          <p:cNvPr id="40979" name="Rectangle 13"/>
          <p:cNvSpPr>
            <a:spLocks noChangeArrowheads="1"/>
          </p:cNvSpPr>
          <p:nvPr/>
        </p:nvSpPr>
        <p:spPr bwMode="auto">
          <a:xfrm>
            <a:off x="7116763" y="1738313"/>
            <a:ext cx="1271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900">
                <a:solidFill>
                  <a:srgbClr val="000000"/>
                </a:solidFill>
                <a:latin typeface="Comic Sans MS" pitchFamily="66" charset="0"/>
              </a:rPr>
              <a:t>implies</a:t>
            </a:r>
          </a:p>
        </p:txBody>
      </p:sp>
      <p:sp>
        <p:nvSpPr>
          <p:cNvPr id="20" name="Text Box 5"/>
          <p:cNvSpPr txBox="1">
            <a:spLocks noChangeArrowheads="1"/>
          </p:cNvSpPr>
          <p:nvPr/>
        </p:nvSpPr>
        <p:spPr bwMode="auto">
          <a:xfrm>
            <a:off x="515938" y="220663"/>
            <a:ext cx="80279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000" dirty="0">
                <a:solidFill>
                  <a:srgbClr val="000000"/>
                </a:solidFill>
                <a:latin typeface="Cambria" panose="02040503050406030204" pitchFamily="18" charset="0"/>
              </a:rPr>
              <a:t>Boole/Shannon expansion</a:t>
            </a:r>
          </a:p>
        </p:txBody>
      </p:sp>
    </p:spTree>
    <p:extLst>
      <p:ext uri="{BB962C8B-B14F-4D97-AF65-F5344CB8AC3E}">
        <p14:creationId xmlns:p14="http://schemas.microsoft.com/office/powerpoint/2010/main" val="5813472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222250" y="4506913"/>
            <a:ext cx="8750857" cy="1360487"/>
          </a:xfrm>
          <a:prstGeom prst="roundRect">
            <a:avLst/>
          </a:prstGeom>
          <a:solidFill>
            <a:srgbClr val="CCFFC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ndParaRPr>
          </a:p>
        </p:txBody>
      </p:sp>
      <p:sp>
        <p:nvSpPr>
          <p:cNvPr id="48" name="Rounded Rectangle 47"/>
          <p:cNvSpPr/>
          <p:nvPr/>
        </p:nvSpPr>
        <p:spPr bwMode="auto">
          <a:xfrm>
            <a:off x="304800" y="1143000"/>
            <a:ext cx="8382000" cy="990600"/>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wrap="none" anchor="ctr">
            <a:spAutoFit/>
          </a:bodyPr>
          <a:lstStyle/>
          <a:p>
            <a:pPr algn="ctr">
              <a:defRPr/>
            </a:pPr>
            <a:endParaRPr lang="en-US">
              <a:solidFill>
                <a:srgbClr val="000000"/>
              </a:solidFill>
              <a:latin typeface="Times New Roman" pitchFamily="1" charset="0"/>
              <a:ea typeface="MS PGothic" pitchFamily="34" charset="-128"/>
            </a:endParaRPr>
          </a:p>
        </p:txBody>
      </p:sp>
      <p:sp>
        <p:nvSpPr>
          <p:cNvPr id="41988" name="Rectangle 6"/>
          <p:cNvSpPr>
            <a:spLocks noChangeArrowheads="1"/>
          </p:cNvSpPr>
          <p:nvPr/>
        </p:nvSpPr>
        <p:spPr bwMode="auto">
          <a:xfrm>
            <a:off x="390525" y="1447800"/>
            <a:ext cx="7024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a:solidFill>
                  <a:srgbClr val="000000"/>
                </a:solidFill>
              </a:rPr>
              <a:t>What islanders could make this statement?</a:t>
            </a:r>
          </a:p>
        </p:txBody>
      </p:sp>
      <p:sp>
        <p:nvSpPr>
          <p:cNvPr id="41989" name="Rectangle 7"/>
          <p:cNvSpPr>
            <a:spLocks noChangeArrowheads="1"/>
          </p:cNvSpPr>
          <p:nvPr/>
        </p:nvSpPr>
        <p:spPr bwMode="auto">
          <a:xfrm>
            <a:off x="6096000" y="1409700"/>
            <a:ext cx="23968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dirty="0" smtClean="0">
                <a:solidFill>
                  <a:srgbClr val="8F01B8"/>
                </a:solidFill>
                <a:latin typeface="Courier New" pitchFamily="49" charset="0"/>
              </a:rPr>
              <a:t>1 </a:t>
            </a:r>
            <a:r>
              <a:rPr lang="en-US" altLang="en-US" b="1" dirty="0" smtClean="0">
                <a:solidFill>
                  <a:srgbClr val="000000"/>
                </a:solidFill>
                <a:latin typeface="Courier New" pitchFamily="49" charset="0"/>
              </a:rPr>
              <a:t>   (</a:t>
            </a:r>
            <a:r>
              <a:rPr lang="en-US" altLang="en-US" b="1" dirty="0" smtClean="0">
                <a:solidFill>
                  <a:srgbClr val="0000FF"/>
                </a:solidFill>
                <a:latin typeface="Courier New" pitchFamily="49" charset="0"/>
              </a:rPr>
              <a:t>2</a:t>
            </a:r>
            <a:r>
              <a:rPr lang="en-US" altLang="en-US" b="1" dirty="0" smtClean="0">
                <a:solidFill>
                  <a:srgbClr val="000000"/>
                </a:solidFill>
                <a:latin typeface="Courier New" pitchFamily="49" charset="0"/>
              </a:rPr>
              <a:t>   </a:t>
            </a:r>
            <a:r>
              <a:rPr lang="en-US" altLang="en-US" b="1" dirty="0" smtClean="0">
                <a:solidFill>
                  <a:srgbClr val="8F01B8"/>
                </a:solidFill>
                <a:latin typeface="Courier New" pitchFamily="49" charset="0"/>
              </a:rPr>
              <a:t>1</a:t>
            </a:r>
            <a:r>
              <a:rPr lang="en-US" altLang="en-US" b="1" dirty="0">
                <a:solidFill>
                  <a:srgbClr val="000000"/>
                </a:solidFill>
                <a:latin typeface="Courier New" pitchFamily="49" charset="0"/>
              </a:rPr>
              <a:t>)</a:t>
            </a:r>
          </a:p>
        </p:txBody>
      </p:sp>
      <p:sp>
        <p:nvSpPr>
          <p:cNvPr id="41990" name="Rectangle 8"/>
          <p:cNvSpPr>
            <a:spLocks noChangeArrowheads="1"/>
          </p:cNvSpPr>
          <p:nvPr/>
        </p:nvSpPr>
        <p:spPr bwMode="auto">
          <a:xfrm>
            <a:off x="2986088" y="15414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41991" name="Line 9"/>
          <p:cNvSpPr>
            <a:spLocks noChangeShapeType="1"/>
          </p:cNvSpPr>
          <p:nvPr/>
        </p:nvSpPr>
        <p:spPr bwMode="auto">
          <a:xfrm>
            <a:off x="6516688" y="1639888"/>
            <a:ext cx="381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1992" name="Line 10"/>
          <p:cNvSpPr>
            <a:spLocks noChangeShapeType="1"/>
          </p:cNvSpPr>
          <p:nvPr/>
        </p:nvSpPr>
        <p:spPr bwMode="auto">
          <a:xfrm>
            <a:off x="7545388" y="1646238"/>
            <a:ext cx="381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1993" name="Rectangle 11"/>
          <p:cNvSpPr>
            <a:spLocks noChangeArrowheads="1"/>
          </p:cNvSpPr>
          <p:nvPr/>
        </p:nvSpPr>
        <p:spPr bwMode="auto">
          <a:xfrm>
            <a:off x="6054725" y="1724025"/>
            <a:ext cx="1271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900">
                <a:solidFill>
                  <a:srgbClr val="000000"/>
                </a:solidFill>
                <a:latin typeface="Comic Sans MS" pitchFamily="66" charset="0"/>
              </a:rPr>
              <a:t>implies</a:t>
            </a:r>
          </a:p>
        </p:txBody>
      </p:sp>
      <p:sp>
        <p:nvSpPr>
          <p:cNvPr id="41994" name="Rectangle 12"/>
          <p:cNvSpPr>
            <a:spLocks noChangeArrowheads="1"/>
          </p:cNvSpPr>
          <p:nvPr/>
        </p:nvSpPr>
        <p:spPr bwMode="auto">
          <a:xfrm>
            <a:off x="7116763" y="1738313"/>
            <a:ext cx="1271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900">
                <a:solidFill>
                  <a:srgbClr val="000000"/>
                </a:solidFill>
                <a:latin typeface="Comic Sans MS" pitchFamily="66" charset="0"/>
              </a:rPr>
              <a:t>implies</a:t>
            </a:r>
          </a:p>
        </p:txBody>
      </p:sp>
      <p:sp>
        <p:nvSpPr>
          <p:cNvPr id="41995" name="Rectangle 16"/>
          <p:cNvSpPr>
            <a:spLocks noChangeArrowheads="1"/>
          </p:cNvSpPr>
          <p:nvPr/>
        </p:nvSpPr>
        <p:spPr bwMode="auto">
          <a:xfrm>
            <a:off x="222250" y="4951413"/>
            <a:ext cx="2319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Calibri" pitchFamily="34" charset="0"/>
              </a:rPr>
              <a:t>[ifthen, </a:t>
            </a:r>
            <a:r>
              <a:rPr lang="en-US" altLang="en-US" sz="1800" b="1">
                <a:solidFill>
                  <a:srgbClr val="009900"/>
                </a:solidFill>
                <a:latin typeface="Calibri" pitchFamily="34" charset="0"/>
              </a:rPr>
              <a:t>t</a:t>
            </a:r>
            <a:r>
              <a:rPr lang="en-US" altLang="en-US" sz="1800" b="1">
                <a:solidFill>
                  <a:srgbClr val="000000"/>
                </a:solidFill>
                <a:latin typeface="Calibri" pitchFamily="34" charset="0"/>
              </a:rPr>
              <a:t>, [ifthen, </a:t>
            </a:r>
            <a:r>
              <a:rPr lang="en-US" altLang="en-US" sz="1800" b="1">
                <a:solidFill>
                  <a:srgbClr val="009900"/>
                </a:solidFill>
                <a:latin typeface="Calibri" pitchFamily="34" charset="0"/>
              </a:rPr>
              <a:t>t</a:t>
            </a:r>
            <a:r>
              <a:rPr lang="en-US" altLang="en-US" sz="1800" b="1">
                <a:solidFill>
                  <a:srgbClr val="000000"/>
                </a:solidFill>
                <a:latin typeface="Calibri" pitchFamily="34" charset="0"/>
              </a:rPr>
              <a:t>, </a:t>
            </a:r>
            <a:r>
              <a:rPr lang="en-US" altLang="en-US" sz="1800" b="1">
                <a:solidFill>
                  <a:srgbClr val="009900"/>
                </a:solidFill>
                <a:latin typeface="Calibri" pitchFamily="34" charset="0"/>
              </a:rPr>
              <a:t>t</a:t>
            </a:r>
            <a:r>
              <a:rPr lang="en-US" altLang="en-US" sz="1800" b="1">
                <a:solidFill>
                  <a:srgbClr val="000000"/>
                </a:solidFill>
                <a:latin typeface="Calibri" pitchFamily="34" charset="0"/>
              </a:rPr>
              <a:t>]]</a:t>
            </a:r>
          </a:p>
        </p:txBody>
      </p:sp>
      <p:sp>
        <p:nvSpPr>
          <p:cNvPr id="41996" name="Rectangle 17"/>
          <p:cNvSpPr>
            <a:spLocks noChangeArrowheads="1"/>
          </p:cNvSpPr>
          <p:nvPr/>
        </p:nvSpPr>
        <p:spPr bwMode="auto">
          <a:xfrm>
            <a:off x="2219325" y="5256213"/>
            <a:ext cx="2301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Calibri" pitchFamily="34" charset="0"/>
              </a:rPr>
              <a:t>[ifthen, </a:t>
            </a:r>
            <a:r>
              <a:rPr lang="en-US" altLang="en-US" sz="1800" b="1">
                <a:solidFill>
                  <a:srgbClr val="009900"/>
                </a:solidFill>
                <a:latin typeface="Calibri" pitchFamily="34" charset="0"/>
              </a:rPr>
              <a:t>t</a:t>
            </a:r>
            <a:r>
              <a:rPr lang="en-US" altLang="en-US" sz="1800" b="1">
                <a:solidFill>
                  <a:srgbClr val="000000"/>
                </a:solidFill>
                <a:latin typeface="Calibri" pitchFamily="34" charset="0"/>
              </a:rPr>
              <a:t>, [ifthen, </a:t>
            </a:r>
            <a:r>
              <a:rPr lang="en-US" altLang="en-US" sz="1800" b="1">
                <a:solidFill>
                  <a:srgbClr val="FF0119"/>
                </a:solidFill>
                <a:latin typeface="Calibri" pitchFamily="34" charset="0"/>
              </a:rPr>
              <a:t>f</a:t>
            </a:r>
            <a:r>
              <a:rPr lang="en-US" altLang="en-US" sz="1800" b="1">
                <a:solidFill>
                  <a:srgbClr val="000000"/>
                </a:solidFill>
                <a:latin typeface="Calibri" pitchFamily="34" charset="0"/>
              </a:rPr>
              <a:t>, </a:t>
            </a:r>
            <a:r>
              <a:rPr lang="en-US" altLang="en-US" sz="1800" b="1">
                <a:solidFill>
                  <a:srgbClr val="009900"/>
                </a:solidFill>
                <a:latin typeface="Calibri" pitchFamily="34" charset="0"/>
              </a:rPr>
              <a:t>t</a:t>
            </a:r>
            <a:r>
              <a:rPr lang="en-US" altLang="en-US" sz="1800" b="1">
                <a:solidFill>
                  <a:srgbClr val="000000"/>
                </a:solidFill>
                <a:latin typeface="Calibri" pitchFamily="34" charset="0"/>
              </a:rPr>
              <a:t>]]</a:t>
            </a:r>
          </a:p>
        </p:txBody>
      </p:sp>
      <p:sp>
        <p:nvSpPr>
          <p:cNvPr id="41997" name="Rectangle 18"/>
          <p:cNvSpPr>
            <a:spLocks noChangeArrowheads="1"/>
          </p:cNvSpPr>
          <p:nvPr/>
        </p:nvSpPr>
        <p:spPr bwMode="auto">
          <a:xfrm>
            <a:off x="4724400" y="4951413"/>
            <a:ext cx="2295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Calibri" pitchFamily="34" charset="0"/>
              </a:rPr>
              <a:t>[ifthen, </a:t>
            </a:r>
            <a:r>
              <a:rPr lang="en-US" altLang="en-US" sz="1800" b="1">
                <a:solidFill>
                  <a:srgbClr val="FF0119"/>
                </a:solidFill>
                <a:latin typeface="Calibri" pitchFamily="34" charset="0"/>
              </a:rPr>
              <a:t>f</a:t>
            </a:r>
            <a:r>
              <a:rPr lang="en-US" altLang="en-US" sz="1800" b="1">
                <a:solidFill>
                  <a:srgbClr val="000000"/>
                </a:solidFill>
                <a:latin typeface="Calibri" pitchFamily="34" charset="0"/>
              </a:rPr>
              <a:t>, [ifthen, </a:t>
            </a:r>
            <a:r>
              <a:rPr lang="en-US" altLang="en-US" sz="1800" b="1">
                <a:solidFill>
                  <a:srgbClr val="009900"/>
                </a:solidFill>
                <a:latin typeface="Calibri" pitchFamily="34" charset="0"/>
              </a:rPr>
              <a:t>t</a:t>
            </a:r>
            <a:r>
              <a:rPr lang="en-US" altLang="en-US" sz="1800" b="1">
                <a:solidFill>
                  <a:srgbClr val="000000"/>
                </a:solidFill>
                <a:latin typeface="Calibri" pitchFamily="34" charset="0"/>
              </a:rPr>
              <a:t>, </a:t>
            </a:r>
            <a:r>
              <a:rPr lang="en-US" altLang="en-US" sz="1800" b="1">
                <a:solidFill>
                  <a:srgbClr val="FF0119"/>
                </a:solidFill>
                <a:latin typeface="Calibri" pitchFamily="34" charset="0"/>
              </a:rPr>
              <a:t>f</a:t>
            </a:r>
            <a:r>
              <a:rPr lang="en-US" altLang="en-US" sz="1800" b="1">
                <a:solidFill>
                  <a:srgbClr val="000000"/>
                </a:solidFill>
                <a:latin typeface="Calibri" pitchFamily="34" charset="0"/>
              </a:rPr>
              <a:t>]]</a:t>
            </a:r>
          </a:p>
        </p:txBody>
      </p:sp>
      <p:sp>
        <p:nvSpPr>
          <p:cNvPr id="41998" name="Rectangle 19"/>
          <p:cNvSpPr>
            <a:spLocks noChangeArrowheads="1"/>
          </p:cNvSpPr>
          <p:nvPr/>
        </p:nvSpPr>
        <p:spPr bwMode="auto">
          <a:xfrm>
            <a:off x="6681788" y="5256213"/>
            <a:ext cx="227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Calibri" pitchFamily="34" charset="0"/>
              </a:rPr>
              <a:t>[ifthen, </a:t>
            </a:r>
            <a:r>
              <a:rPr lang="en-US" altLang="en-US" sz="1800" b="1">
                <a:solidFill>
                  <a:srgbClr val="FF0119"/>
                </a:solidFill>
                <a:latin typeface="Calibri" pitchFamily="34" charset="0"/>
              </a:rPr>
              <a:t>f</a:t>
            </a:r>
            <a:r>
              <a:rPr lang="en-US" altLang="en-US" sz="1800" b="1">
                <a:solidFill>
                  <a:srgbClr val="000000"/>
                </a:solidFill>
                <a:latin typeface="Calibri" pitchFamily="34" charset="0"/>
              </a:rPr>
              <a:t>, [ifthen, </a:t>
            </a:r>
            <a:r>
              <a:rPr lang="en-US" altLang="en-US" sz="1800" b="1">
                <a:solidFill>
                  <a:srgbClr val="FF0119"/>
                </a:solidFill>
                <a:latin typeface="Calibri" pitchFamily="34" charset="0"/>
              </a:rPr>
              <a:t>f</a:t>
            </a:r>
            <a:r>
              <a:rPr lang="en-US" altLang="en-US" sz="1800" b="1">
                <a:solidFill>
                  <a:srgbClr val="000000"/>
                </a:solidFill>
                <a:latin typeface="Calibri" pitchFamily="34" charset="0"/>
              </a:rPr>
              <a:t>, </a:t>
            </a:r>
            <a:r>
              <a:rPr lang="en-US" altLang="en-US" sz="1800" b="1">
                <a:solidFill>
                  <a:srgbClr val="FF0119"/>
                </a:solidFill>
                <a:latin typeface="Calibri" pitchFamily="34" charset="0"/>
              </a:rPr>
              <a:t>f</a:t>
            </a:r>
            <a:r>
              <a:rPr lang="en-US" altLang="en-US" sz="1800" b="1">
                <a:solidFill>
                  <a:srgbClr val="000000"/>
                </a:solidFill>
                <a:latin typeface="Calibri" pitchFamily="34" charset="0"/>
              </a:rPr>
              <a:t>]]</a:t>
            </a:r>
          </a:p>
        </p:txBody>
      </p:sp>
      <p:sp>
        <p:nvSpPr>
          <p:cNvPr id="41999" name="Line 20"/>
          <p:cNvSpPr>
            <a:spLocks noChangeShapeType="1"/>
          </p:cNvSpPr>
          <p:nvPr/>
        </p:nvSpPr>
        <p:spPr bwMode="auto">
          <a:xfrm flipH="1">
            <a:off x="1462088" y="4527550"/>
            <a:ext cx="615950" cy="39211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2000" name="Line 23"/>
          <p:cNvSpPr>
            <a:spLocks noChangeShapeType="1"/>
          </p:cNvSpPr>
          <p:nvPr/>
        </p:nvSpPr>
        <p:spPr bwMode="auto">
          <a:xfrm>
            <a:off x="2330450" y="4525963"/>
            <a:ext cx="808038" cy="7080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2001" name="Line 24"/>
          <p:cNvSpPr>
            <a:spLocks noChangeShapeType="1"/>
          </p:cNvSpPr>
          <p:nvPr/>
        </p:nvSpPr>
        <p:spPr bwMode="auto">
          <a:xfrm flipH="1">
            <a:off x="6110288" y="4510088"/>
            <a:ext cx="615950" cy="39211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2002" name="Line 25"/>
          <p:cNvSpPr>
            <a:spLocks noChangeShapeType="1"/>
          </p:cNvSpPr>
          <p:nvPr/>
        </p:nvSpPr>
        <p:spPr bwMode="auto">
          <a:xfrm>
            <a:off x="6978650" y="4508500"/>
            <a:ext cx="808038" cy="7080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2003" name="Rectangle 25"/>
          <p:cNvSpPr>
            <a:spLocks noChangeArrowheads="1"/>
          </p:cNvSpPr>
          <p:nvPr/>
        </p:nvSpPr>
        <p:spPr bwMode="auto">
          <a:xfrm>
            <a:off x="4001763" y="6121400"/>
            <a:ext cx="1327799" cy="461665"/>
          </a:xfrm>
          <a:prstGeom prst="rect">
            <a:avLst/>
          </a:prstGeom>
          <a:solidFill>
            <a:srgbClr val="CCFFCC"/>
          </a:solidFill>
          <a:ln>
            <a:noFill/>
          </a:ln>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i="1" dirty="0" err="1" smtClean="0">
                <a:solidFill>
                  <a:srgbClr val="000000"/>
                </a:solidFill>
                <a:latin typeface="Cambria" panose="02040503050406030204" pitchFamily="18" charset="0"/>
              </a:rPr>
              <a:t>recurse</a:t>
            </a:r>
            <a:r>
              <a:rPr lang="en-US" altLang="en-US" b="1" i="1" dirty="0">
                <a:solidFill>
                  <a:srgbClr val="000000"/>
                </a:solidFill>
                <a:latin typeface="Cambria" panose="02040503050406030204" pitchFamily="18" charset="0"/>
              </a:rPr>
              <a:t>!</a:t>
            </a:r>
          </a:p>
        </p:txBody>
      </p:sp>
      <p:sp>
        <p:nvSpPr>
          <p:cNvPr id="42004" name="Rounded Rectangle 26"/>
          <p:cNvSpPr>
            <a:spLocks noChangeArrowheads="1"/>
          </p:cNvSpPr>
          <p:nvPr/>
        </p:nvSpPr>
        <p:spPr bwMode="auto">
          <a:xfrm>
            <a:off x="3429000" y="6096000"/>
            <a:ext cx="2438400" cy="5111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42005" name="Rectangle 180"/>
          <p:cNvSpPr>
            <a:spLocks noChangeArrowheads="1"/>
          </p:cNvSpPr>
          <p:nvPr/>
        </p:nvSpPr>
        <p:spPr bwMode="auto">
          <a:xfrm>
            <a:off x="7467600" y="6238875"/>
            <a:ext cx="1171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solidFill>
                  <a:srgbClr val="000000"/>
                </a:solidFill>
                <a:latin typeface="Calibri" pitchFamily="34" charset="0"/>
              </a:rPr>
              <a:t>What's the base case?</a:t>
            </a:r>
          </a:p>
        </p:txBody>
      </p:sp>
      <p:grpSp>
        <p:nvGrpSpPr>
          <p:cNvPr id="42006" name="Group 1047"/>
          <p:cNvGrpSpPr>
            <a:grpSpLocks/>
          </p:cNvGrpSpPr>
          <p:nvPr>
            <p:custDataLst>
              <p:tags r:id="rId1"/>
            </p:custDataLst>
          </p:nvPr>
        </p:nvGrpSpPr>
        <p:grpSpPr bwMode="auto">
          <a:xfrm>
            <a:off x="8561388" y="6238875"/>
            <a:ext cx="430212" cy="542925"/>
            <a:chOff x="2928" y="1051"/>
            <a:chExt cx="840" cy="957"/>
          </a:xfrm>
        </p:grpSpPr>
        <p:sp>
          <p:nvSpPr>
            <p:cNvPr id="42013" name="Freeform 1048"/>
            <p:cNvSpPr>
              <a:spLocks/>
            </p:cNvSpPr>
            <p:nvPr>
              <p:custDataLst>
                <p:tags r:id="rId2"/>
              </p:custDataLst>
            </p:nvPr>
          </p:nvSpPr>
          <p:spPr bwMode="auto">
            <a:xfrm>
              <a:off x="2928" y="1759"/>
              <a:ext cx="810" cy="249"/>
            </a:xfrm>
            <a:custGeom>
              <a:avLst/>
              <a:gdLst>
                <a:gd name="T0" fmla="*/ 2 w 1048"/>
                <a:gd name="T1" fmla="*/ 21 h 250"/>
                <a:gd name="T2" fmla="*/ 4 w 1048"/>
                <a:gd name="T3" fmla="*/ 83 h 250"/>
                <a:gd name="T4" fmla="*/ 4 w 1048"/>
                <a:gd name="T5" fmla="*/ 111 h 250"/>
                <a:gd name="T6" fmla="*/ 5 w 1048"/>
                <a:gd name="T7" fmla="*/ 125 h 250"/>
                <a:gd name="T8" fmla="*/ 5 w 1048"/>
                <a:gd name="T9" fmla="*/ 158 h 250"/>
                <a:gd name="T10" fmla="*/ 3 w 1048"/>
                <a:gd name="T11" fmla="*/ 227 h 250"/>
                <a:gd name="T12" fmla="*/ 2 w 1048"/>
                <a:gd name="T13" fmla="*/ 207 h 250"/>
                <a:gd name="T14" fmla="*/ 0 w 1048"/>
                <a:gd name="T15" fmla="*/ 186 h 250"/>
                <a:gd name="T16" fmla="*/ 2 w 1048"/>
                <a:gd name="T17" fmla="*/ 152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2014"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2015"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2016"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2017"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2018"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2019"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2020"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2021"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2022"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2023"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2024"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2025"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2007" name="Rectangle 14"/>
          <p:cNvSpPr>
            <a:spLocks noChangeArrowheads="1"/>
          </p:cNvSpPr>
          <p:nvPr/>
        </p:nvSpPr>
        <p:spPr bwMode="auto">
          <a:xfrm>
            <a:off x="482600" y="4000500"/>
            <a:ext cx="34432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2700" b="1">
                <a:solidFill>
                  <a:srgbClr val="000000"/>
                </a:solidFill>
                <a:latin typeface="Calibri" pitchFamily="34" charset="0"/>
              </a:rPr>
              <a:t>[ifthen, </a:t>
            </a:r>
            <a:r>
              <a:rPr lang="en-US" altLang="en-US" sz="2700" b="1">
                <a:solidFill>
                  <a:srgbClr val="009900"/>
                </a:solidFill>
                <a:latin typeface="Calibri" pitchFamily="34" charset="0"/>
              </a:rPr>
              <a:t>t</a:t>
            </a:r>
            <a:r>
              <a:rPr lang="en-US" altLang="en-US" sz="2700" b="1">
                <a:solidFill>
                  <a:srgbClr val="000000"/>
                </a:solidFill>
                <a:latin typeface="Calibri" pitchFamily="34" charset="0"/>
              </a:rPr>
              <a:t>, [ifthen, </a:t>
            </a:r>
            <a:r>
              <a:rPr lang="en-US" altLang="en-US" sz="2700" b="1">
                <a:solidFill>
                  <a:srgbClr val="0000FF"/>
                </a:solidFill>
                <a:latin typeface="Calibri" pitchFamily="34" charset="0"/>
              </a:rPr>
              <a:t>2</a:t>
            </a:r>
            <a:r>
              <a:rPr lang="en-US" altLang="en-US" sz="2700" b="1">
                <a:solidFill>
                  <a:srgbClr val="000000"/>
                </a:solidFill>
                <a:latin typeface="Calibri" pitchFamily="34" charset="0"/>
              </a:rPr>
              <a:t>, </a:t>
            </a:r>
            <a:r>
              <a:rPr lang="en-US" altLang="en-US" sz="2700" b="1">
                <a:solidFill>
                  <a:srgbClr val="009900"/>
                </a:solidFill>
                <a:latin typeface="Calibri" pitchFamily="34" charset="0"/>
              </a:rPr>
              <a:t>t</a:t>
            </a:r>
            <a:r>
              <a:rPr lang="en-US" altLang="en-US" sz="2700" b="1">
                <a:solidFill>
                  <a:srgbClr val="000000"/>
                </a:solidFill>
                <a:latin typeface="Calibri" pitchFamily="34" charset="0"/>
              </a:rPr>
              <a:t>]]</a:t>
            </a:r>
          </a:p>
        </p:txBody>
      </p:sp>
      <p:sp>
        <p:nvSpPr>
          <p:cNvPr id="42008" name="Rectangle 15"/>
          <p:cNvSpPr>
            <a:spLocks noChangeArrowheads="1"/>
          </p:cNvSpPr>
          <p:nvPr/>
        </p:nvSpPr>
        <p:spPr bwMode="auto">
          <a:xfrm>
            <a:off x="4978400" y="3998913"/>
            <a:ext cx="3403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2700" b="1">
                <a:solidFill>
                  <a:srgbClr val="000000"/>
                </a:solidFill>
                <a:latin typeface="Calibri" pitchFamily="34" charset="0"/>
              </a:rPr>
              <a:t>[ifthen, </a:t>
            </a:r>
            <a:r>
              <a:rPr lang="en-US" altLang="en-US" sz="2700" b="1">
                <a:solidFill>
                  <a:srgbClr val="FF0119"/>
                </a:solidFill>
                <a:latin typeface="Calibri" pitchFamily="34" charset="0"/>
              </a:rPr>
              <a:t>f</a:t>
            </a:r>
            <a:r>
              <a:rPr lang="en-US" altLang="en-US" sz="2700" b="1">
                <a:solidFill>
                  <a:srgbClr val="000000"/>
                </a:solidFill>
                <a:latin typeface="Calibri" pitchFamily="34" charset="0"/>
              </a:rPr>
              <a:t>, [ifthen, </a:t>
            </a:r>
            <a:r>
              <a:rPr lang="en-US" altLang="en-US" sz="2700" b="1">
                <a:solidFill>
                  <a:srgbClr val="0000FF"/>
                </a:solidFill>
                <a:latin typeface="Calibri" pitchFamily="34" charset="0"/>
              </a:rPr>
              <a:t>2</a:t>
            </a:r>
            <a:r>
              <a:rPr lang="en-US" altLang="en-US" sz="2700" b="1">
                <a:solidFill>
                  <a:srgbClr val="000000"/>
                </a:solidFill>
                <a:latin typeface="Calibri" pitchFamily="34" charset="0"/>
              </a:rPr>
              <a:t>, </a:t>
            </a:r>
            <a:r>
              <a:rPr lang="en-US" altLang="en-US" sz="2700" b="1">
                <a:solidFill>
                  <a:srgbClr val="FF0119"/>
                </a:solidFill>
                <a:latin typeface="Calibri" pitchFamily="34" charset="0"/>
              </a:rPr>
              <a:t>f</a:t>
            </a:r>
            <a:r>
              <a:rPr lang="en-US" altLang="en-US" sz="2700" b="1">
                <a:solidFill>
                  <a:srgbClr val="000000"/>
                </a:solidFill>
                <a:latin typeface="Calibri" pitchFamily="34" charset="0"/>
              </a:rPr>
              <a:t>]]</a:t>
            </a:r>
          </a:p>
        </p:txBody>
      </p:sp>
      <p:sp>
        <p:nvSpPr>
          <p:cNvPr id="42009" name="Line 16"/>
          <p:cNvSpPr>
            <a:spLocks noChangeShapeType="1"/>
          </p:cNvSpPr>
          <p:nvPr/>
        </p:nvSpPr>
        <p:spPr bwMode="auto">
          <a:xfrm flipH="1">
            <a:off x="2686050" y="3124200"/>
            <a:ext cx="1663700" cy="7683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2010" name="Line 17"/>
          <p:cNvSpPr>
            <a:spLocks noChangeShapeType="1"/>
          </p:cNvSpPr>
          <p:nvPr/>
        </p:nvSpPr>
        <p:spPr bwMode="auto">
          <a:xfrm>
            <a:off x="4511675" y="3116263"/>
            <a:ext cx="1652588" cy="79851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2011" name="Rectangle 13"/>
          <p:cNvSpPr>
            <a:spLocks noChangeArrowheads="1"/>
          </p:cNvSpPr>
          <p:nvPr/>
        </p:nvSpPr>
        <p:spPr bwMode="auto">
          <a:xfrm>
            <a:off x="2649538" y="2514600"/>
            <a:ext cx="35528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700" b="1">
                <a:solidFill>
                  <a:srgbClr val="000000"/>
                </a:solidFill>
                <a:latin typeface="Calibri" pitchFamily="34" charset="0"/>
              </a:rPr>
              <a:t>[ifthen, </a:t>
            </a:r>
            <a:r>
              <a:rPr lang="en-US" altLang="en-US" sz="2700" b="1">
                <a:solidFill>
                  <a:srgbClr val="8F01B8"/>
                </a:solidFill>
                <a:latin typeface="Calibri" pitchFamily="34" charset="0"/>
              </a:rPr>
              <a:t>1</a:t>
            </a:r>
            <a:r>
              <a:rPr lang="en-US" altLang="en-US" sz="2700" b="1">
                <a:solidFill>
                  <a:srgbClr val="000000"/>
                </a:solidFill>
                <a:latin typeface="Calibri" pitchFamily="34" charset="0"/>
              </a:rPr>
              <a:t>, [ifthen, </a:t>
            </a:r>
            <a:r>
              <a:rPr lang="en-US" altLang="en-US" sz="2700" b="1">
                <a:solidFill>
                  <a:srgbClr val="0000FF"/>
                </a:solidFill>
                <a:latin typeface="Calibri" pitchFamily="34" charset="0"/>
              </a:rPr>
              <a:t>2</a:t>
            </a:r>
            <a:r>
              <a:rPr lang="en-US" altLang="en-US" sz="2700" b="1">
                <a:solidFill>
                  <a:srgbClr val="000000"/>
                </a:solidFill>
                <a:latin typeface="Calibri" pitchFamily="34" charset="0"/>
              </a:rPr>
              <a:t>, </a:t>
            </a:r>
            <a:r>
              <a:rPr lang="en-US" altLang="en-US" sz="2700" b="1">
                <a:solidFill>
                  <a:srgbClr val="8F01B8"/>
                </a:solidFill>
                <a:latin typeface="Calibri" pitchFamily="34" charset="0"/>
              </a:rPr>
              <a:t>1</a:t>
            </a:r>
            <a:r>
              <a:rPr lang="en-US" altLang="en-US" sz="2700" b="1">
                <a:solidFill>
                  <a:srgbClr val="000000"/>
                </a:solidFill>
                <a:latin typeface="Calibri" pitchFamily="34" charset="0"/>
              </a:rPr>
              <a:t>]]</a:t>
            </a:r>
          </a:p>
        </p:txBody>
      </p:sp>
      <p:sp>
        <p:nvSpPr>
          <p:cNvPr id="42" name="Text Box 5"/>
          <p:cNvSpPr txBox="1">
            <a:spLocks noChangeArrowheads="1"/>
          </p:cNvSpPr>
          <p:nvPr/>
        </p:nvSpPr>
        <p:spPr bwMode="auto">
          <a:xfrm>
            <a:off x="515938" y="220663"/>
            <a:ext cx="80279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000" dirty="0">
                <a:solidFill>
                  <a:srgbClr val="000000"/>
                </a:solidFill>
                <a:latin typeface="Cambria" panose="02040503050406030204" pitchFamily="18" charset="0"/>
              </a:rPr>
              <a:t>Boole/Shannon expansion</a:t>
            </a:r>
          </a:p>
        </p:txBody>
      </p:sp>
    </p:spTree>
    <p:extLst>
      <p:ext uri="{BB962C8B-B14F-4D97-AF65-F5344CB8AC3E}">
        <p14:creationId xmlns:p14="http://schemas.microsoft.com/office/powerpoint/2010/main" val="1035773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6"/>
          <p:cNvSpPr>
            <a:spLocks noChangeArrowheads="1"/>
          </p:cNvSpPr>
          <p:nvPr/>
        </p:nvSpPr>
        <p:spPr bwMode="auto">
          <a:xfrm>
            <a:off x="576263" y="5791200"/>
            <a:ext cx="7924800" cy="914400"/>
          </a:xfrm>
          <a:prstGeom prst="rect">
            <a:avLst/>
          </a:prstGeom>
          <a:solidFill>
            <a:srgbClr val="CCFFCC"/>
          </a:solidFill>
          <a:ln w="9525">
            <a:solidFill>
              <a:schemeClr val="tx1"/>
            </a:solidFill>
            <a:round/>
            <a:headEnd/>
            <a:tailEnd/>
          </a:ln>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48" name="Rounded Rectangle 47"/>
          <p:cNvSpPr/>
          <p:nvPr/>
        </p:nvSpPr>
        <p:spPr bwMode="auto">
          <a:xfrm>
            <a:off x="304800" y="1143000"/>
            <a:ext cx="8382000" cy="990600"/>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wrap="none" anchor="ctr">
            <a:spAutoFit/>
          </a:bodyPr>
          <a:lstStyle/>
          <a:p>
            <a:pPr algn="ctr">
              <a:defRPr/>
            </a:pPr>
            <a:endParaRPr lang="en-US">
              <a:solidFill>
                <a:srgbClr val="000000"/>
              </a:solidFill>
              <a:latin typeface="Times New Roman" pitchFamily="1" charset="0"/>
              <a:ea typeface="MS PGothic" pitchFamily="34" charset="-128"/>
            </a:endParaRPr>
          </a:p>
        </p:txBody>
      </p:sp>
      <p:sp>
        <p:nvSpPr>
          <p:cNvPr id="43012" name="Text Box 5"/>
          <p:cNvSpPr txBox="1">
            <a:spLocks noChangeArrowheads="1"/>
          </p:cNvSpPr>
          <p:nvPr/>
        </p:nvSpPr>
        <p:spPr bwMode="auto">
          <a:xfrm>
            <a:off x="515938" y="220663"/>
            <a:ext cx="80279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000" dirty="0">
                <a:solidFill>
                  <a:srgbClr val="000000"/>
                </a:solidFill>
                <a:latin typeface="Cambria" panose="02040503050406030204" pitchFamily="18" charset="0"/>
              </a:rPr>
              <a:t>Boole/Shannon expansion</a:t>
            </a:r>
          </a:p>
        </p:txBody>
      </p:sp>
      <p:sp>
        <p:nvSpPr>
          <p:cNvPr id="43013" name="Rectangle 6"/>
          <p:cNvSpPr>
            <a:spLocks noChangeArrowheads="1"/>
          </p:cNvSpPr>
          <p:nvPr/>
        </p:nvSpPr>
        <p:spPr bwMode="auto">
          <a:xfrm>
            <a:off x="390525" y="1447800"/>
            <a:ext cx="7024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a:solidFill>
                  <a:srgbClr val="000000"/>
                </a:solidFill>
              </a:rPr>
              <a:t>What islanders could make this statement?</a:t>
            </a:r>
          </a:p>
        </p:txBody>
      </p:sp>
      <p:sp>
        <p:nvSpPr>
          <p:cNvPr id="43015" name="Rectangle 8"/>
          <p:cNvSpPr>
            <a:spLocks noChangeArrowheads="1"/>
          </p:cNvSpPr>
          <p:nvPr/>
        </p:nvSpPr>
        <p:spPr bwMode="auto">
          <a:xfrm>
            <a:off x="2986088" y="15414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43020" name="Rectangle 16"/>
          <p:cNvSpPr>
            <a:spLocks noChangeArrowheads="1"/>
          </p:cNvSpPr>
          <p:nvPr/>
        </p:nvSpPr>
        <p:spPr bwMode="auto">
          <a:xfrm>
            <a:off x="222250" y="4951413"/>
            <a:ext cx="2319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Calibri" pitchFamily="34" charset="0"/>
              </a:rPr>
              <a:t>[ifthen, </a:t>
            </a:r>
            <a:r>
              <a:rPr lang="en-US" altLang="en-US" sz="1800" b="1">
                <a:solidFill>
                  <a:srgbClr val="009900"/>
                </a:solidFill>
                <a:latin typeface="Calibri" pitchFamily="34" charset="0"/>
              </a:rPr>
              <a:t>t</a:t>
            </a:r>
            <a:r>
              <a:rPr lang="en-US" altLang="en-US" sz="1800" b="1">
                <a:solidFill>
                  <a:srgbClr val="000000"/>
                </a:solidFill>
                <a:latin typeface="Calibri" pitchFamily="34" charset="0"/>
              </a:rPr>
              <a:t>, [ifthen, </a:t>
            </a:r>
            <a:r>
              <a:rPr lang="en-US" altLang="en-US" sz="1800" b="1">
                <a:solidFill>
                  <a:srgbClr val="009900"/>
                </a:solidFill>
                <a:latin typeface="Calibri" pitchFamily="34" charset="0"/>
              </a:rPr>
              <a:t>t</a:t>
            </a:r>
            <a:r>
              <a:rPr lang="en-US" altLang="en-US" sz="1800" b="1">
                <a:solidFill>
                  <a:srgbClr val="000000"/>
                </a:solidFill>
                <a:latin typeface="Calibri" pitchFamily="34" charset="0"/>
              </a:rPr>
              <a:t>, </a:t>
            </a:r>
            <a:r>
              <a:rPr lang="en-US" altLang="en-US" sz="1800" b="1">
                <a:solidFill>
                  <a:srgbClr val="009900"/>
                </a:solidFill>
                <a:latin typeface="Calibri" pitchFamily="34" charset="0"/>
              </a:rPr>
              <a:t>t</a:t>
            </a:r>
            <a:r>
              <a:rPr lang="en-US" altLang="en-US" sz="1800" b="1">
                <a:solidFill>
                  <a:srgbClr val="000000"/>
                </a:solidFill>
                <a:latin typeface="Calibri" pitchFamily="34" charset="0"/>
              </a:rPr>
              <a:t>]]</a:t>
            </a:r>
          </a:p>
        </p:txBody>
      </p:sp>
      <p:sp>
        <p:nvSpPr>
          <p:cNvPr id="43021" name="Rectangle 17"/>
          <p:cNvSpPr>
            <a:spLocks noChangeArrowheads="1"/>
          </p:cNvSpPr>
          <p:nvPr/>
        </p:nvSpPr>
        <p:spPr bwMode="auto">
          <a:xfrm>
            <a:off x="2219325" y="5256213"/>
            <a:ext cx="2301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Calibri" pitchFamily="34" charset="0"/>
              </a:rPr>
              <a:t>[ifthen, </a:t>
            </a:r>
            <a:r>
              <a:rPr lang="en-US" altLang="en-US" sz="1800" b="1">
                <a:solidFill>
                  <a:srgbClr val="009900"/>
                </a:solidFill>
                <a:latin typeface="Calibri" pitchFamily="34" charset="0"/>
              </a:rPr>
              <a:t>t</a:t>
            </a:r>
            <a:r>
              <a:rPr lang="en-US" altLang="en-US" sz="1800" b="1">
                <a:solidFill>
                  <a:srgbClr val="000000"/>
                </a:solidFill>
                <a:latin typeface="Calibri" pitchFamily="34" charset="0"/>
              </a:rPr>
              <a:t>, [ifthen, </a:t>
            </a:r>
            <a:r>
              <a:rPr lang="en-US" altLang="en-US" sz="1800" b="1">
                <a:solidFill>
                  <a:srgbClr val="FF0119"/>
                </a:solidFill>
                <a:latin typeface="Calibri" pitchFamily="34" charset="0"/>
              </a:rPr>
              <a:t>f</a:t>
            </a:r>
            <a:r>
              <a:rPr lang="en-US" altLang="en-US" sz="1800" b="1">
                <a:solidFill>
                  <a:srgbClr val="000000"/>
                </a:solidFill>
                <a:latin typeface="Calibri" pitchFamily="34" charset="0"/>
              </a:rPr>
              <a:t>, </a:t>
            </a:r>
            <a:r>
              <a:rPr lang="en-US" altLang="en-US" sz="1800" b="1">
                <a:solidFill>
                  <a:srgbClr val="009900"/>
                </a:solidFill>
                <a:latin typeface="Calibri" pitchFamily="34" charset="0"/>
              </a:rPr>
              <a:t>t</a:t>
            </a:r>
            <a:r>
              <a:rPr lang="en-US" altLang="en-US" sz="1800" b="1">
                <a:solidFill>
                  <a:srgbClr val="000000"/>
                </a:solidFill>
                <a:latin typeface="Calibri" pitchFamily="34" charset="0"/>
              </a:rPr>
              <a:t>]]</a:t>
            </a:r>
          </a:p>
        </p:txBody>
      </p:sp>
      <p:sp>
        <p:nvSpPr>
          <p:cNvPr id="43022" name="Rectangle 18"/>
          <p:cNvSpPr>
            <a:spLocks noChangeArrowheads="1"/>
          </p:cNvSpPr>
          <p:nvPr/>
        </p:nvSpPr>
        <p:spPr bwMode="auto">
          <a:xfrm>
            <a:off x="4724400" y="4951413"/>
            <a:ext cx="2295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Calibri" pitchFamily="34" charset="0"/>
              </a:rPr>
              <a:t>[ifthen, </a:t>
            </a:r>
            <a:r>
              <a:rPr lang="en-US" altLang="en-US" sz="1800" b="1">
                <a:solidFill>
                  <a:srgbClr val="FF0119"/>
                </a:solidFill>
                <a:latin typeface="Calibri" pitchFamily="34" charset="0"/>
              </a:rPr>
              <a:t>f</a:t>
            </a:r>
            <a:r>
              <a:rPr lang="en-US" altLang="en-US" sz="1800" b="1">
                <a:solidFill>
                  <a:srgbClr val="000000"/>
                </a:solidFill>
                <a:latin typeface="Calibri" pitchFamily="34" charset="0"/>
              </a:rPr>
              <a:t>, [ifthen, </a:t>
            </a:r>
            <a:r>
              <a:rPr lang="en-US" altLang="en-US" sz="1800" b="1">
                <a:solidFill>
                  <a:srgbClr val="009900"/>
                </a:solidFill>
                <a:latin typeface="Calibri" pitchFamily="34" charset="0"/>
              </a:rPr>
              <a:t>t</a:t>
            </a:r>
            <a:r>
              <a:rPr lang="en-US" altLang="en-US" sz="1800" b="1">
                <a:solidFill>
                  <a:srgbClr val="000000"/>
                </a:solidFill>
                <a:latin typeface="Calibri" pitchFamily="34" charset="0"/>
              </a:rPr>
              <a:t>, </a:t>
            </a:r>
            <a:r>
              <a:rPr lang="en-US" altLang="en-US" sz="1800" b="1">
                <a:solidFill>
                  <a:srgbClr val="FF0119"/>
                </a:solidFill>
                <a:latin typeface="Calibri" pitchFamily="34" charset="0"/>
              </a:rPr>
              <a:t>f</a:t>
            </a:r>
            <a:r>
              <a:rPr lang="en-US" altLang="en-US" sz="1800" b="1">
                <a:solidFill>
                  <a:srgbClr val="000000"/>
                </a:solidFill>
                <a:latin typeface="Calibri" pitchFamily="34" charset="0"/>
              </a:rPr>
              <a:t>]]</a:t>
            </a:r>
          </a:p>
        </p:txBody>
      </p:sp>
      <p:sp>
        <p:nvSpPr>
          <p:cNvPr id="43023" name="Rectangle 19"/>
          <p:cNvSpPr>
            <a:spLocks noChangeArrowheads="1"/>
          </p:cNvSpPr>
          <p:nvPr/>
        </p:nvSpPr>
        <p:spPr bwMode="auto">
          <a:xfrm>
            <a:off x="6681788" y="5256213"/>
            <a:ext cx="227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Calibri" pitchFamily="34" charset="0"/>
              </a:rPr>
              <a:t>[ifthen, </a:t>
            </a:r>
            <a:r>
              <a:rPr lang="en-US" altLang="en-US" sz="1800" b="1">
                <a:solidFill>
                  <a:srgbClr val="FF0119"/>
                </a:solidFill>
                <a:latin typeface="Calibri" pitchFamily="34" charset="0"/>
              </a:rPr>
              <a:t>f</a:t>
            </a:r>
            <a:r>
              <a:rPr lang="en-US" altLang="en-US" sz="1800" b="1">
                <a:solidFill>
                  <a:srgbClr val="000000"/>
                </a:solidFill>
                <a:latin typeface="Calibri" pitchFamily="34" charset="0"/>
              </a:rPr>
              <a:t>, [ifthen, </a:t>
            </a:r>
            <a:r>
              <a:rPr lang="en-US" altLang="en-US" sz="1800" b="1">
                <a:solidFill>
                  <a:srgbClr val="FF0119"/>
                </a:solidFill>
                <a:latin typeface="Calibri" pitchFamily="34" charset="0"/>
              </a:rPr>
              <a:t>f</a:t>
            </a:r>
            <a:r>
              <a:rPr lang="en-US" altLang="en-US" sz="1800" b="1">
                <a:solidFill>
                  <a:srgbClr val="000000"/>
                </a:solidFill>
                <a:latin typeface="Calibri" pitchFamily="34" charset="0"/>
              </a:rPr>
              <a:t>, </a:t>
            </a:r>
            <a:r>
              <a:rPr lang="en-US" altLang="en-US" sz="1800" b="1">
                <a:solidFill>
                  <a:srgbClr val="FF0119"/>
                </a:solidFill>
                <a:latin typeface="Calibri" pitchFamily="34" charset="0"/>
              </a:rPr>
              <a:t>f</a:t>
            </a:r>
            <a:r>
              <a:rPr lang="en-US" altLang="en-US" sz="1800" b="1">
                <a:solidFill>
                  <a:srgbClr val="000000"/>
                </a:solidFill>
                <a:latin typeface="Calibri" pitchFamily="34" charset="0"/>
              </a:rPr>
              <a:t>]]</a:t>
            </a:r>
          </a:p>
        </p:txBody>
      </p:sp>
      <p:sp>
        <p:nvSpPr>
          <p:cNvPr id="43024" name="Line 20"/>
          <p:cNvSpPr>
            <a:spLocks noChangeShapeType="1"/>
          </p:cNvSpPr>
          <p:nvPr/>
        </p:nvSpPr>
        <p:spPr bwMode="auto">
          <a:xfrm flipH="1">
            <a:off x="1462088" y="4527550"/>
            <a:ext cx="615950" cy="39211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25" name="Line 23"/>
          <p:cNvSpPr>
            <a:spLocks noChangeShapeType="1"/>
          </p:cNvSpPr>
          <p:nvPr/>
        </p:nvSpPr>
        <p:spPr bwMode="auto">
          <a:xfrm>
            <a:off x="2330450" y="4525963"/>
            <a:ext cx="808038" cy="7080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26" name="Line 24"/>
          <p:cNvSpPr>
            <a:spLocks noChangeShapeType="1"/>
          </p:cNvSpPr>
          <p:nvPr/>
        </p:nvSpPr>
        <p:spPr bwMode="auto">
          <a:xfrm flipH="1">
            <a:off x="6110288" y="4510088"/>
            <a:ext cx="615950" cy="39211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27" name="Line 25"/>
          <p:cNvSpPr>
            <a:spLocks noChangeShapeType="1"/>
          </p:cNvSpPr>
          <p:nvPr/>
        </p:nvSpPr>
        <p:spPr bwMode="auto">
          <a:xfrm>
            <a:off x="6978650" y="4508500"/>
            <a:ext cx="808038" cy="7080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28" name="Rounded Rectangle 26"/>
          <p:cNvSpPr>
            <a:spLocks noChangeArrowheads="1"/>
          </p:cNvSpPr>
          <p:nvPr/>
        </p:nvSpPr>
        <p:spPr bwMode="auto">
          <a:xfrm>
            <a:off x="3429000" y="6096000"/>
            <a:ext cx="2438400" cy="5111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43029" name="Rectangle 14"/>
          <p:cNvSpPr>
            <a:spLocks noChangeArrowheads="1"/>
          </p:cNvSpPr>
          <p:nvPr/>
        </p:nvSpPr>
        <p:spPr bwMode="auto">
          <a:xfrm>
            <a:off x="482600" y="4000500"/>
            <a:ext cx="34432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2700" b="1">
                <a:solidFill>
                  <a:srgbClr val="000000"/>
                </a:solidFill>
                <a:latin typeface="Calibri" pitchFamily="34" charset="0"/>
              </a:rPr>
              <a:t>[ifthen, </a:t>
            </a:r>
            <a:r>
              <a:rPr lang="en-US" altLang="en-US" sz="2700" b="1">
                <a:solidFill>
                  <a:srgbClr val="009900"/>
                </a:solidFill>
                <a:latin typeface="Calibri" pitchFamily="34" charset="0"/>
              </a:rPr>
              <a:t>t</a:t>
            </a:r>
            <a:r>
              <a:rPr lang="en-US" altLang="en-US" sz="2700" b="1">
                <a:solidFill>
                  <a:srgbClr val="000000"/>
                </a:solidFill>
                <a:latin typeface="Calibri" pitchFamily="34" charset="0"/>
              </a:rPr>
              <a:t>, [ifthen, </a:t>
            </a:r>
            <a:r>
              <a:rPr lang="en-US" altLang="en-US" sz="2700" b="1">
                <a:solidFill>
                  <a:srgbClr val="0000FF"/>
                </a:solidFill>
                <a:latin typeface="Calibri" pitchFamily="34" charset="0"/>
              </a:rPr>
              <a:t>2</a:t>
            </a:r>
            <a:r>
              <a:rPr lang="en-US" altLang="en-US" sz="2700" b="1">
                <a:solidFill>
                  <a:srgbClr val="000000"/>
                </a:solidFill>
                <a:latin typeface="Calibri" pitchFamily="34" charset="0"/>
              </a:rPr>
              <a:t>, </a:t>
            </a:r>
            <a:r>
              <a:rPr lang="en-US" altLang="en-US" sz="2700" b="1">
                <a:solidFill>
                  <a:srgbClr val="009900"/>
                </a:solidFill>
                <a:latin typeface="Calibri" pitchFamily="34" charset="0"/>
              </a:rPr>
              <a:t>t</a:t>
            </a:r>
            <a:r>
              <a:rPr lang="en-US" altLang="en-US" sz="2700" b="1">
                <a:solidFill>
                  <a:srgbClr val="000000"/>
                </a:solidFill>
                <a:latin typeface="Calibri" pitchFamily="34" charset="0"/>
              </a:rPr>
              <a:t>]]</a:t>
            </a:r>
          </a:p>
        </p:txBody>
      </p:sp>
      <p:sp>
        <p:nvSpPr>
          <p:cNvPr id="43030" name="Rectangle 15"/>
          <p:cNvSpPr>
            <a:spLocks noChangeArrowheads="1"/>
          </p:cNvSpPr>
          <p:nvPr/>
        </p:nvSpPr>
        <p:spPr bwMode="auto">
          <a:xfrm>
            <a:off x="4978400" y="3998913"/>
            <a:ext cx="3403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2700" b="1">
                <a:solidFill>
                  <a:srgbClr val="000000"/>
                </a:solidFill>
                <a:latin typeface="Calibri" pitchFamily="34" charset="0"/>
              </a:rPr>
              <a:t>[ifthen, </a:t>
            </a:r>
            <a:r>
              <a:rPr lang="en-US" altLang="en-US" sz="2700" b="1">
                <a:solidFill>
                  <a:srgbClr val="FF0119"/>
                </a:solidFill>
                <a:latin typeface="Calibri" pitchFamily="34" charset="0"/>
              </a:rPr>
              <a:t>f</a:t>
            </a:r>
            <a:r>
              <a:rPr lang="en-US" altLang="en-US" sz="2700" b="1">
                <a:solidFill>
                  <a:srgbClr val="000000"/>
                </a:solidFill>
                <a:latin typeface="Calibri" pitchFamily="34" charset="0"/>
              </a:rPr>
              <a:t>, [ifthen, </a:t>
            </a:r>
            <a:r>
              <a:rPr lang="en-US" altLang="en-US" sz="2700" b="1">
                <a:solidFill>
                  <a:srgbClr val="0000FF"/>
                </a:solidFill>
                <a:latin typeface="Calibri" pitchFamily="34" charset="0"/>
              </a:rPr>
              <a:t>2</a:t>
            </a:r>
            <a:r>
              <a:rPr lang="en-US" altLang="en-US" sz="2700" b="1">
                <a:solidFill>
                  <a:srgbClr val="000000"/>
                </a:solidFill>
                <a:latin typeface="Calibri" pitchFamily="34" charset="0"/>
              </a:rPr>
              <a:t>, </a:t>
            </a:r>
            <a:r>
              <a:rPr lang="en-US" altLang="en-US" sz="2700" b="1">
                <a:solidFill>
                  <a:srgbClr val="FF0119"/>
                </a:solidFill>
                <a:latin typeface="Calibri" pitchFamily="34" charset="0"/>
              </a:rPr>
              <a:t>f</a:t>
            </a:r>
            <a:r>
              <a:rPr lang="en-US" altLang="en-US" sz="2700" b="1">
                <a:solidFill>
                  <a:srgbClr val="000000"/>
                </a:solidFill>
                <a:latin typeface="Calibri" pitchFamily="34" charset="0"/>
              </a:rPr>
              <a:t>]]</a:t>
            </a:r>
          </a:p>
        </p:txBody>
      </p:sp>
      <p:sp>
        <p:nvSpPr>
          <p:cNvPr id="43031" name="Line 16"/>
          <p:cNvSpPr>
            <a:spLocks noChangeShapeType="1"/>
          </p:cNvSpPr>
          <p:nvPr/>
        </p:nvSpPr>
        <p:spPr bwMode="auto">
          <a:xfrm flipH="1">
            <a:off x="2686050" y="3124200"/>
            <a:ext cx="1663700" cy="7683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32" name="Line 17"/>
          <p:cNvSpPr>
            <a:spLocks noChangeShapeType="1"/>
          </p:cNvSpPr>
          <p:nvPr/>
        </p:nvSpPr>
        <p:spPr bwMode="auto">
          <a:xfrm>
            <a:off x="4511675" y="3116263"/>
            <a:ext cx="1652588" cy="79851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33" name="Rectangle 13"/>
          <p:cNvSpPr>
            <a:spLocks noChangeArrowheads="1"/>
          </p:cNvSpPr>
          <p:nvPr/>
        </p:nvSpPr>
        <p:spPr bwMode="auto">
          <a:xfrm>
            <a:off x="2649538" y="2514600"/>
            <a:ext cx="35528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700" b="1">
                <a:solidFill>
                  <a:srgbClr val="000000"/>
                </a:solidFill>
                <a:latin typeface="Calibri" pitchFamily="34" charset="0"/>
              </a:rPr>
              <a:t>[ifthen, </a:t>
            </a:r>
            <a:r>
              <a:rPr lang="en-US" altLang="en-US" sz="2700" b="1">
                <a:solidFill>
                  <a:srgbClr val="8F01B8"/>
                </a:solidFill>
                <a:latin typeface="Calibri" pitchFamily="34" charset="0"/>
              </a:rPr>
              <a:t>1</a:t>
            </a:r>
            <a:r>
              <a:rPr lang="en-US" altLang="en-US" sz="2700" b="1">
                <a:solidFill>
                  <a:srgbClr val="000000"/>
                </a:solidFill>
                <a:latin typeface="Calibri" pitchFamily="34" charset="0"/>
              </a:rPr>
              <a:t>, [ifthen, </a:t>
            </a:r>
            <a:r>
              <a:rPr lang="en-US" altLang="en-US" sz="2700" b="1">
                <a:solidFill>
                  <a:srgbClr val="0000FF"/>
                </a:solidFill>
                <a:latin typeface="Calibri" pitchFamily="34" charset="0"/>
              </a:rPr>
              <a:t>2</a:t>
            </a:r>
            <a:r>
              <a:rPr lang="en-US" altLang="en-US" sz="2700" b="1">
                <a:solidFill>
                  <a:srgbClr val="000000"/>
                </a:solidFill>
                <a:latin typeface="Calibri" pitchFamily="34" charset="0"/>
              </a:rPr>
              <a:t>, </a:t>
            </a:r>
            <a:r>
              <a:rPr lang="en-US" altLang="en-US" sz="2700" b="1">
                <a:solidFill>
                  <a:srgbClr val="8F01B8"/>
                </a:solidFill>
                <a:latin typeface="Calibri" pitchFamily="34" charset="0"/>
              </a:rPr>
              <a:t>1</a:t>
            </a:r>
            <a:r>
              <a:rPr lang="en-US" altLang="en-US" sz="2700" b="1">
                <a:solidFill>
                  <a:srgbClr val="000000"/>
                </a:solidFill>
                <a:latin typeface="Calibri" pitchFamily="34" charset="0"/>
              </a:rPr>
              <a:t>]]</a:t>
            </a:r>
          </a:p>
        </p:txBody>
      </p:sp>
      <p:sp>
        <p:nvSpPr>
          <p:cNvPr id="43034" name="Rectangle 27"/>
          <p:cNvSpPr>
            <a:spLocks noChangeArrowheads="1"/>
          </p:cNvSpPr>
          <p:nvPr/>
        </p:nvSpPr>
        <p:spPr bwMode="auto">
          <a:xfrm>
            <a:off x="1182688" y="5899150"/>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3200" b="1">
                <a:solidFill>
                  <a:srgbClr val="009900"/>
                </a:solidFill>
                <a:latin typeface="Courier New" pitchFamily="49" charset="0"/>
              </a:rPr>
              <a:t>t</a:t>
            </a:r>
            <a:endParaRPr lang="en-US" altLang="en-US" sz="1800" b="1">
              <a:solidFill>
                <a:srgbClr val="009900"/>
              </a:solidFill>
              <a:latin typeface="Courier New" pitchFamily="49" charset="0"/>
            </a:endParaRPr>
          </a:p>
        </p:txBody>
      </p:sp>
      <p:sp>
        <p:nvSpPr>
          <p:cNvPr id="43035" name="Line 28"/>
          <p:cNvSpPr>
            <a:spLocks noChangeShapeType="1"/>
          </p:cNvSpPr>
          <p:nvPr/>
        </p:nvSpPr>
        <p:spPr bwMode="auto">
          <a:xfrm flipH="1">
            <a:off x="1392238" y="5403850"/>
            <a:ext cx="30162" cy="53975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36" name="Line 29"/>
          <p:cNvSpPr>
            <a:spLocks noChangeShapeType="1"/>
          </p:cNvSpPr>
          <p:nvPr/>
        </p:nvSpPr>
        <p:spPr bwMode="auto">
          <a:xfrm flipH="1">
            <a:off x="3124200" y="5688013"/>
            <a:ext cx="20638" cy="36353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37" name="Rectangle 30"/>
          <p:cNvSpPr>
            <a:spLocks noChangeArrowheads="1"/>
          </p:cNvSpPr>
          <p:nvPr/>
        </p:nvSpPr>
        <p:spPr bwMode="auto">
          <a:xfrm>
            <a:off x="2921000" y="5975350"/>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3200" b="1">
                <a:solidFill>
                  <a:srgbClr val="009900"/>
                </a:solidFill>
                <a:latin typeface="Courier New" pitchFamily="49" charset="0"/>
              </a:rPr>
              <a:t>t</a:t>
            </a:r>
            <a:endParaRPr lang="en-US" altLang="en-US" sz="1800" b="1">
              <a:solidFill>
                <a:srgbClr val="009900"/>
              </a:solidFill>
              <a:latin typeface="Courier New" pitchFamily="49" charset="0"/>
            </a:endParaRPr>
          </a:p>
        </p:txBody>
      </p:sp>
      <p:sp>
        <p:nvSpPr>
          <p:cNvPr id="43038" name="Rectangle 31"/>
          <p:cNvSpPr>
            <a:spLocks noChangeArrowheads="1"/>
          </p:cNvSpPr>
          <p:nvPr/>
        </p:nvSpPr>
        <p:spPr bwMode="auto">
          <a:xfrm>
            <a:off x="5683250" y="5881688"/>
            <a:ext cx="4286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3200" b="1">
                <a:solidFill>
                  <a:srgbClr val="009900"/>
                </a:solidFill>
                <a:latin typeface="Courier New" pitchFamily="49" charset="0"/>
              </a:rPr>
              <a:t>t</a:t>
            </a:r>
            <a:endParaRPr lang="en-US" altLang="en-US" sz="1800" b="1">
              <a:solidFill>
                <a:srgbClr val="009900"/>
              </a:solidFill>
              <a:latin typeface="Courier New" pitchFamily="49" charset="0"/>
            </a:endParaRPr>
          </a:p>
        </p:txBody>
      </p:sp>
      <p:sp>
        <p:nvSpPr>
          <p:cNvPr id="43039" name="Line 32"/>
          <p:cNvSpPr>
            <a:spLocks noChangeShapeType="1"/>
          </p:cNvSpPr>
          <p:nvPr/>
        </p:nvSpPr>
        <p:spPr bwMode="auto">
          <a:xfrm flipH="1">
            <a:off x="5892800" y="5386388"/>
            <a:ext cx="30163" cy="53975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40" name="Line 33"/>
          <p:cNvSpPr>
            <a:spLocks noChangeShapeType="1"/>
          </p:cNvSpPr>
          <p:nvPr/>
        </p:nvSpPr>
        <p:spPr bwMode="auto">
          <a:xfrm flipH="1">
            <a:off x="7624763" y="5670550"/>
            <a:ext cx="20637" cy="36353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3041" name="Rectangle 34"/>
          <p:cNvSpPr>
            <a:spLocks noChangeArrowheads="1"/>
          </p:cNvSpPr>
          <p:nvPr/>
        </p:nvSpPr>
        <p:spPr bwMode="auto">
          <a:xfrm>
            <a:off x="7421563" y="5957888"/>
            <a:ext cx="4286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3200" b="1">
                <a:solidFill>
                  <a:srgbClr val="009900"/>
                </a:solidFill>
                <a:latin typeface="Courier New" pitchFamily="49" charset="0"/>
              </a:rPr>
              <a:t>t</a:t>
            </a:r>
            <a:endParaRPr lang="en-US" altLang="en-US" sz="1800" b="1">
              <a:solidFill>
                <a:srgbClr val="009900"/>
              </a:solidFill>
              <a:latin typeface="Courier New" pitchFamily="49" charset="0"/>
            </a:endParaRPr>
          </a:p>
        </p:txBody>
      </p:sp>
      <p:sp>
        <p:nvSpPr>
          <p:cNvPr id="43042" name="Text Box 36"/>
          <p:cNvSpPr txBox="1">
            <a:spLocks noChangeArrowheads="1"/>
          </p:cNvSpPr>
          <p:nvPr/>
        </p:nvSpPr>
        <p:spPr bwMode="auto">
          <a:xfrm>
            <a:off x="3429000" y="6019800"/>
            <a:ext cx="210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i="1" dirty="0">
                <a:latin typeface="Cambria" panose="02040503050406030204" pitchFamily="18" charset="0"/>
              </a:rPr>
              <a:t>Tautology!</a:t>
            </a:r>
          </a:p>
        </p:txBody>
      </p:sp>
      <p:sp>
        <p:nvSpPr>
          <p:cNvPr id="35" name="Rectangle 7"/>
          <p:cNvSpPr>
            <a:spLocks noChangeArrowheads="1"/>
          </p:cNvSpPr>
          <p:nvPr/>
        </p:nvSpPr>
        <p:spPr bwMode="auto">
          <a:xfrm>
            <a:off x="6096000" y="1409700"/>
            <a:ext cx="23968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dirty="0" smtClean="0">
                <a:solidFill>
                  <a:srgbClr val="8F01B8"/>
                </a:solidFill>
                <a:latin typeface="Courier New" pitchFamily="49" charset="0"/>
              </a:rPr>
              <a:t>1 </a:t>
            </a:r>
            <a:r>
              <a:rPr lang="en-US" altLang="en-US" b="1" dirty="0" smtClean="0">
                <a:solidFill>
                  <a:srgbClr val="000000"/>
                </a:solidFill>
                <a:latin typeface="Courier New" pitchFamily="49" charset="0"/>
              </a:rPr>
              <a:t>   (</a:t>
            </a:r>
            <a:r>
              <a:rPr lang="en-US" altLang="en-US" b="1" dirty="0" smtClean="0">
                <a:solidFill>
                  <a:srgbClr val="0000FF"/>
                </a:solidFill>
                <a:latin typeface="Courier New" pitchFamily="49" charset="0"/>
              </a:rPr>
              <a:t>2</a:t>
            </a:r>
            <a:r>
              <a:rPr lang="en-US" altLang="en-US" b="1" dirty="0" smtClean="0">
                <a:solidFill>
                  <a:srgbClr val="000000"/>
                </a:solidFill>
                <a:latin typeface="Courier New" pitchFamily="49" charset="0"/>
              </a:rPr>
              <a:t>   </a:t>
            </a:r>
            <a:r>
              <a:rPr lang="en-US" altLang="en-US" b="1" dirty="0" smtClean="0">
                <a:solidFill>
                  <a:srgbClr val="8F01B8"/>
                </a:solidFill>
                <a:latin typeface="Courier New" pitchFamily="49" charset="0"/>
              </a:rPr>
              <a:t>1</a:t>
            </a:r>
            <a:r>
              <a:rPr lang="en-US" altLang="en-US" b="1" dirty="0">
                <a:solidFill>
                  <a:srgbClr val="000000"/>
                </a:solidFill>
                <a:latin typeface="Courier New" pitchFamily="49" charset="0"/>
              </a:rPr>
              <a:t>)</a:t>
            </a:r>
          </a:p>
        </p:txBody>
      </p:sp>
      <p:sp>
        <p:nvSpPr>
          <p:cNvPr id="36" name="Line 9"/>
          <p:cNvSpPr>
            <a:spLocks noChangeShapeType="1"/>
          </p:cNvSpPr>
          <p:nvPr/>
        </p:nvSpPr>
        <p:spPr bwMode="auto">
          <a:xfrm>
            <a:off x="6516688" y="1639888"/>
            <a:ext cx="381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7" name="Line 10"/>
          <p:cNvSpPr>
            <a:spLocks noChangeShapeType="1"/>
          </p:cNvSpPr>
          <p:nvPr/>
        </p:nvSpPr>
        <p:spPr bwMode="auto">
          <a:xfrm>
            <a:off x="7545388" y="1646238"/>
            <a:ext cx="381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 name="Rectangle 11"/>
          <p:cNvSpPr>
            <a:spLocks noChangeArrowheads="1"/>
          </p:cNvSpPr>
          <p:nvPr/>
        </p:nvSpPr>
        <p:spPr bwMode="auto">
          <a:xfrm>
            <a:off x="6054725" y="1724025"/>
            <a:ext cx="1271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900">
                <a:solidFill>
                  <a:srgbClr val="000000"/>
                </a:solidFill>
                <a:latin typeface="Comic Sans MS" pitchFamily="66" charset="0"/>
              </a:rPr>
              <a:t>implies</a:t>
            </a:r>
          </a:p>
        </p:txBody>
      </p:sp>
      <p:sp>
        <p:nvSpPr>
          <p:cNvPr id="39" name="Rectangle 12"/>
          <p:cNvSpPr>
            <a:spLocks noChangeArrowheads="1"/>
          </p:cNvSpPr>
          <p:nvPr/>
        </p:nvSpPr>
        <p:spPr bwMode="auto">
          <a:xfrm>
            <a:off x="7116763" y="1738313"/>
            <a:ext cx="1271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900">
                <a:solidFill>
                  <a:srgbClr val="000000"/>
                </a:solidFill>
                <a:latin typeface="Comic Sans MS" pitchFamily="66" charset="0"/>
              </a:rPr>
              <a:t>implies</a:t>
            </a:r>
          </a:p>
        </p:txBody>
      </p:sp>
    </p:spTree>
    <p:extLst>
      <p:ext uri="{BB962C8B-B14F-4D97-AF65-F5344CB8AC3E}">
        <p14:creationId xmlns:p14="http://schemas.microsoft.com/office/powerpoint/2010/main" val="15186186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5"/>
          <p:cNvSpPr txBox="1">
            <a:spLocks noChangeArrowheads="1"/>
          </p:cNvSpPr>
          <p:nvPr/>
        </p:nvSpPr>
        <p:spPr bwMode="auto">
          <a:xfrm>
            <a:off x="515938" y="220663"/>
            <a:ext cx="80279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000" dirty="0" err="1">
                <a:solidFill>
                  <a:srgbClr val="000000"/>
                </a:solidFill>
                <a:latin typeface="Cambria" panose="02040503050406030204" pitchFamily="18" charset="0"/>
              </a:rPr>
              <a:t>hw</a:t>
            </a:r>
            <a:r>
              <a:rPr lang="en-US" altLang="en-US" sz="4000" dirty="0">
                <a:solidFill>
                  <a:srgbClr val="000000"/>
                </a:solidFill>
                <a:latin typeface="Cambria" panose="02040503050406030204" pitchFamily="18" charset="0"/>
              </a:rPr>
              <a:t> 5, problem #2</a:t>
            </a:r>
          </a:p>
        </p:txBody>
      </p:sp>
      <p:sp>
        <p:nvSpPr>
          <p:cNvPr id="44035" name="Rectangle 8"/>
          <p:cNvSpPr>
            <a:spLocks noChangeArrowheads="1"/>
          </p:cNvSpPr>
          <p:nvPr/>
        </p:nvSpPr>
        <p:spPr bwMode="auto">
          <a:xfrm>
            <a:off x="2986088" y="12192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44036" name="Line 24"/>
          <p:cNvSpPr>
            <a:spLocks noChangeShapeType="1"/>
          </p:cNvSpPr>
          <p:nvPr/>
        </p:nvSpPr>
        <p:spPr bwMode="auto">
          <a:xfrm flipV="1">
            <a:off x="3144838" y="2189163"/>
            <a:ext cx="639762" cy="392112"/>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4037" name="Rectangle 37"/>
          <p:cNvSpPr>
            <a:spLocks noChangeArrowheads="1"/>
          </p:cNvSpPr>
          <p:nvPr/>
        </p:nvSpPr>
        <p:spPr bwMode="auto">
          <a:xfrm>
            <a:off x="2027238" y="1582738"/>
            <a:ext cx="5121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b="1">
                <a:solidFill>
                  <a:srgbClr val="000000"/>
                </a:solidFill>
                <a:latin typeface="Courier New" pitchFamily="49" charset="0"/>
              </a:rPr>
              <a:t>id( </a:t>
            </a:r>
            <a:r>
              <a:rPr lang="en-US" altLang="en-US" sz="3200" b="1">
                <a:solidFill>
                  <a:srgbClr val="0000FF"/>
                </a:solidFill>
                <a:latin typeface="Courier New" pitchFamily="49" charset="0"/>
              </a:rPr>
              <a:t>Expr</a:t>
            </a:r>
            <a:r>
              <a:rPr lang="en-US" altLang="en-US" sz="3200" b="1">
                <a:solidFill>
                  <a:srgbClr val="000000"/>
                </a:solidFill>
                <a:latin typeface="Courier New" pitchFamily="49" charset="0"/>
              </a:rPr>
              <a:t>, </a:t>
            </a:r>
            <a:r>
              <a:rPr lang="en-US" altLang="en-US" sz="3200" b="1">
                <a:solidFill>
                  <a:srgbClr val="8F01B8"/>
                </a:solidFill>
                <a:latin typeface="Courier New" pitchFamily="49" charset="0"/>
              </a:rPr>
              <a:t>Speaker</a:t>
            </a:r>
            <a:r>
              <a:rPr lang="en-US" altLang="en-US" sz="3200" b="1">
                <a:solidFill>
                  <a:srgbClr val="000000"/>
                </a:solidFill>
                <a:latin typeface="Courier New" pitchFamily="49" charset="0"/>
              </a:rPr>
              <a:t> ).</a:t>
            </a:r>
          </a:p>
        </p:txBody>
      </p:sp>
      <p:sp>
        <p:nvSpPr>
          <p:cNvPr id="44038" name="Text Box 39"/>
          <p:cNvSpPr txBox="1">
            <a:spLocks noChangeArrowheads="1"/>
          </p:cNvSpPr>
          <p:nvPr/>
        </p:nvSpPr>
        <p:spPr bwMode="auto">
          <a:xfrm>
            <a:off x="339725" y="2557463"/>
            <a:ext cx="364013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600">
                <a:solidFill>
                  <a:srgbClr val="0000FF"/>
                </a:solidFill>
              </a:rPr>
              <a:t>This will be a fully-instantiated parse tree of logical operators, truth literals, and </a:t>
            </a:r>
            <a:r>
              <a:rPr lang="en-US" altLang="en-US" sz="1600" b="1" i="1">
                <a:solidFill>
                  <a:srgbClr val="0000FF"/>
                </a:solidFill>
              </a:rPr>
              <a:t>integers representing </a:t>
            </a:r>
            <a:r>
              <a:rPr lang="en-US" altLang="en-US" sz="1600" b="1" i="1" u="sng">
                <a:solidFill>
                  <a:srgbClr val="0000FF"/>
                </a:solidFill>
              </a:rPr>
              <a:t>logical</a:t>
            </a:r>
            <a:r>
              <a:rPr lang="en-US" altLang="en-US" sz="1600" b="1" i="1">
                <a:solidFill>
                  <a:srgbClr val="0000FF"/>
                </a:solidFill>
              </a:rPr>
              <a:t> variables</a:t>
            </a:r>
            <a:r>
              <a:rPr lang="en-US" altLang="en-US" sz="1600">
                <a:solidFill>
                  <a:srgbClr val="0000FF"/>
                </a:solidFill>
              </a:rPr>
              <a:t>.</a:t>
            </a:r>
          </a:p>
        </p:txBody>
      </p:sp>
      <p:sp>
        <p:nvSpPr>
          <p:cNvPr id="44039" name="Line 40"/>
          <p:cNvSpPr>
            <a:spLocks noChangeShapeType="1"/>
          </p:cNvSpPr>
          <p:nvPr/>
        </p:nvSpPr>
        <p:spPr bwMode="auto">
          <a:xfrm flipH="1" flipV="1">
            <a:off x="5291138" y="2109788"/>
            <a:ext cx="922337" cy="261937"/>
          </a:xfrm>
          <a:prstGeom prst="line">
            <a:avLst/>
          </a:prstGeom>
          <a:noFill/>
          <a:ln w="19050">
            <a:solidFill>
              <a:srgbClr val="8F01B8"/>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44040" name="Rectangle 41"/>
          <p:cNvSpPr>
            <a:spLocks noChangeArrowheads="1"/>
          </p:cNvSpPr>
          <p:nvPr/>
        </p:nvSpPr>
        <p:spPr bwMode="auto">
          <a:xfrm>
            <a:off x="6164263" y="2368550"/>
            <a:ext cx="1343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600">
                <a:solidFill>
                  <a:srgbClr val="8F01B8"/>
                </a:solidFill>
              </a:rPr>
              <a:t>This could be</a:t>
            </a:r>
            <a:endParaRPr lang="en-US" altLang="en-US" sz="1600" b="1">
              <a:solidFill>
                <a:srgbClr val="8F01B8"/>
              </a:solidFill>
              <a:latin typeface="Courier New" pitchFamily="49" charset="0"/>
            </a:endParaRPr>
          </a:p>
        </p:txBody>
      </p:sp>
      <p:sp>
        <p:nvSpPr>
          <p:cNvPr id="44041" name="Rectangle 43"/>
          <p:cNvSpPr>
            <a:spLocks noChangeArrowheads="1"/>
          </p:cNvSpPr>
          <p:nvPr/>
        </p:nvSpPr>
        <p:spPr bwMode="auto">
          <a:xfrm>
            <a:off x="7461250" y="2347913"/>
            <a:ext cx="915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600" b="1">
                <a:solidFill>
                  <a:srgbClr val="000000"/>
                </a:solidFill>
                <a:latin typeface="Courier New" pitchFamily="49" charset="0"/>
              </a:rPr>
              <a:t>knight</a:t>
            </a:r>
          </a:p>
        </p:txBody>
      </p:sp>
      <p:sp>
        <p:nvSpPr>
          <p:cNvPr id="44042" name="Rectangle 44"/>
          <p:cNvSpPr>
            <a:spLocks noChangeArrowheads="1"/>
          </p:cNvSpPr>
          <p:nvPr/>
        </p:nvSpPr>
        <p:spPr bwMode="auto">
          <a:xfrm>
            <a:off x="7518400" y="2592388"/>
            <a:ext cx="793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600" b="1">
                <a:solidFill>
                  <a:srgbClr val="000000"/>
                </a:solidFill>
                <a:latin typeface="Courier New" pitchFamily="49" charset="0"/>
              </a:rPr>
              <a:t>knave</a:t>
            </a:r>
          </a:p>
        </p:txBody>
      </p:sp>
      <p:sp>
        <p:nvSpPr>
          <p:cNvPr id="44043" name="Rectangle 45"/>
          <p:cNvSpPr>
            <a:spLocks noChangeArrowheads="1"/>
          </p:cNvSpPr>
          <p:nvPr/>
        </p:nvSpPr>
        <p:spPr bwMode="auto">
          <a:xfrm>
            <a:off x="7519988" y="2106613"/>
            <a:ext cx="793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600" b="1">
                <a:solidFill>
                  <a:srgbClr val="000000"/>
                </a:solidFill>
                <a:latin typeface="Courier New" pitchFamily="49" charset="0"/>
              </a:rPr>
              <a:t>human</a:t>
            </a:r>
          </a:p>
        </p:txBody>
      </p:sp>
      <p:sp>
        <p:nvSpPr>
          <p:cNvPr id="44044" name="Rectangle 46"/>
          <p:cNvSpPr>
            <a:spLocks noChangeArrowheads="1"/>
          </p:cNvSpPr>
          <p:nvPr/>
        </p:nvSpPr>
        <p:spPr bwMode="auto">
          <a:xfrm>
            <a:off x="5154613" y="2982913"/>
            <a:ext cx="3613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600">
                <a:solidFill>
                  <a:srgbClr val="8F01B8"/>
                </a:solidFill>
              </a:rPr>
              <a:t>Your </a:t>
            </a:r>
            <a:r>
              <a:rPr lang="en-US" altLang="en-US" sz="1600" b="1">
                <a:solidFill>
                  <a:srgbClr val="000000"/>
                </a:solidFill>
                <a:latin typeface="Courier New" pitchFamily="49" charset="0"/>
              </a:rPr>
              <a:t>id</a:t>
            </a:r>
            <a:r>
              <a:rPr lang="en-US" altLang="en-US" sz="1600">
                <a:solidFill>
                  <a:srgbClr val="8F01B8"/>
                </a:solidFill>
              </a:rPr>
              <a:t> predicate should be able to both </a:t>
            </a:r>
            <a:r>
              <a:rPr lang="en-US" altLang="en-US" sz="1600" b="1" i="1">
                <a:solidFill>
                  <a:srgbClr val="8F01B8"/>
                </a:solidFill>
              </a:rPr>
              <a:t>check </a:t>
            </a:r>
            <a:r>
              <a:rPr lang="en-US" altLang="en-US" sz="1600">
                <a:solidFill>
                  <a:srgbClr val="8F01B8"/>
                </a:solidFill>
              </a:rPr>
              <a:t>and </a:t>
            </a:r>
            <a:r>
              <a:rPr lang="en-US" altLang="en-US" sz="1600" b="1" i="1">
                <a:solidFill>
                  <a:srgbClr val="8F01B8"/>
                </a:solidFill>
              </a:rPr>
              <a:t>generate</a:t>
            </a:r>
            <a:r>
              <a:rPr lang="en-US" altLang="en-US" sz="1600">
                <a:solidFill>
                  <a:srgbClr val="8F01B8"/>
                </a:solidFill>
              </a:rPr>
              <a:t> appropriate types…</a:t>
            </a:r>
            <a:endParaRPr lang="en-US" altLang="en-US" sz="1600" b="1">
              <a:solidFill>
                <a:srgbClr val="8F01B8"/>
              </a:solidFill>
              <a:latin typeface="Courier New" pitchFamily="49" charset="0"/>
            </a:endParaRPr>
          </a:p>
        </p:txBody>
      </p:sp>
      <p:sp>
        <p:nvSpPr>
          <p:cNvPr id="44045" name="Rectangle 48"/>
          <p:cNvSpPr>
            <a:spLocks noChangeArrowheads="1"/>
          </p:cNvSpPr>
          <p:nvPr/>
        </p:nvSpPr>
        <p:spPr bwMode="auto">
          <a:xfrm>
            <a:off x="3417888" y="4532313"/>
            <a:ext cx="1751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spcBef>
                <a:spcPct val="0"/>
              </a:spcBef>
            </a:pPr>
            <a:r>
              <a:rPr lang="en-US" altLang="en-US" b="1">
                <a:solidFill>
                  <a:srgbClr val="000000"/>
                </a:solidFill>
                <a:latin typeface="Calibri" pitchFamily="34" charset="0"/>
              </a:rPr>
              <a:t>id( </a:t>
            </a:r>
            <a:r>
              <a:rPr lang="en-US" altLang="en-US" b="1">
                <a:solidFill>
                  <a:srgbClr val="C00000"/>
                </a:solidFill>
                <a:latin typeface="Calibri" pitchFamily="34" charset="0"/>
              </a:rPr>
              <a:t>1</a:t>
            </a:r>
            <a:r>
              <a:rPr lang="en-US" altLang="en-US" b="1">
                <a:solidFill>
                  <a:srgbClr val="000000"/>
                </a:solidFill>
                <a:latin typeface="Calibri" pitchFamily="34" charset="0"/>
              </a:rPr>
              <a:t>, Who ).</a:t>
            </a:r>
          </a:p>
        </p:txBody>
      </p:sp>
      <p:sp>
        <p:nvSpPr>
          <p:cNvPr id="44046" name="Rectangle 49"/>
          <p:cNvSpPr>
            <a:spLocks noChangeArrowheads="1"/>
          </p:cNvSpPr>
          <p:nvPr/>
        </p:nvSpPr>
        <p:spPr bwMode="auto">
          <a:xfrm>
            <a:off x="1457325" y="5802313"/>
            <a:ext cx="3671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b="1">
                <a:solidFill>
                  <a:srgbClr val="000000"/>
                </a:solidFill>
                <a:latin typeface="Calibri" pitchFamily="34" charset="0"/>
              </a:rPr>
              <a:t>id( </a:t>
            </a:r>
            <a:r>
              <a:rPr lang="en-US" altLang="en-US" b="1">
                <a:solidFill>
                  <a:srgbClr val="0000FF"/>
                </a:solidFill>
                <a:latin typeface="Calibri" pitchFamily="34" charset="0"/>
              </a:rPr>
              <a:t>[and, </a:t>
            </a:r>
            <a:r>
              <a:rPr lang="en-US" altLang="en-US" b="1">
                <a:solidFill>
                  <a:srgbClr val="8F01B8"/>
                </a:solidFill>
                <a:latin typeface="Calibri" pitchFamily="34" charset="0"/>
              </a:rPr>
              <a:t>2</a:t>
            </a:r>
            <a:r>
              <a:rPr lang="en-US" altLang="en-US" b="1">
                <a:solidFill>
                  <a:srgbClr val="0000FF"/>
                </a:solidFill>
                <a:latin typeface="Calibri" pitchFamily="34" charset="0"/>
              </a:rPr>
              <a:t>, [not, </a:t>
            </a:r>
            <a:r>
              <a:rPr lang="en-US" altLang="en-US" b="1">
                <a:solidFill>
                  <a:srgbClr val="8F01B8"/>
                </a:solidFill>
                <a:latin typeface="Calibri" pitchFamily="34" charset="0"/>
              </a:rPr>
              <a:t>2</a:t>
            </a:r>
            <a:r>
              <a:rPr lang="en-US" altLang="en-US" b="1">
                <a:solidFill>
                  <a:srgbClr val="0000FF"/>
                </a:solidFill>
                <a:latin typeface="Calibri" pitchFamily="34" charset="0"/>
              </a:rPr>
              <a:t>]]</a:t>
            </a:r>
            <a:r>
              <a:rPr lang="en-US" altLang="en-US" b="1">
                <a:solidFill>
                  <a:srgbClr val="000000"/>
                </a:solidFill>
                <a:latin typeface="Calibri" pitchFamily="34" charset="0"/>
              </a:rPr>
              <a:t>, Who ).</a:t>
            </a:r>
          </a:p>
        </p:txBody>
      </p:sp>
      <p:sp>
        <p:nvSpPr>
          <p:cNvPr id="44047" name="Rectangle 50"/>
          <p:cNvSpPr>
            <a:spLocks noChangeArrowheads="1"/>
          </p:cNvSpPr>
          <p:nvPr/>
        </p:nvSpPr>
        <p:spPr bwMode="auto">
          <a:xfrm>
            <a:off x="709613" y="5176838"/>
            <a:ext cx="4419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spcBef>
                <a:spcPct val="0"/>
              </a:spcBef>
            </a:pPr>
            <a:r>
              <a:rPr lang="en-US" altLang="en-US" b="1">
                <a:solidFill>
                  <a:srgbClr val="000000"/>
                </a:solidFill>
                <a:latin typeface="Calibri" pitchFamily="34" charset="0"/>
              </a:rPr>
              <a:t>id( </a:t>
            </a:r>
            <a:r>
              <a:rPr lang="en-US" altLang="en-US" b="1">
                <a:solidFill>
                  <a:srgbClr val="0000FF"/>
                </a:solidFill>
                <a:latin typeface="Calibri" pitchFamily="34" charset="0"/>
              </a:rPr>
              <a:t>[ifthen, </a:t>
            </a:r>
            <a:r>
              <a:rPr lang="en-US" altLang="en-US" b="1">
                <a:solidFill>
                  <a:srgbClr val="C00000"/>
                </a:solidFill>
                <a:latin typeface="Calibri" pitchFamily="34" charset="0"/>
              </a:rPr>
              <a:t>1</a:t>
            </a:r>
            <a:r>
              <a:rPr lang="en-US" altLang="en-US" b="1">
                <a:solidFill>
                  <a:srgbClr val="0000FF"/>
                </a:solidFill>
                <a:latin typeface="Calibri" pitchFamily="34" charset="0"/>
              </a:rPr>
              <a:t>,[ifthen, </a:t>
            </a:r>
            <a:r>
              <a:rPr lang="en-US" altLang="en-US" b="1">
                <a:solidFill>
                  <a:srgbClr val="8F01B8"/>
                </a:solidFill>
                <a:latin typeface="Calibri" pitchFamily="34" charset="0"/>
              </a:rPr>
              <a:t>2</a:t>
            </a:r>
            <a:r>
              <a:rPr lang="en-US" altLang="en-US" b="1">
                <a:solidFill>
                  <a:srgbClr val="0000FF"/>
                </a:solidFill>
                <a:latin typeface="Calibri" pitchFamily="34" charset="0"/>
              </a:rPr>
              <a:t>, </a:t>
            </a:r>
            <a:r>
              <a:rPr lang="en-US" altLang="en-US" b="1">
                <a:solidFill>
                  <a:srgbClr val="C00000"/>
                </a:solidFill>
                <a:latin typeface="Calibri" pitchFamily="34" charset="0"/>
              </a:rPr>
              <a:t>1</a:t>
            </a:r>
            <a:r>
              <a:rPr lang="en-US" altLang="en-US" b="1">
                <a:solidFill>
                  <a:srgbClr val="0000FF"/>
                </a:solidFill>
                <a:latin typeface="Calibri" pitchFamily="34" charset="0"/>
              </a:rPr>
              <a:t>]</a:t>
            </a:r>
            <a:r>
              <a:rPr lang="en-US" altLang="en-US" b="1">
                <a:solidFill>
                  <a:srgbClr val="000000"/>
                </a:solidFill>
                <a:latin typeface="Calibri" pitchFamily="34" charset="0"/>
              </a:rPr>
              <a:t>,</a:t>
            </a:r>
            <a:r>
              <a:rPr lang="en-US" altLang="en-US" b="1">
                <a:solidFill>
                  <a:srgbClr val="0000FF"/>
                </a:solidFill>
                <a:latin typeface="Calibri" pitchFamily="34" charset="0"/>
              </a:rPr>
              <a:t> </a:t>
            </a:r>
            <a:r>
              <a:rPr lang="en-US" altLang="en-US" b="1">
                <a:solidFill>
                  <a:srgbClr val="000000"/>
                </a:solidFill>
                <a:latin typeface="Calibri" pitchFamily="34" charset="0"/>
              </a:rPr>
              <a:t>Who ).</a:t>
            </a:r>
          </a:p>
        </p:txBody>
      </p:sp>
      <p:sp>
        <p:nvSpPr>
          <p:cNvPr id="44048" name="Rectangle 52"/>
          <p:cNvSpPr>
            <a:spLocks noChangeArrowheads="1"/>
          </p:cNvSpPr>
          <p:nvPr/>
        </p:nvSpPr>
        <p:spPr bwMode="auto">
          <a:xfrm rot="751348">
            <a:off x="6479694" y="4786312"/>
            <a:ext cx="947738" cy="415925"/>
          </a:xfrm>
          <a:prstGeom prst="rect">
            <a:avLst/>
          </a:prstGeom>
          <a:solidFill>
            <a:srgbClr val="FFCCCC"/>
          </a:solidFill>
          <a:ln w="9525">
            <a:noFill/>
            <a:miter lim="800000"/>
            <a:headEnd/>
            <a:tailEnd/>
          </a:ln>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2100" b="1">
                <a:solidFill>
                  <a:srgbClr val="000000"/>
                </a:solidFill>
                <a:cs typeface="Times New Roman" pitchFamily="18" charset="0"/>
              </a:rPr>
              <a:t>Demo!</a:t>
            </a:r>
          </a:p>
        </p:txBody>
      </p:sp>
      <p:sp>
        <p:nvSpPr>
          <p:cNvPr id="44049" name="Rectangle 20"/>
          <p:cNvSpPr>
            <a:spLocks noChangeArrowheads="1"/>
          </p:cNvSpPr>
          <p:nvPr/>
        </p:nvSpPr>
        <p:spPr bwMode="auto">
          <a:xfrm>
            <a:off x="6172200" y="5486400"/>
            <a:ext cx="162401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b="1">
                <a:solidFill>
                  <a:srgbClr val="C00000"/>
                </a:solidFill>
                <a:latin typeface="Calibri" pitchFamily="34" charset="0"/>
              </a:rPr>
              <a:t>important pieces?</a:t>
            </a:r>
          </a:p>
          <a:p>
            <a:pPr algn="ctr"/>
            <a:r>
              <a:rPr lang="en-US" altLang="en-US" sz="1500" b="1">
                <a:solidFill>
                  <a:srgbClr val="C00000"/>
                </a:solidFill>
                <a:latin typeface="Calibri" pitchFamily="34" charset="0"/>
              </a:rPr>
              <a:t>base cases?</a:t>
            </a:r>
            <a:endParaRPr lang="en-US" altLang="en-US" sz="1500">
              <a:solidFill>
                <a:srgbClr val="C00000"/>
              </a:solidFill>
              <a:latin typeface="Calibri" pitchFamily="34" charset="0"/>
            </a:endParaRPr>
          </a:p>
        </p:txBody>
      </p:sp>
    </p:spTree>
    <p:extLst>
      <p:ext uri="{BB962C8B-B14F-4D97-AF65-F5344CB8AC3E}">
        <p14:creationId xmlns:p14="http://schemas.microsoft.com/office/powerpoint/2010/main" val="32435646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299244" y="960304"/>
            <a:ext cx="8607690" cy="1241029"/>
          </a:xfrm>
          <a:prstGeom prst="roundRect">
            <a:avLst/>
          </a:prstGeom>
          <a:solidFill>
            <a:srgbClr val="E7F6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ndParaRPr>
          </a:p>
        </p:txBody>
      </p:sp>
      <p:sp>
        <p:nvSpPr>
          <p:cNvPr id="45058" name="Text Box 5"/>
          <p:cNvSpPr txBox="1">
            <a:spLocks noChangeArrowheads="1"/>
          </p:cNvSpPr>
          <p:nvPr/>
        </p:nvSpPr>
        <p:spPr bwMode="auto">
          <a:xfrm>
            <a:off x="2646363" y="107598"/>
            <a:ext cx="3930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dirty="0" smtClean="0">
                <a:solidFill>
                  <a:srgbClr val="000000"/>
                </a:solidFill>
                <a:latin typeface="Cambria" panose="02040503050406030204" pitchFamily="18" charset="0"/>
              </a:rPr>
              <a:t>Getting started…</a:t>
            </a:r>
            <a:endParaRPr lang="en-US" altLang="en-US" sz="3600" dirty="0">
              <a:solidFill>
                <a:srgbClr val="000000"/>
              </a:solidFill>
              <a:latin typeface="Cambria" panose="02040503050406030204" pitchFamily="18" charset="0"/>
            </a:endParaRPr>
          </a:p>
        </p:txBody>
      </p:sp>
      <p:sp>
        <p:nvSpPr>
          <p:cNvPr id="45059" name="Rectangle 48"/>
          <p:cNvSpPr>
            <a:spLocks noChangeArrowheads="1"/>
          </p:cNvSpPr>
          <p:nvPr/>
        </p:nvSpPr>
        <p:spPr bwMode="auto">
          <a:xfrm>
            <a:off x="460375" y="1281113"/>
            <a:ext cx="3460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latin typeface="Courier New" pitchFamily="49" charset="0"/>
              </a:rPr>
              <a:t>f</a:t>
            </a:r>
          </a:p>
        </p:txBody>
      </p:sp>
      <p:sp>
        <p:nvSpPr>
          <p:cNvPr id="45060" name="Rectangle 50"/>
          <p:cNvSpPr>
            <a:spLocks noChangeArrowheads="1"/>
          </p:cNvSpPr>
          <p:nvPr/>
        </p:nvSpPr>
        <p:spPr bwMode="auto">
          <a:xfrm>
            <a:off x="896938" y="2754313"/>
            <a:ext cx="15124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dirty="0" err="1">
                <a:solidFill>
                  <a:srgbClr val="000000"/>
                </a:solidFill>
                <a:latin typeface="Calibri" panose="020F0502020204030204" pitchFamily="34" charset="0"/>
                <a:cs typeface="Arial" pitchFamily="34" charset="0"/>
              </a:rPr>
              <a:t>noVars</a:t>
            </a:r>
            <a:r>
              <a:rPr lang="en-US" altLang="en-US" sz="1800" b="1" dirty="0">
                <a:solidFill>
                  <a:srgbClr val="000000"/>
                </a:solidFill>
                <a:latin typeface="Calibri" panose="020F0502020204030204" pitchFamily="34" charset="0"/>
                <a:cs typeface="Arial" pitchFamily="34" charset="0"/>
              </a:rPr>
              <a:t>( </a:t>
            </a:r>
            <a:r>
              <a:rPr lang="en-US" altLang="en-US" sz="1800" b="1" dirty="0" err="1">
                <a:solidFill>
                  <a:srgbClr val="000000"/>
                </a:solidFill>
                <a:latin typeface="Calibri" panose="020F0502020204030204" pitchFamily="34" charset="0"/>
                <a:cs typeface="Arial" pitchFamily="34" charset="0"/>
              </a:rPr>
              <a:t>Expr</a:t>
            </a:r>
            <a:r>
              <a:rPr lang="en-US" altLang="en-US" sz="1800" b="1" dirty="0">
                <a:solidFill>
                  <a:srgbClr val="000000"/>
                </a:solidFill>
                <a:latin typeface="Calibri" panose="020F0502020204030204" pitchFamily="34" charset="0"/>
                <a:cs typeface="Arial" pitchFamily="34" charset="0"/>
              </a:rPr>
              <a:t> )</a:t>
            </a:r>
          </a:p>
        </p:txBody>
      </p:sp>
      <p:sp>
        <p:nvSpPr>
          <p:cNvPr id="45061" name="Rectangle 48"/>
          <p:cNvSpPr>
            <a:spLocks noChangeArrowheads="1"/>
          </p:cNvSpPr>
          <p:nvPr/>
        </p:nvSpPr>
        <p:spPr bwMode="auto">
          <a:xfrm>
            <a:off x="2209800" y="1281113"/>
            <a:ext cx="13160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latin typeface="Courier New" pitchFamily="49" charset="0"/>
              </a:rPr>
              <a:t>[not,t]</a:t>
            </a:r>
          </a:p>
        </p:txBody>
      </p:sp>
      <p:sp>
        <p:nvSpPr>
          <p:cNvPr id="45062" name="Rectangle 48"/>
          <p:cNvSpPr>
            <a:spLocks noChangeArrowheads="1"/>
          </p:cNvSpPr>
          <p:nvPr/>
        </p:nvSpPr>
        <p:spPr bwMode="auto">
          <a:xfrm>
            <a:off x="6223000" y="1273175"/>
            <a:ext cx="26082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latin typeface="Courier New" pitchFamily="49" charset="0"/>
              </a:rPr>
              <a:t>[and,1,[not,1]]</a:t>
            </a:r>
          </a:p>
        </p:txBody>
      </p:sp>
      <p:sp>
        <p:nvSpPr>
          <p:cNvPr id="45063" name="Rectangle 6"/>
          <p:cNvSpPr>
            <a:spLocks noChangeArrowheads="1"/>
          </p:cNvSpPr>
          <p:nvPr/>
        </p:nvSpPr>
        <p:spPr bwMode="auto">
          <a:xfrm>
            <a:off x="3200400" y="2676525"/>
            <a:ext cx="441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b="1" dirty="0" err="1">
                <a:solidFill>
                  <a:srgbClr val="000000"/>
                </a:solidFill>
                <a:latin typeface="Calibri" panose="020F0502020204030204" pitchFamily="34" charset="0"/>
                <a:cs typeface="Courier New" pitchFamily="49" charset="0"/>
              </a:rPr>
              <a:t>noVars</a:t>
            </a:r>
            <a:r>
              <a:rPr lang="en-US" altLang="en-US" sz="1400" dirty="0">
                <a:solidFill>
                  <a:srgbClr val="000000"/>
                </a:solidFill>
                <a:latin typeface="Calibri" panose="020F0502020204030204" pitchFamily="34" charset="0"/>
                <a:cs typeface="Courier New" pitchFamily="49" charset="0"/>
              </a:rPr>
              <a:t> should be true when </a:t>
            </a:r>
            <a:r>
              <a:rPr lang="en-US" altLang="en-US" sz="1400" b="1" dirty="0" err="1">
                <a:solidFill>
                  <a:srgbClr val="000000"/>
                </a:solidFill>
                <a:latin typeface="Calibri" panose="020F0502020204030204" pitchFamily="34" charset="0"/>
                <a:cs typeface="Courier New" pitchFamily="49" charset="0"/>
              </a:rPr>
              <a:t>Expr</a:t>
            </a:r>
            <a:r>
              <a:rPr lang="en-US" altLang="en-US" sz="1400" b="1" dirty="0">
                <a:solidFill>
                  <a:srgbClr val="000000"/>
                </a:solidFill>
                <a:latin typeface="Calibri" panose="020F0502020204030204" pitchFamily="34" charset="0"/>
                <a:cs typeface="Courier New" pitchFamily="49" charset="0"/>
              </a:rPr>
              <a:t> </a:t>
            </a:r>
            <a:r>
              <a:rPr lang="en-US" altLang="en-US" sz="1400" dirty="0">
                <a:solidFill>
                  <a:srgbClr val="000000"/>
                </a:solidFill>
                <a:latin typeface="Calibri" panose="020F0502020204030204" pitchFamily="34" charset="0"/>
                <a:cs typeface="Courier New" pitchFamily="49" charset="0"/>
              </a:rPr>
              <a:t>has no (logical) variables. It does not need to generate </a:t>
            </a:r>
            <a:r>
              <a:rPr lang="en-US" altLang="en-US" sz="1400" b="1" dirty="0" err="1">
                <a:solidFill>
                  <a:srgbClr val="000000"/>
                </a:solidFill>
                <a:latin typeface="Calibri" panose="020F0502020204030204" pitchFamily="34" charset="0"/>
                <a:cs typeface="Courier New" pitchFamily="49" charset="0"/>
              </a:rPr>
              <a:t>Expr</a:t>
            </a:r>
            <a:r>
              <a:rPr lang="en-US" altLang="en-US" sz="1400" dirty="0">
                <a:solidFill>
                  <a:srgbClr val="000000"/>
                </a:solidFill>
                <a:latin typeface="Calibri" panose="020F0502020204030204" pitchFamily="34" charset="0"/>
                <a:cs typeface="Courier New" pitchFamily="49" charset="0"/>
              </a:rPr>
              <a:t>, only check it.</a:t>
            </a:r>
            <a:endParaRPr lang="en-US" altLang="en-US" sz="1400" b="1" dirty="0">
              <a:solidFill>
                <a:srgbClr val="000000"/>
              </a:solidFill>
              <a:latin typeface="Calibri" panose="020F0502020204030204" pitchFamily="34" charset="0"/>
              <a:cs typeface="Courier New" pitchFamily="49" charset="0"/>
            </a:endParaRPr>
          </a:p>
        </p:txBody>
      </p:sp>
      <p:sp>
        <p:nvSpPr>
          <p:cNvPr id="45064" name="Rectangle 50"/>
          <p:cNvSpPr>
            <a:spLocks noChangeArrowheads="1"/>
          </p:cNvSpPr>
          <p:nvPr/>
        </p:nvSpPr>
        <p:spPr bwMode="auto">
          <a:xfrm>
            <a:off x="381000" y="3581400"/>
            <a:ext cx="2397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000000"/>
                </a:solidFill>
                <a:latin typeface="Courier New" pitchFamily="49" charset="0"/>
                <a:cs typeface="Courier New" pitchFamily="49" charset="0"/>
              </a:rPr>
              <a:t>noVars( f ).</a:t>
            </a:r>
          </a:p>
        </p:txBody>
      </p:sp>
      <p:sp>
        <p:nvSpPr>
          <p:cNvPr id="45065" name="Rectangle 50"/>
          <p:cNvSpPr>
            <a:spLocks noChangeArrowheads="1"/>
          </p:cNvSpPr>
          <p:nvPr/>
        </p:nvSpPr>
        <p:spPr bwMode="auto">
          <a:xfrm>
            <a:off x="385763" y="4144963"/>
            <a:ext cx="2397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000000"/>
                </a:solidFill>
                <a:latin typeface="Courier New" pitchFamily="49" charset="0"/>
                <a:cs typeface="Courier New" pitchFamily="49" charset="0"/>
              </a:rPr>
              <a:t>noVars( t ).</a:t>
            </a:r>
          </a:p>
        </p:txBody>
      </p:sp>
      <p:sp>
        <p:nvSpPr>
          <p:cNvPr id="45066" name="Rectangle 38"/>
          <p:cNvSpPr>
            <a:spLocks noChangeArrowheads="1"/>
          </p:cNvSpPr>
          <p:nvPr/>
        </p:nvSpPr>
        <p:spPr bwMode="auto">
          <a:xfrm rot="-5400000">
            <a:off x="-54769" y="3950494"/>
            <a:ext cx="7080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a:solidFill>
                  <a:srgbClr val="000000"/>
                </a:solidFill>
              </a:rPr>
              <a:t>Base Cases</a:t>
            </a:r>
          </a:p>
        </p:txBody>
      </p:sp>
      <p:sp>
        <p:nvSpPr>
          <p:cNvPr id="45067" name="Rectangle 39"/>
          <p:cNvSpPr>
            <a:spLocks noChangeArrowheads="1"/>
          </p:cNvSpPr>
          <p:nvPr/>
        </p:nvSpPr>
        <p:spPr bwMode="auto">
          <a:xfrm>
            <a:off x="874713" y="6429375"/>
            <a:ext cx="2809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solidFill>
                  <a:srgbClr val="000000"/>
                </a:solidFill>
              </a:rPr>
              <a:t>What will the 2</a:t>
            </a:r>
            <a:r>
              <a:rPr lang="en-US" altLang="en-US" sz="1200" baseline="30000">
                <a:solidFill>
                  <a:srgbClr val="000000"/>
                </a:solidFill>
              </a:rPr>
              <a:t>nd</a:t>
            </a:r>
            <a:r>
              <a:rPr lang="en-US" altLang="en-US" sz="1200">
                <a:solidFill>
                  <a:srgbClr val="000000"/>
                </a:solidFill>
              </a:rPr>
              <a:t> recursive case look like?</a:t>
            </a:r>
          </a:p>
        </p:txBody>
      </p:sp>
      <p:sp>
        <p:nvSpPr>
          <p:cNvPr id="45068" name="Rectangle 48"/>
          <p:cNvSpPr>
            <a:spLocks noChangeArrowheads="1"/>
          </p:cNvSpPr>
          <p:nvPr/>
        </p:nvSpPr>
        <p:spPr bwMode="auto">
          <a:xfrm>
            <a:off x="1295400" y="1281113"/>
            <a:ext cx="3460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latin typeface="Courier New" pitchFamily="49" charset="0"/>
              </a:rPr>
              <a:t>1</a:t>
            </a:r>
          </a:p>
        </p:txBody>
      </p:sp>
      <p:sp>
        <p:nvSpPr>
          <p:cNvPr id="45069" name="Rectangle 50"/>
          <p:cNvSpPr>
            <a:spLocks noChangeArrowheads="1"/>
          </p:cNvSpPr>
          <p:nvPr/>
        </p:nvSpPr>
        <p:spPr bwMode="auto">
          <a:xfrm>
            <a:off x="381000" y="4706938"/>
            <a:ext cx="46089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dirty="0" err="1">
                <a:solidFill>
                  <a:srgbClr val="000000"/>
                </a:solidFill>
                <a:latin typeface="Courier New" pitchFamily="49" charset="0"/>
                <a:cs typeface="Courier New" pitchFamily="49" charset="0"/>
              </a:rPr>
              <a:t>noVars</a:t>
            </a:r>
            <a:r>
              <a:rPr lang="en-US" altLang="en-US" b="1" dirty="0">
                <a:solidFill>
                  <a:srgbClr val="000000"/>
                </a:solidFill>
                <a:latin typeface="Courier New" pitchFamily="49" charset="0"/>
                <a:cs typeface="Courier New" pitchFamily="49" charset="0"/>
              </a:rPr>
              <a:t>( [ not, </a:t>
            </a:r>
            <a:r>
              <a:rPr lang="en-US" altLang="en-US" b="1" dirty="0" smtClean="0">
                <a:solidFill>
                  <a:srgbClr val="000000"/>
                </a:solidFill>
                <a:latin typeface="Courier New" pitchFamily="49" charset="0"/>
                <a:cs typeface="Courier New" pitchFamily="49" charset="0"/>
              </a:rPr>
              <a:t>SE </a:t>
            </a:r>
            <a:r>
              <a:rPr lang="en-US" altLang="en-US" b="1" dirty="0">
                <a:solidFill>
                  <a:srgbClr val="000000"/>
                </a:solidFill>
                <a:latin typeface="Courier New" pitchFamily="49" charset="0"/>
                <a:cs typeface="Courier New" pitchFamily="49" charset="0"/>
              </a:rPr>
              <a:t>] ) :-</a:t>
            </a:r>
          </a:p>
        </p:txBody>
      </p:sp>
      <p:sp>
        <p:nvSpPr>
          <p:cNvPr id="45070" name="Rectangle 50"/>
          <p:cNvSpPr>
            <a:spLocks noChangeArrowheads="1"/>
          </p:cNvSpPr>
          <p:nvPr/>
        </p:nvSpPr>
        <p:spPr bwMode="auto">
          <a:xfrm>
            <a:off x="381000" y="5268913"/>
            <a:ext cx="16589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000000"/>
                </a:solidFill>
                <a:latin typeface="Courier New" pitchFamily="49" charset="0"/>
                <a:cs typeface="Courier New" pitchFamily="49" charset="0"/>
              </a:rPr>
              <a:t>noVars( </a:t>
            </a:r>
          </a:p>
        </p:txBody>
      </p:sp>
      <p:sp>
        <p:nvSpPr>
          <p:cNvPr id="45071" name="Rectangle 48"/>
          <p:cNvSpPr>
            <a:spLocks noChangeArrowheads="1"/>
          </p:cNvSpPr>
          <p:nvPr/>
        </p:nvSpPr>
        <p:spPr bwMode="auto">
          <a:xfrm>
            <a:off x="3990975" y="1273175"/>
            <a:ext cx="163988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latin typeface="Courier New" pitchFamily="49" charset="0"/>
              </a:rPr>
              <a:t>[iff,1,2]</a:t>
            </a:r>
          </a:p>
        </p:txBody>
      </p:sp>
      <p:sp>
        <p:nvSpPr>
          <p:cNvPr id="45072" name="Rectangle 6"/>
          <p:cNvSpPr>
            <a:spLocks noChangeArrowheads="1"/>
          </p:cNvSpPr>
          <p:nvPr/>
        </p:nvSpPr>
        <p:spPr bwMode="auto">
          <a:xfrm>
            <a:off x="2425700" y="1806575"/>
            <a:ext cx="431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dirty="0">
                <a:latin typeface="Cambria" pitchFamily="18" charset="0"/>
                <a:cs typeface="Arial" pitchFamily="34" charset="0"/>
              </a:rPr>
              <a:t>Here are five example </a:t>
            </a:r>
            <a:r>
              <a:rPr lang="en-US" altLang="en-US" sz="1400" b="1" dirty="0" err="1">
                <a:latin typeface="Courier New" pitchFamily="49" charset="0"/>
                <a:cs typeface="Courier New" pitchFamily="49" charset="0"/>
              </a:rPr>
              <a:t>Expr</a:t>
            </a:r>
            <a:r>
              <a:rPr lang="en-US" altLang="en-US" sz="1400" dirty="0" err="1">
                <a:latin typeface="Cambria" pitchFamily="18" charset="0"/>
                <a:cs typeface="Arial" pitchFamily="34" charset="0"/>
              </a:rPr>
              <a:t>s</a:t>
            </a:r>
            <a:endParaRPr lang="en-US" altLang="en-US" sz="1400" b="1" dirty="0">
              <a:latin typeface="Cambria" pitchFamily="18" charset="0"/>
              <a:cs typeface="Arial" pitchFamily="34" charset="0"/>
            </a:endParaRPr>
          </a:p>
        </p:txBody>
      </p:sp>
      <p:cxnSp>
        <p:nvCxnSpPr>
          <p:cNvPr id="45073" name="Straight Connector 32"/>
          <p:cNvCxnSpPr>
            <a:cxnSpLocks noChangeShapeType="1"/>
          </p:cNvCxnSpPr>
          <p:nvPr/>
        </p:nvCxnSpPr>
        <p:spPr bwMode="auto">
          <a:xfrm rot="10800000">
            <a:off x="762000" y="1989138"/>
            <a:ext cx="2209800" cy="158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cxnSp>
        <p:nvCxnSpPr>
          <p:cNvPr id="45074" name="Straight Connector 33"/>
          <p:cNvCxnSpPr>
            <a:cxnSpLocks noChangeShapeType="1"/>
          </p:cNvCxnSpPr>
          <p:nvPr/>
        </p:nvCxnSpPr>
        <p:spPr bwMode="auto">
          <a:xfrm rot="10800000">
            <a:off x="6172200" y="1989138"/>
            <a:ext cx="2209800" cy="158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3" name="Rectangle 2"/>
          <p:cNvSpPr/>
          <p:nvPr/>
        </p:nvSpPr>
        <p:spPr>
          <a:xfrm>
            <a:off x="2930489" y="4529667"/>
            <a:ext cx="955711" cy="230832"/>
          </a:xfrm>
          <a:prstGeom prst="rect">
            <a:avLst/>
          </a:prstGeom>
        </p:spPr>
        <p:txBody>
          <a:bodyPr wrap="none">
            <a:spAutoFit/>
          </a:bodyPr>
          <a:lstStyle/>
          <a:p>
            <a:r>
              <a:rPr lang="en-US" altLang="en-US" sz="900" dirty="0" smtClean="0">
                <a:solidFill>
                  <a:srgbClr val="000000"/>
                </a:solidFill>
                <a:latin typeface="Calibri" panose="020F0502020204030204" pitchFamily="34" charset="0"/>
                <a:cs typeface="Courier New" pitchFamily="49" charset="0"/>
              </a:rPr>
              <a:t>"</a:t>
            </a:r>
            <a:r>
              <a:rPr lang="en-US" altLang="en-US" sz="900" dirty="0" err="1" smtClean="0">
                <a:solidFill>
                  <a:srgbClr val="000000"/>
                </a:solidFill>
                <a:latin typeface="Calibri" panose="020F0502020204030204" pitchFamily="34" charset="0"/>
                <a:cs typeface="Courier New" pitchFamily="49" charset="0"/>
              </a:rPr>
              <a:t>SubExpression</a:t>
            </a:r>
            <a:r>
              <a:rPr lang="en-US" altLang="en-US" sz="900" dirty="0" smtClean="0">
                <a:solidFill>
                  <a:srgbClr val="000000"/>
                </a:solidFill>
                <a:latin typeface="Calibri" panose="020F0502020204030204" pitchFamily="34" charset="0"/>
                <a:cs typeface="Courier New" pitchFamily="49" charset="0"/>
              </a:rPr>
              <a:t>"</a:t>
            </a:r>
            <a:endParaRPr lang="en-US" sz="900" dirty="0"/>
          </a:p>
        </p:txBody>
      </p:sp>
    </p:spTree>
    <p:extLst>
      <p:ext uri="{BB962C8B-B14F-4D97-AF65-F5344CB8AC3E}">
        <p14:creationId xmlns:p14="http://schemas.microsoft.com/office/powerpoint/2010/main" val="34314248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2" name="Rectangle 50"/>
          <p:cNvSpPr>
            <a:spLocks noChangeArrowheads="1"/>
          </p:cNvSpPr>
          <p:nvPr/>
        </p:nvSpPr>
        <p:spPr bwMode="auto">
          <a:xfrm>
            <a:off x="914400" y="2516187"/>
            <a:ext cx="17779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spcBef>
                <a:spcPct val="0"/>
              </a:spcBef>
            </a:pPr>
            <a:r>
              <a:rPr lang="en-US" altLang="en-US" sz="1800" b="1" dirty="0" err="1">
                <a:solidFill>
                  <a:srgbClr val="000000"/>
                </a:solidFill>
                <a:latin typeface="Calibri" panose="020F0502020204030204" pitchFamily="34" charset="0"/>
                <a:cs typeface="Arial" pitchFamily="34" charset="0"/>
              </a:rPr>
              <a:t>getVar</a:t>
            </a:r>
            <a:r>
              <a:rPr lang="en-US" altLang="en-US" sz="1800" b="1" dirty="0">
                <a:solidFill>
                  <a:srgbClr val="000000"/>
                </a:solidFill>
                <a:latin typeface="Calibri" panose="020F0502020204030204" pitchFamily="34" charset="0"/>
                <a:cs typeface="Arial" pitchFamily="34" charset="0"/>
              </a:rPr>
              <a:t>( </a:t>
            </a:r>
            <a:r>
              <a:rPr lang="en-US" altLang="en-US" sz="1800" b="1" dirty="0" err="1">
                <a:solidFill>
                  <a:srgbClr val="000000"/>
                </a:solidFill>
                <a:latin typeface="Calibri" panose="020F0502020204030204" pitchFamily="34" charset="0"/>
                <a:cs typeface="Arial" pitchFamily="34" charset="0"/>
              </a:rPr>
              <a:t>Expr</a:t>
            </a:r>
            <a:r>
              <a:rPr lang="en-US" altLang="en-US" sz="1800" b="1" dirty="0">
                <a:solidFill>
                  <a:srgbClr val="000000"/>
                </a:solidFill>
                <a:latin typeface="Calibri" panose="020F0502020204030204" pitchFamily="34" charset="0"/>
                <a:cs typeface="Arial" pitchFamily="34" charset="0"/>
              </a:rPr>
              <a:t>,  N )</a:t>
            </a:r>
          </a:p>
        </p:txBody>
      </p:sp>
      <p:sp>
        <p:nvSpPr>
          <p:cNvPr id="47113" name="Rectangle 6"/>
          <p:cNvSpPr>
            <a:spLocks noChangeArrowheads="1"/>
          </p:cNvSpPr>
          <p:nvPr/>
        </p:nvSpPr>
        <p:spPr bwMode="auto">
          <a:xfrm>
            <a:off x="3057448" y="2438400"/>
            <a:ext cx="5486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b="1">
                <a:solidFill>
                  <a:srgbClr val="000000"/>
                </a:solidFill>
                <a:latin typeface="Calibri" panose="020F0502020204030204" pitchFamily="34" charset="0"/>
                <a:cs typeface="Courier New" pitchFamily="49" charset="0"/>
              </a:rPr>
              <a:t>getVar</a:t>
            </a:r>
            <a:r>
              <a:rPr lang="en-US" altLang="en-US" sz="1400">
                <a:solidFill>
                  <a:srgbClr val="000000"/>
                </a:solidFill>
                <a:latin typeface="Calibri" panose="020F0502020204030204" pitchFamily="34" charset="0"/>
                <a:cs typeface="Courier New" pitchFamily="49" charset="0"/>
              </a:rPr>
              <a:t> should be true when </a:t>
            </a:r>
            <a:r>
              <a:rPr lang="en-US" altLang="en-US" sz="1400" b="1">
                <a:solidFill>
                  <a:srgbClr val="000000"/>
                </a:solidFill>
                <a:latin typeface="Calibri" panose="020F0502020204030204" pitchFamily="34" charset="0"/>
                <a:cs typeface="Courier New" pitchFamily="49" charset="0"/>
              </a:rPr>
              <a:t>Expr </a:t>
            </a:r>
            <a:r>
              <a:rPr lang="en-US" altLang="en-US" sz="1400">
                <a:solidFill>
                  <a:srgbClr val="000000"/>
                </a:solidFill>
                <a:latin typeface="Calibri" panose="020F0502020204030204" pitchFamily="34" charset="0"/>
                <a:cs typeface="Courier New" pitchFamily="49" charset="0"/>
              </a:rPr>
              <a:t>does have a (logical) variable. It should bind </a:t>
            </a:r>
            <a:r>
              <a:rPr lang="en-US" altLang="en-US" sz="1400" b="1">
                <a:solidFill>
                  <a:srgbClr val="000000"/>
                </a:solidFill>
                <a:latin typeface="Calibri" panose="020F0502020204030204" pitchFamily="34" charset="0"/>
                <a:cs typeface="Courier New" pitchFamily="49" charset="0"/>
              </a:rPr>
              <a:t>N</a:t>
            </a:r>
            <a:r>
              <a:rPr lang="en-US" altLang="en-US" sz="1400">
                <a:solidFill>
                  <a:srgbClr val="000000"/>
                </a:solidFill>
                <a:latin typeface="Calibri" panose="020F0502020204030204" pitchFamily="34" charset="0"/>
                <a:cs typeface="Courier New" pitchFamily="49" charset="0"/>
              </a:rPr>
              <a:t> to an integer that represents one such (logical) variable. </a:t>
            </a:r>
            <a:endParaRPr lang="en-US" altLang="en-US" sz="1400" b="1">
              <a:solidFill>
                <a:srgbClr val="000000"/>
              </a:solidFill>
              <a:latin typeface="Calibri" panose="020F0502020204030204" pitchFamily="34" charset="0"/>
              <a:cs typeface="Courier New" pitchFamily="49" charset="0"/>
            </a:endParaRPr>
          </a:p>
        </p:txBody>
      </p:sp>
      <p:sp>
        <p:nvSpPr>
          <p:cNvPr id="47115" name="Rectangle 50"/>
          <p:cNvSpPr>
            <a:spLocks noChangeArrowheads="1"/>
          </p:cNvSpPr>
          <p:nvPr/>
        </p:nvSpPr>
        <p:spPr bwMode="auto">
          <a:xfrm>
            <a:off x="304800" y="3516313"/>
            <a:ext cx="5715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000000"/>
                </a:solidFill>
                <a:latin typeface="Courier New" pitchFamily="49" charset="0"/>
                <a:cs typeface="Courier New" pitchFamily="49" charset="0"/>
              </a:rPr>
              <a:t>getVar( N, N ) :- number( N ).</a:t>
            </a:r>
          </a:p>
        </p:txBody>
      </p:sp>
      <p:sp>
        <p:nvSpPr>
          <p:cNvPr id="47116" name="Rectangle 38"/>
          <p:cNvSpPr>
            <a:spLocks noChangeArrowheads="1"/>
          </p:cNvSpPr>
          <p:nvPr/>
        </p:nvSpPr>
        <p:spPr bwMode="auto">
          <a:xfrm>
            <a:off x="519113" y="3305175"/>
            <a:ext cx="12398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dirty="0">
                <a:solidFill>
                  <a:srgbClr val="000000"/>
                </a:solidFill>
              </a:rPr>
              <a:t>Base Case</a:t>
            </a:r>
          </a:p>
        </p:txBody>
      </p:sp>
      <p:sp>
        <p:nvSpPr>
          <p:cNvPr id="47117" name="Rectangle 38"/>
          <p:cNvSpPr>
            <a:spLocks noChangeArrowheads="1"/>
          </p:cNvSpPr>
          <p:nvPr/>
        </p:nvSpPr>
        <p:spPr bwMode="auto">
          <a:xfrm>
            <a:off x="6059884" y="3516489"/>
            <a:ext cx="29317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dirty="0" smtClean="0">
                <a:solidFill>
                  <a:srgbClr val="000000"/>
                </a:solidFill>
                <a:latin typeface="Calibri" panose="020F0502020204030204" pitchFamily="34" charset="0"/>
              </a:rPr>
              <a:t>if </a:t>
            </a:r>
            <a:r>
              <a:rPr lang="en-US" altLang="en-US" sz="1200" dirty="0">
                <a:solidFill>
                  <a:srgbClr val="000000"/>
                </a:solidFill>
                <a:latin typeface="Calibri" panose="020F0502020204030204" pitchFamily="34" charset="0"/>
              </a:rPr>
              <a:t>N is a </a:t>
            </a:r>
            <a:r>
              <a:rPr lang="en-US" altLang="en-US" sz="1200" dirty="0" smtClean="0">
                <a:solidFill>
                  <a:srgbClr val="000000"/>
                </a:solidFill>
                <a:latin typeface="Calibri" panose="020F0502020204030204" pitchFamily="34" charset="0"/>
              </a:rPr>
              <a:t>number, then N is a variable                    (for our Prolog expressions, this is true!)</a:t>
            </a:r>
            <a:endParaRPr lang="en-US" altLang="en-US" sz="1200" dirty="0">
              <a:solidFill>
                <a:srgbClr val="000000"/>
              </a:solidFill>
              <a:latin typeface="Calibri" panose="020F0502020204030204" pitchFamily="34" charset="0"/>
            </a:endParaRPr>
          </a:p>
        </p:txBody>
      </p:sp>
      <p:sp>
        <p:nvSpPr>
          <p:cNvPr id="47119" name="Rectangle 50"/>
          <p:cNvSpPr>
            <a:spLocks noChangeArrowheads="1"/>
          </p:cNvSpPr>
          <p:nvPr/>
        </p:nvSpPr>
        <p:spPr bwMode="auto">
          <a:xfrm>
            <a:off x="304800" y="4338935"/>
            <a:ext cx="53463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dirty="0" err="1">
                <a:solidFill>
                  <a:srgbClr val="000000"/>
                </a:solidFill>
                <a:latin typeface="Courier New" pitchFamily="49" charset="0"/>
                <a:cs typeface="Courier New" pitchFamily="49" charset="0"/>
              </a:rPr>
              <a:t>getVar</a:t>
            </a:r>
            <a:r>
              <a:rPr lang="en-US" altLang="en-US" b="1" dirty="0">
                <a:solidFill>
                  <a:srgbClr val="000000"/>
                </a:solidFill>
                <a:latin typeface="Courier New" pitchFamily="49" charset="0"/>
                <a:cs typeface="Courier New" pitchFamily="49" charset="0"/>
              </a:rPr>
              <a:t>( [ not, </a:t>
            </a:r>
            <a:r>
              <a:rPr lang="en-US" altLang="en-US" b="1" dirty="0" smtClean="0">
                <a:solidFill>
                  <a:srgbClr val="000000"/>
                </a:solidFill>
                <a:latin typeface="Courier New" pitchFamily="49" charset="0"/>
                <a:cs typeface="Courier New" pitchFamily="49" charset="0"/>
              </a:rPr>
              <a:t>SE ],  </a:t>
            </a:r>
            <a:r>
              <a:rPr lang="en-US" altLang="en-US" b="1" dirty="0">
                <a:solidFill>
                  <a:srgbClr val="000000"/>
                </a:solidFill>
                <a:latin typeface="Courier New" pitchFamily="49" charset="0"/>
                <a:cs typeface="Courier New" pitchFamily="49" charset="0"/>
              </a:rPr>
              <a:t>N ) </a:t>
            </a:r>
            <a:r>
              <a:rPr lang="en-US" altLang="en-US" b="1" dirty="0" smtClean="0">
                <a:solidFill>
                  <a:srgbClr val="000000"/>
                </a:solidFill>
                <a:latin typeface="Courier New" pitchFamily="49" charset="0"/>
                <a:cs typeface="Courier New" pitchFamily="49" charset="0"/>
              </a:rPr>
              <a:t>:-</a:t>
            </a:r>
            <a:endParaRPr lang="en-US" altLang="en-US" b="1" dirty="0">
              <a:solidFill>
                <a:srgbClr val="000000"/>
              </a:solidFill>
              <a:latin typeface="Courier New" pitchFamily="49" charset="0"/>
              <a:cs typeface="Courier New" pitchFamily="49" charset="0"/>
            </a:endParaRPr>
          </a:p>
        </p:txBody>
      </p:sp>
      <p:sp>
        <p:nvSpPr>
          <p:cNvPr id="47120" name="Rectangle 50"/>
          <p:cNvSpPr>
            <a:spLocks noChangeArrowheads="1"/>
          </p:cNvSpPr>
          <p:nvPr/>
        </p:nvSpPr>
        <p:spPr bwMode="auto">
          <a:xfrm>
            <a:off x="304800" y="5116513"/>
            <a:ext cx="16589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000000"/>
                </a:solidFill>
                <a:latin typeface="Courier New" pitchFamily="49" charset="0"/>
                <a:cs typeface="Courier New" pitchFamily="49" charset="0"/>
              </a:rPr>
              <a:t>getVar( </a:t>
            </a:r>
          </a:p>
        </p:txBody>
      </p:sp>
      <p:sp>
        <p:nvSpPr>
          <p:cNvPr id="44054" name="Rectangle 22"/>
          <p:cNvSpPr>
            <a:spLocks noChangeArrowheads="1"/>
          </p:cNvSpPr>
          <p:nvPr/>
        </p:nvSpPr>
        <p:spPr bwMode="auto">
          <a:xfrm>
            <a:off x="4752975" y="6477210"/>
            <a:ext cx="4294188" cy="276999"/>
          </a:xfrm>
          <a:prstGeom prst="rect">
            <a:avLst/>
          </a:prstGeom>
          <a:solidFill>
            <a:schemeClr val="bg1">
              <a:lumMod val="95000"/>
            </a:schemeClr>
          </a:solidFill>
          <a:ln>
            <a:noFill/>
          </a:ln>
        </p:spPr>
        <p:txBody>
          <a:bodyPr>
            <a:spAutoFit/>
          </a:bodyPr>
          <a:lstStyle/>
          <a:p>
            <a:pPr algn="ctr">
              <a:defRPr/>
            </a:pPr>
            <a:r>
              <a:rPr lang="en-US" sz="1200" b="1" dirty="0">
                <a:solidFill>
                  <a:srgbClr val="000000"/>
                </a:solidFill>
                <a:latin typeface="Calibri" panose="020F0502020204030204" pitchFamily="34" charset="0"/>
                <a:ea typeface="MS PGothic" pitchFamily="34" charset="-128"/>
              </a:rPr>
              <a:t>Extra! </a:t>
            </a:r>
            <a:r>
              <a:rPr lang="en-US" sz="1200" b="1" dirty="0" smtClean="0">
                <a:solidFill>
                  <a:srgbClr val="000000"/>
                </a:solidFill>
                <a:latin typeface="Calibri" panose="020F0502020204030204" pitchFamily="34" charset="0"/>
                <a:ea typeface="MS PGothic" pitchFamily="34" charset="-128"/>
              </a:rPr>
              <a:t> </a:t>
            </a:r>
            <a:r>
              <a:rPr lang="en-US" sz="1200" dirty="0" smtClean="0">
                <a:solidFill>
                  <a:srgbClr val="000000"/>
                </a:solidFill>
                <a:latin typeface="Calibri" panose="020F0502020204030204" pitchFamily="34" charset="0"/>
                <a:ea typeface="MS PGothic" pitchFamily="34" charset="-128"/>
              </a:rPr>
              <a:t>How </a:t>
            </a:r>
            <a:r>
              <a:rPr lang="en-US" sz="1200" dirty="0">
                <a:solidFill>
                  <a:srgbClr val="000000"/>
                </a:solidFill>
                <a:latin typeface="Calibri" panose="020F0502020204030204" pitchFamily="34" charset="0"/>
                <a:ea typeface="MS PGothic" pitchFamily="34" charset="-128"/>
              </a:rPr>
              <a:t>could we use </a:t>
            </a:r>
            <a:r>
              <a:rPr lang="en-US" sz="1200" b="1" dirty="0" err="1">
                <a:solidFill>
                  <a:srgbClr val="000000"/>
                </a:solidFill>
                <a:latin typeface="Calibri" panose="020F0502020204030204" pitchFamily="34" charset="0"/>
                <a:ea typeface="MS PGothic" pitchFamily="34" charset="-128"/>
                <a:cs typeface="Courier New" pitchFamily="49" charset="0"/>
              </a:rPr>
              <a:t>noVars</a:t>
            </a:r>
            <a:r>
              <a:rPr lang="en-US" sz="1200" dirty="0">
                <a:solidFill>
                  <a:srgbClr val="000000"/>
                </a:solidFill>
                <a:latin typeface="Calibri" panose="020F0502020204030204" pitchFamily="34" charset="0"/>
                <a:ea typeface="MS PGothic" pitchFamily="34" charset="-128"/>
                <a:cs typeface="Courier New" pitchFamily="49" charset="0"/>
              </a:rPr>
              <a:t>  to make </a:t>
            </a:r>
            <a:r>
              <a:rPr lang="en-US" sz="1200" b="1" dirty="0" err="1">
                <a:solidFill>
                  <a:srgbClr val="000000"/>
                </a:solidFill>
                <a:latin typeface="Calibri" panose="020F0502020204030204" pitchFamily="34" charset="0"/>
                <a:ea typeface="MS PGothic" pitchFamily="34" charset="-128"/>
                <a:cs typeface="Courier New" pitchFamily="49" charset="0"/>
              </a:rPr>
              <a:t>getVar</a:t>
            </a:r>
            <a:r>
              <a:rPr lang="en-US" sz="1200" dirty="0">
                <a:solidFill>
                  <a:srgbClr val="000000"/>
                </a:solidFill>
                <a:latin typeface="Calibri" panose="020F0502020204030204" pitchFamily="34" charset="0"/>
                <a:ea typeface="MS PGothic" pitchFamily="34" charset="-128"/>
                <a:cs typeface="Courier New" pitchFamily="49" charset="0"/>
              </a:rPr>
              <a:t> </a:t>
            </a:r>
            <a:r>
              <a:rPr lang="en-US" sz="1200" dirty="0" smtClean="0">
                <a:solidFill>
                  <a:srgbClr val="000000"/>
                </a:solidFill>
                <a:latin typeface="Calibri" panose="020F0502020204030204" pitchFamily="34" charset="0"/>
                <a:ea typeface="MS PGothic" pitchFamily="34" charset="-128"/>
                <a:cs typeface="Courier New" pitchFamily="49" charset="0"/>
              </a:rPr>
              <a:t>faster?</a:t>
            </a:r>
            <a:endParaRPr lang="en-US" sz="1200" i="1" dirty="0">
              <a:solidFill>
                <a:srgbClr val="000000"/>
              </a:solidFill>
              <a:latin typeface="Calibri" panose="020F0502020204030204" pitchFamily="34" charset="0"/>
              <a:ea typeface="MS PGothic" pitchFamily="34" charset="-128"/>
              <a:cs typeface="Courier New" pitchFamily="49" charset="0"/>
            </a:endParaRPr>
          </a:p>
        </p:txBody>
      </p:sp>
      <p:sp>
        <p:nvSpPr>
          <p:cNvPr id="35" name="Rectangle 30"/>
          <p:cNvSpPr>
            <a:spLocks noChangeArrowheads="1"/>
          </p:cNvSpPr>
          <p:nvPr/>
        </p:nvSpPr>
        <p:spPr bwMode="auto">
          <a:xfrm>
            <a:off x="6792119" y="123825"/>
            <a:ext cx="1747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solidFill>
                  <a:srgbClr val="009900"/>
                </a:solidFill>
                <a:latin typeface="Calibri" pitchFamily="34" charset="0"/>
              </a:rPr>
              <a:t>I guess you'd call these pro</a:t>
            </a:r>
            <a:r>
              <a:rPr lang="en-US" altLang="en-US" sz="1200" b="1" u="sng">
                <a:solidFill>
                  <a:srgbClr val="009900"/>
                </a:solidFill>
                <a:latin typeface="Calibri" pitchFamily="34" charset="0"/>
              </a:rPr>
              <a:t>logic</a:t>
            </a:r>
            <a:r>
              <a:rPr lang="en-US" altLang="en-US" sz="1200">
                <a:solidFill>
                  <a:srgbClr val="009900"/>
                </a:solidFill>
                <a:latin typeface="Calibri" pitchFamily="34" charset="0"/>
              </a:rPr>
              <a:t>al expressions</a:t>
            </a:r>
          </a:p>
        </p:txBody>
      </p:sp>
      <p:grpSp>
        <p:nvGrpSpPr>
          <p:cNvPr id="36" name="Group 1047"/>
          <p:cNvGrpSpPr>
            <a:grpSpLocks/>
          </p:cNvGrpSpPr>
          <p:nvPr>
            <p:custDataLst>
              <p:tags r:id="rId1"/>
            </p:custDataLst>
          </p:nvPr>
        </p:nvGrpSpPr>
        <p:grpSpPr bwMode="auto">
          <a:xfrm>
            <a:off x="8401844" y="350838"/>
            <a:ext cx="358775" cy="396875"/>
            <a:chOff x="2928" y="1051"/>
            <a:chExt cx="840" cy="957"/>
          </a:xfrm>
        </p:grpSpPr>
        <p:sp>
          <p:nvSpPr>
            <p:cNvPr id="37" name="Freeform 1048"/>
            <p:cNvSpPr>
              <a:spLocks/>
            </p:cNvSpPr>
            <p:nvPr>
              <p:custDataLst>
                <p:tags r:id="rId2"/>
              </p:custDataLst>
            </p:nvPr>
          </p:nvSpPr>
          <p:spPr bwMode="auto">
            <a:xfrm>
              <a:off x="2928" y="1759"/>
              <a:ext cx="810" cy="249"/>
            </a:xfrm>
            <a:custGeom>
              <a:avLst/>
              <a:gdLst>
                <a:gd name="T0" fmla="*/ 2 w 1048"/>
                <a:gd name="T1" fmla="*/ 21 h 250"/>
                <a:gd name="T2" fmla="*/ 4 w 1048"/>
                <a:gd name="T3" fmla="*/ 83 h 250"/>
                <a:gd name="T4" fmla="*/ 4 w 1048"/>
                <a:gd name="T5" fmla="*/ 111 h 250"/>
                <a:gd name="T6" fmla="*/ 5 w 1048"/>
                <a:gd name="T7" fmla="*/ 125 h 250"/>
                <a:gd name="T8" fmla="*/ 5 w 1048"/>
                <a:gd name="T9" fmla="*/ 158 h 250"/>
                <a:gd name="T10" fmla="*/ 3 w 1048"/>
                <a:gd name="T11" fmla="*/ 227 h 250"/>
                <a:gd name="T12" fmla="*/ 2 w 1048"/>
                <a:gd name="T13" fmla="*/ 207 h 250"/>
                <a:gd name="T14" fmla="*/ 0 w 1048"/>
                <a:gd name="T15" fmla="*/ 186 h 250"/>
                <a:gd name="T16" fmla="*/ 2 w 1048"/>
                <a:gd name="T17" fmla="*/ 152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8"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9"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0"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1"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2"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3"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4"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5"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46"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7"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8"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9"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0" name="Rounded Rectangle 49"/>
          <p:cNvSpPr/>
          <p:nvPr/>
        </p:nvSpPr>
        <p:spPr bwMode="auto">
          <a:xfrm>
            <a:off x="228600" y="960304"/>
            <a:ext cx="8607690" cy="1241029"/>
          </a:xfrm>
          <a:prstGeom prst="roundRect">
            <a:avLst/>
          </a:prstGeom>
          <a:solidFill>
            <a:srgbClr val="E7F6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ndParaRPr>
          </a:p>
        </p:txBody>
      </p:sp>
      <p:sp>
        <p:nvSpPr>
          <p:cNvPr id="51" name="Rectangle 48"/>
          <p:cNvSpPr>
            <a:spLocks noChangeArrowheads="1"/>
          </p:cNvSpPr>
          <p:nvPr/>
        </p:nvSpPr>
        <p:spPr bwMode="auto">
          <a:xfrm>
            <a:off x="389731" y="1281113"/>
            <a:ext cx="3460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latin typeface="Courier New" pitchFamily="49" charset="0"/>
              </a:rPr>
              <a:t>f</a:t>
            </a:r>
          </a:p>
        </p:txBody>
      </p:sp>
      <p:sp>
        <p:nvSpPr>
          <p:cNvPr id="52" name="Rectangle 48"/>
          <p:cNvSpPr>
            <a:spLocks noChangeArrowheads="1"/>
          </p:cNvSpPr>
          <p:nvPr/>
        </p:nvSpPr>
        <p:spPr bwMode="auto">
          <a:xfrm>
            <a:off x="2139156" y="1281113"/>
            <a:ext cx="13160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latin typeface="Courier New" pitchFamily="49" charset="0"/>
              </a:rPr>
              <a:t>[not,t]</a:t>
            </a:r>
          </a:p>
        </p:txBody>
      </p:sp>
      <p:sp>
        <p:nvSpPr>
          <p:cNvPr id="53" name="Rectangle 48"/>
          <p:cNvSpPr>
            <a:spLocks noChangeArrowheads="1"/>
          </p:cNvSpPr>
          <p:nvPr/>
        </p:nvSpPr>
        <p:spPr bwMode="auto">
          <a:xfrm>
            <a:off x="6152356" y="1273175"/>
            <a:ext cx="26082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latin typeface="Courier New" pitchFamily="49" charset="0"/>
              </a:rPr>
              <a:t>[and,1,[not,1]]</a:t>
            </a:r>
          </a:p>
        </p:txBody>
      </p:sp>
      <p:sp>
        <p:nvSpPr>
          <p:cNvPr id="54" name="Rectangle 48"/>
          <p:cNvSpPr>
            <a:spLocks noChangeArrowheads="1"/>
          </p:cNvSpPr>
          <p:nvPr/>
        </p:nvSpPr>
        <p:spPr bwMode="auto">
          <a:xfrm>
            <a:off x="1224756" y="1281113"/>
            <a:ext cx="3460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latin typeface="Courier New" pitchFamily="49" charset="0"/>
              </a:rPr>
              <a:t>1</a:t>
            </a:r>
          </a:p>
        </p:txBody>
      </p:sp>
      <p:sp>
        <p:nvSpPr>
          <p:cNvPr id="55" name="Rectangle 48"/>
          <p:cNvSpPr>
            <a:spLocks noChangeArrowheads="1"/>
          </p:cNvSpPr>
          <p:nvPr/>
        </p:nvSpPr>
        <p:spPr bwMode="auto">
          <a:xfrm>
            <a:off x="3920331" y="1273175"/>
            <a:ext cx="163988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latin typeface="Courier New" pitchFamily="49" charset="0"/>
              </a:rPr>
              <a:t>[iff,1,2]</a:t>
            </a:r>
          </a:p>
        </p:txBody>
      </p:sp>
      <p:sp>
        <p:nvSpPr>
          <p:cNvPr id="56" name="Rectangle 6"/>
          <p:cNvSpPr>
            <a:spLocks noChangeArrowheads="1"/>
          </p:cNvSpPr>
          <p:nvPr/>
        </p:nvSpPr>
        <p:spPr bwMode="auto">
          <a:xfrm>
            <a:off x="2355056" y="1806575"/>
            <a:ext cx="431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dirty="0">
                <a:latin typeface="Cambria" pitchFamily="18" charset="0"/>
                <a:cs typeface="Arial" pitchFamily="34" charset="0"/>
              </a:rPr>
              <a:t>Here are five example </a:t>
            </a:r>
            <a:r>
              <a:rPr lang="en-US" altLang="en-US" sz="1400" b="1" dirty="0" err="1">
                <a:latin typeface="Courier New" pitchFamily="49" charset="0"/>
                <a:cs typeface="Courier New" pitchFamily="49" charset="0"/>
              </a:rPr>
              <a:t>Expr</a:t>
            </a:r>
            <a:r>
              <a:rPr lang="en-US" altLang="en-US" sz="1400" dirty="0" err="1">
                <a:latin typeface="Cambria" pitchFamily="18" charset="0"/>
                <a:cs typeface="Arial" pitchFamily="34" charset="0"/>
              </a:rPr>
              <a:t>s</a:t>
            </a:r>
            <a:endParaRPr lang="en-US" altLang="en-US" sz="1400" b="1" dirty="0">
              <a:latin typeface="Cambria" pitchFamily="18" charset="0"/>
              <a:cs typeface="Arial" pitchFamily="34" charset="0"/>
            </a:endParaRPr>
          </a:p>
        </p:txBody>
      </p:sp>
      <p:cxnSp>
        <p:nvCxnSpPr>
          <p:cNvPr id="57" name="Straight Connector 32"/>
          <p:cNvCxnSpPr>
            <a:cxnSpLocks noChangeShapeType="1"/>
          </p:cNvCxnSpPr>
          <p:nvPr/>
        </p:nvCxnSpPr>
        <p:spPr bwMode="auto">
          <a:xfrm rot="10800000">
            <a:off x="691356" y="1989138"/>
            <a:ext cx="2209800" cy="158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cxnSp>
        <p:nvCxnSpPr>
          <p:cNvPr id="58" name="Straight Connector 33"/>
          <p:cNvCxnSpPr>
            <a:cxnSpLocks noChangeShapeType="1"/>
          </p:cNvCxnSpPr>
          <p:nvPr/>
        </p:nvCxnSpPr>
        <p:spPr bwMode="auto">
          <a:xfrm rot="10800000">
            <a:off x="6101556" y="1989138"/>
            <a:ext cx="2209800" cy="158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59" name="Text Box 5"/>
          <p:cNvSpPr txBox="1">
            <a:spLocks noChangeArrowheads="1"/>
          </p:cNvSpPr>
          <p:nvPr/>
        </p:nvSpPr>
        <p:spPr bwMode="auto">
          <a:xfrm>
            <a:off x="944826" y="123825"/>
            <a:ext cx="48180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dirty="0" smtClean="0">
                <a:solidFill>
                  <a:srgbClr val="000000"/>
                </a:solidFill>
                <a:latin typeface="Cambria" panose="02040503050406030204" pitchFamily="18" charset="0"/>
              </a:rPr>
              <a:t>Getting a variable…</a:t>
            </a:r>
            <a:endParaRPr lang="en-US" altLang="en-US" sz="3600" dirty="0">
              <a:solidFill>
                <a:srgbClr val="000000"/>
              </a:solidFill>
              <a:latin typeface="Cambria" panose="02040503050406030204" pitchFamily="18" charset="0"/>
            </a:endParaRPr>
          </a:p>
        </p:txBody>
      </p:sp>
    </p:spTree>
    <p:extLst>
      <p:ext uri="{BB962C8B-B14F-4D97-AF65-F5344CB8AC3E}">
        <p14:creationId xmlns:p14="http://schemas.microsoft.com/office/powerpoint/2010/main" val="6689877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5"/>
          <p:cNvSpPr txBox="1">
            <a:spLocks noChangeArrowheads="1"/>
          </p:cNvSpPr>
          <p:nvPr/>
        </p:nvSpPr>
        <p:spPr bwMode="auto">
          <a:xfrm>
            <a:off x="515938" y="258763"/>
            <a:ext cx="80279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dirty="0" smtClean="0">
                <a:solidFill>
                  <a:srgbClr val="000000"/>
                </a:solidFill>
                <a:latin typeface="Cambria" panose="02040503050406030204" pitchFamily="18" charset="0"/>
              </a:rPr>
              <a:t>Not only of </a:t>
            </a:r>
            <a:r>
              <a:rPr lang="en-US" altLang="en-US" sz="3600" b="1" i="1" dirty="0" smtClean="0">
                <a:solidFill>
                  <a:srgbClr val="000000"/>
                </a:solidFill>
                <a:latin typeface="Cambria" panose="02040503050406030204" pitchFamily="18" charset="0"/>
              </a:rPr>
              <a:t>theoretical</a:t>
            </a:r>
            <a:r>
              <a:rPr lang="en-US" altLang="en-US" sz="3600" dirty="0" smtClean="0">
                <a:solidFill>
                  <a:srgbClr val="000000"/>
                </a:solidFill>
                <a:latin typeface="Cambria" panose="02040503050406030204" pitchFamily="18" charset="0"/>
              </a:rPr>
              <a:t> interest…</a:t>
            </a:r>
            <a:endParaRPr lang="en-US" altLang="en-US" sz="3600" dirty="0">
              <a:solidFill>
                <a:srgbClr val="000000"/>
              </a:solidFill>
              <a:latin typeface="Cambria" panose="02040503050406030204" pitchFamily="18" charset="0"/>
            </a:endParaRPr>
          </a:p>
        </p:txBody>
      </p:sp>
      <p:sp>
        <p:nvSpPr>
          <p:cNvPr id="9" name="Rectangle 6"/>
          <p:cNvSpPr>
            <a:spLocks noChangeArrowheads="1"/>
          </p:cNvSpPr>
          <p:nvPr/>
        </p:nvSpPr>
        <p:spPr bwMode="auto">
          <a:xfrm>
            <a:off x="576174" y="4957762"/>
            <a:ext cx="5572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FF"/>
                </a:solidFill>
                <a:latin typeface="Arial" pitchFamily="34" charset="0"/>
              </a:rPr>
              <a:t>Inputs</a:t>
            </a:r>
            <a:endParaRPr lang="en-US" altLang="en-US" sz="1600">
              <a:solidFill>
                <a:srgbClr val="0000FF"/>
              </a:solidFill>
              <a:latin typeface="Monaco" charset="0"/>
            </a:endParaRPr>
          </a:p>
        </p:txBody>
      </p:sp>
      <p:grpSp>
        <p:nvGrpSpPr>
          <p:cNvPr id="10" name="Group 7"/>
          <p:cNvGrpSpPr>
            <a:grpSpLocks/>
          </p:cNvGrpSpPr>
          <p:nvPr/>
        </p:nvGrpSpPr>
        <p:grpSpPr bwMode="auto">
          <a:xfrm>
            <a:off x="322174" y="5181600"/>
            <a:ext cx="8466137" cy="1312862"/>
            <a:chOff x="192" y="3196"/>
            <a:chExt cx="5333" cy="827"/>
          </a:xfrm>
        </p:grpSpPr>
        <p:sp>
          <p:nvSpPr>
            <p:cNvPr id="11" name="Line 8"/>
            <p:cNvSpPr>
              <a:spLocks noChangeShapeType="1"/>
            </p:cNvSpPr>
            <p:nvPr/>
          </p:nvSpPr>
          <p:spPr bwMode="auto">
            <a:xfrm>
              <a:off x="192" y="3196"/>
              <a:ext cx="5320"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9"/>
            <p:cNvSpPr>
              <a:spLocks noChangeShapeType="1"/>
            </p:cNvSpPr>
            <p:nvPr/>
          </p:nvSpPr>
          <p:spPr bwMode="auto">
            <a:xfrm>
              <a:off x="192" y="3196"/>
              <a:ext cx="1" cy="814"/>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Rectangle 10"/>
            <p:cNvSpPr>
              <a:spLocks noChangeArrowheads="1"/>
            </p:cNvSpPr>
            <p:nvPr/>
          </p:nvSpPr>
          <p:spPr bwMode="auto">
            <a:xfrm>
              <a:off x="2507" y="3196"/>
              <a:ext cx="91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Function number</a:t>
              </a:r>
              <a:endParaRPr lang="en-US" altLang="en-US" sz="1600">
                <a:solidFill>
                  <a:srgbClr val="000000"/>
                </a:solidFill>
                <a:latin typeface="Monaco" charset="0"/>
              </a:endParaRPr>
            </a:p>
          </p:txBody>
        </p:sp>
        <p:sp>
          <p:nvSpPr>
            <p:cNvPr id="14" name="Rectangle 11"/>
            <p:cNvSpPr>
              <a:spLocks noChangeArrowheads="1"/>
            </p:cNvSpPr>
            <p:nvPr/>
          </p:nvSpPr>
          <p:spPr bwMode="auto">
            <a:xfrm>
              <a:off x="315" y="3332"/>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x</a:t>
              </a:r>
            </a:p>
          </p:txBody>
        </p:sp>
        <p:sp>
          <p:nvSpPr>
            <p:cNvPr id="15" name="Rectangle 12"/>
            <p:cNvSpPr>
              <a:spLocks noChangeArrowheads="1"/>
            </p:cNvSpPr>
            <p:nvPr/>
          </p:nvSpPr>
          <p:spPr bwMode="auto">
            <a:xfrm>
              <a:off x="611" y="3332"/>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y</a:t>
              </a:r>
            </a:p>
          </p:txBody>
        </p:sp>
        <p:sp>
          <p:nvSpPr>
            <p:cNvPr id="16" name="Rectangle 13"/>
            <p:cNvSpPr>
              <a:spLocks noChangeArrowheads="1"/>
            </p:cNvSpPr>
            <p:nvPr/>
          </p:nvSpPr>
          <p:spPr bwMode="auto">
            <a:xfrm>
              <a:off x="906" y="3332"/>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0</a:t>
              </a:r>
              <a:endParaRPr lang="en-US" altLang="en-US" sz="1600">
                <a:solidFill>
                  <a:srgbClr val="000000"/>
                </a:solidFill>
                <a:latin typeface="Monaco" charset="0"/>
              </a:endParaRPr>
            </a:p>
          </p:txBody>
        </p:sp>
        <p:sp>
          <p:nvSpPr>
            <p:cNvPr id="17" name="Rectangle 14"/>
            <p:cNvSpPr>
              <a:spLocks noChangeArrowheads="1"/>
            </p:cNvSpPr>
            <p:nvPr/>
          </p:nvSpPr>
          <p:spPr bwMode="auto">
            <a:xfrm>
              <a:off x="1202" y="3332"/>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1</a:t>
              </a:r>
              <a:endParaRPr lang="en-US" altLang="en-US" sz="1600">
                <a:solidFill>
                  <a:srgbClr val="000000"/>
                </a:solidFill>
                <a:latin typeface="Monaco" charset="0"/>
              </a:endParaRPr>
            </a:p>
          </p:txBody>
        </p:sp>
        <p:sp>
          <p:nvSpPr>
            <p:cNvPr id="18" name="Rectangle 15"/>
            <p:cNvSpPr>
              <a:spLocks noChangeArrowheads="1"/>
            </p:cNvSpPr>
            <p:nvPr/>
          </p:nvSpPr>
          <p:spPr bwMode="auto">
            <a:xfrm>
              <a:off x="1497" y="3332"/>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2</a:t>
              </a:r>
              <a:endParaRPr lang="en-US" altLang="en-US" sz="1600">
                <a:solidFill>
                  <a:srgbClr val="000000"/>
                </a:solidFill>
                <a:latin typeface="Monaco" charset="0"/>
              </a:endParaRPr>
            </a:p>
          </p:txBody>
        </p:sp>
        <p:sp>
          <p:nvSpPr>
            <p:cNvPr id="19" name="Rectangle 16"/>
            <p:cNvSpPr>
              <a:spLocks noChangeArrowheads="1"/>
            </p:cNvSpPr>
            <p:nvPr/>
          </p:nvSpPr>
          <p:spPr bwMode="auto">
            <a:xfrm>
              <a:off x="1793" y="3332"/>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3</a:t>
              </a:r>
              <a:endParaRPr lang="en-US" altLang="en-US" sz="1600">
                <a:solidFill>
                  <a:srgbClr val="000000"/>
                </a:solidFill>
                <a:latin typeface="Monaco" charset="0"/>
              </a:endParaRPr>
            </a:p>
          </p:txBody>
        </p:sp>
        <p:sp>
          <p:nvSpPr>
            <p:cNvPr id="20" name="Rectangle 17"/>
            <p:cNvSpPr>
              <a:spLocks noChangeArrowheads="1"/>
            </p:cNvSpPr>
            <p:nvPr/>
          </p:nvSpPr>
          <p:spPr bwMode="auto">
            <a:xfrm>
              <a:off x="2088" y="3332"/>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4</a:t>
              </a:r>
              <a:endParaRPr lang="en-US" altLang="en-US" sz="1600">
                <a:solidFill>
                  <a:srgbClr val="000000"/>
                </a:solidFill>
                <a:latin typeface="Monaco" charset="0"/>
              </a:endParaRPr>
            </a:p>
          </p:txBody>
        </p:sp>
        <p:sp>
          <p:nvSpPr>
            <p:cNvPr id="21" name="Rectangle 18"/>
            <p:cNvSpPr>
              <a:spLocks noChangeArrowheads="1"/>
            </p:cNvSpPr>
            <p:nvPr/>
          </p:nvSpPr>
          <p:spPr bwMode="auto">
            <a:xfrm>
              <a:off x="2384" y="3332"/>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5</a:t>
              </a:r>
              <a:endParaRPr lang="en-US" altLang="en-US" sz="1600">
                <a:solidFill>
                  <a:srgbClr val="000000"/>
                </a:solidFill>
                <a:latin typeface="Monaco" charset="0"/>
              </a:endParaRPr>
            </a:p>
          </p:txBody>
        </p:sp>
        <p:sp>
          <p:nvSpPr>
            <p:cNvPr id="22" name="Rectangle 19"/>
            <p:cNvSpPr>
              <a:spLocks noChangeArrowheads="1"/>
            </p:cNvSpPr>
            <p:nvPr/>
          </p:nvSpPr>
          <p:spPr bwMode="auto">
            <a:xfrm>
              <a:off x="2679" y="3332"/>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6</a:t>
              </a:r>
              <a:endParaRPr lang="en-US" altLang="en-US" sz="1600">
                <a:solidFill>
                  <a:srgbClr val="000000"/>
                </a:solidFill>
                <a:latin typeface="Monaco" charset="0"/>
              </a:endParaRPr>
            </a:p>
          </p:txBody>
        </p:sp>
        <p:sp>
          <p:nvSpPr>
            <p:cNvPr id="23" name="Rectangle 20"/>
            <p:cNvSpPr>
              <a:spLocks noChangeArrowheads="1"/>
            </p:cNvSpPr>
            <p:nvPr/>
          </p:nvSpPr>
          <p:spPr bwMode="auto">
            <a:xfrm>
              <a:off x="2975" y="3332"/>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7</a:t>
              </a:r>
              <a:endParaRPr lang="en-US" altLang="en-US" sz="1600">
                <a:solidFill>
                  <a:srgbClr val="000000"/>
                </a:solidFill>
                <a:latin typeface="Monaco" charset="0"/>
              </a:endParaRPr>
            </a:p>
          </p:txBody>
        </p:sp>
        <p:sp>
          <p:nvSpPr>
            <p:cNvPr id="24" name="Rectangle 21"/>
            <p:cNvSpPr>
              <a:spLocks noChangeArrowheads="1"/>
            </p:cNvSpPr>
            <p:nvPr/>
          </p:nvSpPr>
          <p:spPr bwMode="auto">
            <a:xfrm>
              <a:off x="3271" y="3332"/>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8</a:t>
              </a:r>
              <a:endParaRPr lang="en-US" altLang="en-US" sz="1600">
                <a:solidFill>
                  <a:srgbClr val="000000"/>
                </a:solidFill>
                <a:latin typeface="Monaco" charset="0"/>
              </a:endParaRPr>
            </a:p>
          </p:txBody>
        </p:sp>
        <p:sp>
          <p:nvSpPr>
            <p:cNvPr id="25" name="Rectangle 22"/>
            <p:cNvSpPr>
              <a:spLocks noChangeArrowheads="1"/>
            </p:cNvSpPr>
            <p:nvPr/>
          </p:nvSpPr>
          <p:spPr bwMode="auto">
            <a:xfrm>
              <a:off x="3566" y="3332"/>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9</a:t>
              </a:r>
              <a:endParaRPr lang="en-US" altLang="en-US" sz="1600">
                <a:solidFill>
                  <a:srgbClr val="000000"/>
                </a:solidFill>
                <a:latin typeface="Monaco" charset="0"/>
              </a:endParaRPr>
            </a:p>
          </p:txBody>
        </p:sp>
        <p:sp>
          <p:nvSpPr>
            <p:cNvPr id="26" name="Rectangle 23"/>
            <p:cNvSpPr>
              <a:spLocks noChangeArrowheads="1"/>
            </p:cNvSpPr>
            <p:nvPr/>
          </p:nvSpPr>
          <p:spPr bwMode="auto">
            <a:xfrm>
              <a:off x="3825" y="3332"/>
              <a:ext cx="12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10</a:t>
              </a:r>
              <a:endParaRPr lang="en-US" altLang="en-US" sz="1600">
                <a:solidFill>
                  <a:srgbClr val="000000"/>
                </a:solidFill>
                <a:latin typeface="Monaco" charset="0"/>
              </a:endParaRPr>
            </a:p>
          </p:txBody>
        </p:sp>
        <p:sp>
          <p:nvSpPr>
            <p:cNvPr id="27" name="Rectangle 24"/>
            <p:cNvSpPr>
              <a:spLocks noChangeArrowheads="1"/>
            </p:cNvSpPr>
            <p:nvPr/>
          </p:nvSpPr>
          <p:spPr bwMode="auto">
            <a:xfrm>
              <a:off x="4120" y="3332"/>
              <a:ext cx="12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11</a:t>
              </a:r>
              <a:endParaRPr lang="en-US" altLang="en-US" sz="1600">
                <a:solidFill>
                  <a:srgbClr val="000000"/>
                </a:solidFill>
                <a:latin typeface="Monaco" charset="0"/>
              </a:endParaRPr>
            </a:p>
          </p:txBody>
        </p:sp>
        <p:sp>
          <p:nvSpPr>
            <p:cNvPr id="28" name="Rectangle 25"/>
            <p:cNvSpPr>
              <a:spLocks noChangeArrowheads="1"/>
            </p:cNvSpPr>
            <p:nvPr/>
          </p:nvSpPr>
          <p:spPr bwMode="auto">
            <a:xfrm>
              <a:off x="4416" y="3332"/>
              <a:ext cx="12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12</a:t>
              </a:r>
              <a:endParaRPr lang="en-US" altLang="en-US" sz="1600">
                <a:solidFill>
                  <a:srgbClr val="000000"/>
                </a:solidFill>
                <a:latin typeface="Monaco" charset="0"/>
              </a:endParaRPr>
            </a:p>
          </p:txBody>
        </p:sp>
        <p:sp>
          <p:nvSpPr>
            <p:cNvPr id="29" name="Rectangle 26"/>
            <p:cNvSpPr>
              <a:spLocks noChangeArrowheads="1"/>
            </p:cNvSpPr>
            <p:nvPr/>
          </p:nvSpPr>
          <p:spPr bwMode="auto">
            <a:xfrm>
              <a:off x="4711" y="3332"/>
              <a:ext cx="12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13</a:t>
              </a:r>
              <a:endParaRPr lang="en-US" altLang="en-US" sz="1600">
                <a:solidFill>
                  <a:srgbClr val="000000"/>
                </a:solidFill>
                <a:latin typeface="Monaco" charset="0"/>
              </a:endParaRPr>
            </a:p>
          </p:txBody>
        </p:sp>
        <p:sp>
          <p:nvSpPr>
            <p:cNvPr id="30" name="Rectangle 27"/>
            <p:cNvSpPr>
              <a:spLocks noChangeArrowheads="1"/>
            </p:cNvSpPr>
            <p:nvPr/>
          </p:nvSpPr>
          <p:spPr bwMode="auto">
            <a:xfrm>
              <a:off x="5007" y="3332"/>
              <a:ext cx="12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14</a:t>
              </a:r>
              <a:endParaRPr lang="en-US" altLang="en-US" sz="1600">
                <a:solidFill>
                  <a:srgbClr val="000000"/>
                </a:solidFill>
                <a:latin typeface="Monaco" charset="0"/>
              </a:endParaRPr>
            </a:p>
          </p:txBody>
        </p:sp>
        <p:sp>
          <p:nvSpPr>
            <p:cNvPr id="31" name="Rectangle 28"/>
            <p:cNvSpPr>
              <a:spLocks noChangeArrowheads="1"/>
            </p:cNvSpPr>
            <p:nvPr/>
          </p:nvSpPr>
          <p:spPr bwMode="auto">
            <a:xfrm>
              <a:off x="5302" y="3332"/>
              <a:ext cx="12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00"/>
                  </a:solidFill>
                  <a:latin typeface="Arial" pitchFamily="34" charset="0"/>
                </a:rPr>
                <a:t>15</a:t>
              </a:r>
              <a:endParaRPr lang="en-US" altLang="en-US" sz="1600">
                <a:solidFill>
                  <a:srgbClr val="000000"/>
                </a:solidFill>
                <a:latin typeface="Monaco" charset="0"/>
              </a:endParaRPr>
            </a:p>
          </p:txBody>
        </p:sp>
        <p:sp>
          <p:nvSpPr>
            <p:cNvPr id="32" name="Rectangle 29"/>
            <p:cNvSpPr>
              <a:spLocks noChangeArrowheads="1"/>
            </p:cNvSpPr>
            <p:nvPr/>
          </p:nvSpPr>
          <p:spPr bwMode="auto">
            <a:xfrm>
              <a:off x="315"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FF"/>
                  </a:solidFill>
                  <a:latin typeface="Arial" pitchFamily="34" charset="0"/>
                </a:rPr>
                <a:t>0</a:t>
              </a:r>
              <a:endParaRPr lang="en-US" altLang="en-US" sz="1600">
                <a:solidFill>
                  <a:srgbClr val="000000"/>
                </a:solidFill>
                <a:latin typeface="Monaco" charset="0"/>
              </a:endParaRPr>
            </a:p>
          </p:txBody>
        </p:sp>
        <p:sp>
          <p:nvSpPr>
            <p:cNvPr id="33" name="Rectangle 30"/>
            <p:cNvSpPr>
              <a:spLocks noChangeArrowheads="1"/>
            </p:cNvSpPr>
            <p:nvPr/>
          </p:nvSpPr>
          <p:spPr bwMode="auto">
            <a:xfrm>
              <a:off x="611"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FF"/>
                  </a:solidFill>
                  <a:latin typeface="Arial" pitchFamily="34" charset="0"/>
                </a:rPr>
                <a:t>0</a:t>
              </a:r>
              <a:endParaRPr lang="en-US" altLang="en-US" sz="1600">
                <a:solidFill>
                  <a:srgbClr val="0000FF"/>
                </a:solidFill>
                <a:latin typeface="Monaco" charset="0"/>
              </a:endParaRPr>
            </a:p>
          </p:txBody>
        </p:sp>
        <p:sp>
          <p:nvSpPr>
            <p:cNvPr id="34" name="Rectangle 31"/>
            <p:cNvSpPr>
              <a:spLocks noChangeArrowheads="1"/>
            </p:cNvSpPr>
            <p:nvPr/>
          </p:nvSpPr>
          <p:spPr bwMode="auto">
            <a:xfrm>
              <a:off x="906"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35" name="Rectangle 32"/>
            <p:cNvSpPr>
              <a:spLocks noChangeArrowheads="1"/>
            </p:cNvSpPr>
            <p:nvPr/>
          </p:nvSpPr>
          <p:spPr bwMode="auto">
            <a:xfrm>
              <a:off x="1202"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36" name="Rectangle 33"/>
            <p:cNvSpPr>
              <a:spLocks noChangeArrowheads="1"/>
            </p:cNvSpPr>
            <p:nvPr/>
          </p:nvSpPr>
          <p:spPr bwMode="auto">
            <a:xfrm>
              <a:off x="1497"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37" name="Rectangle 34"/>
            <p:cNvSpPr>
              <a:spLocks noChangeArrowheads="1"/>
            </p:cNvSpPr>
            <p:nvPr/>
          </p:nvSpPr>
          <p:spPr bwMode="auto">
            <a:xfrm>
              <a:off x="1793"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38" name="Rectangle 35"/>
            <p:cNvSpPr>
              <a:spLocks noChangeArrowheads="1"/>
            </p:cNvSpPr>
            <p:nvPr/>
          </p:nvSpPr>
          <p:spPr bwMode="auto">
            <a:xfrm>
              <a:off x="2088"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39" name="Rectangle 36"/>
            <p:cNvSpPr>
              <a:spLocks noChangeArrowheads="1"/>
            </p:cNvSpPr>
            <p:nvPr/>
          </p:nvSpPr>
          <p:spPr bwMode="auto">
            <a:xfrm>
              <a:off x="2384"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40" name="Rectangle 37"/>
            <p:cNvSpPr>
              <a:spLocks noChangeArrowheads="1"/>
            </p:cNvSpPr>
            <p:nvPr/>
          </p:nvSpPr>
          <p:spPr bwMode="auto">
            <a:xfrm>
              <a:off x="2679"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41" name="Rectangle 38"/>
            <p:cNvSpPr>
              <a:spLocks noChangeArrowheads="1"/>
            </p:cNvSpPr>
            <p:nvPr/>
          </p:nvSpPr>
          <p:spPr bwMode="auto">
            <a:xfrm>
              <a:off x="2975"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42" name="Rectangle 39"/>
            <p:cNvSpPr>
              <a:spLocks noChangeArrowheads="1"/>
            </p:cNvSpPr>
            <p:nvPr/>
          </p:nvSpPr>
          <p:spPr bwMode="auto">
            <a:xfrm>
              <a:off x="3271"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43" name="Rectangle 40"/>
            <p:cNvSpPr>
              <a:spLocks noChangeArrowheads="1"/>
            </p:cNvSpPr>
            <p:nvPr/>
          </p:nvSpPr>
          <p:spPr bwMode="auto">
            <a:xfrm>
              <a:off x="3566"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44" name="Rectangle 41"/>
            <p:cNvSpPr>
              <a:spLocks noChangeArrowheads="1"/>
            </p:cNvSpPr>
            <p:nvPr/>
          </p:nvSpPr>
          <p:spPr bwMode="auto">
            <a:xfrm>
              <a:off x="3862"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45" name="Rectangle 42"/>
            <p:cNvSpPr>
              <a:spLocks noChangeArrowheads="1"/>
            </p:cNvSpPr>
            <p:nvPr/>
          </p:nvSpPr>
          <p:spPr bwMode="auto">
            <a:xfrm>
              <a:off x="4157"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46" name="Rectangle 43"/>
            <p:cNvSpPr>
              <a:spLocks noChangeArrowheads="1"/>
            </p:cNvSpPr>
            <p:nvPr/>
          </p:nvSpPr>
          <p:spPr bwMode="auto">
            <a:xfrm>
              <a:off x="4453"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47" name="Rectangle 44"/>
            <p:cNvSpPr>
              <a:spLocks noChangeArrowheads="1"/>
            </p:cNvSpPr>
            <p:nvPr/>
          </p:nvSpPr>
          <p:spPr bwMode="auto">
            <a:xfrm>
              <a:off x="4748"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48" name="Rectangle 45"/>
            <p:cNvSpPr>
              <a:spLocks noChangeArrowheads="1"/>
            </p:cNvSpPr>
            <p:nvPr/>
          </p:nvSpPr>
          <p:spPr bwMode="auto">
            <a:xfrm>
              <a:off x="5044"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49" name="Rectangle 46"/>
            <p:cNvSpPr>
              <a:spLocks noChangeArrowheads="1"/>
            </p:cNvSpPr>
            <p:nvPr/>
          </p:nvSpPr>
          <p:spPr bwMode="auto">
            <a:xfrm>
              <a:off x="5339" y="3467"/>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50" name="Rectangle 47"/>
            <p:cNvSpPr>
              <a:spLocks noChangeArrowheads="1"/>
            </p:cNvSpPr>
            <p:nvPr/>
          </p:nvSpPr>
          <p:spPr bwMode="auto">
            <a:xfrm>
              <a:off x="315"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FF"/>
                  </a:solidFill>
                  <a:latin typeface="Arial" pitchFamily="34" charset="0"/>
                </a:rPr>
                <a:t>0</a:t>
              </a:r>
              <a:endParaRPr lang="en-US" altLang="en-US" sz="1600">
                <a:solidFill>
                  <a:srgbClr val="0000FF"/>
                </a:solidFill>
                <a:latin typeface="Monaco" charset="0"/>
              </a:endParaRPr>
            </a:p>
          </p:txBody>
        </p:sp>
        <p:sp>
          <p:nvSpPr>
            <p:cNvPr id="51" name="Rectangle 48"/>
            <p:cNvSpPr>
              <a:spLocks noChangeArrowheads="1"/>
            </p:cNvSpPr>
            <p:nvPr/>
          </p:nvSpPr>
          <p:spPr bwMode="auto">
            <a:xfrm>
              <a:off x="611"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FF"/>
                  </a:solidFill>
                  <a:latin typeface="Arial" pitchFamily="34" charset="0"/>
                </a:rPr>
                <a:t>1</a:t>
              </a:r>
              <a:endParaRPr lang="en-US" altLang="en-US" sz="1600">
                <a:solidFill>
                  <a:srgbClr val="0000FF"/>
                </a:solidFill>
                <a:latin typeface="Monaco" charset="0"/>
              </a:endParaRPr>
            </a:p>
          </p:txBody>
        </p:sp>
        <p:sp>
          <p:nvSpPr>
            <p:cNvPr id="52" name="Rectangle 49"/>
            <p:cNvSpPr>
              <a:spLocks noChangeArrowheads="1"/>
            </p:cNvSpPr>
            <p:nvPr/>
          </p:nvSpPr>
          <p:spPr bwMode="auto">
            <a:xfrm>
              <a:off x="906"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53" name="Rectangle 50"/>
            <p:cNvSpPr>
              <a:spLocks noChangeArrowheads="1"/>
            </p:cNvSpPr>
            <p:nvPr/>
          </p:nvSpPr>
          <p:spPr bwMode="auto">
            <a:xfrm>
              <a:off x="1202"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54" name="Rectangle 51"/>
            <p:cNvSpPr>
              <a:spLocks noChangeArrowheads="1"/>
            </p:cNvSpPr>
            <p:nvPr/>
          </p:nvSpPr>
          <p:spPr bwMode="auto">
            <a:xfrm>
              <a:off x="1497"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55" name="Rectangle 52"/>
            <p:cNvSpPr>
              <a:spLocks noChangeArrowheads="1"/>
            </p:cNvSpPr>
            <p:nvPr/>
          </p:nvSpPr>
          <p:spPr bwMode="auto">
            <a:xfrm>
              <a:off x="1793"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56" name="Rectangle 53"/>
            <p:cNvSpPr>
              <a:spLocks noChangeArrowheads="1"/>
            </p:cNvSpPr>
            <p:nvPr/>
          </p:nvSpPr>
          <p:spPr bwMode="auto">
            <a:xfrm>
              <a:off x="2088"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57" name="Rectangle 54"/>
            <p:cNvSpPr>
              <a:spLocks noChangeArrowheads="1"/>
            </p:cNvSpPr>
            <p:nvPr/>
          </p:nvSpPr>
          <p:spPr bwMode="auto">
            <a:xfrm>
              <a:off x="2384"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58" name="Rectangle 55"/>
            <p:cNvSpPr>
              <a:spLocks noChangeArrowheads="1"/>
            </p:cNvSpPr>
            <p:nvPr/>
          </p:nvSpPr>
          <p:spPr bwMode="auto">
            <a:xfrm>
              <a:off x="2679"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59" name="Rectangle 56"/>
            <p:cNvSpPr>
              <a:spLocks noChangeArrowheads="1"/>
            </p:cNvSpPr>
            <p:nvPr/>
          </p:nvSpPr>
          <p:spPr bwMode="auto">
            <a:xfrm>
              <a:off x="2975"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60" name="Rectangle 57"/>
            <p:cNvSpPr>
              <a:spLocks noChangeArrowheads="1"/>
            </p:cNvSpPr>
            <p:nvPr/>
          </p:nvSpPr>
          <p:spPr bwMode="auto">
            <a:xfrm>
              <a:off x="3271"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61" name="Rectangle 58"/>
            <p:cNvSpPr>
              <a:spLocks noChangeArrowheads="1"/>
            </p:cNvSpPr>
            <p:nvPr/>
          </p:nvSpPr>
          <p:spPr bwMode="auto">
            <a:xfrm>
              <a:off x="3566"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62" name="Rectangle 59"/>
            <p:cNvSpPr>
              <a:spLocks noChangeArrowheads="1"/>
            </p:cNvSpPr>
            <p:nvPr/>
          </p:nvSpPr>
          <p:spPr bwMode="auto">
            <a:xfrm>
              <a:off x="3862"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63" name="Rectangle 60"/>
            <p:cNvSpPr>
              <a:spLocks noChangeArrowheads="1"/>
            </p:cNvSpPr>
            <p:nvPr/>
          </p:nvSpPr>
          <p:spPr bwMode="auto">
            <a:xfrm>
              <a:off x="4157"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64" name="Rectangle 61"/>
            <p:cNvSpPr>
              <a:spLocks noChangeArrowheads="1"/>
            </p:cNvSpPr>
            <p:nvPr/>
          </p:nvSpPr>
          <p:spPr bwMode="auto">
            <a:xfrm>
              <a:off x="4453"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65" name="Rectangle 62"/>
            <p:cNvSpPr>
              <a:spLocks noChangeArrowheads="1"/>
            </p:cNvSpPr>
            <p:nvPr/>
          </p:nvSpPr>
          <p:spPr bwMode="auto">
            <a:xfrm>
              <a:off x="4748"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66" name="Rectangle 63"/>
            <p:cNvSpPr>
              <a:spLocks noChangeArrowheads="1"/>
            </p:cNvSpPr>
            <p:nvPr/>
          </p:nvSpPr>
          <p:spPr bwMode="auto">
            <a:xfrm>
              <a:off x="5044"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67" name="Rectangle 64"/>
            <p:cNvSpPr>
              <a:spLocks noChangeArrowheads="1"/>
            </p:cNvSpPr>
            <p:nvPr/>
          </p:nvSpPr>
          <p:spPr bwMode="auto">
            <a:xfrm>
              <a:off x="5339" y="3603"/>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68" name="Rectangle 65"/>
            <p:cNvSpPr>
              <a:spLocks noChangeArrowheads="1"/>
            </p:cNvSpPr>
            <p:nvPr/>
          </p:nvSpPr>
          <p:spPr bwMode="auto">
            <a:xfrm>
              <a:off x="315"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FF"/>
                  </a:solidFill>
                  <a:latin typeface="Arial" pitchFamily="34" charset="0"/>
                </a:rPr>
                <a:t>1</a:t>
              </a:r>
              <a:endParaRPr lang="en-US" altLang="en-US" sz="1600">
                <a:solidFill>
                  <a:srgbClr val="0000FF"/>
                </a:solidFill>
                <a:latin typeface="Monaco" charset="0"/>
              </a:endParaRPr>
            </a:p>
          </p:txBody>
        </p:sp>
        <p:sp>
          <p:nvSpPr>
            <p:cNvPr id="69" name="Rectangle 66"/>
            <p:cNvSpPr>
              <a:spLocks noChangeArrowheads="1"/>
            </p:cNvSpPr>
            <p:nvPr/>
          </p:nvSpPr>
          <p:spPr bwMode="auto">
            <a:xfrm>
              <a:off x="611"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FF"/>
                  </a:solidFill>
                  <a:latin typeface="Arial" pitchFamily="34" charset="0"/>
                </a:rPr>
                <a:t>0</a:t>
              </a:r>
              <a:endParaRPr lang="en-US" altLang="en-US" sz="1600">
                <a:solidFill>
                  <a:srgbClr val="0000FF"/>
                </a:solidFill>
                <a:latin typeface="Monaco" charset="0"/>
              </a:endParaRPr>
            </a:p>
          </p:txBody>
        </p:sp>
        <p:sp>
          <p:nvSpPr>
            <p:cNvPr id="70" name="Rectangle 67"/>
            <p:cNvSpPr>
              <a:spLocks noChangeArrowheads="1"/>
            </p:cNvSpPr>
            <p:nvPr/>
          </p:nvSpPr>
          <p:spPr bwMode="auto">
            <a:xfrm>
              <a:off x="906"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71" name="Rectangle 68"/>
            <p:cNvSpPr>
              <a:spLocks noChangeArrowheads="1"/>
            </p:cNvSpPr>
            <p:nvPr/>
          </p:nvSpPr>
          <p:spPr bwMode="auto">
            <a:xfrm>
              <a:off x="1202"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72" name="Rectangle 69"/>
            <p:cNvSpPr>
              <a:spLocks noChangeArrowheads="1"/>
            </p:cNvSpPr>
            <p:nvPr/>
          </p:nvSpPr>
          <p:spPr bwMode="auto">
            <a:xfrm>
              <a:off x="1497"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73" name="Rectangle 70"/>
            <p:cNvSpPr>
              <a:spLocks noChangeArrowheads="1"/>
            </p:cNvSpPr>
            <p:nvPr/>
          </p:nvSpPr>
          <p:spPr bwMode="auto">
            <a:xfrm>
              <a:off x="1793"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74" name="Rectangle 71"/>
            <p:cNvSpPr>
              <a:spLocks noChangeArrowheads="1"/>
            </p:cNvSpPr>
            <p:nvPr/>
          </p:nvSpPr>
          <p:spPr bwMode="auto">
            <a:xfrm>
              <a:off x="2088"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75" name="Rectangle 72"/>
            <p:cNvSpPr>
              <a:spLocks noChangeArrowheads="1"/>
            </p:cNvSpPr>
            <p:nvPr/>
          </p:nvSpPr>
          <p:spPr bwMode="auto">
            <a:xfrm>
              <a:off x="2384"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76" name="Rectangle 73"/>
            <p:cNvSpPr>
              <a:spLocks noChangeArrowheads="1"/>
            </p:cNvSpPr>
            <p:nvPr/>
          </p:nvSpPr>
          <p:spPr bwMode="auto">
            <a:xfrm>
              <a:off x="2679"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77" name="Rectangle 74"/>
            <p:cNvSpPr>
              <a:spLocks noChangeArrowheads="1"/>
            </p:cNvSpPr>
            <p:nvPr/>
          </p:nvSpPr>
          <p:spPr bwMode="auto">
            <a:xfrm>
              <a:off x="2975"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78" name="Rectangle 75"/>
            <p:cNvSpPr>
              <a:spLocks noChangeArrowheads="1"/>
            </p:cNvSpPr>
            <p:nvPr/>
          </p:nvSpPr>
          <p:spPr bwMode="auto">
            <a:xfrm>
              <a:off x="3271"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79" name="Rectangle 76"/>
            <p:cNvSpPr>
              <a:spLocks noChangeArrowheads="1"/>
            </p:cNvSpPr>
            <p:nvPr/>
          </p:nvSpPr>
          <p:spPr bwMode="auto">
            <a:xfrm>
              <a:off x="3566"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80" name="Rectangle 77"/>
            <p:cNvSpPr>
              <a:spLocks noChangeArrowheads="1"/>
            </p:cNvSpPr>
            <p:nvPr/>
          </p:nvSpPr>
          <p:spPr bwMode="auto">
            <a:xfrm>
              <a:off x="3862"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81" name="Rectangle 78"/>
            <p:cNvSpPr>
              <a:spLocks noChangeArrowheads="1"/>
            </p:cNvSpPr>
            <p:nvPr/>
          </p:nvSpPr>
          <p:spPr bwMode="auto">
            <a:xfrm>
              <a:off x="4157"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82" name="Rectangle 79"/>
            <p:cNvSpPr>
              <a:spLocks noChangeArrowheads="1"/>
            </p:cNvSpPr>
            <p:nvPr/>
          </p:nvSpPr>
          <p:spPr bwMode="auto">
            <a:xfrm>
              <a:off x="4453"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83" name="Rectangle 80"/>
            <p:cNvSpPr>
              <a:spLocks noChangeArrowheads="1"/>
            </p:cNvSpPr>
            <p:nvPr/>
          </p:nvSpPr>
          <p:spPr bwMode="auto">
            <a:xfrm>
              <a:off x="4748"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84" name="Rectangle 81"/>
            <p:cNvSpPr>
              <a:spLocks noChangeArrowheads="1"/>
            </p:cNvSpPr>
            <p:nvPr/>
          </p:nvSpPr>
          <p:spPr bwMode="auto">
            <a:xfrm>
              <a:off x="5044"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85" name="Rectangle 82"/>
            <p:cNvSpPr>
              <a:spLocks noChangeArrowheads="1"/>
            </p:cNvSpPr>
            <p:nvPr/>
          </p:nvSpPr>
          <p:spPr bwMode="auto">
            <a:xfrm>
              <a:off x="5339" y="3738"/>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86" name="Rectangle 83"/>
            <p:cNvSpPr>
              <a:spLocks noChangeArrowheads="1"/>
            </p:cNvSpPr>
            <p:nvPr/>
          </p:nvSpPr>
          <p:spPr bwMode="auto">
            <a:xfrm>
              <a:off x="315"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FF"/>
                  </a:solidFill>
                  <a:latin typeface="Arial" pitchFamily="34" charset="0"/>
                </a:rPr>
                <a:t>1</a:t>
              </a:r>
              <a:endParaRPr lang="en-US" altLang="en-US" sz="1600">
                <a:solidFill>
                  <a:srgbClr val="0000FF"/>
                </a:solidFill>
                <a:latin typeface="Monaco" charset="0"/>
              </a:endParaRPr>
            </a:p>
          </p:txBody>
        </p:sp>
        <p:sp>
          <p:nvSpPr>
            <p:cNvPr id="87" name="Rectangle 84"/>
            <p:cNvSpPr>
              <a:spLocks noChangeArrowheads="1"/>
            </p:cNvSpPr>
            <p:nvPr/>
          </p:nvSpPr>
          <p:spPr bwMode="auto">
            <a:xfrm>
              <a:off x="611"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00FF"/>
                  </a:solidFill>
                  <a:latin typeface="Arial" pitchFamily="34" charset="0"/>
                </a:rPr>
                <a:t>1</a:t>
              </a:r>
              <a:endParaRPr lang="en-US" altLang="en-US" sz="1600">
                <a:solidFill>
                  <a:srgbClr val="0000FF"/>
                </a:solidFill>
                <a:latin typeface="Monaco" charset="0"/>
              </a:endParaRPr>
            </a:p>
          </p:txBody>
        </p:sp>
        <p:sp>
          <p:nvSpPr>
            <p:cNvPr id="88" name="Rectangle 85"/>
            <p:cNvSpPr>
              <a:spLocks noChangeArrowheads="1"/>
            </p:cNvSpPr>
            <p:nvPr/>
          </p:nvSpPr>
          <p:spPr bwMode="auto">
            <a:xfrm>
              <a:off x="906"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89" name="Rectangle 86"/>
            <p:cNvSpPr>
              <a:spLocks noChangeArrowheads="1"/>
            </p:cNvSpPr>
            <p:nvPr/>
          </p:nvSpPr>
          <p:spPr bwMode="auto">
            <a:xfrm>
              <a:off x="1202"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90" name="Rectangle 87"/>
            <p:cNvSpPr>
              <a:spLocks noChangeArrowheads="1"/>
            </p:cNvSpPr>
            <p:nvPr/>
          </p:nvSpPr>
          <p:spPr bwMode="auto">
            <a:xfrm>
              <a:off x="1497"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91" name="Rectangle 88"/>
            <p:cNvSpPr>
              <a:spLocks noChangeArrowheads="1"/>
            </p:cNvSpPr>
            <p:nvPr/>
          </p:nvSpPr>
          <p:spPr bwMode="auto">
            <a:xfrm>
              <a:off x="1793"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92" name="Rectangle 89"/>
            <p:cNvSpPr>
              <a:spLocks noChangeArrowheads="1"/>
            </p:cNvSpPr>
            <p:nvPr/>
          </p:nvSpPr>
          <p:spPr bwMode="auto">
            <a:xfrm>
              <a:off x="2088"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93" name="Rectangle 90"/>
            <p:cNvSpPr>
              <a:spLocks noChangeArrowheads="1"/>
            </p:cNvSpPr>
            <p:nvPr/>
          </p:nvSpPr>
          <p:spPr bwMode="auto">
            <a:xfrm>
              <a:off x="2384"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94" name="Rectangle 91"/>
            <p:cNvSpPr>
              <a:spLocks noChangeArrowheads="1"/>
            </p:cNvSpPr>
            <p:nvPr/>
          </p:nvSpPr>
          <p:spPr bwMode="auto">
            <a:xfrm>
              <a:off x="2679"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95" name="Rectangle 92"/>
            <p:cNvSpPr>
              <a:spLocks noChangeArrowheads="1"/>
            </p:cNvSpPr>
            <p:nvPr/>
          </p:nvSpPr>
          <p:spPr bwMode="auto">
            <a:xfrm>
              <a:off x="2975"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96" name="Rectangle 93"/>
            <p:cNvSpPr>
              <a:spLocks noChangeArrowheads="1"/>
            </p:cNvSpPr>
            <p:nvPr/>
          </p:nvSpPr>
          <p:spPr bwMode="auto">
            <a:xfrm>
              <a:off x="3271"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97" name="Rectangle 94"/>
            <p:cNvSpPr>
              <a:spLocks noChangeArrowheads="1"/>
            </p:cNvSpPr>
            <p:nvPr/>
          </p:nvSpPr>
          <p:spPr bwMode="auto">
            <a:xfrm>
              <a:off x="3566"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98" name="Rectangle 95"/>
            <p:cNvSpPr>
              <a:spLocks noChangeArrowheads="1"/>
            </p:cNvSpPr>
            <p:nvPr/>
          </p:nvSpPr>
          <p:spPr bwMode="auto">
            <a:xfrm>
              <a:off x="3862"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99" name="Rectangle 96"/>
            <p:cNvSpPr>
              <a:spLocks noChangeArrowheads="1"/>
            </p:cNvSpPr>
            <p:nvPr/>
          </p:nvSpPr>
          <p:spPr bwMode="auto">
            <a:xfrm>
              <a:off x="4157"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100" name="Rectangle 97"/>
            <p:cNvSpPr>
              <a:spLocks noChangeArrowheads="1"/>
            </p:cNvSpPr>
            <p:nvPr/>
          </p:nvSpPr>
          <p:spPr bwMode="auto">
            <a:xfrm>
              <a:off x="4453"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101" name="Rectangle 98"/>
            <p:cNvSpPr>
              <a:spLocks noChangeArrowheads="1"/>
            </p:cNvSpPr>
            <p:nvPr/>
          </p:nvSpPr>
          <p:spPr bwMode="auto">
            <a:xfrm>
              <a:off x="4748"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102" name="Rectangle 99"/>
            <p:cNvSpPr>
              <a:spLocks noChangeArrowheads="1"/>
            </p:cNvSpPr>
            <p:nvPr/>
          </p:nvSpPr>
          <p:spPr bwMode="auto">
            <a:xfrm>
              <a:off x="5044"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0</a:t>
              </a:r>
              <a:endParaRPr lang="en-US" altLang="en-US" sz="1600">
                <a:solidFill>
                  <a:srgbClr val="000000"/>
                </a:solidFill>
                <a:latin typeface="Monaco" charset="0"/>
              </a:endParaRPr>
            </a:p>
          </p:txBody>
        </p:sp>
        <p:sp>
          <p:nvSpPr>
            <p:cNvPr id="103" name="Rectangle 100"/>
            <p:cNvSpPr>
              <a:spLocks noChangeArrowheads="1"/>
            </p:cNvSpPr>
            <p:nvPr/>
          </p:nvSpPr>
          <p:spPr bwMode="auto">
            <a:xfrm>
              <a:off x="5339" y="3874"/>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1</a:t>
              </a:r>
              <a:endParaRPr lang="en-US" altLang="en-US" sz="1600">
                <a:solidFill>
                  <a:srgbClr val="000000"/>
                </a:solidFill>
                <a:latin typeface="Monaco" charset="0"/>
              </a:endParaRPr>
            </a:p>
          </p:txBody>
        </p:sp>
        <p:sp>
          <p:nvSpPr>
            <p:cNvPr id="104" name="Line 101"/>
            <p:cNvSpPr>
              <a:spLocks noChangeShapeType="1"/>
            </p:cNvSpPr>
            <p:nvPr/>
          </p:nvSpPr>
          <p:spPr bwMode="auto">
            <a:xfrm>
              <a:off x="2556" y="3196"/>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 name="Line 102"/>
            <p:cNvSpPr>
              <a:spLocks noChangeShapeType="1"/>
            </p:cNvSpPr>
            <p:nvPr/>
          </p:nvSpPr>
          <p:spPr bwMode="auto">
            <a:xfrm>
              <a:off x="2852" y="3196"/>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 name="Line 103"/>
            <p:cNvSpPr>
              <a:spLocks noChangeShapeType="1"/>
            </p:cNvSpPr>
            <p:nvPr/>
          </p:nvSpPr>
          <p:spPr bwMode="auto">
            <a:xfrm>
              <a:off x="3147" y="3196"/>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 name="Line 104"/>
            <p:cNvSpPr>
              <a:spLocks noChangeShapeType="1"/>
            </p:cNvSpPr>
            <p:nvPr/>
          </p:nvSpPr>
          <p:spPr bwMode="auto">
            <a:xfrm>
              <a:off x="3443" y="3196"/>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 name="Line 105"/>
            <p:cNvSpPr>
              <a:spLocks noChangeShapeType="1"/>
            </p:cNvSpPr>
            <p:nvPr/>
          </p:nvSpPr>
          <p:spPr bwMode="auto">
            <a:xfrm>
              <a:off x="192" y="3467"/>
              <a:ext cx="579"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 name="Line 106"/>
            <p:cNvSpPr>
              <a:spLocks noChangeShapeType="1"/>
            </p:cNvSpPr>
            <p:nvPr/>
          </p:nvSpPr>
          <p:spPr bwMode="auto">
            <a:xfrm>
              <a:off x="783" y="3196"/>
              <a:ext cx="1" cy="259"/>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 name="Line 107"/>
            <p:cNvSpPr>
              <a:spLocks noChangeShapeType="1"/>
            </p:cNvSpPr>
            <p:nvPr/>
          </p:nvSpPr>
          <p:spPr bwMode="auto">
            <a:xfrm>
              <a:off x="1079" y="3196"/>
              <a:ext cx="1" cy="259"/>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 name="Line 108"/>
            <p:cNvSpPr>
              <a:spLocks noChangeShapeType="1"/>
            </p:cNvSpPr>
            <p:nvPr/>
          </p:nvSpPr>
          <p:spPr bwMode="auto">
            <a:xfrm>
              <a:off x="1374" y="3196"/>
              <a:ext cx="1" cy="259"/>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 name="Line 109"/>
            <p:cNvSpPr>
              <a:spLocks noChangeShapeType="1"/>
            </p:cNvSpPr>
            <p:nvPr/>
          </p:nvSpPr>
          <p:spPr bwMode="auto">
            <a:xfrm>
              <a:off x="1670" y="3196"/>
              <a:ext cx="1" cy="259"/>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 name="Line 110"/>
            <p:cNvSpPr>
              <a:spLocks noChangeShapeType="1"/>
            </p:cNvSpPr>
            <p:nvPr/>
          </p:nvSpPr>
          <p:spPr bwMode="auto">
            <a:xfrm>
              <a:off x="1965" y="3196"/>
              <a:ext cx="1" cy="259"/>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 name="Line 111"/>
            <p:cNvSpPr>
              <a:spLocks noChangeShapeType="1"/>
            </p:cNvSpPr>
            <p:nvPr/>
          </p:nvSpPr>
          <p:spPr bwMode="auto">
            <a:xfrm>
              <a:off x="2261" y="3196"/>
              <a:ext cx="1" cy="259"/>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 name="Line 112"/>
            <p:cNvSpPr>
              <a:spLocks noChangeShapeType="1"/>
            </p:cNvSpPr>
            <p:nvPr/>
          </p:nvSpPr>
          <p:spPr bwMode="auto">
            <a:xfrm>
              <a:off x="2556" y="3344"/>
              <a:ext cx="1" cy="11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 name="Line 113"/>
            <p:cNvSpPr>
              <a:spLocks noChangeShapeType="1"/>
            </p:cNvSpPr>
            <p:nvPr/>
          </p:nvSpPr>
          <p:spPr bwMode="auto">
            <a:xfrm>
              <a:off x="2852" y="3344"/>
              <a:ext cx="1" cy="11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 name="Line 114"/>
            <p:cNvSpPr>
              <a:spLocks noChangeShapeType="1"/>
            </p:cNvSpPr>
            <p:nvPr/>
          </p:nvSpPr>
          <p:spPr bwMode="auto">
            <a:xfrm>
              <a:off x="3147" y="3344"/>
              <a:ext cx="1" cy="11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 name="Line 115"/>
            <p:cNvSpPr>
              <a:spLocks noChangeShapeType="1"/>
            </p:cNvSpPr>
            <p:nvPr/>
          </p:nvSpPr>
          <p:spPr bwMode="auto">
            <a:xfrm>
              <a:off x="3443" y="3344"/>
              <a:ext cx="1" cy="11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 name="Line 116"/>
            <p:cNvSpPr>
              <a:spLocks noChangeShapeType="1"/>
            </p:cNvSpPr>
            <p:nvPr/>
          </p:nvSpPr>
          <p:spPr bwMode="auto">
            <a:xfrm>
              <a:off x="3738" y="3196"/>
              <a:ext cx="1" cy="259"/>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 name="Line 117"/>
            <p:cNvSpPr>
              <a:spLocks noChangeShapeType="1"/>
            </p:cNvSpPr>
            <p:nvPr/>
          </p:nvSpPr>
          <p:spPr bwMode="auto">
            <a:xfrm>
              <a:off x="4034" y="3196"/>
              <a:ext cx="1" cy="259"/>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 name="Line 118"/>
            <p:cNvSpPr>
              <a:spLocks noChangeShapeType="1"/>
            </p:cNvSpPr>
            <p:nvPr/>
          </p:nvSpPr>
          <p:spPr bwMode="auto">
            <a:xfrm>
              <a:off x="4330" y="3196"/>
              <a:ext cx="1" cy="259"/>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 name="Line 119"/>
            <p:cNvSpPr>
              <a:spLocks noChangeShapeType="1"/>
            </p:cNvSpPr>
            <p:nvPr/>
          </p:nvSpPr>
          <p:spPr bwMode="auto">
            <a:xfrm>
              <a:off x="4625" y="3196"/>
              <a:ext cx="1" cy="259"/>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 name="Line 120"/>
            <p:cNvSpPr>
              <a:spLocks noChangeShapeType="1"/>
            </p:cNvSpPr>
            <p:nvPr/>
          </p:nvSpPr>
          <p:spPr bwMode="auto">
            <a:xfrm>
              <a:off x="4921" y="3196"/>
              <a:ext cx="1" cy="259"/>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 name="Line 121"/>
            <p:cNvSpPr>
              <a:spLocks noChangeShapeType="1"/>
            </p:cNvSpPr>
            <p:nvPr/>
          </p:nvSpPr>
          <p:spPr bwMode="auto">
            <a:xfrm>
              <a:off x="5216" y="3196"/>
              <a:ext cx="1" cy="259"/>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 name="Line 122"/>
            <p:cNvSpPr>
              <a:spLocks noChangeShapeType="1"/>
            </p:cNvSpPr>
            <p:nvPr/>
          </p:nvSpPr>
          <p:spPr bwMode="auto">
            <a:xfrm>
              <a:off x="795" y="3467"/>
              <a:ext cx="4717"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 name="Line 123"/>
            <p:cNvSpPr>
              <a:spLocks noChangeShapeType="1"/>
            </p:cNvSpPr>
            <p:nvPr/>
          </p:nvSpPr>
          <p:spPr bwMode="auto">
            <a:xfrm>
              <a:off x="5512" y="3196"/>
              <a:ext cx="1" cy="259"/>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Line 124"/>
            <p:cNvSpPr>
              <a:spLocks noChangeShapeType="1"/>
            </p:cNvSpPr>
            <p:nvPr/>
          </p:nvSpPr>
          <p:spPr bwMode="auto">
            <a:xfrm>
              <a:off x="192" y="3603"/>
              <a:ext cx="579"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 name="Line 125"/>
            <p:cNvSpPr>
              <a:spLocks noChangeShapeType="1"/>
            </p:cNvSpPr>
            <p:nvPr/>
          </p:nvSpPr>
          <p:spPr bwMode="auto">
            <a:xfrm>
              <a:off x="795" y="3603"/>
              <a:ext cx="4704"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 name="Line 126"/>
            <p:cNvSpPr>
              <a:spLocks noChangeShapeType="1"/>
            </p:cNvSpPr>
            <p:nvPr/>
          </p:nvSpPr>
          <p:spPr bwMode="auto">
            <a:xfrm>
              <a:off x="192" y="3738"/>
              <a:ext cx="579"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 name="Line 127"/>
            <p:cNvSpPr>
              <a:spLocks noChangeShapeType="1"/>
            </p:cNvSpPr>
            <p:nvPr/>
          </p:nvSpPr>
          <p:spPr bwMode="auto">
            <a:xfrm>
              <a:off x="795" y="3738"/>
              <a:ext cx="4704"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 name="Line 128"/>
            <p:cNvSpPr>
              <a:spLocks noChangeShapeType="1"/>
            </p:cNvSpPr>
            <p:nvPr/>
          </p:nvSpPr>
          <p:spPr bwMode="auto">
            <a:xfrm>
              <a:off x="192" y="3874"/>
              <a:ext cx="579"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 name="Line 129"/>
            <p:cNvSpPr>
              <a:spLocks noChangeShapeType="1"/>
            </p:cNvSpPr>
            <p:nvPr/>
          </p:nvSpPr>
          <p:spPr bwMode="auto">
            <a:xfrm>
              <a:off x="795" y="3874"/>
              <a:ext cx="4704"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 name="Line 130"/>
            <p:cNvSpPr>
              <a:spLocks noChangeShapeType="1"/>
            </p:cNvSpPr>
            <p:nvPr/>
          </p:nvSpPr>
          <p:spPr bwMode="auto">
            <a:xfrm>
              <a:off x="192" y="4010"/>
              <a:ext cx="579"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 name="Line 131"/>
            <p:cNvSpPr>
              <a:spLocks noChangeShapeType="1"/>
            </p:cNvSpPr>
            <p:nvPr/>
          </p:nvSpPr>
          <p:spPr bwMode="auto">
            <a:xfrm>
              <a:off x="783" y="3467"/>
              <a:ext cx="1" cy="54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 name="Line 132"/>
            <p:cNvSpPr>
              <a:spLocks noChangeShapeType="1"/>
            </p:cNvSpPr>
            <p:nvPr/>
          </p:nvSpPr>
          <p:spPr bwMode="auto">
            <a:xfrm>
              <a:off x="1079"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 name="Line 133"/>
            <p:cNvSpPr>
              <a:spLocks noChangeShapeType="1"/>
            </p:cNvSpPr>
            <p:nvPr/>
          </p:nvSpPr>
          <p:spPr bwMode="auto">
            <a:xfrm>
              <a:off x="1374"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 name="Line 134"/>
            <p:cNvSpPr>
              <a:spLocks noChangeShapeType="1"/>
            </p:cNvSpPr>
            <p:nvPr/>
          </p:nvSpPr>
          <p:spPr bwMode="auto">
            <a:xfrm>
              <a:off x="1670"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 name="Line 135"/>
            <p:cNvSpPr>
              <a:spLocks noChangeShapeType="1"/>
            </p:cNvSpPr>
            <p:nvPr/>
          </p:nvSpPr>
          <p:spPr bwMode="auto">
            <a:xfrm>
              <a:off x="1965"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 name="Line 136"/>
            <p:cNvSpPr>
              <a:spLocks noChangeShapeType="1"/>
            </p:cNvSpPr>
            <p:nvPr/>
          </p:nvSpPr>
          <p:spPr bwMode="auto">
            <a:xfrm>
              <a:off x="2261"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 name="Line 137"/>
            <p:cNvSpPr>
              <a:spLocks noChangeShapeType="1"/>
            </p:cNvSpPr>
            <p:nvPr/>
          </p:nvSpPr>
          <p:spPr bwMode="auto">
            <a:xfrm>
              <a:off x="2556"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 name="Line 138"/>
            <p:cNvSpPr>
              <a:spLocks noChangeShapeType="1"/>
            </p:cNvSpPr>
            <p:nvPr/>
          </p:nvSpPr>
          <p:spPr bwMode="auto">
            <a:xfrm>
              <a:off x="2852"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 name="Line 139"/>
            <p:cNvSpPr>
              <a:spLocks noChangeShapeType="1"/>
            </p:cNvSpPr>
            <p:nvPr/>
          </p:nvSpPr>
          <p:spPr bwMode="auto">
            <a:xfrm>
              <a:off x="3147"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 name="Line 140"/>
            <p:cNvSpPr>
              <a:spLocks noChangeShapeType="1"/>
            </p:cNvSpPr>
            <p:nvPr/>
          </p:nvSpPr>
          <p:spPr bwMode="auto">
            <a:xfrm>
              <a:off x="3443"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 name="Line 141"/>
            <p:cNvSpPr>
              <a:spLocks noChangeShapeType="1"/>
            </p:cNvSpPr>
            <p:nvPr/>
          </p:nvSpPr>
          <p:spPr bwMode="auto">
            <a:xfrm>
              <a:off x="3738"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 name="Line 142"/>
            <p:cNvSpPr>
              <a:spLocks noChangeShapeType="1"/>
            </p:cNvSpPr>
            <p:nvPr/>
          </p:nvSpPr>
          <p:spPr bwMode="auto">
            <a:xfrm>
              <a:off x="4034"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 name="Line 143"/>
            <p:cNvSpPr>
              <a:spLocks noChangeShapeType="1"/>
            </p:cNvSpPr>
            <p:nvPr/>
          </p:nvSpPr>
          <p:spPr bwMode="auto">
            <a:xfrm>
              <a:off x="4330"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7" name="Line 144"/>
            <p:cNvSpPr>
              <a:spLocks noChangeShapeType="1"/>
            </p:cNvSpPr>
            <p:nvPr/>
          </p:nvSpPr>
          <p:spPr bwMode="auto">
            <a:xfrm>
              <a:off x="4625"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 name="Line 145"/>
            <p:cNvSpPr>
              <a:spLocks noChangeShapeType="1"/>
            </p:cNvSpPr>
            <p:nvPr/>
          </p:nvSpPr>
          <p:spPr bwMode="auto">
            <a:xfrm>
              <a:off x="4921"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 name="Line 146"/>
            <p:cNvSpPr>
              <a:spLocks noChangeShapeType="1"/>
            </p:cNvSpPr>
            <p:nvPr/>
          </p:nvSpPr>
          <p:spPr bwMode="auto">
            <a:xfrm>
              <a:off x="5216" y="3480"/>
              <a:ext cx="1" cy="517"/>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 name="Line 147"/>
            <p:cNvSpPr>
              <a:spLocks noChangeShapeType="1"/>
            </p:cNvSpPr>
            <p:nvPr/>
          </p:nvSpPr>
          <p:spPr bwMode="auto">
            <a:xfrm>
              <a:off x="795" y="4010"/>
              <a:ext cx="4717"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 name="Line 148"/>
            <p:cNvSpPr>
              <a:spLocks noChangeShapeType="1"/>
            </p:cNvSpPr>
            <p:nvPr/>
          </p:nvSpPr>
          <p:spPr bwMode="auto">
            <a:xfrm>
              <a:off x="5512" y="3480"/>
              <a:ext cx="1" cy="53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 name="Line 149"/>
            <p:cNvSpPr>
              <a:spLocks noChangeShapeType="1"/>
            </p:cNvSpPr>
            <p:nvPr/>
          </p:nvSpPr>
          <p:spPr bwMode="auto">
            <a:xfrm>
              <a:off x="192" y="3196"/>
              <a:ext cx="1" cy="826"/>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 name="Line 150"/>
            <p:cNvSpPr>
              <a:spLocks noChangeShapeType="1"/>
            </p:cNvSpPr>
            <p:nvPr/>
          </p:nvSpPr>
          <p:spPr bwMode="auto">
            <a:xfrm>
              <a:off x="488" y="3196"/>
              <a:ext cx="1" cy="826"/>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 name="Line 151"/>
            <p:cNvSpPr>
              <a:spLocks noChangeShapeType="1"/>
            </p:cNvSpPr>
            <p:nvPr/>
          </p:nvSpPr>
          <p:spPr bwMode="auto">
            <a:xfrm>
              <a:off x="783"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 name="Line 152"/>
            <p:cNvSpPr>
              <a:spLocks noChangeShapeType="1"/>
            </p:cNvSpPr>
            <p:nvPr/>
          </p:nvSpPr>
          <p:spPr bwMode="auto">
            <a:xfrm>
              <a:off x="1079"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 name="Line 153"/>
            <p:cNvSpPr>
              <a:spLocks noChangeShapeType="1"/>
            </p:cNvSpPr>
            <p:nvPr/>
          </p:nvSpPr>
          <p:spPr bwMode="auto">
            <a:xfrm>
              <a:off x="1374"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 name="Line 154"/>
            <p:cNvSpPr>
              <a:spLocks noChangeShapeType="1"/>
            </p:cNvSpPr>
            <p:nvPr/>
          </p:nvSpPr>
          <p:spPr bwMode="auto">
            <a:xfrm>
              <a:off x="1670"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 name="Line 155"/>
            <p:cNvSpPr>
              <a:spLocks noChangeShapeType="1"/>
            </p:cNvSpPr>
            <p:nvPr/>
          </p:nvSpPr>
          <p:spPr bwMode="auto">
            <a:xfrm>
              <a:off x="1965"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 name="Line 156"/>
            <p:cNvSpPr>
              <a:spLocks noChangeShapeType="1"/>
            </p:cNvSpPr>
            <p:nvPr/>
          </p:nvSpPr>
          <p:spPr bwMode="auto">
            <a:xfrm>
              <a:off x="2261"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 name="Line 157"/>
            <p:cNvSpPr>
              <a:spLocks noChangeShapeType="1"/>
            </p:cNvSpPr>
            <p:nvPr/>
          </p:nvSpPr>
          <p:spPr bwMode="auto">
            <a:xfrm>
              <a:off x="2556"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 name="Line 158"/>
            <p:cNvSpPr>
              <a:spLocks noChangeShapeType="1"/>
            </p:cNvSpPr>
            <p:nvPr/>
          </p:nvSpPr>
          <p:spPr bwMode="auto">
            <a:xfrm>
              <a:off x="2852"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 name="Line 159"/>
            <p:cNvSpPr>
              <a:spLocks noChangeShapeType="1"/>
            </p:cNvSpPr>
            <p:nvPr/>
          </p:nvSpPr>
          <p:spPr bwMode="auto">
            <a:xfrm>
              <a:off x="3147"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 name="Line 160"/>
            <p:cNvSpPr>
              <a:spLocks noChangeShapeType="1"/>
            </p:cNvSpPr>
            <p:nvPr/>
          </p:nvSpPr>
          <p:spPr bwMode="auto">
            <a:xfrm>
              <a:off x="3443"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 name="Line 161"/>
            <p:cNvSpPr>
              <a:spLocks noChangeShapeType="1"/>
            </p:cNvSpPr>
            <p:nvPr/>
          </p:nvSpPr>
          <p:spPr bwMode="auto">
            <a:xfrm>
              <a:off x="3738"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 name="Line 162"/>
            <p:cNvSpPr>
              <a:spLocks noChangeShapeType="1"/>
            </p:cNvSpPr>
            <p:nvPr/>
          </p:nvSpPr>
          <p:spPr bwMode="auto">
            <a:xfrm>
              <a:off x="4034"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6" name="Line 163"/>
            <p:cNvSpPr>
              <a:spLocks noChangeShapeType="1"/>
            </p:cNvSpPr>
            <p:nvPr/>
          </p:nvSpPr>
          <p:spPr bwMode="auto">
            <a:xfrm>
              <a:off x="4330"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7" name="Line 164"/>
            <p:cNvSpPr>
              <a:spLocks noChangeShapeType="1"/>
            </p:cNvSpPr>
            <p:nvPr/>
          </p:nvSpPr>
          <p:spPr bwMode="auto">
            <a:xfrm>
              <a:off x="4625"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8" name="Line 165"/>
            <p:cNvSpPr>
              <a:spLocks noChangeShapeType="1"/>
            </p:cNvSpPr>
            <p:nvPr/>
          </p:nvSpPr>
          <p:spPr bwMode="auto">
            <a:xfrm>
              <a:off x="4921"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9" name="Line 166"/>
            <p:cNvSpPr>
              <a:spLocks noChangeShapeType="1"/>
            </p:cNvSpPr>
            <p:nvPr/>
          </p:nvSpPr>
          <p:spPr bwMode="auto">
            <a:xfrm>
              <a:off x="5216"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0" name="Line 167"/>
            <p:cNvSpPr>
              <a:spLocks noChangeShapeType="1"/>
            </p:cNvSpPr>
            <p:nvPr/>
          </p:nvSpPr>
          <p:spPr bwMode="auto">
            <a:xfrm>
              <a:off x="5512" y="4022"/>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1" name="Line 168"/>
            <p:cNvSpPr>
              <a:spLocks noChangeShapeType="1"/>
            </p:cNvSpPr>
            <p:nvPr/>
          </p:nvSpPr>
          <p:spPr bwMode="auto">
            <a:xfrm>
              <a:off x="192" y="3196"/>
              <a:ext cx="5332"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2" name="Line 169"/>
            <p:cNvSpPr>
              <a:spLocks noChangeShapeType="1"/>
            </p:cNvSpPr>
            <p:nvPr/>
          </p:nvSpPr>
          <p:spPr bwMode="auto">
            <a:xfrm>
              <a:off x="192" y="3332"/>
              <a:ext cx="5332"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3" name="Line 170"/>
            <p:cNvSpPr>
              <a:spLocks noChangeShapeType="1"/>
            </p:cNvSpPr>
            <p:nvPr/>
          </p:nvSpPr>
          <p:spPr bwMode="auto">
            <a:xfrm>
              <a:off x="5524" y="3467"/>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 name="Line 171"/>
            <p:cNvSpPr>
              <a:spLocks noChangeShapeType="1"/>
            </p:cNvSpPr>
            <p:nvPr/>
          </p:nvSpPr>
          <p:spPr bwMode="auto">
            <a:xfrm>
              <a:off x="5524" y="3603"/>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5" name="Line 172"/>
            <p:cNvSpPr>
              <a:spLocks noChangeShapeType="1"/>
            </p:cNvSpPr>
            <p:nvPr/>
          </p:nvSpPr>
          <p:spPr bwMode="auto">
            <a:xfrm>
              <a:off x="5524" y="3738"/>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6" name="Line 173"/>
            <p:cNvSpPr>
              <a:spLocks noChangeShapeType="1"/>
            </p:cNvSpPr>
            <p:nvPr/>
          </p:nvSpPr>
          <p:spPr bwMode="auto">
            <a:xfrm>
              <a:off x="5524" y="3874"/>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7" name="Line 174"/>
            <p:cNvSpPr>
              <a:spLocks noChangeShapeType="1"/>
            </p:cNvSpPr>
            <p:nvPr/>
          </p:nvSpPr>
          <p:spPr bwMode="auto">
            <a:xfrm>
              <a:off x="5524" y="4010"/>
              <a:ext cx="1" cy="1"/>
            </a:xfrm>
            <a:prstGeom prst="line">
              <a:avLst/>
            </a:prstGeom>
            <a:noFill/>
            <a:ln w="19050">
              <a:solidFill>
                <a:srgbClr val="CECECE"/>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78" name="Rectangle 178"/>
          <p:cNvSpPr>
            <a:spLocks noChangeArrowheads="1"/>
          </p:cNvSpPr>
          <p:nvPr/>
        </p:nvSpPr>
        <p:spPr bwMode="auto">
          <a:xfrm>
            <a:off x="7846924" y="4937125"/>
            <a:ext cx="838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b="1">
                <a:solidFill>
                  <a:srgbClr val="000000"/>
                </a:solidFill>
                <a:latin typeface="Arial" pitchFamily="34" charset="0"/>
              </a:rPr>
              <a:t>Outputs</a:t>
            </a:r>
            <a:endParaRPr lang="en-US" altLang="en-US" sz="1600" b="1">
              <a:solidFill>
                <a:srgbClr val="000000"/>
              </a:solidFill>
              <a:latin typeface="Monaco" charset="0"/>
            </a:endParaRPr>
          </a:p>
        </p:txBody>
      </p:sp>
    </p:spTree>
    <p:extLst>
      <p:ext uri="{BB962C8B-B14F-4D97-AF65-F5344CB8AC3E}">
        <p14:creationId xmlns:p14="http://schemas.microsoft.com/office/powerpoint/2010/main" val="2447750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5"/>
          <p:cNvSpPr txBox="1">
            <a:spLocks noChangeArrowheads="1"/>
          </p:cNvSpPr>
          <p:nvPr/>
        </p:nvSpPr>
        <p:spPr bwMode="auto">
          <a:xfrm>
            <a:off x="515938" y="258763"/>
            <a:ext cx="80279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dirty="0">
                <a:solidFill>
                  <a:srgbClr val="000000"/>
                </a:solidFill>
                <a:latin typeface="Cambria" panose="02040503050406030204" pitchFamily="18" charset="0"/>
              </a:rPr>
              <a:t>tautologies for... </a:t>
            </a:r>
            <a:r>
              <a:rPr lang="en-US" altLang="en-US" sz="3600" i="1" dirty="0">
                <a:solidFill>
                  <a:srgbClr val="000000"/>
                </a:solidFill>
                <a:latin typeface="Cambria" panose="02040503050406030204" pitchFamily="18" charset="0"/>
              </a:rPr>
              <a:t>circuit simplification</a:t>
            </a:r>
            <a:endParaRPr lang="en-US" altLang="en-US" sz="3600" dirty="0">
              <a:solidFill>
                <a:srgbClr val="000000"/>
              </a:solidFill>
              <a:latin typeface="Cambria" panose="02040503050406030204" pitchFamily="18" charset="0"/>
            </a:endParaRPr>
          </a:p>
        </p:txBody>
      </p:sp>
      <p:sp>
        <p:nvSpPr>
          <p:cNvPr id="48131" name="Rectangle 7"/>
          <p:cNvSpPr>
            <a:spLocks noChangeArrowheads="1"/>
          </p:cNvSpPr>
          <p:nvPr/>
        </p:nvSpPr>
        <p:spPr bwMode="auto">
          <a:xfrm>
            <a:off x="2986088" y="15414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pic>
        <p:nvPicPr>
          <p:cNvPr id="48132" name="Picture 27" descr="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8" y="2489200"/>
            <a:ext cx="8153400"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28" descr="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95400"/>
            <a:ext cx="7889875" cy="760413"/>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8134" name="Rectangle 29"/>
          <p:cNvSpPr>
            <a:spLocks noChangeArrowheads="1"/>
          </p:cNvSpPr>
          <p:nvPr/>
        </p:nvSpPr>
        <p:spPr bwMode="auto">
          <a:xfrm>
            <a:off x="914400" y="5334000"/>
            <a:ext cx="2649538" cy="200025"/>
          </a:xfrm>
          <a:prstGeom prst="rect">
            <a:avLst/>
          </a:prstGeom>
          <a:noFill/>
          <a:ln w="9525">
            <a:solidFill>
              <a:srgbClr val="FF0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48135" name="Rectangle 30"/>
          <p:cNvSpPr>
            <a:spLocks noChangeArrowheads="1"/>
          </p:cNvSpPr>
          <p:nvPr/>
        </p:nvSpPr>
        <p:spPr bwMode="auto">
          <a:xfrm>
            <a:off x="1674813" y="5716588"/>
            <a:ext cx="1163637" cy="177800"/>
          </a:xfrm>
          <a:prstGeom prst="rect">
            <a:avLst/>
          </a:prstGeom>
          <a:noFill/>
          <a:ln w="9525">
            <a:solidFill>
              <a:srgbClr val="FF0119"/>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48136" name="Text Box 31"/>
          <p:cNvSpPr txBox="1">
            <a:spLocks noChangeArrowheads="1"/>
          </p:cNvSpPr>
          <p:nvPr/>
        </p:nvSpPr>
        <p:spPr bwMode="auto">
          <a:xfrm>
            <a:off x="1524000" y="6096000"/>
            <a:ext cx="6354763"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00000"/>
                </a:solidFill>
              </a:rPr>
              <a:t>a subroutine for minimizing circuit complexity…</a:t>
            </a:r>
          </a:p>
        </p:txBody>
      </p:sp>
    </p:spTree>
    <p:extLst>
      <p:ext uri="{BB962C8B-B14F-4D97-AF65-F5344CB8AC3E}">
        <p14:creationId xmlns:p14="http://schemas.microsoft.com/office/powerpoint/2010/main" val="35009285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rotWithShape="1">
          <a:blip r:embed="rId2"/>
          <a:srcRect l="26955" t="43589" r="11272" b="10274"/>
          <a:stretch/>
        </p:blipFill>
        <p:spPr bwMode="auto">
          <a:xfrm>
            <a:off x="1143000" y="1665287"/>
            <a:ext cx="7078663" cy="3516313"/>
          </a:xfrm>
          <a:prstGeom prst="rect">
            <a:avLst/>
          </a:prstGeom>
          <a:noFill/>
          <a:ln w="57150" cap="flat" cmpd="sng">
            <a:solidFill>
              <a:srgbClr val="CCFFCC"/>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9155" name="Rectangle 5"/>
          <p:cNvSpPr>
            <a:spLocks noChangeArrowheads="1"/>
          </p:cNvSpPr>
          <p:nvPr/>
        </p:nvSpPr>
        <p:spPr bwMode="auto">
          <a:xfrm>
            <a:off x="592137" y="5346700"/>
            <a:ext cx="8170863" cy="1282700"/>
          </a:xfrm>
          <a:prstGeom prst="rect">
            <a:avLst/>
          </a:prstGeom>
          <a:solidFill>
            <a:srgbClr val="CCFFCC"/>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p>
        </p:txBody>
      </p:sp>
      <p:sp>
        <p:nvSpPr>
          <p:cNvPr id="49156" name="Text Box 5"/>
          <p:cNvSpPr txBox="1">
            <a:spLocks noChangeArrowheads="1"/>
          </p:cNvSpPr>
          <p:nvPr/>
        </p:nvSpPr>
        <p:spPr bwMode="auto">
          <a:xfrm>
            <a:off x="228600" y="152400"/>
            <a:ext cx="80279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3600" dirty="0">
                <a:solidFill>
                  <a:srgbClr val="000000"/>
                </a:solidFill>
                <a:latin typeface="Cambria" panose="02040503050406030204" pitchFamily="18" charset="0"/>
              </a:rPr>
              <a:t>tautologies for... </a:t>
            </a:r>
            <a:r>
              <a:rPr lang="en-US" altLang="en-US" sz="3600" i="1" dirty="0">
                <a:solidFill>
                  <a:srgbClr val="000000"/>
                </a:solidFill>
                <a:latin typeface="Cambria" panose="02040503050406030204" pitchFamily="18" charset="0"/>
              </a:rPr>
              <a:t>$1,000,000</a:t>
            </a:r>
            <a:endParaRPr lang="en-US" altLang="en-US" sz="3600" dirty="0">
              <a:solidFill>
                <a:srgbClr val="000000"/>
              </a:solidFill>
              <a:latin typeface="Cambria" panose="02040503050406030204" pitchFamily="18" charset="0"/>
            </a:endParaRPr>
          </a:p>
        </p:txBody>
      </p:sp>
      <p:sp>
        <p:nvSpPr>
          <p:cNvPr id="49158" name="TextBox 2"/>
          <p:cNvSpPr txBox="1">
            <a:spLocks noChangeArrowheads="1"/>
          </p:cNvSpPr>
          <p:nvPr/>
        </p:nvSpPr>
        <p:spPr bwMode="auto">
          <a:xfrm>
            <a:off x="6781800" y="1447800"/>
            <a:ext cx="1981200" cy="738188"/>
          </a:xfrm>
          <a:prstGeom prst="rect">
            <a:avLst/>
          </a:prstGeom>
          <a:solidFill>
            <a:srgbClr val="CCFFCC"/>
          </a:solidFill>
          <a:ln w="9525">
            <a:noFill/>
            <a:miter lim="800000"/>
            <a:headEnd/>
            <a:tailEnd/>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200" b="1" dirty="0">
                <a:latin typeface="Calibri" pitchFamily="34" charset="0"/>
              </a:rPr>
              <a:t>O(     )</a:t>
            </a:r>
          </a:p>
        </p:txBody>
      </p:sp>
      <p:sp>
        <p:nvSpPr>
          <p:cNvPr id="49159" name="TextBox 11"/>
          <p:cNvSpPr txBox="1">
            <a:spLocks noChangeArrowheads="1"/>
          </p:cNvSpPr>
          <p:nvPr/>
        </p:nvSpPr>
        <p:spPr bwMode="auto">
          <a:xfrm>
            <a:off x="717550" y="5372100"/>
            <a:ext cx="8008937"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100">
                <a:latin typeface="Cambria" pitchFamily="18" charset="0"/>
              </a:rPr>
              <a:t>There is a $1m bounty for EITHER</a:t>
            </a:r>
          </a:p>
        </p:txBody>
      </p:sp>
      <p:sp>
        <p:nvSpPr>
          <p:cNvPr id="49160" name="Rectangle 3"/>
          <p:cNvSpPr>
            <a:spLocks noChangeArrowheads="1"/>
          </p:cNvSpPr>
          <p:nvPr/>
        </p:nvSpPr>
        <p:spPr bwMode="auto">
          <a:xfrm>
            <a:off x="901700" y="6084887"/>
            <a:ext cx="30797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2100" b="1" i="1">
                <a:latin typeface="Cambria" pitchFamily="18" charset="0"/>
              </a:rPr>
              <a:t>a polynomial algorithm</a:t>
            </a:r>
            <a:endParaRPr lang="en-US" altLang="en-US" sz="2100" b="1" i="1"/>
          </a:p>
        </p:txBody>
      </p:sp>
      <p:sp>
        <p:nvSpPr>
          <p:cNvPr id="49161" name="Rectangle 13"/>
          <p:cNvSpPr>
            <a:spLocks noChangeArrowheads="1"/>
          </p:cNvSpPr>
          <p:nvPr/>
        </p:nvSpPr>
        <p:spPr bwMode="auto">
          <a:xfrm>
            <a:off x="5484812" y="6084887"/>
            <a:ext cx="30718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2100" b="1" i="1">
                <a:latin typeface="Cambria" pitchFamily="18" charset="0"/>
              </a:rPr>
              <a:t>a proof that none exists</a:t>
            </a:r>
            <a:endParaRPr lang="en-US" altLang="en-US" sz="2100" b="1" i="1"/>
          </a:p>
        </p:txBody>
      </p:sp>
      <p:sp>
        <p:nvSpPr>
          <p:cNvPr id="49162" name="Rectangle 4"/>
          <p:cNvSpPr>
            <a:spLocks noChangeArrowheads="1"/>
          </p:cNvSpPr>
          <p:nvPr/>
        </p:nvSpPr>
        <p:spPr bwMode="auto">
          <a:xfrm>
            <a:off x="4433887" y="6038850"/>
            <a:ext cx="576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latin typeface="Cambria" pitchFamily="18" charset="0"/>
              </a:rPr>
              <a:t>OR</a:t>
            </a:r>
            <a:endParaRPr lang="en-US" altLang="en-US"/>
          </a:p>
        </p:txBody>
      </p:sp>
      <p:sp>
        <p:nvSpPr>
          <p:cNvPr id="49157" name="TextBox 1"/>
          <p:cNvSpPr txBox="1">
            <a:spLocks noChangeArrowheads="1"/>
          </p:cNvSpPr>
          <p:nvPr/>
        </p:nvSpPr>
        <p:spPr bwMode="auto">
          <a:xfrm>
            <a:off x="697089" y="986719"/>
            <a:ext cx="8007350" cy="415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100" dirty="0">
                <a:latin typeface="Cambria" pitchFamily="18" charset="0"/>
              </a:rPr>
              <a:t>Big-O for this week's tautology-checking algorithm?</a:t>
            </a:r>
          </a:p>
        </p:txBody>
      </p:sp>
    </p:spTree>
    <p:extLst>
      <p:ext uri="{BB962C8B-B14F-4D97-AF65-F5344CB8AC3E}">
        <p14:creationId xmlns:p14="http://schemas.microsoft.com/office/powerpoint/2010/main" val="33182405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205766" y="1219200"/>
            <a:ext cx="8785834" cy="1752600"/>
          </a:xfrm>
          <a:prstGeom prst="roundRect">
            <a:avLst/>
          </a:prstGeom>
          <a:solidFill>
            <a:srgbClr val="E7F6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ndParaRPr>
          </a:p>
        </p:txBody>
      </p:sp>
      <p:sp>
        <p:nvSpPr>
          <p:cNvPr id="6" name="Rounded Rectangle 5"/>
          <p:cNvSpPr/>
          <p:nvPr/>
        </p:nvSpPr>
        <p:spPr bwMode="auto">
          <a:xfrm>
            <a:off x="5791200" y="3501873"/>
            <a:ext cx="3124200" cy="3205664"/>
          </a:xfrm>
          <a:prstGeom prst="roundRect">
            <a:avLst/>
          </a:prstGeom>
          <a:solidFill>
            <a:schemeClr val="bg1">
              <a:lumMod val="9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ndParaRPr>
          </a:p>
        </p:txBody>
      </p:sp>
      <p:grpSp>
        <p:nvGrpSpPr>
          <p:cNvPr id="33813" name="Group 1047"/>
          <p:cNvGrpSpPr>
            <a:grpSpLocks/>
          </p:cNvGrpSpPr>
          <p:nvPr>
            <p:custDataLst>
              <p:tags r:id="rId1"/>
            </p:custDataLst>
          </p:nvPr>
        </p:nvGrpSpPr>
        <p:grpSpPr bwMode="auto">
          <a:xfrm>
            <a:off x="205766" y="6093356"/>
            <a:ext cx="533400" cy="625470"/>
            <a:chOff x="2928" y="1051"/>
            <a:chExt cx="840" cy="957"/>
          </a:xfrm>
        </p:grpSpPr>
        <p:sp>
          <p:nvSpPr>
            <p:cNvPr id="33819" name="Freeform 1048"/>
            <p:cNvSpPr>
              <a:spLocks/>
            </p:cNvSpPr>
            <p:nvPr>
              <p:custDataLst>
                <p:tags r:id="rId2"/>
              </p:custDataLst>
            </p:nvPr>
          </p:nvSpPr>
          <p:spPr bwMode="auto">
            <a:xfrm>
              <a:off x="2928" y="1759"/>
              <a:ext cx="810" cy="249"/>
            </a:xfrm>
            <a:custGeom>
              <a:avLst/>
              <a:gdLst>
                <a:gd name="T0" fmla="*/ 2 w 1048"/>
                <a:gd name="T1" fmla="*/ 21 h 250"/>
                <a:gd name="T2" fmla="*/ 4 w 1048"/>
                <a:gd name="T3" fmla="*/ 83 h 250"/>
                <a:gd name="T4" fmla="*/ 4 w 1048"/>
                <a:gd name="T5" fmla="*/ 111 h 250"/>
                <a:gd name="T6" fmla="*/ 5 w 1048"/>
                <a:gd name="T7" fmla="*/ 125 h 250"/>
                <a:gd name="T8" fmla="*/ 5 w 1048"/>
                <a:gd name="T9" fmla="*/ 158 h 250"/>
                <a:gd name="T10" fmla="*/ 3 w 1048"/>
                <a:gd name="T11" fmla="*/ 227 h 250"/>
                <a:gd name="T12" fmla="*/ 2 w 1048"/>
                <a:gd name="T13" fmla="*/ 207 h 250"/>
                <a:gd name="T14" fmla="*/ 0 w 1048"/>
                <a:gd name="T15" fmla="*/ 186 h 250"/>
                <a:gd name="T16" fmla="*/ 2 w 1048"/>
                <a:gd name="T17" fmla="*/ 152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3820"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3821"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3822"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3823"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3824"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3825"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3826"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3827"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3828"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3829"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3830"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831"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3814" name="Rectangle 59"/>
          <p:cNvSpPr>
            <a:spLocks noChangeArrowheads="1"/>
          </p:cNvSpPr>
          <p:nvPr/>
        </p:nvSpPr>
        <p:spPr bwMode="auto">
          <a:xfrm>
            <a:off x="228600" y="5804426"/>
            <a:ext cx="3276600" cy="646331"/>
          </a:xfrm>
          <a:prstGeom prst="rect">
            <a:avLst/>
          </a:prstGeom>
          <a:noFill/>
          <a:ln w="9525">
            <a:noFill/>
            <a:miter lim="800000"/>
            <a:headEnd/>
            <a:tailEnd/>
          </a:ln>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800" i="1" dirty="0" smtClean="0">
                <a:solidFill>
                  <a:srgbClr val="009200"/>
                </a:solidFill>
                <a:latin typeface="Calibri" panose="020F0502020204030204" pitchFamily="34" charset="0"/>
              </a:rPr>
              <a:t>Just because it's a paradox, </a:t>
            </a:r>
            <a:r>
              <a:rPr lang="en-US" altLang="en-US" sz="1800" b="1" i="1" dirty="0" smtClean="0">
                <a:solidFill>
                  <a:srgbClr val="009200"/>
                </a:solidFill>
                <a:latin typeface="Calibri" panose="020F0502020204030204" pitchFamily="34" charset="0"/>
              </a:rPr>
              <a:t>doesn't mean it's not true!</a:t>
            </a:r>
            <a:endParaRPr lang="en-US" altLang="en-US" sz="1800" b="1" i="1" dirty="0">
              <a:solidFill>
                <a:srgbClr val="009200"/>
              </a:solidFill>
              <a:latin typeface="Calibri" panose="020F0502020204030204" pitchFamily="34" charset="0"/>
            </a:endParaRPr>
          </a:p>
        </p:txBody>
      </p:sp>
      <p:sp>
        <p:nvSpPr>
          <p:cNvPr id="33815" name="Rectangle 9"/>
          <p:cNvSpPr>
            <a:spLocks noChangeArrowheads="1"/>
          </p:cNvSpPr>
          <p:nvPr/>
        </p:nvSpPr>
        <p:spPr bwMode="auto">
          <a:xfrm>
            <a:off x="296334" y="1411110"/>
            <a:ext cx="861525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700" b="1" dirty="0">
                <a:latin typeface="Cambria" pitchFamily="18" charset="0"/>
              </a:rPr>
              <a:t>If this sentence is true, </a:t>
            </a:r>
            <a:r>
              <a:rPr lang="en-US" altLang="en-US" sz="2700" b="1" dirty="0" smtClean="0">
                <a:latin typeface="Cambria" pitchFamily="18" charset="0"/>
              </a:rPr>
              <a:t> then aliens rule </a:t>
            </a:r>
            <a:r>
              <a:rPr lang="en-US" altLang="en-US" sz="2700" b="1" dirty="0">
                <a:latin typeface="Cambria" pitchFamily="18" charset="0"/>
              </a:rPr>
              <a:t>the universe.</a:t>
            </a:r>
          </a:p>
        </p:txBody>
      </p:sp>
      <p:sp>
        <p:nvSpPr>
          <p:cNvPr id="5" name="TextBox 4"/>
          <p:cNvSpPr txBox="1"/>
          <p:nvPr/>
        </p:nvSpPr>
        <p:spPr>
          <a:xfrm>
            <a:off x="205766" y="196512"/>
            <a:ext cx="5255467" cy="738664"/>
          </a:xfrm>
          <a:prstGeom prst="rect">
            <a:avLst/>
          </a:prstGeom>
          <a:noFill/>
        </p:spPr>
        <p:txBody>
          <a:bodyPr wrap="square" rtlCol="0">
            <a:spAutoFit/>
          </a:bodyPr>
          <a:lstStyle/>
          <a:p>
            <a:r>
              <a:rPr lang="en-US" sz="4200" dirty="0" smtClean="0">
                <a:latin typeface="Cambria" panose="02040503050406030204" pitchFamily="18" charset="0"/>
              </a:rPr>
              <a:t>Curry's Paradox</a:t>
            </a:r>
            <a:endParaRPr lang="en-US" sz="4200" dirty="0">
              <a:latin typeface="Cambria" panose="02040503050406030204" pitchFamily="18" charset="0"/>
            </a:endParaRPr>
          </a:p>
        </p:txBody>
      </p:sp>
      <p:sp>
        <p:nvSpPr>
          <p:cNvPr id="46" name="Rectangle 9"/>
          <p:cNvSpPr>
            <a:spLocks noChangeArrowheads="1"/>
          </p:cNvSpPr>
          <p:nvPr/>
        </p:nvSpPr>
        <p:spPr bwMode="auto">
          <a:xfrm>
            <a:off x="6599670" y="3501873"/>
            <a:ext cx="1281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dirty="0" err="1">
                <a:latin typeface="Courier New" pitchFamily="49" charset="0"/>
              </a:rPr>
              <a:t>ifthen</a:t>
            </a:r>
            <a:endParaRPr lang="en-US" altLang="en-US" b="1" dirty="0">
              <a:latin typeface="Courier New" pitchFamily="49" charset="0"/>
            </a:endParaRPr>
          </a:p>
        </p:txBody>
      </p:sp>
      <p:sp>
        <p:nvSpPr>
          <p:cNvPr id="47" name="Rectangle 26"/>
          <p:cNvSpPr>
            <a:spLocks noChangeArrowheads="1"/>
          </p:cNvSpPr>
          <p:nvPr/>
        </p:nvSpPr>
        <p:spPr bwMode="auto">
          <a:xfrm>
            <a:off x="6107545" y="4370236"/>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chemeClr val="accent2">
                    <a:lumMod val="75000"/>
                  </a:schemeClr>
                </a:solidFill>
                <a:latin typeface="Helvetica" pitchFamily="1" charset="0"/>
              </a:rPr>
              <a:t>x</a:t>
            </a:r>
            <a:endParaRPr lang="en-US" altLang="en-US">
              <a:solidFill>
                <a:schemeClr val="accent2">
                  <a:lumMod val="75000"/>
                </a:schemeClr>
              </a:solidFill>
              <a:latin typeface="Times" pitchFamily="1" charset="0"/>
            </a:endParaRPr>
          </a:p>
        </p:txBody>
      </p:sp>
      <p:sp>
        <p:nvSpPr>
          <p:cNvPr id="48" name="Rectangle 27"/>
          <p:cNvSpPr>
            <a:spLocks noChangeArrowheads="1"/>
          </p:cNvSpPr>
          <p:nvPr/>
        </p:nvSpPr>
        <p:spPr bwMode="auto">
          <a:xfrm>
            <a:off x="6564745" y="4370236"/>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a:solidFill>
                  <a:schemeClr val="accent2">
                    <a:lumMod val="75000"/>
                  </a:schemeClr>
                </a:solidFill>
                <a:latin typeface="Helvetica" pitchFamily="1" charset="0"/>
              </a:rPr>
              <a:t>y</a:t>
            </a:r>
          </a:p>
        </p:txBody>
      </p:sp>
      <p:sp>
        <p:nvSpPr>
          <p:cNvPr id="49" name="Rectangle 28"/>
          <p:cNvSpPr>
            <a:spLocks noChangeArrowheads="1"/>
          </p:cNvSpPr>
          <p:nvPr/>
        </p:nvSpPr>
        <p:spPr bwMode="auto">
          <a:xfrm>
            <a:off x="7102907" y="4449611"/>
            <a:ext cx="1687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dirty="0">
                <a:solidFill>
                  <a:schemeClr val="accent2">
                    <a:lumMod val="75000"/>
                  </a:schemeClr>
                </a:solidFill>
                <a:latin typeface="Courier New" pitchFamily="49" charset="0"/>
              </a:rPr>
              <a:t>[</a:t>
            </a:r>
            <a:r>
              <a:rPr lang="en-US" altLang="en-US" sz="1400" b="1" dirty="0" err="1">
                <a:latin typeface="Courier New" pitchFamily="49" charset="0"/>
              </a:rPr>
              <a:t>ifthen</a:t>
            </a:r>
            <a:r>
              <a:rPr lang="en-US" altLang="en-US" sz="1400" b="1" dirty="0">
                <a:solidFill>
                  <a:schemeClr val="accent2">
                    <a:lumMod val="75000"/>
                  </a:schemeClr>
                </a:solidFill>
                <a:latin typeface="Courier New" pitchFamily="49" charset="0"/>
              </a:rPr>
              <a:t>, x, y]</a:t>
            </a:r>
          </a:p>
        </p:txBody>
      </p:sp>
      <p:sp>
        <p:nvSpPr>
          <p:cNvPr id="50" name="Rectangle 29"/>
          <p:cNvSpPr>
            <a:spLocks noChangeArrowheads="1"/>
          </p:cNvSpPr>
          <p:nvPr/>
        </p:nvSpPr>
        <p:spPr bwMode="auto">
          <a:xfrm>
            <a:off x="6259945" y="4141636"/>
            <a:ext cx="5572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a:solidFill>
                  <a:schemeClr val="accent2">
                    <a:lumMod val="75000"/>
                  </a:schemeClr>
                </a:solidFill>
                <a:latin typeface="Arial" pitchFamily="34" charset="0"/>
              </a:rPr>
              <a:t>Inputs</a:t>
            </a:r>
            <a:endParaRPr lang="en-US" altLang="en-US" sz="1600">
              <a:solidFill>
                <a:schemeClr val="accent2">
                  <a:lumMod val="75000"/>
                </a:schemeClr>
              </a:solidFill>
              <a:latin typeface="Monaco" charset="0"/>
            </a:endParaRPr>
          </a:p>
        </p:txBody>
      </p:sp>
      <p:sp>
        <p:nvSpPr>
          <p:cNvPr id="51" name="Rectangle 30"/>
          <p:cNvSpPr>
            <a:spLocks noChangeArrowheads="1"/>
          </p:cNvSpPr>
          <p:nvPr/>
        </p:nvSpPr>
        <p:spPr bwMode="auto">
          <a:xfrm>
            <a:off x="7555345" y="4141636"/>
            <a:ext cx="8382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a:solidFill>
                  <a:srgbClr val="000000"/>
                </a:solidFill>
                <a:latin typeface="Arial" pitchFamily="34" charset="0"/>
              </a:rPr>
              <a:t>Output</a:t>
            </a:r>
            <a:endParaRPr lang="en-US" altLang="en-US" sz="1600">
              <a:solidFill>
                <a:srgbClr val="000000"/>
              </a:solidFill>
              <a:latin typeface="Monaco" charset="0"/>
            </a:endParaRPr>
          </a:p>
        </p:txBody>
      </p:sp>
      <p:sp>
        <p:nvSpPr>
          <p:cNvPr id="52" name="Rectangle 31"/>
          <p:cNvSpPr>
            <a:spLocks noChangeArrowheads="1"/>
          </p:cNvSpPr>
          <p:nvPr/>
        </p:nvSpPr>
        <p:spPr bwMode="auto">
          <a:xfrm>
            <a:off x="6099607" y="4865536"/>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chemeClr val="accent2">
                    <a:lumMod val="75000"/>
                  </a:schemeClr>
                </a:solidFill>
                <a:latin typeface="Helvetica" pitchFamily="1" charset="0"/>
              </a:rPr>
              <a:t>0</a:t>
            </a:r>
            <a:endParaRPr lang="en-US" altLang="en-US">
              <a:solidFill>
                <a:schemeClr val="accent2">
                  <a:lumMod val="75000"/>
                </a:schemeClr>
              </a:solidFill>
              <a:latin typeface="Times" pitchFamily="1" charset="0"/>
            </a:endParaRPr>
          </a:p>
        </p:txBody>
      </p:sp>
      <p:sp>
        <p:nvSpPr>
          <p:cNvPr id="53" name="Rectangle 32"/>
          <p:cNvSpPr>
            <a:spLocks noChangeArrowheads="1"/>
          </p:cNvSpPr>
          <p:nvPr/>
        </p:nvSpPr>
        <p:spPr bwMode="auto">
          <a:xfrm>
            <a:off x="6564745" y="4865536"/>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chemeClr val="accent2">
                    <a:lumMod val="75000"/>
                  </a:schemeClr>
                </a:solidFill>
                <a:latin typeface="Helvetica" pitchFamily="1" charset="0"/>
              </a:rPr>
              <a:t>0</a:t>
            </a:r>
            <a:endParaRPr lang="en-US" altLang="en-US">
              <a:solidFill>
                <a:schemeClr val="accent2">
                  <a:lumMod val="75000"/>
                </a:schemeClr>
              </a:solidFill>
              <a:latin typeface="Times" pitchFamily="1" charset="0"/>
            </a:endParaRPr>
          </a:p>
        </p:txBody>
      </p:sp>
      <p:sp>
        <p:nvSpPr>
          <p:cNvPr id="54" name="Rectangle 33"/>
          <p:cNvSpPr>
            <a:spLocks noChangeArrowheads="1"/>
          </p:cNvSpPr>
          <p:nvPr/>
        </p:nvSpPr>
        <p:spPr bwMode="auto">
          <a:xfrm>
            <a:off x="7783945" y="4865536"/>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1</a:t>
            </a:r>
            <a:endParaRPr lang="en-US" altLang="en-US">
              <a:solidFill>
                <a:srgbClr val="0000FF"/>
              </a:solidFill>
              <a:latin typeface="Times" pitchFamily="1" charset="0"/>
            </a:endParaRPr>
          </a:p>
        </p:txBody>
      </p:sp>
      <p:sp>
        <p:nvSpPr>
          <p:cNvPr id="55" name="Rectangle 34"/>
          <p:cNvSpPr>
            <a:spLocks noChangeArrowheads="1"/>
          </p:cNvSpPr>
          <p:nvPr/>
        </p:nvSpPr>
        <p:spPr bwMode="auto">
          <a:xfrm>
            <a:off x="6099607" y="5284636"/>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chemeClr val="accent2">
                    <a:lumMod val="75000"/>
                  </a:schemeClr>
                </a:solidFill>
                <a:latin typeface="Helvetica" pitchFamily="1" charset="0"/>
              </a:rPr>
              <a:t>0</a:t>
            </a:r>
            <a:endParaRPr lang="en-US" altLang="en-US">
              <a:solidFill>
                <a:schemeClr val="accent2">
                  <a:lumMod val="75000"/>
                </a:schemeClr>
              </a:solidFill>
              <a:latin typeface="Times" pitchFamily="1" charset="0"/>
            </a:endParaRPr>
          </a:p>
        </p:txBody>
      </p:sp>
      <p:sp>
        <p:nvSpPr>
          <p:cNvPr id="56" name="Rectangle 35"/>
          <p:cNvSpPr>
            <a:spLocks noChangeArrowheads="1"/>
          </p:cNvSpPr>
          <p:nvPr/>
        </p:nvSpPr>
        <p:spPr bwMode="auto">
          <a:xfrm>
            <a:off x="6564745" y="5284636"/>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chemeClr val="accent2">
                    <a:lumMod val="75000"/>
                  </a:schemeClr>
                </a:solidFill>
                <a:latin typeface="Helvetica" pitchFamily="1" charset="0"/>
              </a:rPr>
              <a:t>1</a:t>
            </a:r>
            <a:endParaRPr lang="en-US" altLang="en-US">
              <a:solidFill>
                <a:schemeClr val="accent2">
                  <a:lumMod val="75000"/>
                </a:schemeClr>
              </a:solidFill>
              <a:latin typeface="Times" pitchFamily="1" charset="0"/>
            </a:endParaRPr>
          </a:p>
        </p:txBody>
      </p:sp>
      <p:sp>
        <p:nvSpPr>
          <p:cNvPr id="57" name="Rectangle 36"/>
          <p:cNvSpPr>
            <a:spLocks noChangeArrowheads="1"/>
          </p:cNvSpPr>
          <p:nvPr/>
        </p:nvSpPr>
        <p:spPr bwMode="auto">
          <a:xfrm>
            <a:off x="7783945" y="5284636"/>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1</a:t>
            </a:r>
            <a:endParaRPr lang="en-US" altLang="en-US">
              <a:solidFill>
                <a:srgbClr val="0000FF"/>
              </a:solidFill>
              <a:latin typeface="Times" pitchFamily="1" charset="0"/>
            </a:endParaRPr>
          </a:p>
        </p:txBody>
      </p:sp>
      <p:sp>
        <p:nvSpPr>
          <p:cNvPr id="58" name="Rectangle 37"/>
          <p:cNvSpPr>
            <a:spLocks noChangeArrowheads="1"/>
          </p:cNvSpPr>
          <p:nvPr/>
        </p:nvSpPr>
        <p:spPr bwMode="auto">
          <a:xfrm>
            <a:off x="6099607" y="5689448"/>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chemeClr val="accent2">
                    <a:lumMod val="75000"/>
                  </a:schemeClr>
                </a:solidFill>
                <a:latin typeface="Helvetica" pitchFamily="1" charset="0"/>
              </a:rPr>
              <a:t>1</a:t>
            </a:r>
            <a:endParaRPr lang="en-US" altLang="en-US">
              <a:solidFill>
                <a:schemeClr val="accent2">
                  <a:lumMod val="75000"/>
                </a:schemeClr>
              </a:solidFill>
              <a:latin typeface="Times" pitchFamily="1" charset="0"/>
            </a:endParaRPr>
          </a:p>
        </p:txBody>
      </p:sp>
      <p:sp>
        <p:nvSpPr>
          <p:cNvPr id="59" name="Rectangle 38"/>
          <p:cNvSpPr>
            <a:spLocks noChangeArrowheads="1"/>
          </p:cNvSpPr>
          <p:nvPr/>
        </p:nvSpPr>
        <p:spPr bwMode="auto">
          <a:xfrm>
            <a:off x="6564745" y="5689448"/>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chemeClr val="accent2">
                    <a:lumMod val="75000"/>
                  </a:schemeClr>
                </a:solidFill>
                <a:latin typeface="Helvetica" pitchFamily="1" charset="0"/>
              </a:rPr>
              <a:t>0</a:t>
            </a:r>
            <a:endParaRPr lang="en-US" altLang="en-US">
              <a:solidFill>
                <a:schemeClr val="accent2">
                  <a:lumMod val="75000"/>
                </a:schemeClr>
              </a:solidFill>
              <a:latin typeface="Times" pitchFamily="1" charset="0"/>
            </a:endParaRPr>
          </a:p>
        </p:txBody>
      </p:sp>
      <p:sp>
        <p:nvSpPr>
          <p:cNvPr id="60" name="Rectangle 39"/>
          <p:cNvSpPr>
            <a:spLocks noChangeArrowheads="1"/>
          </p:cNvSpPr>
          <p:nvPr/>
        </p:nvSpPr>
        <p:spPr bwMode="auto">
          <a:xfrm>
            <a:off x="7783945" y="5689448"/>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0</a:t>
            </a:r>
            <a:endParaRPr lang="en-US" altLang="en-US">
              <a:solidFill>
                <a:srgbClr val="0000FF"/>
              </a:solidFill>
              <a:latin typeface="Times" pitchFamily="1" charset="0"/>
            </a:endParaRPr>
          </a:p>
        </p:txBody>
      </p:sp>
      <p:sp>
        <p:nvSpPr>
          <p:cNvPr id="61" name="Rectangle 40"/>
          <p:cNvSpPr>
            <a:spLocks noChangeArrowheads="1"/>
          </p:cNvSpPr>
          <p:nvPr/>
        </p:nvSpPr>
        <p:spPr bwMode="auto">
          <a:xfrm>
            <a:off x="6098020" y="6046636"/>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chemeClr val="accent2">
                    <a:lumMod val="75000"/>
                  </a:schemeClr>
                </a:solidFill>
                <a:latin typeface="Helvetica" pitchFamily="1" charset="0"/>
              </a:rPr>
              <a:t>1</a:t>
            </a:r>
            <a:endParaRPr lang="en-US" altLang="en-US">
              <a:solidFill>
                <a:schemeClr val="accent2">
                  <a:lumMod val="75000"/>
                </a:schemeClr>
              </a:solidFill>
              <a:latin typeface="Times" pitchFamily="1" charset="0"/>
            </a:endParaRPr>
          </a:p>
        </p:txBody>
      </p:sp>
      <p:sp>
        <p:nvSpPr>
          <p:cNvPr id="62" name="Rectangle 41"/>
          <p:cNvSpPr>
            <a:spLocks noChangeArrowheads="1"/>
          </p:cNvSpPr>
          <p:nvPr/>
        </p:nvSpPr>
        <p:spPr bwMode="auto">
          <a:xfrm>
            <a:off x="6563157" y="6046636"/>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chemeClr val="accent2">
                    <a:lumMod val="75000"/>
                  </a:schemeClr>
                </a:solidFill>
                <a:latin typeface="Helvetica" pitchFamily="1" charset="0"/>
              </a:rPr>
              <a:t>1</a:t>
            </a:r>
            <a:endParaRPr lang="en-US" altLang="en-US">
              <a:solidFill>
                <a:schemeClr val="accent2">
                  <a:lumMod val="75000"/>
                </a:schemeClr>
              </a:solidFill>
              <a:latin typeface="Times" pitchFamily="1" charset="0"/>
            </a:endParaRPr>
          </a:p>
        </p:txBody>
      </p:sp>
      <p:sp>
        <p:nvSpPr>
          <p:cNvPr id="63" name="Rectangle 42"/>
          <p:cNvSpPr>
            <a:spLocks noChangeArrowheads="1"/>
          </p:cNvSpPr>
          <p:nvPr/>
        </p:nvSpPr>
        <p:spPr bwMode="auto">
          <a:xfrm>
            <a:off x="7782357" y="6046636"/>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1</a:t>
            </a:r>
            <a:endParaRPr lang="en-US" altLang="en-US">
              <a:solidFill>
                <a:srgbClr val="0000FF"/>
              </a:solidFill>
              <a:latin typeface="Times" pitchFamily="1" charset="0"/>
            </a:endParaRPr>
          </a:p>
        </p:txBody>
      </p:sp>
      <p:sp>
        <p:nvSpPr>
          <p:cNvPr id="7" name="Rectangle 6"/>
          <p:cNvSpPr/>
          <p:nvPr/>
        </p:nvSpPr>
        <p:spPr>
          <a:xfrm>
            <a:off x="4252248" y="565844"/>
            <a:ext cx="1208985" cy="246221"/>
          </a:xfrm>
          <a:prstGeom prst="rect">
            <a:avLst/>
          </a:prstGeom>
        </p:spPr>
        <p:txBody>
          <a:bodyPr wrap="none">
            <a:spAutoFit/>
          </a:bodyPr>
          <a:lstStyle/>
          <a:p>
            <a:r>
              <a:rPr lang="en-US" sz="1000" dirty="0" smtClean="0">
                <a:latin typeface="Cambria" panose="02040503050406030204" pitchFamily="18" charset="0"/>
              </a:rPr>
              <a:t>(a variation of it…)</a:t>
            </a:r>
            <a:endParaRPr lang="en-US" sz="1000" dirty="0"/>
          </a:p>
        </p:txBody>
      </p:sp>
    </p:spTree>
    <p:extLst>
      <p:ext uri="{BB962C8B-B14F-4D97-AF65-F5344CB8AC3E}">
        <p14:creationId xmlns:p14="http://schemas.microsoft.com/office/powerpoint/2010/main" val="30033227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ChangeArrowheads="1"/>
          </p:cNvSpPr>
          <p:nvPr/>
        </p:nvSpPr>
        <p:spPr bwMode="auto">
          <a:xfrm>
            <a:off x="484187" y="76200"/>
            <a:ext cx="82026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0"/>
              </a:spcBef>
            </a:pPr>
            <a:r>
              <a:rPr lang="en-US" altLang="en-US" sz="3600" b="1" dirty="0" smtClean="0">
                <a:solidFill>
                  <a:srgbClr val="000000"/>
                </a:solidFill>
                <a:latin typeface="Cambria" panose="02040503050406030204" pitchFamily="18" charset="0"/>
                <a:cs typeface="Times New Roman" pitchFamily="18" charset="0"/>
              </a:rPr>
              <a:t>Adventure</a:t>
            </a:r>
            <a:r>
              <a:rPr lang="en-US" altLang="en-US" sz="3600" dirty="0" smtClean="0">
                <a:solidFill>
                  <a:srgbClr val="000000"/>
                </a:solidFill>
                <a:latin typeface="Cambria" panose="02040503050406030204" pitchFamily="18" charset="0"/>
                <a:cs typeface="Times New Roman" pitchFamily="18" charset="0"/>
              </a:rPr>
              <a:t>:  </a:t>
            </a:r>
            <a:r>
              <a:rPr lang="en-US" altLang="en-US" sz="2800" dirty="0" smtClean="0">
                <a:solidFill>
                  <a:srgbClr val="000000"/>
                </a:solidFill>
                <a:latin typeface="Cambria" panose="02040503050406030204" pitchFamily="18" charset="0"/>
                <a:cs typeface="Times New Roman" pitchFamily="18" charset="0"/>
              </a:rPr>
              <a:t>the first </a:t>
            </a:r>
            <a:r>
              <a:rPr lang="en-US" altLang="en-US" sz="2800" i="1" dirty="0" smtClean="0">
                <a:solidFill>
                  <a:srgbClr val="000000"/>
                </a:solidFill>
                <a:latin typeface="Cambria" panose="02040503050406030204" pitchFamily="18" charset="0"/>
                <a:cs typeface="Times New Roman" pitchFamily="18" charset="0"/>
              </a:rPr>
              <a:t>interactive fiction</a:t>
            </a:r>
            <a:r>
              <a:rPr lang="en-US" altLang="en-US" sz="2800" dirty="0" smtClean="0">
                <a:solidFill>
                  <a:srgbClr val="000000"/>
                </a:solidFill>
                <a:latin typeface="Cambria" panose="02040503050406030204" pitchFamily="18" charset="0"/>
                <a:cs typeface="Times New Roman" pitchFamily="18" charset="0"/>
              </a:rPr>
              <a:t> game</a:t>
            </a:r>
            <a:endParaRPr lang="en-US" altLang="en-US" sz="4000" i="1" dirty="0" smtClean="0">
              <a:solidFill>
                <a:srgbClr val="000000"/>
              </a:solidFill>
              <a:latin typeface="Cambria" panose="02040503050406030204" pitchFamily="18" charset="0"/>
              <a:cs typeface="Times New Roman" pitchFamily="18" charset="0"/>
            </a:endParaRPr>
          </a:p>
        </p:txBody>
      </p:sp>
      <p:sp>
        <p:nvSpPr>
          <p:cNvPr id="38915" name="Rectangle 12"/>
          <p:cNvSpPr>
            <a:spLocks noChangeArrowheads="1"/>
          </p:cNvSpPr>
          <p:nvPr/>
        </p:nvSpPr>
        <p:spPr bwMode="auto">
          <a:xfrm>
            <a:off x="457200" y="6338006"/>
            <a:ext cx="528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r>
              <a:rPr lang="en-US" altLang="en-US" sz="1600" dirty="0" smtClean="0">
                <a:solidFill>
                  <a:srgbClr val="0000FF"/>
                </a:solidFill>
                <a:latin typeface="Comic Sans MS" pitchFamily="66" charset="0"/>
              </a:rPr>
              <a:t>You are in a maze of twisty little passages, all alike.</a:t>
            </a:r>
          </a:p>
        </p:txBody>
      </p:sp>
      <p:sp>
        <p:nvSpPr>
          <p:cNvPr id="38917" name="Rectangle 63"/>
          <p:cNvSpPr>
            <a:spLocks noChangeArrowheads="1"/>
          </p:cNvSpPr>
          <p:nvPr/>
        </p:nvSpPr>
        <p:spPr bwMode="auto">
          <a:xfrm>
            <a:off x="457200" y="4724400"/>
            <a:ext cx="5867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r>
              <a:rPr lang="en-US" altLang="en-US" sz="1600" dirty="0" smtClean="0">
                <a:solidFill>
                  <a:srgbClr val="009900"/>
                </a:solidFill>
                <a:latin typeface="Comic Sans MS" pitchFamily="66" charset="0"/>
              </a:rPr>
              <a:t>You are in a twisting maze of little passages, all different.</a:t>
            </a:r>
          </a:p>
          <a:p>
            <a:pPr algn="l">
              <a:spcBef>
                <a:spcPct val="0"/>
              </a:spcBef>
            </a:pPr>
            <a:r>
              <a:rPr lang="en-US" altLang="en-US" sz="1600" dirty="0" smtClean="0">
                <a:solidFill>
                  <a:srgbClr val="009900"/>
                </a:solidFill>
                <a:latin typeface="Comic Sans MS" pitchFamily="66" charset="0"/>
              </a:rPr>
              <a:t>You are in a maze of twisting little passages, all different.</a:t>
            </a:r>
          </a:p>
          <a:p>
            <a:pPr algn="l">
              <a:spcBef>
                <a:spcPct val="0"/>
              </a:spcBef>
            </a:pPr>
            <a:r>
              <a:rPr lang="en-US" altLang="en-US" sz="1600" dirty="0" smtClean="0">
                <a:solidFill>
                  <a:srgbClr val="009900"/>
                </a:solidFill>
                <a:latin typeface="Comic Sans MS" pitchFamily="66" charset="0"/>
              </a:rPr>
              <a:t>You are in a little maze of twisting passages, all different.</a:t>
            </a:r>
          </a:p>
        </p:txBody>
      </p:sp>
      <p:pic>
        <p:nvPicPr>
          <p:cNvPr id="38918" name="Picture 14"/>
          <p:cNvPicPr>
            <a:picLocks noChangeAspect="1" noChangeArrowheads="1"/>
          </p:cNvPicPr>
          <p:nvPr/>
        </p:nvPicPr>
        <p:blipFill rotWithShape="1">
          <a:blip r:embed="rId2">
            <a:extLst>
              <a:ext uri="{28A0092B-C50C-407E-A947-70E740481C1C}">
                <a14:useLocalDpi xmlns:a14="http://schemas.microsoft.com/office/drawing/2010/main" val="0"/>
              </a:ext>
            </a:extLst>
          </a:blip>
          <a:srcRect b="14301"/>
          <a:stretch/>
        </p:blipFill>
        <p:spPr bwMode="auto">
          <a:xfrm>
            <a:off x="1295400" y="1066800"/>
            <a:ext cx="6781800" cy="3222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Rectangle 28"/>
          <p:cNvSpPr>
            <a:spLocks noChangeArrowheads="1"/>
          </p:cNvSpPr>
          <p:nvPr/>
        </p:nvSpPr>
        <p:spPr bwMode="auto">
          <a:xfrm>
            <a:off x="6637552" y="5414665"/>
            <a:ext cx="1943855" cy="461665"/>
          </a:xfrm>
          <a:prstGeom prst="rect">
            <a:avLst/>
          </a:prstGeom>
          <a:solidFill>
            <a:schemeClr val="bg1">
              <a:lumMod val="85000"/>
            </a:schemeClr>
          </a:solidFill>
          <a:ln>
            <a:noFill/>
          </a:ln>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i="1" dirty="0" smtClean="0">
                <a:latin typeface="Cambria" panose="02040503050406030204" pitchFamily="18" charset="0"/>
                <a:cs typeface="Times New Roman" pitchFamily="18" charset="0"/>
              </a:rPr>
              <a:t>Text Mazes!</a:t>
            </a:r>
          </a:p>
        </p:txBody>
      </p:sp>
      <p:sp>
        <p:nvSpPr>
          <p:cNvPr id="25" name="Rectangle 12"/>
          <p:cNvSpPr>
            <a:spLocks noChangeArrowheads="1"/>
          </p:cNvSpPr>
          <p:nvPr/>
        </p:nvSpPr>
        <p:spPr bwMode="auto">
          <a:xfrm>
            <a:off x="457200" y="5791200"/>
            <a:ext cx="528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r>
              <a:rPr lang="en-US" altLang="en-US" sz="1600" smtClean="0">
                <a:solidFill>
                  <a:srgbClr val="0000FF"/>
                </a:solidFill>
                <a:latin typeface="Comic Sans MS" pitchFamily="66" charset="0"/>
              </a:rPr>
              <a:t>You are in a maze of twisty little passages, all alike.</a:t>
            </a:r>
          </a:p>
        </p:txBody>
      </p:sp>
      <p:sp>
        <p:nvSpPr>
          <p:cNvPr id="26" name="Rectangle 12"/>
          <p:cNvSpPr>
            <a:spLocks noChangeArrowheads="1"/>
          </p:cNvSpPr>
          <p:nvPr/>
        </p:nvSpPr>
        <p:spPr bwMode="auto">
          <a:xfrm>
            <a:off x="457200" y="6064250"/>
            <a:ext cx="528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r>
              <a:rPr lang="en-US" altLang="en-US" sz="1600" smtClean="0">
                <a:solidFill>
                  <a:srgbClr val="0000FF"/>
                </a:solidFill>
                <a:latin typeface="Comic Sans MS" pitchFamily="66" charset="0"/>
              </a:rPr>
              <a:t>You are in a maze of twisty little passages, all alike.</a:t>
            </a:r>
          </a:p>
        </p:txBody>
      </p:sp>
    </p:spTree>
    <p:extLst>
      <p:ext uri="{BB962C8B-B14F-4D97-AF65-F5344CB8AC3E}">
        <p14:creationId xmlns:p14="http://schemas.microsoft.com/office/powerpoint/2010/main" val="30123391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76562" y="4501689"/>
            <a:ext cx="7863902" cy="1773143"/>
          </a:xfrm>
          <a:prstGeom prst="roundRect">
            <a:avLst/>
          </a:prstGeom>
          <a:solidFill>
            <a:srgbClr val="CCFFC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ndParaRPr>
          </a:p>
        </p:txBody>
      </p:sp>
      <p:sp>
        <p:nvSpPr>
          <p:cNvPr id="29698" name="Text Box 23"/>
          <p:cNvSpPr txBox="1">
            <a:spLocks noChangeArrowheads="1"/>
          </p:cNvSpPr>
          <p:nvPr/>
        </p:nvSpPr>
        <p:spPr bwMode="auto">
          <a:xfrm>
            <a:off x="531813" y="1247168"/>
            <a:ext cx="8153400" cy="309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60000"/>
              </a:lnSpc>
            </a:pPr>
            <a:r>
              <a:rPr lang="en-US" altLang="en-US" sz="3200" b="1" dirty="0" smtClean="0">
                <a:latin typeface="Courier New" pitchFamily="49" charset="0"/>
              </a:rPr>
              <a:t>:- </a:t>
            </a:r>
            <a:r>
              <a:rPr lang="en-US" altLang="en-US" sz="3200" b="1" dirty="0">
                <a:latin typeface="Courier New" pitchFamily="49" charset="0"/>
              </a:rPr>
              <a:t>dynamic cs60topic/1.</a:t>
            </a:r>
          </a:p>
          <a:p>
            <a:pPr>
              <a:lnSpc>
                <a:spcPct val="60000"/>
              </a:lnSpc>
            </a:pPr>
            <a:endParaRPr lang="en-US" altLang="en-US" sz="3200" b="1" dirty="0">
              <a:solidFill>
                <a:srgbClr val="000000"/>
              </a:solidFill>
              <a:latin typeface="Courier New" pitchFamily="49" charset="0"/>
            </a:endParaRPr>
          </a:p>
          <a:p>
            <a:pPr>
              <a:lnSpc>
                <a:spcPct val="60000"/>
              </a:lnSpc>
            </a:pPr>
            <a:r>
              <a:rPr lang="en-US" altLang="en-US" sz="3200" b="1" dirty="0">
                <a:solidFill>
                  <a:srgbClr val="C00000"/>
                </a:solidFill>
                <a:latin typeface="Courier New" pitchFamily="49" charset="0"/>
              </a:rPr>
              <a:t>retract</a:t>
            </a:r>
            <a:r>
              <a:rPr lang="en-US" altLang="en-US" sz="3200" b="1" dirty="0">
                <a:solidFill>
                  <a:srgbClr val="000000"/>
                </a:solidFill>
                <a:latin typeface="Courier New" pitchFamily="49" charset="0"/>
              </a:rPr>
              <a:t>( cs60topic(</a:t>
            </a:r>
            <a:r>
              <a:rPr lang="en-US" altLang="en-US" sz="3200" b="1" dirty="0">
                <a:solidFill>
                  <a:srgbClr val="0333FF"/>
                </a:solidFill>
                <a:latin typeface="Courier New" pitchFamily="49" charset="0"/>
              </a:rPr>
              <a:t>prolog</a:t>
            </a:r>
            <a:r>
              <a:rPr lang="en-US" altLang="en-US" sz="3200" b="1" dirty="0">
                <a:solidFill>
                  <a:srgbClr val="000000"/>
                </a:solidFill>
                <a:latin typeface="Courier New" pitchFamily="49" charset="0"/>
              </a:rPr>
              <a:t>) ).</a:t>
            </a:r>
          </a:p>
          <a:p>
            <a:pPr>
              <a:lnSpc>
                <a:spcPct val="60000"/>
              </a:lnSpc>
            </a:pPr>
            <a:endParaRPr lang="en-US" altLang="en-US" sz="3200" b="1" dirty="0">
              <a:solidFill>
                <a:srgbClr val="000000"/>
              </a:solidFill>
              <a:latin typeface="Courier New" pitchFamily="49" charset="0"/>
            </a:endParaRPr>
          </a:p>
          <a:p>
            <a:pPr>
              <a:lnSpc>
                <a:spcPct val="60000"/>
              </a:lnSpc>
            </a:pPr>
            <a:r>
              <a:rPr lang="en-US" altLang="en-US" sz="3200" b="1" dirty="0">
                <a:solidFill>
                  <a:srgbClr val="009200"/>
                </a:solidFill>
                <a:latin typeface="Courier New" pitchFamily="49" charset="0"/>
              </a:rPr>
              <a:t>assert</a:t>
            </a:r>
            <a:r>
              <a:rPr lang="en-US" altLang="en-US" sz="3200" b="1" dirty="0">
                <a:solidFill>
                  <a:srgbClr val="000000"/>
                </a:solidFill>
                <a:latin typeface="Courier New" pitchFamily="49" charset="0"/>
              </a:rPr>
              <a:t>( cs60topic(</a:t>
            </a:r>
            <a:r>
              <a:rPr lang="en-US" altLang="en-US" sz="3200" b="1" dirty="0">
                <a:solidFill>
                  <a:srgbClr val="0333FF"/>
                </a:solidFill>
                <a:latin typeface="Courier New" pitchFamily="49" charset="0"/>
              </a:rPr>
              <a:t>java</a:t>
            </a:r>
            <a:r>
              <a:rPr lang="en-US" altLang="en-US" sz="3200" b="1" dirty="0">
                <a:solidFill>
                  <a:srgbClr val="000000"/>
                </a:solidFill>
                <a:latin typeface="Courier New" pitchFamily="49" charset="0"/>
              </a:rPr>
              <a:t>) ). </a:t>
            </a:r>
            <a:endParaRPr lang="en-US" altLang="en-US" sz="3200" b="1" dirty="0">
              <a:solidFill>
                <a:srgbClr val="0000FF"/>
              </a:solidFill>
              <a:latin typeface="Courier New" pitchFamily="49" charset="0"/>
            </a:endParaRPr>
          </a:p>
          <a:p>
            <a:pPr>
              <a:lnSpc>
                <a:spcPct val="60000"/>
              </a:lnSpc>
            </a:pPr>
            <a:endParaRPr lang="en-US" altLang="en-US" sz="3200" b="1" dirty="0">
              <a:solidFill>
                <a:srgbClr val="0000FF"/>
              </a:solidFill>
              <a:latin typeface="Courier New" pitchFamily="49" charset="0"/>
            </a:endParaRPr>
          </a:p>
        </p:txBody>
      </p:sp>
      <p:sp>
        <p:nvSpPr>
          <p:cNvPr id="29699" name="Rectangle 24"/>
          <p:cNvSpPr>
            <a:spLocks noChangeArrowheads="1"/>
          </p:cNvSpPr>
          <p:nvPr/>
        </p:nvSpPr>
        <p:spPr bwMode="auto">
          <a:xfrm>
            <a:off x="1524000" y="152400"/>
            <a:ext cx="6018213"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0"/>
              </a:spcBef>
            </a:pPr>
            <a:r>
              <a:rPr lang="en-US" altLang="en-US" sz="4200" i="1" dirty="0">
                <a:solidFill>
                  <a:srgbClr val="000000"/>
                </a:solidFill>
                <a:latin typeface="Cambria" panose="02040503050406030204" pitchFamily="18" charset="0"/>
                <a:cs typeface="Times New Roman" pitchFamily="18" charset="0"/>
              </a:rPr>
              <a:t>What's next?</a:t>
            </a:r>
            <a:endParaRPr lang="en-US" altLang="en-US" sz="4400" i="1" dirty="0">
              <a:solidFill>
                <a:srgbClr val="000000"/>
              </a:solidFill>
              <a:latin typeface="Cambria" panose="02040503050406030204" pitchFamily="18" charset="0"/>
              <a:cs typeface="Times New Roman" pitchFamily="18" charset="0"/>
            </a:endParaRPr>
          </a:p>
        </p:txBody>
      </p:sp>
      <p:sp>
        <p:nvSpPr>
          <p:cNvPr id="4" name="TextBox 34"/>
          <p:cNvSpPr txBox="1">
            <a:spLocks noChangeArrowheads="1"/>
          </p:cNvSpPr>
          <p:nvPr/>
        </p:nvSpPr>
        <p:spPr bwMode="auto">
          <a:xfrm rot="21256041">
            <a:off x="2004224" y="4783862"/>
            <a:ext cx="6557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50000"/>
              </a:spcBef>
              <a:spcAft>
                <a:spcPct val="0"/>
              </a:spcAft>
              <a:defRPr sz="2400">
                <a:solidFill>
                  <a:schemeClr val="tx1"/>
                </a:solidFill>
                <a:latin typeface="Times New Roman" pitchFamily="18" charset="0"/>
              </a:defRPr>
            </a:lvl6pPr>
            <a:lvl7pPr marL="2971800" indent="-228600" algn="ctr" eaLnBrk="0" fontAlgn="base" hangingPunct="0">
              <a:spcBef>
                <a:spcPct val="50000"/>
              </a:spcBef>
              <a:spcAft>
                <a:spcPct val="0"/>
              </a:spcAft>
              <a:defRPr sz="2400">
                <a:solidFill>
                  <a:schemeClr val="tx1"/>
                </a:solidFill>
                <a:latin typeface="Times New Roman" pitchFamily="18" charset="0"/>
              </a:defRPr>
            </a:lvl7pPr>
            <a:lvl8pPr marL="3429000" indent="-228600" algn="ctr" eaLnBrk="0" fontAlgn="base" hangingPunct="0">
              <a:spcBef>
                <a:spcPct val="50000"/>
              </a:spcBef>
              <a:spcAft>
                <a:spcPct val="0"/>
              </a:spcAft>
              <a:defRPr sz="2400">
                <a:solidFill>
                  <a:schemeClr val="tx1"/>
                </a:solidFill>
                <a:latin typeface="Times New Roman" pitchFamily="18" charset="0"/>
              </a:defRPr>
            </a:lvl8pPr>
            <a:lvl9pPr marL="3886200" indent="-228600" algn="ctr" eaLnBrk="0" fontAlgn="base" hangingPunct="0">
              <a:spcBef>
                <a:spcPct val="50000"/>
              </a:spcBef>
              <a:spcAft>
                <a:spcPct val="0"/>
              </a:spcAft>
              <a:defRPr sz="2400">
                <a:solidFill>
                  <a:schemeClr val="tx1"/>
                </a:solidFill>
                <a:latin typeface="Times New Roman" pitchFamily="18" charset="0"/>
              </a:defRPr>
            </a:lvl9pPr>
          </a:lstStyle>
          <a:p>
            <a:pPr algn="ctr"/>
            <a:r>
              <a:rPr lang="en-US" altLang="en-US" sz="3600" dirty="0">
                <a:latin typeface="Cambria" panose="02040503050406030204" pitchFamily="18" charset="0"/>
              </a:rPr>
              <a:t>Have an </a:t>
            </a:r>
            <a:r>
              <a:rPr lang="en-US" altLang="en-US" sz="3600" dirty="0">
                <a:solidFill>
                  <a:srgbClr val="C00000"/>
                </a:solidFill>
                <a:latin typeface="Cambria" panose="02040503050406030204" pitchFamily="18" charset="0"/>
              </a:rPr>
              <a:t>adventurous </a:t>
            </a:r>
            <a:r>
              <a:rPr lang="en-US" altLang="en-US" sz="3600" dirty="0">
                <a:latin typeface="Cambria" panose="02040503050406030204" pitchFamily="18" charset="0"/>
              </a:rPr>
              <a:t>and </a:t>
            </a:r>
            <a:r>
              <a:rPr lang="en-US" altLang="en-US" sz="3600" dirty="0" err="1">
                <a:solidFill>
                  <a:srgbClr val="009900"/>
                </a:solidFill>
                <a:latin typeface="Cambria" panose="02040503050406030204" pitchFamily="18" charset="0"/>
              </a:rPr>
              <a:t>satisfiable</a:t>
            </a:r>
            <a:r>
              <a:rPr lang="en-US" altLang="en-US" sz="3600" dirty="0">
                <a:latin typeface="Cambria" panose="02040503050406030204" pitchFamily="18" charset="0"/>
              </a:rPr>
              <a:t> weekend!</a:t>
            </a:r>
          </a:p>
        </p:txBody>
      </p:sp>
      <p:grpSp>
        <p:nvGrpSpPr>
          <p:cNvPr id="5" name="Group 1047"/>
          <p:cNvGrpSpPr>
            <a:grpSpLocks/>
          </p:cNvGrpSpPr>
          <p:nvPr>
            <p:custDataLst>
              <p:tags r:id="rId1"/>
            </p:custDataLst>
          </p:nvPr>
        </p:nvGrpSpPr>
        <p:grpSpPr bwMode="auto">
          <a:xfrm>
            <a:off x="1228102" y="4973253"/>
            <a:ext cx="956446" cy="916782"/>
            <a:chOff x="2928" y="1051"/>
            <a:chExt cx="840" cy="957"/>
          </a:xfrm>
        </p:grpSpPr>
        <p:sp>
          <p:nvSpPr>
            <p:cNvPr id="6" name="Freeform 1048"/>
            <p:cNvSpPr>
              <a:spLocks/>
            </p:cNvSpPr>
            <p:nvPr>
              <p:custDataLst>
                <p:tags r:id="rId2"/>
              </p:custDataLst>
            </p:nvPr>
          </p:nvSpPr>
          <p:spPr bwMode="auto">
            <a:xfrm>
              <a:off x="2928" y="1759"/>
              <a:ext cx="810" cy="249"/>
            </a:xfrm>
            <a:custGeom>
              <a:avLst/>
              <a:gdLst>
                <a:gd name="T0" fmla="*/ 31 w 1048"/>
                <a:gd name="T1" fmla="*/ 21 h 250"/>
                <a:gd name="T2" fmla="*/ 54 w 1048"/>
                <a:gd name="T3" fmla="*/ 83 h 250"/>
                <a:gd name="T4" fmla="*/ 56 w 1048"/>
                <a:gd name="T5" fmla="*/ 111 h 250"/>
                <a:gd name="T6" fmla="*/ 59 w 1048"/>
                <a:gd name="T7" fmla="*/ 127 h 250"/>
                <a:gd name="T8" fmla="*/ 62 w 1048"/>
                <a:gd name="T9" fmla="*/ 168 h 250"/>
                <a:gd name="T10" fmla="*/ 43 w 1048"/>
                <a:gd name="T11" fmla="*/ 237 h 250"/>
                <a:gd name="T12" fmla="*/ 5 w 1048"/>
                <a:gd name="T13" fmla="*/ 217 h 250"/>
                <a:gd name="T14" fmla="*/ 0 w 1048"/>
                <a:gd name="T15" fmla="*/ 196 h 250"/>
                <a:gd name="T16" fmla="*/ 2 w 1048"/>
                <a:gd name="T17" fmla="*/ 162 h 250"/>
                <a:gd name="T18" fmla="*/ 5 w 1048"/>
                <a:gd name="T19" fmla="*/ 125 h 250"/>
                <a:gd name="T20" fmla="*/ 12 w 1048"/>
                <a:gd name="T21" fmla="*/ 76 h 250"/>
                <a:gd name="T22" fmla="*/ 17 w 1048"/>
                <a:gd name="T23" fmla="*/ 55 h 250"/>
                <a:gd name="T24" fmla="*/ 19 w 1048"/>
                <a:gd name="T25" fmla="*/ 28 h 250"/>
                <a:gd name="T26" fmla="*/ 22 w 1048"/>
                <a:gd name="T27" fmla="*/ 14 h 250"/>
                <a:gd name="T28" fmla="*/ 29 w 1048"/>
                <a:gd name="T29" fmla="*/ 28 h 250"/>
                <a:gd name="T30" fmla="*/ 31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50000"/>
                </a:spcBef>
                <a:spcAft>
                  <a:spcPct val="0"/>
                </a:spcAft>
                <a:defRPr sz="2400">
                  <a:solidFill>
                    <a:schemeClr val="tx1"/>
                  </a:solidFill>
                  <a:latin typeface="Times New Roman" pitchFamily="18" charset="0"/>
                </a:defRPr>
              </a:lvl6pPr>
              <a:lvl7pPr marL="2971800" indent="-228600" algn="ctr" eaLnBrk="0" fontAlgn="base" hangingPunct="0">
                <a:spcBef>
                  <a:spcPct val="50000"/>
                </a:spcBef>
                <a:spcAft>
                  <a:spcPct val="0"/>
                </a:spcAft>
                <a:defRPr sz="2400">
                  <a:solidFill>
                    <a:schemeClr val="tx1"/>
                  </a:solidFill>
                  <a:latin typeface="Times New Roman" pitchFamily="18" charset="0"/>
                </a:defRPr>
              </a:lvl7pPr>
              <a:lvl8pPr marL="3429000" indent="-228600" algn="ctr" eaLnBrk="0" fontAlgn="base" hangingPunct="0">
                <a:spcBef>
                  <a:spcPct val="50000"/>
                </a:spcBef>
                <a:spcAft>
                  <a:spcPct val="0"/>
                </a:spcAft>
                <a:defRPr sz="2400">
                  <a:solidFill>
                    <a:schemeClr val="tx1"/>
                  </a:solidFill>
                  <a:latin typeface="Times New Roman" pitchFamily="18" charset="0"/>
                </a:defRPr>
              </a:lvl8pPr>
              <a:lvl9pPr marL="3886200" indent="-228600" algn="ctr" eaLnBrk="0" fontAlgn="base" hangingPunct="0">
                <a:spcBef>
                  <a:spcPct val="50000"/>
                </a:spcBef>
                <a:spcAft>
                  <a:spcPct val="0"/>
                </a:spcAft>
                <a:defRPr sz="2400">
                  <a:solidFill>
                    <a:schemeClr val="tx1"/>
                  </a:solidFill>
                  <a:latin typeface="Times New Roman" pitchFamily="18" charset="0"/>
                </a:defRPr>
              </a:lvl9pPr>
            </a:lstStyle>
            <a:p>
              <a:pPr algn="l">
                <a:spcBef>
                  <a:spcPct val="0"/>
                </a:spcBef>
              </a:pPr>
              <a:endParaRPr lang="en-US" altLang="en-US">
                <a:latin typeface="Arial" charset="0"/>
                <a:ea typeface="ＭＳ Ｐゴシック" pitchFamily="34" charset="-128"/>
              </a:endParaRPr>
            </a:p>
          </p:txBody>
        </p:sp>
        <p:sp>
          <p:nvSpPr>
            <p:cNvPr id="8"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50000"/>
                </a:spcBef>
                <a:spcAft>
                  <a:spcPct val="0"/>
                </a:spcAft>
                <a:defRPr sz="2400">
                  <a:solidFill>
                    <a:schemeClr val="tx1"/>
                  </a:solidFill>
                  <a:latin typeface="Times New Roman" pitchFamily="18" charset="0"/>
                </a:defRPr>
              </a:lvl6pPr>
              <a:lvl7pPr marL="2971800" indent="-228600" algn="ctr" eaLnBrk="0" fontAlgn="base" hangingPunct="0">
                <a:spcBef>
                  <a:spcPct val="50000"/>
                </a:spcBef>
                <a:spcAft>
                  <a:spcPct val="0"/>
                </a:spcAft>
                <a:defRPr sz="2400">
                  <a:solidFill>
                    <a:schemeClr val="tx1"/>
                  </a:solidFill>
                  <a:latin typeface="Times New Roman" pitchFamily="18" charset="0"/>
                </a:defRPr>
              </a:lvl7pPr>
              <a:lvl8pPr marL="3429000" indent="-228600" algn="ctr" eaLnBrk="0" fontAlgn="base" hangingPunct="0">
                <a:spcBef>
                  <a:spcPct val="50000"/>
                </a:spcBef>
                <a:spcAft>
                  <a:spcPct val="0"/>
                </a:spcAft>
                <a:defRPr sz="2400">
                  <a:solidFill>
                    <a:schemeClr val="tx1"/>
                  </a:solidFill>
                  <a:latin typeface="Times New Roman" pitchFamily="18" charset="0"/>
                </a:defRPr>
              </a:lvl8pPr>
              <a:lvl9pPr marL="3886200" indent="-228600" algn="ctr" eaLnBrk="0" fontAlgn="base" hangingPunct="0">
                <a:spcBef>
                  <a:spcPct val="50000"/>
                </a:spcBef>
                <a:spcAft>
                  <a:spcPct val="0"/>
                </a:spcAft>
                <a:defRPr sz="2400">
                  <a:solidFill>
                    <a:schemeClr val="tx1"/>
                  </a:solidFill>
                  <a:latin typeface="Times New Roman" pitchFamily="18" charset="0"/>
                </a:defRPr>
              </a:lvl9pPr>
            </a:lstStyle>
            <a:p>
              <a:pPr algn="l">
                <a:spcBef>
                  <a:spcPct val="0"/>
                </a:spcBef>
              </a:pPr>
              <a:endParaRPr lang="en-US" altLang="en-US">
                <a:latin typeface="Arial" charset="0"/>
                <a:ea typeface="ＭＳ Ｐゴシック" pitchFamily="34" charset="-128"/>
              </a:endParaRPr>
            </a:p>
          </p:txBody>
        </p:sp>
        <p:sp>
          <p:nvSpPr>
            <p:cNvPr id="9"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50000"/>
                </a:spcBef>
                <a:spcAft>
                  <a:spcPct val="0"/>
                </a:spcAft>
                <a:defRPr sz="2400">
                  <a:solidFill>
                    <a:schemeClr val="tx1"/>
                  </a:solidFill>
                  <a:latin typeface="Times New Roman" pitchFamily="18" charset="0"/>
                </a:defRPr>
              </a:lvl6pPr>
              <a:lvl7pPr marL="2971800" indent="-228600" algn="ctr" eaLnBrk="0" fontAlgn="base" hangingPunct="0">
                <a:spcBef>
                  <a:spcPct val="50000"/>
                </a:spcBef>
                <a:spcAft>
                  <a:spcPct val="0"/>
                </a:spcAft>
                <a:defRPr sz="2400">
                  <a:solidFill>
                    <a:schemeClr val="tx1"/>
                  </a:solidFill>
                  <a:latin typeface="Times New Roman" pitchFamily="18" charset="0"/>
                </a:defRPr>
              </a:lvl7pPr>
              <a:lvl8pPr marL="3429000" indent="-228600" algn="ctr" eaLnBrk="0" fontAlgn="base" hangingPunct="0">
                <a:spcBef>
                  <a:spcPct val="50000"/>
                </a:spcBef>
                <a:spcAft>
                  <a:spcPct val="0"/>
                </a:spcAft>
                <a:defRPr sz="2400">
                  <a:solidFill>
                    <a:schemeClr val="tx1"/>
                  </a:solidFill>
                  <a:latin typeface="Times New Roman" pitchFamily="18" charset="0"/>
                </a:defRPr>
              </a:lvl8pPr>
              <a:lvl9pPr marL="3886200" indent="-228600" algn="ctr" eaLnBrk="0" fontAlgn="base" hangingPunct="0">
                <a:spcBef>
                  <a:spcPct val="50000"/>
                </a:spcBef>
                <a:spcAft>
                  <a:spcPct val="0"/>
                </a:spcAft>
                <a:defRPr sz="2400">
                  <a:solidFill>
                    <a:schemeClr val="tx1"/>
                  </a:solidFill>
                  <a:latin typeface="Times New Roman" pitchFamily="18" charset="0"/>
                </a:defRPr>
              </a:lvl9pPr>
            </a:lstStyle>
            <a:p>
              <a:pPr algn="l">
                <a:spcBef>
                  <a:spcPct val="0"/>
                </a:spcBef>
              </a:pPr>
              <a:endParaRPr lang="en-US" altLang="en-US">
                <a:latin typeface="Arial" charset="0"/>
                <a:ea typeface="ＭＳ Ｐゴシック" pitchFamily="34" charset="-128"/>
              </a:endParaRPr>
            </a:p>
          </p:txBody>
        </p:sp>
        <p:sp>
          <p:nvSpPr>
            <p:cNvPr id="10"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50000"/>
                </a:spcBef>
                <a:spcAft>
                  <a:spcPct val="0"/>
                </a:spcAft>
                <a:defRPr sz="2400">
                  <a:solidFill>
                    <a:schemeClr val="tx1"/>
                  </a:solidFill>
                  <a:latin typeface="Times New Roman" pitchFamily="18" charset="0"/>
                </a:defRPr>
              </a:lvl6pPr>
              <a:lvl7pPr marL="2971800" indent="-228600" algn="ctr" eaLnBrk="0" fontAlgn="base" hangingPunct="0">
                <a:spcBef>
                  <a:spcPct val="50000"/>
                </a:spcBef>
                <a:spcAft>
                  <a:spcPct val="0"/>
                </a:spcAft>
                <a:defRPr sz="2400">
                  <a:solidFill>
                    <a:schemeClr val="tx1"/>
                  </a:solidFill>
                  <a:latin typeface="Times New Roman" pitchFamily="18" charset="0"/>
                </a:defRPr>
              </a:lvl7pPr>
              <a:lvl8pPr marL="3429000" indent="-228600" algn="ctr" eaLnBrk="0" fontAlgn="base" hangingPunct="0">
                <a:spcBef>
                  <a:spcPct val="50000"/>
                </a:spcBef>
                <a:spcAft>
                  <a:spcPct val="0"/>
                </a:spcAft>
                <a:defRPr sz="2400">
                  <a:solidFill>
                    <a:schemeClr val="tx1"/>
                  </a:solidFill>
                  <a:latin typeface="Times New Roman" pitchFamily="18" charset="0"/>
                </a:defRPr>
              </a:lvl8pPr>
              <a:lvl9pPr marL="3886200" indent="-228600" algn="ctr" eaLnBrk="0" fontAlgn="base" hangingPunct="0">
                <a:spcBef>
                  <a:spcPct val="50000"/>
                </a:spcBef>
                <a:spcAft>
                  <a:spcPct val="0"/>
                </a:spcAft>
                <a:defRPr sz="2400">
                  <a:solidFill>
                    <a:schemeClr val="tx1"/>
                  </a:solidFill>
                  <a:latin typeface="Times New Roman" pitchFamily="18" charset="0"/>
                </a:defRPr>
              </a:lvl9pPr>
            </a:lstStyle>
            <a:p>
              <a:pPr algn="l">
                <a:spcBef>
                  <a:spcPct val="0"/>
                </a:spcBef>
              </a:pPr>
              <a:endParaRPr lang="en-US" altLang="en-US">
                <a:latin typeface="Arial" charset="0"/>
                <a:ea typeface="ＭＳ Ｐゴシック" pitchFamily="34" charset="-128"/>
              </a:endParaRPr>
            </a:p>
          </p:txBody>
        </p:sp>
        <p:sp>
          <p:nvSpPr>
            <p:cNvPr id="11"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50000"/>
                </a:spcBef>
                <a:spcAft>
                  <a:spcPct val="0"/>
                </a:spcAft>
                <a:defRPr sz="2400">
                  <a:solidFill>
                    <a:schemeClr val="tx1"/>
                  </a:solidFill>
                  <a:latin typeface="Times New Roman" pitchFamily="18" charset="0"/>
                </a:defRPr>
              </a:lvl6pPr>
              <a:lvl7pPr marL="2971800" indent="-228600" algn="ctr" eaLnBrk="0" fontAlgn="base" hangingPunct="0">
                <a:spcBef>
                  <a:spcPct val="50000"/>
                </a:spcBef>
                <a:spcAft>
                  <a:spcPct val="0"/>
                </a:spcAft>
                <a:defRPr sz="2400">
                  <a:solidFill>
                    <a:schemeClr val="tx1"/>
                  </a:solidFill>
                  <a:latin typeface="Times New Roman" pitchFamily="18" charset="0"/>
                </a:defRPr>
              </a:lvl7pPr>
              <a:lvl8pPr marL="3429000" indent="-228600" algn="ctr" eaLnBrk="0" fontAlgn="base" hangingPunct="0">
                <a:spcBef>
                  <a:spcPct val="50000"/>
                </a:spcBef>
                <a:spcAft>
                  <a:spcPct val="0"/>
                </a:spcAft>
                <a:defRPr sz="2400">
                  <a:solidFill>
                    <a:schemeClr val="tx1"/>
                  </a:solidFill>
                  <a:latin typeface="Times New Roman" pitchFamily="18" charset="0"/>
                </a:defRPr>
              </a:lvl8pPr>
              <a:lvl9pPr marL="3886200" indent="-228600" algn="ctr" eaLnBrk="0" fontAlgn="base" hangingPunct="0">
                <a:spcBef>
                  <a:spcPct val="50000"/>
                </a:spcBef>
                <a:spcAft>
                  <a:spcPct val="0"/>
                </a:spcAft>
                <a:defRPr sz="2400">
                  <a:solidFill>
                    <a:schemeClr val="tx1"/>
                  </a:solidFill>
                  <a:latin typeface="Times New Roman" pitchFamily="18" charset="0"/>
                </a:defRPr>
              </a:lvl9pPr>
            </a:lstStyle>
            <a:p>
              <a:pPr algn="l">
                <a:spcBef>
                  <a:spcPct val="0"/>
                </a:spcBef>
              </a:pPr>
              <a:endParaRPr lang="en-US" altLang="en-US">
                <a:latin typeface="Arial" charset="0"/>
                <a:ea typeface="ＭＳ Ｐゴシック" pitchFamily="34" charset="-128"/>
              </a:endParaRPr>
            </a:p>
          </p:txBody>
        </p:sp>
        <p:sp>
          <p:nvSpPr>
            <p:cNvPr id="12"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50000"/>
                </a:spcBef>
                <a:spcAft>
                  <a:spcPct val="0"/>
                </a:spcAft>
                <a:defRPr sz="2400">
                  <a:solidFill>
                    <a:schemeClr val="tx1"/>
                  </a:solidFill>
                  <a:latin typeface="Times New Roman" pitchFamily="18" charset="0"/>
                </a:defRPr>
              </a:lvl6pPr>
              <a:lvl7pPr marL="2971800" indent="-228600" algn="ctr" eaLnBrk="0" fontAlgn="base" hangingPunct="0">
                <a:spcBef>
                  <a:spcPct val="50000"/>
                </a:spcBef>
                <a:spcAft>
                  <a:spcPct val="0"/>
                </a:spcAft>
                <a:defRPr sz="2400">
                  <a:solidFill>
                    <a:schemeClr val="tx1"/>
                  </a:solidFill>
                  <a:latin typeface="Times New Roman" pitchFamily="18" charset="0"/>
                </a:defRPr>
              </a:lvl7pPr>
              <a:lvl8pPr marL="3429000" indent="-228600" algn="ctr" eaLnBrk="0" fontAlgn="base" hangingPunct="0">
                <a:spcBef>
                  <a:spcPct val="50000"/>
                </a:spcBef>
                <a:spcAft>
                  <a:spcPct val="0"/>
                </a:spcAft>
                <a:defRPr sz="2400">
                  <a:solidFill>
                    <a:schemeClr val="tx1"/>
                  </a:solidFill>
                  <a:latin typeface="Times New Roman" pitchFamily="18" charset="0"/>
                </a:defRPr>
              </a:lvl8pPr>
              <a:lvl9pPr marL="3886200" indent="-228600" algn="ctr" eaLnBrk="0" fontAlgn="base" hangingPunct="0">
                <a:spcBef>
                  <a:spcPct val="50000"/>
                </a:spcBef>
                <a:spcAft>
                  <a:spcPct val="0"/>
                </a:spcAft>
                <a:defRPr sz="2400">
                  <a:solidFill>
                    <a:schemeClr val="tx1"/>
                  </a:solidFill>
                  <a:latin typeface="Times New Roman" pitchFamily="18" charset="0"/>
                </a:defRPr>
              </a:lvl9pPr>
            </a:lstStyle>
            <a:p>
              <a:pPr algn="l">
                <a:spcBef>
                  <a:spcPct val="0"/>
                </a:spcBef>
              </a:pPr>
              <a:endParaRPr lang="en-US" altLang="en-US">
                <a:latin typeface="Arial" charset="0"/>
                <a:ea typeface="ＭＳ Ｐゴシック" pitchFamily="34" charset="-128"/>
              </a:endParaRPr>
            </a:p>
          </p:txBody>
        </p:sp>
        <p:sp>
          <p:nvSpPr>
            <p:cNvPr id="13"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50000"/>
                </a:spcBef>
                <a:spcAft>
                  <a:spcPct val="0"/>
                </a:spcAft>
                <a:defRPr sz="2400">
                  <a:solidFill>
                    <a:schemeClr val="tx1"/>
                  </a:solidFill>
                  <a:latin typeface="Times New Roman" pitchFamily="18" charset="0"/>
                </a:defRPr>
              </a:lvl6pPr>
              <a:lvl7pPr marL="2971800" indent="-228600" algn="ctr" eaLnBrk="0" fontAlgn="base" hangingPunct="0">
                <a:spcBef>
                  <a:spcPct val="50000"/>
                </a:spcBef>
                <a:spcAft>
                  <a:spcPct val="0"/>
                </a:spcAft>
                <a:defRPr sz="2400">
                  <a:solidFill>
                    <a:schemeClr val="tx1"/>
                  </a:solidFill>
                  <a:latin typeface="Times New Roman" pitchFamily="18" charset="0"/>
                </a:defRPr>
              </a:lvl7pPr>
              <a:lvl8pPr marL="3429000" indent="-228600" algn="ctr" eaLnBrk="0" fontAlgn="base" hangingPunct="0">
                <a:spcBef>
                  <a:spcPct val="50000"/>
                </a:spcBef>
                <a:spcAft>
                  <a:spcPct val="0"/>
                </a:spcAft>
                <a:defRPr sz="2400">
                  <a:solidFill>
                    <a:schemeClr val="tx1"/>
                  </a:solidFill>
                  <a:latin typeface="Times New Roman" pitchFamily="18" charset="0"/>
                </a:defRPr>
              </a:lvl8pPr>
              <a:lvl9pPr marL="3886200" indent="-228600" algn="ctr" eaLnBrk="0" fontAlgn="base" hangingPunct="0">
                <a:spcBef>
                  <a:spcPct val="50000"/>
                </a:spcBef>
                <a:spcAft>
                  <a:spcPct val="0"/>
                </a:spcAft>
                <a:defRPr sz="2400">
                  <a:solidFill>
                    <a:schemeClr val="tx1"/>
                  </a:solidFill>
                  <a:latin typeface="Times New Roman" pitchFamily="18" charset="0"/>
                </a:defRPr>
              </a:lvl9pPr>
            </a:lstStyle>
            <a:p>
              <a:pPr algn="l">
                <a:spcBef>
                  <a:spcPct val="0"/>
                </a:spcBef>
              </a:pPr>
              <a:endParaRPr lang="en-US" altLang="en-US">
                <a:latin typeface="Arial" charset="0"/>
                <a:ea typeface="ＭＳ Ｐゴシック" pitchFamily="34" charset="-128"/>
              </a:endParaRPr>
            </a:p>
          </p:txBody>
        </p:sp>
        <p:sp>
          <p:nvSpPr>
            <p:cNvPr id="14"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50000"/>
                </a:spcBef>
                <a:spcAft>
                  <a:spcPct val="0"/>
                </a:spcAft>
                <a:defRPr sz="2400">
                  <a:solidFill>
                    <a:schemeClr val="tx1"/>
                  </a:solidFill>
                  <a:latin typeface="Times New Roman" pitchFamily="18" charset="0"/>
                </a:defRPr>
              </a:lvl6pPr>
              <a:lvl7pPr marL="2971800" indent="-228600" algn="ctr" eaLnBrk="0" fontAlgn="base" hangingPunct="0">
                <a:spcBef>
                  <a:spcPct val="50000"/>
                </a:spcBef>
                <a:spcAft>
                  <a:spcPct val="0"/>
                </a:spcAft>
                <a:defRPr sz="2400">
                  <a:solidFill>
                    <a:schemeClr val="tx1"/>
                  </a:solidFill>
                  <a:latin typeface="Times New Roman" pitchFamily="18" charset="0"/>
                </a:defRPr>
              </a:lvl7pPr>
              <a:lvl8pPr marL="3429000" indent="-228600" algn="ctr" eaLnBrk="0" fontAlgn="base" hangingPunct="0">
                <a:spcBef>
                  <a:spcPct val="50000"/>
                </a:spcBef>
                <a:spcAft>
                  <a:spcPct val="0"/>
                </a:spcAft>
                <a:defRPr sz="2400">
                  <a:solidFill>
                    <a:schemeClr val="tx1"/>
                  </a:solidFill>
                  <a:latin typeface="Times New Roman" pitchFamily="18" charset="0"/>
                </a:defRPr>
              </a:lvl8pPr>
              <a:lvl9pPr marL="3886200" indent="-228600" algn="ctr" eaLnBrk="0" fontAlgn="base" hangingPunct="0">
                <a:spcBef>
                  <a:spcPct val="50000"/>
                </a:spcBef>
                <a:spcAft>
                  <a:spcPct val="0"/>
                </a:spcAft>
                <a:defRPr sz="2400">
                  <a:solidFill>
                    <a:schemeClr val="tx1"/>
                  </a:solidFill>
                  <a:latin typeface="Times New Roman" pitchFamily="18" charset="0"/>
                </a:defRPr>
              </a:lvl9pPr>
            </a:lstStyle>
            <a:p>
              <a:pPr algn="l">
                <a:spcBef>
                  <a:spcPct val="0"/>
                </a:spcBef>
              </a:pPr>
              <a:endParaRPr lang="en-US" altLang="en-US">
                <a:latin typeface="Arial" charset="0"/>
                <a:ea typeface="ＭＳ Ｐゴシック" pitchFamily="34" charset="-128"/>
              </a:endParaRPr>
            </a:p>
          </p:txBody>
        </p:sp>
        <p:sp>
          <p:nvSpPr>
            <p:cNvPr id="15"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7"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8"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 name="Down Arrow 2"/>
          <p:cNvSpPr/>
          <p:nvPr/>
        </p:nvSpPr>
        <p:spPr bwMode="auto">
          <a:xfrm>
            <a:off x="5486400" y="2795284"/>
            <a:ext cx="304800" cy="481316"/>
          </a:xfrm>
          <a:prstGeom prst="downArrow">
            <a:avLst/>
          </a:prstGeom>
          <a:solidFill>
            <a:srgbClr val="E7F6FF"/>
          </a:solidFill>
          <a:ln w="9525" cap="flat" cmpd="sng" algn="ctr">
            <a:solidFill>
              <a:srgbClr val="0333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ndParaRPr>
          </a:p>
        </p:txBody>
      </p:sp>
    </p:spTree>
    <p:extLst>
      <p:ext uri="{BB962C8B-B14F-4D97-AF65-F5344CB8AC3E}">
        <p14:creationId xmlns:p14="http://schemas.microsoft.com/office/powerpoint/2010/main" val="9117999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2617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ounded Rectangle 18"/>
          <p:cNvSpPr>
            <a:spLocks noChangeArrowheads="1"/>
          </p:cNvSpPr>
          <p:nvPr/>
        </p:nvSpPr>
        <p:spPr bwMode="auto">
          <a:xfrm>
            <a:off x="304800" y="1219200"/>
            <a:ext cx="8305800" cy="1752600"/>
          </a:xfrm>
          <a:prstGeom prst="roundRect">
            <a:avLst>
              <a:gd name="adj" fmla="val 16667"/>
            </a:avLst>
          </a:pr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50179" name="Rectangle 11"/>
          <p:cNvSpPr>
            <a:spLocks noChangeArrowheads="1"/>
          </p:cNvSpPr>
          <p:nvPr/>
        </p:nvSpPr>
        <p:spPr bwMode="auto">
          <a:xfrm>
            <a:off x="685800" y="2528888"/>
            <a:ext cx="4162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800" b="1">
                <a:solidFill>
                  <a:srgbClr val="000000"/>
                </a:solidFill>
                <a:latin typeface="Courier New" pitchFamily="49" charset="0"/>
              </a:rPr>
              <a:t>!(!x </a:t>
            </a:r>
            <a:r>
              <a:rPr lang="en-US" altLang="en-US" sz="1800" b="1">
                <a:solidFill>
                  <a:srgbClr val="0000FF"/>
                </a:solidFill>
                <a:latin typeface="Courier New" pitchFamily="49" charset="0"/>
              </a:rPr>
              <a:t>or</a:t>
            </a:r>
            <a:r>
              <a:rPr lang="en-US" altLang="en-US" sz="1800" b="1">
                <a:solidFill>
                  <a:srgbClr val="000000"/>
                </a:solidFill>
                <a:latin typeface="Courier New" pitchFamily="49" charset="0"/>
              </a:rPr>
              <a:t> y) </a:t>
            </a:r>
            <a:r>
              <a:rPr lang="en-US" altLang="en-US" sz="1800" b="1">
                <a:solidFill>
                  <a:srgbClr val="0000FF"/>
                </a:solidFill>
                <a:latin typeface="Courier New" pitchFamily="49" charset="0"/>
              </a:rPr>
              <a:t>or </a:t>
            </a:r>
            <a:r>
              <a:rPr lang="en-US" altLang="en-US" sz="1800" b="1">
                <a:solidFill>
                  <a:srgbClr val="000000"/>
                </a:solidFill>
                <a:latin typeface="Courier New" pitchFamily="49" charset="0"/>
              </a:rPr>
              <a:t>!(!x </a:t>
            </a:r>
            <a:r>
              <a:rPr lang="en-US" altLang="en-US" sz="1800" b="1">
                <a:solidFill>
                  <a:srgbClr val="0000FF"/>
                </a:solidFill>
                <a:latin typeface="Courier New" pitchFamily="49" charset="0"/>
              </a:rPr>
              <a:t>or </a:t>
            </a:r>
            <a:r>
              <a:rPr lang="en-US" altLang="en-US" sz="1800" b="1">
                <a:solidFill>
                  <a:srgbClr val="000000"/>
                </a:solidFill>
                <a:latin typeface="Courier New" pitchFamily="49" charset="0"/>
              </a:rPr>
              <a:t>!y) = x</a:t>
            </a:r>
          </a:p>
        </p:txBody>
      </p:sp>
      <p:sp>
        <p:nvSpPr>
          <p:cNvPr id="50180" name="Text Box 12"/>
          <p:cNvSpPr txBox="1">
            <a:spLocks noChangeArrowheads="1"/>
          </p:cNvSpPr>
          <p:nvPr/>
        </p:nvSpPr>
        <p:spPr bwMode="auto">
          <a:xfrm>
            <a:off x="4191000" y="5486400"/>
            <a:ext cx="2819400" cy="307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400" dirty="0">
                <a:solidFill>
                  <a:srgbClr val="000000"/>
                </a:solidFill>
                <a:latin typeface="Cambria" panose="02040503050406030204" pitchFamily="18" charset="0"/>
                <a:cs typeface="Times New Roman" pitchFamily="18" charset="0"/>
              </a:rPr>
              <a:t>Herbert Robbins (1933)</a:t>
            </a:r>
          </a:p>
        </p:txBody>
      </p:sp>
      <p:sp>
        <p:nvSpPr>
          <p:cNvPr id="50181" name="Rectangle 13"/>
          <p:cNvSpPr>
            <a:spLocks noChangeArrowheads="1"/>
          </p:cNvSpPr>
          <p:nvPr/>
        </p:nvSpPr>
        <p:spPr bwMode="auto">
          <a:xfrm>
            <a:off x="1447800" y="1371600"/>
            <a:ext cx="2241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Courier New" pitchFamily="49" charset="0"/>
              </a:rPr>
              <a:t>x </a:t>
            </a:r>
            <a:r>
              <a:rPr lang="en-US" altLang="en-US" sz="1800" b="1">
                <a:solidFill>
                  <a:srgbClr val="0000FF"/>
                </a:solidFill>
                <a:latin typeface="Courier New" pitchFamily="49" charset="0"/>
              </a:rPr>
              <a:t>or</a:t>
            </a:r>
            <a:r>
              <a:rPr lang="en-US" altLang="en-US" sz="1800" b="1">
                <a:solidFill>
                  <a:srgbClr val="000000"/>
                </a:solidFill>
                <a:latin typeface="Courier New" pitchFamily="49" charset="0"/>
              </a:rPr>
              <a:t> y = y </a:t>
            </a:r>
            <a:r>
              <a:rPr lang="en-US" altLang="en-US" sz="1800" b="1">
                <a:solidFill>
                  <a:srgbClr val="0000FF"/>
                </a:solidFill>
                <a:latin typeface="Courier New" pitchFamily="49" charset="0"/>
              </a:rPr>
              <a:t>or</a:t>
            </a:r>
            <a:r>
              <a:rPr lang="en-US" altLang="en-US" sz="1800" b="1">
                <a:solidFill>
                  <a:srgbClr val="000000"/>
                </a:solidFill>
                <a:latin typeface="Courier New" pitchFamily="49" charset="0"/>
              </a:rPr>
              <a:t> x</a:t>
            </a:r>
          </a:p>
        </p:txBody>
      </p:sp>
      <p:sp>
        <p:nvSpPr>
          <p:cNvPr id="50182" name="Rectangle 14"/>
          <p:cNvSpPr>
            <a:spLocks noChangeArrowheads="1"/>
          </p:cNvSpPr>
          <p:nvPr/>
        </p:nvSpPr>
        <p:spPr bwMode="auto">
          <a:xfrm>
            <a:off x="685800" y="1949450"/>
            <a:ext cx="4162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Courier New" pitchFamily="49" charset="0"/>
              </a:rPr>
              <a:t>(x </a:t>
            </a:r>
            <a:r>
              <a:rPr lang="en-US" altLang="en-US" sz="1800" b="1">
                <a:solidFill>
                  <a:srgbClr val="0000FF"/>
                </a:solidFill>
                <a:latin typeface="Courier New" pitchFamily="49" charset="0"/>
              </a:rPr>
              <a:t>or</a:t>
            </a:r>
            <a:r>
              <a:rPr lang="en-US" altLang="en-US" sz="1800" b="1">
                <a:solidFill>
                  <a:srgbClr val="000000"/>
                </a:solidFill>
                <a:latin typeface="Courier New" pitchFamily="49" charset="0"/>
              </a:rPr>
              <a:t> y) </a:t>
            </a:r>
            <a:r>
              <a:rPr lang="en-US" altLang="en-US" sz="1800" b="1">
                <a:solidFill>
                  <a:srgbClr val="0000FF"/>
                </a:solidFill>
                <a:latin typeface="Courier New" pitchFamily="49" charset="0"/>
              </a:rPr>
              <a:t>or</a:t>
            </a:r>
            <a:r>
              <a:rPr lang="en-US" altLang="en-US" sz="1800" b="1">
                <a:solidFill>
                  <a:srgbClr val="000000"/>
                </a:solidFill>
                <a:latin typeface="Courier New" pitchFamily="49" charset="0"/>
              </a:rPr>
              <a:t> z = x </a:t>
            </a:r>
            <a:r>
              <a:rPr lang="en-US" altLang="en-US" sz="1800" b="1">
                <a:solidFill>
                  <a:srgbClr val="0000FF"/>
                </a:solidFill>
                <a:latin typeface="Courier New" pitchFamily="49" charset="0"/>
              </a:rPr>
              <a:t>or </a:t>
            </a:r>
            <a:r>
              <a:rPr lang="en-US" altLang="en-US" sz="1800" b="1">
                <a:solidFill>
                  <a:srgbClr val="000000"/>
                </a:solidFill>
                <a:latin typeface="Courier New" pitchFamily="49" charset="0"/>
              </a:rPr>
              <a:t>(y </a:t>
            </a:r>
            <a:r>
              <a:rPr lang="en-US" altLang="en-US" sz="1800" b="1">
                <a:solidFill>
                  <a:srgbClr val="0000FF"/>
                </a:solidFill>
                <a:latin typeface="Courier New" pitchFamily="49" charset="0"/>
              </a:rPr>
              <a:t>or</a:t>
            </a:r>
            <a:r>
              <a:rPr lang="en-US" altLang="en-US" sz="1800" b="1">
                <a:solidFill>
                  <a:srgbClr val="000000"/>
                </a:solidFill>
                <a:latin typeface="Courier New" pitchFamily="49" charset="0"/>
              </a:rPr>
              <a:t> z)</a:t>
            </a:r>
          </a:p>
        </p:txBody>
      </p:sp>
      <p:sp>
        <p:nvSpPr>
          <p:cNvPr id="50183" name="Text Box 15"/>
          <p:cNvSpPr txBox="1">
            <a:spLocks noChangeArrowheads="1"/>
          </p:cNvSpPr>
          <p:nvPr/>
        </p:nvSpPr>
        <p:spPr bwMode="auto">
          <a:xfrm>
            <a:off x="5867400" y="1752600"/>
            <a:ext cx="228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000">
                <a:solidFill>
                  <a:srgbClr val="009900"/>
                </a:solidFill>
                <a:latin typeface="Cambria" panose="02040503050406030204" pitchFamily="18" charset="0"/>
              </a:rPr>
              <a:t>Definition of a Boolean Algebra</a:t>
            </a:r>
          </a:p>
        </p:txBody>
      </p:sp>
      <p:sp>
        <p:nvSpPr>
          <p:cNvPr id="50184" name="Text Box 16"/>
          <p:cNvSpPr txBox="1">
            <a:spLocks noChangeArrowheads="1"/>
          </p:cNvSpPr>
          <p:nvPr/>
        </p:nvSpPr>
        <p:spPr bwMode="auto">
          <a:xfrm>
            <a:off x="5867400" y="3924300"/>
            <a:ext cx="228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000" dirty="0">
                <a:solidFill>
                  <a:srgbClr val="0333FF"/>
                </a:solidFill>
                <a:latin typeface="Cambria" panose="02040503050406030204" pitchFamily="18" charset="0"/>
              </a:rPr>
              <a:t>Definition of a Robbins Algebra</a:t>
            </a:r>
          </a:p>
        </p:txBody>
      </p:sp>
      <p:sp>
        <p:nvSpPr>
          <p:cNvPr id="50185" name="Rectangle 17"/>
          <p:cNvSpPr>
            <a:spLocks noChangeArrowheads="1"/>
          </p:cNvSpPr>
          <p:nvPr/>
        </p:nvSpPr>
        <p:spPr bwMode="auto">
          <a:xfrm>
            <a:off x="685800" y="4114800"/>
            <a:ext cx="432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800" b="1">
                <a:solidFill>
                  <a:srgbClr val="000000"/>
                </a:solidFill>
                <a:latin typeface="Courier New" pitchFamily="49" charset="0"/>
              </a:rPr>
              <a:t>!(!(x </a:t>
            </a:r>
            <a:r>
              <a:rPr lang="en-US" altLang="en-US" sz="1800" b="1">
                <a:solidFill>
                  <a:srgbClr val="0000FF"/>
                </a:solidFill>
                <a:latin typeface="Courier New" pitchFamily="49" charset="0"/>
              </a:rPr>
              <a:t>or</a:t>
            </a:r>
            <a:r>
              <a:rPr lang="en-US" altLang="en-US" sz="1800" b="1">
                <a:solidFill>
                  <a:srgbClr val="000000"/>
                </a:solidFill>
                <a:latin typeface="Courier New" pitchFamily="49" charset="0"/>
              </a:rPr>
              <a:t> y) </a:t>
            </a:r>
            <a:r>
              <a:rPr lang="en-US" altLang="en-US" sz="1800" b="1">
                <a:solidFill>
                  <a:srgbClr val="0000FF"/>
                </a:solidFill>
                <a:latin typeface="Courier New" pitchFamily="49" charset="0"/>
              </a:rPr>
              <a:t>or </a:t>
            </a:r>
            <a:r>
              <a:rPr lang="en-US" altLang="en-US" sz="1800" b="1">
                <a:solidFill>
                  <a:srgbClr val="000000"/>
                </a:solidFill>
                <a:latin typeface="Courier New" pitchFamily="49" charset="0"/>
              </a:rPr>
              <a:t>!(x </a:t>
            </a:r>
            <a:r>
              <a:rPr lang="en-US" altLang="en-US" sz="1800" b="1">
                <a:solidFill>
                  <a:srgbClr val="0000FF"/>
                </a:solidFill>
                <a:latin typeface="Courier New" pitchFamily="49" charset="0"/>
              </a:rPr>
              <a:t>or </a:t>
            </a:r>
            <a:r>
              <a:rPr lang="en-US" altLang="en-US" sz="1800" b="1">
                <a:solidFill>
                  <a:srgbClr val="000000"/>
                </a:solidFill>
                <a:latin typeface="Courier New" pitchFamily="49" charset="0"/>
              </a:rPr>
              <a:t>!y)) = x</a:t>
            </a:r>
          </a:p>
        </p:txBody>
      </p:sp>
      <p:sp>
        <p:nvSpPr>
          <p:cNvPr id="50186" name="AutoShape 18"/>
          <p:cNvSpPr>
            <a:spLocks noChangeArrowheads="1"/>
          </p:cNvSpPr>
          <p:nvPr/>
        </p:nvSpPr>
        <p:spPr bwMode="auto">
          <a:xfrm>
            <a:off x="2438400" y="3184525"/>
            <a:ext cx="457200" cy="685800"/>
          </a:xfrm>
          <a:prstGeom prst="upDownArrow">
            <a:avLst>
              <a:gd name="adj1" fmla="val 50000"/>
              <a:gd name="adj2" fmla="val 30000"/>
            </a:avLst>
          </a:prstGeom>
          <a:noFill/>
          <a:ln w="2857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FF"/>
              </a:solidFill>
              <a:latin typeface="Times" pitchFamily="1" charset="0"/>
            </a:endParaRPr>
          </a:p>
        </p:txBody>
      </p:sp>
      <p:sp>
        <p:nvSpPr>
          <p:cNvPr id="50187" name="Rectangle 19"/>
          <p:cNvSpPr>
            <a:spLocks noChangeArrowheads="1"/>
          </p:cNvSpPr>
          <p:nvPr/>
        </p:nvSpPr>
        <p:spPr bwMode="auto">
          <a:xfrm>
            <a:off x="2819400" y="5892800"/>
            <a:ext cx="5825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3200">
                <a:solidFill>
                  <a:srgbClr val="000000"/>
                </a:solidFill>
                <a:latin typeface="Cambria" panose="02040503050406030204" pitchFamily="18" charset="0"/>
              </a:rPr>
              <a:t>Are these equivalent structures?</a:t>
            </a:r>
          </a:p>
        </p:txBody>
      </p:sp>
      <p:sp>
        <p:nvSpPr>
          <p:cNvPr id="50188" name="Text Box 6"/>
          <p:cNvSpPr txBox="1">
            <a:spLocks noChangeArrowheads="1"/>
          </p:cNvSpPr>
          <p:nvPr/>
        </p:nvSpPr>
        <p:spPr bwMode="auto">
          <a:xfrm>
            <a:off x="5029200" y="2590800"/>
            <a:ext cx="933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000" b="1">
                <a:solidFill>
                  <a:srgbClr val="009900"/>
                </a:solidFill>
                <a:cs typeface="Times New Roman" pitchFamily="18" charset="0"/>
              </a:rPr>
              <a:t>What</a:t>
            </a:r>
            <a:r>
              <a:rPr lang="ja-JP" altLang="en-US" sz="1000" b="1">
                <a:solidFill>
                  <a:srgbClr val="009900"/>
                </a:solidFill>
                <a:cs typeface="Times New Roman" pitchFamily="18" charset="0"/>
              </a:rPr>
              <a:t>’</a:t>
            </a:r>
            <a:r>
              <a:rPr lang="en-US" altLang="ja-JP" sz="1000" b="1">
                <a:solidFill>
                  <a:srgbClr val="009900"/>
                </a:solidFill>
                <a:cs typeface="Times New Roman" pitchFamily="18" charset="0"/>
              </a:rPr>
              <a:t>s this?</a:t>
            </a:r>
            <a:endParaRPr lang="en-US" altLang="en-US" sz="1000" b="1">
              <a:solidFill>
                <a:srgbClr val="009900"/>
              </a:solidFill>
              <a:cs typeface="Times New Roman" pitchFamily="18" charset="0"/>
            </a:endParaRPr>
          </a:p>
        </p:txBody>
      </p:sp>
      <p:pic>
        <p:nvPicPr>
          <p:cNvPr id="50189" name="Picture 17" descr="File:1966-HerbertRobbins.jpg"/>
          <p:cNvPicPr>
            <a:picLocks noChangeAspect="1" noChangeArrowheads="1"/>
          </p:cNvPicPr>
          <p:nvPr/>
        </p:nvPicPr>
        <p:blipFill>
          <a:blip r:embed="rId2">
            <a:extLst>
              <a:ext uri="{28A0092B-C50C-407E-A947-70E740481C1C}">
                <a14:useLocalDpi xmlns:a14="http://schemas.microsoft.com/office/drawing/2010/main" val="0"/>
              </a:ext>
            </a:extLst>
          </a:blip>
          <a:srcRect b="61905"/>
          <a:stretch>
            <a:fillRect/>
          </a:stretch>
        </p:blipFill>
        <p:spPr bwMode="auto">
          <a:xfrm>
            <a:off x="228600" y="5486400"/>
            <a:ext cx="19335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0" name="Rectangle 16"/>
          <p:cNvSpPr>
            <a:spLocks noChangeArrowheads="1"/>
          </p:cNvSpPr>
          <p:nvPr/>
        </p:nvSpPr>
        <p:spPr bwMode="auto">
          <a:xfrm>
            <a:off x="303213" y="6551613"/>
            <a:ext cx="17875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a:solidFill>
                  <a:srgbClr val="000000"/>
                </a:solidFill>
                <a:cs typeface="Times New Roman" pitchFamily="18" charset="0"/>
              </a:rPr>
              <a:t>(This is actually Robbins in 1966.)</a:t>
            </a:r>
            <a:endParaRPr lang="en-US" altLang="en-US" sz="900">
              <a:solidFill>
                <a:srgbClr val="000000"/>
              </a:solidFill>
            </a:endParaRPr>
          </a:p>
        </p:txBody>
      </p:sp>
      <p:sp>
        <p:nvSpPr>
          <p:cNvPr id="50191" name="Text Box 5"/>
          <p:cNvSpPr txBox="1">
            <a:spLocks noChangeArrowheads="1"/>
          </p:cNvSpPr>
          <p:nvPr/>
        </p:nvSpPr>
        <p:spPr bwMode="auto">
          <a:xfrm>
            <a:off x="515938" y="258763"/>
            <a:ext cx="80279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dirty="0">
                <a:solidFill>
                  <a:srgbClr val="000000"/>
                </a:solidFill>
                <a:latin typeface="Cambria" panose="02040503050406030204" pitchFamily="18" charset="0"/>
              </a:rPr>
              <a:t>tautologies for... </a:t>
            </a:r>
            <a:r>
              <a:rPr lang="en-US" altLang="en-US" sz="3600" i="1" dirty="0">
                <a:solidFill>
                  <a:srgbClr val="000000"/>
                </a:solidFill>
                <a:latin typeface="Cambria" panose="02040503050406030204" pitchFamily="18" charset="0"/>
              </a:rPr>
              <a:t>math truths (proofs)</a:t>
            </a:r>
            <a:endParaRPr lang="en-US" altLang="en-US" sz="3600" dirty="0">
              <a:solidFill>
                <a:srgbClr val="000000"/>
              </a:solidFill>
              <a:latin typeface="Cambria" panose="02040503050406030204" pitchFamily="18" charset="0"/>
            </a:endParaRPr>
          </a:p>
        </p:txBody>
      </p:sp>
      <p:sp>
        <p:nvSpPr>
          <p:cNvPr id="50192" name="Rectangle 19"/>
          <p:cNvSpPr>
            <a:spLocks noChangeArrowheads="1"/>
          </p:cNvSpPr>
          <p:nvPr/>
        </p:nvSpPr>
        <p:spPr bwMode="auto">
          <a:xfrm>
            <a:off x="3153788" y="3233738"/>
            <a:ext cx="7425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b="1" dirty="0">
                <a:solidFill>
                  <a:schemeClr val="bg1">
                    <a:lumMod val="50000"/>
                  </a:schemeClr>
                </a:solidFill>
                <a:latin typeface="Cambria" panose="02040503050406030204" pitchFamily="18" charset="0"/>
                <a:cs typeface="Courier New" pitchFamily="49" charset="0"/>
              </a:rPr>
              <a:t>???</a:t>
            </a:r>
          </a:p>
        </p:txBody>
      </p:sp>
    </p:spTree>
    <p:extLst>
      <p:ext uri="{BB962C8B-B14F-4D97-AF65-F5344CB8AC3E}">
        <p14:creationId xmlns:p14="http://schemas.microsoft.com/office/powerpoint/2010/main" val="42422647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ounded Rectangle 21"/>
          <p:cNvSpPr>
            <a:spLocks noChangeArrowheads="1"/>
          </p:cNvSpPr>
          <p:nvPr/>
        </p:nvSpPr>
        <p:spPr bwMode="auto">
          <a:xfrm>
            <a:off x="304800" y="1219200"/>
            <a:ext cx="8305800" cy="1752600"/>
          </a:xfrm>
          <a:prstGeom prst="roundRect">
            <a:avLst>
              <a:gd name="adj" fmla="val 16667"/>
            </a:avLst>
          </a:pr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pic>
        <p:nvPicPr>
          <p:cNvPr id="5120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6797" y="5792612"/>
            <a:ext cx="153511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Rectangle 11"/>
          <p:cNvSpPr>
            <a:spLocks noChangeArrowheads="1"/>
          </p:cNvSpPr>
          <p:nvPr/>
        </p:nvSpPr>
        <p:spPr bwMode="auto">
          <a:xfrm>
            <a:off x="685800" y="2528888"/>
            <a:ext cx="4162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800" b="1">
                <a:solidFill>
                  <a:srgbClr val="000000"/>
                </a:solidFill>
                <a:latin typeface="Courier New" pitchFamily="49" charset="0"/>
              </a:rPr>
              <a:t>!(!x </a:t>
            </a:r>
            <a:r>
              <a:rPr lang="en-US" altLang="en-US" sz="1800" b="1">
                <a:solidFill>
                  <a:srgbClr val="0000FF"/>
                </a:solidFill>
                <a:latin typeface="Courier New" pitchFamily="49" charset="0"/>
              </a:rPr>
              <a:t>or</a:t>
            </a:r>
            <a:r>
              <a:rPr lang="en-US" altLang="en-US" sz="1800" b="1">
                <a:solidFill>
                  <a:srgbClr val="000000"/>
                </a:solidFill>
                <a:latin typeface="Courier New" pitchFamily="49" charset="0"/>
              </a:rPr>
              <a:t> y) </a:t>
            </a:r>
            <a:r>
              <a:rPr lang="en-US" altLang="en-US" sz="1800" b="1">
                <a:solidFill>
                  <a:srgbClr val="0000FF"/>
                </a:solidFill>
                <a:latin typeface="Courier New" pitchFamily="49" charset="0"/>
              </a:rPr>
              <a:t>or </a:t>
            </a:r>
            <a:r>
              <a:rPr lang="en-US" altLang="en-US" sz="1800" b="1">
                <a:solidFill>
                  <a:srgbClr val="000000"/>
                </a:solidFill>
                <a:latin typeface="Courier New" pitchFamily="49" charset="0"/>
              </a:rPr>
              <a:t>!(!x </a:t>
            </a:r>
            <a:r>
              <a:rPr lang="en-US" altLang="en-US" sz="1800" b="1">
                <a:solidFill>
                  <a:srgbClr val="0000FF"/>
                </a:solidFill>
                <a:latin typeface="Courier New" pitchFamily="49" charset="0"/>
              </a:rPr>
              <a:t>or </a:t>
            </a:r>
            <a:r>
              <a:rPr lang="en-US" altLang="en-US" sz="1800" b="1">
                <a:solidFill>
                  <a:srgbClr val="000000"/>
                </a:solidFill>
                <a:latin typeface="Courier New" pitchFamily="49" charset="0"/>
              </a:rPr>
              <a:t>!y) = x</a:t>
            </a:r>
          </a:p>
        </p:txBody>
      </p:sp>
      <p:sp>
        <p:nvSpPr>
          <p:cNvPr id="51208" name="Text Box 12"/>
          <p:cNvSpPr txBox="1">
            <a:spLocks noChangeArrowheads="1"/>
          </p:cNvSpPr>
          <p:nvPr/>
        </p:nvSpPr>
        <p:spPr bwMode="auto">
          <a:xfrm>
            <a:off x="5834063" y="4610100"/>
            <a:ext cx="2382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400" dirty="0">
                <a:solidFill>
                  <a:srgbClr val="000000"/>
                </a:solidFill>
                <a:latin typeface="Calibri" panose="020F0502020204030204" pitchFamily="34" charset="0"/>
                <a:cs typeface="Times New Roman" pitchFamily="18" charset="0"/>
              </a:rPr>
              <a:t>Herbert Robbins (1933)</a:t>
            </a:r>
          </a:p>
        </p:txBody>
      </p:sp>
      <p:sp>
        <p:nvSpPr>
          <p:cNvPr id="51209" name="Rectangle 13"/>
          <p:cNvSpPr>
            <a:spLocks noChangeArrowheads="1"/>
          </p:cNvSpPr>
          <p:nvPr/>
        </p:nvSpPr>
        <p:spPr bwMode="auto">
          <a:xfrm>
            <a:off x="1447800" y="1371600"/>
            <a:ext cx="2241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Courier New" pitchFamily="49" charset="0"/>
              </a:rPr>
              <a:t>x </a:t>
            </a:r>
            <a:r>
              <a:rPr lang="en-US" altLang="en-US" sz="1800" b="1">
                <a:solidFill>
                  <a:srgbClr val="0000FF"/>
                </a:solidFill>
                <a:latin typeface="Courier New" pitchFamily="49" charset="0"/>
              </a:rPr>
              <a:t>or</a:t>
            </a:r>
            <a:r>
              <a:rPr lang="en-US" altLang="en-US" sz="1800" b="1">
                <a:solidFill>
                  <a:srgbClr val="000000"/>
                </a:solidFill>
                <a:latin typeface="Courier New" pitchFamily="49" charset="0"/>
              </a:rPr>
              <a:t> y = y </a:t>
            </a:r>
            <a:r>
              <a:rPr lang="en-US" altLang="en-US" sz="1800" b="1">
                <a:solidFill>
                  <a:srgbClr val="0000FF"/>
                </a:solidFill>
                <a:latin typeface="Courier New" pitchFamily="49" charset="0"/>
              </a:rPr>
              <a:t>or</a:t>
            </a:r>
            <a:r>
              <a:rPr lang="en-US" altLang="en-US" sz="1800" b="1">
                <a:solidFill>
                  <a:srgbClr val="000000"/>
                </a:solidFill>
                <a:latin typeface="Courier New" pitchFamily="49" charset="0"/>
              </a:rPr>
              <a:t> x</a:t>
            </a:r>
          </a:p>
        </p:txBody>
      </p:sp>
      <p:sp>
        <p:nvSpPr>
          <p:cNvPr id="51210" name="Rectangle 14"/>
          <p:cNvSpPr>
            <a:spLocks noChangeArrowheads="1"/>
          </p:cNvSpPr>
          <p:nvPr/>
        </p:nvSpPr>
        <p:spPr bwMode="auto">
          <a:xfrm>
            <a:off x="685800" y="1949450"/>
            <a:ext cx="4162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Courier New" pitchFamily="49" charset="0"/>
              </a:rPr>
              <a:t>(x </a:t>
            </a:r>
            <a:r>
              <a:rPr lang="en-US" altLang="en-US" sz="1800" b="1">
                <a:solidFill>
                  <a:srgbClr val="0000FF"/>
                </a:solidFill>
                <a:latin typeface="Courier New" pitchFamily="49" charset="0"/>
              </a:rPr>
              <a:t>or</a:t>
            </a:r>
            <a:r>
              <a:rPr lang="en-US" altLang="en-US" sz="1800" b="1">
                <a:solidFill>
                  <a:srgbClr val="000000"/>
                </a:solidFill>
                <a:latin typeface="Courier New" pitchFamily="49" charset="0"/>
              </a:rPr>
              <a:t> y) </a:t>
            </a:r>
            <a:r>
              <a:rPr lang="en-US" altLang="en-US" sz="1800" b="1">
                <a:solidFill>
                  <a:srgbClr val="0000FF"/>
                </a:solidFill>
                <a:latin typeface="Courier New" pitchFamily="49" charset="0"/>
              </a:rPr>
              <a:t>or</a:t>
            </a:r>
            <a:r>
              <a:rPr lang="en-US" altLang="en-US" sz="1800" b="1">
                <a:solidFill>
                  <a:srgbClr val="000000"/>
                </a:solidFill>
                <a:latin typeface="Courier New" pitchFamily="49" charset="0"/>
              </a:rPr>
              <a:t> z = x </a:t>
            </a:r>
            <a:r>
              <a:rPr lang="en-US" altLang="en-US" sz="1800" b="1">
                <a:solidFill>
                  <a:srgbClr val="0000FF"/>
                </a:solidFill>
                <a:latin typeface="Courier New" pitchFamily="49" charset="0"/>
              </a:rPr>
              <a:t>or </a:t>
            </a:r>
            <a:r>
              <a:rPr lang="en-US" altLang="en-US" sz="1800" b="1">
                <a:solidFill>
                  <a:srgbClr val="000000"/>
                </a:solidFill>
                <a:latin typeface="Courier New" pitchFamily="49" charset="0"/>
              </a:rPr>
              <a:t>(y </a:t>
            </a:r>
            <a:r>
              <a:rPr lang="en-US" altLang="en-US" sz="1800" b="1">
                <a:solidFill>
                  <a:srgbClr val="0000FF"/>
                </a:solidFill>
                <a:latin typeface="Courier New" pitchFamily="49" charset="0"/>
              </a:rPr>
              <a:t>or</a:t>
            </a:r>
            <a:r>
              <a:rPr lang="en-US" altLang="en-US" sz="1800" b="1">
                <a:solidFill>
                  <a:srgbClr val="000000"/>
                </a:solidFill>
                <a:latin typeface="Courier New" pitchFamily="49" charset="0"/>
              </a:rPr>
              <a:t> z)</a:t>
            </a:r>
          </a:p>
        </p:txBody>
      </p:sp>
      <p:sp>
        <p:nvSpPr>
          <p:cNvPr id="51213" name="Rectangle 17"/>
          <p:cNvSpPr>
            <a:spLocks noChangeArrowheads="1"/>
          </p:cNvSpPr>
          <p:nvPr/>
        </p:nvSpPr>
        <p:spPr bwMode="auto">
          <a:xfrm>
            <a:off x="606425" y="4114800"/>
            <a:ext cx="432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800" b="1">
                <a:solidFill>
                  <a:srgbClr val="000000"/>
                </a:solidFill>
                <a:latin typeface="Courier New" pitchFamily="49" charset="0"/>
              </a:rPr>
              <a:t>!(!(x </a:t>
            </a:r>
            <a:r>
              <a:rPr lang="en-US" altLang="en-US" sz="1800" b="1">
                <a:solidFill>
                  <a:srgbClr val="0000FF"/>
                </a:solidFill>
                <a:latin typeface="Courier New" pitchFamily="49" charset="0"/>
              </a:rPr>
              <a:t>or</a:t>
            </a:r>
            <a:r>
              <a:rPr lang="en-US" altLang="en-US" sz="1800" b="1">
                <a:solidFill>
                  <a:srgbClr val="000000"/>
                </a:solidFill>
                <a:latin typeface="Courier New" pitchFamily="49" charset="0"/>
              </a:rPr>
              <a:t> y) </a:t>
            </a:r>
            <a:r>
              <a:rPr lang="en-US" altLang="en-US" sz="1800" b="1">
                <a:solidFill>
                  <a:srgbClr val="0000FF"/>
                </a:solidFill>
                <a:latin typeface="Courier New" pitchFamily="49" charset="0"/>
              </a:rPr>
              <a:t>or </a:t>
            </a:r>
            <a:r>
              <a:rPr lang="en-US" altLang="en-US" sz="1800" b="1">
                <a:solidFill>
                  <a:srgbClr val="000000"/>
                </a:solidFill>
                <a:latin typeface="Courier New" pitchFamily="49" charset="0"/>
              </a:rPr>
              <a:t>!(x </a:t>
            </a:r>
            <a:r>
              <a:rPr lang="en-US" altLang="en-US" sz="1800" b="1">
                <a:solidFill>
                  <a:srgbClr val="0000FF"/>
                </a:solidFill>
                <a:latin typeface="Courier New" pitchFamily="49" charset="0"/>
              </a:rPr>
              <a:t>or </a:t>
            </a:r>
            <a:r>
              <a:rPr lang="en-US" altLang="en-US" sz="1800" b="1">
                <a:solidFill>
                  <a:srgbClr val="000000"/>
                </a:solidFill>
                <a:latin typeface="Courier New" pitchFamily="49" charset="0"/>
              </a:rPr>
              <a:t>!y)) = x</a:t>
            </a:r>
          </a:p>
        </p:txBody>
      </p:sp>
      <p:sp>
        <p:nvSpPr>
          <p:cNvPr id="51214" name="AutoShape 18"/>
          <p:cNvSpPr>
            <a:spLocks noChangeArrowheads="1"/>
          </p:cNvSpPr>
          <p:nvPr/>
        </p:nvSpPr>
        <p:spPr bwMode="auto">
          <a:xfrm>
            <a:off x="2438400" y="3184525"/>
            <a:ext cx="457200" cy="685800"/>
          </a:xfrm>
          <a:prstGeom prst="upDownArrow">
            <a:avLst>
              <a:gd name="adj1" fmla="val 50000"/>
              <a:gd name="adj2" fmla="val 30000"/>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FF"/>
              </a:solidFill>
              <a:latin typeface="Times" pitchFamily="1" charset="0"/>
            </a:endParaRPr>
          </a:p>
        </p:txBody>
      </p:sp>
      <p:sp>
        <p:nvSpPr>
          <p:cNvPr id="51215" name="Rectangle 19"/>
          <p:cNvSpPr>
            <a:spLocks noChangeArrowheads="1"/>
          </p:cNvSpPr>
          <p:nvPr/>
        </p:nvSpPr>
        <p:spPr bwMode="auto">
          <a:xfrm>
            <a:off x="3352800" y="3276600"/>
            <a:ext cx="1171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b="1">
                <a:solidFill>
                  <a:srgbClr val="FF0000"/>
                </a:solidFill>
                <a:latin typeface="Courier New" pitchFamily="49" charset="0"/>
                <a:cs typeface="Courier New" pitchFamily="49" charset="0"/>
              </a:rPr>
              <a:t>Yes!</a:t>
            </a:r>
          </a:p>
        </p:txBody>
      </p:sp>
      <p:sp>
        <p:nvSpPr>
          <p:cNvPr id="51216" name="Text Box 8"/>
          <p:cNvSpPr txBox="1">
            <a:spLocks noChangeArrowheads="1"/>
          </p:cNvSpPr>
          <p:nvPr/>
        </p:nvSpPr>
        <p:spPr bwMode="auto">
          <a:xfrm>
            <a:off x="304800" y="5674797"/>
            <a:ext cx="28194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dirty="0" smtClean="0">
                <a:latin typeface="Calibri" panose="020F0502020204030204" pitchFamily="34" charset="0"/>
                <a:cs typeface="Times New Roman" pitchFamily="18" charset="0"/>
              </a:rPr>
              <a:t>Proof:  by EQP, 1996</a:t>
            </a:r>
            <a:endParaRPr lang="en-US" altLang="en-US" sz="1800" b="1" dirty="0">
              <a:latin typeface="Calibri" panose="020F0502020204030204" pitchFamily="34" charset="0"/>
              <a:cs typeface="Times New Roman" pitchFamily="18" charset="0"/>
            </a:endParaRPr>
          </a:p>
        </p:txBody>
      </p:sp>
      <p:sp>
        <p:nvSpPr>
          <p:cNvPr id="51217" name="Text Box 5"/>
          <p:cNvSpPr txBox="1">
            <a:spLocks noChangeArrowheads="1"/>
          </p:cNvSpPr>
          <p:nvPr/>
        </p:nvSpPr>
        <p:spPr bwMode="auto">
          <a:xfrm>
            <a:off x="515938" y="258763"/>
            <a:ext cx="80279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a:solidFill>
                  <a:srgbClr val="000000"/>
                </a:solidFill>
              </a:rPr>
              <a:t>tautologies for... </a:t>
            </a:r>
            <a:r>
              <a:rPr lang="en-US" altLang="en-US" sz="3600" i="1">
                <a:solidFill>
                  <a:srgbClr val="000000"/>
                </a:solidFill>
              </a:rPr>
              <a:t>math truths (proofs)</a:t>
            </a:r>
            <a:endParaRPr lang="en-US" altLang="en-US" sz="3600">
              <a:solidFill>
                <a:srgbClr val="000000"/>
              </a:solidFill>
            </a:endParaRPr>
          </a:p>
        </p:txBody>
      </p:sp>
      <p:sp>
        <p:nvSpPr>
          <p:cNvPr id="18" name="Text Box 15"/>
          <p:cNvSpPr txBox="1">
            <a:spLocks noChangeArrowheads="1"/>
          </p:cNvSpPr>
          <p:nvPr/>
        </p:nvSpPr>
        <p:spPr bwMode="auto">
          <a:xfrm>
            <a:off x="5867400" y="1752600"/>
            <a:ext cx="228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000">
                <a:solidFill>
                  <a:srgbClr val="009900"/>
                </a:solidFill>
                <a:latin typeface="Cambria" panose="02040503050406030204" pitchFamily="18" charset="0"/>
              </a:rPr>
              <a:t>Definition of a Boolean Algebra</a:t>
            </a:r>
          </a:p>
        </p:txBody>
      </p:sp>
      <p:sp>
        <p:nvSpPr>
          <p:cNvPr id="19" name="Text Box 16"/>
          <p:cNvSpPr txBox="1">
            <a:spLocks noChangeArrowheads="1"/>
          </p:cNvSpPr>
          <p:nvPr/>
        </p:nvSpPr>
        <p:spPr bwMode="auto">
          <a:xfrm>
            <a:off x="5867400" y="3924300"/>
            <a:ext cx="228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000" dirty="0">
                <a:solidFill>
                  <a:srgbClr val="0333FF"/>
                </a:solidFill>
                <a:latin typeface="Cambria" panose="02040503050406030204" pitchFamily="18" charset="0"/>
              </a:rPr>
              <a:t>Definition of a Robbins Algebra</a:t>
            </a:r>
          </a:p>
        </p:txBody>
      </p:sp>
    </p:spTree>
    <p:extLst>
      <p:ext uri="{BB962C8B-B14F-4D97-AF65-F5344CB8AC3E}">
        <p14:creationId xmlns:p14="http://schemas.microsoft.com/office/powerpoint/2010/main" val="10059781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p:cNvSpPr>
            <a:spLocks noChangeArrowheads="1"/>
          </p:cNvSpPr>
          <p:nvPr/>
        </p:nvSpPr>
        <p:spPr bwMode="auto">
          <a:xfrm>
            <a:off x="565150" y="152400"/>
            <a:ext cx="78359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0"/>
              </a:spcBef>
            </a:pPr>
            <a:r>
              <a:rPr lang="en-US" altLang="en-US" sz="4000">
                <a:solidFill>
                  <a:srgbClr val="000000"/>
                </a:solidFill>
                <a:cs typeface="Times New Roman" pitchFamily="18" charset="0"/>
              </a:rPr>
              <a:t>Robbins algebras are Boolean</a:t>
            </a:r>
            <a:endParaRPr lang="en-US" altLang="en-US" sz="4400">
              <a:solidFill>
                <a:srgbClr val="000000"/>
              </a:solidFill>
              <a:cs typeface="Times New Roman" pitchFamily="18" charset="0"/>
            </a:endParaRPr>
          </a:p>
        </p:txBody>
      </p:sp>
      <p:sp>
        <p:nvSpPr>
          <p:cNvPr id="52227" name="Rectangle 6"/>
          <p:cNvSpPr>
            <a:spLocks noChangeArrowheads="1"/>
          </p:cNvSpPr>
          <p:nvPr/>
        </p:nvSpPr>
        <p:spPr bwMode="auto">
          <a:xfrm>
            <a:off x="304800" y="1417638"/>
            <a:ext cx="85502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100">
                <a:solidFill>
                  <a:srgbClr val="000000"/>
                </a:solidFill>
                <a:latin typeface="Lucida Grande" charset="0"/>
              </a:rPr>
              <a:t>----- EQP 0.9, June 1996 -----</a:t>
            </a:r>
          </a:p>
          <a:p>
            <a:pPr>
              <a:spcBef>
                <a:spcPct val="0"/>
              </a:spcBef>
            </a:pPr>
            <a:r>
              <a:rPr lang="en-US" altLang="en-US" sz="1100">
                <a:solidFill>
                  <a:srgbClr val="000000"/>
                </a:solidFill>
                <a:latin typeface="Lucida Grande" charset="0"/>
              </a:rPr>
              <a:t>The job began on eyas09.mcs.anl.gov, Wed Oct  2 12:25:37 1996</a:t>
            </a:r>
          </a:p>
          <a:p>
            <a:pPr>
              <a:spcBef>
                <a:spcPct val="0"/>
              </a:spcBef>
            </a:pPr>
            <a:r>
              <a:rPr lang="en-US" altLang="en-US" sz="1100">
                <a:solidFill>
                  <a:srgbClr val="000000"/>
                </a:solidFill>
                <a:latin typeface="Lucida Grande" charset="0"/>
              </a:rPr>
              <a:t>UNIT CONFLICT from 17666 and 2 at 678232.20 seconds.</a:t>
            </a:r>
          </a:p>
          <a:p>
            <a:pPr>
              <a:spcBef>
                <a:spcPct val="0"/>
              </a:spcBef>
            </a:pPr>
            <a:endParaRPr lang="en-US" altLang="en-US" sz="1100">
              <a:solidFill>
                <a:srgbClr val="000000"/>
              </a:solidFill>
              <a:latin typeface="Lucida Grande" charset="0"/>
            </a:endParaRPr>
          </a:p>
          <a:p>
            <a:pPr>
              <a:spcBef>
                <a:spcPct val="0"/>
              </a:spcBef>
            </a:pPr>
            <a:r>
              <a:rPr lang="en-US" altLang="en-US" sz="1100">
                <a:solidFill>
                  <a:srgbClr val="000000"/>
                </a:solidFill>
                <a:latin typeface="Lucida Grande" charset="0"/>
              </a:rPr>
              <a:t>---------------- PROOF ----------------</a:t>
            </a:r>
          </a:p>
          <a:p>
            <a:pPr>
              <a:spcBef>
                <a:spcPct val="0"/>
              </a:spcBef>
            </a:pPr>
            <a:endParaRPr lang="en-US" altLang="en-US" sz="1100">
              <a:solidFill>
                <a:srgbClr val="000000"/>
              </a:solidFill>
              <a:latin typeface="Lucida Grande" charset="0"/>
            </a:endParaRPr>
          </a:p>
          <a:p>
            <a:pPr>
              <a:spcBef>
                <a:spcPct val="0"/>
              </a:spcBef>
            </a:pPr>
            <a:r>
              <a:rPr lang="en-US" altLang="en-US" sz="1100">
                <a:solidFill>
                  <a:srgbClr val="000000"/>
                </a:solidFill>
                <a:latin typeface="Lucida Grande" charset="0"/>
              </a:rPr>
              <a:t>2 (wt=7) [] -(n(x + y) = n(x)).</a:t>
            </a:r>
          </a:p>
          <a:p>
            <a:pPr>
              <a:spcBef>
                <a:spcPct val="0"/>
              </a:spcBef>
            </a:pPr>
            <a:r>
              <a:rPr lang="en-US" altLang="en-US" sz="1100">
                <a:solidFill>
                  <a:srgbClr val="000000"/>
                </a:solidFill>
                <a:latin typeface="Lucida Grande" charset="0"/>
              </a:rPr>
              <a:t>3 (wt=13) [] n(n(n(x) + y) + n(x + y)) = y.</a:t>
            </a:r>
          </a:p>
          <a:p>
            <a:pPr>
              <a:spcBef>
                <a:spcPct val="0"/>
              </a:spcBef>
            </a:pPr>
            <a:r>
              <a:rPr lang="en-US" altLang="en-US" sz="1100">
                <a:solidFill>
                  <a:srgbClr val="000000"/>
                </a:solidFill>
                <a:latin typeface="Lucida Grande" charset="0"/>
              </a:rPr>
              <a:t>5 (wt=18) [para(3,3)] n(n(n(x + y) + n(x) + y) + y) = n(x + y).</a:t>
            </a:r>
          </a:p>
          <a:p>
            <a:pPr>
              <a:spcBef>
                <a:spcPct val="0"/>
              </a:spcBef>
            </a:pPr>
            <a:r>
              <a:rPr lang="en-US" altLang="en-US" sz="1100">
                <a:solidFill>
                  <a:srgbClr val="000000"/>
                </a:solidFill>
                <a:latin typeface="Lucida Grande" charset="0"/>
              </a:rPr>
              <a:t>6 (wt=19) [para(3,3)] n(n(n(n(x) + y) + x + y) + y) = n(n(x) + y).</a:t>
            </a:r>
          </a:p>
          <a:p>
            <a:pPr>
              <a:spcBef>
                <a:spcPct val="0"/>
              </a:spcBef>
            </a:pPr>
            <a:r>
              <a:rPr lang="en-US" altLang="en-US" sz="1100">
                <a:solidFill>
                  <a:srgbClr val="000000"/>
                </a:solidFill>
                <a:latin typeface="Lucida Grande" charset="0"/>
              </a:rPr>
              <a:t>24 (wt=21) [para(6,3)] n(n(n(n(x) + y) + x + y + y) + n(n(x) + y)) = y.</a:t>
            </a:r>
          </a:p>
          <a:p>
            <a:pPr>
              <a:spcBef>
                <a:spcPct val="0"/>
              </a:spcBef>
            </a:pPr>
            <a:r>
              <a:rPr lang="en-US" altLang="en-US" sz="1100">
                <a:solidFill>
                  <a:srgbClr val="000000"/>
                </a:solidFill>
                <a:latin typeface="Lucida Grande" charset="0"/>
              </a:rPr>
              <a:t>47 (wt=29) [para(24,3)] n(n(n(n(n(x) + y) + x + y + y) + n(n(x) + y) + z) + n(y + z)) = z.</a:t>
            </a:r>
          </a:p>
          <a:p>
            <a:pPr>
              <a:spcBef>
                <a:spcPct val="0"/>
              </a:spcBef>
            </a:pPr>
            <a:r>
              <a:rPr lang="en-US" altLang="en-US" sz="1100">
                <a:solidFill>
                  <a:srgbClr val="000000"/>
                </a:solidFill>
                <a:latin typeface="Lucida Grande" charset="0"/>
              </a:rPr>
              <a:t>48 (wt=27) [para(24,3)] n(n(n(n(x) + y) + n(n(x) + y) + x + y + y) + y) = n(n(x) + y).</a:t>
            </a:r>
          </a:p>
          <a:p>
            <a:pPr>
              <a:spcBef>
                <a:spcPct val="0"/>
              </a:spcBef>
            </a:pPr>
            <a:r>
              <a:rPr lang="en-US" altLang="en-US" sz="1100">
                <a:solidFill>
                  <a:srgbClr val="000000"/>
                </a:solidFill>
                <a:latin typeface="Lucida Grande" charset="0"/>
              </a:rPr>
              <a:t>146 (wt=29) [para(48,3)] n(n(n(n(x) + y) + n(n(x) + y) + x + y + y + y) + n(n(x) + y)) = y.</a:t>
            </a:r>
          </a:p>
          <a:p>
            <a:pPr>
              <a:spcBef>
                <a:spcPct val="0"/>
              </a:spcBef>
            </a:pPr>
            <a:r>
              <a:rPr lang="en-US" altLang="en-US" sz="1100">
                <a:solidFill>
                  <a:srgbClr val="000000"/>
                </a:solidFill>
                <a:latin typeface="Lucida Grande" charset="0"/>
              </a:rPr>
              <a:t>250 (wt=34) [para(47,3)] n(n(n(n(n(x) + y) + x + y + y) + n(n(x) + y) + n(y + z) + z) + z) = n(y + z).</a:t>
            </a:r>
          </a:p>
          <a:p>
            <a:pPr>
              <a:spcBef>
                <a:spcPct val="0"/>
              </a:spcBef>
            </a:pPr>
            <a:r>
              <a:rPr lang="en-US" altLang="en-US" sz="1100">
                <a:solidFill>
                  <a:srgbClr val="000000"/>
                </a:solidFill>
                <a:latin typeface="Lucida Grande" charset="0"/>
              </a:rPr>
              <a:t>996 (wt=42) [para(250,3)] n(n(n(n(n(n(x) + y) + x + y + y) + n(n(x) + y) + n(y + z) + z) + z + u) + n(n(y + z) + u)) = u.</a:t>
            </a:r>
          </a:p>
          <a:p>
            <a:pPr>
              <a:spcBef>
                <a:spcPct val="0"/>
              </a:spcBef>
            </a:pPr>
            <a:r>
              <a:rPr lang="en-US" altLang="en-US" sz="1100">
                <a:solidFill>
                  <a:srgbClr val="000000"/>
                </a:solidFill>
                <a:latin typeface="Lucida Grande" charset="0"/>
              </a:rPr>
              <a:t>16379 (wt=21) [para(5,996),demod([3])] n(n(n(n(x) + x) + x + x + x) + x) = n(n(x) + x).</a:t>
            </a:r>
          </a:p>
          <a:p>
            <a:pPr>
              <a:spcBef>
                <a:spcPct val="0"/>
              </a:spcBef>
            </a:pPr>
            <a:r>
              <a:rPr lang="en-US" altLang="en-US" sz="1100">
                <a:solidFill>
                  <a:srgbClr val="000000"/>
                </a:solidFill>
                <a:latin typeface="Lucida Grande" charset="0"/>
              </a:rPr>
              <a:t>16387 (wt=29) [para(16379,3)] n(n(n(n(n(x) + x) + x + x + x) + x + y) + n(n(n(x) + x) + y)) = y.</a:t>
            </a:r>
          </a:p>
          <a:p>
            <a:pPr>
              <a:spcBef>
                <a:spcPct val="0"/>
              </a:spcBef>
            </a:pPr>
            <a:r>
              <a:rPr lang="en-US" altLang="en-US" sz="1100">
                <a:solidFill>
                  <a:srgbClr val="000000"/>
                </a:solidFill>
                <a:latin typeface="Lucida Grande" charset="0"/>
              </a:rPr>
              <a:t>16388 (wt=23) [para(16379,3)] n(n(n(n(x) + x) + x + x + x + x) + n(n(x) + x)) = x.</a:t>
            </a:r>
          </a:p>
          <a:p>
            <a:pPr>
              <a:spcBef>
                <a:spcPct val="0"/>
              </a:spcBef>
            </a:pPr>
            <a:r>
              <a:rPr lang="en-US" altLang="en-US" sz="1100">
                <a:solidFill>
                  <a:srgbClr val="000000"/>
                </a:solidFill>
                <a:latin typeface="Lucida Grande" charset="0"/>
              </a:rPr>
              <a:t>16393 (wt=29) [para(16388,3)] n(n(n(n(x) + x) + n(n(x) + x) + x + x + x + x) + x) = n(n(x) + x).</a:t>
            </a:r>
          </a:p>
          <a:p>
            <a:pPr>
              <a:spcBef>
                <a:spcPct val="0"/>
              </a:spcBef>
            </a:pPr>
            <a:r>
              <a:rPr lang="en-US" altLang="en-US" sz="1100">
                <a:solidFill>
                  <a:srgbClr val="000000"/>
                </a:solidFill>
                <a:latin typeface="Lucida Grande" charset="0"/>
              </a:rPr>
              <a:t>16426 (wt=37) [para(16393,3)] n(n(n(n(n(x) + x) + n(n(x) + x) + x + x + x + x) + x + y) + n(n(n(x) + x) + y)) = y.</a:t>
            </a:r>
          </a:p>
          <a:p>
            <a:pPr>
              <a:spcBef>
                <a:spcPct val="0"/>
              </a:spcBef>
            </a:pPr>
            <a:r>
              <a:rPr lang="en-US" altLang="en-US" sz="1100">
                <a:solidFill>
                  <a:srgbClr val="000000"/>
                </a:solidFill>
                <a:latin typeface="Lucida Grande" charset="0"/>
              </a:rPr>
              <a:t>17547 (wt=60) [para(146,16387)] n(n(n(n(n(x) + x) + n(n(x) + x) + x + x + x + x) + n(n(n(x) + x) + x + x + x) + x) + x) </a:t>
            </a:r>
          </a:p>
          <a:p>
            <a:pPr>
              <a:spcBef>
                <a:spcPct val="0"/>
              </a:spcBef>
            </a:pPr>
            <a:r>
              <a:rPr lang="en-US" altLang="en-US" sz="1100">
                <a:solidFill>
                  <a:srgbClr val="000000"/>
                </a:solidFill>
                <a:latin typeface="Lucida Grande" charset="0"/>
              </a:rPr>
              <a:t>			= n(n(n(x) + x) + n(n(x) + x) + x + x + x + x).</a:t>
            </a:r>
          </a:p>
          <a:p>
            <a:pPr>
              <a:spcBef>
                <a:spcPct val="0"/>
              </a:spcBef>
            </a:pPr>
            <a:r>
              <a:rPr lang="en-US" altLang="en-US" sz="1100">
                <a:solidFill>
                  <a:srgbClr val="000000"/>
                </a:solidFill>
                <a:latin typeface="Lucida Grande" charset="0"/>
              </a:rPr>
              <a:t>17666 (wt=33) [para(24,16426),demod([17547])] n(n(n(x) + x) + n(n(x) + x) + x + x + x + x) = n(n(n(x) + x) + x + x + x).</a:t>
            </a:r>
          </a:p>
          <a:p>
            <a:pPr>
              <a:spcBef>
                <a:spcPct val="0"/>
              </a:spcBef>
            </a:pPr>
            <a:endParaRPr lang="en-US" altLang="en-US" sz="1100">
              <a:solidFill>
                <a:srgbClr val="000000"/>
              </a:solidFill>
              <a:latin typeface="Lucida Grande" charset="0"/>
            </a:endParaRPr>
          </a:p>
          <a:p>
            <a:pPr>
              <a:spcBef>
                <a:spcPct val="0"/>
              </a:spcBef>
            </a:pPr>
            <a:r>
              <a:rPr lang="en-US" altLang="en-US" sz="1100">
                <a:solidFill>
                  <a:srgbClr val="000000"/>
                </a:solidFill>
                <a:latin typeface="Lucida Grande" charset="0"/>
              </a:rPr>
              <a:t>------------ end of proof -------------</a:t>
            </a:r>
          </a:p>
        </p:txBody>
      </p:sp>
      <p:sp>
        <p:nvSpPr>
          <p:cNvPr id="52228" name="Text Box 7"/>
          <p:cNvSpPr txBox="1">
            <a:spLocks noChangeArrowheads="1"/>
          </p:cNvSpPr>
          <p:nvPr/>
        </p:nvSpPr>
        <p:spPr bwMode="auto">
          <a:xfrm>
            <a:off x="1371600" y="6096000"/>
            <a:ext cx="6261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000FF"/>
                </a:solidFill>
                <a:cs typeface="Times New Roman" pitchFamily="18" charset="0"/>
              </a:rPr>
              <a:t>EQP</a:t>
            </a:r>
            <a:r>
              <a:rPr lang="ja-JP" altLang="en-US">
                <a:solidFill>
                  <a:srgbClr val="0000FF"/>
                </a:solidFill>
                <a:cs typeface="Times New Roman" pitchFamily="18" charset="0"/>
              </a:rPr>
              <a:t>’</a:t>
            </a:r>
            <a:r>
              <a:rPr lang="en-US" altLang="ja-JP">
                <a:solidFill>
                  <a:srgbClr val="0000FF"/>
                </a:solidFill>
                <a:cs typeface="Times New Roman" pitchFamily="18" charset="0"/>
              </a:rPr>
              <a:t>s output… has since been </a:t>
            </a:r>
            <a:r>
              <a:rPr lang="en-US" altLang="ja-JP" i="1">
                <a:solidFill>
                  <a:srgbClr val="0000FF"/>
                </a:solidFill>
                <a:cs typeface="Times New Roman" pitchFamily="18" charset="0"/>
              </a:rPr>
              <a:t>hand-checked</a:t>
            </a:r>
            <a:r>
              <a:rPr lang="en-US" altLang="ja-JP">
                <a:solidFill>
                  <a:srgbClr val="0000FF"/>
                </a:solidFill>
                <a:cs typeface="Times New Roman" pitchFamily="18" charset="0"/>
              </a:rPr>
              <a:t>!</a:t>
            </a:r>
            <a:endParaRPr lang="en-US" altLang="en-US">
              <a:solidFill>
                <a:srgbClr val="0000FF"/>
              </a:solidFill>
              <a:cs typeface="Times New Roman" pitchFamily="18" charset="0"/>
            </a:endParaRPr>
          </a:p>
        </p:txBody>
      </p:sp>
      <p:sp>
        <p:nvSpPr>
          <p:cNvPr id="52229" name="Rectangle 7"/>
          <p:cNvSpPr>
            <a:spLocks noChangeArrowheads="1"/>
          </p:cNvSpPr>
          <p:nvPr/>
        </p:nvSpPr>
        <p:spPr bwMode="auto">
          <a:xfrm>
            <a:off x="5943600" y="1752600"/>
            <a:ext cx="1825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000FF"/>
                </a:solidFill>
                <a:cs typeface="Times New Roman" pitchFamily="18" charset="0"/>
              </a:rPr>
              <a:t>17,666 steps!</a:t>
            </a:r>
            <a:endParaRPr lang="en-US" altLang="en-US">
              <a:solidFill>
                <a:srgbClr val="000000"/>
              </a:solidFill>
            </a:endParaRPr>
          </a:p>
        </p:txBody>
      </p:sp>
      <p:cxnSp>
        <p:nvCxnSpPr>
          <p:cNvPr id="52230" name="Straight Arrow Connector 9"/>
          <p:cNvCxnSpPr>
            <a:cxnSpLocks noChangeShapeType="1"/>
            <a:stCxn id="52229" idx="2"/>
          </p:cNvCxnSpPr>
          <p:nvPr/>
        </p:nvCxnSpPr>
        <p:spPr bwMode="auto">
          <a:xfrm rot="5400000">
            <a:off x="2325688" y="727075"/>
            <a:ext cx="3043237" cy="6018213"/>
          </a:xfrm>
          <a:prstGeom prst="straightConnector1">
            <a:avLst/>
          </a:prstGeom>
          <a:noFill/>
          <a:ln w="9525">
            <a:solidFill>
              <a:srgbClr val="0000FF"/>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987184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1"/>
          <p:cNvSpPr txBox="1">
            <a:spLocks noChangeArrowheads="1"/>
          </p:cNvSpPr>
          <p:nvPr/>
        </p:nvSpPr>
        <p:spPr bwMode="auto">
          <a:xfrm>
            <a:off x="152400" y="228600"/>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t>Going to Google Friday?</a:t>
            </a:r>
          </a:p>
        </p:txBody>
      </p:sp>
      <p:sp>
        <p:nvSpPr>
          <p:cNvPr id="62467" name="TextBox 5"/>
          <p:cNvSpPr txBox="1">
            <a:spLocks noChangeArrowheads="1"/>
          </p:cNvSpPr>
          <p:nvPr/>
        </p:nvSpPr>
        <p:spPr bwMode="auto">
          <a:xfrm>
            <a:off x="4114800" y="6248400"/>
            <a:ext cx="487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i="1"/>
              <a:t>…from Aaron Gable's Spamventure</a:t>
            </a:r>
          </a:p>
        </p:txBody>
      </p:sp>
      <p:pic>
        <p:nvPicPr>
          <p:cNvPr id="3" name="Picture 2"/>
          <p:cNvPicPr>
            <a:picLocks noChangeAspect="1"/>
          </p:cNvPicPr>
          <p:nvPr/>
        </p:nvPicPr>
        <p:blipFill>
          <a:blip r:embed="rId3"/>
          <a:stretch>
            <a:fillRect/>
          </a:stretch>
        </p:blipFill>
        <p:spPr>
          <a:xfrm>
            <a:off x="755650" y="990600"/>
            <a:ext cx="7632700" cy="4927600"/>
          </a:xfrm>
          <a:prstGeom prst="rect">
            <a:avLst/>
          </a:prstGeom>
          <a:ln w="38100">
            <a:solidFill>
              <a:schemeClr val="bg1">
                <a:lumMod val="65000"/>
              </a:schemeClr>
            </a:solidFill>
          </a:ln>
        </p:spPr>
      </p:pic>
    </p:spTree>
    <p:extLst>
      <p:ext uri="{BB962C8B-B14F-4D97-AF65-F5344CB8AC3E}">
        <p14:creationId xmlns:p14="http://schemas.microsoft.com/office/powerpoint/2010/main" val="8813554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5"/>
          <p:cNvSpPr txBox="1">
            <a:spLocks noChangeArrowheads="1"/>
          </p:cNvSpPr>
          <p:nvPr/>
        </p:nvSpPr>
        <p:spPr bwMode="auto">
          <a:xfrm>
            <a:off x="515938" y="220663"/>
            <a:ext cx="80279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000">
                <a:solidFill>
                  <a:srgbClr val="000000"/>
                </a:solidFill>
              </a:rPr>
              <a:t>hw 5, problem #2</a:t>
            </a:r>
          </a:p>
        </p:txBody>
      </p:sp>
      <p:sp>
        <p:nvSpPr>
          <p:cNvPr id="21507" name="Rectangle 8"/>
          <p:cNvSpPr>
            <a:spLocks noChangeArrowheads="1"/>
          </p:cNvSpPr>
          <p:nvPr/>
        </p:nvSpPr>
        <p:spPr bwMode="auto">
          <a:xfrm>
            <a:off x="2986088" y="12192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21508" name="Line 24"/>
          <p:cNvSpPr>
            <a:spLocks noChangeShapeType="1"/>
          </p:cNvSpPr>
          <p:nvPr/>
        </p:nvSpPr>
        <p:spPr bwMode="auto">
          <a:xfrm flipV="1">
            <a:off x="3144838" y="2189163"/>
            <a:ext cx="639762" cy="392112"/>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1509" name="Rectangle 37"/>
          <p:cNvSpPr>
            <a:spLocks noChangeArrowheads="1"/>
          </p:cNvSpPr>
          <p:nvPr/>
        </p:nvSpPr>
        <p:spPr bwMode="auto">
          <a:xfrm>
            <a:off x="2027238" y="1582738"/>
            <a:ext cx="5121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b="1">
                <a:solidFill>
                  <a:srgbClr val="000000"/>
                </a:solidFill>
                <a:latin typeface="Courier New" pitchFamily="49" charset="0"/>
              </a:rPr>
              <a:t>id( </a:t>
            </a:r>
            <a:r>
              <a:rPr lang="en-US" altLang="en-US" sz="3200" b="1">
                <a:solidFill>
                  <a:srgbClr val="0000FF"/>
                </a:solidFill>
                <a:latin typeface="Courier New" pitchFamily="49" charset="0"/>
              </a:rPr>
              <a:t>Expr</a:t>
            </a:r>
            <a:r>
              <a:rPr lang="en-US" altLang="en-US" sz="3200" b="1">
                <a:solidFill>
                  <a:srgbClr val="000000"/>
                </a:solidFill>
                <a:latin typeface="Courier New" pitchFamily="49" charset="0"/>
              </a:rPr>
              <a:t>, </a:t>
            </a:r>
            <a:r>
              <a:rPr lang="en-US" altLang="en-US" sz="3200" b="1">
                <a:solidFill>
                  <a:srgbClr val="8F01B8"/>
                </a:solidFill>
                <a:latin typeface="Courier New" pitchFamily="49" charset="0"/>
              </a:rPr>
              <a:t>Speaker</a:t>
            </a:r>
            <a:r>
              <a:rPr lang="en-US" altLang="en-US" sz="3200" b="1">
                <a:solidFill>
                  <a:srgbClr val="000000"/>
                </a:solidFill>
                <a:latin typeface="Courier New" pitchFamily="49" charset="0"/>
              </a:rPr>
              <a:t> ).</a:t>
            </a:r>
          </a:p>
        </p:txBody>
      </p:sp>
      <p:sp>
        <p:nvSpPr>
          <p:cNvPr id="21510" name="Text Box 39"/>
          <p:cNvSpPr txBox="1">
            <a:spLocks noChangeArrowheads="1"/>
          </p:cNvSpPr>
          <p:nvPr/>
        </p:nvSpPr>
        <p:spPr bwMode="auto">
          <a:xfrm>
            <a:off x="339725" y="2557463"/>
            <a:ext cx="364013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600">
                <a:solidFill>
                  <a:srgbClr val="0000FF"/>
                </a:solidFill>
              </a:rPr>
              <a:t>This will be a fully-instantiated parse tree of logical operators, truth literals, and </a:t>
            </a:r>
            <a:r>
              <a:rPr lang="en-US" altLang="en-US" sz="1600" b="1" i="1">
                <a:solidFill>
                  <a:srgbClr val="0000FF"/>
                </a:solidFill>
              </a:rPr>
              <a:t>integers representing </a:t>
            </a:r>
            <a:r>
              <a:rPr lang="en-US" altLang="en-US" sz="1600" b="1" i="1" u="sng">
                <a:solidFill>
                  <a:srgbClr val="0000FF"/>
                </a:solidFill>
              </a:rPr>
              <a:t>logical</a:t>
            </a:r>
            <a:r>
              <a:rPr lang="en-US" altLang="en-US" sz="1600" b="1" i="1">
                <a:solidFill>
                  <a:srgbClr val="0000FF"/>
                </a:solidFill>
              </a:rPr>
              <a:t> variables</a:t>
            </a:r>
            <a:r>
              <a:rPr lang="en-US" altLang="en-US" sz="1600">
                <a:solidFill>
                  <a:srgbClr val="0000FF"/>
                </a:solidFill>
              </a:rPr>
              <a:t>.</a:t>
            </a:r>
          </a:p>
        </p:txBody>
      </p:sp>
      <p:sp>
        <p:nvSpPr>
          <p:cNvPr id="21511" name="Line 40"/>
          <p:cNvSpPr>
            <a:spLocks noChangeShapeType="1"/>
          </p:cNvSpPr>
          <p:nvPr/>
        </p:nvSpPr>
        <p:spPr bwMode="auto">
          <a:xfrm flipH="1" flipV="1">
            <a:off x="5291138" y="2109788"/>
            <a:ext cx="922337" cy="261937"/>
          </a:xfrm>
          <a:prstGeom prst="line">
            <a:avLst/>
          </a:prstGeom>
          <a:noFill/>
          <a:ln w="19050">
            <a:solidFill>
              <a:srgbClr val="8F01B8"/>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1512" name="Rectangle 41"/>
          <p:cNvSpPr>
            <a:spLocks noChangeArrowheads="1"/>
          </p:cNvSpPr>
          <p:nvPr/>
        </p:nvSpPr>
        <p:spPr bwMode="auto">
          <a:xfrm>
            <a:off x="6164263" y="2368550"/>
            <a:ext cx="1343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600">
                <a:solidFill>
                  <a:srgbClr val="8F01B8"/>
                </a:solidFill>
              </a:rPr>
              <a:t>This could be</a:t>
            </a:r>
            <a:endParaRPr lang="en-US" altLang="en-US" sz="1600" b="1">
              <a:solidFill>
                <a:srgbClr val="8F01B8"/>
              </a:solidFill>
              <a:latin typeface="Courier New" pitchFamily="49" charset="0"/>
            </a:endParaRPr>
          </a:p>
        </p:txBody>
      </p:sp>
      <p:sp>
        <p:nvSpPr>
          <p:cNvPr id="21513" name="Rectangle 43"/>
          <p:cNvSpPr>
            <a:spLocks noChangeArrowheads="1"/>
          </p:cNvSpPr>
          <p:nvPr/>
        </p:nvSpPr>
        <p:spPr bwMode="auto">
          <a:xfrm>
            <a:off x="7461250" y="2347913"/>
            <a:ext cx="915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600" b="1">
                <a:solidFill>
                  <a:srgbClr val="000000"/>
                </a:solidFill>
                <a:latin typeface="Courier New" pitchFamily="49" charset="0"/>
              </a:rPr>
              <a:t>knight</a:t>
            </a:r>
          </a:p>
        </p:txBody>
      </p:sp>
      <p:sp>
        <p:nvSpPr>
          <p:cNvPr id="21514" name="Rectangle 44"/>
          <p:cNvSpPr>
            <a:spLocks noChangeArrowheads="1"/>
          </p:cNvSpPr>
          <p:nvPr/>
        </p:nvSpPr>
        <p:spPr bwMode="auto">
          <a:xfrm>
            <a:off x="7518400" y="2592388"/>
            <a:ext cx="793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600" b="1">
                <a:solidFill>
                  <a:srgbClr val="000000"/>
                </a:solidFill>
                <a:latin typeface="Courier New" pitchFamily="49" charset="0"/>
              </a:rPr>
              <a:t>knave</a:t>
            </a:r>
          </a:p>
        </p:txBody>
      </p:sp>
      <p:sp>
        <p:nvSpPr>
          <p:cNvPr id="21515" name="Rectangle 45"/>
          <p:cNvSpPr>
            <a:spLocks noChangeArrowheads="1"/>
          </p:cNvSpPr>
          <p:nvPr/>
        </p:nvSpPr>
        <p:spPr bwMode="auto">
          <a:xfrm>
            <a:off x="7519988" y="2106613"/>
            <a:ext cx="793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600" b="1">
                <a:solidFill>
                  <a:srgbClr val="000000"/>
                </a:solidFill>
                <a:latin typeface="Courier New" pitchFamily="49" charset="0"/>
              </a:rPr>
              <a:t>human</a:t>
            </a:r>
          </a:p>
        </p:txBody>
      </p:sp>
      <p:sp>
        <p:nvSpPr>
          <p:cNvPr id="21516" name="Rectangle 46"/>
          <p:cNvSpPr>
            <a:spLocks noChangeArrowheads="1"/>
          </p:cNvSpPr>
          <p:nvPr/>
        </p:nvSpPr>
        <p:spPr bwMode="auto">
          <a:xfrm>
            <a:off x="5154613" y="2982913"/>
            <a:ext cx="3613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600">
                <a:solidFill>
                  <a:srgbClr val="8F01B8"/>
                </a:solidFill>
              </a:rPr>
              <a:t>Your </a:t>
            </a:r>
            <a:r>
              <a:rPr lang="en-US" altLang="en-US" sz="1600" b="1">
                <a:solidFill>
                  <a:srgbClr val="000000"/>
                </a:solidFill>
                <a:latin typeface="Courier New" pitchFamily="49" charset="0"/>
              </a:rPr>
              <a:t>id</a:t>
            </a:r>
            <a:r>
              <a:rPr lang="en-US" altLang="en-US" sz="1600">
                <a:solidFill>
                  <a:srgbClr val="8F01B8"/>
                </a:solidFill>
              </a:rPr>
              <a:t> predicate should be able to both </a:t>
            </a:r>
            <a:r>
              <a:rPr lang="en-US" altLang="en-US" sz="1600" b="1" i="1">
                <a:solidFill>
                  <a:srgbClr val="8F01B8"/>
                </a:solidFill>
              </a:rPr>
              <a:t>check </a:t>
            </a:r>
            <a:r>
              <a:rPr lang="en-US" altLang="en-US" sz="1600">
                <a:solidFill>
                  <a:srgbClr val="8F01B8"/>
                </a:solidFill>
              </a:rPr>
              <a:t>and </a:t>
            </a:r>
            <a:r>
              <a:rPr lang="en-US" altLang="en-US" sz="1600" b="1" i="1">
                <a:solidFill>
                  <a:srgbClr val="8F01B8"/>
                </a:solidFill>
              </a:rPr>
              <a:t>generate</a:t>
            </a:r>
            <a:r>
              <a:rPr lang="en-US" altLang="en-US" sz="1600">
                <a:solidFill>
                  <a:srgbClr val="8F01B8"/>
                </a:solidFill>
              </a:rPr>
              <a:t> appropriate types…</a:t>
            </a:r>
            <a:endParaRPr lang="en-US" altLang="en-US" sz="1600" b="1">
              <a:solidFill>
                <a:srgbClr val="8F01B8"/>
              </a:solidFill>
              <a:latin typeface="Courier New" pitchFamily="49" charset="0"/>
            </a:endParaRPr>
          </a:p>
        </p:txBody>
      </p:sp>
      <p:sp>
        <p:nvSpPr>
          <p:cNvPr id="21517" name="Rectangle 48"/>
          <p:cNvSpPr>
            <a:spLocks noChangeArrowheads="1"/>
          </p:cNvSpPr>
          <p:nvPr/>
        </p:nvSpPr>
        <p:spPr bwMode="auto">
          <a:xfrm>
            <a:off x="3417888" y="4532313"/>
            <a:ext cx="1751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spcBef>
                <a:spcPct val="0"/>
              </a:spcBef>
            </a:pPr>
            <a:r>
              <a:rPr lang="en-US" altLang="en-US" b="1">
                <a:solidFill>
                  <a:srgbClr val="000000"/>
                </a:solidFill>
                <a:latin typeface="Calibri" pitchFamily="34" charset="0"/>
              </a:rPr>
              <a:t>id( </a:t>
            </a:r>
            <a:r>
              <a:rPr lang="en-US" altLang="en-US" b="1">
                <a:solidFill>
                  <a:srgbClr val="C00000"/>
                </a:solidFill>
                <a:latin typeface="Calibri" pitchFamily="34" charset="0"/>
              </a:rPr>
              <a:t>1</a:t>
            </a:r>
            <a:r>
              <a:rPr lang="en-US" altLang="en-US" b="1">
                <a:solidFill>
                  <a:srgbClr val="000000"/>
                </a:solidFill>
                <a:latin typeface="Calibri" pitchFamily="34" charset="0"/>
              </a:rPr>
              <a:t>, Who ).</a:t>
            </a:r>
          </a:p>
        </p:txBody>
      </p:sp>
      <p:sp>
        <p:nvSpPr>
          <p:cNvPr id="21518" name="Rectangle 49"/>
          <p:cNvSpPr>
            <a:spLocks noChangeArrowheads="1"/>
          </p:cNvSpPr>
          <p:nvPr/>
        </p:nvSpPr>
        <p:spPr bwMode="auto">
          <a:xfrm>
            <a:off x="1457325" y="5802313"/>
            <a:ext cx="3671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b="1">
                <a:solidFill>
                  <a:srgbClr val="000000"/>
                </a:solidFill>
                <a:latin typeface="Calibri" pitchFamily="34" charset="0"/>
              </a:rPr>
              <a:t>id( </a:t>
            </a:r>
            <a:r>
              <a:rPr lang="en-US" altLang="en-US" b="1">
                <a:solidFill>
                  <a:srgbClr val="0000FF"/>
                </a:solidFill>
                <a:latin typeface="Calibri" pitchFamily="34" charset="0"/>
              </a:rPr>
              <a:t>[and, </a:t>
            </a:r>
            <a:r>
              <a:rPr lang="en-US" altLang="en-US" b="1">
                <a:solidFill>
                  <a:srgbClr val="8F01B8"/>
                </a:solidFill>
                <a:latin typeface="Calibri" pitchFamily="34" charset="0"/>
              </a:rPr>
              <a:t>2</a:t>
            </a:r>
            <a:r>
              <a:rPr lang="en-US" altLang="en-US" b="1">
                <a:solidFill>
                  <a:srgbClr val="0000FF"/>
                </a:solidFill>
                <a:latin typeface="Calibri" pitchFamily="34" charset="0"/>
              </a:rPr>
              <a:t>, [not, </a:t>
            </a:r>
            <a:r>
              <a:rPr lang="en-US" altLang="en-US" b="1">
                <a:solidFill>
                  <a:srgbClr val="8F01B8"/>
                </a:solidFill>
                <a:latin typeface="Calibri" pitchFamily="34" charset="0"/>
              </a:rPr>
              <a:t>2</a:t>
            </a:r>
            <a:r>
              <a:rPr lang="en-US" altLang="en-US" b="1">
                <a:solidFill>
                  <a:srgbClr val="0000FF"/>
                </a:solidFill>
                <a:latin typeface="Calibri" pitchFamily="34" charset="0"/>
              </a:rPr>
              <a:t>]]</a:t>
            </a:r>
            <a:r>
              <a:rPr lang="en-US" altLang="en-US" b="1">
                <a:solidFill>
                  <a:srgbClr val="000000"/>
                </a:solidFill>
                <a:latin typeface="Calibri" pitchFamily="34" charset="0"/>
              </a:rPr>
              <a:t>, Who ).</a:t>
            </a:r>
          </a:p>
        </p:txBody>
      </p:sp>
      <p:sp>
        <p:nvSpPr>
          <p:cNvPr id="21519" name="Rectangle 50"/>
          <p:cNvSpPr>
            <a:spLocks noChangeArrowheads="1"/>
          </p:cNvSpPr>
          <p:nvPr/>
        </p:nvSpPr>
        <p:spPr bwMode="auto">
          <a:xfrm>
            <a:off x="709613" y="5176838"/>
            <a:ext cx="4419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spcBef>
                <a:spcPct val="0"/>
              </a:spcBef>
            </a:pPr>
            <a:r>
              <a:rPr lang="en-US" altLang="en-US" b="1">
                <a:solidFill>
                  <a:srgbClr val="000000"/>
                </a:solidFill>
                <a:latin typeface="Calibri" pitchFamily="34" charset="0"/>
              </a:rPr>
              <a:t>id( </a:t>
            </a:r>
            <a:r>
              <a:rPr lang="en-US" altLang="en-US" b="1">
                <a:solidFill>
                  <a:srgbClr val="0000FF"/>
                </a:solidFill>
                <a:latin typeface="Calibri" pitchFamily="34" charset="0"/>
              </a:rPr>
              <a:t>[ifthen, </a:t>
            </a:r>
            <a:r>
              <a:rPr lang="en-US" altLang="en-US" b="1">
                <a:solidFill>
                  <a:srgbClr val="C00000"/>
                </a:solidFill>
                <a:latin typeface="Calibri" pitchFamily="34" charset="0"/>
              </a:rPr>
              <a:t>1</a:t>
            </a:r>
            <a:r>
              <a:rPr lang="en-US" altLang="en-US" b="1">
                <a:solidFill>
                  <a:srgbClr val="0000FF"/>
                </a:solidFill>
                <a:latin typeface="Calibri" pitchFamily="34" charset="0"/>
              </a:rPr>
              <a:t>,[ifthen, </a:t>
            </a:r>
            <a:r>
              <a:rPr lang="en-US" altLang="en-US" b="1">
                <a:solidFill>
                  <a:srgbClr val="8F01B8"/>
                </a:solidFill>
                <a:latin typeface="Calibri" pitchFamily="34" charset="0"/>
              </a:rPr>
              <a:t>2</a:t>
            </a:r>
            <a:r>
              <a:rPr lang="en-US" altLang="en-US" b="1">
                <a:solidFill>
                  <a:srgbClr val="0000FF"/>
                </a:solidFill>
                <a:latin typeface="Calibri" pitchFamily="34" charset="0"/>
              </a:rPr>
              <a:t>, </a:t>
            </a:r>
            <a:r>
              <a:rPr lang="en-US" altLang="en-US" b="1">
                <a:solidFill>
                  <a:srgbClr val="C00000"/>
                </a:solidFill>
                <a:latin typeface="Calibri" pitchFamily="34" charset="0"/>
              </a:rPr>
              <a:t>1</a:t>
            </a:r>
            <a:r>
              <a:rPr lang="en-US" altLang="en-US" b="1">
                <a:solidFill>
                  <a:srgbClr val="0000FF"/>
                </a:solidFill>
                <a:latin typeface="Calibri" pitchFamily="34" charset="0"/>
              </a:rPr>
              <a:t>]</a:t>
            </a:r>
            <a:r>
              <a:rPr lang="en-US" altLang="en-US" b="1">
                <a:solidFill>
                  <a:srgbClr val="000000"/>
                </a:solidFill>
                <a:latin typeface="Calibri" pitchFamily="34" charset="0"/>
              </a:rPr>
              <a:t>,</a:t>
            </a:r>
            <a:r>
              <a:rPr lang="en-US" altLang="en-US" b="1">
                <a:solidFill>
                  <a:srgbClr val="0000FF"/>
                </a:solidFill>
                <a:latin typeface="Calibri" pitchFamily="34" charset="0"/>
              </a:rPr>
              <a:t> </a:t>
            </a:r>
            <a:r>
              <a:rPr lang="en-US" altLang="en-US" b="1">
                <a:solidFill>
                  <a:srgbClr val="000000"/>
                </a:solidFill>
                <a:latin typeface="Calibri" pitchFamily="34" charset="0"/>
              </a:rPr>
              <a:t>Who ).</a:t>
            </a:r>
          </a:p>
        </p:txBody>
      </p:sp>
      <p:sp>
        <p:nvSpPr>
          <p:cNvPr id="21520" name="Rectangle 52"/>
          <p:cNvSpPr>
            <a:spLocks noChangeArrowheads="1"/>
          </p:cNvSpPr>
          <p:nvPr/>
        </p:nvSpPr>
        <p:spPr bwMode="auto">
          <a:xfrm rot="-1731173">
            <a:off x="6594475" y="4622800"/>
            <a:ext cx="947738" cy="415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2100" b="1">
                <a:solidFill>
                  <a:srgbClr val="000000"/>
                </a:solidFill>
                <a:cs typeface="Times New Roman" pitchFamily="18" charset="0"/>
              </a:rPr>
              <a:t>Demo!</a:t>
            </a:r>
          </a:p>
        </p:txBody>
      </p:sp>
      <p:sp>
        <p:nvSpPr>
          <p:cNvPr id="21521" name="Rectangle 20"/>
          <p:cNvSpPr>
            <a:spLocks noChangeArrowheads="1"/>
          </p:cNvSpPr>
          <p:nvPr/>
        </p:nvSpPr>
        <p:spPr bwMode="auto">
          <a:xfrm>
            <a:off x="6172200" y="5486400"/>
            <a:ext cx="162401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b="1">
                <a:solidFill>
                  <a:srgbClr val="C00000"/>
                </a:solidFill>
                <a:latin typeface="Calibri" pitchFamily="34" charset="0"/>
              </a:rPr>
              <a:t>important pieces?</a:t>
            </a:r>
          </a:p>
          <a:p>
            <a:pPr algn="ctr"/>
            <a:r>
              <a:rPr lang="en-US" altLang="en-US" sz="1500" b="1">
                <a:solidFill>
                  <a:srgbClr val="C00000"/>
                </a:solidFill>
                <a:latin typeface="Calibri" pitchFamily="34" charset="0"/>
              </a:rPr>
              <a:t>base cases?</a:t>
            </a:r>
            <a:endParaRPr lang="en-US" altLang="en-US" sz="1500">
              <a:solidFill>
                <a:srgbClr val="C00000"/>
              </a:solidFill>
              <a:latin typeface="Calibri" pitchFamily="34" charset="0"/>
            </a:endParaRPr>
          </a:p>
        </p:txBody>
      </p:sp>
    </p:spTree>
    <p:extLst>
      <p:ext uri="{BB962C8B-B14F-4D97-AF65-F5344CB8AC3E}">
        <p14:creationId xmlns:p14="http://schemas.microsoft.com/office/powerpoint/2010/main" val="804398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auto">
          <a:xfrm>
            <a:off x="762000" y="150813"/>
            <a:ext cx="5067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i="1">
                <a:solidFill>
                  <a:srgbClr val="000000"/>
                </a:solidFill>
              </a:rPr>
              <a:t>Helper predicates…</a:t>
            </a:r>
          </a:p>
        </p:txBody>
      </p:sp>
      <p:sp>
        <p:nvSpPr>
          <p:cNvPr id="22531" name="Rectangle 48"/>
          <p:cNvSpPr>
            <a:spLocks noChangeArrowheads="1"/>
          </p:cNvSpPr>
          <p:nvPr/>
        </p:nvSpPr>
        <p:spPr bwMode="auto">
          <a:xfrm>
            <a:off x="460375" y="1074738"/>
            <a:ext cx="3460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0000FF"/>
                </a:solidFill>
                <a:latin typeface="Courier New" pitchFamily="49" charset="0"/>
              </a:rPr>
              <a:t>f</a:t>
            </a:r>
          </a:p>
        </p:txBody>
      </p:sp>
      <p:sp>
        <p:nvSpPr>
          <p:cNvPr id="22532" name="Rectangle 50"/>
          <p:cNvSpPr>
            <a:spLocks noChangeArrowheads="1"/>
          </p:cNvSpPr>
          <p:nvPr/>
        </p:nvSpPr>
        <p:spPr bwMode="auto">
          <a:xfrm>
            <a:off x="896938" y="2547938"/>
            <a:ext cx="1749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Arial" pitchFamily="34" charset="0"/>
                <a:cs typeface="Arial" pitchFamily="34" charset="0"/>
              </a:rPr>
              <a:t>noVars( Expr )</a:t>
            </a:r>
          </a:p>
        </p:txBody>
      </p:sp>
      <p:sp>
        <p:nvSpPr>
          <p:cNvPr id="22533" name="Rectangle 48"/>
          <p:cNvSpPr>
            <a:spLocks noChangeArrowheads="1"/>
          </p:cNvSpPr>
          <p:nvPr/>
        </p:nvSpPr>
        <p:spPr bwMode="auto">
          <a:xfrm>
            <a:off x="2209800" y="1074738"/>
            <a:ext cx="13160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0000FF"/>
                </a:solidFill>
                <a:latin typeface="Courier New" pitchFamily="49" charset="0"/>
              </a:rPr>
              <a:t>[not,t]</a:t>
            </a:r>
          </a:p>
        </p:txBody>
      </p:sp>
      <p:sp>
        <p:nvSpPr>
          <p:cNvPr id="22534" name="Rectangle 48"/>
          <p:cNvSpPr>
            <a:spLocks noChangeArrowheads="1"/>
          </p:cNvSpPr>
          <p:nvPr/>
        </p:nvSpPr>
        <p:spPr bwMode="auto">
          <a:xfrm>
            <a:off x="6223000" y="1066800"/>
            <a:ext cx="26082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0000FF"/>
                </a:solidFill>
                <a:latin typeface="Courier New" pitchFamily="49" charset="0"/>
              </a:rPr>
              <a:t>[and,1,[not,1]]</a:t>
            </a:r>
          </a:p>
        </p:txBody>
      </p:sp>
      <p:sp>
        <p:nvSpPr>
          <p:cNvPr id="22535" name="Rectangle 6"/>
          <p:cNvSpPr>
            <a:spLocks noChangeArrowheads="1"/>
          </p:cNvSpPr>
          <p:nvPr/>
        </p:nvSpPr>
        <p:spPr bwMode="auto">
          <a:xfrm>
            <a:off x="3200400" y="2470150"/>
            <a:ext cx="441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b="1">
                <a:solidFill>
                  <a:srgbClr val="000000"/>
                </a:solidFill>
                <a:latin typeface="Courier New" pitchFamily="49" charset="0"/>
                <a:cs typeface="Courier New" pitchFamily="49" charset="0"/>
              </a:rPr>
              <a:t>noVars</a:t>
            </a:r>
            <a:r>
              <a:rPr lang="en-US" altLang="en-US" sz="1400">
                <a:solidFill>
                  <a:srgbClr val="000000"/>
                </a:solidFill>
                <a:cs typeface="Courier New" pitchFamily="49" charset="0"/>
              </a:rPr>
              <a:t> should be true when </a:t>
            </a:r>
            <a:r>
              <a:rPr lang="en-US" altLang="en-US" sz="1400" b="1">
                <a:solidFill>
                  <a:srgbClr val="000000"/>
                </a:solidFill>
                <a:latin typeface="Courier New" pitchFamily="49" charset="0"/>
                <a:cs typeface="Courier New" pitchFamily="49" charset="0"/>
              </a:rPr>
              <a:t>Expr </a:t>
            </a:r>
            <a:r>
              <a:rPr lang="en-US" altLang="en-US" sz="1400">
                <a:solidFill>
                  <a:srgbClr val="000000"/>
                </a:solidFill>
                <a:cs typeface="Courier New" pitchFamily="49" charset="0"/>
              </a:rPr>
              <a:t>has no (logical) variables. It does not need to generate </a:t>
            </a:r>
            <a:r>
              <a:rPr lang="en-US" altLang="en-US" sz="1400" b="1">
                <a:solidFill>
                  <a:srgbClr val="000000"/>
                </a:solidFill>
                <a:latin typeface="Courier New" pitchFamily="49" charset="0"/>
                <a:cs typeface="Courier New" pitchFamily="49" charset="0"/>
              </a:rPr>
              <a:t>Expr</a:t>
            </a:r>
            <a:r>
              <a:rPr lang="en-US" altLang="en-US" sz="1400">
                <a:solidFill>
                  <a:srgbClr val="000000"/>
                </a:solidFill>
                <a:cs typeface="Courier New" pitchFamily="49" charset="0"/>
              </a:rPr>
              <a:t>, only check it.</a:t>
            </a:r>
            <a:endParaRPr lang="en-US" altLang="en-US" sz="1400" b="1">
              <a:solidFill>
                <a:srgbClr val="000000"/>
              </a:solidFill>
              <a:latin typeface="Courier New" pitchFamily="49" charset="0"/>
              <a:cs typeface="Courier New" pitchFamily="49" charset="0"/>
            </a:endParaRPr>
          </a:p>
        </p:txBody>
      </p:sp>
      <p:sp>
        <p:nvSpPr>
          <p:cNvPr id="22536" name="Rectangle 50"/>
          <p:cNvSpPr>
            <a:spLocks noChangeArrowheads="1"/>
          </p:cNvSpPr>
          <p:nvPr/>
        </p:nvSpPr>
        <p:spPr bwMode="auto">
          <a:xfrm>
            <a:off x="381000" y="3581400"/>
            <a:ext cx="2397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000000"/>
                </a:solidFill>
                <a:latin typeface="Courier New" pitchFamily="49" charset="0"/>
                <a:cs typeface="Courier New" pitchFamily="49" charset="0"/>
              </a:rPr>
              <a:t>noVars( f ).</a:t>
            </a:r>
          </a:p>
        </p:txBody>
      </p:sp>
      <p:sp>
        <p:nvSpPr>
          <p:cNvPr id="22537" name="Rectangle 50"/>
          <p:cNvSpPr>
            <a:spLocks noChangeArrowheads="1"/>
          </p:cNvSpPr>
          <p:nvPr/>
        </p:nvSpPr>
        <p:spPr bwMode="auto">
          <a:xfrm>
            <a:off x="385763" y="4144963"/>
            <a:ext cx="2397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000000"/>
                </a:solidFill>
                <a:latin typeface="Courier New" pitchFamily="49" charset="0"/>
                <a:cs typeface="Courier New" pitchFamily="49" charset="0"/>
              </a:rPr>
              <a:t>noVars( t ).</a:t>
            </a:r>
          </a:p>
        </p:txBody>
      </p:sp>
      <p:sp>
        <p:nvSpPr>
          <p:cNvPr id="22538" name="Rectangle 38"/>
          <p:cNvSpPr>
            <a:spLocks noChangeArrowheads="1"/>
          </p:cNvSpPr>
          <p:nvPr/>
        </p:nvSpPr>
        <p:spPr bwMode="auto">
          <a:xfrm rot="-5400000">
            <a:off x="-54769" y="3950494"/>
            <a:ext cx="7080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a:solidFill>
                  <a:srgbClr val="000000"/>
                </a:solidFill>
              </a:rPr>
              <a:t>Base Cases</a:t>
            </a:r>
          </a:p>
        </p:txBody>
      </p:sp>
      <p:sp>
        <p:nvSpPr>
          <p:cNvPr id="22539" name="Rectangle 39"/>
          <p:cNvSpPr>
            <a:spLocks noChangeArrowheads="1"/>
          </p:cNvSpPr>
          <p:nvPr/>
        </p:nvSpPr>
        <p:spPr bwMode="auto">
          <a:xfrm>
            <a:off x="874713" y="6429375"/>
            <a:ext cx="2809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solidFill>
                  <a:srgbClr val="000000"/>
                </a:solidFill>
              </a:rPr>
              <a:t>What will the 2</a:t>
            </a:r>
            <a:r>
              <a:rPr lang="en-US" altLang="en-US" sz="1200" baseline="30000">
                <a:solidFill>
                  <a:srgbClr val="000000"/>
                </a:solidFill>
              </a:rPr>
              <a:t>nd</a:t>
            </a:r>
            <a:r>
              <a:rPr lang="en-US" altLang="en-US" sz="1200">
                <a:solidFill>
                  <a:srgbClr val="000000"/>
                </a:solidFill>
              </a:rPr>
              <a:t> recursive case look like?</a:t>
            </a:r>
          </a:p>
        </p:txBody>
      </p:sp>
      <p:sp>
        <p:nvSpPr>
          <p:cNvPr id="22540" name="Rectangle 48"/>
          <p:cNvSpPr>
            <a:spLocks noChangeArrowheads="1"/>
          </p:cNvSpPr>
          <p:nvPr/>
        </p:nvSpPr>
        <p:spPr bwMode="auto">
          <a:xfrm>
            <a:off x="1295400" y="1074738"/>
            <a:ext cx="3460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0000FF"/>
                </a:solidFill>
                <a:latin typeface="Courier New" pitchFamily="49" charset="0"/>
              </a:rPr>
              <a:t>1</a:t>
            </a:r>
          </a:p>
        </p:txBody>
      </p:sp>
      <p:sp>
        <p:nvSpPr>
          <p:cNvPr id="22541" name="Rectangle 50"/>
          <p:cNvSpPr>
            <a:spLocks noChangeArrowheads="1"/>
          </p:cNvSpPr>
          <p:nvPr/>
        </p:nvSpPr>
        <p:spPr bwMode="auto">
          <a:xfrm>
            <a:off x="381000" y="4706938"/>
            <a:ext cx="5530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000000"/>
                </a:solidFill>
                <a:latin typeface="Courier New" pitchFamily="49" charset="0"/>
                <a:cs typeface="Courier New" pitchFamily="49" charset="0"/>
              </a:rPr>
              <a:t>noVars( [ not, SubExpr ] ) :-</a:t>
            </a:r>
          </a:p>
        </p:txBody>
      </p:sp>
      <p:sp>
        <p:nvSpPr>
          <p:cNvPr id="22542" name="Rectangle 50"/>
          <p:cNvSpPr>
            <a:spLocks noChangeArrowheads="1"/>
          </p:cNvSpPr>
          <p:nvPr/>
        </p:nvSpPr>
        <p:spPr bwMode="auto">
          <a:xfrm>
            <a:off x="381000" y="5268913"/>
            <a:ext cx="16589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000000"/>
                </a:solidFill>
                <a:latin typeface="Courier New" pitchFamily="49" charset="0"/>
                <a:cs typeface="Courier New" pitchFamily="49" charset="0"/>
              </a:rPr>
              <a:t>noVars( </a:t>
            </a:r>
          </a:p>
        </p:txBody>
      </p:sp>
      <p:sp>
        <p:nvSpPr>
          <p:cNvPr id="22543" name="Rectangle 48"/>
          <p:cNvSpPr>
            <a:spLocks noChangeArrowheads="1"/>
          </p:cNvSpPr>
          <p:nvPr/>
        </p:nvSpPr>
        <p:spPr bwMode="auto">
          <a:xfrm>
            <a:off x="3990975" y="1066800"/>
            <a:ext cx="163988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0000FF"/>
                </a:solidFill>
                <a:latin typeface="Courier New" pitchFamily="49" charset="0"/>
              </a:rPr>
              <a:t>[iff,1,2]</a:t>
            </a:r>
          </a:p>
        </p:txBody>
      </p:sp>
      <p:sp>
        <p:nvSpPr>
          <p:cNvPr id="22544" name="Rectangle 6"/>
          <p:cNvSpPr>
            <a:spLocks noChangeArrowheads="1"/>
          </p:cNvSpPr>
          <p:nvPr/>
        </p:nvSpPr>
        <p:spPr bwMode="auto">
          <a:xfrm>
            <a:off x="2425700" y="1600200"/>
            <a:ext cx="431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a:solidFill>
                  <a:srgbClr val="0000FF"/>
                </a:solidFill>
                <a:latin typeface="Cambria" pitchFamily="18" charset="0"/>
                <a:cs typeface="Arial" pitchFamily="34" charset="0"/>
              </a:rPr>
              <a:t>Here are five example </a:t>
            </a:r>
            <a:r>
              <a:rPr lang="en-US" altLang="en-US" sz="1400" b="1">
                <a:solidFill>
                  <a:srgbClr val="0000FF"/>
                </a:solidFill>
                <a:latin typeface="Courier New" pitchFamily="49" charset="0"/>
                <a:cs typeface="Courier New" pitchFamily="49" charset="0"/>
              </a:rPr>
              <a:t>Expr</a:t>
            </a:r>
            <a:r>
              <a:rPr lang="en-US" altLang="en-US" sz="1400">
                <a:solidFill>
                  <a:srgbClr val="0000FF"/>
                </a:solidFill>
                <a:latin typeface="Cambria" pitchFamily="18" charset="0"/>
                <a:cs typeface="Arial" pitchFamily="34" charset="0"/>
              </a:rPr>
              <a:t>  trees</a:t>
            </a:r>
            <a:endParaRPr lang="en-US" altLang="en-US" sz="1400" b="1">
              <a:solidFill>
                <a:srgbClr val="0000FF"/>
              </a:solidFill>
              <a:latin typeface="Cambria" pitchFamily="18" charset="0"/>
              <a:cs typeface="Arial" pitchFamily="34" charset="0"/>
            </a:endParaRPr>
          </a:p>
        </p:txBody>
      </p:sp>
      <p:cxnSp>
        <p:nvCxnSpPr>
          <p:cNvPr id="22545" name="Straight Connector 32"/>
          <p:cNvCxnSpPr>
            <a:cxnSpLocks noChangeShapeType="1"/>
          </p:cNvCxnSpPr>
          <p:nvPr/>
        </p:nvCxnSpPr>
        <p:spPr bwMode="auto">
          <a:xfrm rot="10800000">
            <a:off x="762000" y="1782763"/>
            <a:ext cx="2209800" cy="158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cxnSp>
        <p:nvCxnSpPr>
          <p:cNvPr id="22546" name="Straight Connector 33"/>
          <p:cNvCxnSpPr>
            <a:cxnSpLocks noChangeShapeType="1"/>
          </p:cNvCxnSpPr>
          <p:nvPr/>
        </p:nvCxnSpPr>
        <p:spPr bwMode="auto">
          <a:xfrm rot="10800000">
            <a:off x="6172200" y="1782763"/>
            <a:ext cx="2209800" cy="158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22547" name="Rectangle 30"/>
          <p:cNvSpPr>
            <a:spLocks noChangeArrowheads="1"/>
          </p:cNvSpPr>
          <p:nvPr/>
        </p:nvSpPr>
        <p:spPr bwMode="auto">
          <a:xfrm>
            <a:off x="6862763" y="123825"/>
            <a:ext cx="1747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solidFill>
                  <a:srgbClr val="009900"/>
                </a:solidFill>
                <a:latin typeface="Calibri" pitchFamily="34" charset="0"/>
              </a:rPr>
              <a:t>I guess you'd call these pro</a:t>
            </a:r>
            <a:r>
              <a:rPr lang="en-US" altLang="en-US" sz="1200" b="1" u="sng">
                <a:solidFill>
                  <a:srgbClr val="009900"/>
                </a:solidFill>
                <a:latin typeface="Calibri" pitchFamily="34" charset="0"/>
              </a:rPr>
              <a:t>logic</a:t>
            </a:r>
            <a:r>
              <a:rPr lang="en-US" altLang="en-US" sz="1200">
                <a:solidFill>
                  <a:srgbClr val="009900"/>
                </a:solidFill>
                <a:latin typeface="Calibri" pitchFamily="34" charset="0"/>
              </a:rPr>
              <a:t>al expressions</a:t>
            </a:r>
          </a:p>
        </p:txBody>
      </p:sp>
      <p:grpSp>
        <p:nvGrpSpPr>
          <p:cNvPr id="22548" name="Group 1047"/>
          <p:cNvGrpSpPr>
            <a:grpSpLocks/>
          </p:cNvGrpSpPr>
          <p:nvPr>
            <p:custDataLst>
              <p:tags r:id="rId1"/>
            </p:custDataLst>
          </p:nvPr>
        </p:nvGrpSpPr>
        <p:grpSpPr bwMode="auto">
          <a:xfrm>
            <a:off x="8472488" y="350838"/>
            <a:ext cx="358775" cy="396875"/>
            <a:chOff x="2928" y="1051"/>
            <a:chExt cx="840" cy="957"/>
          </a:xfrm>
        </p:grpSpPr>
        <p:sp>
          <p:nvSpPr>
            <p:cNvPr id="22550" name="Freeform 1048"/>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551"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2552"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2553"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2554"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2555"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2556"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2557"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2558"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2559"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560"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2561"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2562"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mc:AlternateContent xmlns:mc="http://schemas.openxmlformats.org/markup-compatibility/2006">
        <mc:Choice xmlns:p14="http://schemas.microsoft.com/office/powerpoint/2010/main" Requires="p14">
          <p:contentPart p14:bwMode="auto" r:id="rId16">
            <p14:nvContentPartPr>
              <p14:cNvPr id="2" name="Ink 1"/>
              <p14:cNvContentPartPr/>
              <p14:nvPr/>
            </p14:nvContentPartPr>
            <p14:xfrm>
              <a:off x="1946520" y="330480"/>
              <a:ext cx="6679800" cy="6009840"/>
            </p14:xfrm>
          </p:contentPart>
        </mc:Choice>
        <mc:Fallback>
          <p:pic>
            <p:nvPicPr>
              <p:cNvPr id="2" name="Ink 1"/>
              <p:cNvPicPr/>
              <p:nvPr/>
            </p:nvPicPr>
            <p:blipFill>
              <a:blip r:embed="rId17"/>
              <a:stretch>
                <a:fillRect/>
              </a:stretch>
            </p:blipFill>
            <p:spPr>
              <a:xfrm>
                <a:off x="1937160" y="321120"/>
                <a:ext cx="6698520" cy="6028560"/>
              </a:xfrm>
              <a:prstGeom prst="rect">
                <a:avLst/>
              </a:prstGeom>
            </p:spPr>
          </p:pic>
        </mc:Fallback>
      </mc:AlternateContent>
    </p:spTree>
    <p:extLst>
      <p:ext uri="{BB962C8B-B14F-4D97-AF65-F5344CB8AC3E}">
        <p14:creationId xmlns:p14="http://schemas.microsoft.com/office/powerpoint/2010/main" val="7892098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0"/>
          <p:cNvSpPr>
            <a:spLocks noChangeArrowheads="1"/>
          </p:cNvSpPr>
          <p:nvPr/>
        </p:nvSpPr>
        <p:spPr bwMode="auto">
          <a:xfrm>
            <a:off x="727075" y="2390775"/>
            <a:ext cx="203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spcBef>
                <a:spcPct val="0"/>
              </a:spcBef>
            </a:pPr>
            <a:r>
              <a:rPr lang="en-US" altLang="en-US" sz="1800" b="1">
                <a:solidFill>
                  <a:srgbClr val="000000"/>
                </a:solidFill>
                <a:latin typeface="Arial" pitchFamily="34" charset="0"/>
                <a:cs typeface="Arial" pitchFamily="34" charset="0"/>
              </a:rPr>
              <a:t>getVar( Expr,  N )</a:t>
            </a:r>
          </a:p>
        </p:txBody>
      </p:sp>
      <p:sp>
        <p:nvSpPr>
          <p:cNvPr id="23555" name="Rectangle 6"/>
          <p:cNvSpPr>
            <a:spLocks noChangeArrowheads="1"/>
          </p:cNvSpPr>
          <p:nvPr/>
        </p:nvSpPr>
        <p:spPr bwMode="auto">
          <a:xfrm>
            <a:off x="3124200" y="2312988"/>
            <a:ext cx="5486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b="1">
                <a:solidFill>
                  <a:srgbClr val="000000"/>
                </a:solidFill>
                <a:latin typeface="Courier New" pitchFamily="49" charset="0"/>
                <a:cs typeface="Courier New" pitchFamily="49" charset="0"/>
              </a:rPr>
              <a:t>getVar</a:t>
            </a:r>
            <a:r>
              <a:rPr lang="en-US" altLang="en-US" sz="1400">
                <a:solidFill>
                  <a:srgbClr val="000000"/>
                </a:solidFill>
                <a:cs typeface="Courier New" pitchFamily="49" charset="0"/>
              </a:rPr>
              <a:t> should be true when </a:t>
            </a:r>
            <a:r>
              <a:rPr lang="en-US" altLang="en-US" sz="1400" b="1">
                <a:solidFill>
                  <a:srgbClr val="000000"/>
                </a:solidFill>
                <a:latin typeface="Courier New" pitchFamily="49" charset="0"/>
                <a:cs typeface="Courier New" pitchFamily="49" charset="0"/>
              </a:rPr>
              <a:t>Expr </a:t>
            </a:r>
            <a:r>
              <a:rPr lang="en-US" altLang="en-US" sz="1400">
                <a:solidFill>
                  <a:srgbClr val="000000"/>
                </a:solidFill>
                <a:cs typeface="Courier New" pitchFamily="49" charset="0"/>
              </a:rPr>
              <a:t>does have a (logical) variable. It should bind </a:t>
            </a:r>
            <a:r>
              <a:rPr lang="en-US" altLang="en-US" sz="1400" b="1">
                <a:solidFill>
                  <a:srgbClr val="000000"/>
                </a:solidFill>
                <a:latin typeface="Courier New" pitchFamily="49" charset="0"/>
                <a:cs typeface="Courier New" pitchFamily="49" charset="0"/>
              </a:rPr>
              <a:t>N</a:t>
            </a:r>
            <a:r>
              <a:rPr lang="en-US" altLang="en-US" sz="1400">
                <a:solidFill>
                  <a:srgbClr val="000000"/>
                </a:solidFill>
                <a:cs typeface="Courier New" pitchFamily="49" charset="0"/>
              </a:rPr>
              <a:t> to an integer that represents one such (logical) variable. </a:t>
            </a:r>
            <a:endParaRPr lang="en-US" altLang="en-US" sz="1400" b="1">
              <a:solidFill>
                <a:srgbClr val="000000"/>
              </a:solidFill>
              <a:latin typeface="Courier New" pitchFamily="49" charset="0"/>
              <a:cs typeface="Courier New" pitchFamily="49" charset="0"/>
            </a:endParaRPr>
          </a:p>
        </p:txBody>
      </p:sp>
      <p:sp>
        <p:nvSpPr>
          <p:cNvPr id="23556" name="Rectangle 50"/>
          <p:cNvSpPr>
            <a:spLocks noChangeArrowheads="1"/>
          </p:cNvSpPr>
          <p:nvPr/>
        </p:nvSpPr>
        <p:spPr bwMode="auto">
          <a:xfrm>
            <a:off x="304800" y="3516313"/>
            <a:ext cx="5715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000000"/>
                </a:solidFill>
                <a:latin typeface="Courier New" pitchFamily="49" charset="0"/>
                <a:cs typeface="Courier New" pitchFamily="49" charset="0"/>
              </a:rPr>
              <a:t>getVar( N, N ) :- number( N ).</a:t>
            </a:r>
          </a:p>
        </p:txBody>
      </p:sp>
      <p:sp>
        <p:nvSpPr>
          <p:cNvPr id="23557" name="Rectangle 38"/>
          <p:cNvSpPr>
            <a:spLocks noChangeArrowheads="1"/>
          </p:cNvSpPr>
          <p:nvPr/>
        </p:nvSpPr>
        <p:spPr bwMode="auto">
          <a:xfrm>
            <a:off x="519113" y="3305175"/>
            <a:ext cx="12398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a:solidFill>
                  <a:srgbClr val="000000"/>
                </a:solidFill>
              </a:rPr>
              <a:t>Base Case</a:t>
            </a:r>
          </a:p>
        </p:txBody>
      </p:sp>
      <p:sp>
        <p:nvSpPr>
          <p:cNvPr id="23558" name="Rectangle 38"/>
          <p:cNvSpPr>
            <a:spLocks noChangeArrowheads="1"/>
          </p:cNvSpPr>
          <p:nvPr/>
        </p:nvSpPr>
        <p:spPr bwMode="auto">
          <a:xfrm>
            <a:off x="2525713" y="3808413"/>
            <a:ext cx="20462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a:solidFill>
                  <a:srgbClr val="000000"/>
                </a:solidFill>
              </a:rPr>
              <a:t>true if N is a number</a:t>
            </a:r>
          </a:p>
        </p:txBody>
      </p:sp>
      <p:sp>
        <p:nvSpPr>
          <p:cNvPr id="23559" name="Rectangle 50"/>
          <p:cNvSpPr>
            <a:spLocks noChangeArrowheads="1"/>
          </p:cNvSpPr>
          <p:nvPr/>
        </p:nvSpPr>
        <p:spPr bwMode="auto">
          <a:xfrm>
            <a:off x="304800" y="4430713"/>
            <a:ext cx="62674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000000"/>
                </a:solidFill>
                <a:latin typeface="Courier New" pitchFamily="49" charset="0"/>
                <a:cs typeface="Courier New" pitchFamily="49" charset="0"/>
              </a:rPr>
              <a:t>getVar( [ not, SubExpr ],  N ) :-</a:t>
            </a:r>
          </a:p>
          <a:p>
            <a:pPr>
              <a:spcBef>
                <a:spcPct val="0"/>
              </a:spcBef>
            </a:pPr>
            <a:r>
              <a:rPr lang="en-US" altLang="en-US" b="1">
                <a:solidFill>
                  <a:srgbClr val="000000"/>
                </a:solidFill>
                <a:latin typeface="Courier New" pitchFamily="49" charset="0"/>
                <a:cs typeface="Courier New" pitchFamily="49" charset="0"/>
              </a:rPr>
              <a:t> </a:t>
            </a:r>
          </a:p>
        </p:txBody>
      </p:sp>
      <p:sp>
        <p:nvSpPr>
          <p:cNvPr id="23560" name="Rectangle 50"/>
          <p:cNvSpPr>
            <a:spLocks noChangeArrowheads="1"/>
          </p:cNvSpPr>
          <p:nvPr/>
        </p:nvSpPr>
        <p:spPr bwMode="auto">
          <a:xfrm>
            <a:off x="304800" y="5116513"/>
            <a:ext cx="16589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000000"/>
                </a:solidFill>
                <a:latin typeface="Courier New" pitchFamily="49" charset="0"/>
                <a:cs typeface="Courier New" pitchFamily="49" charset="0"/>
              </a:rPr>
              <a:t>getVar( </a:t>
            </a:r>
          </a:p>
        </p:txBody>
      </p:sp>
      <p:sp>
        <p:nvSpPr>
          <p:cNvPr id="44054" name="Rectangle 22"/>
          <p:cNvSpPr>
            <a:spLocks noChangeArrowheads="1"/>
          </p:cNvSpPr>
          <p:nvPr/>
        </p:nvSpPr>
        <p:spPr bwMode="auto">
          <a:xfrm>
            <a:off x="4752975" y="6324600"/>
            <a:ext cx="4294188" cy="461963"/>
          </a:xfrm>
          <a:prstGeom prst="rect">
            <a:avLst/>
          </a:prstGeom>
          <a:solidFill>
            <a:schemeClr val="bg1">
              <a:lumMod val="95000"/>
            </a:schemeClr>
          </a:solidFill>
          <a:ln>
            <a:noFill/>
          </a:ln>
        </p:spPr>
        <p:txBody>
          <a:bodyPr>
            <a:spAutoFit/>
          </a:bodyPr>
          <a:lstStyle/>
          <a:p>
            <a:pPr algn="ctr">
              <a:defRPr/>
            </a:pPr>
            <a:r>
              <a:rPr lang="en-US" sz="1200" b="1" dirty="0">
                <a:solidFill>
                  <a:srgbClr val="000000"/>
                </a:solidFill>
                <a:ea typeface="MS PGothic" pitchFamily="34" charset="-128"/>
              </a:rPr>
              <a:t>Extra! </a:t>
            </a:r>
            <a:r>
              <a:rPr lang="en-US" sz="1200" dirty="0">
                <a:solidFill>
                  <a:srgbClr val="000000"/>
                </a:solidFill>
                <a:ea typeface="MS PGothic" pitchFamily="34" charset="-128"/>
              </a:rPr>
              <a:t>How could we use </a:t>
            </a:r>
            <a:r>
              <a:rPr lang="en-US" sz="1200" b="1" dirty="0" err="1">
                <a:solidFill>
                  <a:srgbClr val="000000"/>
                </a:solidFill>
                <a:latin typeface="Courier New" pitchFamily="49" charset="0"/>
                <a:ea typeface="MS PGothic" pitchFamily="34" charset="-128"/>
                <a:cs typeface="Courier New" pitchFamily="49" charset="0"/>
              </a:rPr>
              <a:t>noVars</a:t>
            </a:r>
            <a:r>
              <a:rPr lang="en-US" sz="1200" dirty="0">
                <a:solidFill>
                  <a:srgbClr val="000000"/>
                </a:solidFill>
                <a:ea typeface="MS PGothic" pitchFamily="34" charset="-128"/>
                <a:cs typeface="Courier New" pitchFamily="49" charset="0"/>
              </a:rPr>
              <a:t>  to make </a:t>
            </a:r>
            <a:r>
              <a:rPr lang="en-US" sz="1200" b="1" dirty="0" err="1">
                <a:solidFill>
                  <a:srgbClr val="000000"/>
                </a:solidFill>
                <a:latin typeface="Courier New" pitchFamily="49" charset="0"/>
                <a:ea typeface="MS PGothic" pitchFamily="34" charset="-128"/>
                <a:cs typeface="Courier New" pitchFamily="49" charset="0"/>
              </a:rPr>
              <a:t>getVar</a:t>
            </a:r>
            <a:r>
              <a:rPr lang="en-US" sz="1200" dirty="0">
                <a:solidFill>
                  <a:srgbClr val="000000"/>
                </a:solidFill>
                <a:ea typeface="MS PGothic" pitchFamily="34" charset="-128"/>
                <a:cs typeface="Courier New" pitchFamily="49" charset="0"/>
              </a:rPr>
              <a:t> only return a single result, </a:t>
            </a:r>
            <a:r>
              <a:rPr lang="en-US" sz="1200" i="1" dirty="0">
                <a:solidFill>
                  <a:srgbClr val="000000"/>
                </a:solidFill>
                <a:ea typeface="MS PGothic" pitchFamily="34" charset="-128"/>
                <a:cs typeface="Courier New" pitchFamily="49" charset="0"/>
              </a:rPr>
              <a:t>even when there are more variables present ?</a:t>
            </a:r>
          </a:p>
        </p:txBody>
      </p:sp>
      <p:sp>
        <p:nvSpPr>
          <p:cNvPr id="23562" name="Text Box 5"/>
          <p:cNvSpPr txBox="1">
            <a:spLocks noChangeArrowheads="1"/>
          </p:cNvSpPr>
          <p:nvPr/>
        </p:nvSpPr>
        <p:spPr bwMode="auto">
          <a:xfrm>
            <a:off x="2095500" y="115888"/>
            <a:ext cx="5143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i="1">
                <a:solidFill>
                  <a:srgbClr val="000000"/>
                </a:solidFill>
              </a:rPr>
              <a:t>Helper predicates…</a:t>
            </a:r>
          </a:p>
        </p:txBody>
      </p:sp>
      <p:sp>
        <p:nvSpPr>
          <p:cNvPr id="23563" name="Rectangle 48"/>
          <p:cNvSpPr>
            <a:spLocks noChangeArrowheads="1"/>
          </p:cNvSpPr>
          <p:nvPr/>
        </p:nvSpPr>
        <p:spPr bwMode="auto">
          <a:xfrm>
            <a:off x="460375" y="1074738"/>
            <a:ext cx="3460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0000FF"/>
                </a:solidFill>
                <a:latin typeface="Courier New" pitchFamily="49" charset="0"/>
              </a:rPr>
              <a:t>f</a:t>
            </a:r>
          </a:p>
        </p:txBody>
      </p:sp>
      <p:sp>
        <p:nvSpPr>
          <p:cNvPr id="23564" name="Rectangle 6"/>
          <p:cNvSpPr>
            <a:spLocks noChangeArrowheads="1"/>
          </p:cNvSpPr>
          <p:nvPr/>
        </p:nvSpPr>
        <p:spPr bwMode="auto">
          <a:xfrm>
            <a:off x="2425700" y="1600200"/>
            <a:ext cx="431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a:solidFill>
                  <a:srgbClr val="0000FF"/>
                </a:solidFill>
                <a:latin typeface="Cambria" pitchFamily="18" charset="0"/>
                <a:cs typeface="Arial" pitchFamily="34" charset="0"/>
              </a:rPr>
              <a:t>Here are five example </a:t>
            </a:r>
            <a:r>
              <a:rPr lang="en-US" altLang="en-US" sz="1400" b="1">
                <a:solidFill>
                  <a:srgbClr val="0000FF"/>
                </a:solidFill>
                <a:latin typeface="Courier New" pitchFamily="49" charset="0"/>
                <a:cs typeface="Courier New" pitchFamily="49" charset="0"/>
              </a:rPr>
              <a:t>Expr</a:t>
            </a:r>
            <a:r>
              <a:rPr lang="en-US" altLang="en-US" sz="1400">
                <a:solidFill>
                  <a:srgbClr val="0000FF"/>
                </a:solidFill>
                <a:latin typeface="Cambria" pitchFamily="18" charset="0"/>
                <a:cs typeface="Arial" pitchFamily="34" charset="0"/>
              </a:rPr>
              <a:t>  trees</a:t>
            </a:r>
            <a:endParaRPr lang="en-US" altLang="en-US" sz="1400" b="1">
              <a:solidFill>
                <a:srgbClr val="0000FF"/>
              </a:solidFill>
              <a:latin typeface="Cambria" pitchFamily="18" charset="0"/>
              <a:cs typeface="Arial" pitchFamily="34" charset="0"/>
            </a:endParaRPr>
          </a:p>
        </p:txBody>
      </p:sp>
      <p:sp>
        <p:nvSpPr>
          <p:cNvPr id="23565" name="Rectangle 48"/>
          <p:cNvSpPr>
            <a:spLocks noChangeArrowheads="1"/>
          </p:cNvSpPr>
          <p:nvPr/>
        </p:nvSpPr>
        <p:spPr bwMode="auto">
          <a:xfrm>
            <a:off x="2209800" y="1074738"/>
            <a:ext cx="13160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0000FF"/>
                </a:solidFill>
                <a:latin typeface="Courier New" pitchFamily="49" charset="0"/>
              </a:rPr>
              <a:t>[not,t]</a:t>
            </a:r>
          </a:p>
        </p:txBody>
      </p:sp>
      <p:sp>
        <p:nvSpPr>
          <p:cNvPr id="23566" name="Rectangle 48"/>
          <p:cNvSpPr>
            <a:spLocks noChangeArrowheads="1"/>
          </p:cNvSpPr>
          <p:nvPr/>
        </p:nvSpPr>
        <p:spPr bwMode="auto">
          <a:xfrm>
            <a:off x="6223000" y="1066800"/>
            <a:ext cx="26082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0000FF"/>
                </a:solidFill>
                <a:latin typeface="Courier New" pitchFamily="49" charset="0"/>
              </a:rPr>
              <a:t>[and,1,[not,1]]</a:t>
            </a:r>
          </a:p>
        </p:txBody>
      </p:sp>
      <p:cxnSp>
        <p:nvCxnSpPr>
          <p:cNvPr id="23567" name="Straight Connector 32"/>
          <p:cNvCxnSpPr>
            <a:cxnSpLocks noChangeShapeType="1"/>
          </p:cNvCxnSpPr>
          <p:nvPr/>
        </p:nvCxnSpPr>
        <p:spPr bwMode="auto">
          <a:xfrm rot="10800000">
            <a:off x="762000" y="1782763"/>
            <a:ext cx="2209800" cy="158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cxnSp>
        <p:nvCxnSpPr>
          <p:cNvPr id="23568" name="Straight Connector 33"/>
          <p:cNvCxnSpPr>
            <a:cxnSpLocks noChangeShapeType="1"/>
          </p:cNvCxnSpPr>
          <p:nvPr/>
        </p:nvCxnSpPr>
        <p:spPr bwMode="auto">
          <a:xfrm rot="10800000">
            <a:off x="6172200" y="1782763"/>
            <a:ext cx="2209800" cy="158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23569" name="Rectangle 48"/>
          <p:cNvSpPr>
            <a:spLocks noChangeArrowheads="1"/>
          </p:cNvSpPr>
          <p:nvPr/>
        </p:nvSpPr>
        <p:spPr bwMode="auto">
          <a:xfrm>
            <a:off x="1295400" y="1074738"/>
            <a:ext cx="3460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0000FF"/>
                </a:solidFill>
                <a:latin typeface="Courier New" pitchFamily="49" charset="0"/>
              </a:rPr>
              <a:t>1</a:t>
            </a:r>
          </a:p>
        </p:txBody>
      </p:sp>
      <p:sp>
        <p:nvSpPr>
          <p:cNvPr id="23570" name="Rectangle 48"/>
          <p:cNvSpPr>
            <a:spLocks noChangeArrowheads="1"/>
          </p:cNvSpPr>
          <p:nvPr/>
        </p:nvSpPr>
        <p:spPr bwMode="auto">
          <a:xfrm>
            <a:off x="3990975" y="1066800"/>
            <a:ext cx="163988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0000FF"/>
                </a:solidFill>
                <a:latin typeface="Courier New" pitchFamily="49" charset="0"/>
              </a:rPr>
              <a:t>[iff,1,2]</a:t>
            </a:r>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321480" y="589320"/>
              <a:ext cx="8715600" cy="5652720"/>
            </p14:xfrm>
          </p:contentPart>
        </mc:Choice>
        <mc:Fallback>
          <p:pic>
            <p:nvPicPr>
              <p:cNvPr id="2" name="Ink 1"/>
              <p:cNvPicPr/>
              <p:nvPr/>
            </p:nvPicPr>
            <p:blipFill>
              <a:blip r:embed="rId3"/>
              <a:stretch>
                <a:fillRect/>
              </a:stretch>
            </p:blipFill>
            <p:spPr>
              <a:xfrm>
                <a:off x="312120" y="579960"/>
                <a:ext cx="8734320" cy="5671440"/>
              </a:xfrm>
              <a:prstGeom prst="rect">
                <a:avLst/>
              </a:prstGeom>
            </p:spPr>
          </p:pic>
        </mc:Fallback>
      </mc:AlternateContent>
    </p:spTree>
    <p:extLst>
      <p:ext uri="{BB962C8B-B14F-4D97-AF65-F5344CB8AC3E}">
        <p14:creationId xmlns:p14="http://schemas.microsoft.com/office/powerpoint/2010/main" val="1971109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9"/>
          <p:cNvSpPr>
            <a:spLocks noChangeArrowheads="1"/>
          </p:cNvSpPr>
          <p:nvPr/>
        </p:nvSpPr>
        <p:spPr bwMode="auto">
          <a:xfrm>
            <a:off x="5888038" y="2057400"/>
            <a:ext cx="1281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009900"/>
                </a:solidFill>
                <a:latin typeface="Courier New" pitchFamily="49" charset="0"/>
              </a:rPr>
              <a:t>ifthen</a:t>
            </a:r>
          </a:p>
        </p:txBody>
      </p:sp>
      <p:sp>
        <p:nvSpPr>
          <p:cNvPr id="33795" name="Rectangle 26"/>
          <p:cNvSpPr>
            <a:spLocks noChangeArrowheads="1"/>
          </p:cNvSpPr>
          <p:nvPr/>
        </p:nvSpPr>
        <p:spPr bwMode="auto">
          <a:xfrm>
            <a:off x="5395913" y="29257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x</a:t>
            </a:r>
            <a:endParaRPr lang="en-US" altLang="en-US">
              <a:solidFill>
                <a:srgbClr val="0000FF"/>
              </a:solidFill>
              <a:latin typeface="Times" pitchFamily="1" charset="0"/>
            </a:endParaRPr>
          </a:p>
        </p:txBody>
      </p:sp>
      <p:sp>
        <p:nvSpPr>
          <p:cNvPr id="33796" name="Rectangle 27"/>
          <p:cNvSpPr>
            <a:spLocks noChangeArrowheads="1"/>
          </p:cNvSpPr>
          <p:nvPr/>
        </p:nvSpPr>
        <p:spPr bwMode="auto">
          <a:xfrm>
            <a:off x="5853113" y="29257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a:solidFill>
                  <a:srgbClr val="0000FF"/>
                </a:solidFill>
                <a:latin typeface="Helvetica" pitchFamily="1" charset="0"/>
              </a:rPr>
              <a:t>y</a:t>
            </a:r>
          </a:p>
        </p:txBody>
      </p:sp>
      <p:sp>
        <p:nvSpPr>
          <p:cNvPr id="33797" name="Rectangle 28"/>
          <p:cNvSpPr>
            <a:spLocks noChangeArrowheads="1"/>
          </p:cNvSpPr>
          <p:nvPr/>
        </p:nvSpPr>
        <p:spPr bwMode="auto">
          <a:xfrm>
            <a:off x="6391275" y="3005138"/>
            <a:ext cx="1687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09900"/>
                </a:solidFill>
                <a:latin typeface="Courier New" pitchFamily="49" charset="0"/>
              </a:rPr>
              <a:t>[ifthen, x, y]</a:t>
            </a:r>
          </a:p>
        </p:txBody>
      </p:sp>
      <p:sp>
        <p:nvSpPr>
          <p:cNvPr id="33798" name="Rectangle 29"/>
          <p:cNvSpPr>
            <a:spLocks noChangeArrowheads="1"/>
          </p:cNvSpPr>
          <p:nvPr/>
        </p:nvSpPr>
        <p:spPr bwMode="auto">
          <a:xfrm>
            <a:off x="5548313" y="2697163"/>
            <a:ext cx="5572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a:solidFill>
                  <a:srgbClr val="0000FF"/>
                </a:solidFill>
                <a:latin typeface="Arial" pitchFamily="34" charset="0"/>
              </a:rPr>
              <a:t>Inputs</a:t>
            </a:r>
            <a:endParaRPr lang="en-US" altLang="en-US" sz="1600">
              <a:solidFill>
                <a:srgbClr val="0000FF"/>
              </a:solidFill>
              <a:latin typeface="Monaco" charset="0"/>
            </a:endParaRPr>
          </a:p>
        </p:txBody>
      </p:sp>
      <p:sp>
        <p:nvSpPr>
          <p:cNvPr id="33799" name="Rectangle 30"/>
          <p:cNvSpPr>
            <a:spLocks noChangeArrowheads="1"/>
          </p:cNvSpPr>
          <p:nvPr/>
        </p:nvSpPr>
        <p:spPr bwMode="auto">
          <a:xfrm>
            <a:off x="6843713" y="2697163"/>
            <a:ext cx="8382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a:solidFill>
                  <a:srgbClr val="000000"/>
                </a:solidFill>
                <a:latin typeface="Arial" pitchFamily="34" charset="0"/>
              </a:rPr>
              <a:t>Output</a:t>
            </a:r>
            <a:endParaRPr lang="en-US" altLang="en-US" sz="1600">
              <a:solidFill>
                <a:srgbClr val="000000"/>
              </a:solidFill>
              <a:latin typeface="Monaco" charset="0"/>
            </a:endParaRPr>
          </a:p>
        </p:txBody>
      </p:sp>
      <p:sp>
        <p:nvSpPr>
          <p:cNvPr id="33800" name="Rectangle 31"/>
          <p:cNvSpPr>
            <a:spLocks noChangeArrowheads="1"/>
          </p:cNvSpPr>
          <p:nvPr/>
        </p:nvSpPr>
        <p:spPr bwMode="auto">
          <a:xfrm>
            <a:off x="5387975" y="34210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33801" name="Rectangle 32"/>
          <p:cNvSpPr>
            <a:spLocks noChangeArrowheads="1"/>
          </p:cNvSpPr>
          <p:nvPr/>
        </p:nvSpPr>
        <p:spPr bwMode="auto">
          <a:xfrm>
            <a:off x="5853113" y="34210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33802" name="Rectangle 33"/>
          <p:cNvSpPr>
            <a:spLocks noChangeArrowheads="1"/>
          </p:cNvSpPr>
          <p:nvPr/>
        </p:nvSpPr>
        <p:spPr bwMode="auto">
          <a:xfrm>
            <a:off x="7072313" y="34210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1</a:t>
            </a:r>
            <a:endParaRPr lang="en-US" altLang="en-US">
              <a:solidFill>
                <a:srgbClr val="0000FF"/>
              </a:solidFill>
              <a:latin typeface="Times" pitchFamily="1" charset="0"/>
            </a:endParaRPr>
          </a:p>
        </p:txBody>
      </p:sp>
      <p:sp>
        <p:nvSpPr>
          <p:cNvPr id="33803" name="Rectangle 34"/>
          <p:cNvSpPr>
            <a:spLocks noChangeArrowheads="1"/>
          </p:cNvSpPr>
          <p:nvPr/>
        </p:nvSpPr>
        <p:spPr bwMode="auto">
          <a:xfrm>
            <a:off x="5387975" y="38401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33804" name="Rectangle 35"/>
          <p:cNvSpPr>
            <a:spLocks noChangeArrowheads="1"/>
          </p:cNvSpPr>
          <p:nvPr/>
        </p:nvSpPr>
        <p:spPr bwMode="auto">
          <a:xfrm>
            <a:off x="5853113" y="38401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33805" name="Rectangle 36"/>
          <p:cNvSpPr>
            <a:spLocks noChangeArrowheads="1"/>
          </p:cNvSpPr>
          <p:nvPr/>
        </p:nvSpPr>
        <p:spPr bwMode="auto">
          <a:xfrm>
            <a:off x="7072313" y="38401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1</a:t>
            </a:r>
            <a:endParaRPr lang="en-US" altLang="en-US">
              <a:solidFill>
                <a:srgbClr val="0000FF"/>
              </a:solidFill>
              <a:latin typeface="Times" pitchFamily="1" charset="0"/>
            </a:endParaRPr>
          </a:p>
        </p:txBody>
      </p:sp>
      <p:sp>
        <p:nvSpPr>
          <p:cNvPr id="33806" name="Rectangle 37"/>
          <p:cNvSpPr>
            <a:spLocks noChangeArrowheads="1"/>
          </p:cNvSpPr>
          <p:nvPr/>
        </p:nvSpPr>
        <p:spPr bwMode="auto">
          <a:xfrm>
            <a:off x="5387975" y="4244975"/>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33807" name="Rectangle 38"/>
          <p:cNvSpPr>
            <a:spLocks noChangeArrowheads="1"/>
          </p:cNvSpPr>
          <p:nvPr/>
        </p:nvSpPr>
        <p:spPr bwMode="auto">
          <a:xfrm>
            <a:off x="5853113" y="424497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0</a:t>
            </a:r>
            <a:endParaRPr lang="en-US" altLang="en-US">
              <a:solidFill>
                <a:srgbClr val="0000FF"/>
              </a:solidFill>
              <a:latin typeface="Times" pitchFamily="1" charset="0"/>
            </a:endParaRPr>
          </a:p>
        </p:txBody>
      </p:sp>
      <p:sp>
        <p:nvSpPr>
          <p:cNvPr id="33808" name="Rectangle 39"/>
          <p:cNvSpPr>
            <a:spLocks noChangeArrowheads="1"/>
          </p:cNvSpPr>
          <p:nvPr/>
        </p:nvSpPr>
        <p:spPr bwMode="auto">
          <a:xfrm>
            <a:off x="7072313" y="424497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0</a:t>
            </a:r>
            <a:endParaRPr lang="en-US" altLang="en-US">
              <a:solidFill>
                <a:srgbClr val="0000FF"/>
              </a:solidFill>
              <a:latin typeface="Times" pitchFamily="1" charset="0"/>
            </a:endParaRPr>
          </a:p>
        </p:txBody>
      </p:sp>
      <p:sp>
        <p:nvSpPr>
          <p:cNvPr id="33809" name="Rectangle 40"/>
          <p:cNvSpPr>
            <a:spLocks noChangeArrowheads="1"/>
          </p:cNvSpPr>
          <p:nvPr/>
        </p:nvSpPr>
        <p:spPr bwMode="auto">
          <a:xfrm>
            <a:off x="5386388" y="46021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33810" name="Rectangle 41"/>
          <p:cNvSpPr>
            <a:spLocks noChangeArrowheads="1"/>
          </p:cNvSpPr>
          <p:nvPr/>
        </p:nvSpPr>
        <p:spPr bwMode="auto">
          <a:xfrm>
            <a:off x="5851525" y="46021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FF"/>
                </a:solidFill>
                <a:latin typeface="Helvetica" pitchFamily="1" charset="0"/>
              </a:rPr>
              <a:t>1</a:t>
            </a:r>
            <a:endParaRPr lang="en-US" altLang="en-US">
              <a:solidFill>
                <a:srgbClr val="0000FF"/>
              </a:solidFill>
              <a:latin typeface="Times" pitchFamily="1" charset="0"/>
            </a:endParaRPr>
          </a:p>
        </p:txBody>
      </p:sp>
      <p:sp>
        <p:nvSpPr>
          <p:cNvPr id="33811" name="Rectangle 42"/>
          <p:cNvSpPr>
            <a:spLocks noChangeArrowheads="1"/>
          </p:cNvSpPr>
          <p:nvPr/>
        </p:nvSpPr>
        <p:spPr bwMode="auto">
          <a:xfrm>
            <a:off x="7070725" y="46021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a:solidFill>
                  <a:srgbClr val="000000"/>
                </a:solidFill>
                <a:latin typeface="Helvetica" pitchFamily="1" charset="0"/>
              </a:rPr>
              <a:t>1</a:t>
            </a:r>
            <a:endParaRPr lang="en-US" altLang="en-US">
              <a:solidFill>
                <a:srgbClr val="0000FF"/>
              </a:solidFill>
              <a:latin typeface="Times" pitchFamily="1" charset="0"/>
            </a:endParaRPr>
          </a:p>
        </p:txBody>
      </p:sp>
      <p:sp>
        <p:nvSpPr>
          <p:cNvPr id="33812" name="Rectangle 180"/>
          <p:cNvSpPr>
            <a:spLocks noChangeArrowheads="1"/>
          </p:cNvSpPr>
          <p:nvPr/>
        </p:nvSpPr>
        <p:spPr bwMode="auto">
          <a:xfrm>
            <a:off x="914400" y="5473700"/>
            <a:ext cx="4495800" cy="646113"/>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a:solidFill>
                  <a:srgbClr val="009900"/>
                </a:solidFill>
                <a:latin typeface="Comic Sans MS" pitchFamily="66" charset="0"/>
              </a:rPr>
              <a:t>Even logicians are bothered by this – as are aliens, who </a:t>
            </a:r>
            <a:r>
              <a:rPr lang="en-US" altLang="en-US" sz="1800" b="1" i="1">
                <a:solidFill>
                  <a:srgbClr val="009900"/>
                </a:solidFill>
                <a:latin typeface="Comic Sans MS" pitchFamily="66" charset="0"/>
              </a:rPr>
              <a:t>really </a:t>
            </a:r>
            <a:r>
              <a:rPr lang="en-US" altLang="en-US" sz="1800">
                <a:solidFill>
                  <a:srgbClr val="009900"/>
                </a:solidFill>
                <a:latin typeface="Comic Sans MS" pitchFamily="66" charset="0"/>
              </a:rPr>
              <a:t>rule the universe.</a:t>
            </a:r>
          </a:p>
        </p:txBody>
      </p:sp>
      <p:grpSp>
        <p:nvGrpSpPr>
          <p:cNvPr id="33813" name="Group 1047"/>
          <p:cNvGrpSpPr>
            <a:grpSpLocks/>
          </p:cNvGrpSpPr>
          <p:nvPr>
            <p:custDataLst>
              <p:tags r:id="rId1"/>
            </p:custDataLst>
          </p:nvPr>
        </p:nvGrpSpPr>
        <p:grpSpPr bwMode="auto">
          <a:xfrm>
            <a:off x="585788" y="5907088"/>
            <a:ext cx="430212" cy="542925"/>
            <a:chOff x="2928" y="1051"/>
            <a:chExt cx="840" cy="957"/>
          </a:xfrm>
        </p:grpSpPr>
        <p:sp>
          <p:nvSpPr>
            <p:cNvPr id="33819" name="Freeform 1048"/>
            <p:cNvSpPr>
              <a:spLocks/>
            </p:cNvSpPr>
            <p:nvPr>
              <p:custDataLst>
                <p:tags r:id="rId2"/>
              </p:custDataLst>
            </p:nvPr>
          </p:nvSpPr>
          <p:spPr bwMode="auto">
            <a:xfrm>
              <a:off x="2928" y="1759"/>
              <a:ext cx="810" cy="249"/>
            </a:xfrm>
            <a:custGeom>
              <a:avLst/>
              <a:gdLst>
                <a:gd name="T0" fmla="*/ 2 w 1048"/>
                <a:gd name="T1" fmla="*/ 21 h 250"/>
                <a:gd name="T2" fmla="*/ 4 w 1048"/>
                <a:gd name="T3" fmla="*/ 83 h 250"/>
                <a:gd name="T4" fmla="*/ 4 w 1048"/>
                <a:gd name="T5" fmla="*/ 111 h 250"/>
                <a:gd name="T6" fmla="*/ 5 w 1048"/>
                <a:gd name="T7" fmla="*/ 125 h 250"/>
                <a:gd name="T8" fmla="*/ 5 w 1048"/>
                <a:gd name="T9" fmla="*/ 158 h 250"/>
                <a:gd name="T10" fmla="*/ 3 w 1048"/>
                <a:gd name="T11" fmla="*/ 227 h 250"/>
                <a:gd name="T12" fmla="*/ 2 w 1048"/>
                <a:gd name="T13" fmla="*/ 207 h 250"/>
                <a:gd name="T14" fmla="*/ 0 w 1048"/>
                <a:gd name="T15" fmla="*/ 186 h 250"/>
                <a:gd name="T16" fmla="*/ 2 w 1048"/>
                <a:gd name="T17" fmla="*/ 152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3820"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3821"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3822"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3823"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3824"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3825"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3826"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3827"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33828"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3829"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3830"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3831"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3814" name="Rectangle 59"/>
          <p:cNvSpPr>
            <a:spLocks noChangeArrowheads="1"/>
          </p:cNvSpPr>
          <p:nvPr/>
        </p:nvSpPr>
        <p:spPr bwMode="auto">
          <a:xfrm rot="1148056">
            <a:off x="3705225" y="4832350"/>
            <a:ext cx="3149600" cy="461963"/>
          </a:xfrm>
          <a:prstGeom prst="rect">
            <a:avLst/>
          </a:prstGeom>
          <a:solidFill>
            <a:schemeClr val="bg1"/>
          </a:solidFill>
          <a:ln w="9525">
            <a:solidFill>
              <a:srgbClr val="009900"/>
            </a:solidFill>
            <a:miter lim="800000"/>
            <a:headEnd/>
            <a:tailEnd/>
          </a:ln>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a:solidFill>
                  <a:srgbClr val="009900"/>
                </a:solidFill>
              </a:rPr>
              <a:t>See Curry's Paradox...</a:t>
            </a:r>
          </a:p>
        </p:txBody>
      </p:sp>
      <p:sp>
        <p:nvSpPr>
          <p:cNvPr id="33815" name="Rectangle 9"/>
          <p:cNvSpPr>
            <a:spLocks noChangeArrowheads="1"/>
          </p:cNvSpPr>
          <p:nvPr/>
        </p:nvSpPr>
        <p:spPr bwMode="auto">
          <a:xfrm>
            <a:off x="304800" y="528638"/>
            <a:ext cx="85201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b="1">
                <a:latin typeface="Cambria" pitchFamily="18" charset="0"/>
              </a:rPr>
              <a:t>If this sentence is true, then penguins rule the universe.</a:t>
            </a:r>
          </a:p>
        </p:txBody>
      </p:sp>
      <p:pic>
        <p:nvPicPr>
          <p:cNvPr id="31801" name="Picture 57"/>
          <p:cNvPicPr>
            <a:picLocks noChangeAspect="1" noChangeArrowheads="1"/>
          </p:cNvPicPr>
          <p:nvPr/>
        </p:nvPicPr>
        <p:blipFill>
          <a:blip r:embed="rId16"/>
          <a:srcRect/>
          <a:stretch>
            <a:fillRect/>
          </a:stretch>
        </p:blipFill>
        <p:spPr bwMode="auto">
          <a:xfrm>
            <a:off x="2168525" y="1944688"/>
            <a:ext cx="1216025"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817" name="Rectangle 1"/>
          <p:cNvSpPr>
            <a:spLocks noChangeArrowheads="1"/>
          </p:cNvSpPr>
          <p:nvPr/>
        </p:nvSpPr>
        <p:spPr bwMode="auto">
          <a:xfrm>
            <a:off x="1001713" y="1730375"/>
            <a:ext cx="2039937"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200" b="1">
                <a:solidFill>
                  <a:srgbClr val="009900"/>
                </a:solidFill>
                <a:latin typeface="Cambria" pitchFamily="18" charset="0"/>
              </a:rPr>
              <a:t>I don't see a paradox here!</a:t>
            </a:r>
            <a:endParaRPr lang="en-US" altLang="en-US" sz="1200">
              <a:latin typeface="Cambria" pitchFamily="18" charset="0"/>
            </a:endParaRPr>
          </a:p>
        </p:txBody>
      </p:sp>
      <mc:AlternateContent xmlns:mc="http://schemas.openxmlformats.org/markup-compatibility/2006">
        <mc:Choice xmlns:p14="http://schemas.microsoft.com/office/powerpoint/2010/main" Requires="p14">
          <p:contentPart p14:bwMode="auto" r:id="rId17">
            <p14:nvContentPartPr>
              <p14:cNvPr id="2" name="Ink 1"/>
              <p14:cNvContentPartPr/>
              <p14:nvPr/>
            </p14:nvContentPartPr>
            <p14:xfrm>
              <a:off x="1009080" y="285840"/>
              <a:ext cx="7295760" cy="4849200"/>
            </p14:xfrm>
          </p:contentPart>
        </mc:Choice>
        <mc:Fallback>
          <p:pic>
            <p:nvPicPr>
              <p:cNvPr id="2" name="Ink 1"/>
              <p:cNvPicPr/>
              <p:nvPr/>
            </p:nvPicPr>
            <p:blipFill>
              <a:blip r:embed="rId18"/>
              <a:stretch>
                <a:fillRect/>
              </a:stretch>
            </p:blipFill>
            <p:spPr>
              <a:xfrm>
                <a:off x="999720" y="276480"/>
                <a:ext cx="7314480" cy="4867920"/>
              </a:xfrm>
              <a:prstGeom prst="rect">
                <a:avLst/>
              </a:prstGeom>
            </p:spPr>
          </p:pic>
        </mc:Fallback>
      </mc:AlternateContent>
    </p:spTree>
    <p:extLst>
      <p:ext uri="{BB962C8B-B14F-4D97-AF65-F5344CB8AC3E}">
        <p14:creationId xmlns:p14="http://schemas.microsoft.com/office/powerpoint/2010/main" val="27728047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8"/>
          <p:cNvSpPr txBox="1">
            <a:spLocks noChangeArrowheads="1"/>
          </p:cNvSpPr>
          <p:nvPr/>
        </p:nvSpPr>
        <p:spPr bwMode="auto">
          <a:xfrm>
            <a:off x="5943600" y="2438400"/>
            <a:ext cx="2590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mtClean="0">
                <a:solidFill>
                  <a:srgbClr val="000000"/>
                </a:solidFill>
                <a:latin typeface="Times" pitchFamily="-112" charset="0"/>
              </a:rPr>
              <a:t>Try ESC-x dunnet within emacs…</a:t>
            </a:r>
          </a:p>
        </p:txBody>
      </p:sp>
      <p:pic>
        <p:nvPicPr>
          <p:cNvPr id="39938" name="Picture 10"/>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81000" y="185738"/>
            <a:ext cx="8382000" cy="644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11"/>
          <p:cNvSpPr>
            <a:spLocks noChangeArrowheads="1"/>
          </p:cNvSpPr>
          <p:nvPr/>
        </p:nvSpPr>
        <p:spPr bwMode="auto">
          <a:xfrm>
            <a:off x="7211173" y="5723864"/>
            <a:ext cx="1409745" cy="584775"/>
          </a:xfrm>
          <a:prstGeom prst="rect">
            <a:avLst/>
          </a:prstGeom>
          <a:solidFill>
            <a:schemeClr val="bg1"/>
          </a:solidFill>
          <a:ln>
            <a:solidFill>
              <a:schemeClr val="bg1">
                <a:lumMod val="65000"/>
              </a:schemeClr>
            </a:solidFill>
          </a:ln>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3200" dirty="0" smtClean="0">
                <a:solidFill>
                  <a:srgbClr val="000000"/>
                </a:solidFill>
                <a:latin typeface="Cambria" panose="02040503050406030204" pitchFamily="18" charset="0"/>
              </a:rPr>
              <a:t>At last!</a:t>
            </a:r>
          </a:p>
        </p:txBody>
      </p:sp>
      <p:grpSp>
        <p:nvGrpSpPr>
          <p:cNvPr id="5" name="Group 1047"/>
          <p:cNvGrpSpPr>
            <a:grpSpLocks/>
          </p:cNvGrpSpPr>
          <p:nvPr>
            <p:custDataLst>
              <p:tags r:id="rId1"/>
            </p:custDataLst>
          </p:nvPr>
        </p:nvGrpSpPr>
        <p:grpSpPr bwMode="auto">
          <a:xfrm>
            <a:off x="8620918" y="6201416"/>
            <a:ext cx="430213" cy="542925"/>
            <a:chOff x="2928" y="1051"/>
            <a:chExt cx="840" cy="957"/>
          </a:xfrm>
        </p:grpSpPr>
        <p:sp>
          <p:nvSpPr>
            <p:cNvPr id="6" name="Freeform 1048"/>
            <p:cNvSpPr>
              <a:spLocks/>
            </p:cNvSpPr>
            <p:nvPr>
              <p:custDataLst>
                <p:tags r:id="rId2"/>
              </p:custDataLst>
            </p:nvPr>
          </p:nvSpPr>
          <p:spPr bwMode="auto">
            <a:xfrm>
              <a:off x="2928" y="1759"/>
              <a:ext cx="810" cy="249"/>
            </a:xfrm>
            <a:custGeom>
              <a:avLst/>
              <a:gdLst>
                <a:gd name="T0" fmla="*/ 9 w 1048"/>
                <a:gd name="T1" fmla="*/ 21 h 250"/>
                <a:gd name="T2" fmla="*/ 15 w 1048"/>
                <a:gd name="T3" fmla="*/ 83 h 250"/>
                <a:gd name="T4" fmla="*/ 15 w 1048"/>
                <a:gd name="T5" fmla="*/ 111 h 250"/>
                <a:gd name="T6" fmla="*/ 17 w 1048"/>
                <a:gd name="T7" fmla="*/ 125 h 250"/>
                <a:gd name="T8" fmla="*/ 17 w 1048"/>
                <a:gd name="T9" fmla="*/ 163 h 250"/>
                <a:gd name="T10" fmla="*/ 12 w 1048"/>
                <a:gd name="T11" fmla="*/ 232 h 250"/>
                <a:gd name="T12" fmla="*/ 2 w 1048"/>
                <a:gd name="T13" fmla="*/ 212 h 250"/>
                <a:gd name="T14" fmla="*/ 0 w 1048"/>
                <a:gd name="T15" fmla="*/ 191 h 250"/>
                <a:gd name="T16" fmla="*/ 2 w 1048"/>
                <a:gd name="T17" fmla="*/ 157 h 250"/>
                <a:gd name="T18" fmla="*/ 2 w 1048"/>
                <a:gd name="T19" fmla="*/ 125 h 250"/>
                <a:gd name="T20" fmla="*/ 3 w 1048"/>
                <a:gd name="T21" fmla="*/ 76 h 250"/>
                <a:gd name="T22" fmla="*/ 5 w 1048"/>
                <a:gd name="T23" fmla="*/ 55 h 250"/>
                <a:gd name="T24" fmla="*/ 5 w 1048"/>
                <a:gd name="T25" fmla="*/ 28 h 250"/>
                <a:gd name="T26" fmla="*/ 6 w 1048"/>
                <a:gd name="T27" fmla="*/ 14 h 250"/>
                <a:gd name="T28" fmla="*/ 8 w 1048"/>
                <a:gd name="T29" fmla="*/ 28 h 250"/>
                <a:gd name="T30" fmla="*/ 9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sz="2400" smtClean="0">
                <a:solidFill>
                  <a:srgbClr val="000000"/>
                </a:solidFill>
                <a:ea typeface="ＭＳ Ｐゴシック" pitchFamily="34" charset="-128"/>
              </a:endParaRPr>
            </a:p>
          </p:txBody>
        </p:sp>
        <p:sp>
          <p:nvSpPr>
            <p:cNvPr id="7"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8"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9"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10"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11"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12"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13"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14"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15"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sz="2400" smtClean="0">
                <a:solidFill>
                  <a:srgbClr val="000000"/>
                </a:solidFill>
                <a:ea typeface="ＭＳ Ｐゴシック" pitchFamily="34" charset="-128"/>
              </a:endParaRPr>
            </a:p>
          </p:txBody>
        </p:sp>
        <p:sp>
          <p:nvSpPr>
            <p:cNvPr id="16"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sz="2400" smtClean="0">
                <a:solidFill>
                  <a:srgbClr val="000000"/>
                </a:solidFill>
                <a:ea typeface="ＭＳ Ｐゴシック" pitchFamily="34" charset="-128"/>
              </a:endParaRPr>
            </a:p>
          </p:txBody>
        </p:sp>
        <p:sp>
          <p:nvSpPr>
            <p:cNvPr id="17"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sz="2400" smtClean="0">
                <a:solidFill>
                  <a:srgbClr val="000000"/>
                </a:solidFill>
                <a:ea typeface="ＭＳ Ｐゴシック" pitchFamily="34" charset="-128"/>
              </a:endParaRPr>
            </a:p>
          </p:txBody>
        </p:sp>
        <p:sp>
          <p:nvSpPr>
            <p:cNvPr id="18"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sz="2400" smtClean="0">
                <a:solidFill>
                  <a:srgbClr val="000000"/>
                </a:solidFill>
                <a:ea typeface="ＭＳ Ｐゴシック" pitchFamily="34" charset="-128"/>
              </a:endParaRPr>
            </a:p>
          </p:txBody>
        </p:sp>
      </p:grpSp>
    </p:spTree>
    <p:extLst>
      <p:ext uri="{BB962C8B-B14F-4D97-AF65-F5344CB8AC3E}">
        <p14:creationId xmlns:p14="http://schemas.microsoft.com/office/powerpoint/2010/main" val="3391804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993775" y="1600200"/>
            <a:ext cx="2971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a:solidFill>
                  <a:srgbClr val="000000"/>
                </a:solidFill>
              </a:rPr>
              <a:t>Spamventure!</a:t>
            </a:r>
          </a:p>
        </p:txBody>
      </p:sp>
      <p:grpSp>
        <p:nvGrpSpPr>
          <p:cNvPr id="24579" name="Group 3"/>
          <p:cNvGrpSpPr>
            <a:grpSpLocks/>
          </p:cNvGrpSpPr>
          <p:nvPr/>
        </p:nvGrpSpPr>
        <p:grpSpPr bwMode="auto">
          <a:xfrm>
            <a:off x="477838" y="1158875"/>
            <a:ext cx="8218487" cy="180975"/>
            <a:chOff x="295" y="1311"/>
            <a:chExt cx="5177" cy="114"/>
          </a:xfrm>
        </p:grpSpPr>
        <p:sp>
          <p:nvSpPr>
            <p:cNvPr id="24627"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24628"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grpSp>
      <p:sp>
        <p:nvSpPr>
          <p:cNvPr id="24580" name="Text Box 6"/>
          <p:cNvSpPr txBox="1">
            <a:spLocks noChangeArrowheads="1"/>
          </p:cNvSpPr>
          <p:nvPr/>
        </p:nvSpPr>
        <p:spPr bwMode="auto">
          <a:xfrm>
            <a:off x="695325" y="238125"/>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400">
                <a:solidFill>
                  <a:srgbClr val="000000"/>
                </a:solidFill>
              </a:rPr>
              <a:t>An adventure with prolog…</a:t>
            </a:r>
          </a:p>
        </p:txBody>
      </p:sp>
      <p:sp>
        <p:nvSpPr>
          <p:cNvPr id="24581" name="AutoShape 39"/>
          <p:cNvSpPr>
            <a:spLocks noChangeArrowheads="1"/>
          </p:cNvSpPr>
          <p:nvPr/>
        </p:nvSpPr>
        <p:spPr bwMode="auto">
          <a:xfrm>
            <a:off x="771525" y="2473325"/>
            <a:ext cx="1524000" cy="137160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24582" name="AutoShape 43"/>
          <p:cNvSpPr>
            <a:spLocks noChangeArrowheads="1"/>
          </p:cNvSpPr>
          <p:nvPr/>
        </p:nvSpPr>
        <p:spPr bwMode="auto">
          <a:xfrm>
            <a:off x="2828925" y="2473325"/>
            <a:ext cx="1524000" cy="137160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24583" name="AutoShape 44"/>
          <p:cNvSpPr>
            <a:spLocks noChangeArrowheads="1"/>
          </p:cNvSpPr>
          <p:nvPr/>
        </p:nvSpPr>
        <p:spPr bwMode="auto">
          <a:xfrm>
            <a:off x="771525" y="4406900"/>
            <a:ext cx="1524000" cy="137160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24584" name="AutoShape 45"/>
          <p:cNvSpPr>
            <a:spLocks noChangeArrowheads="1"/>
          </p:cNvSpPr>
          <p:nvPr/>
        </p:nvSpPr>
        <p:spPr bwMode="auto">
          <a:xfrm>
            <a:off x="2828925" y="4406900"/>
            <a:ext cx="1524000" cy="137160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24585" name="Line 46"/>
          <p:cNvSpPr>
            <a:spLocks noChangeShapeType="1"/>
          </p:cNvSpPr>
          <p:nvPr/>
        </p:nvSpPr>
        <p:spPr bwMode="auto">
          <a:xfrm>
            <a:off x="2335213" y="3463925"/>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586" name="Line 47"/>
          <p:cNvSpPr>
            <a:spLocks noChangeShapeType="1"/>
          </p:cNvSpPr>
          <p:nvPr/>
        </p:nvSpPr>
        <p:spPr bwMode="auto">
          <a:xfrm flipH="1">
            <a:off x="2335213" y="3060700"/>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587" name="Line 48"/>
          <p:cNvSpPr>
            <a:spLocks noChangeShapeType="1"/>
          </p:cNvSpPr>
          <p:nvPr/>
        </p:nvSpPr>
        <p:spPr bwMode="auto">
          <a:xfrm rot="16200000" flipH="1">
            <a:off x="3143250" y="4122738"/>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588" name="Line 49"/>
          <p:cNvSpPr>
            <a:spLocks noChangeShapeType="1"/>
          </p:cNvSpPr>
          <p:nvPr/>
        </p:nvSpPr>
        <p:spPr bwMode="auto">
          <a:xfrm rot="5400000" flipH="1" flipV="1">
            <a:off x="3600450" y="4122738"/>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589" name="Line 50"/>
          <p:cNvSpPr>
            <a:spLocks noChangeShapeType="1"/>
          </p:cNvSpPr>
          <p:nvPr/>
        </p:nvSpPr>
        <p:spPr bwMode="auto">
          <a:xfrm rot="16200000" flipH="1">
            <a:off x="1046163" y="4122738"/>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590" name="Line 51"/>
          <p:cNvSpPr>
            <a:spLocks noChangeShapeType="1"/>
          </p:cNvSpPr>
          <p:nvPr/>
        </p:nvSpPr>
        <p:spPr bwMode="auto">
          <a:xfrm rot="5400000" flipH="1" flipV="1">
            <a:off x="1503363" y="4122738"/>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591" name="Line 52"/>
          <p:cNvSpPr>
            <a:spLocks noChangeShapeType="1"/>
          </p:cNvSpPr>
          <p:nvPr/>
        </p:nvSpPr>
        <p:spPr bwMode="auto">
          <a:xfrm>
            <a:off x="2335213" y="5321300"/>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592" name="Line 53"/>
          <p:cNvSpPr>
            <a:spLocks noChangeShapeType="1"/>
          </p:cNvSpPr>
          <p:nvPr/>
        </p:nvSpPr>
        <p:spPr bwMode="auto">
          <a:xfrm flipH="1">
            <a:off x="2335213" y="4911725"/>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593" name="Text Box 54"/>
          <p:cNvSpPr txBox="1">
            <a:spLocks noChangeArrowheads="1"/>
          </p:cNvSpPr>
          <p:nvPr/>
        </p:nvSpPr>
        <p:spPr bwMode="auto">
          <a:xfrm>
            <a:off x="2447925" y="5292725"/>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000FF"/>
                </a:solidFill>
                <a:latin typeface="Courier New" pitchFamily="49" charset="0"/>
              </a:rPr>
              <a:t>west_dorm</a:t>
            </a:r>
          </a:p>
        </p:txBody>
      </p:sp>
      <p:sp>
        <p:nvSpPr>
          <p:cNvPr id="24594" name="Text Box 55"/>
          <p:cNvSpPr txBox="1">
            <a:spLocks noChangeArrowheads="1"/>
          </p:cNvSpPr>
          <p:nvPr/>
        </p:nvSpPr>
        <p:spPr bwMode="auto">
          <a:xfrm>
            <a:off x="390525" y="5292725"/>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000FF"/>
                </a:solidFill>
                <a:latin typeface="Courier New" pitchFamily="49" charset="0"/>
              </a:rPr>
              <a:t>jacobs</a:t>
            </a:r>
          </a:p>
        </p:txBody>
      </p:sp>
      <p:sp>
        <p:nvSpPr>
          <p:cNvPr id="24595" name="Text Box 56"/>
          <p:cNvSpPr txBox="1">
            <a:spLocks noChangeArrowheads="1"/>
          </p:cNvSpPr>
          <p:nvPr/>
        </p:nvSpPr>
        <p:spPr bwMode="auto">
          <a:xfrm>
            <a:off x="2447925" y="3311525"/>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000FF"/>
                </a:solidFill>
                <a:latin typeface="Courier New" pitchFamily="49" charset="0"/>
              </a:rPr>
              <a:t>platt</a:t>
            </a:r>
          </a:p>
        </p:txBody>
      </p:sp>
      <p:sp>
        <p:nvSpPr>
          <p:cNvPr id="24596" name="Text Box 57"/>
          <p:cNvSpPr txBox="1">
            <a:spLocks noChangeArrowheads="1"/>
          </p:cNvSpPr>
          <p:nvPr/>
        </p:nvSpPr>
        <p:spPr bwMode="auto">
          <a:xfrm>
            <a:off x="390525" y="3311525"/>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000FF"/>
                </a:solidFill>
                <a:latin typeface="Courier New" pitchFamily="49" charset="0"/>
              </a:rPr>
              <a:t>parsons</a:t>
            </a:r>
          </a:p>
        </p:txBody>
      </p:sp>
      <p:sp>
        <p:nvSpPr>
          <p:cNvPr id="24597" name="Text Box 58"/>
          <p:cNvSpPr txBox="1">
            <a:spLocks noChangeArrowheads="1"/>
          </p:cNvSpPr>
          <p:nvPr/>
        </p:nvSpPr>
        <p:spPr bwMode="auto">
          <a:xfrm>
            <a:off x="847725" y="4530725"/>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solidFill>
                  <a:srgbClr val="980236"/>
                </a:solidFill>
                <a:latin typeface="Courier New" pitchFamily="49" charset="0"/>
              </a:rPr>
              <a:t>key</a:t>
            </a:r>
          </a:p>
        </p:txBody>
      </p:sp>
      <p:sp>
        <p:nvSpPr>
          <p:cNvPr id="24598" name="Text Box 59"/>
          <p:cNvSpPr txBox="1">
            <a:spLocks noChangeArrowheads="1"/>
          </p:cNvSpPr>
          <p:nvPr/>
        </p:nvSpPr>
        <p:spPr bwMode="auto">
          <a:xfrm>
            <a:off x="2905125" y="4530725"/>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solidFill>
                  <a:srgbClr val="980236"/>
                </a:solidFill>
                <a:latin typeface="Courier New" pitchFamily="49" charset="0"/>
              </a:rPr>
              <a:t>spam</a:t>
            </a:r>
          </a:p>
        </p:txBody>
      </p:sp>
      <p:sp>
        <p:nvSpPr>
          <p:cNvPr id="24599" name="Rectangle 60"/>
          <p:cNvSpPr>
            <a:spLocks noChangeArrowheads="1"/>
          </p:cNvSpPr>
          <p:nvPr/>
        </p:nvSpPr>
        <p:spPr bwMode="auto">
          <a:xfrm>
            <a:off x="1685925" y="4073525"/>
            <a:ext cx="508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000" b="1">
                <a:solidFill>
                  <a:srgbClr val="000000"/>
                </a:solidFill>
                <a:latin typeface="Arial" pitchFamily="34" charset="0"/>
              </a:rPr>
              <a:t>north</a:t>
            </a:r>
            <a:endParaRPr lang="en-US" altLang="en-US" sz="1200" b="1">
              <a:solidFill>
                <a:srgbClr val="000000"/>
              </a:solidFill>
              <a:latin typeface="Courier New" pitchFamily="49" charset="0"/>
            </a:endParaRPr>
          </a:p>
        </p:txBody>
      </p:sp>
      <p:sp>
        <p:nvSpPr>
          <p:cNvPr id="24600" name="Rectangle 74"/>
          <p:cNvSpPr>
            <a:spLocks noChangeArrowheads="1"/>
          </p:cNvSpPr>
          <p:nvPr/>
        </p:nvSpPr>
        <p:spPr bwMode="auto">
          <a:xfrm>
            <a:off x="798513" y="3949700"/>
            <a:ext cx="530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000" b="1">
                <a:solidFill>
                  <a:srgbClr val="000000"/>
                </a:solidFill>
                <a:latin typeface="Arial" pitchFamily="34" charset="0"/>
              </a:rPr>
              <a:t>south</a:t>
            </a:r>
            <a:endParaRPr lang="en-US" altLang="en-US" sz="1200" b="1">
              <a:solidFill>
                <a:srgbClr val="000000"/>
              </a:solidFill>
              <a:latin typeface="Courier New" pitchFamily="49" charset="0"/>
            </a:endParaRPr>
          </a:p>
        </p:txBody>
      </p:sp>
      <p:sp>
        <p:nvSpPr>
          <p:cNvPr id="24601" name="Rectangle 75"/>
          <p:cNvSpPr>
            <a:spLocks noChangeArrowheads="1"/>
          </p:cNvSpPr>
          <p:nvPr/>
        </p:nvSpPr>
        <p:spPr bwMode="auto">
          <a:xfrm>
            <a:off x="3771900" y="4083050"/>
            <a:ext cx="508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000" b="1">
                <a:solidFill>
                  <a:srgbClr val="000000"/>
                </a:solidFill>
                <a:latin typeface="Arial" pitchFamily="34" charset="0"/>
              </a:rPr>
              <a:t>north</a:t>
            </a:r>
            <a:endParaRPr lang="en-US" altLang="en-US" sz="1200" b="1">
              <a:solidFill>
                <a:srgbClr val="000000"/>
              </a:solidFill>
              <a:latin typeface="Courier New" pitchFamily="49" charset="0"/>
            </a:endParaRPr>
          </a:p>
        </p:txBody>
      </p:sp>
      <p:sp>
        <p:nvSpPr>
          <p:cNvPr id="24602" name="Rectangle 76"/>
          <p:cNvSpPr>
            <a:spLocks noChangeArrowheads="1"/>
          </p:cNvSpPr>
          <p:nvPr/>
        </p:nvSpPr>
        <p:spPr bwMode="auto">
          <a:xfrm>
            <a:off x="2884488" y="3959225"/>
            <a:ext cx="530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000" b="1">
                <a:solidFill>
                  <a:srgbClr val="000000"/>
                </a:solidFill>
                <a:latin typeface="Arial" pitchFamily="34" charset="0"/>
              </a:rPr>
              <a:t>south</a:t>
            </a:r>
            <a:endParaRPr lang="en-US" altLang="en-US" sz="1200" b="1">
              <a:solidFill>
                <a:srgbClr val="000000"/>
              </a:solidFill>
              <a:latin typeface="Courier New" pitchFamily="49" charset="0"/>
            </a:endParaRPr>
          </a:p>
        </p:txBody>
      </p:sp>
      <p:sp>
        <p:nvSpPr>
          <p:cNvPr id="24603" name="Rectangle 77"/>
          <p:cNvSpPr>
            <a:spLocks noChangeArrowheads="1"/>
          </p:cNvSpPr>
          <p:nvPr/>
        </p:nvSpPr>
        <p:spPr bwMode="auto">
          <a:xfrm>
            <a:off x="2257425" y="3444875"/>
            <a:ext cx="438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000" b="1">
                <a:solidFill>
                  <a:srgbClr val="000000"/>
                </a:solidFill>
                <a:latin typeface="Arial" pitchFamily="34" charset="0"/>
              </a:rPr>
              <a:t>east</a:t>
            </a:r>
            <a:endParaRPr lang="en-US" altLang="en-US" sz="1200" b="1">
              <a:solidFill>
                <a:srgbClr val="000000"/>
              </a:solidFill>
              <a:latin typeface="Courier New" pitchFamily="49" charset="0"/>
            </a:endParaRPr>
          </a:p>
        </p:txBody>
      </p:sp>
      <p:sp>
        <p:nvSpPr>
          <p:cNvPr id="24604" name="Rectangle 78"/>
          <p:cNvSpPr>
            <a:spLocks noChangeArrowheads="1"/>
          </p:cNvSpPr>
          <p:nvPr/>
        </p:nvSpPr>
        <p:spPr bwMode="auto">
          <a:xfrm>
            <a:off x="2411413" y="2835275"/>
            <a:ext cx="466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000" b="1">
                <a:solidFill>
                  <a:srgbClr val="000000"/>
                </a:solidFill>
                <a:latin typeface="Arial" pitchFamily="34" charset="0"/>
              </a:rPr>
              <a:t>west</a:t>
            </a:r>
            <a:endParaRPr lang="en-US" altLang="en-US" sz="1200" b="1">
              <a:solidFill>
                <a:srgbClr val="000000"/>
              </a:solidFill>
              <a:latin typeface="Courier New" pitchFamily="49" charset="0"/>
            </a:endParaRPr>
          </a:p>
        </p:txBody>
      </p:sp>
      <p:sp>
        <p:nvSpPr>
          <p:cNvPr id="24605" name="Rectangle 79"/>
          <p:cNvSpPr>
            <a:spLocks noChangeArrowheads="1"/>
          </p:cNvSpPr>
          <p:nvPr/>
        </p:nvSpPr>
        <p:spPr bwMode="auto">
          <a:xfrm>
            <a:off x="2255838" y="5292725"/>
            <a:ext cx="438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000" b="1">
                <a:solidFill>
                  <a:srgbClr val="000000"/>
                </a:solidFill>
                <a:latin typeface="Arial" pitchFamily="34" charset="0"/>
              </a:rPr>
              <a:t>east</a:t>
            </a:r>
            <a:endParaRPr lang="en-US" altLang="en-US" sz="1200" b="1">
              <a:solidFill>
                <a:srgbClr val="000000"/>
              </a:solidFill>
              <a:latin typeface="Courier New" pitchFamily="49" charset="0"/>
            </a:endParaRPr>
          </a:p>
        </p:txBody>
      </p:sp>
      <p:sp>
        <p:nvSpPr>
          <p:cNvPr id="24606" name="Rectangle 80"/>
          <p:cNvSpPr>
            <a:spLocks noChangeArrowheads="1"/>
          </p:cNvSpPr>
          <p:nvPr/>
        </p:nvSpPr>
        <p:spPr bwMode="auto">
          <a:xfrm>
            <a:off x="2298700" y="4683125"/>
            <a:ext cx="466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000" b="1">
                <a:solidFill>
                  <a:srgbClr val="000000"/>
                </a:solidFill>
                <a:latin typeface="Arial" pitchFamily="34" charset="0"/>
              </a:rPr>
              <a:t>west</a:t>
            </a:r>
            <a:endParaRPr lang="en-US" altLang="en-US" sz="1200" b="1">
              <a:solidFill>
                <a:srgbClr val="000000"/>
              </a:solidFill>
              <a:latin typeface="Courier New" pitchFamily="49" charset="0"/>
            </a:endParaRPr>
          </a:p>
        </p:txBody>
      </p:sp>
      <p:sp>
        <p:nvSpPr>
          <p:cNvPr id="24607" name="Text Box 81"/>
          <p:cNvSpPr txBox="1">
            <a:spLocks noChangeArrowheads="1"/>
          </p:cNvSpPr>
          <p:nvPr/>
        </p:nvSpPr>
        <p:spPr bwMode="auto">
          <a:xfrm>
            <a:off x="5334000" y="23622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latin typeface="Times" pitchFamily="1" charset="0"/>
            </a:endParaRPr>
          </a:p>
        </p:txBody>
      </p:sp>
      <p:sp>
        <p:nvSpPr>
          <p:cNvPr id="24608" name="Text Box 82"/>
          <p:cNvSpPr txBox="1">
            <a:spLocks noChangeArrowheads="1"/>
          </p:cNvSpPr>
          <p:nvPr/>
        </p:nvSpPr>
        <p:spPr bwMode="auto">
          <a:xfrm>
            <a:off x="5334000" y="1600200"/>
            <a:ext cx="2971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a:solidFill>
                  <a:srgbClr val="000000"/>
                </a:solidFill>
              </a:rPr>
              <a:t>To be added</a:t>
            </a:r>
          </a:p>
        </p:txBody>
      </p:sp>
      <p:sp>
        <p:nvSpPr>
          <p:cNvPr id="24609" name="Text Box 83"/>
          <p:cNvSpPr txBox="1">
            <a:spLocks noChangeArrowheads="1"/>
          </p:cNvSpPr>
          <p:nvPr/>
        </p:nvSpPr>
        <p:spPr bwMode="auto">
          <a:xfrm>
            <a:off x="5316538" y="2400300"/>
            <a:ext cx="3276600"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buFontTx/>
              <a:buChar char="•"/>
            </a:pPr>
            <a:r>
              <a:rPr lang="en-US" altLang="en-US" sz="1800">
                <a:solidFill>
                  <a:srgbClr val="000000"/>
                </a:solidFill>
              </a:rPr>
              <a:t> a goal + instructions</a:t>
            </a:r>
          </a:p>
          <a:p>
            <a:pPr>
              <a:buFontTx/>
              <a:buChar char="•"/>
            </a:pPr>
            <a:r>
              <a:rPr lang="en-US" altLang="en-US" sz="1800">
                <a:solidFill>
                  <a:srgbClr val="000000"/>
                </a:solidFill>
              </a:rPr>
              <a:t> at least 6 locations</a:t>
            </a:r>
          </a:p>
          <a:p>
            <a:pPr>
              <a:buFontTx/>
              <a:buChar char="•"/>
            </a:pPr>
            <a:r>
              <a:rPr lang="en-US" altLang="en-US" sz="1800">
                <a:solidFill>
                  <a:srgbClr val="000000"/>
                </a:solidFill>
              </a:rPr>
              <a:t> at least 4 items</a:t>
            </a:r>
          </a:p>
          <a:p>
            <a:pPr>
              <a:buFontTx/>
              <a:buChar char="•"/>
            </a:pPr>
            <a:r>
              <a:rPr lang="en-US" altLang="en-US" sz="1800">
                <a:solidFill>
                  <a:srgbClr val="000000"/>
                </a:solidFill>
              </a:rPr>
              <a:t> needing to use an item</a:t>
            </a:r>
          </a:p>
          <a:p>
            <a:pPr>
              <a:buFontTx/>
              <a:buChar char="•"/>
            </a:pPr>
            <a:r>
              <a:rPr lang="en-US" altLang="en-US" sz="1800">
                <a:solidFill>
                  <a:srgbClr val="000000"/>
                </a:solidFill>
              </a:rPr>
              <a:t> fix item descriptions</a:t>
            </a:r>
          </a:p>
          <a:p>
            <a:pPr>
              <a:buFontTx/>
              <a:buChar char="•"/>
            </a:pPr>
            <a:r>
              <a:rPr lang="en-US" altLang="en-US" sz="1800">
                <a:solidFill>
                  <a:srgbClr val="000000"/>
                </a:solidFill>
              </a:rPr>
              <a:t> </a:t>
            </a:r>
            <a:r>
              <a:rPr lang="en-US" altLang="en-US" sz="1800" b="1">
                <a:solidFill>
                  <a:srgbClr val="000000"/>
                </a:solidFill>
              </a:rPr>
              <a:t>inventory.</a:t>
            </a:r>
            <a:endParaRPr lang="en-US" altLang="en-US" sz="1800">
              <a:solidFill>
                <a:srgbClr val="000000"/>
              </a:solidFill>
            </a:endParaRPr>
          </a:p>
          <a:p>
            <a:pPr>
              <a:buFontTx/>
              <a:buChar char="•"/>
            </a:pPr>
            <a:r>
              <a:rPr lang="en-US" altLang="en-US" sz="1800">
                <a:solidFill>
                  <a:srgbClr val="000000"/>
                </a:solidFill>
              </a:rPr>
              <a:t> </a:t>
            </a:r>
            <a:r>
              <a:rPr lang="en-US" altLang="en-US" sz="1800" b="1">
                <a:solidFill>
                  <a:srgbClr val="000000"/>
                </a:solidFill>
              </a:rPr>
              <a:t>drop </a:t>
            </a:r>
            <a:r>
              <a:rPr lang="en-US" altLang="en-US" sz="1800">
                <a:solidFill>
                  <a:srgbClr val="000000"/>
                </a:solidFill>
              </a:rPr>
              <a:t>(like </a:t>
            </a:r>
            <a:r>
              <a:rPr lang="en-US" altLang="en-US" sz="1800" b="1">
                <a:solidFill>
                  <a:srgbClr val="000000"/>
                </a:solidFill>
              </a:rPr>
              <a:t>take</a:t>
            </a:r>
            <a:r>
              <a:rPr lang="en-US" altLang="en-US" sz="1800">
                <a:solidFill>
                  <a:srgbClr val="000000"/>
                </a:solidFill>
              </a:rPr>
              <a:t>)</a:t>
            </a:r>
          </a:p>
          <a:p>
            <a:pPr>
              <a:buFontTx/>
              <a:buChar char="•"/>
            </a:pPr>
            <a:r>
              <a:rPr lang="en-US" altLang="en-US" sz="1800">
                <a:solidFill>
                  <a:srgbClr val="000000"/>
                </a:solidFill>
              </a:rPr>
              <a:t> no more than 2 items </a:t>
            </a:r>
            <a:r>
              <a:rPr lang="en-US" altLang="en-US" sz="1800" b="1">
                <a:solidFill>
                  <a:srgbClr val="000000"/>
                </a:solidFill>
              </a:rPr>
              <a:t>in_hand</a:t>
            </a:r>
            <a:r>
              <a:rPr lang="en-US" altLang="en-US" sz="1800">
                <a:solidFill>
                  <a:srgbClr val="000000"/>
                </a:solidFill>
              </a:rPr>
              <a:t> </a:t>
            </a:r>
          </a:p>
          <a:p>
            <a:pPr>
              <a:buFontTx/>
              <a:buChar char="•"/>
            </a:pPr>
            <a:r>
              <a:rPr lang="en-US" altLang="en-US" sz="1800">
                <a:solidFill>
                  <a:srgbClr val="000000"/>
                </a:solidFill>
              </a:rPr>
              <a:t> an additional feature</a:t>
            </a:r>
          </a:p>
          <a:p>
            <a:pPr>
              <a:buFontTx/>
              <a:buChar char="•"/>
            </a:pPr>
            <a:r>
              <a:rPr lang="en-US" altLang="en-US" sz="1800">
                <a:solidFill>
                  <a:srgbClr val="000000"/>
                </a:solidFill>
              </a:rPr>
              <a:t> </a:t>
            </a:r>
            <a:r>
              <a:rPr lang="en-US" altLang="en-US" sz="1800" i="1">
                <a:solidFill>
                  <a:srgbClr val="000000"/>
                </a:solidFill>
              </a:rPr>
              <a:t>how to win!</a:t>
            </a:r>
            <a:r>
              <a:rPr lang="en-US" altLang="en-US" sz="1800">
                <a:solidFill>
                  <a:srgbClr val="000000"/>
                </a:solidFill>
              </a:rPr>
              <a:t> </a:t>
            </a:r>
            <a:r>
              <a:rPr lang="en-US" altLang="en-US" sz="1200">
                <a:solidFill>
                  <a:srgbClr val="000000"/>
                </a:solidFill>
              </a:rPr>
              <a:t>(so that we can...)</a:t>
            </a:r>
            <a:endParaRPr lang="en-US" altLang="en-US" sz="1800">
              <a:solidFill>
                <a:srgbClr val="000000"/>
              </a:solidFill>
            </a:endParaRPr>
          </a:p>
        </p:txBody>
      </p:sp>
      <p:sp>
        <p:nvSpPr>
          <p:cNvPr id="24610" name="Text Box 84"/>
          <p:cNvSpPr txBox="1">
            <a:spLocks noChangeArrowheads="1"/>
          </p:cNvSpPr>
          <p:nvPr/>
        </p:nvSpPr>
        <p:spPr bwMode="auto">
          <a:xfrm>
            <a:off x="1517650" y="6034088"/>
            <a:ext cx="1066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980236"/>
                </a:solidFill>
              </a:rPr>
              <a:t>items</a:t>
            </a:r>
          </a:p>
        </p:txBody>
      </p:sp>
      <p:sp>
        <p:nvSpPr>
          <p:cNvPr id="24611" name="Text Box 85"/>
          <p:cNvSpPr txBox="1">
            <a:spLocks noChangeArrowheads="1"/>
          </p:cNvSpPr>
          <p:nvPr/>
        </p:nvSpPr>
        <p:spPr bwMode="auto">
          <a:xfrm>
            <a:off x="2544763" y="60325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000FF"/>
                </a:solidFill>
              </a:rPr>
              <a:t>locations</a:t>
            </a:r>
          </a:p>
        </p:txBody>
      </p:sp>
      <p:grpSp>
        <p:nvGrpSpPr>
          <p:cNvPr id="24612" name="Group 1047"/>
          <p:cNvGrpSpPr>
            <a:grpSpLocks/>
          </p:cNvGrpSpPr>
          <p:nvPr>
            <p:custDataLst>
              <p:tags r:id="rId1"/>
            </p:custDataLst>
          </p:nvPr>
        </p:nvGrpSpPr>
        <p:grpSpPr bwMode="auto">
          <a:xfrm>
            <a:off x="1320800" y="4787900"/>
            <a:ext cx="430213" cy="542925"/>
            <a:chOff x="2928" y="1051"/>
            <a:chExt cx="840" cy="957"/>
          </a:xfrm>
        </p:grpSpPr>
        <p:sp>
          <p:nvSpPr>
            <p:cNvPr id="24614" name="Freeform 1048"/>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4615"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4616"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4617"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4618"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4619"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4620"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4621"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4622"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4623"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4624"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4625"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4626"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24613" name="Straight Arrow Connector 52"/>
          <p:cNvCxnSpPr>
            <a:cxnSpLocks noChangeShapeType="1"/>
          </p:cNvCxnSpPr>
          <p:nvPr/>
        </p:nvCxnSpPr>
        <p:spPr bwMode="auto">
          <a:xfrm>
            <a:off x="6705600" y="4648200"/>
            <a:ext cx="2209800" cy="1588"/>
          </a:xfrm>
          <a:prstGeom prst="straightConnector1">
            <a:avLst/>
          </a:prstGeom>
          <a:noFill/>
          <a:ln w="9525">
            <a:solidFill>
              <a:srgbClr val="0099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230467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ChangeArrowheads="1"/>
          </p:cNvSpPr>
          <p:nvPr/>
        </p:nvSpPr>
        <p:spPr bwMode="auto">
          <a:xfrm>
            <a:off x="1765300" y="344488"/>
            <a:ext cx="543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0"/>
              </a:spcBef>
            </a:pPr>
            <a:r>
              <a:rPr lang="en-US" altLang="en-US">
                <a:solidFill>
                  <a:srgbClr val="000000"/>
                </a:solidFill>
                <a:cs typeface="Times New Roman" pitchFamily="18" charset="0"/>
              </a:rPr>
              <a:t>How to succeed with </a:t>
            </a:r>
            <a:r>
              <a:rPr lang="en-US" altLang="en-US" b="1">
                <a:solidFill>
                  <a:srgbClr val="000000"/>
                </a:solidFill>
                <a:latin typeface="Courier New" pitchFamily="49" charset="0"/>
                <a:cs typeface="Times New Roman" pitchFamily="18" charset="0"/>
              </a:rPr>
              <a:t>fail.</a:t>
            </a:r>
            <a:endParaRPr lang="en-US" altLang="en-US">
              <a:solidFill>
                <a:srgbClr val="000000"/>
              </a:solidFill>
              <a:latin typeface="Times" pitchFamily="1" charset="0"/>
              <a:cs typeface="Times New Roman" pitchFamily="18" charset="0"/>
            </a:endParaRPr>
          </a:p>
        </p:txBody>
      </p:sp>
      <p:sp>
        <p:nvSpPr>
          <p:cNvPr id="27651" name="Text Box 23"/>
          <p:cNvSpPr txBox="1">
            <a:spLocks noChangeArrowheads="1"/>
          </p:cNvSpPr>
          <p:nvPr/>
        </p:nvSpPr>
        <p:spPr bwMode="auto">
          <a:xfrm>
            <a:off x="228600" y="1905000"/>
            <a:ext cx="55626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60000"/>
              </a:lnSpc>
            </a:pPr>
            <a:r>
              <a:rPr lang="en-US" altLang="en-US" sz="1800" b="1">
                <a:solidFill>
                  <a:srgbClr val="0000FF"/>
                </a:solidFill>
                <a:latin typeface="Courier New" pitchFamily="49" charset="0"/>
              </a:rPr>
              <a:t>% Three foo facts!</a:t>
            </a:r>
          </a:p>
          <a:p>
            <a:pPr>
              <a:lnSpc>
                <a:spcPct val="60000"/>
              </a:lnSpc>
            </a:pPr>
            <a:r>
              <a:rPr lang="en-US" altLang="en-US" sz="1800" b="1">
                <a:solidFill>
                  <a:srgbClr val="000000"/>
                </a:solidFill>
                <a:latin typeface="Courier New" pitchFamily="49" charset="0"/>
              </a:rPr>
              <a:t>foo(chris).</a:t>
            </a:r>
          </a:p>
          <a:p>
            <a:pPr>
              <a:lnSpc>
                <a:spcPct val="60000"/>
              </a:lnSpc>
            </a:pPr>
            <a:r>
              <a:rPr lang="en-US" altLang="en-US" sz="1800" b="1">
                <a:solidFill>
                  <a:srgbClr val="000000"/>
                </a:solidFill>
                <a:latin typeface="Courier New" pitchFamily="49" charset="0"/>
              </a:rPr>
              <a:t>foo(taylor).</a:t>
            </a:r>
          </a:p>
          <a:p>
            <a:pPr>
              <a:lnSpc>
                <a:spcPct val="60000"/>
              </a:lnSpc>
            </a:pPr>
            <a:r>
              <a:rPr lang="en-US" altLang="en-US" sz="1800" b="1">
                <a:solidFill>
                  <a:srgbClr val="000000"/>
                </a:solidFill>
                <a:latin typeface="Courier New" pitchFamily="49" charset="0"/>
              </a:rPr>
              <a:t>foo(dave).</a:t>
            </a:r>
            <a:endParaRPr lang="en-US" altLang="en-US" sz="1800" b="1">
              <a:solidFill>
                <a:srgbClr val="0000FF"/>
              </a:solidFill>
              <a:latin typeface="Courier New" pitchFamily="49" charset="0"/>
            </a:endParaRPr>
          </a:p>
          <a:p>
            <a:pPr>
              <a:lnSpc>
                <a:spcPct val="60000"/>
              </a:lnSpc>
            </a:pPr>
            <a:endParaRPr lang="en-US" altLang="en-US" sz="1800" b="1">
              <a:solidFill>
                <a:srgbClr val="0000FF"/>
              </a:solidFill>
              <a:latin typeface="Courier New" pitchFamily="49" charset="0"/>
            </a:endParaRPr>
          </a:p>
          <a:p>
            <a:pPr>
              <a:lnSpc>
                <a:spcPct val="60000"/>
              </a:lnSpc>
            </a:pPr>
            <a:r>
              <a:rPr lang="en-US" altLang="en-US" sz="1800" b="1">
                <a:solidFill>
                  <a:srgbClr val="0000FF"/>
                </a:solidFill>
                <a:latin typeface="Courier New" pitchFamily="49" charset="0"/>
              </a:rPr>
              <a:t>% The 'good' and the 'bad':</a:t>
            </a:r>
          </a:p>
          <a:p>
            <a:pPr>
              <a:lnSpc>
                <a:spcPct val="60000"/>
              </a:lnSpc>
            </a:pPr>
            <a:r>
              <a:rPr lang="en-US" altLang="en-US" sz="1800" b="1">
                <a:solidFill>
                  <a:srgbClr val="000000"/>
                </a:solidFill>
                <a:latin typeface="Courier New" pitchFamily="49" charset="0"/>
              </a:rPr>
              <a:t>bad :-</a:t>
            </a:r>
          </a:p>
          <a:p>
            <a:pPr>
              <a:lnSpc>
                <a:spcPct val="60000"/>
              </a:lnSpc>
            </a:pPr>
            <a:r>
              <a:rPr lang="en-US" altLang="en-US" sz="1800" b="1">
                <a:solidFill>
                  <a:srgbClr val="000000"/>
                </a:solidFill>
                <a:latin typeface="Courier New" pitchFamily="49" charset="0"/>
              </a:rPr>
              <a:t>    foo(X), write(</a:t>
            </a:r>
            <a:r>
              <a:rPr lang="en-US" altLang="en-US" sz="1800" b="1">
                <a:solidFill>
                  <a:srgbClr val="009900"/>
                </a:solidFill>
                <a:latin typeface="Courier New" pitchFamily="49" charset="0"/>
              </a:rPr>
              <a:t>'foo: '</a:t>
            </a:r>
            <a:r>
              <a:rPr lang="en-US" altLang="en-US" sz="1800" b="1">
                <a:solidFill>
                  <a:srgbClr val="000000"/>
                </a:solidFill>
                <a:latin typeface="Courier New" pitchFamily="49" charset="0"/>
              </a:rPr>
              <a:t>), </a:t>
            </a:r>
          </a:p>
          <a:p>
            <a:pPr>
              <a:lnSpc>
                <a:spcPct val="60000"/>
              </a:lnSpc>
            </a:pPr>
            <a:r>
              <a:rPr lang="en-US" altLang="en-US" sz="1800" b="1">
                <a:solidFill>
                  <a:srgbClr val="000000"/>
                </a:solidFill>
                <a:latin typeface="Courier New" pitchFamily="49" charset="0"/>
              </a:rPr>
              <a:t>    write(X), nl.</a:t>
            </a:r>
            <a:endParaRPr lang="en-US" altLang="en-US" sz="1800" b="1">
              <a:solidFill>
                <a:srgbClr val="0000FF"/>
              </a:solidFill>
              <a:latin typeface="Courier New" pitchFamily="49" charset="0"/>
            </a:endParaRPr>
          </a:p>
          <a:p>
            <a:pPr>
              <a:lnSpc>
                <a:spcPct val="60000"/>
              </a:lnSpc>
            </a:pPr>
            <a:endParaRPr lang="en-US" altLang="en-US" sz="1800" b="1">
              <a:solidFill>
                <a:srgbClr val="0000FF"/>
              </a:solidFill>
              <a:latin typeface="Courier New" pitchFamily="49" charset="0"/>
            </a:endParaRPr>
          </a:p>
          <a:p>
            <a:pPr>
              <a:lnSpc>
                <a:spcPct val="60000"/>
              </a:lnSpc>
            </a:pPr>
            <a:r>
              <a:rPr lang="en-US" altLang="en-US" sz="1800" b="1">
                <a:solidFill>
                  <a:srgbClr val="000000"/>
                </a:solidFill>
                <a:latin typeface="Courier New" pitchFamily="49" charset="0"/>
              </a:rPr>
              <a:t>good :-</a:t>
            </a:r>
          </a:p>
          <a:p>
            <a:pPr>
              <a:lnSpc>
                <a:spcPct val="60000"/>
              </a:lnSpc>
            </a:pPr>
            <a:r>
              <a:rPr lang="en-US" altLang="en-US" sz="1800" b="1">
                <a:solidFill>
                  <a:srgbClr val="000000"/>
                </a:solidFill>
                <a:latin typeface="Courier New" pitchFamily="49" charset="0"/>
              </a:rPr>
              <a:t>    foo(X), write(</a:t>
            </a:r>
            <a:r>
              <a:rPr lang="en-US" altLang="en-US" sz="1800" b="1">
                <a:solidFill>
                  <a:srgbClr val="009900"/>
                </a:solidFill>
                <a:latin typeface="Courier New" pitchFamily="49" charset="0"/>
              </a:rPr>
              <a:t>'foo: '</a:t>
            </a:r>
            <a:r>
              <a:rPr lang="en-US" altLang="en-US" sz="1800" b="1">
                <a:solidFill>
                  <a:srgbClr val="000000"/>
                </a:solidFill>
                <a:latin typeface="Courier New" pitchFamily="49" charset="0"/>
              </a:rPr>
              <a:t>), </a:t>
            </a:r>
          </a:p>
          <a:p>
            <a:pPr>
              <a:lnSpc>
                <a:spcPct val="60000"/>
              </a:lnSpc>
            </a:pPr>
            <a:r>
              <a:rPr lang="en-US" altLang="en-US" sz="1800" b="1">
                <a:solidFill>
                  <a:srgbClr val="000000"/>
                </a:solidFill>
                <a:latin typeface="Courier New" pitchFamily="49" charset="0"/>
              </a:rPr>
              <a:t>    write(X), nl,</a:t>
            </a:r>
          </a:p>
          <a:p>
            <a:pPr>
              <a:lnSpc>
                <a:spcPct val="60000"/>
              </a:lnSpc>
            </a:pPr>
            <a:r>
              <a:rPr lang="en-US" altLang="en-US" sz="1800" b="1">
                <a:solidFill>
                  <a:srgbClr val="000000"/>
                </a:solidFill>
                <a:latin typeface="Courier New" pitchFamily="49" charset="0"/>
              </a:rPr>
              <a:t>    fail.</a:t>
            </a:r>
          </a:p>
        </p:txBody>
      </p:sp>
      <p:sp>
        <p:nvSpPr>
          <p:cNvPr id="27652" name="Rectangle 24"/>
          <p:cNvSpPr>
            <a:spLocks noChangeArrowheads="1"/>
          </p:cNvSpPr>
          <p:nvPr/>
        </p:nvSpPr>
        <p:spPr bwMode="auto">
          <a:xfrm>
            <a:off x="234950" y="152400"/>
            <a:ext cx="1517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0"/>
              </a:spcBef>
            </a:pPr>
            <a:r>
              <a:rPr lang="en-US" altLang="en-US" sz="4200" i="1">
                <a:solidFill>
                  <a:srgbClr val="000000"/>
                </a:solidFill>
                <a:cs typeface="Times New Roman" pitchFamily="18" charset="0"/>
              </a:rPr>
              <a:t>Fail!</a:t>
            </a:r>
            <a:endParaRPr lang="en-US" altLang="en-US" sz="4400" i="1">
              <a:solidFill>
                <a:srgbClr val="000000"/>
              </a:solidFill>
              <a:cs typeface="Times New Roman" pitchFamily="18" charset="0"/>
            </a:endParaRPr>
          </a:p>
        </p:txBody>
      </p:sp>
      <p:sp>
        <p:nvSpPr>
          <p:cNvPr id="28677" name="Text Box 25"/>
          <p:cNvSpPr txBox="1">
            <a:spLocks noChangeArrowheads="1"/>
          </p:cNvSpPr>
          <p:nvPr/>
        </p:nvSpPr>
        <p:spPr bwMode="auto">
          <a:xfrm>
            <a:off x="838200" y="1066800"/>
            <a:ext cx="7431088" cy="554038"/>
          </a:xfrm>
          <a:prstGeom prst="rect">
            <a:avLst/>
          </a:prstGeom>
          <a:solidFill>
            <a:schemeClr val="bg1">
              <a:lumMod val="95000"/>
            </a:schemeClr>
          </a:solidFill>
          <a:ln>
            <a:noFill/>
          </a:ln>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9pPr>
          </a:lstStyle>
          <a:p>
            <a:pPr algn="ctr">
              <a:defRPr/>
            </a:pPr>
            <a:r>
              <a:rPr lang="en-US" sz="1500" dirty="0" smtClean="0">
                <a:solidFill>
                  <a:srgbClr val="000000"/>
                </a:solidFill>
                <a:latin typeface="Cambria" pitchFamily="18" charset="0"/>
                <a:cs typeface="Times New Roman" pitchFamily="18" charset="0"/>
              </a:rPr>
              <a:t>Given the foo facts to the left, what will Prolog output to the two queries to the right? Note that </a:t>
            </a:r>
            <a:r>
              <a:rPr lang="en-US" sz="1500" b="1" dirty="0" smtClean="0">
                <a:solidFill>
                  <a:srgbClr val="000000"/>
                </a:solidFill>
                <a:latin typeface="Courier New" pitchFamily="49" charset="0"/>
                <a:cs typeface="Courier New" pitchFamily="49" charset="0"/>
              </a:rPr>
              <a:t>fail</a:t>
            </a:r>
            <a:r>
              <a:rPr lang="en-US" sz="1500" dirty="0" smtClean="0">
                <a:solidFill>
                  <a:srgbClr val="000000"/>
                </a:solidFill>
                <a:latin typeface="Cambria" pitchFamily="18" charset="0"/>
                <a:cs typeface="Times New Roman" pitchFamily="18" charset="0"/>
              </a:rPr>
              <a:t> will tell Prolog that it has failed to meet the overall goal! </a:t>
            </a:r>
          </a:p>
        </p:txBody>
      </p:sp>
      <p:grpSp>
        <p:nvGrpSpPr>
          <p:cNvPr id="27654" name="Group 43"/>
          <p:cNvGrpSpPr>
            <a:grpSpLocks/>
          </p:cNvGrpSpPr>
          <p:nvPr/>
        </p:nvGrpSpPr>
        <p:grpSpPr bwMode="auto">
          <a:xfrm>
            <a:off x="5943600" y="2133600"/>
            <a:ext cx="2613025" cy="2386013"/>
            <a:chOff x="3767" y="1536"/>
            <a:chExt cx="1646" cy="1503"/>
          </a:xfrm>
        </p:grpSpPr>
        <p:sp>
          <p:nvSpPr>
            <p:cNvPr id="27672" name="Text Box 26"/>
            <p:cNvSpPr txBox="1">
              <a:spLocks noChangeArrowheads="1"/>
            </p:cNvSpPr>
            <p:nvPr/>
          </p:nvSpPr>
          <p:spPr bwMode="auto">
            <a:xfrm>
              <a:off x="4055" y="1536"/>
              <a:ext cx="1358" cy="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60000"/>
                </a:lnSpc>
              </a:pPr>
              <a:r>
                <a:rPr lang="en-US" altLang="en-US" sz="1800" b="1">
                  <a:solidFill>
                    <a:srgbClr val="8F01B8"/>
                  </a:solidFill>
                </a:rPr>
                <a:t>% Two foo queries:</a:t>
              </a:r>
            </a:p>
            <a:p>
              <a:pPr>
                <a:lnSpc>
                  <a:spcPct val="60000"/>
                </a:lnSpc>
              </a:pPr>
              <a:endParaRPr lang="en-US" altLang="en-US" sz="1800" b="1">
                <a:solidFill>
                  <a:srgbClr val="8F01B8"/>
                </a:solidFill>
              </a:endParaRPr>
            </a:p>
            <a:p>
              <a:pPr>
                <a:lnSpc>
                  <a:spcPct val="60000"/>
                </a:lnSpc>
              </a:pPr>
              <a:r>
                <a:rPr lang="en-US" altLang="en-US" sz="1800" b="1">
                  <a:solidFill>
                    <a:srgbClr val="8F01B8"/>
                  </a:solidFill>
                </a:rPr>
                <a:t>?- bad.</a:t>
              </a:r>
            </a:p>
            <a:p>
              <a:pPr>
                <a:lnSpc>
                  <a:spcPct val="60000"/>
                </a:lnSpc>
              </a:pPr>
              <a:endParaRPr lang="en-US" altLang="en-US" sz="1800" b="1">
                <a:solidFill>
                  <a:srgbClr val="8F01B8"/>
                </a:solidFill>
              </a:endParaRPr>
            </a:p>
            <a:p>
              <a:pPr>
                <a:lnSpc>
                  <a:spcPct val="60000"/>
                </a:lnSpc>
              </a:pPr>
              <a:endParaRPr lang="en-US" altLang="en-US" sz="1800" b="1">
                <a:solidFill>
                  <a:srgbClr val="8F01B8"/>
                </a:solidFill>
              </a:endParaRPr>
            </a:p>
            <a:p>
              <a:pPr>
                <a:lnSpc>
                  <a:spcPct val="60000"/>
                </a:lnSpc>
              </a:pPr>
              <a:endParaRPr lang="en-US" altLang="en-US" sz="1800" b="1">
                <a:solidFill>
                  <a:srgbClr val="8F01B8"/>
                </a:solidFill>
              </a:endParaRPr>
            </a:p>
            <a:p>
              <a:pPr>
                <a:lnSpc>
                  <a:spcPct val="60000"/>
                </a:lnSpc>
              </a:pPr>
              <a:endParaRPr lang="en-US" altLang="en-US" sz="1800" b="1">
                <a:solidFill>
                  <a:srgbClr val="8F01B8"/>
                </a:solidFill>
              </a:endParaRPr>
            </a:p>
            <a:p>
              <a:pPr>
                <a:lnSpc>
                  <a:spcPct val="60000"/>
                </a:lnSpc>
              </a:pPr>
              <a:r>
                <a:rPr lang="en-US" altLang="en-US" sz="1800" b="1">
                  <a:solidFill>
                    <a:srgbClr val="8F01B8"/>
                  </a:solidFill>
                </a:rPr>
                <a:t>?- good.</a:t>
              </a:r>
            </a:p>
          </p:txBody>
        </p:sp>
        <p:sp>
          <p:nvSpPr>
            <p:cNvPr id="27673" name="Oval 27"/>
            <p:cNvSpPr>
              <a:spLocks noChangeArrowheads="1"/>
            </p:cNvSpPr>
            <p:nvPr/>
          </p:nvSpPr>
          <p:spPr bwMode="auto">
            <a:xfrm>
              <a:off x="3767" y="1888"/>
              <a:ext cx="207" cy="207"/>
            </a:xfrm>
            <a:prstGeom prst="ellipse">
              <a:avLst/>
            </a:pr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600">
                  <a:solidFill>
                    <a:srgbClr val="000000"/>
                  </a:solidFill>
                  <a:latin typeface="Comic Sans MS" pitchFamily="66" charset="0"/>
                </a:rPr>
                <a:t>1</a:t>
              </a:r>
            </a:p>
          </p:txBody>
        </p:sp>
        <p:sp>
          <p:nvSpPr>
            <p:cNvPr id="27674" name="Oval 28"/>
            <p:cNvSpPr>
              <a:spLocks noChangeArrowheads="1"/>
            </p:cNvSpPr>
            <p:nvPr/>
          </p:nvSpPr>
          <p:spPr bwMode="auto">
            <a:xfrm>
              <a:off x="3778" y="2832"/>
              <a:ext cx="207" cy="207"/>
            </a:xfrm>
            <a:prstGeom prst="ellipse">
              <a:avLst/>
            </a:pr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600">
                  <a:solidFill>
                    <a:srgbClr val="000000"/>
                  </a:solidFill>
                  <a:latin typeface="Comic Sans MS" pitchFamily="66" charset="0"/>
                </a:rPr>
                <a:t>2</a:t>
              </a:r>
            </a:p>
          </p:txBody>
        </p:sp>
      </p:grpSp>
      <p:sp>
        <p:nvSpPr>
          <p:cNvPr id="27655" name="Text Box 29"/>
          <p:cNvSpPr txBox="1">
            <a:spLocks noChangeArrowheads="1"/>
          </p:cNvSpPr>
          <p:nvPr/>
        </p:nvSpPr>
        <p:spPr bwMode="auto">
          <a:xfrm>
            <a:off x="6781800" y="6283325"/>
            <a:ext cx="1797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90000"/>
              </a:lnSpc>
            </a:pPr>
            <a:r>
              <a:rPr lang="en-US" altLang="en-US" sz="1000" b="1">
                <a:solidFill>
                  <a:srgbClr val="009900"/>
                </a:solidFill>
                <a:latin typeface="Times" pitchFamily="1" charset="0"/>
              </a:rPr>
              <a:t>Is there anything we can do to make </a:t>
            </a:r>
            <a:r>
              <a:rPr lang="en-US" altLang="en-US" sz="1000" b="1">
                <a:solidFill>
                  <a:srgbClr val="000000"/>
                </a:solidFill>
                <a:latin typeface="Courier New" pitchFamily="49" charset="0"/>
              </a:rPr>
              <a:t>good</a:t>
            </a:r>
            <a:r>
              <a:rPr lang="en-US" altLang="en-US" sz="1000" b="1">
                <a:solidFill>
                  <a:srgbClr val="009900"/>
                </a:solidFill>
                <a:latin typeface="Times" pitchFamily="1" charset="0"/>
              </a:rPr>
              <a:t> better? </a:t>
            </a:r>
          </a:p>
        </p:txBody>
      </p:sp>
      <p:grpSp>
        <p:nvGrpSpPr>
          <p:cNvPr id="27656" name="Group 1047"/>
          <p:cNvGrpSpPr>
            <a:grpSpLocks/>
          </p:cNvGrpSpPr>
          <p:nvPr>
            <p:custDataLst>
              <p:tags r:id="rId1"/>
            </p:custDataLst>
          </p:nvPr>
        </p:nvGrpSpPr>
        <p:grpSpPr bwMode="auto">
          <a:xfrm>
            <a:off x="8464550" y="6342063"/>
            <a:ext cx="377825" cy="427037"/>
            <a:chOff x="2928" y="1051"/>
            <a:chExt cx="840" cy="957"/>
          </a:xfrm>
        </p:grpSpPr>
        <p:sp>
          <p:nvSpPr>
            <p:cNvPr id="23562" name="Freeform 1048"/>
            <p:cNvSpPr>
              <a:spLocks/>
            </p:cNvSpPr>
            <p:nvPr>
              <p:custDataLst>
                <p:tags r:id="rId2"/>
              </p:custDataLst>
            </p:nvPr>
          </p:nvSpPr>
          <p:spPr bwMode="auto">
            <a:xfrm>
              <a:off x="2928" y="1759"/>
              <a:ext cx="812" cy="249"/>
            </a:xfrm>
            <a:custGeom>
              <a:avLst/>
              <a:gdLst>
                <a:gd name="T0" fmla="*/ 7 w 1048"/>
                <a:gd name="T1" fmla="*/ 21 h 250"/>
                <a:gd name="T2" fmla="*/ 12 w 1048"/>
                <a:gd name="T3" fmla="*/ 83 h 250"/>
                <a:gd name="T4" fmla="*/ 12 w 1048"/>
                <a:gd name="T5" fmla="*/ 111 h 250"/>
                <a:gd name="T6" fmla="*/ 13 w 1048"/>
                <a:gd name="T7" fmla="*/ 125 h 250"/>
                <a:gd name="T8" fmla="*/ 13 w 1048"/>
                <a:gd name="T9" fmla="*/ 162 h 250"/>
                <a:gd name="T10" fmla="*/ 9 w 1048"/>
                <a:gd name="T11" fmla="*/ 231 h 250"/>
                <a:gd name="T12" fmla="*/ 2 w 1048"/>
                <a:gd name="T13" fmla="*/ 211 h 250"/>
                <a:gd name="T14" fmla="*/ 0 w 1048"/>
                <a:gd name="T15" fmla="*/ 190 h 250"/>
                <a:gd name="T16" fmla="*/ 2 w 1048"/>
                <a:gd name="T17" fmla="*/ 156 h 250"/>
                <a:gd name="T18" fmla="*/ 2 w 1048"/>
                <a:gd name="T19" fmla="*/ 125 h 250"/>
                <a:gd name="T20" fmla="*/ 2 w 1048"/>
                <a:gd name="T21" fmla="*/ 76 h 250"/>
                <a:gd name="T22" fmla="*/ 4 w 1048"/>
                <a:gd name="T23" fmla="*/ 55 h 250"/>
                <a:gd name="T24" fmla="*/ 4 w 1048"/>
                <a:gd name="T25" fmla="*/ 28 h 250"/>
                <a:gd name="T26" fmla="*/ 5 w 1048"/>
                <a:gd name="T27" fmla="*/ 14 h 250"/>
                <a:gd name="T28" fmla="*/ 6 w 1048"/>
                <a:gd name="T29" fmla="*/ 28 h 250"/>
                <a:gd name="T30" fmla="*/ 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algn="ctr">
                <a:defRPr/>
              </a:pPr>
              <a:endParaRPr lang="en-US">
                <a:solidFill>
                  <a:srgbClr val="000000"/>
                </a:solidFill>
                <a:ea typeface="+mn-ea"/>
              </a:endParaRPr>
            </a:p>
          </p:txBody>
        </p:sp>
        <p:sp>
          <p:nvSpPr>
            <p:cNvPr id="27660"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7661"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7662"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7663"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7664"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7665"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7666"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7667"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23571" name="Freeform 1057"/>
            <p:cNvSpPr>
              <a:spLocks/>
            </p:cNvSpPr>
            <p:nvPr>
              <p:custDataLst>
                <p:tags r:id="rId11"/>
              </p:custDataLst>
            </p:nvPr>
          </p:nvSpPr>
          <p:spPr bwMode="auto">
            <a:xfrm>
              <a:off x="3119" y="1129"/>
              <a:ext cx="649"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algn="ctr">
                <a:defRPr/>
              </a:pPr>
              <a:endParaRPr lang="en-US">
                <a:solidFill>
                  <a:srgbClr val="000000"/>
                </a:solidFill>
                <a:ea typeface="+mn-ea"/>
              </a:endParaRPr>
            </a:p>
          </p:txBody>
        </p:sp>
        <p:sp>
          <p:nvSpPr>
            <p:cNvPr id="23572" name="Freeform 1058"/>
            <p:cNvSpPr>
              <a:spLocks/>
            </p:cNvSpPr>
            <p:nvPr>
              <p:custDataLst>
                <p:tags r:id="rId12"/>
              </p:custDataLst>
            </p:nvPr>
          </p:nvSpPr>
          <p:spPr bwMode="auto">
            <a:xfrm>
              <a:off x="3253" y="1051"/>
              <a:ext cx="445"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algn="ctr">
                <a:defRPr/>
              </a:pPr>
              <a:endParaRPr lang="en-US">
                <a:solidFill>
                  <a:srgbClr val="000000"/>
                </a:solidFill>
                <a:ea typeface="+mn-ea"/>
              </a:endParaRPr>
            </a:p>
          </p:txBody>
        </p:sp>
        <p:sp>
          <p:nvSpPr>
            <p:cNvPr id="23573" name="Freeform 1059"/>
            <p:cNvSpPr>
              <a:spLocks/>
            </p:cNvSpPr>
            <p:nvPr>
              <p:custDataLst>
                <p:tags r:id="rId13"/>
              </p:custDataLst>
            </p:nvPr>
          </p:nvSpPr>
          <p:spPr bwMode="auto">
            <a:xfrm>
              <a:off x="3023"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algn="ctr">
                <a:defRPr/>
              </a:pPr>
              <a:endParaRPr lang="en-US">
                <a:solidFill>
                  <a:srgbClr val="000000"/>
                </a:solidFill>
                <a:ea typeface="+mn-ea"/>
              </a:endParaRPr>
            </a:p>
          </p:txBody>
        </p:sp>
        <p:sp>
          <p:nvSpPr>
            <p:cNvPr id="23574" name="Freeform 1060"/>
            <p:cNvSpPr>
              <a:spLocks/>
            </p:cNvSpPr>
            <p:nvPr>
              <p:custDataLst>
                <p:tags r:id="rId14"/>
              </p:custDataLst>
            </p:nvPr>
          </p:nvSpPr>
          <p:spPr bwMode="auto">
            <a:xfrm flipH="1">
              <a:off x="3457" y="181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algn="ctr">
                <a:defRPr/>
              </a:pPr>
              <a:endParaRPr lang="en-US">
                <a:solidFill>
                  <a:srgbClr val="000000"/>
                </a:solidFill>
                <a:ea typeface="+mn-ea"/>
              </a:endParaRPr>
            </a:p>
          </p:txBody>
        </p:sp>
      </p:grpSp>
      <p:sp>
        <p:nvSpPr>
          <p:cNvPr id="27657" name="Rectangle 24"/>
          <p:cNvSpPr>
            <a:spLocks noChangeArrowheads="1"/>
          </p:cNvSpPr>
          <p:nvPr/>
        </p:nvSpPr>
        <p:spPr bwMode="auto">
          <a:xfrm>
            <a:off x="5910263" y="423863"/>
            <a:ext cx="2871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i="1">
                <a:solidFill>
                  <a:srgbClr val="000000"/>
                </a:solidFill>
                <a:cs typeface="Times New Roman" pitchFamily="18" charset="0"/>
              </a:rPr>
              <a:t>Name(s): _______________</a:t>
            </a:r>
          </a:p>
        </p:txBody>
      </p:sp>
      <mc:AlternateContent xmlns:mc="http://schemas.openxmlformats.org/markup-compatibility/2006">
        <mc:Choice xmlns:p14="http://schemas.microsoft.com/office/powerpoint/2010/main" Requires="p14">
          <p:contentPart p14:bwMode="auto" r:id="rId16">
            <p14:nvContentPartPr>
              <p14:cNvPr id="2" name="Ink 1"/>
              <p14:cNvContentPartPr/>
              <p14:nvPr/>
            </p14:nvContentPartPr>
            <p14:xfrm>
              <a:off x="330480" y="1973520"/>
              <a:ext cx="8090640" cy="4626000"/>
            </p14:xfrm>
          </p:contentPart>
        </mc:Choice>
        <mc:Fallback>
          <p:pic>
            <p:nvPicPr>
              <p:cNvPr id="2" name="Ink 1"/>
              <p:cNvPicPr/>
              <p:nvPr/>
            </p:nvPicPr>
            <p:blipFill>
              <a:blip r:embed="rId17"/>
              <a:stretch>
                <a:fillRect/>
              </a:stretch>
            </p:blipFill>
            <p:spPr>
              <a:xfrm>
                <a:off x="321120" y="1964160"/>
                <a:ext cx="8109360" cy="4644720"/>
              </a:xfrm>
              <a:prstGeom prst="rect">
                <a:avLst/>
              </a:prstGeom>
            </p:spPr>
          </p:pic>
        </mc:Fallback>
      </mc:AlternateContent>
    </p:spTree>
    <p:extLst>
      <p:ext uri="{BB962C8B-B14F-4D97-AF65-F5344CB8AC3E}">
        <p14:creationId xmlns:p14="http://schemas.microsoft.com/office/powerpoint/2010/main" val="19028515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95400"/>
            <a:ext cx="53340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5"/>
          <p:cNvSpPr>
            <a:spLocks noChangeArrowheads="1"/>
          </p:cNvSpPr>
          <p:nvPr/>
        </p:nvSpPr>
        <p:spPr bwMode="auto">
          <a:xfrm>
            <a:off x="565150" y="152400"/>
            <a:ext cx="78359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0"/>
              </a:spcBef>
            </a:pPr>
            <a:r>
              <a:rPr lang="en-US" altLang="en-US" sz="4000">
                <a:solidFill>
                  <a:srgbClr val="000000"/>
                </a:solidFill>
                <a:cs typeface="Times New Roman" pitchFamily="18" charset="0"/>
              </a:rPr>
              <a:t>Hw5, </a:t>
            </a:r>
            <a:r>
              <a:rPr lang="en-US" altLang="en-US" sz="4000" i="1">
                <a:solidFill>
                  <a:srgbClr val="000000"/>
                </a:solidFill>
                <a:cs typeface="Times New Roman" pitchFamily="18" charset="0"/>
              </a:rPr>
              <a:t>problem 1</a:t>
            </a:r>
            <a:endParaRPr lang="en-US" altLang="en-US" sz="4400" i="1">
              <a:solidFill>
                <a:srgbClr val="000000"/>
              </a:solidFill>
              <a:cs typeface="Times New Roman" pitchFamily="18" charset="0"/>
            </a:endParaRPr>
          </a:p>
        </p:txBody>
      </p:sp>
      <p:sp>
        <p:nvSpPr>
          <p:cNvPr id="53252" name="Text Box 6"/>
          <p:cNvSpPr txBox="1">
            <a:spLocks noChangeArrowheads="1"/>
          </p:cNvSpPr>
          <p:nvPr/>
        </p:nvSpPr>
        <p:spPr bwMode="auto">
          <a:xfrm rot="-1071265">
            <a:off x="758825" y="2686050"/>
            <a:ext cx="7781925" cy="1662113"/>
          </a:xfrm>
          <a:prstGeom prst="rect">
            <a:avLst/>
          </a:prstGeom>
          <a:solidFill>
            <a:schemeClr val="bg1"/>
          </a:solidFill>
          <a:ln w="12700">
            <a:solidFill>
              <a:srgbClr val="0000FF"/>
            </a:solidFill>
            <a:miter lim="800000"/>
            <a:headEnd/>
            <a:tailEnd/>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0200">
                <a:solidFill>
                  <a:srgbClr val="0000FF"/>
                </a:solidFill>
                <a:latin typeface="Calibri" pitchFamily="34" charset="0"/>
              </a:rPr>
              <a:t>Spamventure!</a:t>
            </a:r>
          </a:p>
        </p:txBody>
      </p:sp>
    </p:spTree>
    <p:extLst>
      <p:ext uri="{BB962C8B-B14F-4D97-AF65-F5344CB8AC3E}">
        <p14:creationId xmlns:p14="http://schemas.microsoft.com/office/powerpoint/2010/main" val="2976138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3"/>
          <p:cNvGrpSpPr>
            <a:grpSpLocks/>
          </p:cNvGrpSpPr>
          <p:nvPr/>
        </p:nvGrpSpPr>
        <p:grpSpPr bwMode="auto">
          <a:xfrm>
            <a:off x="477838" y="1158875"/>
            <a:ext cx="8218487" cy="180975"/>
            <a:chOff x="295" y="1311"/>
            <a:chExt cx="5177" cy="114"/>
          </a:xfrm>
        </p:grpSpPr>
        <p:sp>
          <p:nvSpPr>
            <p:cNvPr id="54278"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54279"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grpSp>
      <p:sp>
        <p:nvSpPr>
          <p:cNvPr id="54275" name="Text Box 6"/>
          <p:cNvSpPr txBox="1">
            <a:spLocks noChangeArrowheads="1"/>
          </p:cNvSpPr>
          <p:nvPr/>
        </p:nvSpPr>
        <p:spPr bwMode="auto">
          <a:xfrm>
            <a:off x="695325" y="238125"/>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400">
                <a:solidFill>
                  <a:srgbClr val="000000"/>
                </a:solidFill>
                <a:cs typeface="Times New Roman" pitchFamily="18" charset="0"/>
              </a:rPr>
              <a:t>Early computer games?</a:t>
            </a:r>
          </a:p>
        </p:txBody>
      </p:sp>
      <p:pic>
        <p:nvPicPr>
          <p:cNvPr id="5427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24000"/>
            <a:ext cx="60960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6"/>
          <p:cNvSpPr>
            <a:spLocks noChangeArrowheads="1"/>
          </p:cNvSpPr>
          <p:nvPr/>
        </p:nvSpPr>
        <p:spPr bwMode="auto">
          <a:xfrm>
            <a:off x="7978775" y="6243638"/>
            <a:ext cx="919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00000"/>
                </a:solidFill>
                <a:cs typeface="Times New Roman" pitchFamily="18" charset="0"/>
              </a:rPr>
              <a:t>Pong!</a:t>
            </a:r>
          </a:p>
        </p:txBody>
      </p:sp>
    </p:spTree>
    <p:extLst>
      <p:ext uri="{BB962C8B-B14F-4D97-AF65-F5344CB8AC3E}">
        <p14:creationId xmlns:p14="http://schemas.microsoft.com/office/powerpoint/2010/main" val="29801459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3"/>
          <p:cNvGrpSpPr>
            <a:grpSpLocks/>
          </p:cNvGrpSpPr>
          <p:nvPr/>
        </p:nvGrpSpPr>
        <p:grpSpPr bwMode="auto">
          <a:xfrm>
            <a:off x="477838" y="1158875"/>
            <a:ext cx="8218487" cy="180975"/>
            <a:chOff x="295" y="1311"/>
            <a:chExt cx="5177" cy="114"/>
          </a:xfrm>
        </p:grpSpPr>
        <p:sp>
          <p:nvSpPr>
            <p:cNvPr id="55310"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55311"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grpSp>
      <p:sp>
        <p:nvSpPr>
          <p:cNvPr id="55299" name="Text Box 6"/>
          <p:cNvSpPr txBox="1">
            <a:spLocks noChangeArrowheads="1"/>
          </p:cNvSpPr>
          <p:nvPr/>
        </p:nvSpPr>
        <p:spPr bwMode="auto">
          <a:xfrm>
            <a:off x="695325" y="238125"/>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400">
                <a:solidFill>
                  <a:srgbClr val="000000"/>
                </a:solidFill>
                <a:cs typeface="Times New Roman" pitchFamily="18" charset="0"/>
              </a:rPr>
              <a:t>The  </a:t>
            </a:r>
            <a:r>
              <a:rPr lang="en-US" altLang="en-US" sz="4400" i="1">
                <a:solidFill>
                  <a:srgbClr val="000000"/>
                </a:solidFill>
                <a:cs typeface="Times New Roman" pitchFamily="18" charset="0"/>
              </a:rPr>
              <a:t>first</a:t>
            </a:r>
            <a:r>
              <a:rPr lang="en-US" altLang="en-US" sz="4400">
                <a:solidFill>
                  <a:srgbClr val="000000"/>
                </a:solidFill>
                <a:cs typeface="Times New Roman" pitchFamily="18" charset="0"/>
              </a:rPr>
              <a:t>  video game!</a:t>
            </a:r>
          </a:p>
        </p:txBody>
      </p:sp>
      <p:sp>
        <p:nvSpPr>
          <p:cNvPr id="53252" name="Text Box 23"/>
          <p:cNvSpPr txBox="1">
            <a:spLocks noChangeArrowheads="1"/>
          </p:cNvSpPr>
          <p:nvPr/>
        </p:nvSpPr>
        <p:spPr bwMode="auto">
          <a:xfrm>
            <a:off x="1055688" y="5718175"/>
            <a:ext cx="7245350" cy="584200"/>
          </a:xfrm>
          <a:prstGeom prst="rect">
            <a:avLst/>
          </a:prstGeom>
          <a:solidFill>
            <a:schemeClr val="bg1">
              <a:lumMod val="95000"/>
            </a:schemeClr>
          </a:solidFill>
          <a:ln>
            <a:noFill/>
          </a:ln>
        </p:spPr>
        <p:txBody>
          <a:bodyPr wrap="none" anchor="ct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MS PGothic" pitchFamily="34" charset="-128"/>
              </a:defRPr>
            </a:lvl9pPr>
          </a:lstStyle>
          <a:p>
            <a:pPr algn="ctr">
              <a:defRPr/>
            </a:pPr>
            <a:r>
              <a:rPr lang="en-US" sz="3200" dirty="0" smtClean="0">
                <a:solidFill>
                  <a:srgbClr val="000000"/>
                </a:solidFill>
              </a:rPr>
              <a:t>tennis for two @ Brookhaven national labs</a:t>
            </a:r>
          </a:p>
        </p:txBody>
      </p:sp>
      <p:pic>
        <p:nvPicPr>
          <p:cNvPr id="55301" name="Picture 24" descr="Tennis4Two-arr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9888" y="2459038"/>
            <a:ext cx="2689225"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Rectangle 25"/>
          <p:cNvSpPr>
            <a:spLocks noChangeArrowheads="1"/>
          </p:cNvSpPr>
          <p:nvPr/>
        </p:nvSpPr>
        <p:spPr bwMode="auto">
          <a:xfrm>
            <a:off x="5029200" y="1524000"/>
            <a:ext cx="3570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a:solidFill>
                  <a:srgbClr val="000000"/>
                </a:solidFill>
              </a:rPr>
              <a:t>created to liven up lab tours in </a:t>
            </a:r>
            <a:r>
              <a:rPr lang="en-US" altLang="en-US" sz="1800" i="1">
                <a:solidFill>
                  <a:srgbClr val="000000"/>
                </a:solidFill>
              </a:rPr>
              <a:t>1958 </a:t>
            </a:r>
          </a:p>
        </p:txBody>
      </p:sp>
      <p:sp>
        <p:nvSpPr>
          <p:cNvPr id="55303" name="Rectangle 26"/>
          <p:cNvSpPr>
            <a:spLocks noChangeArrowheads="1"/>
          </p:cNvSpPr>
          <p:nvPr/>
        </p:nvSpPr>
        <p:spPr bwMode="auto">
          <a:xfrm>
            <a:off x="5375275" y="1930400"/>
            <a:ext cx="276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a:solidFill>
                  <a:srgbClr val="000000"/>
                </a:solidFill>
              </a:rPr>
              <a:t>the console: </a:t>
            </a:r>
            <a:r>
              <a:rPr lang="en-US" altLang="en-US" sz="1800" b="1" i="1">
                <a:solidFill>
                  <a:srgbClr val="0000FF"/>
                </a:solidFill>
              </a:rPr>
              <a:t>an oscilloscope</a:t>
            </a:r>
            <a:endParaRPr lang="en-US" altLang="en-US" sz="1800">
              <a:solidFill>
                <a:srgbClr val="000000"/>
              </a:solidFill>
            </a:endParaRPr>
          </a:p>
        </p:txBody>
      </p:sp>
      <p:sp>
        <p:nvSpPr>
          <p:cNvPr id="55304" name="Rectangle 27"/>
          <p:cNvSpPr>
            <a:spLocks noChangeArrowheads="1"/>
          </p:cNvSpPr>
          <p:nvPr/>
        </p:nvSpPr>
        <p:spPr bwMode="auto">
          <a:xfrm>
            <a:off x="5565775" y="4121150"/>
            <a:ext cx="24939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000">
                <a:solidFill>
                  <a:srgbClr val="000000"/>
                </a:solidFill>
                <a:latin typeface="Comic Sans MS" pitchFamily="66" charset="0"/>
              </a:rPr>
              <a:t>only known picture of the original game</a:t>
            </a:r>
          </a:p>
        </p:txBody>
      </p:sp>
      <p:sp>
        <p:nvSpPr>
          <p:cNvPr id="55305" name="Rectangle 28"/>
          <p:cNvSpPr>
            <a:spLocks noChangeArrowheads="1"/>
          </p:cNvSpPr>
          <p:nvPr/>
        </p:nvSpPr>
        <p:spPr bwMode="auto">
          <a:xfrm>
            <a:off x="6094413" y="6470650"/>
            <a:ext cx="28543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000">
                <a:solidFill>
                  <a:srgbClr val="000000"/>
                </a:solidFill>
                <a:latin typeface="Times" pitchFamily="1" charset="0"/>
              </a:rPr>
              <a:t>http://www.bnl.gov/bnlweb/history/higinbotham.asp</a:t>
            </a:r>
          </a:p>
        </p:txBody>
      </p:sp>
      <p:sp>
        <p:nvSpPr>
          <p:cNvPr id="55306" name="Rectangle 29"/>
          <p:cNvSpPr>
            <a:spLocks noChangeArrowheads="1"/>
          </p:cNvSpPr>
          <p:nvPr/>
        </p:nvSpPr>
        <p:spPr bwMode="auto">
          <a:xfrm>
            <a:off x="5437188" y="4843463"/>
            <a:ext cx="292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a:solidFill>
                  <a:srgbClr val="000000"/>
                </a:solidFill>
              </a:rPr>
              <a:t>similar to pong - </a:t>
            </a:r>
            <a:r>
              <a:rPr lang="en-US" altLang="en-US" sz="1800" i="1">
                <a:solidFill>
                  <a:srgbClr val="000000"/>
                </a:solidFill>
              </a:rPr>
              <a:t>but with invisible paddles</a:t>
            </a:r>
            <a:r>
              <a:rPr lang="en-US" altLang="en-US" sz="1800">
                <a:solidFill>
                  <a:srgbClr val="000000"/>
                </a:solidFill>
              </a:rPr>
              <a:t>…</a:t>
            </a:r>
          </a:p>
        </p:txBody>
      </p:sp>
      <p:sp>
        <p:nvSpPr>
          <p:cNvPr id="55307" name="Rectangle 30"/>
          <p:cNvSpPr>
            <a:spLocks noChangeArrowheads="1"/>
          </p:cNvSpPr>
          <p:nvPr/>
        </p:nvSpPr>
        <p:spPr bwMode="auto">
          <a:xfrm>
            <a:off x="258763" y="6454775"/>
            <a:ext cx="39338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000">
                <a:solidFill>
                  <a:srgbClr val="000000"/>
                </a:solidFill>
                <a:latin typeface="Times" pitchFamily="1" charset="0"/>
              </a:rPr>
              <a:t>http://www.nytimes.com/2008/11/09/nyregion/long-island/09videoli.html</a:t>
            </a:r>
          </a:p>
        </p:txBody>
      </p:sp>
      <p:pic>
        <p:nvPicPr>
          <p:cNvPr id="55308" name="Picture 31" descr="09video"/>
          <p:cNvPicPr>
            <a:picLocks noChangeAspect="1" noChangeArrowheads="1"/>
          </p:cNvPicPr>
          <p:nvPr/>
        </p:nvPicPr>
        <p:blipFill>
          <a:blip r:embed="rId3">
            <a:extLst>
              <a:ext uri="{28A0092B-C50C-407E-A947-70E740481C1C}">
                <a14:useLocalDpi xmlns:a14="http://schemas.microsoft.com/office/drawing/2010/main" val="0"/>
              </a:ext>
            </a:extLst>
          </a:blip>
          <a:srcRect r="18059"/>
          <a:stretch>
            <a:fillRect/>
          </a:stretch>
        </p:blipFill>
        <p:spPr bwMode="auto">
          <a:xfrm>
            <a:off x="412750" y="1911350"/>
            <a:ext cx="4408488"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9" name="Rectangle 32"/>
          <p:cNvSpPr>
            <a:spLocks noChangeArrowheads="1"/>
          </p:cNvSpPr>
          <p:nvPr/>
        </p:nvSpPr>
        <p:spPr bwMode="auto">
          <a:xfrm>
            <a:off x="962025" y="5214938"/>
            <a:ext cx="314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000">
                <a:solidFill>
                  <a:srgbClr val="000000"/>
                </a:solidFill>
                <a:latin typeface="Comic Sans MS" pitchFamily="66" charset="0"/>
              </a:rPr>
              <a:t>It took 4 people 3 working months to recreate the game for its 50th anniversary in 2008</a:t>
            </a:r>
          </a:p>
        </p:txBody>
      </p:sp>
    </p:spTree>
    <p:extLst>
      <p:ext uri="{BB962C8B-B14F-4D97-AF65-F5344CB8AC3E}">
        <p14:creationId xmlns:p14="http://schemas.microsoft.com/office/powerpoint/2010/main" val="17171766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p:cNvSpPr>
            <a:spLocks noChangeArrowheads="1"/>
          </p:cNvSpPr>
          <p:nvPr/>
        </p:nvSpPr>
        <p:spPr bwMode="auto">
          <a:xfrm>
            <a:off x="381000" y="76200"/>
            <a:ext cx="82026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0"/>
              </a:spcBef>
            </a:pPr>
            <a:r>
              <a:rPr lang="en-US" altLang="en-US" sz="4000">
                <a:solidFill>
                  <a:srgbClr val="000000"/>
                </a:solidFill>
                <a:cs typeface="Times New Roman" pitchFamily="18" charset="0"/>
              </a:rPr>
              <a:t>Adventure:  </a:t>
            </a:r>
            <a:r>
              <a:rPr lang="en-US" altLang="en-US" sz="3200">
                <a:solidFill>
                  <a:srgbClr val="000000"/>
                </a:solidFill>
                <a:cs typeface="Times New Roman" pitchFamily="18" charset="0"/>
              </a:rPr>
              <a:t>the first </a:t>
            </a:r>
            <a:r>
              <a:rPr lang="en-US" altLang="en-US" sz="3200" i="1">
                <a:solidFill>
                  <a:srgbClr val="000000"/>
                </a:solidFill>
                <a:cs typeface="Times New Roman" pitchFamily="18" charset="0"/>
              </a:rPr>
              <a:t>interactive fiction</a:t>
            </a:r>
            <a:r>
              <a:rPr lang="en-US" altLang="en-US" sz="3200">
                <a:solidFill>
                  <a:srgbClr val="000000"/>
                </a:solidFill>
                <a:cs typeface="Times New Roman" pitchFamily="18" charset="0"/>
              </a:rPr>
              <a:t> game</a:t>
            </a:r>
            <a:endParaRPr lang="en-US" altLang="en-US" sz="4400" i="1">
              <a:solidFill>
                <a:srgbClr val="000000"/>
              </a:solidFill>
              <a:cs typeface="Times New Roman" pitchFamily="18" charset="0"/>
            </a:endParaRPr>
          </a:p>
        </p:txBody>
      </p:sp>
      <p:sp>
        <p:nvSpPr>
          <p:cNvPr id="56323" name="Rectangle 12"/>
          <p:cNvSpPr>
            <a:spLocks noChangeArrowheads="1"/>
          </p:cNvSpPr>
          <p:nvPr/>
        </p:nvSpPr>
        <p:spPr bwMode="auto">
          <a:xfrm>
            <a:off x="736600" y="6172200"/>
            <a:ext cx="528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600">
                <a:solidFill>
                  <a:srgbClr val="0000FF"/>
                </a:solidFill>
                <a:latin typeface="Comic Sans MS" pitchFamily="66" charset="0"/>
              </a:rPr>
              <a:t>You are in a maze of twisty little passages, all alike.</a:t>
            </a:r>
          </a:p>
        </p:txBody>
      </p:sp>
      <p:sp>
        <p:nvSpPr>
          <p:cNvPr id="56324" name="Text Box 59"/>
          <p:cNvSpPr txBox="1">
            <a:spLocks noChangeArrowheads="1"/>
          </p:cNvSpPr>
          <p:nvPr/>
        </p:nvSpPr>
        <p:spPr bwMode="auto">
          <a:xfrm>
            <a:off x="7315200" y="6172200"/>
            <a:ext cx="16764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ts val="1663"/>
              </a:lnSpc>
            </a:pPr>
            <a:r>
              <a:rPr lang="en-US" altLang="en-US" sz="1400">
                <a:cs typeface="Times New Roman" pitchFamily="18" charset="0"/>
              </a:rPr>
              <a:t>Lost?  Try Emacs's</a:t>
            </a:r>
            <a:r>
              <a:rPr lang="en-US" altLang="en-US" sz="1400">
                <a:latin typeface="Times" pitchFamily="1" charset="0"/>
                <a:cs typeface="Times New Roman" pitchFamily="18" charset="0"/>
              </a:rPr>
              <a:t>  </a:t>
            </a:r>
            <a:r>
              <a:rPr lang="en-US" altLang="en-US" sz="1400" b="1">
                <a:latin typeface="Courier New" pitchFamily="49" charset="0"/>
                <a:cs typeface="Times New Roman" pitchFamily="18" charset="0"/>
              </a:rPr>
              <a:t>ESC-x dunnet</a:t>
            </a:r>
            <a:endParaRPr lang="en-US" altLang="en-US" sz="1400">
              <a:cs typeface="Times New Roman" pitchFamily="18" charset="0"/>
            </a:endParaRPr>
          </a:p>
        </p:txBody>
      </p:sp>
      <p:sp>
        <p:nvSpPr>
          <p:cNvPr id="56325" name="Rectangle 63"/>
          <p:cNvSpPr>
            <a:spLocks noChangeArrowheads="1"/>
          </p:cNvSpPr>
          <p:nvPr/>
        </p:nvSpPr>
        <p:spPr bwMode="auto">
          <a:xfrm>
            <a:off x="457200" y="5105400"/>
            <a:ext cx="5867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600">
                <a:solidFill>
                  <a:srgbClr val="009900"/>
                </a:solidFill>
                <a:latin typeface="Comic Sans MS" pitchFamily="66" charset="0"/>
              </a:rPr>
              <a:t>You are in a twisting maze of little passages, all different.</a:t>
            </a:r>
          </a:p>
          <a:p>
            <a:pPr>
              <a:spcBef>
                <a:spcPct val="0"/>
              </a:spcBef>
            </a:pPr>
            <a:r>
              <a:rPr lang="en-US" altLang="en-US" sz="1600">
                <a:solidFill>
                  <a:srgbClr val="009900"/>
                </a:solidFill>
                <a:latin typeface="Comic Sans MS" pitchFamily="66" charset="0"/>
              </a:rPr>
              <a:t>You are in a maze of twisting little passages, all different.</a:t>
            </a:r>
          </a:p>
          <a:p>
            <a:pPr>
              <a:spcBef>
                <a:spcPct val="0"/>
              </a:spcBef>
            </a:pPr>
            <a:r>
              <a:rPr lang="en-US" altLang="en-US" sz="1600">
                <a:solidFill>
                  <a:srgbClr val="009900"/>
                </a:solidFill>
                <a:latin typeface="Comic Sans MS" pitchFamily="66" charset="0"/>
              </a:rPr>
              <a:t>You are in a little maze of twisting passages, all different.</a:t>
            </a:r>
          </a:p>
        </p:txBody>
      </p:sp>
      <p:pic>
        <p:nvPicPr>
          <p:cNvPr id="56326" name="Picture 14"/>
          <p:cNvPicPr>
            <a:picLocks noChangeAspect="1" noChangeArrowheads="1"/>
          </p:cNvPicPr>
          <p:nvPr/>
        </p:nvPicPr>
        <p:blipFill>
          <a:blip r:embed="rId16">
            <a:extLst>
              <a:ext uri="{28A0092B-C50C-407E-A947-70E740481C1C}">
                <a14:useLocalDpi xmlns:a14="http://schemas.microsoft.com/office/drawing/2010/main" val="0"/>
              </a:ext>
            </a:extLst>
          </a:blip>
          <a:srcRect b="7767"/>
          <a:stretch>
            <a:fillRect/>
          </a:stretch>
        </p:blipFill>
        <p:spPr bwMode="auto">
          <a:xfrm>
            <a:off x="720725" y="957263"/>
            <a:ext cx="7813675"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27" name="Group 1047"/>
          <p:cNvGrpSpPr>
            <a:grpSpLocks/>
          </p:cNvGrpSpPr>
          <p:nvPr>
            <p:custDataLst>
              <p:tags r:id="rId1"/>
            </p:custDataLst>
          </p:nvPr>
        </p:nvGrpSpPr>
        <p:grpSpPr bwMode="auto">
          <a:xfrm>
            <a:off x="6781800" y="6172200"/>
            <a:ext cx="430213" cy="542925"/>
            <a:chOff x="2928" y="1051"/>
            <a:chExt cx="840" cy="957"/>
          </a:xfrm>
        </p:grpSpPr>
        <p:sp>
          <p:nvSpPr>
            <p:cNvPr id="56330" name="Freeform 1048"/>
            <p:cNvSpPr>
              <a:spLocks/>
            </p:cNvSpPr>
            <p:nvPr>
              <p:custDataLst>
                <p:tags r:id="rId2"/>
              </p:custDataLst>
            </p:nvPr>
          </p:nvSpPr>
          <p:spPr bwMode="auto">
            <a:xfrm>
              <a:off x="2928" y="1759"/>
              <a:ext cx="810" cy="249"/>
            </a:xfrm>
            <a:custGeom>
              <a:avLst/>
              <a:gdLst>
                <a:gd name="T0" fmla="*/ 2 w 1048"/>
                <a:gd name="T1" fmla="*/ 21 h 250"/>
                <a:gd name="T2" fmla="*/ 4 w 1048"/>
                <a:gd name="T3" fmla="*/ 83 h 250"/>
                <a:gd name="T4" fmla="*/ 4 w 1048"/>
                <a:gd name="T5" fmla="*/ 111 h 250"/>
                <a:gd name="T6" fmla="*/ 5 w 1048"/>
                <a:gd name="T7" fmla="*/ 125 h 250"/>
                <a:gd name="T8" fmla="*/ 5 w 1048"/>
                <a:gd name="T9" fmla="*/ 158 h 250"/>
                <a:gd name="T10" fmla="*/ 3 w 1048"/>
                <a:gd name="T11" fmla="*/ 227 h 250"/>
                <a:gd name="T12" fmla="*/ 2 w 1048"/>
                <a:gd name="T13" fmla="*/ 207 h 250"/>
                <a:gd name="T14" fmla="*/ 0 w 1048"/>
                <a:gd name="T15" fmla="*/ 186 h 250"/>
                <a:gd name="T16" fmla="*/ 2 w 1048"/>
                <a:gd name="T17" fmla="*/ 152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6331"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56332"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56333"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56334"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56335"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56336"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56337"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56338"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56339"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6340"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6341"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6342"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6328" name="Rectangle 28"/>
          <p:cNvSpPr>
            <a:spLocks noChangeArrowheads="1"/>
          </p:cNvSpPr>
          <p:nvPr/>
        </p:nvSpPr>
        <p:spPr bwMode="auto">
          <a:xfrm>
            <a:off x="6629400" y="5257800"/>
            <a:ext cx="2206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09200"/>
                </a:solidFill>
                <a:latin typeface="Comic Sans MS" pitchFamily="66" charset="0"/>
                <a:cs typeface="Times New Roman" pitchFamily="18" charset="0"/>
              </a:rPr>
              <a:t>Aargh! Mazes!</a:t>
            </a:r>
          </a:p>
        </p:txBody>
      </p:sp>
      <p:sp>
        <p:nvSpPr>
          <p:cNvPr id="56329" name="Rectangle 12"/>
          <p:cNvSpPr>
            <a:spLocks noChangeArrowheads="1"/>
          </p:cNvSpPr>
          <p:nvPr/>
        </p:nvSpPr>
        <p:spPr bwMode="auto">
          <a:xfrm>
            <a:off x="733425" y="6405563"/>
            <a:ext cx="528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600">
                <a:solidFill>
                  <a:srgbClr val="0000FF"/>
                </a:solidFill>
                <a:latin typeface="Comic Sans MS" pitchFamily="66" charset="0"/>
              </a:rPr>
              <a:t>You are in a maze of twisty little passages, all alike.</a:t>
            </a:r>
          </a:p>
        </p:txBody>
      </p:sp>
    </p:spTree>
    <p:extLst>
      <p:ext uri="{BB962C8B-B14F-4D97-AF65-F5344CB8AC3E}">
        <p14:creationId xmlns:p14="http://schemas.microsoft.com/office/powerpoint/2010/main" val="19878763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8"/>
          <p:cNvSpPr txBox="1">
            <a:spLocks noChangeArrowheads="1"/>
          </p:cNvSpPr>
          <p:nvPr/>
        </p:nvSpPr>
        <p:spPr bwMode="auto">
          <a:xfrm>
            <a:off x="5943600" y="2438400"/>
            <a:ext cx="2590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00000"/>
                </a:solidFill>
                <a:latin typeface="Times" pitchFamily="1" charset="0"/>
              </a:rPr>
              <a:t>Try ESC-x dunnet within emacs…</a:t>
            </a:r>
          </a:p>
        </p:txBody>
      </p:sp>
      <p:pic>
        <p:nvPicPr>
          <p:cNvPr id="57347"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85738"/>
            <a:ext cx="8382000" cy="644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11"/>
          <p:cNvSpPr>
            <a:spLocks noChangeArrowheads="1"/>
          </p:cNvSpPr>
          <p:nvPr/>
        </p:nvSpPr>
        <p:spPr bwMode="auto">
          <a:xfrm>
            <a:off x="203200" y="6096000"/>
            <a:ext cx="13922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a:solidFill>
                  <a:srgbClr val="000000"/>
                </a:solidFill>
              </a:rPr>
              <a:t>At last!</a:t>
            </a:r>
          </a:p>
        </p:txBody>
      </p:sp>
    </p:spTree>
    <p:extLst>
      <p:ext uri="{BB962C8B-B14F-4D97-AF65-F5344CB8AC3E}">
        <p14:creationId xmlns:p14="http://schemas.microsoft.com/office/powerpoint/2010/main" val="19020797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993775" y="1600200"/>
            <a:ext cx="2971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a:solidFill>
                  <a:srgbClr val="000000"/>
                </a:solidFill>
              </a:rPr>
              <a:t>Spamventure!</a:t>
            </a:r>
          </a:p>
        </p:txBody>
      </p:sp>
      <p:grpSp>
        <p:nvGrpSpPr>
          <p:cNvPr id="58371" name="Group 3"/>
          <p:cNvGrpSpPr>
            <a:grpSpLocks/>
          </p:cNvGrpSpPr>
          <p:nvPr/>
        </p:nvGrpSpPr>
        <p:grpSpPr bwMode="auto">
          <a:xfrm>
            <a:off x="477838" y="1158875"/>
            <a:ext cx="8218487" cy="180975"/>
            <a:chOff x="295" y="1311"/>
            <a:chExt cx="5177" cy="114"/>
          </a:xfrm>
        </p:grpSpPr>
        <p:sp>
          <p:nvSpPr>
            <p:cNvPr id="58419"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58420"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grpSp>
      <p:sp>
        <p:nvSpPr>
          <p:cNvPr id="58372" name="Text Box 6"/>
          <p:cNvSpPr txBox="1">
            <a:spLocks noChangeArrowheads="1"/>
          </p:cNvSpPr>
          <p:nvPr/>
        </p:nvSpPr>
        <p:spPr bwMode="auto">
          <a:xfrm>
            <a:off x="695325" y="238125"/>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400">
                <a:solidFill>
                  <a:srgbClr val="000000"/>
                </a:solidFill>
              </a:rPr>
              <a:t>An adventure with prolog…</a:t>
            </a:r>
          </a:p>
        </p:txBody>
      </p:sp>
      <p:sp>
        <p:nvSpPr>
          <p:cNvPr id="58373" name="AutoShape 39"/>
          <p:cNvSpPr>
            <a:spLocks noChangeArrowheads="1"/>
          </p:cNvSpPr>
          <p:nvPr/>
        </p:nvSpPr>
        <p:spPr bwMode="auto">
          <a:xfrm>
            <a:off x="771525" y="2473325"/>
            <a:ext cx="1524000" cy="137160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58374" name="AutoShape 43"/>
          <p:cNvSpPr>
            <a:spLocks noChangeArrowheads="1"/>
          </p:cNvSpPr>
          <p:nvPr/>
        </p:nvSpPr>
        <p:spPr bwMode="auto">
          <a:xfrm>
            <a:off x="2828925" y="2473325"/>
            <a:ext cx="1524000" cy="137160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58375" name="AutoShape 44"/>
          <p:cNvSpPr>
            <a:spLocks noChangeArrowheads="1"/>
          </p:cNvSpPr>
          <p:nvPr/>
        </p:nvSpPr>
        <p:spPr bwMode="auto">
          <a:xfrm>
            <a:off x="771525" y="4406900"/>
            <a:ext cx="1524000" cy="137160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58376" name="AutoShape 45"/>
          <p:cNvSpPr>
            <a:spLocks noChangeArrowheads="1"/>
          </p:cNvSpPr>
          <p:nvPr/>
        </p:nvSpPr>
        <p:spPr bwMode="auto">
          <a:xfrm>
            <a:off x="2828925" y="4406900"/>
            <a:ext cx="1524000" cy="137160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58377" name="Line 46"/>
          <p:cNvSpPr>
            <a:spLocks noChangeShapeType="1"/>
          </p:cNvSpPr>
          <p:nvPr/>
        </p:nvSpPr>
        <p:spPr bwMode="auto">
          <a:xfrm>
            <a:off x="2335213" y="3463925"/>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78" name="Line 47"/>
          <p:cNvSpPr>
            <a:spLocks noChangeShapeType="1"/>
          </p:cNvSpPr>
          <p:nvPr/>
        </p:nvSpPr>
        <p:spPr bwMode="auto">
          <a:xfrm flipH="1">
            <a:off x="2335213" y="3060700"/>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79" name="Line 48"/>
          <p:cNvSpPr>
            <a:spLocks noChangeShapeType="1"/>
          </p:cNvSpPr>
          <p:nvPr/>
        </p:nvSpPr>
        <p:spPr bwMode="auto">
          <a:xfrm rot="16200000" flipH="1">
            <a:off x="3143250" y="4122738"/>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80" name="Line 49"/>
          <p:cNvSpPr>
            <a:spLocks noChangeShapeType="1"/>
          </p:cNvSpPr>
          <p:nvPr/>
        </p:nvSpPr>
        <p:spPr bwMode="auto">
          <a:xfrm rot="5400000" flipH="1" flipV="1">
            <a:off x="3600450" y="4122738"/>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81" name="Line 50"/>
          <p:cNvSpPr>
            <a:spLocks noChangeShapeType="1"/>
          </p:cNvSpPr>
          <p:nvPr/>
        </p:nvSpPr>
        <p:spPr bwMode="auto">
          <a:xfrm rot="16200000" flipH="1">
            <a:off x="1046163" y="4122738"/>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82" name="Line 51"/>
          <p:cNvSpPr>
            <a:spLocks noChangeShapeType="1"/>
          </p:cNvSpPr>
          <p:nvPr/>
        </p:nvSpPr>
        <p:spPr bwMode="auto">
          <a:xfrm rot="5400000" flipH="1" flipV="1">
            <a:off x="1503363" y="4122738"/>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83" name="Line 52"/>
          <p:cNvSpPr>
            <a:spLocks noChangeShapeType="1"/>
          </p:cNvSpPr>
          <p:nvPr/>
        </p:nvSpPr>
        <p:spPr bwMode="auto">
          <a:xfrm>
            <a:off x="2335213" y="5321300"/>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84" name="Line 53"/>
          <p:cNvSpPr>
            <a:spLocks noChangeShapeType="1"/>
          </p:cNvSpPr>
          <p:nvPr/>
        </p:nvSpPr>
        <p:spPr bwMode="auto">
          <a:xfrm flipH="1">
            <a:off x="2335213" y="4911725"/>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385" name="Text Box 54"/>
          <p:cNvSpPr txBox="1">
            <a:spLocks noChangeArrowheads="1"/>
          </p:cNvSpPr>
          <p:nvPr/>
        </p:nvSpPr>
        <p:spPr bwMode="auto">
          <a:xfrm>
            <a:off x="2447925" y="5292725"/>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000FF"/>
                </a:solidFill>
                <a:latin typeface="Courier New" pitchFamily="49" charset="0"/>
              </a:rPr>
              <a:t>west_dorm</a:t>
            </a:r>
          </a:p>
        </p:txBody>
      </p:sp>
      <p:sp>
        <p:nvSpPr>
          <p:cNvPr id="58386" name="Text Box 55"/>
          <p:cNvSpPr txBox="1">
            <a:spLocks noChangeArrowheads="1"/>
          </p:cNvSpPr>
          <p:nvPr/>
        </p:nvSpPr>
        <p:spPr bwMode="auto">
          <a:xfrm>
            <a:off x="390525" y="5292725"/>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000FF"/>
                </a:solidFill>
                <a:latin typeface="Courier New" pitchFamily="49" charset="0"/>
              </a:rPr>
              <a:t>jacobs</a:t>
            </a:r>
          </a:p>
        </p:txBody>
      </p:sp>
      <p:sp>
        <p:nvSpPr>
          <p:cNvPr id="58387" name="Text Box 56"/>
          <p:cNvSpPr txBox="1">
            <a:spLocks noChangeArrowheads="1"/>
          </p:cNvSpPr>
          <p:nvPr/>
        </p:nvSpPr>
        <p:spPr bwMode="auto">
          <a:xfrm>
            <a:off x="2447925" y="3311525"/>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000FF"/>
                </a:solidFill>
                <a:latin typeface="Courier New" pitchFamily="49" charset="0"/>
              </a:rPr>
              <a:t>platt</a:t>
            </a:r>
          </a:p>
        </p:txBody>
      </p:sp>
      <p:sp>
        <p:nvSpPr>
          <p:cNvPr id="58388" name="Text Box 57"/>
          <p:cNvSpPr txBox="1">
            <a:spLocks noChangeArrowheads="1"/>
          </p:cNvSpPr>
          <p:nvPr/>
        </p:nvSpPr>
        <p:spPr bwMode="auto">
          <a:xfrm>
            <a:off x="390525" y="3311525"/>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000FF"/>
                </a:solidFill>
                <a:latin typeface="Courier New" pitchFamily="49" charset="0"/>
              </a:rPr>
              <a:t>parsons</a:t>
            </a:r>
          </a:p>
        </p:txBody>
      </p:sp>
      <p:sp>
        <p:nvSpPr>
          <p:cNvPr id="58389" name="Text Box 58"/>
          <p:cNvSpPr txBox="1">
            <a:spLocks noChangeArrowheads="1"/>
          </p:cNvSpPr>
          <p:nvPr/>
        </p:nvSpPr>
        <p:spPr bwMode="auto">
          <a:xfrm>
            <a:off x="847725" y="4530725"/>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solidFill>
                  <a:srgbClr val="980236"/>
                </a:solidFill>
                <a:latin typeface="Courier New" pitchFamily="49" charset="0"/>
              </a:rPr>
              <a:t>key</a:t>
            </a:r>
          </a:p>
        </p:txBody>
      </p:sp>
      <p:sp>
        <p:nvSpPr>
          <p:cNvPr id="58390" name="Text Box 59"/>
          <p:cNvSpPr txBox="1">
            <a:spLocks noChangeArrowheads="1"/>
          </p:cNvSpPr>
          <p:nvPr/>
        </p:nvSpPr>
        <p:spPr bwMode="auto">
          <a:xfrm>
            <a:off x="2905125" y="4530725"/>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solidFill>
                  <a:srgbClr val="980236"/>
                </a:solidFill>
                <a:latin typeface="Courier New" pitchFamily="49" charset="0"/>
              </a:rPr>
              <a:t>spam</a:t>
            </a:r>
          </a:p>
        </p:txBody>
      </p:sp>
      <p:sp>
        <p:nvSpPr>
          <p:cNvPr id="58391" name="Rectangle 60"/>
          <p:cNvSpPr>
            <a:spLocks noChangeArrowheads="1"/>
          </p:cNvSpPr>
          <p:nvPr/>
        </p:nvSpPr>
        <p:spPr bwMode="auto">
          <a:xfrm>
            <a:off x="1685925" y="4073525"/>
            <a:ext cx="508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000" b="1">
                <a:solidFill>
                  <a:srgbClr val="000000"/>
                </a:solidFill>
                <a:latin typeface="Arial" pitchFamily="34" charset="0"/>
              </a:rPr>
              <a:t>north</a:t>
            </a:r>
            <a:endParaRPr lang="en-US" altLang="en-US" sz="1200" b="1">
              <a:solidFill>
                <a:srgbClr val="000000"/>
              </a:solidFill>
              <a:latin typeface="Courier New" pitchFamily="49" charset="0"/>
            </a:endParaRPr>
          </a:p>
        </p:txBody>
      </p:sp>
      <p:sp>
        <p:nvSpPr>
          <p:cNvPr id="58392" name="Rectangle 74"/>
          <p:cNvSpPr>
            <a:spLocks noChangeArrowheads="1"/>
          </p:cNvSpPr>
          <p:nvPr/>
        </p:nvSpPr>
        <p:spPr bwMode="auto">
          <a:xfrm>
            <a:off x="798513" y="3949700"/>
            <a:ext cx="530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000" b="1">
                <a:solidFill>
                  <a:srgbClr val="000000"/>
                </a:solidFill>
                <a:latin typeface="Arial" pitchFamily="34" charset="0"/>
              </a:rPr>
              <a:t>south</a:t>
            </a:r>
            <a:endParaRPr lang="en-US" altLang="en-US" sz="1200" b="1">
              <a:solidFill>
                <a:srgbClr val="000000"/>
              </a:solidFill>
              <a:latin typeface="Courier New" pitchFamily="49" charset="0"/>
            </a:endParaRPr>
          </a:p>
        </p:txBody>
      </p:sp>
      <p:sp>
        <p:nvSpPr>
          <p:cNvPr id="58393" name="Rectangle 75"/>
          <p:cNvSpPr>
            <a:spLocks noChangeArrowheads="1"/>
          </p:cNvSpPr>
          <p:nvPr/>
        </p:nvSpPr>
        <p:spPr bwMode="auto">
          <a:xfrm>
            <a:off x="3771900" y="4083050"/>
            <a:ext cx="508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000" b="1">
                <a:solidFill>
                  <a:srgbClr val="000000"/>
                </a:solidFill>
                <a:latin typeface="Arial" pitchFamily="34" charset="0"/>
              </a:rPr>
              <a:t>north</a:t>
            </a:r>
            <a:endParaRPr lang="en-US" altLang="en-US" sz="1200" b="1">
              <a:solidFill>
                <a:srgbClr val="000000"/>
              </a:solidFill>
              <a:latin typeface="Courier New" pitchFamily="49" charset="0"/>
            </a:endParaRPr>
          </a:p>
        </p:txBody>
      </p:sp>
      <p:sp>
        <p:nvSpPr>
          <p:cNvPr id="58394" name="Rectangle 76"/>
          <p:cNvSpPr>
            <a:spLocks noChangeArrowheads="1"/>
          </p:cNvSpPr>
          <p:nvPr/>
        </p:nvSpPr>
        <p:spPr bwMode="auto">
          <a:xfrm>
            <a:off x="2884488" y="3959225"/>
            <a:ext cx="530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000" b="1">
                <a:solidFill>
                  <a:srgbClr val="000000"/>
                </a:solidFill>
                <a:latin typeface="Arial" pitchFamily="34" charset="0"/>
              </a:rPr>
              <a:t>south</a:t>
            </a:r>
            <a:endParaRPr lang="en-US" altLang="en-US" sz="1200" b="1">
              <a:solidFill>
                <a:srgbClr val="000000"/>
              </a:solidFill>
              <a:latin typeface="Courier New" pitchFamily="49" charset="0"/>
            </a:endParaRPr>
          </a:p>
        </p:txBody>
      </p:sp>
      <p:sp>
        <p:nvSpPr>
          <p:cNvPr id="58395" name="Rectangle 77"/>
          <p:cNvSpPr>
            <a:spLocks noChangeArrowheads="1"/>
          </p:cNvSpPr>
          <p:nvPr/>
        </p:nvSpPr>
        <p:spPr bwMode="auto">
          <a:xfrm>
            <a:off x="2257425" y="3444875"/>
            <a:ext cx="438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000" b="1">
                <a:solidFill>
                  <a:srgbClr val="000000"/>
                </a:solidFill>
                <a:latin typeface="Arial" pitchFamily="34" charset="0"/>
              </a:rPr>
              <a:t>east</a:t>
            </a:r>
            <a:endParaRPr lang="en-US" altLang="en-US" sz="1200" b="1">
              <a:solidFill>
                <a:srgbClr val="000000"/>
              </a:solidFill>
              <a:latin typeface="Courier New" pitchFamily="49" charset="0"/>
            </a:endParaRPr>
          </a:p>
        </p:txBody>
      </p:sp>
      <p:sp>
        <p:nvSpPr>
          <p:cNvPr id="58396" name="Rectangle 78"/>
          <p:cNvSpPr>
            <a:spLocks noChangeArrowheads="1"/>
          </p:cNvSpPr>
          <p:nvPr/>
        </p:nvSpPr>
        <p:spPr bwMode="auto">
          <a:xfrm>
            <a:off x="2411413" y="2835275"/>
            <a:ext cx="466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000" b="1">
                <a:solidFill>
                  <a:srgbClr val="000000"/>
                </a:solidFill>
                <a:latin typeface="Arial" pitchFamily="34" charset="0"/>
              </a:rPr>
              <a:t>west</a:t>
            </a:r>
            <a:endParaRPr lang="en-US" altLang="en-US" sz="1200" b="1">
              <a:solidFill>
                <a:srgbClr val="000000"/>
              </a:solidFill>
              <a:latin typeface="Courier New" pitchFamily="49" charset="0"/>
            </a:endParaRPr>
          </a:p>
        </p:txBody>
      </p:sp>
      <p:sp>
        <p:nvSpPr>
          <p:cNvPr id="58397" name="Rectangle 79"/>
          <p:cNvSpPr>
            <a:spLocks noChangeArrowheads="1"/>
          </p:cNvSpPr>
          <p:nvPr/>
        </p:nvSpPr>
        <p:spPr bwMode="auto">
          <a:xfrm>
            <a:off x="2255838" y="5292725"/>
            <a:ext cx="438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000" b="1">
                <a:solidFill>
                  <a:srgbClr val="000000"/>
                </a:solidFill>
                <a:latin typeface="Arial" pitchFamily="34" charset="0"/>
              </a:rPr>
              <a:t>east</a:t>
            </a:r>
            <a:endParaRPr lang="en-US" altLang="en-US" sz="1200" b="1">
              <a:solidFill>
                <a:srgbClr val="000000"/>
              </a:solidFill>
              <a:latin typeface="Courier New" pitchFamily="49" charset="0"/>
            </a:endParaRPr>
          </a:p>
        </p:txBody>
      </p:sp>
      <p:sp>
        <p:nvSpPr>
          <p:cNvPr id="58398" name="Rectangle 80"/>
          <p:cNvSpPr>
            <a:spLocks noChangeArrowheads="1"/>
          </p:cNvSpPr>
          <p:nvPr/>
        </p:nvSpPr>
        <p:spPr bwMode="auto">
          <a:xfrm>
            <a:off x="2298700" y="4683125"/>
            <a:ext cx="466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000" b="1">
                <a:solidFill>
                  <a:srgbClr val="000000"/>
                </a:solidFill>
                <a:latin typeface="Arial" pitchFamily="34" charset="0"/>
              </a:rPr>
              <a:t>west</a:t>
            </a:r>
            <a:endParaRPr lang="en-US" altLang="en-US" sz="1200" b="1">
              <a:solidFill>
                <a:srgbClr val="000000"/>
              </a:solidFill>
              <a:latin typeface="Courier New" pitchFamily="49" charset="0"/>
            </a:endParaRPr>
          </a:p>
        </p:txBody>
      </p:sp>
      <p:sp>
        <p:nvSpPr>
          <p:cNvPr id="58399" name="Text Box 81"/>
          <p:cNvSpPr txBox="1">
            <a:spLocks noChangeArrowheads="1"/>
          </p:cNvSpPr>
          <p:nvPr/>
        </p:nvSpPr>
        <p:spPr bwMode="auto">
          <a:xfrm>
            <a:off x="5334000" y="23622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latin typeface="Times" pitchFamily="1" charset="0"/>
            </a:endParaRPr>
          </a:p>
        </p:txBody>
      </p:sp>
      <p:sp>
        <p:nvSpPr>
          <p:cNvPr id="58400" name="Text Box 82"/>
          <p:cNvSpPr txBox="1">
            <a:spLocks noChangeArrowheads="1"/>
          </p:cNvSpPr>
          <p:nvPr/>
        </p:nvSpPr>
        <p:spPr bwMode="auto">
          <a:xfrm>
            <a:off x="5334000" y="1600200"/>
            <a:ext cx="2971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a:solidFill>
                  <a:srgbClr val="000000"/>
                </a:solidFill>
              </a:rPr>
              <a:t>To be added</a:t>
            </a:r>
          </a:p>
        </p:txBody>
      </p:sp>
      <p:sp>
        <p:nvSpPr>
          <p:cNvPr id="58401" name="Text Box 83"/>
          <p:cNvSpPr txBox="1">
            <a:spLocks noChangeArrowheads="1"/>
          </p:cNvSpPr>
          <p:nvPr/>
        </p:nvSpPr>
        <p:spPr bwMode="auto">
          <a:xfrm>
            <a:off x="5316538" y="2400300"/>
            <a:ext cx="3276600"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buFontTx/>
              <a:buChar char="•"/>
            </a:pPr>
            <a:r>
              <a:rPr lang="en-US" altLang="en-US" sz="1800">
                <a:solidFill>
                  <a:srgbClr val="000000"/>
                </a:solidFill>
              </a:rPr>
              <a:t> a goal + instructions</a:t>
            </a:r>
          </a:p>
          <a:p>
            <a:pPr>
              <a:buFontTx/>
              <a:buChar char="•"/>
            </a:pPr>
            <a:r>
              <a:rPr lang="en-US" altLang="en-US" sz="1800">
                <a:solidFill>
                  <a:srgbClr val="000000"/>
                </a:solidFill>
              </a:rPr>
              <a:t> at least 6 locations</a:t>
            </a:r>
          </a:p>
          <a:p>
            <a:pPr>
              <a:buFontTx/>
              <a:buChar char="•"/>
            </a:pPr>
            <a:r>
              <a:rPr lang="en-US" altLang="en-US" sz="1800">
                <a:solidFill>
                  <a:srgbClr val="000000"/>
                </a:solidFill>
              </a:rPr>
              <a:t> at least 4 items</a:t>
            </a:r>
          </a:p>
          <a:p>
            <a:pPr>
              <a:buFontTx/>
              <a:buChar char="•"/>
            </a:pPr>
            <a:r>
              <a:rPr lang="en-US" altLang="en-US" sz="1800">
                <a:solidFill>
                  <a:srgbClr val="000000"/>
                </a:solidFill>
              </a:rPr>
              <a:t> needing to use an item</a:t>
            </a:r>
          </a:p>
          <a:p>
            <a:pPr>
              <a:buFontTx/>
              <a:buChar char="•"/>
            </a:pPr>
            <a:r>
              <a:rPr lang="en-US" altLang="en-US" sz="1800">
                <a:solidFill>
                  <a:srgbClr val="000000"/>
                </a:solidFill>
              </a:rPr>
              <a:t> fix item descriptions</a:t>
            </a:r>
          </a:p>
          <a:p>
            <a:pPr>
              <a:buFontTx/>
              <a:buChar char="•"/>
            </a:pPr>
            <a:r>
              <a:rPr lang="en-US" altLang="en-US" sz="1800">
                <a:solidFill>
                  <a:srgbClr val="000000"/>
                </a:solidFill>
              </a:rPr>
              <a:t> </a:t>
            </a:r>
            <a:r>
              <a:rPr lang="en-US" altLang="en-US" sz="1800" b="1">
                <a:solidFill>
                  <a:srgbClr val="000000"/>
                </a:solidFill>
              </a:rPr>
              <a:t>inventory.</a:t>
            </a:r>
            <a:endParaRPr lang="en-US" altLang="en-US" sz="1800">
              <a:solidFill>
                <a:srgbClr val="000000"/>
              </a:solidFill>
            </a:endParaRPr>
          </a:p>
          <a:p>
            <a:pPr>
              <a:buFontTx/>
              <a:buChar char="•"/>
            </a:pPr>
            <a:r>
              <a:rPr lang="en-US" altLang="en-US" sz="1800">
                <a:solidFill>
                  <a:srgbClr val="000000"/>
                </a:solidFill>
              </a:rPr>
              <a:t> </a:t>
            </a:r>
            <a:r>
              <a:rPr lang="en-US" altLang="en-US" sz="1800" b="1">
                <a:solidFill>
                  <a:srgbClr val="000000"/>
                </a:solidFill>
              </a:rPr>
              <a:t>drop </a:t>
            </a:r>
            <a:r>
              <a:rPr lang="en-US" altLang="en-US" sz="1800">
                <a:solidFill>
                  <a:srgbClr val="000000"/>
                </a:solidFill>
              </a:rPr>
              <a:t>(like </a:t>
            </a:r>
            <a:r>
              <a:rPr lang="en-US" altLang="en-US" sz="1800" b="1">
                <a:solidFill>
                  <a:srgbClr val="000000"/>
                </a:solidFill>
              </a:rPr>
              <a:t>take</a:t>
            </a:r>
            <a:r>
              <a:rPr lang="en-US" altLang="en-US" sz="1800">
                <a:solidFill>
                  <a:srgbClr val="000000"/>
                </a:solidFill>
              </a:rPr>
              <a:t>)</a:t>
            </a:r>
          </a:p>
          <a:p>
            <a:pPr>
              <a:buFontTx/>
              <a:buChar char="•"/>
            </a:pPr>
            <a:r>
              <a:rPr lang="en-US" altLang="en-US" sz="1800">
                <a:solidFill>
                  <a:srgbClr val="000000"/>
                </a:solidFill>
              </a:rPr>
              <a:t> no more than 2 items </a:t>
            </a:r>
            <a:r>
              <a:rPr lang="en-US" altLang="en-US" sz="1800" b="1">
                <a:solidFill>
                  <a:srgbClr val="000000"/>
                </a:solidFill>
              </a:rPr>
              <a:t>in_hand</a:t>
            </a:r>
            <a:r>
              <a:rPr lang="en-US" altLang="en-US" sz="1800">
                <a:solidFill>
                  <a:srgbClr val="000000"/>
                </a:solidFill>
              </a:rPr>
              <a:t> </a:t>
            </a:r>
          </a:p>
          <a:p>
            <a:pPr>
              <a:buFontTx/>
              <a:buChar char="•"/>
            </a:pPr>
            <a:r>
              <a:rPr lang="en-US" altLang="en-US" sz="1800">
                <a:solidFill>
                  <a:srgbClr val="000000"/>
                </a:solidFill>
              </a:rPr>
              <a:t> an additional feature</a:t>
            </a:r>
          </a:p>
          <a:p>
            <a:pPr>
              <a:buFontTx/>
              <a:buChar char="•"/>
            </a:pPr>
            <a:r>
              <a:rPr lang="en-US" altLang="en-US" sz="1800">
                <a:solidFill>
                  <a:srgbClr val="000000"/>
                </a:solidFill>
              </a:rPr>
              <a:t> </a:t>
            </a:r>
            <a:r>
              <a:rPr lang="en-US" altLang="en-US" sz="1800" i="1">
                <a:solidFill>
                  <a:srgbClr val="000000"/>
                </a:solidFill>
              </a:rPr>
              <a:t>how to win!</a:t>
            </a:r>
            <a:r>
              <a:rPr lang="en-US" altLang="en-US" sz="1800">
                <a:solidFill>
                  <a:srgbClr val="000000"/>
                </a:solidFill>
              </a:rPr>
              <a:t> </a:t>
            </a:r>
            <a:r>
              <a:rPr lang="en-US" altLang="en-US" sz="1200">
                <a:solidFill>
                  <a:srgbClr val="000000"/>
                </a:solidFill>
              </a:rPr>
              <a:t>(so that we can...)</a:t>
            </a:r>
            <a:endParaRPr lang="en-US" altLang="en-US" sz="1800">
              <a:solidFill>
                <a:srgbClr val="000000"/>
              </a:solidFill>
            </a:endParaRPr>
          </a:p>
        </p:txBody>
      </p:sp>
      <p:sp>
        <p:nvSpPr>
          <p:cNvPr id="58402" name="Text Box 84"/>
          <p:cNvSpPr txBox="1">
            <a:spLocks noChangeArrowheads="1"/>
          </p:cNvSpPr>
          <p:nvPr/>
        </p:nvSpPr>
        <p:spPr bwMode="auto">
          <a:xfrm>
            <a:off x="1517650" y="6034088"/>
            <a:ext cx="1066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980236"/>
                </a:solidFill>
              </a:rPr>
              <a:t>items</a:t>
            </a:r>
          </a:p>
        </p:txBody>
      </p:sp>
      <p:sp>
        <p:nvSpPr>
          <p:cNvPr id="58403" name="Text Box 85"/>
          <p:cNvSpPr txBox="1">
            <a:spLocks noChangeArrowheads="1"/>
          </p:cNvSpPr>
          <p:nvPr/>
        </p:nvSpPr>
        <p:spPr bwMode="auto">
          <a:xfrm>
            <a:off x="2544763" y="60325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000FF"/>
                </a:solidFill>
              </a:rPr>
              <a:t>locations</a:t>
            </a:r>
          </a:p>
        </p:txBody>
      </p:sp>
      <p:grpSp>
        <p:nvGrpSpPr>
          <p:cNvPr id="58404" name="Group 1047"/>
          <p:cNvGrpSpPr>
            <a:grpSpLocks/>
          </p:cNvGrpSpPr>
          <p:nvPr>
            <p:custDataLst>
              <p:tags r:id="rId1"/>
            </p:custDataLst>
          </p:nvPr>
        </p:nvGrpSpPr>
        <p:grpSpPr bwMode="auto">
          <a:xfrm>
            <a:off x="1320800" y="4787900"/>
            <a:ext cx="430213" cy="542925"/>
            <a:chOff x="2928" y="1051"/>
            <a:chExt cx="840" cy="957"/>
          </a:xfrm>
        </p:grpSpPr>
        <p:sp>
          <p:nvSpPr>
            <p:cNvPr id="58406" name="Freeform 1048"/>
            <p:cNvSpPr>
              <a:spLocks/>
            </p:cNvSpPr>
            <p:nvPr>
              <p:custDataLst>
                <p:tags r:id="rId2"/>
              </p:custDataLst>
            </p:nvPr>
          </p:nvSpPr>
          <p:spPr bwMode="auto">
            <a:xfrm>
              <a:off x="2928" y="1759"/>
              <a:ext cx="810" cy="249"/>
            </a:xfrm>
            <a:custGeom>
              <a:avLst/>
              <a:gdLst>
                <a:gd name="T0" fmla="*/ 2 w 1048"/>
                <a:gd name="T1" fmla="*/ 21 h 250"/>
                <a:gd name="T2" fmla="*/ 4 w 1048"/>
                <a:gd name="T3" fmla="*/ 83 h 250"/>
                <a:gd name="T4" fmla="*/ 4 w 1048"/>
                <a:gd name="T5" fmla="*/ 111 h 250"/>
                <a:gd name="T6" fmla="*/ 5 w 1048"/>
                <a:gd name="T7" fmla="*/ 125 h 250"/>
                <a:gd name="T8" fmla="*/ 5 w 1048"/>
                <a:gd name="T9" fmla="*/ 158 h 250"/>
                <a:gd name="T10" fmla="*/ 3 w 1048"/>
                <a:gd name="T11" fmla="*/ 227 h 250"/>
                <a:gd name="T12" fmla="*/ 2 w 1048"/>
                <a:gd name="T13" fmla="*/ 207 h 250"/>
                <a:gd name="T14" fmla="*/ 0 w 1048"/>
                <a:gd name="T15" fmla="*/ 186 h 250"/>
                <a:gd name="T16" fmla="*/ 2 w 1048"/>
                <a:gd name="T17" fmla="*/ 152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8407"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58408"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58409"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58410"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58411"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58412"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58413"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58414"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58415"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8416"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8417"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8418"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58405" name="Straight Arrow Connector 52"/>
          <p:cNvCxnSpPr>
            <a:cxnSpLocks noChangeShapeType="1"/>
          </p:cNvCxnSpPr>
          <p:nvPr/>
        </p:nvCxnSpPr>
        <p:spPr bwMode="auto">
          <a:xfrm>
            <a:off x="6705600" y="4648200"/>
            <a:ext cx="2209800" cy="1588"/>
          </a:xfrm>
          <a:prstGeom prst="straightConnector1">
            <a:avLst/>
          </a:prstGeom>
          <a:noFill/>
          <a:ln w="9525">
            <a:solidFill>
              <a:srgbClr val="0099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4348939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3"/>
          <p:cNvSpPr txBox="1">
            <a:spLocks noChangeArrowheads="1"/>
          </p:cNvSpPr>
          <p:nvPr/>
        </p:nvSpPr>
        <p:spPr bwMode="auto">
          <a:xfrm>
            <a:off x="531813" y="1600200"/>
            <a:ext cx="81534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60000"/>
              </a:lnSpc>
            </a:pPr>
            <a:endParaRPr lang="en-US" altLang="en-US" sz="3200" b="1">
              <a:latin typeface="Courier New" pitchFamily="49" charset="0"/>
            </a:endParaRPr>
          </a:p>
          <a:p>
            <a:pPr>
              <a:lnSpc>
                <a:spcPct val="60000"/>
              </a:lnSpc>
            </a:pPr>
            <a:r>
              <a:rPr lang="en-US" altLang="en-US" sz="3200" b="1">
                <a:latin typeface="Courier New" pitchFamily="49" charset="0"/>
              </a:rPr>
              <a:t>:- dynamic player_at/1.</a:t>
            </a:r>
          </a:p>
          <a:p>
            <a:pPr>
              <a:lnSpc>
                <a:spcPct val="60000"/>
              </a:lnSpc>
            </a:pPr>
            <a:endParaRPr lang="en-US" altLang="en-US" sz="3200" b="1">
              <a:solidFill>
                <a:srgbClr val="000000"/>
              </a:solidFill>
              <a:latin typeface="Courier New" pitchFamily="49" charset="0"/>
            </a:endParaRPr>
          </a:p>
          <a:p>
            <a:pPr>
              <a:lnSpc>
                <a:spcPct val="60000"/>
              </a:lnSpc>
            </a:pPr>
            <a:r>
              <a:rPr lang="en-US" altLang="en-US" sz="3200" b="1">
                <a:solidFill>
                  <a:srgbClr val="C00000"/>
                </a:solidFill>
                <a:latin typeface="Courier New" pitchFamily="49" charset="0"/>
              </a:rPr>
              <a:t>retract</a:t>
            </a:r>
            <a:r>
              <a:rPr lang="en-US" altLang="en-US" sz="3200" b="1">
                <a:solidFill>
                  <a:srgbClr val="000000"/>
                </a:solidFill>
                <a:latin typeface="Courier New" pitchFamily="49" charset="0"/>
              </a:rPr>
              <a:t>( player_at(pryne) ).</a:t>
            </a:r>
          </a:p>
          <a:p>
            <a:pPr>
              <a:lnSpc>
                <a:spcPct val="60000"/>
              </a:lnSpc>
            </a:pPr>
            <a:endParaRPr lang="en-US" altLang="en-US" sz="3200" b="1">
              <a:solidFill>
                <a:srgbClr val="000000"/>
              </a:solidFill>
              <a:latin typeface="Courier New" pitchFamily="49" charset="0"/>
            </a:endParaRPr>
          </a:p>
          <a:p>
            <a:pPr>
              <a:lnSpc>
                <a:spcPct val="60000"/>
              </a:lnSpc>
            </a:pPr>
            <a:r>
              <a:rPr lang="en-US" altLang="en-US" sz="3200" b="1">
                <a:solidFill>
                  <a:srgbClr val="009200"/>
                </a:solidFill>
                <a:latin typeface="Courier New" pitchFamily="49" charset="0"/>
              </a:rPr>
              <a:t>assert</a:t>
            </a:r>
            <a:r>
              <a:rPr lang="en-US" altLang="en-US" sz="3200" b="1">
                <a:solidFill>
                  <a:srgbClr val="000000"/>
                </a:solidFill>
                <a:latin typeface="Courier New" pitchFamily="49" charset="0"/>
              </a:rPr>
              <a:t>( player_at(parsons) ). </a:t>
            </a:r>
            <a:endParaRPr lang="en-US" altLang="en-US" sz="3200" b="1">
              <a:solidFill>
                <a:srgbClr val="0000FF"/>
              </a:solidFill>
              <a:latin typeface="Courier New" pitchFamily="49" charset="0"/>
            </a:endParaRPr>
          </a:p>
          <a:p>
            <a:pPr>
              <a:lnSpc>
                <a:spcPct val="60000"/>
              </a:lnSpc>
            </a:pPr>
            <a:endParaRPr lang="en-US" altLang="en-US" sz="3200" b="1">
              <a:solidFill>
                <a:srgbClr val="0000FF"/>
              </a:solidFill>
              <a:latin typeface="Courier New" pitchFamily="49" charset="0"/>
            </a:endParaRPr>
          </a:p>
        </p:txBody>
      </p:sp>
      <p:sp>
        <p:nvSpPr>
          <p:cNvPr id="59395" name="Rectangle 24"/>
          <p:cNvSpPr>
            <a:spLocks noChangeArrowheads="1"/>
          </p:cNvSpPr>
          <p:nvPr/>
        </p:nvSpPr>
        <p:spPr bwMode="auto">
          <a:xfrm>
            <a:off x="2211388" y="190500"/>
            <a:ext cx="4794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0"/>
              </a:spcBef>
            </a:pPr>
            <a:r>
              <a:rPr lang="en-US" altLang="ja-JP" sz="4200">
                <a:solidFill>
                  <a:srgbClr val="000000"/>
                </a:solidFill>
                <a:cs typeface="Times New Roman" pitchFamily="18" charset="0"/>
              </a:rPr>
              <a:t>Dynamic predicates</a:t>
            </a:r>
            <a:endParaRPr lang="en-US" altLang="en-US" sz="4400">
              <a:solidFill>
                <a:srgbClr val="000000"/>
              </a:solidFill>
              <a:cs typeface="Times New Roman" pitchFamily="18" charset="0"/>
            </a:endParaRPr>
          </a:p>
        </p:txBody>
      </p:sp>
    </p:spTree>
    <p:extLst>
      <p:ext uri="{BB962C8B-B14F-4D97-AF65-F5344CB8AC3E}">
        <p14:creationId xmlns:p14="http://schemas.microsoft.com/office/powerpoint/2010/main" val="28146386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3"/>
          <p:cNvSpPr txBox="1">
            <a:spLocks noChangeArrowheads="1"/>
          </p:cNvSpPr>
          <p:nvPr/>
        </p:nvSpPr>
        <p:spPr bwMode="auto">
          <a:xfrm>
            <a:off x="531813" y="1371600"/>
            <a:ext cx="8153400" cy="36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60000"/>
              </a:lnSpc>
            </a:pPr>
            <a:endParaRPr lang="en-US" altLang="en-US" sz="3200" b="1">
              <a:latin typeface="Courier New" pitchFamily="49" charset="0"/>
            </a:endParaRPr>
          </a:p>
          <a:p>
            <a:pPr>
              <a:lnSpc>
                <a:spcPct val="60000"/>
              </a:lnSpc>
            </a:pPr>
            <a:r>
              <a:rPr lang="en-US" altLang="en-US" sz="3200" b="1">
                <a:latin typeface="Courier New" pitchFamily="49" charset="0"/>
              </a:rPr>
              <a:t>:- dynamic cs60topic/1.</a:t>
            </a:r>
          </a:p>
          <a:p>
            <a:pPr>
              <a:lnSpc>
                <a:spcPct val="60000"/>
              </a:lnSpc>
            </a:pPr>
            <a:endParaRPr lang="en-US" altLang="en-US" sz="3200" b="1">
              <a:solidFill>
                <a:srgbClr val="000000"/>
              </a:solidFill>
              <a:latin typeface="Courier New" pitchFamily="49" charset="0"/>
            </a:endParaRPr>
          </a:p>
          <a:p>
            <a:pPr>
              <a:lnSpc>
                <a:spcPct val="60000"/>
              </a:lnSpc>
            </a:pPr>
            <a:r>
              <a:rPr lang="en-US" altLang="en-US" sz="3200" b="1">
                <a:solidFill>
                  <a:srgbClr val="C00000"/>
                </a:solidFill>
                <a:latin typeface="Courier New" pitchFamily="49" charset="0"/>
              </a:rPr>
              <a:t>retract</a:t>
            </a:r>
            <a:r>
              <a:rPr lang="en-US" altLang="en-US" sz="3200" b="1">
                <a:solidFill>
                  <a:srgbClr val="000000"/>
                </a:solidFill>
                <a:latin typeface="Courier New" pitchFamily="49" charset="0"/>
              </a:rPr>
              <a:t>( cs60topic(prolog) ).</a:t>
            </a:r>
          </a:p>
          <a:p>
            <a:pPr>
              <a:lnSpc>
                <a:spcPct val="60000"/>
              </a:lnSpc>
            </a:pPr>
            <a:endParaRPr lang="en-US" altLang="en-US" sz="3200" b="1">
              <a:solidFill>
                <a:srgbClr val="000000"/>
              </a:solidFill>
              <a:latin typeface="Courier New" pitchFamily="49" charset="0"/>
            </a:endParaRPr>
          </a:p>
          <a:p>
            <a:pPr>
              <a:lnSpc>
                <a:spcPct val="60000"/>
              </a:lnSpc>
            </a:pPr>
            <a:r>
              <a:rPr lang="en-US" altLang="en-US" sz="3200" b="1">
                <a:solidFill>
                  <a:srgbClr val="009200"/>
                </a:solidFill>
                <a:latin typeface="Courier New" pitchFamily="49" charset="0"/>
              </a:rPr>
              <a:t>assert</a:t>
            </a:r>
            <a:r>
              <a:rPr lang="en-US" altLang="en-US" sz="3200" b="1">
                <a:solidFill>
                  <a:srgbClr val="000000"/>
                </a:solidFill>
                <a:latin typeface="Courier New" pitchFamily="49" charset="0"/>
              </a:rPr>
              <a:t>( cs60topic(java) ). </a:t>
            </a:r>
            <a:endParaRPr lang="en-US" altLang="en-US" sz="3200" b="1">
              <a:solidFill>
                <a:srgbClr val="0000FF"/>
              </a:solidFill>
              <a:latin typeface="Courier New" pitchFamily="49" charset="0"/>
            </a:endParaRPr>
          </a:p>
          <a:p>
            <a:pPr>
              <a:lnSpc>
                <a:spcPct val="60000"/>
              </a:lnSpc>
            </a:pPr>
            <a:endParaRPr lang="en-US" altLang="en-US" sz="3200" b="1">
              <a:solidFill>
                <a:srgbClr val="0000FF"/>
              </a:solidFill>
              <a:latin typeface="Courier New" pitchFamily="49" charset="0"/>
            </a:endParaRPr>
          </a:p>
        </p:txBody>
      </p:sp>
      <p:sp>
        <p:nvSpPr>
          <p:cNvPr id="60419" name="Rectangle 24"/>
          <p:cNvSpPr>
            <a:spLocks noChangeArrowheads="1"/>
          </p:cNvSpPr>
          <p:nvPr/>
        </p:nvSpPr>
        <p:spPr bwMode="auto">
          <a:xfrm>
            <a:off x="1524000" y="381000"/>
            <a:ext cx="6018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0"/>
              </a:spcBef>
            </a:pPr>
            <a:r>
              <a:rPr lang="en-US" altLang="en-US" sz="4200">
                <a:solidFill>
                  <a:srgbClr val="000000"/>
                </a:solidFill>
                <a:cs typeface="Times New Roman" pitchFamily="18" charset="0"/>
              </a:rPr>
              <a:t>What's planned for Wed.?</a:t>
            </a:r>
            <a:endParaRPr lang="en-US" altLang="en-US" sz="4400">
              <a:solidFill>
                <a:srgbClr val="000000"/>
              </a:solidFill>
              <a:cs typeface="Times New Roman" pitchFamily="18" charset="0"/>
            </a:endParaRPr>
          </a:p>
        </p:txBody>
      </p:sp>
      <p:sp>
        <p:nvSpPr>
          <p:cNvPr id="60420" name="Rectangle 1"/>
          <p:cNvSpPr>
            <a:spLocks noChangeArrowheads="1"/>
          </p:cNvSpPr>
          <p:nvPr/>
        </p:nvSpPr>
        <p:spPr bwMode="auto">
          <a:xfrm>
            <a:off x="4038600" y="5791200"/>
            <a:ext cx="44878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i="1">
                <a:solidFill>
                  <a:srgbClr val="0000FF"/>
                </a:solidFill>
                <a:latin typeface="Calibri" pitchFamily="34" charset="0"/>
              </a:rPr>
              <a:t>Good luck prologging with hw #4!</a:t>
            </a:r>
            <a:endParaRPr lang="en-US" altLang="en-US"/>
          </a:p>
        </p:txBody>
      </p:sp>
    </p:spTree>
    <p:extLst>
      <p:ext uri="{BB962C8B-B14F-4D97-AF65-F5344CB8AC3E}">
        <p14:creationId xmlns:p14="http://schemas.microsoft.com/office/powerpoint/2010/main" val="22855962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2"/>
          <p:cNvSpPr txBox="1">
            <a:spLocks noChangeArrowheads="1"/>
          </p:cNvSpPr>
          <p:nvPr/>
        </p:nvSpPr>
        <p:spPr bwMode="auto">
          <a:xfrm>
            <a:off x="908050" y="1371600"/>
            <a:ext cx="2971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dirty="0" smtClean="0">
                <a:solidFill>
                  <a:srgbClr val="000000"/>
                </a:solidFill>
                <a:latin typeface="Cambria" panose="02040503050406030204" pitchFamily="18" charset="0"/>
              </a:rPr>
              <a:t>Example</a:t>
            </a:r>
            <a:endParaRPr lang="en-US" altLang="en-US" sz="3200" dirty="0" smtClean="0">
              <a:solidFill>
                <a:srgbClr val="000000"/>
              </a:solidFill>
              <a:latin typeface="Cambria" panose="02040503050406030204" pitchFamily="18" charset="0"/>
            </a:endParaRPr>
          </a:p>
        </p:txBody>
      </p:sp>
      <p:sp>
        <p:nvSpPr>
          <p:cNvPr id="40963" name="Text Box 6"/>
          <p:cNvSpPr txBox="1">
            <a:spLocks noChangeArrowheads="1"/>
          </p:cNvSpPr>
          <p:nvPr/>
        </p:nvSpPr>
        <p:spPr bwMode="auto">
          <a:xfrm>
            <a:off x="600075" y="238125"/>
            <a:ext cx="77819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200" dirty="0" err="1" smtClean="0">
                <a:solidFill>
                  <a:srgbClr val="000000"/>
                </a:solidFill>
                <a:latin typeface="Cambria" panose="02040503050406030204" pitchFamily="18" charset="0"/>
              </a:rPr>
              <a:t>Spamventure</a:t>
            </a:r>
            <a:r>
              <a:rPr lang="en-US" altLang="en-US" sz="4200" dirty="0" smtClean="0">
                <a:solidFill>
                  <a:srgbClr val="000000"/>
                </a:solidFill>
                <a:latin typeface="Cambria" panose="02040503050406030204" pitchFamily="18" charset="0"/>
              </a:rPr>
              <a:t>!</a:t>
            </a:r>
            <a:endParaRPr lang="en-US" altLang="en-US" sz="4200" dirty="0" smtClean="0">
              <a:solidFill>
                <a:srgbClr val="000000"/>
              </a:solidFill>
              <a:latin typeface="Cambria" panose="02040503050406030204" pitchFamily="18" charset="0"/>
            </a:endParaRPr>
          </a:p>
        </p:txBody>
      </p:sp>
      <p:sp>
        <p:nvSpPr>
          <p:cNvPr id="40964" name="AutoShape 39"/>
          <p:cNvSpPr>
            <a:spLocks noChangeArrowheads="1"/>
          </p:cNvSpPr>
          <p:nvPr/>
        </p:nvSpPr>
        <p:spPr bwMode="auto">
          <a:xfrm>
            <a:off x="685800" y="2320925"/>
            <a:ext cx="1524000" cy="137160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mtClean="0">
              <a:solidFill>
                <a:srgbClr val="000000"/>
              </a:solidFill>
            </a:endParaRPr>
          </a:p>
        </p:txBody>
      </p:sp>
      <p:sp>
        <p:nvSpPr>
          <p:cNvPr id="40965" name="AutoShape 43"/>
          <p:cNvSpPr>
            <a:spLocks noChangeArrowheads="1"/>
          </p:cNvSpPr>
          <p:nvPr/>
        </p:nvSpPr>
        <p:spPr bwMode="auto">
          <a:xfrm>
            <a:off x="2743200" y="2320925"/>
            <a:ext cx="1524000" cy="137160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mtClean="0">
              <a:solidFill>
                <a:srgbClr val="000000"/>
              </a:solidFill>
            </a:endParaRPr>
          </a:p>
        </p:txBody>
      </p:sp>
      <p:sp>
        <p:nvSpPr>
          <p:cNvPr id="40966" name="AutoShape 44"/>
          <p:cNvSpPr>
            <a:spLocks noChangeArrowheads="1"/>
          </p:cNvSpPr>
          <p:nvPr/>
        </p:nvSpPr>
        <p:spPr bwMode="auto">
          <a:xfrm>
            <a:off x="685800" y="4254500"/>
            <a:ext cx="1524000" cy="137160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mtClean="0">
              <a:solidFill>
                <a:srgbClr val="000000"/>
              </a:solidFill>
            </a:endParaRPr>
          </a:p>
        </p:txBody>
      </p:sp>
      <p:sp>
        <p:nvSpPr>
          <p:cNvPr id="40967" name="AutoShape 45"/>
          <p:cNvSpPr>
            <a:spLocks noChangeArrowheads="1"/>
          </p:cNvSpPr>
          <p:nvPr/>
        </p:nvSpPr>
        <p:spPr bwMode="auto">
          <a:xfrm>
            <a:off x="2743200" y="4254500"/>
            <a:ext cx="1524000" cy="1371600"/>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smtClean="0">
              <a:solidFill>
                <a:srgbClr val="000000"/>
              </a:solidFill>
            </a:endParaRPr>
          </a:p>
        </p:txBody>
      </p:sp>
      <p:sp>
        <p:nvSpPr>
          <p:cNvPr id="40968" name="Line 46"/>
          <p:cNvSpPr>
            <a:spLocks noChangeShapeType="1"/>
          </p:cNvSpPr>
          <p:nvPr/>
        </p:nvSpPr>
        <p:spPr bwMode="auto">
          <a:xfrm>
            <a:off x="2249488" y="3311525"/>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400" smtClean="0">
              <a:solidFill>
                <a:srgbClr val="000000"/>
              </a:solidFill>
              <a:ea typeface="ＭＳ Ｐゴシック" pitchFamily="34" charset="-128"/>
            </a:endParaRPr>
          </a:p>
        </p:txBody>
      </p:sp>
      <p:sp>
        <p:nvSpPr>
          <p:cNvPr id="40969" name="Line 47"/>
          <p:cNvSpPr>
            <a:spLocks noChangeShapeType="1"/>
          </p:cNvSpPr>
          <p:nvPr/>
        </p:nvSpPr>
        <p:spPr bwMode="auto">
          <a:xfrm flipH="1">
            <a:off x="2249488" y="2908300"/>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400" smtClean="0">
              <a:solidFill>
                <a:srgbClr val="000000"/>
              </a:solidFill>
              <a:ea typeface="ＭＳ Ｐゴシック" pitchFamily="34" charset="-128"/>
            </a:endParaRPr>
          </a:p>
        </p:txBody>
      </p:sp>
      <p:sp>
        <p:nvSpPr>
          <p:cNvPr id="40970" name="Line 48"/>
          <p:cNvSpPr>
            <a:spLocks noChangeShapeType="1"/>
          </p:cNvSpPr>
          <p:nvPr/>
        </p:nvSpPr>
        <p:spPr bwMode="auto">
          <a:xfrm rot="16200000" flipH="1">
            <a:off x="3057525" y="3970338"/>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400" smtClean="0">
              <a:solidFill>
                <a:srgbClr val="000000"/>
              </a:solidFill>
              <a:ea typeface="ＭＳ Ｐゴシック" pitchFamily="34" charset="-128"/>
            </a:endParaRPr>
          </a:p>
        </p:txBody>
      </p:sp>
      <p:sp>
        <p:nvSpPr>
          <p:cNvPr id="40971" name="Line 49"/>
          <p:cNvSpPr>
            <a:spLocks noChangeShapeType="1"/>
          </p:cNvSpPr>
          <p:nvPr/>
        </p:nvSpPr>
        <p:spPr bwMode="auto">
          <a:xfrm rot="5400000" flipH="1" flipV="1">
            <a:off x="3514725" y="3970338"/>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400" smtClean="0">
              <a:solidFill>
                <a:srgbClr val="000000"/>
              </a:solidFill>
              <a:ea typeface="ＭＳ Ｐゴシック" pitchFamily="34" charset="-128"/>
            </a:endParaRPr>
          </a:p>
        </p:txBody>
      </p:sp>
      <p:sp>
        <p:nvSpPr>
          <p:cNvPr id="40972" name="Line 50"/>
          <p:cNvSpPr>
            <a:spLocks noChangeShapeType="1"/>
          </p:cNvSpPr>
          <p:nvPr/>
        </p:nvSpPr>
        <p:spPr bwMode="auto">
          <a:xfrm rot="16200000" flipH="1">
            <a:off x="960438" y="3970338"/>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400" smtClean="0">
              <a:solidFill>
                <a:srgbClr val="000000"/>
              </a:solidFill>
              <a:ea typeface="ＭＳ Ｐゴシック" pitchFamily="34" charset="-128"/>
            </a:endParaRPr>
          </a:p>
        </p:txBody>
      </p:sp>
      <p:sp>
        <p:nvSpPr>
          <p:cNvPr id="40973" name="Line 51"/>
          <p:cNvSpPr>
            <a:spLocks noChangeShapeType="1"/>
          </p:cNvSpPr>
          <p:nvPr/>
        </p:nvSpPr>
        <p:spPr bwMode="auto">
          <a:xfrm rot="5400000" flipH="1" flipV="1">
            <a:off x="1417638" y="3970338"/>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400" smtClean="0">
              <a:solidFill>
                <a:srgbClr val="000000"/>
              </a:solidFill>
              <a:ea typeface="ＭＳ Ｐゴシック" pitchFamily="34" charset="-128"/>
            </a:endParaRPr>
          </a:p>
        </p:txBody>
      </p:sp>
      <p:sp>
        <p:nvSpPr>
          <p:cNvPr id="40974" name="Line 52"/>
          <p:cNvSpPr>
            <a:spLocks noChangeShapeType="1"/>
          </p:cNvSpPr>
          <p:nvPr/>
        </p:nvSpPr>
        <p:spPr bwMode="auto">
          <a:xfrm>
            <a:off x="2249488" y="5168900"/>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400" smtClean="0">
              <a:solidFill>
                <a:srgbClr val="000000"/>
              </a:solidFill>
              <a:ea typeface="ＭＳ Ｐゴシック" pitchFamily="34" charset="-128"/>
            </a:endParaRPr>
          </a:p>
        </p:txBody>
      </p:sp>
      <p:sp>
        <p:nvSpPr>
          <p:cNvPr id="40975" name="Line 53"/>
          <p:cNvSpPr>
            <a:spLocks noChangeShapeType="1"/>
          </p:cNvSpPr>
          <p:nvPr/>
        </p:nvSpPr>
        <p:spPr bwMode="auto">
          <a:xfrm flipH="1">
            <a:off x="2249488" y="4759325"/>
            <a:ext cx="457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400" smtClean="0">
              <a:solidFill>
                <a:srgbClr val="000000"/>
              </a:solidFill>
              <a:ea typeface="ＭＳ Ｐゴシック" pitchFamily="34" charset="-128"/>
            </a:endParaRPr>
          </a:p>
        </p:txBody>
      </p:sp>
      <p:sp>
        <p:nvSpPr>
          <p:cNvPr id="40976" name="Text Box 54"/>
          <p:cNvSpPr txBox="1">
            <a:spLocks noChangeArrowheads="1"/>
          </p:cNvSpPr>
          <p:nvPr/>
        </p:nvSpPr>
        <p:spPr bwMode="auto">
          <a:xfrm>
            <a:off x="2853267" y="5185481"/>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smtClean="0">
                <a:solidFill>
                  <a:srgbClr val="0000FF"/>
                </a:solidFill>
                <a:latin typeface="Courier New" pitchFamily="49" charset="0"/>
              </a:rPr>
              <a:t>west_dorm</a:t>
            </a:r>
          </a:p>
        </p:txBody>
      </p:sp>
      <p:sp>
        <p:nvSpPr>
          <p:cNvPr id="40977" name="Text Box 55"/>
          <p:cNvSpPr txBox="1">
            <a:spLocks noChangeArrowheads="1"/>
          </p:cNvSpPr>
          <p:nvPr/>
        </p:nvSpPr>
        <p:spPr bwMode="auto">
          <a:xfrm>
            <a:off x="872067" y="5185481"/>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dirty="0" err="1" smtClean="0">
                <a:solidFill>
                  <a:srgbClr val="0000FF"/>
                </a:solidFill>
                <a:latin typeface="Courier New" pitchFamily="49" charset="0"/>
              </a:rPr>
              <a:t>jacobs</a:t>
            </a:r>
            <a:endParaRPr lang="en-US" altLang="en-US" sz="1800" b="1" dirty="0" smtClean="0">
              <a:solidFill>
                <a:srgbClr val="0000FF"/>
              </a:solidFill>
              <a:latin typeface="Courier New" pitchFamily="49" charset="0"/>
            </a:endParaRPr>
          </a:p>
        </p:txBody>
      </p:sp>
      <p:sp>
        <p:nvSpPr>
          <p:cNvPr id="40978" name="Text Box 56"/>
          <p:cNvSpPr txBox="1">
            <a:spLocks noChangeArrowheads="1"/>
          </p:cNvSpPr>
          <p:nvPr/>
        </p:nvSpPr>
        <p:spPr bwMode="auto">
          <a:xfrm>
            <a:off x="3048000" y="3204281"/>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dirty="0" err="1" smtClean="0">
                <a:solidFill>
                  <a:srgbClr val="0000FF"/>
                </a:solidFill>
                <a:latin typeface="Courier New" pitchFamily="49" charset="0"/>
              </a:rPr>
              <a:t>platt</a:t>
            </a:r>
            <a:endParaRPr lang="en-US" altLang="en-US" sz="1800" b="1" dirty="0" smtClean="0">
              <a:solidFill>
                <a:srgbClr val="0000FF"/>
              </a:solidFill>
              <a:latin typeface="Courier New" pitchFamily="49" charset="0"/>
            </a:endParaRPr>
          </a:p>
        </p:txBody>
      </p:sp>
      <p:sp>
        <p:nvSpPr>
          <p:cNvPr id="40979" name="Text Box 57"/>
          <p:cNvSpPr txBox="1">
            <a:spLocks noChangeArrowheads="1"/>
          </p:cNvSpPr>
          <p:nvPr/>
        </p:nvSpPr>
        <p:spPr bwMode="auto">
          <a:xfrm>
            <a:off x="872067" y="3204281"/>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dirty="0" smtClean="0">
                <a:solidFill>
                  <a:srgbClr val="0000FF"/>
                </a:solidFill>
                <a:latin typeface="Courier New" pitchFamily="49" charset="0"/>
              </a:rPr>
              <a:t>parsons</a:t>
            </a:r>
          </a:p>
        </p:txBody>
      </p:sp>
      <p:sp>
        <p:nvSpPr>
          <p:cNvPr id="40980" name="Text Box 58"/>
          <p:cNvSpPr txBox="1">
            <a:spLocks noChangeArrowheads="1"/>
          </p:cNvSpPr>
          <p:nvPr/>
        </p:nvSpPr>
        <p:spPr bwMode="auto">
          <a:xfrm>
            <a:off x="762000" y="4378325"/>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1800" b="1" smtClean="0">
                <a:solidFill>
                  <a:srgbClr val="980236"/>
                </a:solidFill>
                <a:latin typeface="Courier New" pitchFamily="49" charset="0"/>
              </a:rPr>
              <a:t>key</a:t>
            </a:r>
          </a:p>
        </p:txBody>
      </p:sp>
      <p:sp>
        <p:nvSpPr>
          <p:cNvPr id="40981" name="Text Box 59"/>
          <p:cNvSpPr txBox="1">
            <a:spLocks noChangeArrowheads="1"/>
          </p:cNvSpPr>
          <p:nvPr/>
        </p:nvSpPr>
        <p:spPr bwMode="auto">
          <a:xfrm>
            <a:off x="2819400" y="4378325"/>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1800" b="1" smtClean="0">
                <a:solidFill>
                  <a:srgbClr val="980236"/>
                </a:solidFill>
                <a:latin typeface="Courier New" pitchFamily="49" charset="0"/>
              </a:rPr>
              <a:t>spam</a:t>
            </a:r>
          </a:p>
        </p:txBody>
      </p:sp>
      <p:sp>
        <p:nvSpPr>
          <p:cNvPr id="40982" name="Rectangle 60"/>
          <p:cNvSpPr>
            <a:spLocks noChangeArrowheads="1"/>
          </p:cNvSpPr>
          <p:nvPr/>
        </p:nvSpPr>
        <p:spPr bwMode="auto">
          <a:xfrm>
            <a:off x="1600200" y="3921125"/>
            <a:ext cx="508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r>
              <a:rPr lang="en-US" altLang="en-US" sz="1000" b="1" smtClean="0">
                <a:solidFill>
                  <a:srgbClr val="000000"/>
                </a:solidFill>
                <a:latin typeface="Arial" pitchFamily="34" charset="0"/>
              </a:rPr>
              <a:t>north</a:t>
            </a:r>
            <a:endParaRPr lang="en-US" altLang="en-US" sz="1200" b="1" smtClean="0">
              <a:solidFill>
                <a:srgbClr val="000000"/>
              </a:solidFill>
              <a:latin typeface="Courier New" pitchFamily="49" charset="0"/>
            </a:endParaRPr>
          </a:p>
        </p:txBody>
      </p:sp>
      <p:sp>
        <p:nvSpPr>
          <p:cNvPr id="40983" name="Rectangle 74"/>
          <p:cNvSpPr>
            <a:spLocks noChangeArrowheads="1"/>
          </p:cNvSpPr>
          <p:nvPr/>
        </p:nvSpPr>
        <p:spPr bwMode="auto">
          <a:xfrm>
            <a:off x="712788" y="3797300"/>
            <a:ext cx="530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r>
              <a:rPr lang="en-US" altLang="en-US" sz="1000" b="1" smtClean="0">
                <a:solidFill>
                  <a:srgbClr val="000000"/>
                </a:solidFill>
                <a:latin typeface="Arial" pitchFamily="34" charset="0"/>
              </a:rPr>
              <a:t>south</a:t>
            </a:r>
            <a:endParaRPr lang="en-US" altLang="en-US" sz="1200" b="1" smtClean="0">
              <a:solidFill>
                <a:srgbClr val="000000"/>
              </a:solidFill>
              <a:latin typeface="Courier New" pitchFamily="49" charset="0"/>
            </a:endParaRPr>
          </a:p>
        </p:txBody>
      </p:sp>
      <p:sp>
        <p:nvSpPr>
          <p:cNvPr id="40984" name="Rectangle 75"/>
          <p:cNvSpPr>
            <a:spLocks noChangeArrowheads="1"/>
          </p:cNvSpPr>
          <p:nvPr/>
        </p:nvSpPr>
        <p:spPr bwMode="auto">
          <a:xfrm>
            <a:off x="3686175" y="3930650"/>
            <a:ext cx="508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r>
              <a:rPr lang="en-US" altLang="en-US" sz="1000" b="1" smtClean="0">
                <a:solidFill>
                  <a:srgbClr val="000000"/>
                </a:solidFill>
                <a:latin typeface="Arial" pitchFamily="34" charset="0"/>
              </a:rPr>
              <a:t>north</a:t>
            </a:r>
            <a:endParaRPr lang="en-US" altLang="en-US" sz="1200" b="1" smtClean="0">
              <a:solidFill>
                <a:srgbClr val="000000"/>
              </a:solidFill>
              <a:latin typeface="Courier New" pitchFamily="49" charset="0"/>
            </a:endParaRPr>
          </a:p>
        </p:txBody>
      </p:sp>
      <p:sp>
        <p:nvSpPr>
          <p:cNvPr id="40985" name="Rectangle 76"/>
          <p:cNvSpPr>
            <a:spLocks noChangeArrowheads="1"/>
          </p:cNvSpPr>
          <p:nvPr/>
        </p:nvSpPr>
        <p:spPr bwMode="auto">
          <a:xfrm>
            <a:off x="2798763" y="3806825"/>
            <a:ext cx="530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r>
              <a:rPr lang="en-US" altLang="en-US" sz="1000" b="1" smtClean="0">
                <a:solidFill>
                  <a:srgbClr val="000000"/>
                </a:solidFill>
                <a:latin typeface="Arial" pitchFamily="34" charset="0"/>
              </a:rPr>
              <a:t>south</a:t>
            </a:r>
            <a:endParaRPr lang="en-US" altLang="en-US" sz="1200" b="1" smtClean="0">
              <a:solidFill>
                <a:srgbClr val="000000"/>
              </a:solidFill>
              <a:latin typeface="Courier New" pitchFamily="49" charset="0"/>
            </a:endParaRPr>
          </a:p>
        </p:txBody>
      </p:sp>
      <p:sp>
        <p:nvSpPr>
          <p:cNvPr id="40986" name="Rectangle 77"/>
          <p:cNvSpPr>
            <a:spLocks noChangeArrowheads="1"/>
          </p:cNvSpPr>
          <p:nvPr/>
        </p:nvSpPr>
        <p:spPr bwMode="auto">
          <a:xfrm>
            <a:off x="2171700" y="3292475"/>
            <a:ext cx="438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r>
              <a:rPr lang="en-US" altLang="en-US" sz="1000" b="1" smtClean="0">
                <a:solidFill>
                  <a:srgbClr val="000000"/>
                </a:solidFill>
                <a:latin typeface="Arial" pitchFamily="34" charset="0"/>
              </a:rPr>
              <a:t>east</a:t>
            </a:r>
            <a:endParaRPr lang="en-US" altLang="en-US" sz="1200" b="1" smtClean="0">
              <a:solidFill>
                <a:srgbClr val="000000"/>
              </a:solidFill>
              <a:latin typeface="Courier New" pitchFamily="49" charset="0"/>
            </a:endParaRPr>
          </a:p>
        </p:txBody>
      </p:sp>
      <p:sp>
        <p:nvSpPr>
          <p:cNvPr id="40987" name="Rectangle 78"/>
          <p:cNvSpPr>
            <a:spLocks noChangeArrowheads="1"/>
          </p:cNvSpPr>
          <p:nvPr/>
        </p:nvSpPr>
        <p:spPr bwMode="auto">
          <a:xfrm>
            <a:off x="2257954" y="2682875"/>
            <a:ext cx="466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r>
              <a:rPr lang="en-US" altLang="en-US" sz="1000" b="1" dirty="0" smtClean="0">
                <a:solidFill>
                  <a:srgbClr val="000000"/>
                </a:solidFill>
                <a:latin typeface="Arial" pitchFamily="34" charset="0"/>
              </a:rPr>
              <a:t>west</a:t>
            </a:r>
            <a:endParaRPr lang="en-US" altLang="en-US" sz="1200" b="1" dirty="0" smtClean="0">
              <a:solidFill>
                <a:srgbClr val="000000"/>
              </a:solidFill>
              <a:latin typeface="Courier New" pitchFamily="49" charset="0"/>
            </a:endParaRPr>
          </a:p>
        </p:txBody>
      </p:sp>
      <p:sp>
        <p:nvSpPr>
          <p:cNvPr id="40988" name="Rectangle 79"/>
          <p:cNvSpPr>
            <a:spLocks noChangeArrowheads="1"/>
          </p:cNvSpPr>
          <p:nvPr/>
        </p:nvSpPr>
        <p:spPr bwMode="auto">
          <a:xfrm>
            <a:off x="2170113" y="5140325"/>
            <a:ext cx="438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r>
              <a:rPr lang="en-US" altLang="en-US" sz="1000" b="1" smtClean="0">
                <a:solidFill>
                  <a:srgbClr val="000000"/>
                </a:solidFill>
                <a:latin typeface="Arial" pitchFamily="34" charset="0"/>
              </a:rPr>
              <a:t>east</a:t>
            </a:r>
            <a:endParaRPr lang="en-US" altLang="en-US" sz="1200" b="1" smtClean="0">
              <a:solidFill>
                <a:srgbClr val="000000"/>
              </a:solidFill>
              <a:latin typeface="Courier New" pitchFamily="49" charset="0"/>
            </a:endParaRPr>
          </a:p>
        </p:txBody>
      </p:sp>
      <p:sp>
        <p:nvSpPr>
          <p:cNvPr id="40989" name="Rectangle 80"/>
          <p:cNvSpPr>
            <a:spLocks noChangeArrowheads="1"/>
          </p:cNvSpPr>
          <p:nvPr/>
        </p:nvSpPr>
        <p:spPr bwMode="auto">
          <a:xfrm>
            <a:off x="2324100" y="4530725"/>
            <a:ext cx="466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r>
              <a:rPr lang="en-US" altLang="en-US" sz="1000" b="1" smtClean="0">
                <a:solidFill>
                  <a:srgbClr val="000000"/>
                </a:solidFill>
                <a:latin typeface="Arial" pitchFamily="34" charset="0"/>
              </a:rPr>
              <a:t>west</a:t>
            </a:r>
            <a:endParaRPr lang="en-US" altLang="en-US" sz="1200" b="1" smtClean="0">
              <a:solidFill>
                <a:srgbClr val="000000"/>
              </a:solidFill>
              <a:latin typeface="Courier New" pitchFamily="49" charset="0"/>
            </a:endParaRPr>
          </a:p>
        </p:txBody>
      </p:sp>
      <p:sp>
        <p:nvSpPr>
          <p:cNvPr id="40990" name="Text Box 81"/>
          <p:cNvSpPr txBox="1">
            <a:spLocks noChangeArrowheads="1"/>
          </p:cNvSpPr>
          <p:nvPr/>
        </p:nvSpPr>
        <p:spPr bwMode="auto">
          <a:xfrm>
            <a:off x="5248275" y="22098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endParaRPr lang="en-US" altLang="en-US" smtClean="0">
              <a:solidFill>
                <a:srgbClr val="000000"/>
              </a:solidFill>
              <a:latin typeface="Times" pitchFamily="-112" charset="0"/>
            </a:endParaRPr>
          </a:p>
        </p:txBody>
      </p:sp>
      <p:sp>
        <p:nvSpPr>
          <p:cNvPr id="40991" name="Text Box 82"/>
          <p:cNvSpPr txBox="1">
            <a:spLocks noChangeArrowheads="1"/>
          </p:cNvSpPr>
          <p:nvPr/>
        </p:nvSpPr>
        <p:spPr bwMode="auto">
          <a:xfrm>
            <a:off x="5248275" y="1447800"/>
            <a:ext cx="2971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3200" dirty="0" smtClean="0">
                <a:solidFill>
                  <a:srgbClr val="000000"/>
                </a:solidFill>
                <a:latin typeface="Cambria" panose="02040503050406030204" pitchFamily="18" charset="0"/>
              </a:rPr>
              <a:t>To be </a:t>
            </a:r>
            <a:r>
              <a:rPr lang="en-US" altLang="en-US" sz="3200" dirty="0" smtClean="0">
                <a:solidFill>
                  <a:srgbClr val="000000"/>
                </a:solidFill>
                <a:latin typeface="Cambria" panose="02040503050406030204" pitchFamily="18" charset="0"/>
              </a:rPr>
              <a:t>added…</a:t>
            </a:r>
            <a:endParaRPr lang="en-US" altLang="en-US" sz="3200" dirty="0" smtClean="0">
              <a:solidFill>
                <a:srgbClr val="000000"/>
              </a:solidFill>
              <a:latin typeface="Cambria" panose="02040503050406030204" pitchFamily="18" charset="0"/>
            </a:endParaRPr>
          </a:p>
        </p:txBody>
      </p:sp>
      <p:sp>
        <p:nvSpPr>
          <p:cNvPr id="40992" name="Text Box 83"/>
          <p:cNvSpPr txBox="1">
            <a:spLocks noChangeArrowheads="1"/>
          </p:cNvSpPr>
          <p:nvPr/>
        </p:nvSpPr>
        <p:spPr bwMode="auto">
          <a:xfrm>
            <a:off x="5230813" y="2247900"/>
            <a:ext cx="3276600"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buFontTx/>
              <a:buChar char="•"/>
            </a:pPr>
            <a:r>
              <a:rPr lang="en-US" altLang="en-US" sz="1800" dirty="0" smtClean="0">
                <a:solidFill>
                  <a:srgbClr val="000000"/>
                </a:solidFill>
                <a:latin typeface="Calibri" panose="020F0502020204030204" pitchFamily="34" charset="0"/>
              </a:rPr>
              <a:t> a goal + instructions</a:t>
            </a:r>
          </a:p>
          <a:p>
            <a:pPr algn="l">
              <a:buFontTx/>
              <a:buChar char="•"/>
            </a:pPr>
            <a:r>
              <a:rPr lang="en-US" altLang="en-US" sz="1800" dirty="0" smtClean="0">
                <a:solidFill>
                  <a:srgbClr val="000000"/>
                </a:solidFill>
                <a:latin typeface="Calibri" panose="020F0502020204030204" pitchFamily="34" charset="0"/>
              </a:rPr>
              <a:t> at least 6 locations</a:t>
            </a:r>
          </a:p>
          <a:p>
            <a:pPr algn="l">
              <a:buFontTx/>
              <a:buChar char="•"/>
            </a:pPr>
            <a:r>
              <a:rPr lang="en-US" altLang="en-US" sz="1800" dirty="0" smtClean="0">
                <a:solidFill>
                  <a:srgbClr val="000000"/>
                </a:solidFill>
                <a:latin typeface="Calibri" panose="020F0502020204030204" pitchFamily="34" charset="0"/>
              </a:rPr>
              <a:t> at least 4 items</a:t>
            </a:r>
          </a:p>
          <a:p>
            <a:pPr algn="l">
              <a:buFontTx/>
              <a:buChar char="•"/>
            </a:pPr>
            <a:r>
              <a:rPr lang="en-US" altLang="en-US" sz="1800" dirty="0" smtClean="0">
                <a:solidFill>
                  <a:srgbClr val="000000"/>
                </a:solidFill>
                <a:latin typeface="Calibri" panose="020F0502020204030204" pitchFamily="34" charset="0"/>
              </a:rPr>
              <a:t> needing to use an item</a:t>
            </a:r>
          </a:p>
          <a:p>
            <a:pPr algn="l">
              <a:buFontTx/>
              <a:buChar char="•"/>
            </a:pPr>
            <a:r>
              <a:rPr lang="en-US" altLang="en-US" sz="1800" dirty="0" smtClean="0">
                <a:solidFill>
                  <a:srgbClr val="000000"/>
                </a:solidFill>
                <a:latin typeface="Calibri" panose="020F0502020204030204" pitchFamily="34" charset="0"/>
              </a:rPr>
              <a:t> fix item descriptions</a:t>
            </a:r>
          </a:p>
          <a:p>
            <a:pPr algn="l">
              <a:buFontTx/>
              <a:buChar char="•"/>
            </a:pPr>
            <a:r>
              <a:rPr lang="en-US" altLang="en-US" sz="1800" dirty="0" smtClean="0">
                <a:solidFill>
                  <a:srgbClr val="000000"/>
                </a:solidFill>
                <a:latin typeface="Calibri" panose="020F0502020204030204" pitchFamily="34" charset="0"/>
              </a:rPr>
              <a:t> </a:t>
            </a:r>
            <a:r>
              <a:rPr lang="en-US" altLang="en-US" sz="1800" b="1" dirty="0" smtClean="0">
                <a:solidFill>
                  <a:srgbClr val="000000"/>
                </a:solidFill>
                <a:latin typeface="Calibri" panose="020F0502020204030204" pitchFamily="34" charset="0"/>
              </a:rPr>
              <a:t>inventory.</a:t>
            </a:r>
            <a:endParaRPr lang="en-US" altLang="en-US" sz="1800" dirty="0" smtClean="0">
              <a:solidFill>
                <a:srgbClr val="000000"/>
              </a:solidFill>
              <a:latin typeface="Calibri" panose="020F0502020204030204" pitchFamily="34" charset="0"/>
            </a:endParaRPr>
          </a:p>
          <a:p>
            <a:pPr algn="l">
              <a:buFontTx/>
              <a:buChar char="•"/>
            </a:pPr>
            <a:r>
              <a:rPr lang="en-US" altLang="en-US" sz="1800" dirty="0" smtClean="0">
                <a:solidFill>
                  <a:srgbClr val="000000"/>
                </a:solidFill>
                <a:latin typeface="Calibri" panose="020F0502020204030204" pitchFamily="34" charset="0"/>
              </a:rPr>
              <a:t> </a:t>
            </a:r>
            <a:r>
              <a:rPr lang="en-US" altLang="en-US" sz="1800" b="1" dirty="0" smtClean="0">
                <a:solidFill>
                  <a:srgbClr val="000000"/>
                </a:solidFill>
                <a:latin typeface="Calibri" panose="020F0502020204030204" pitchFamily="34" charset="0"/>
              </a:rPr>
              <a:t>drop </a:t>
            </a:r>
            <a:r>
              <a:rPr lang="en-US" altLang="en-US" sz="1800" dirty="0" smtClean="0">
                <a:solidFill>
                  <a:srgbClr val="000000"/>
                </a:solidFill>
                <a:latin typeface="Calibri" panose="020F0502020204030204" pitchFamily="34" charset="0"/>
              </a:rPr>
              <a:t>(like </a:t>
            </a:r>
            <a:r>
              <a:rPr lang="en-US" altLang="en-US" sz="1800" b="1" dirty="0" smtClean="0">
                <a:solidFill>
                  <a:srgbClr val="000000"/>
                </a:solidFill>
                <a:latin typeface="Calibri" panose="020F0502020204030204" pitchFamily="34" charset="0"/>
              </a:rPr>
              <a:t>take</a:t>
            </a:r>
            <a:r>
              <a:rPr lang="en-US" altLang="en-US" sz="1800" dirty="0" smtClean="0">
                <a:solidFill>
                  <a:srgbClr val="000000"/>
                </a:solidFill>
                <a:latin typeface="Calibri" panose="020F0502020204030204" pitchFamily="34" charset="0"/>
              </a:rPr>
              <a:t>)</a:t>
            </a:r>
          </a:p>
          <a:p>
            <a:pPr algn="l">
              <a:buFontTx/>
              <a:buChar char="•"/>
            </a:pPr>
            <a:r>
              <a:rPr lang="en-US" altLang="en-US" sz="1800" dirty="0" smtClean="0">
                <a:solidFill>
                  <a:srgbClr val="000000"/>
                </a:solidFill>
                <a:latin typeface="Calibri" panose="020F0502020204030204" pitchFamily="34" charset="0"/>
              </a:rPr>
              <a:t> no more than 2 items </a:t>
            </a:r>
            <a:r>
              <a:rPr lang="en-US" altLang="en-US" sz="1800" b="1" dirty="0" err="1" smtClean="0">
                <a:solidFill>
                  <a:srgbClr val="000000"/>
                </a:solidFill>
                <a:latin typeface="Calibri" panose="020F0502020204030204" pitchFamily="34" charset="0"/>
              </a:rPr>
              <a:t>in_hand</a:t>
            </a:r>
            <a:r>
              <a:rPr lang="en-US" altLang="en-US" sz="1800" dirty="0" smtClean="0">
                <a:solidFill>
                  <a:srgbClr val="000000"/>
                </a:solidFill>
                <a:latin typeface="Calibri" panose="020F0502020204030204" pitchFamily="34" charset="0"/>
              </a:rPr>
              <a:t> </a:t>
            </a:r>
          </a:p>
          <a:p>
            <a:pPr algn="l">
              <a:buFontTx/>
              <a:buChar char="•"/>
            </a:pPr>
            <a:r>
              <a:rPr lang="en-US" altLang="en-US" sz="1800" dirty="0" smtClean="0">
                <a:solidFill>
                  <a:srgbClr val="000000"/>
                </a:solidFill>
                <a:latin typeface="Calibri" panose="020F0502020204030204" pitchFamily="34" charset="0"/>
              </a:rPr>
              <a:t> an additional feature</a:t>
            </a:r>
          </a:p>
          <a:p>
            <a:pPr algn="l">
              <a:buFontTx/>
              <a:buChar char="•"/>
            </a:pPr>
            <a:r>
              <a:rPr lang="en-US" altLang="en-US" sz="1800" dirty="0" smtClean="0">
                <a:solidFill>
                  <a:srgbClr val="000000"/>
                </a:solidFill>
                <a:latin typeface="Calibri" panose="020F0502020204030204" pitchFamily="34" charset="0"/>
              </a:rPr>
              <a:t> </a:t>
            </a:r>
            <a:r>
              <a:rPr lang="en-US" altLang="en-US" sz="1800" i="1" dirty="0" smtClean="0">
                <a:solidFill>
                  <a:srgbClr val="000000"/>
                </a:solidFill>
                <a:latin typeface="Calibri" panose="020F0502020204030204" pitchFamily="34" charset="0"/>
              </a:rPr>
              <a:t>how to win!</a:t>
            </a:r>
            <a:r>
              <a:rPr lang="en-US" altLang="en-US" sz="1800" dirty="0" smtClean="0">
                <a:solidFill>
                  <a:srgbClr val="000000"/>
                </a:solidFill>
                <a:latin typeface="Calibri" panose="020F0502020204030204" pitchFamily="34" charset="0"/>
              </a:rPr>
              <a:t> </a:t>
            </a:r>
            <a:r>
              <a:rPr lang="en-US" altLang="en-US" sz="1200" dirty="0" smtClean="0">
                <a:solidFill>
                  <a:srgbClr val="000000"/>
                </a:solidFill>
                <a:latin typeface="Calibri" panose="020F0502020204030204" pitchFamily="34" charset="0"/>
              </a:rPr>
              <a:t>(so that we can...)</a:t>
            </a:r>
            <a:endParaRPr lang="en-US" altLang="en-US" sz="1800" dirty="0" smtClean="0">
              <a:solidFill>
                <a:srgbClr val="000000"/>
              </a:solidFill>
              <a:latin typeface="Calibri" panose="020F0502020204030204" pitchFamily="34" charset="0"/>
            </a:endParaRPr>
          </a:p>
        </p:txBody>
      </p:sp>
      <p:sp>
        <p:nvSpPr>
          <p:cNvPr id="40993" name="Text Box 84"/>
          <p:cNvSpPr txBox="1">
            <a:spLocks noChangeArrowheads="1"/>
          </p:cNvSpPr>
          <p:nvPr/>
        </p:nvSpPr>
        <p:spPr bwMode="auto">
          <a:xfrm>
            <a:off x="1431925" y="5881688"/>
            <a:ext cx="1066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dirty="0" smtClean="0">
                <a:solidFill>
                  <a:srgbClr val="980236"/>
                </a:solidFill>
                <a:latin typeface="Calibri" panose="020F0502020204030204" pitchFamily="34" charset="0"/>
              </a:rPr>
              <a:t>items</a:t>
            </a:r>
          </a:p>
        </p:txBody>
      </p:sp>
      <p:sp>
        <p:nvSpPr>
          <p:cNvPr id="40994" name="Text Box 85"/>
          <p:cNvSpPr txBox="1">
            <a:spLocks noChangeArrowheads="1"/>
          </p:cNvSpPr>
          <p:nvPr/>
        </p:nvSpPr>
        <p:spPr bwMode="auto">
          <a:xfrm>
            <a:off x="2459038" y="58801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smtClean="0">
                <a:solidFill>
                  <a:srgbClr val="0000FF"/>
                </a:solidFill>
                <a:latin typeface="Calibri" panose="020F0502020204030204" pitchFamily="34" charset="0"/>
              </a:rPr>
              <a:t>locations</a:t>
            </a:r>
          </a:p>
        </p:txBody>
      </p:sp>
      <p:grpSp>
        <p:nvGrpSpPr>
          <p:cNvPr id="40995" name="Group 1047"/>
          <p:cNvGrpSpPr>
            <a:grpSpLocks/>
          </p:cNvGrpSpPr>
          <p:nvPr>
            <p:custDataLst>
              <p:tags r:id="rId1"/>
            </p:custDataLst>
          </p:nvPr>
        </p:nvGrpSpPr>
        <p:grpSpPr bwMode="auto">
          <a:xfrm>
            <a:off x="1235075" y="4635500"/>
            <a:ext cx="430213" cy="542925"/>
            <a:chOff x="2928" y="1051"/>
            <a:chExt cx="840" cy="957"/>
          </a:xfrm>
        </p:grpSpPr>
        <p:sp>
          <p:nvSpPr>
            <p:cNvPr id="40997" name="Freeform 1048"/>
            <p:cNvSpPr>
              <a:spLocks/>
            </p:cNvSpPr>
            <p:nvPr>
              <p:custDataLst>
                <p:tags r:id="rId2"/>
              </p:custDataLst>
            </p:nvPr>
          </p:nvSpPr>
          <p:spPr bwMode="auto">
            <a:xfrm>
              <a:off x="2928" y="1759"/>
              <a:ext cx="810" cy="249"/>
            </a:xfrm>
            <a:custGeom>
              <a:avLst/>
              <a:gdLst>
                <a:gd name="T0" fmla="*/ 9 w 1048"/>
                <a:gd name="T1" fmla="*/ 21 h 250"/>
                <a:gd name="T2" fmla="*/ 15 w 1048"/>
                <a:gd name="T3" fmla="*/ 83 h 250"/>
                <a:gd name="T4" fmla="*/ 15 w 1048"/>
                <a:gd name="T5" fmla="*/ 111 h 250"/>
                <a:gd name="T6" fmla="*/ 17 w 1048"/>
                <a:gd name="T7" fmla="*/ 125 h 250"/>
                <a:gd name="T8" fmla="*/ 17 w 1048"/>
                <a:gd name="T9" fmla="*/ 163 h 250"/>
                <a:gd name="T10" fmla="*/ 12 w 1048"/>
                <a:gd name="T11" fmla="*/ 232 h 250"/>
                <a:gd name="T12" fmla="*/ 2 w 1048"/>
                <a:gd name="T13" fmla="*/ 212 h 250"/>
                <a:gd name="T14" fmla="*/ 0 w 1048"/>
                <a:gd name="T15" fmla="*/ 191 h 250"/>
                <a:gd name="T16" fmla="*/ 2 w 1048"/>
                <a:gd name="T17" fmla="*/ 157 h 250"/>
                <a:gd name="T18" fmla="*/ 2 w 1048"/>
                <a:gd name="T19" fmla="*/ 125 h 250"/>
                <a:gd name="T20" fmla="*/ 3 w 1048"/>
                <a:gd name="T21" fmla="*/ 76 h 250"/>
                <a:gd name="T22" fmla="*/ 5 w 1048"/>
                <a:gd name="T23" fmla="*/ 55 h 250"/>
                <a:gd name="T24" fmla="*/ 5 w 1048"/>
                <a:gd name="T25" fmla="*/ 28 h 250"/>
                <a:gd name="T26" fmla="*/ 6 w 1048"/>
                <a:gd name="T27" fmla="*/ 14 h 250"/>
                <a:gd name="T28" fmla="*/ 8 w 1048"/>
                <a:gd name="T29" fmla="*/ 28 h 250"/>
                <a:gd name="T30" fmla="*/ 9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sz="2400" smtClean="0">
                <a:solidFill>
                  <a:srgbClr val="000000"/>
                </a:solidFill>
                <a:ea typeface="ＭＳ Ｐゴシック" pitchFamily="34" charset="-128"/>
              </a:endParaRPr>
            </a:p>
          </p:txBody>
        </p:sp>
        <p:sp>
          <p:nvSpPr>
            <p:cNvPr id="40998"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0999"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1000"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1001"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1002"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1003"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1004"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1005"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1006"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sz="2400" smtClean="0">
                <a:solidFill>
                  <a:srgbClr val="000000"/>
                </a:solidFill>
                <a:ea typeface="ＭＳ Ｐゴシック" pitchFamily="34" charset="-128"/>
              </a:endParaRPr>
            </a:p>
          </p:txBody>
        </p:sp>
        <p:sp>
          <p:nvSpPr>
            <p:cNvPr id="41007"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sz="2400" smtClean="0">
                <a:solidFill>
                  <a:srgbClr val="000000"/>
                </a:solidFill>
                <a:ea typeface="ＭＳ Ｐゴシック" pitchFamily="34" charset="-128"/>
              </a:endParaRPr>
            </a:p>
          </p:txBody>
        </p:sp>
        <p:sp>
          <p:nvSpPr>
            <p:cNvPr id="41008"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sz="2400" smtClean="0">
                <a:solidFill>
                  <a:srgbClr val="000000"/>
                </a:solidFill>
                <a:ea typeface="ＭＳ Ｐゴシック" pitchFamily="34" charset="-128"/>
              </a:endParaRPr>
            </a:p>
          </p:txBody>
        </p:sp>
        <p:sp>
          <p:nvSpPr>
            <p:cNvPr id="41009"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sz="2400" smtClean="0">
                <a:solidFill>
                  <a:srgbClr val="000000"/>
                </a:solidFill>
                <a:ea typeface="ＭＳ Ｐゴシック" pitchFamily="34" charset="-128"/>
              </a:endParaRPr>
            </a:p>
          </p:txBody>
        </p:sp>
      </p:grpSp>
    </p:spTree>
    <p:extLst>
      <p:ext uri="{BB962C8B-B14F-4D97-AF65-F5344CB8AC3E}">
        <p14:creationId xmlns:p14="http://schemas.microsoft.com/office/powerpoint/2010/main" val="11214114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7"/>
          <p:cNvSpPr>
            <a:spLocks noChangeArrowheads="1"/>
          </p:cNvSpPr>
          <p:nvPr/>
        </p:nvSpPr>
        <p:spPr bwMode="auto">
          <a:xfrm>
            <a:off x="2889250" y="369888"/>
            <a:ext cx="3625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p>
            <a:pPr algn="ctr" eaLnBrk="1" hangingPunct="1">
              <a:spcBef>
                <a:spcPct val="0"/>
              </a:spcBef>
              <a:defRPr/>
            </a:pPr>
            <a:r>
              <a:rPr lang="en-US" sz="4800" dirty="0">
                <a:solidFill>
                  <a:srgbClr val="000000"/>
                </a:solidFill>
                <a:ea typeface="+mn-ea"/>
              </a:rPr>
              <a:t>CS 60 today</a:t>
            </a:r>
          </a:p>
        </p:txBody>
      </p:sp>
      <p:sp>
        <p:nvSpPr>
          <p:cNvPr id="1029" name="Text Box 155"/>
          <p:cNvSpPr txBox="1">
            <a:spLocks noChangeArrowheads="1"/>
          </p:cNvSpPr>
          <p:nvPr/>
        </p:nvSpPr>
        <p:spPr bwMode="auto">
          <a:xfrm>
            <a:off x="295275" y="3810000"/>
            <a:ext cx="5368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50000"/>
              </a:spcBef>
              <a:spcAft>
                <a:spcPct val="0"/>
              </a:spcAft>
              <a:defRPr sz="2400">
                <a:solidFill>
                  <a:schemeClr val="tx1"/>
                </a:solidFill>
                <a:latin typeface="Times New Roman" pitchFamily="18" charset="0"/>
              </a:defRPr>
            </a:lvl6pPr>
            <a:lvl7pPr marL="2971800" indent="-228600" algn="ctr" eaLnBrk="0" fontAlgn="base" hangingPunct="0">
              <a:spcBef>
                <a:spcPct val="50000"/>
              </a:spcBef>
              <a:spcAft>
                <a:spcPct val="0"/>
              </a:spcAft>
              <a:defRPr sz="2400">
                <a:solidFill>
                  <a:schemeClr val="tx1"/>
                </a:solidFill>
                <a:latin typeface="Times New Roman" pitchFamily="18" charset="0"/>
              </a:defRPr>
            </a:lvl7pPr>
            <a:lvl8pPr marL="3429000" indent="-228600" algn="ctr" eaLnBrk="0" fontAlgn="base" hangingPunct="0">
              <a:spcBef>
                <a:spcPct val="50000"/>
              </a:spcBef>
              <a:spcAft>
                <a:spcPct val="0"/>
              </a:spcAft>
              <a:defRPr sz="2400">
                <a:solidFill>
                  <a:schemeClr val="tx1"/>
                </a:solidFill>
                <a:latin typeface="Times New Roman" pitchFamily="18" charset="0"/>
              </a:defRPr>
            </a:lvl8pPr>
            <a:lvl9pPr marL="3886200" indent="-228600" algn="ctr" eaLnBrk="0" fontAlgn="base" hangingPunct="0">
              <a:spcBef>
                <a:spcPct val="50000"/>
              </a:spcBef>
              <a:spcAft>
                <a:spcPct val="0"/>
              </a:spcAft>
              <a:defRPr sz="2400">
                <a:solidFill>
                  <a:schemeClr val="tx1"/>
                </a:solidFill>
                <a:latin typeface="Times New Roman" pitchFamily="18" charset="0"/>
              </a:defRPr>
            </a:lvl9pPr>
          </a:lstStyle>
          <a:p>
            <a:pPr>
              <a:defRPr/>
            </a:pPr>
            <a:r>
              <a:rPr lang="en-US" sz="2000" b="1" dirty="0" err="1" smtClean="0">
                <a:solidFill>
                  <a:srgbClr val="8F01B8"/>
                </a:solidFill>
                <a:ea typeface="+mn-ea"/>
                <a:cs typeface="Times New Roman" pitchFamily="18" charset="0"/>
              </a:rPr>
              <a:t>Hw</a:t>
            </a:r>
            <a:r>
              <a:rPr lang="en-US" sz="2000" b="1" dirty="0" smtClean="0">
                <a:solidFill>
                  <a:srgbClr val="8F01B8"/>
                </a:solidFill>
                <a:ea typeface="+mn-ea"/>
                <a:cs typeface="Times New Roman" pitchFamily="18" charset="0"/>
              </a:rPr>
              <a:t> </a:t>
            </a:r>
            <a:r>
              <a:rPr lang="en-US" sz="2000" b="1" dirty="0">
                <a:solidFill>
                  <a:srgbClr val="8F01B8"/>
                </a:solidFill>
                <a:ea typeface="+mn-ea"/>
                <a:cs typeface="Times New Roman" pitchFamily="18" charset="0"/>
              </a:rPr>
              <a:t>5</a:t>
            </a:r>
            <a:r>
              <a:rPr lang="en-US" sz="2000" b="1" dirty="0" smtClean="0">
                <a:solidFill>
                  <a:srgbClr val="8F01B8"/>
                </a:solidFill>
                <a:ea typeface="+mn-ea"/>
                <a:cs typeface="Times New Roman" pitchFamily="18" charset="0"/>
              </a:rPr>
              <a:t>:  </a:t>
            </a:r>
            <a:r>
              <a:rPr lang="en-US" sz="2000" b="1" dirty="0" smtClean="0">
                <a:solidFill>
                  <a:srgbClr val="000000"/>
                </a:solidFill>
                <a:ea typeface="+mn-ea"/>
                <a:cs typeface="Times New Roman" pitchFamily="18" charset="0"/>
              </a:rPr>
              <a:t>Prolog finale </a:t>
            </a:r>
            <a:r>
              <a:rPr lang="en-US" sz="2000" dirty="0" smtClean="0">
                <a:solidFill>
                  <a:srgbClr val="000000"/>
                </a:solidFill>
                <a:ea typeface="+mn-ea"/>
                <a:cs typeface="Times New Roman" pitchFamily="18" charset="0"/>
              </a:rPr>
              <a:t>(due Mon. 10/15/12)</a:t>
            </a:r>
            <a:endParaRPr lang="en-US" sz="2000" b="1" dirty="0" smtClean="0">
              <a:solidFill>
                <a:srgbClr val="000000"/>
              </a:solidFill>
              <a:ea typeface="+mn-ea"/>
              <a:cs typeface="Times New Roman" pitchFamily="18" charset="0"/>
            </a:endParaRPr>
          </a:p>
        </p:txBody>
      </p:sp>
      <p:pic>
        <p:nvPicPr>
          <p:cNvPr id="15364" name="Picture 156" descr="witnotb"/>
          <p:cNvPicPr>
            <a:picLocks noChangeAspect="1" noChangeArrowheads="1"/>
          </p:cNvPicPr>
          <p:nvPr/>
        </p:nvPicPr>
        <p:blipFill>
          <a:blip r:embed="rId31">
            <a:extLst>
              <a:ext uri="{28A0092B-C50C-407E-A947-70E740481C1C}">
                <a14:useLocalDpi xmlns:a14="http://schemas.microsoft.com/office/drawing/2010/main" val="0"/>
              </a:ext>
            </a:extLst>
          </a:blip>
          <a:srcRect l="17491" r="18967"/>
          <a:stretch>
            <a:fillRect/>
          </a:stretch>
        </p:blipFill>
        <p:spPr bwMode="auto">
          <a:xfrm>
            <a:off x="8051800" y="109538"/>
            <a:ext cx="9080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 Box 195"/>
          <p:cNvSpPr txBox="1">
            <a:spLocks noChangeArrowheads="1"/>
          </p:cNvSpPr>
          <p:nvPr/>
        </p:nvSpPr>
        <p:spPr bwMode="auto">
          <a:xfrm>
            <a:off x="265113" y="4157663"/>
            <a:ext cx="4511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50000"/>
              </a:spcBef>
              <a:spcAft>
                <a:spcPct val="0"/>
              </a:spcAft>
              <a:defRPr sz="2400">
                <a:solidFill>
                  <a:schemeClr val="tx1"/>
                </a:solidFill>
                <a:latin typeface="Times New Roman" pitchFamily="18" charset="0"/>
              </a:defRPr>
            </a:lvl6pPr>
            <a:lvl7pPr marL="2971800" indent="-228600" algn="ctr" eaLnBrk="0" fontAlgn="base" hangingPunct="0">
              <a:spcBef>
                <a:spcPct val="50000"/>
              </a:spcBef>
              <a:spcAft>
                <a:spcPct val="0"/>
              </a:spcAft>
              <a:defRPr sz="2400">
                <a:solidFill>
                  <a:schemeClr val="tx1"/>
                </a:solidFill>
                <a:latin typeface="Times New Roman" pitchFamily="18" charset="0"/>
              </a:defRPr>
            </a:lvl7pPr>
            <a:lvl8pPr marL="3429000" indent="-228600" algn="ctr" eaLnBrk="0" fontAlgn="base" hangingPunct="0">
              <a:spcBef>
                <a:spcPct val="50000"/>
              </a:spcBef>
              <a:spcAft>
                <a:spcPct val="0"/>
              </a:spcAft>
              <a:defRPr sz="2400">
                <a:solidFill>
                  <a:schemeClr val="tx1"/>
                </a:solidFill>
                <a:latin typeface="Times New Roman" pitchFamily="18" charset="0"/>
              </a:defRPr>
            </a:lvl8pPr>
            <a:lvl9pPr marL="3886200" indent="-228600" algn="ctr" eaLnBrk="0" fontAlgn="base" hangingPunct="0">
              <a:spcBef>
                <a:spcPct val="50000"/>
              </a:spcBef>
              <a:spcAft>
                <a:spcPct val="0"/>
              </a:spcAft>
              <a:defRPr sz="2400">
                <a:solidFill>
                  <a:schemeClr val="tx1"/>
                </a:solidFill>
                <a:latin typeface="Times New Roman" pitchFamily="18" charset="0"/>
              </a:defRPr>
            </a:lvl9pPr>
          </a:lstStyle>
          <a:p>
            <a:pPr algn="ctr">
              <a:defRPr/>
            </a:pPr>
            <a:r>
              <a:rPr lang="en-US" sz="2000" dirty="0" smtClean="0">
                <a:solidFill>
                  <a:srgbClr val="000000"/>
                </a:solidFill>
                <a:ea typeface="+mn-ea"/>
                <a:cs typeface="Times New Roman" pitchFamily="18" charset="0"/>
              </a:rPr>
              <a:t>Office/tutoring hours as usual (Fri. 2-4)</a:t>
            </a:r>
          </a:p>
        </p:txBody>
      </p:sp>
      <p:sp>
        <p:nvSpPr>
          <p:cNvPr id="1033" name="Rectangle 196"/>
          <p:cNvSpPr>
            <a:spLocks noChangeArrowheads="1"/>
          </p:cNvSpPr>
          <p:nvPr/>
        </p:nvSpPr>
        <p:spPr bwMode="auto">
          <a:xfrm>
            <a:off x="5924550" y="4279900"/>
            <a:ext cx="2012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defRPr/>
            </a:pPr>
            <a:r>
              <a:rPr lang="en-US" sz="2000" b="1" dirty="0" err="1">
                <a:solidFill>
                  <a:srgbClr val="8F01B8"/>
                </a:solidFill>
                <a:latin typeface="Courier New" pitchFamily="49" charset="0"/>
                <a:ea typeface="+mn-ea"/>
              </a:rPr>
              <a:t>Spamventure</a:t>
            </a:r>
            <a:r>
              <a:rPr lang="en-US" sz="2000" b="1" dirty="0">
                <a:solidFill>
                  <a:srgbClr val="8F01B8"/>
                </a:solidFill>
                <a:latin typeface="Courier New" pitchFamily="49" charset="0"/>
                <a:ea typeface="+mn-ea"/>
              </a:rPr>
              <a:t>!</a:t>
            </a:r>
          </a:p>
        </p:txBody>
      </p:sp>
      <p:sp>
        <p:nvSpPr>
          <p:cNvPr id="1034" name="Rectangle 197"/>
          <p:cNvSpPr>
            <a:spLocks noChangeArrowheads="1"/>
          </p:cNvSpPr>
          <p:nvPr/>
        </p:nvSpPr>
        <p:spPr bwMode="auto">
          <a:xfrm>
            <a:off x="5276850" y="3760788"/>
            <a:ext cx="3536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defRPr/>
            </a:pPr>
            <a:r>
              <a:rPr lang="en-US" sz="2000" b="1" dirty="0">
                <a:solidFill>
                  <a:srgbClr val="8F01B8"/>
                </a:solidFill>
                <a:latin typeface="Courier New" pitchFamily="49" charset="0"/>
                <a:ea typeface="+mn-ea"/>
              </a:rPr>
              <a:t>id( Expression, Who ).</a:t>
            </a:r>
          </a:p>
        </p:txBody>
      </p:sp>
      <p:sp>
        <p:nvSpPr>
          <p:cNvPr id="1035" name="AutoShape 198"/>
          <p:cNvSpPr>
            <a:spLocks/>
          </p:cNvSpPr>
          <p:nvPr/>
        </p:nvSpPr>
        <p:spPr bwMode="auto">
          <a:xfrm>
            <a:off x="4870450" y="3694113"/>
            <a:ext cx="269875" cy="1025525"/>
          </a:xfrm>
          <a:prstGeom prst="leftBrace">
            <a:avLst>
              <a:gd name="adj1" fmla="val 31618"/>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defRPr/>
            </a:pPr>
            <a:endParaRPr lang="en-US">
              <a:solidFill>
                <a:srgbClr val="000000"/>
              </a:solidFill>
              <a:ea typeface="+mn-ea"/>
            </a:endParaRPr>
          </a:p>
        </p:txBody>
      </p:sp>
      <p:grpSp>
        <p:nvGrpSpPr>
          <p:cNvPr id="15369" name="Group 1047"/>
          <p:cNvGrpSpPr>
            <a:grpSpLocks/>
          </p:cNvGrpSpPr>
          <p:nvPr>
            <p:custDataLst>
              <p:tags r:id="rId1"/>
            </p:custDataLst>
          </p:nvPr>
        </p:nvGrpSpPr>
        <p:grpSpPr bwMode="auto">
          <a:xfrm>
            <a:off x="474663" y="177800"/>
            <a:ext cx="430212" cy="542925"/>
            <a:chOff x="2928" y="1051"/>
            <a:chExt cx="840" cy="957"/>
          </a:xfrm>
        </p:grpSpPr>
        <p:sp>
          <p:nvSpPr>
            <p:cNvPr id="1100" name="Freeform 1048"/>
            <p:cNvSpPr>
              <a:spLocks/>
            </p:cNvSpPr>
            <p:nvPr>
              <p:custDataLst>
                <p:tags r:id="rId16"/>
              </p:custDataLst>
            </p:nvPr>
          </p:nvSpPr>
          <p:spPr bwMode="auto">
            <a:xfrm>
              <a:off x="2928" y="1759"/>
              <a:ext cx="809" cy="249"/>
            </a:xfrm>
            <a:custGeom>
              <a:avLst/>
              <a:gdLst>
                <a:gd name="T0" fmla="*/ 31 w 1048"/>
                <a:gd name="T1" fmla="*/ 21 h 250"/>
                <a:gd name="T2" fmla="*/ 54 w 1048"/>
                <a:gd name="T3" fmla="*/ 83 h 250"/>
                <a:gd name="T4" fmla="*/ 56 w 1048"/>
                <a:gd name="T5" fmla="*/ 111 h 250"/>
                <a:gd name="T6" fmla="*/ 59 w 1048"/>
                <a:gd name="T7" fmla="*/ 127 h 250"/>
                <a:gd name="T8" fmla="*/ 62 w 1048"/>
                <a:gd name="T9" fmla="*/ 168 h 250"/>
                <a:gd name="T10" fmla="*/ 43 w 1048"/>
                <a:gd name="T11" fmla="*/ 237 h 250"/>
                <a:gd name="T12" fmla="*/ 5 w 1048"/>
                <a:gd name="T13" fmla="*/ 217 h 250"/>
                <a:gd name="T14" fmla="*/ 0 w 1048"/>
                <a:gd name="T15" fmla="*/ 196 h 250"/>
                <a:gd name="T16" fmla="*/ 2 w 1048"/>
                <a:gd name="T17" fmla="*/ 162 h 250"/>
                <a:gd name="T18" fmla="*/ 5 w 1048"/>
                <a:gd name="T19" fmla="*/ 125 h 250"/>
                <a:gd name="T20" fmla="*/ 12 w 1048"/>
                <a:gd name="T21" fmla="*/ 76 h 250"/>
                <a:gd name="T22" fmla="*/ 17 w 1048"/>
                <a:gd name="T23" fmla="*/ 55 h 250"/>
                <a:gd name="T24" fmla="*/ 19 w 1048"/>
                <a:gd name="T25" fmla="*/ 28 h 250"/>
                <a:gd name="T26" fmla="*/ 22 w 1048"/>
                <a:gd name="T27" fmla="*/ 14 h 250"/>
                <a:gd name="T28" fmla="*/ 29 w 1048"/>
                <a:gd name="T29" fmla="*/ 28 h 250"/>
                <a:gd name="T30" fmla="*/ 31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algn="ctr">
                <a:defRPr/>
              </a:pPr>
              <a:endParaRPr lang="en-US">
                <a:solidFill>
                  <a:srgbClr val="000000"/>
                </a:solidFill>
                <a:ea typeface="+mn-ea"/>
              </a:endParaRPr>
            </a:p>
          </p:txBody>
        </p:sp>
        <p:sp>
          <p:nvSpPr>
            <p:cNvPr id="15415" name="Oval 1049"/>
            <p:cNvSpPr>
              <a:spLocks noChangeArrowheads="1"/>
            </p:cNvSpPr>
            <p:nvPr>
              <p:custDataLst>
                <p:tags r:id="rId1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5416" name="Oval 1050"/>
            <p:cNvSpPr>
              <a:spLocks noChangeArrowheads="1"/>
            </p:cNvSpPr>
            <p:nvPr>
              <p:custDataLst>
                <p:tags r:id="rId1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5417" name="Oval 1051"/>
            <p:cNvSpPr>
              <a:spLocks noChangeArrowheads="1"/>
            </p:cNvSpPr>
            <p:nvPr>
              <p:custDataLst>
                <p:tags r:id="rId1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5418" name="Oval 1052"/>
            <p:cNvSpPr>
              <a:spLocks noChangeArrowheads="1"/>
            </p:cNvSpPr>
            <p:nvPr>
              <p:custDataLst>
                <p:tags r:id="rId2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5419" name="Oval 1053"/>
            <p:cNvSpPr>
              <a:spLocks noChangeArrowheads="1"/>
            </p:cNvSpPr>
            <p:nvPr>
              <p:custDataLst>
                <p:tags r:id="rId2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5420" name="Oval 1054"/>
            <p:cNvSpPr>
              <a:spLocks noChangeArrowheads="1"/>
            </p:cNvSpPr>
            <p:nvPr>
              <p:custDataLst>
                <p:tags r:id="rId2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5421" name="Oval 1055"/>
            <p:cNvSpPr>
              <a:spLocks noChangeArrowheads="1"/>
            </p:cNvSpPr>
            <p:nvPr>
              <p:custDataLst>
                <p:tags r:id="rId2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5422" name="AutoShape 1056"/>
            <p:cNvSpPr>
              <a:spLocks noChangeArrowheads="1"/>
            </p:cNvSpPr>
            <p:nvPr>
              <p:custDataLst>
                <p:tags r:id="rId2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109" name="Freeform 1057"/>
            <p:cNvSpPr>
              <a:spLocks/>
            </p:cNvSpPr>
            <p:nvPr>
              <p:custDataLst>
                <p:tags r:id="rId25"/>
              </p:custDataLst>
            </p:nvPr>
          </p:nvSpPr>
          <p:spPr bwMode="auto">
            <a:xfrm>
              <a:off x="3120" y="1129"/>
              <a:ext cx="648" cy="255"/>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algn="ctr">
                <a:defRPr/>
              </a:pPr>
              <a:endParaRPr lang="en-US">
                <a:solidFill>
                  <a:srgbClr val="000000"/>
                </a:solidFill>
                <a:ea typeface="+mn-ea"/>
              </a:endParaRPr>
            </a:p>
          </p:txBody>
        </p:sp>
        <p:sp>
          <p:nvSpPr>
            <p:cNvPr id="1110" name="Freeform 1058"/>
            <p:cNvSpPr>
              <a:spLocks/>
            </p:cNvSpPr>
            <p:nvPr>
              <p:custDataLst>
                <p:tags r:id="rId26"/>
              </p:custDataLst>
            </p:nvPr>
          </p:nvSpPr>
          <p:spPr bwMode="auto">
            <a:xfrm>
              <a:off x="3253" y="1051"/>
              <a:ext cx="443" cy="193"/>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algn="ctr">
                <a:defRPr/>
              </a:pPr>
              <a:endParaRPr lang="en-US">
                <a:solidFill>
                  <a:srgbClr val="000000"/>
                </a:solidFill>
                <a:ea typeface="+mn-ea"/>
              </a:endParaRPr>
            </a:p>
          </p:txBody>
        </p:sp>
        <p:sp>
          <p:nvSpPr>
            <p:cNvPr id="1111" name="Freeform 1059"/>
            <p:cNvSpPr>
              <a:spLocks/>
            </p:cNvSpPr>
            <p:nvPr>
              <p:custDataLst>
                <p:tags r:id="rId27"/>
              </p:custDataLst>
            </p:nvPr>
          </p:nvSpPr>
          <p:spPr bwMode="auto">
            <a:xfrm>
              <a:off x="3024" y="1801"/>
              <a:ext cx="217" cy="140"/>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algn="ctr">
                <a:defRPr/>
              </a:pPr>
              <a:endParaRPr lang="en-US">
                <a:solidFill>
                  <a:srgbClr val="000000"/>
                </a:solidFill>
                <a:ea typeface="+mn-ea"/>
              </a:endParaRPr>
            </a:p>
          </p:txBody>
        </p:sp>
        <p:sp>
          <p:nvSpPr>
            <p:cNvPr id="1112" name="Freeform 1060"/>
            <p:cNvSpPr>
              <a:spLocks/>
            </p:cNvSpPr>
            <p:nvPr>
              <p:custDataLst>
                <p:tags r:id="rId28"/>
              </p:custDataLst>
            </p:nvPr>
          </p:nvSpPr>
          <p:spPr bwMode="auto">
            <a:xfrm flipH="1">
              <a:off x="3455" y="1812"/>
              <a:ext cx="217" cy="140"/>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algn="ctr">
                <a:defRPr/>
              </a:pPr>
              <a:endParaRPr lang="en-US">
                <a:solidFill>
                  <a:srgbClr val="000000"/>
                </a:solidFill>
                <a:ea typeface="+mn-ea"/>
              </a:endParaRPr>
            </a:p>
          </p:txBody>
        </p:sp>
      </p:grpSp>
      <p:grpSp>
        <p:nvGrpSpPr>
          <p:cNvPr id="15370" name="Group 225"/>
          <p:cNvGrpSpPr>
            <a:grpSpLocks/>
          </p:cNvGrpSpPr>
          <p:nvPr/>
        </p:nvGrpSpPr>
        <p:grpSpPr bwMode="auto">
          <a:xfrm>
            <a:off x="1160463" y="239713"/>
            <a:ext cx="444500" cy="419100"/>
            <a:chOff x="1824" y="4512"/>
            <a:chExt cx="528" cy="241"/>
          </a:xfrm>
        </p:grpSpPr>
        <p:sp>
          <p:nvSpPr>
            <p:cNvPr id="1088" name="Freeform 226"/>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pPr algn="ctr">
                <a:defRPr/>
              </a:pPr>
              <a:endParaRPr lang="en-US">
                <a:solidFill>
                  <a:srgbClr val="000000"/>
                </a:solidFill>
                <a:ea typeface="+mn-ea"/>
              </a:endParaRPr>
            </a:p>
          </p:txBody>
        </p:sp>
        <p:sp>
          <p:nvSpPr>
            <p:cNvPr id="1089" name="Oval 227"/>
            <p:cNvSpPr>
              <a:spLocks noChangeArrowheads="1"/>
            </p:cNvSpPr>
            <p:nvPr/>
          </p:nvSpPr>
          <p:spPr bwMode="auto">
            <a:xfrm>
              <a:off x="1849" y="4512"/>
              <a:ext cx="503" cy="211"/>
            </a:xfrm>
            <a:prstGeom prst="ellipse">
              <a:avLst/>
            </a:prstGeom>
            <a:solidFill>
              <a:srgbClr val="9ECC46"/>
            </a:solidFill>
            <a:ln w="9525">
              <a:solidFill>
                <a:schemeClr val="tx1"/>
              </a:solidFill>
              <a:round/>
              <a:headEnd/>
              <a:tailEnd/>
            </a:ln>
          </p:spPr>
          <p:txBody>
            <a:bodyPr wrap="none" anchor="ctr"/>
            <a:lstStyle/>
            <a:p>
              <a:pPr algn="ctr">
                <a:defRPr/>
              </a:pPr>
              <a:endParaRPr lang="en-US">
                <a:solidFill>
                  <a:srgbClr val="000000"/>
                </a:solidFill>
                <a:ea typeface="+mn-ea"/>
              </a:endParaRPr>
            </a:p>
          </p:txBody>
        </p:sp>
        <p:sp>
          <p:nvSpPr>
            <p:cNvPr id="1090" name="Oval 228"/>
            <p:cNvSpPr>
              <a:spLocks noChangeArrowheads="1"/>
            </p:cNvSpPr>
            <p:nvPr/>
          </p:nvSpPr>
          <p:spPr bwMode="auto">
            <a:xfrm rot="-1967255">
              <a:off x="1896" y="4557"/>
              <a:ext cx="121"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a:solidFill>
                  <a:srgbClr val="000000"/>
                </a:solidFill>
                <a:ea typeface="+mn-ea"/>
              </a:endParaRPr>
            </a:p>
          </p:txBody>
        </p:sp>
        <p:sp>
          <p:nvSpPr>
            <p:cNvPr id="1091" name="Oval 229"/>
            <p:cNvSpPr>
              <a:spLocks noChangeArrowheads="1"/>
            </p:cNvSpPr>
            <p:nvPr/>
          </p:nvSpPr>
          <p:spPr bwMode="auto">
            <a:xfrm>
              <a:off x="2041" y="4557"/>
              <a:ext cx="143"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a:solidFill>
                  <a:srgbClr val="000000"/>
                </a:solidFill>
                <a:ea typeface="+mn-ea"/>
              </a:endParaRPr>
            </a:p>
          </p:txBody>
        </p:sp>
        <p:sp>
          <p:nvSpPr>
            <p:cNvPr id="1092" name="Oval 230"/>
            <p:cNvSpPr>
              <a:spLocks noChangeArrowheads="1"/>
            </p:cNvSpPr>
            <p:nvPr/>
          </p:nvSpPr>
          <p:spPr bwMode="auto">
            <a:xfrm rot="-2071034">
              <a:off x="2209"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a:solidFill>
                  <a:srgbClr val="000000"/>
                </a:solidFill>
                <a:ea typeface="+mn-ea"/>
              </a:endParaRPr>
            </a:p>
          </p:txBody>
        </p:sp>
        <p:sp>
          <p:nvSpPr>
            <p:cNvPr id="1093" name="Oval 231"/>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a:solidFill>
                  <a:srgbClr val="000000"/>
                </a:solidFill>
                <a:ea typeface="+mn-ea"/>
              </a:endParaRPr>
            </a:p>
          </p:txBody>
        </p:sp>
        <p:sp>
          <p:nvSpPr>
            <p:cNvPr id="1094" name="Oval 232"/>
            <p:cNvSpPr>
              <a:spLocks noChangeArrowheads="1"/>
            </p:cNvSpPr>
            <p:nvPr/>
          </p:nvSpPr>
          <p:spPr bwMode="auto">
            <a:xfrm>
              <a:off x="2092"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a:solidFill>
                  <a:srgbClr val="000000"/>
                </a:solidFill>
                <a:ea typeface="+mn-ea"/>
              </a:endParaRPr>
            </a:p>
          </p:txBody>
        </p:sp>
        <p:sp>
          <p:nvSpPr>
            <p:cNvPr id="1095" name="Oval 233"/>
            <p:cNvSpPr>
              <a:spLocks noChangeArrowheads="1"/>
            </p:cNvSpPr>
            <p:nvPr/>
          </p:nvSpPr>
          <p:spPr bwMode="auto">
            <a:xfrm>
              <a:off x="2222" y="4609"/>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a:solidFill>
                  <a:srgbClr val="000000"/>
                </a:solidFill>
                <a:ea typeface="+mn-ea"/>
              </a:endParaRPr>
            </a:p>
          </p:txBody>
        </p:sp>
        <p:sp>
          <p:nvSpPr>
            <p:cNvPr id="1096" name="Freeform 234"/>
            <p:cNvSpPr>
              <a:spLocks/>
            </p:cNvSpPr>
            <p:nvPr/>
          </p:nvSpPr>
          <p:spPr bwMode="auto">
            <a:xfrm>
              <a:off x="2124"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pPr algn="ctr">
                <a:defRPr/>
              </a:pPr>
              <a:endParaRPr lang="en-US">
                <a:solidFill>
                  <a:srgbClr val="000000"/>
                </a:solidFill>
                <a:ea typeface="+mn-ea"/>
              </a:endParaRPr>
            </a:p>
          </p:txBody>
        </p:sp>
        <p:sp>
          <p:nvSpPr>
            <p:cNvPr id="1097" name="Freeform 235"/>
            <p:cNvSpPr>
              <a:spLocks/>
            </p:cNvSpPr>
            <p:nvPr/>
          </p:nvSpPr>
          <p:spPr bwMode="auto">
            <a:xfrm flipH="1">
              <a:off x="1945" y="4693"/>
              <a:ext cx="145"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pPr algn="ctr">
                <a:defRPr/>
              </a:pPr>
              <a:endParaRPr lang="en-US">
                <a:solidFill>
                  <a:srgbClr val="000000"/>
                </a:solidFill>
                <a:ea typeface="+mn-ea"/>
              </a:endParaRPr>
            </a:p>
          </p:txBody>
        </p:sp>
        <p:sp>
          <p:nvSpPr>
            <p:cNvPr id="1098" name="AutoShape 236"/>
            <p:cNvSpPr>
              <a:spLocks noChangeArrowheads="1"/>
            </p:cNvSpPr>
            <p:nvPr/>
          </p:nvSpPr>
          <p:spPr bwMode="auto">
            <a:xfrm>
              <a:off x="2084" y="4702"/>
              <a:ext cx="55" cy="38"/>
            </a:xfrm>
            <a:prstGeom prst="roundRect">
              <a:avLst>
                <a:gd name="adj" fmla="val 16667"/>
              </a:avLst>
            </a:prstGeom>
            <a:solidFill>
              <a:srgbClr val="FF0000"/>
            </a:solidFill>
            <a:ln w="9525">
              <a:solidFill>
                <a:schemeClr val="tx1"/>
              </a:solidFill>
              <a:round/>
              <a:headEnd/>
              <a:tailEnd/>
            </a:ln>
          </p:spPr>
          <p:txBody>
            <a:bodyPr wrap="none" anchor="ctr"/>
            <a:lstStyle/>
            <a:p>
              <a:pPr algn="ctr">
                <a:defRPr/>
              </a:pPr>
              <a:endParaRPr lang="en-US">
                <a:solidFill>
                  <a:srgbClr val="000000"/>
                </a:solidFill>
                <a:ea typeface="+mn-ea"/>
              </a:endParaRPr>
            </a:p>
          </p:txBody>
        </p:sp>
        <p:sp>
          <p:nvSpPr>
            <p:cNvPr id="1099" name="AutoShape 237"/>
            <p:cNvSpPr>
              <a:spLocks noChangeArrowheads="1"/>
            </p:cNvSpPr>
            <p:nvPr/>
          </p:nvSpPr>
          <p:spPr bwMode="auto">
            <a:xfrm rot="-5400000">
              <a:off x="2072" y="4535"/>
              <a:ext cx="24" cy="287"/>
            </a:xfrm>
            <a:prstGeom prst="moon">
              <a:avLst>
                <a:gd name="adj" fmla="val 50000"/>
              </a:avLst>
            </a:prstGeom>
            <a:solidFill>
              <a:schemeClr val="bg2"/>
            </a:solidFill>
            <a:ln w="9525">
              <a:solidFill>
                <a:schemeClr val="tx1"/>
              </a:solidFill>
              <a:miter lim="800000"/>
              <a:headEnd/>
              <a:tailEnd/>
            </a:ln>
          </p:spPr>
          <p:txBody>
            <a:bodyPr wrap="none" anchor="ctr"/>
            <a:lstStyle/>
            <a:p>
              <a:pPr algn="ctr">
                <a:defRPr/>
              </a:pPr>
              <a:endParaRPr lang="en-US">
                <a:solidFill>
                  <a:srgbClr val="000000"/>
                </a:solidFill>
                <a:ea typeface="+mn-ea"/>
              </a:endParaRPr>
            </a:p>
          </p:txBody>
        </p:sp>
      </p:grpSp>
      <p:sp>
        <p:nvSpPr>
          <p:cNvPr id="4122" name="Rectangle 77"/>
          <p:cNvSpPr>
            <a:spLocks noChangeArrowheads="1"/>
          </p:cNvSpPr>
          <p:nvPr/>
        </p:nvSpPr>
        <p:spPr bwMode="auto">
          <a:xfrm>
            <a:off x="295275" y="812800"/>
            <a:ext cx="1606550" cy="492125"/>
          </a:xfrm>
          <a:prstGeom prst="rect">
            <a:avLst/>
          </a:prstGeom>
          <a:noFill/>
          <a:ln w="9525">
            <a:noFill/>
            <a:miter lim="800000"/>
            <a:headEnd/>
            <a:tailEnd/>
          </a:ln>
        </p:spPr>
        <p:txBody>
          <a:bodyPr wrap="none">
            <a:spAutoFit/>
          </a:bodyPr>
          <a:lstStyle/>
          <a:p>
            <a:pPr algn="ctr">
              <a:lnSpc>
                <a:spcPts val="1200"/>
              </a:lnSpc>
              <a:defRPr/>
            </a:pPr>
            <a:r>
              <a:rPr lang="en-US" sz="1200" dirty="0">
                <a:solidFill>
                  <a:srgbClr val="FFFFFF">
                    <a:lumMod val="50000"/>
                  </a:srgbClr>
                </a:solidFill>
                <a:latin typeface="Cambria" pitchFamily="18" charset="0"/>
                <a:ea typeface="+mn-ea"/>
              </a:rPr>
              <a:t>Pair </a:t>
            </a:r>
            <a:r>
              <a:rPr lang="en-US" sz="1200" dirty="0" err="1">
                <a:solidFill>
                  <a:srgbClr val="FFFFFF">
                    <a:lumMod val="50000"/>
                  </a:srgbClr>
                </a:solidFill>
                <a:latin typeface="Cambria" pitchFamily="18" charset="0"/>
                <a:ea typeface="+mn-ea"/>
              </a:rPr>
              <a:t>Spamventuring</a:t>
            </a:r>
            <a:r>
              <a:rPr lang="en-US" sz="1200" dirty="0">
                <a:solidFill>
                  <a:srgbClr val="FFFFFF">
                    <a:lumMod val="50000"/>
                  </a:srgbClr>
                </a:solidFill>
                <a:latin typeface="Cambria" pitchFamily="18" charset="0"/>
                <a:ea typeface="+mn-ea"/>
              </a:rPr>
              <a:t>…</a:t>
            </a:r>
          </a:p>
          <a:p>
            <a:pPr algn="ctr">
              <a:lnSpc>
                <a:spcPts val="1200"/>
              </a:lnSpc>
              <a:defRPr/>
            </a:pPr>
            <a:r>
              <a:rPr lang="en-US" sz="1200" dirty="0">
                <a:solidFill>
                  <a:srgbClr val="FFFFFF">
                    <a:lumMod val="50000"/>
                  </a:srgbClr>
                </a:solidFill>
                <a:latin typeface="Cambria" pitchFamily="18" charset="0"/>
                <a:ea typeface="+mn-ea"/>
              </a:rPr>
              <a:t>and </a:t>
            </a:r>
            <a:r>
              <a:rPr lang="en-US" sz="1200" b="1" i="1" dirty="0">
                <a:solidFill>
                  <a:srgbClr val="FFFFFF">
                    <a:lumMod val="50000"/>
                  </a:srgbClr>
                </a:solidFill>
                <a:latin typeface="Cambria" pitchFamily="18" charset="0"/>
                <a:ea typeface="+mn-ea"/>
              </a:rPr>
              <a:t>submitting</a:t>
            </a:r>
            <a:r>
              <a:rPr lang="en-US" sz="1200" dirty="0">
                <a:solidFill>
                  <a:srgbClr val="FFFFFF">
                    <a:lumMod val="50000"/>
                  </a:srgbClr>
                </a:solidFill>
                <a:latin typeface="Cambria" pitchFamily="18" charset="0"/>
                <a:ea typeface="+mn-ea"/>
              </a:rPr>
              <a:t>!</a:t>
            </a:r>
          </a:p>
        </p:txBody>
      </p:sp>
      <p:cxnSp>
        <p:nvCxnSpPr>
          <p:cNvPr id="15372" name="Straight Connector 109"/>
          <p:cNvCxnSpPr>
            <a:cxnSpLocks noChangeShapeType="1"/>
          </p:cNvCxnSpPr>
          <p:nvPr/>
        </p:nvCxnSpPr>
        <p:spPr bwMode="auto">
          <a:xfrm>
            <a:off x="957263" y="4986338"/>
            <a:ext cx="70866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15373" name="Rectangle 27"/>
          <p:cNvSpPr>
            <a:spLocks noChangeArrowheads="1"/>
          </p:cNvSpPr>
          <p:nvPr/>
        </p:nvSpPr>
        <p:spPr bwMode="auto">
          <a:xfrm>
            <a:off x="3937000" y="5321300"/>
            <a:ext cx="5080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a:latin typeface="Cambria" pitchFamily="18" charset="0"/>
              </a:rPr>
              <a:t>All data structures are equal, </a:t>
            </a:r>
          </a:p>
          <a:p>
            <a:pPr>
              <a:spcBef>
                <a:spcPct val="0"/>
              </a:spcBef>
            </a:pPr>
            <a:r>
              <a:rPr lang="en-US" altLang="en-US">
                <a:latin typeface="Cambria" pitchFamily="18" charset="0"/>
              </a:rPr>
              <a:t>but some are more equal than others.</a:t>
            </a:r>
          </a:p>
        </p:txBody>
      </p:sp>
      <p:sp>
        <p:nvSpPr>
          <p:cNvPr id="15374" name="Rectangle 28"/>
          <p:cNvSpPr>
            <a:spLocks noChangeArrowheads="1"/>
          </p:cNvSpPr>
          <p:nvPr/>
        </p:nvSpPr>
        <p:spPr bwMode="auto">
          <a:xfrm>
            <a:off x="7162800" y="6107113"/>
            <a:ext cx="1809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latin typeface="Cambria" pitchFamily="18" charset="0"/>
              </a:rPr>
              <a:t>- George big-O(rwell)</a:t>
            </a:r>
          </a:p>
        </p:txBody>
      </p:sp>
      <p:pic>
        <p:nvPicPr>
          <p:cNvPr id="15375" name="Picture 32"/>
          <p:cNvPicPr>
            <a:picLocks noChangeAspect="1" noChangeArrowheads="1"/>
          </p:cNvPicPr>
          <p:nvPr/>
        </p:nvPicPr>
        <p:blipFill>
          <a:blip r:embed="rId32">
            <a:extLst>
              <a:ext uri="{28A0092B-C50C-407E-A947-70E740481C1C}">
                <a14:useLocalDpi xmlns:a14="http://schemas.microsoft.com/office/drawing/2010/main" val="0"/>
              </a:ext>
            </a:extLst>
          </a:blip>
          <a:srcRect l="41861" t="25926" r="19069" b="25926"/>
          <a:stretch>
            <a:fillRect/>
          </a:stretch>
        </p:blipFill>
        <p:spPr bwMode="auto">
          <a:xfrm>
            <a:off x="1071563" y="5465763"/>
            <a:ext cx="1066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Text Box 45"/>
          <p:cNvSpPr txBox="1">
            <a:spLocks noChangeArrowheads="1"/>
          </p:cNvSpPr>
          <p:nvPr/>
        </p:nvSpPr>
        <p:spPr bwMode="auto">
          <a:xfrm>
            <a:off x="239713" y="5310188"/>
            <a:ext cx="912812" cy="1384300"/>
          </a:xfrm>
          <a:prstGeom prst="rect">
            <a:avLst/>
          </a:prstGeom>
          <a:noFill/>
          <a:ln w="9525">
            <a:noFill/>
            <a:miter lim="800000"/>
            <a:headEnd/>
            <a:tailEnd/>
          </a:ln>
        </p:spPr>
        <p:txBody>
          <a:bodyPr>
            <a:spAutoFit/>
          </a:bodyPr>
          <a:lstStyle/>
          <a:p>
            <a:pPr algn="ctr">
              <a:defRPr/>
            </a:pPr>
            <a:r>
              <a:rPr lang="en-US" sz="2100" dirty="0">
                <a:solidFill>
                  <a:srgbClr val="009200"/>
                </a:solidFill>
                <a:latin typeface="Calibri"/>
                <a:ea typeface="+mn-ea"/>
                <a:cs typeface="Calibri"/>
              </a:rPr>
              <a:t>Next</a:t>
            </a:r>
          </a:p>
          <a:p>
            <a:pPr algn="ctr">
              <a:defRPr/>
            </a:pPr>
            <a:r>
              <a:rPr lang="en-US" sz="2100" dirty="0">
                <a:solidFill>
                  <a:srgbClr val="009200"/>
                </a:solidFill>
                <a:latin typeface="Calibri"/>
                <a:ea typeface="+mn-ea"/>
                <a:cs typeface="Calibri"/>
              </a:rPr>
              <a:t>(c)up:</a:t>
            </a:r>
          </a:p>
          <a:p>
            <a:pPr algn="ctr">
              <a:defRPr/>
            </a:pPr>
            <a:r>
              <a:rPr lang="en-US" sz="2100" i="1" dirty="0">
                <a:solidFill>
                  <a:srgbClr val="009200"/>
                </a:solidFill>
                <a:latin typeface="Calibri"/>
                <a:ea typeface="+mn-ea"/>
                <a:cs typeface="Calibri"/>
              </a:rPr>
              <a:t>Java!</a:t>
            </a:r>
          </a:p>
        </p:txBody>
      </p:sp>
      <p:pic>
        <p:nvPicPr>
          <p:cNvPr id="15377" name="Picture 16"/>
          <p:cNvPicPr>
            <a:picLocks noChangeAspect="1" noChangeArrowheads="1"/>
          </p:cNvPicPr>
          <p:nvPr/>
        </p:nvPicPr>
        <p:blipFill>
          <a:blip r:embed="rId33">
            <a:extLst>
              <a:ext uri="{28A0092B-C50C-407E-A947-70E740481C1C}">
                <a14:useLocalDpi xmlns:a14="http://schemas.microsoft.com/office/drawing/2010/main" val="0"/>
              </a:ext>
            </a:extLst>
          </a:blip>
          <a:srcRect b="40768"/>
          <a:stretch>
            <a:fillRect/>
          </a:stretch>
        </p:blipFill>
        <p:spPr bwMode="auto">
          <a:xfrm>
            <a:off x="2252663" y="5308600"/>
            <a:ext cx="1468437"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8" name="Rectangle 28"/>
          <p:cNvSpPr>
            <a:spLocks noChangeArrowheads="1"/>
          </p:cNvSpPr>
          <p:nvPr/>
        </p:nvSpPr>
        <p:spPr bwMode="auto">
          <a:xfrm>
            <a:off x="3732213" y="6321425"/>
            <a:ext cx="1258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9200"/>
                </a:solidFill>
                <a:latin typeface="Cambria" pitchFamily="18" charset="0"/>
              </a:rPr>
              <a:t>Java loves me!</a:t>
            </a:r>
          </a:p>
        </p:txBody>
      </p:sp>
      <p:sp>
        <p:nvSpPr>
          <p:cNvPr id="114" name="Rounded Rectangle 113"/>
          <p:cNvSpPr>
            <a:spLocks noChangeArrowheads="1"/>
          </p:cNvSpPr>
          <p:nvPr/>
        </p:nvSpPr>
        <p:spPr bwMode="auto">
          <a:xfrm>
            <a:off x="641350" y="1682750"/>
            <a:ext cx="4191000" cy="1524000"/>
          </a:xfrm>
          <a:prstGeom prst="roundRect">
            <a:avLst>
              <a:gd name="adj" fmla="val 16667"/>
            </a:avLst>
          </a:prstGeom>
          <a:solidFill>
            <a:srgbClr val="99FF99"/>
          </a:solidFill>
          <a:ln w="9525" algn="ctr">
            <a:noFill/>
            <a:round/>
            <a:headEnd/>
            <a:tailEnd/>
          </a:ln>
        </p:spPr>
        <p:txBody>
          <a:bodyPr wrap="none" anchor="ctr">
            <a:spAutoFit/>
          </a:bodyPr>
          <a:lstStyle/>
          <a:p>
            <a:pPr algn="ctr">
              <a:defRPr/>
            </a:pPr>
            <a:endParaRPr lang="en-US">
              <a:solidFill>
                <a:srgbClr val="000000"/>
              </a:solidFill>
              <a:ea typeface="+mn-ea"/>
            </a:endParaRPr>
          </a:p>
        </p:txBody>
      </p:sp>
      <p:grpSp>
        <p:nvGrpSpPr>
          <p:cNvPr id="15380" name="Group 1047"/>
          <p:cNvGrpSpPr>
            <a:grpSpLocks/>
          </p:cNvGrpSpPr>
          <p:nvPr>
            <p:custDataLst>
              <p:tags r:id="rId2"/>
            </p:custDataLst>
          </p:nvPr>
        </p:nvGrpSpPr>
        <p:grpSpPr bwMode="auto">
          <a:xfrm>
            <a:off x="3835400" y="2259013"/>
            <a:ext cx="430213" cy="542925"/>
            <a:chOff x="2928" y="1051"/>
            <a:chExt cx="840" cy="957"/>
          </a:xfrm>
        </p:grpSpPr>
        <p:sp>
          <p:nvSpPr>
            <p:cNvPr id="116" name="Freeform 1048"/>
            <p:cNvSpPr>
              <a:spLocks/>
            </p:cNvSpPr>
            <p:nvPr>
              <p:custDataLst>
                <p:tags r:id="rId3"/>
              </p:custDataLst>
            </p:nvPr>
          </p:nvSpPr>
          <p:spPr bwMode="auto">
            <a:xfrm>
              <a:off x="2928" y="1759"/>
              <a:ext cx="809" cy="249"/>
            </a:xfrm>
            <a:custGeom>
              <a:avLst/>
              <a:gdLst>
                <a:gd name="T0" fmla="*/ 31 w 1048"/>
                <a:gd name="T1" fmla="*/ 21 h 250"/>
                <a:gd name="T2" fmla="*/ 54 w 1048"/>
                <a:gd name="T3" fmla="*/ 83 h 250"/>
                <a:gd name="T4" fmla="*/ 56 w 1048"/>
                <a:gd name="T5" fmla="*/ 111 h 250"/>
                <a:gd name="T6" fmla="*/ 59 w 1048"/>
                <a:gd name="T7" fmla="*/ 127 h 250"/>
                <a:gd name="T8" fmla="*/ 62 w 1048"/>
                <a:gd name="T9" fmla="*/ 168 h 250"/>
                <a:gd name="T10" fmla="*/ 43 w 1048"/>
                <a:gd name="T11" fmla="*/ 237 h 250"/>
                <a:gd name="T12" fmla="*/ 5 w 1048"/>
                <a:gd name="T13" fmla="*/ 217 h 250"/>
                <a:gd name="T14" fmla="*/ 0 w 1048"/>
                <a:gd name="T15" fmla="*/ 196 h 250"/>
                <a:gd name="T16" fmla="*/ 2 w 1048"/>
                <a:gd name="T17" fmla="*/ 162 h 250"/>
                <a:gd name="T18" fmla="*/ 5 w 1048"/>
                <a:gd name="T19" fmla="*/ 125 h 250"/>
                <a:gd name="T20" fmla="*/ 12 w 1048"/>
                <a:gd name="T21" fmla="*/ 76 h 250"/>
                <a:gd name="T22" fmla="*/ 17 w 1048"/>
                <a:gd name="T23" fmla="*/ 55 h 250"/>
                <a:gd name="T24" fmla="*/ 19 w 1048"/>
                <a:gd name="T25" fmla="*/ 28 h 250"/>
                <a:gd name="T26" fmla="*/ 22 w 1048"/>
                <a:gd name="T27" fmla="*/ 14 h 250"/>
                <a:gd name="T28" fmla="*/ 29 w 1048"/>
                <a:gd name="T29" fmla="*/ 28 h 250"/>
                <a:gd name="T30" fmla="*/ 31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algn="ctr">
                <a:defRPr/>
              </a:pPr>
              <a:endParaRPr lang="en-US">
                <a:solidFill>
                  <a:srgbClr val="000000"/>
                </a:solidFill>
                <a:ea typeface="+mn-ea"/>
              </a:endParaRPr>
            </a:p>
          </p:txBody>
        </p:sp>
        <p:sp>
          <p:nvSpPr>
            <p:cNvPr id="15390" name="Oval 1049"/>
            <p:cNvSpPr>
              <a:spLocks noChangeArrowheads="1"/>
            </p:cNvSpPr>
            <p:nvPr>
              <p:custDataLst>
                <p:tags r:id="rId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5391" name="Oval 1050"/>
            <p:cNvSpPr>
              <a:spLocks noChangeArrowheads="1"/>
            </p:cNvSpPr>
            <p:nvPr>
              <p:custDataLst>
                <p:tags r:id="rId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5392" name="Oval 1051"/>
            <p:cNvSpPr>
              <a:spLocks noChangeArrowheads="1"/>
            </p:cNvSpPr>
            <p:nvPr>
              <p:custDataLst>
                <p:tags r:id="rId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5393" name="Oval 1052"/>
            <p:cNvSpPr>
              <a:spLocks noChangeArrowheads="1"/>
            </p:cNvSpPr>
            <p:nvPr>
              <p:custDataLst>
                <p:tags r:id="rId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5394" name="Oval 1053"/>
            <p:cNvSpPr>
              <a:spLocks noChangeArrowheads="1"/>
            </p:cNvSpPr>
            <p:nvPr>
              <p:custDataLst>
                <p:tags r:id="rId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5395" name="Oval 1054"/>
            <p:cNvSpPr>
              <a:spLocks noChangeArrowheads="1"/>
            </p:cNvSpPr>
            <p:nvPr>
              <p:custDataLst>
                <p:tags r:id="rId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5396" name="Oval 1055"/>
            <p:cNvSpPr>
              <a:spLocks noChangeArrowheads="1"/>
            </p:cNvSpPr>
            <p:nvPr>
              <p:custDataLst>
                <p:tags r:id="rId1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5397" name="AutoShape 1056"/>
            <p:cNvSpPr>
              <a:spLocks noChangeArrowheads="1"/>
            </p:cNvSpPr>
            <p:nvPr>
              <p:custDataLst>
                <p:tags r:id="rId1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25" name="Freeform 1057"/>
            <p:cNvSpPr>
              <a:spLocks/>
            </p:cNvSpPr>
            <p:nvPr>
              <p:custDataLst>
                <p:tags r:id="rId12"/>
              </p:custDataLst>
            </p:nvPr>
          </p:nvSpPr>
          <p:spPr bwMode="auto">
            <a:xfrm>
              <a:off x="3120" y="1129"/>
              <a:ext cx="648" cy="255"/>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algn="ctr">
                <a:defRPr/>
              </a:pPr>
              <a:endParaRPr lang="en-US">
                <a:solidFill>
                  <a:srgbClr val="000000"/>
                </a:solidFill>
                <a:ea typeface="+mn-ea"/>
              </a:endParaRPr>
            </a:p>
          </p:txBody>
        </p:sp>
        <p:sp>
          <p:nvSpPr>
            <p:cNvPr id="126" name="Freeform 1058"/>
            <p:cNvSpPr>
              <a:spLocks/>
            </p:cNvSpPr>
            <p:nvPr>
              <p:custDataLst>
                <p:tags r:id="rId13"/>
              </p:custDataLst>
            </p:nvPr>
          </p:nvSpPr>
          <p:spPr bwMode="auto">
            <a:xfrm>
              <a:off x="3253" y="1051"/>
              <a:ext cx="443" cy="193"/>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algn="ctr">
                <a:defRPr/>
              </a:pPr>
              <a:endParaRPr lang="en-US">
                <a:solidFill>
                  <a:srgbClr val="000000"/>
                </a:solidFill>
                <a:ea typeface="+mn-ea"/>
              </a:endParaRPr>
            </a:p>
          </p:txBody>
        </p:sp>
        <p:sp>
          <p:nvSpPr>
            <p:cNvPr id="127" name="Freeform 1059"/>
            <p:cNvSpPr>
              <a:spLocks/>
            </p:cNvSpPr>
            <p:nvPr>
              <p:custDataLst>
                <p:tags r:id="rId14"/>
              </p:custDataLst>
            </p:nvPr>
          </p:nvSpPr>
          <p:spPr bwMode="auto">
            <a:xfrm>
              <a:off x="3024" y="1801"/>
              <a:ext cx="217" cy="140"/>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algn="ctr">
                <a:defRPr/>
              </a:pPr>
              <a:endParaRPr lang="en-US">
                <a:solidFill>
                  <a:srgbClr val="000000"/>
                </a:solidFill>
                <a:ea typeface="+mn-ea"/>
              </a:endParaRPr>
            </a:p>
          </p:txBody>
        </p:sp>
        <p:sp>
          <p:nvSpPr>
            <p:cNvPr id="128" name="Freeform 1060"/>
            <p:cNvSpPr>
              <a:spLocks/>
            </p:cNvSpPr>
            <p:nvPr>
              <p:custDataLst>
                <p:tags r:id="rId15"/>
              </p:custDataLst>
            </p:nvPr>
          </p:nvSpPr>
          <p:spPr bwMode="auto">
            <a:xfrm flipH="1">
              <a:off x="3455" y="1812"/>
              <a:ext cx="217" cy="140"/>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algn="ctr">
                <a:defRPr/>
              </a:pPr>
              <a:endParaRPr lang="en-US">
                <a:solidFill>
                  <a:srgbClr val="000000"/>
                </a:solidFill>
                <a:ea typeface="+mn-ea"/>
              </a:endParaRPr>
            </a:p>
          </p:txBody>
        </p:sp>
      </p:grpSp>
      <p:sp>
        <p:nvSpPr>
          <p:cNvPr id="130" name="Line 220"/>
          <p:cNvSpPr>
            <a:spLocks noChangeShapeType="1"/>
          </p:cNvSpPr>
          <p:nvPr/>
        </p:nvSpPr>
        <p:spPr bwMode="auto">
          <a:xfrm flipH="1" flipV="1">
            <a:off x="2824163" y="2314575"/>
            <a:ext cx="954087" cy="169863"/>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wrap="none" anchor="ctr">
            <a:spAutoFit/>
          </a:bodyPr>
          <a:lstStyle/>
          <a:p>
            <a:pPr algn="ctr">
              <a:defRPr/>
            </a:pPr>
            <a:endParaRPr lang="en-US">
              <a:solidFill>
                <a:srgbClr val="000000"/>
              </a:solidFill>
              <a:ea typeface="+mn-ea"/>
            </a:endParaRPr>
          </a:p>
        </p:txBody>
      </p:sp>
      <p:sp>
        <p:nvSpPr>
          <p:cNvPr id="131" name="Line 221"/>
          <p:cNvSpPr>
            <a:spLocks noChangeShapeType="1"/>
          </p:cNvSpPr>
          <p:nvPr/>
        </p:nvSpPr>
        <p:spPr bwMode="auto">
          <a:xfrm flipH="1" flipV="1">
            <a:off x="1403350" y="2268538"/>
            <a:ext cx="2286000" cy="15875"/>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anchor="ctr">
            <a:spAutoFit/>
          </a:bodyPr>
          <a:lstStyle/>
          <a:p>
            <a:pPr algn="ctr">
              <a:defRPr/>
            </a:pPr>
            <a:endParaRPr lang="en-US">
              <a:solidFill>
                <a:srgbClr val="000000"/>
              </a:solidFill>
              <a:ea typeface="+mn-ea"/>
            </a:endParaRPr>
          </a:p>
        </p:txBody>
      </p:sp>
      <p:sp>
        <p:nvSpPr>
          <p:cNvPr id="132" name="Rectangle 222"/>
          <p:cNvSpPr>
            <a:spLocks noChangeArrowheads="1"/>
          </p:cNvSpPr>
          <p:nvPr/>
        </p:nvSpPr>
        <p:spPr bwMode="auto">
          <a:xfrm>
            <a:off x="876300" y="1865313"/>
            <a:ext cx="32670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defRPr/>
            </a:pPr>
            <a:r>
              <a:rPr lang="en-US" sz="2100" dirty="0">
                <a:solidFill>
                  <a:srgbClr val="009900"/>
                </a:solidFill>
                <a:latin typeface="Comic Sans MS" pitchFamily="66" charset="0"/>
                <a:ea typeface="+mn-ea"/>
              </a:rPr>
              <a:t>"I am not a sane knight."</a:t>
            </a:r>
          </a:p>
        </p:txBody>
      </p:sp>
      <p:sp>
        <p:nvSpPr>
          <p:cNvPr id="133" name="Rectangle 223"/>
          <p:cNvSpPr>
            <a:spLocks noChangeArrowheads="1"/>
          </p:cNvSpPr>
          <p:nvPr/>
        </p:nvSpPr>
        <p:spPr bwMode="auto">
          <a:xfrm>
            <a:off x="3287713" y="2825750"/>
            <a:ext cx="14287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defRPr/>
            </a:pPr>
            <a:r>
              <a:rPr lang="en-US" sz="1000" dirty="0">
                <a:solidFill>
                  <a:srgbClr val="000000"/>
                </a:solidFill>
                <a:latin typeface="Calibri" pitchFamily="34" charset="0"/>
                <a:ea typeface="+mn-ea"/>
                <a:cs typeface="Calibri" pitchFamily="34" charset="0"/>
              </a:rPr>
              <a:t>this is, perhaps, obvious</a:t>
            </a:r>
          </a:p>
        </p:txBody>
      </p:sp>
      <p:sp>
        <p:nvSpPr>
          <p:cNvPr id="140" name="Rectangle 111"/>
          <p:cNvSpPr>
            <a:spLocks noChangeArrowheads="1"/>
          </p:cNvSpPr>
          <p:nvPr/>
        </p:nvSpPr>
        <p:spPr bwMode="auto">
          <a:xfrm>
            <a:off x="5095875" y="1774825"/>
            <a:ext cx="297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dirty="0">
                <a:solidFill>
                  <a:srgbClr val="009900"/>
                </a:solidFill>
                <a:latin typeface="Comic Sans MS" pitchFamily="66" charset="0"/>
                <a:ea typeface="+mn-ea"/>
              </a:rPr>
              <a:t>knight   vs.  knave</a:t>
            </a:r>
            <a:endParaRPr lang="en-US" dirty="0">
              <a:solidFill>
                <a:srgbClr val="000000"/>
              </a:solidFill>
              <a:ea typeface="+mn-ea"/>
            </a:endParaRPr>
          </a:p>
        </p:txBody>
      </p:sp>
      <p:sp>
        <p:nvSpPr>
          <p:cNvPr id="141" name="Rectangle 112"/>
          <p:cNvSpPr>
            <a:spLocks noChangeArrowheads="1"/>
          </p:cNvSpPr>
          <p:nvPr/>
        </p:nvSpPr>
        <p:spPr bwMode="auto">
          <a:xfrm>
            <a:off x="5172075" y="2362200"/>
            <a:ext cx="297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dirty="0">
                <a:solidFill>
                  <a:srgbClr val="009900"/>
                </a:solidFill>
                <a:latin typeface="Comic Sans MS" pitchFamily="66" charset="0"/>
                <a:ea typeface="+mn-ea"/>
              </a:rPr>
              <a:t>sane   vs.   insane</a:t>
            </a:r>
            <a:endParaRPr lang="en-US" dirty="0">
              <a:solidFill>
                <a:srgbClr val="000000"/>
              </a:solidFill>
              <a:ea typeface="+mn-ea"/>
            </a:endParaRPr>
          </a:p>
        </p:txBody>
      </p:sp>
      <p:sp>
        <p:nvSpPr>
          <p:cNvPr id="142" name="Rectangle 223"/>
          <p:cNvSpPr>
            <a:spLocks noChangeArrowheads="1"/>
          </p:cNvSpPr>
          <p:nvPr/>
        </p:nvSpPr>
        <p:spPr bwMode="auto">
          <a:xfrm>
            <a:off x="5019675" y="2747963"/>
            <a:ext cx="1495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defRPr/>
            </a:pPr>
            <a:r>
              <a:rPr lang="en-US" sz="1000" dirty="0">
                <a:solidFill>
                  <a:srgbClr val="000000"/>
                </a:solidFill>
                <a:latin typeface="Calibri" pitchFamily="34" charset="0"/>
                <a:ea typeface="+mn-ea"/>
                <a:cs typeface="Calibri" pitchFamily="34" charset="0"/>
              </a:rPr>
              <a:t>(believes the truth + disbelieves falsehoods)</a:t>
            </a:r>
          </a:p>
        </p:txBody>
      </p:sp>
      <p:sp>
        <p:nvSpPr>
          <p:cNvPr id="143" name="Rectangle 223"/>
          <p:cNvSpPr>
            <a:spLocks noChangeArrowheads="1"/>
          </p:cNvSpPr>
          <p:nvPr/>
        </p:nvSpPr>
        <p:spPr bwMode="auto">
          <a:xfrm>
            <a:off x="7032625" y="2727325"/>
            <a:ext cx="7731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defRPr/>
            </a:pPr>
            <a:r>
              <a:rPr lang="en-US" sz="1000" dirty="0">
                <a:solidFill>
                  <a:srgbClr val="000000"/>
                </a:solidFill>
                <a:latin typeface="Calibri" pitchFamily="34" charset="0"/>
                <a:ea typeface="+mn-ea"/>
                <a:cs typeface="Calibri" pitchFamily="34" charset="0"/>
              </a:rPr>
              <a:t>(vice versa)</a:t>
            </a:r>
          </a:p>
        </p:txBody>
      </p:sp>
    </p:spTree>
    <p:extLst>
      <p:ext uri="{BB962C8B-B14F-4D97-AF65-F5344CB8AC3E}">
        <p14:creationId xmlns:p14="http://schemas.microsoft.com/office/powerpoint/2010/main" val="21784470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7"/>
          <p:cNvPicPr>
            <a:picLocks noChangeAspect="1" noChangeArrowheads="1"/>
          </p:cNvPicPr>
          <p:nvPr/>
        </p:nvPicPr>
        <p:blipFill>
          <a:blip r:embed="rId17">
            <a:extLst>
              <a:ext uri="{28A0092B-C50C-407E-A947-70E740481C1C}">
                <a14:useLocalDpi xmlns:a14="http://schemas.microsoft.com/office/drawing/2010/main" val="0"/>
              </a:ext>
            </a:extLst>
          </a:blip>
          <a:srcRect l="26637" t="45003" r="12202" b="11668"/>
          <a:stretch>
            <a:fillRect/>
          </a:stretch>
        </p:blipFill>
        <p:spPr bwMode="auto">
          <a:xfrm>
            <a:off x="381000" y="914400"/>
            <a:ext cx="8534400" cy="42989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pic>
      <p:sp>
        <p:nvSpPr>
          <p:cNvPr id="17411" name="Rectangle 47"/>
          <p:cNvSpPr>
            <a:spLocks noChangeArrowheads="1"/>
          </p:cNvSpPr>
          <p:nvPr/>
        </p:nvSpPr>
        <p:spPr bwMode="auto">
          <a:xfrm>
            <a:off x="2241550" y="4953000"/>
            <a:ext cx="4768850" cy="508000"/>
          </a:xfrm>
          <a:prstGeom prst="rect">
            <a:avLst/>
          </a:prstGeom>
          <a:solidFill>
            <a:schemeClr val="bg1"/>
          </a:solidFill>
          <a:ln w="9525">
            <a:solidFill>
              <a:schemeClr val="tx1"/>
            </a:solidFill>
            <a:miter lim="800000"/>
            <a:headEnd/>
            <a:tailEnd/>
          </a:ln>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700" b="1">
                <a:solidFill>
                  <a:srgbClr val="000000"/>
                </a:solidFill>
                <a:latin typeface="Courier New" pitchFamily="49" charset="0"/>
              </a:rPr>
              <a:t> id( Expr, Speaker ). </a:t>
            </a:r>
          </a:p>
        </p:txBody>
      </p:sp>
      <p:grpSp>
        <p:nvGrpSpPr>
          <p:cNvPr id="17412" name="Group 1047"/>
          <p:cNvGrpSpPr>
            <a:grpSpLocks/>
          </p:cNvGrpSpPr>
          <p:nvPr>
            <p:custDataLst>
              <p:tags r:id="rId1"/>
            </p:custDataLst>
          </p:nvPr>
        </p:nvGrpSpPr>
        <p:grpSpPr bwMode="auto">
          <a:xfrm>
            <a:off x="468313" y="1262063"/>
            <a:ext cx="430212" cy="542925"/>
            <a:chOff x="2928" y="1051"/>
            <a:chExt cx="840" cy="957"/>
          </a:xfrm>
        </p:grpSpPr>
        <p:sp>
          <p:nvSpPr>
            <p:cNvPr id="17439" name="Freeform 1048"/>
            <p:cNvSpPr>
              <a:spLocks/>
            </p:cNvSpPr>
            <p:nvPr>
              <p:custDataLst>
                <p:tags r:id="rId2"/>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7440"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7441"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7442"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7443"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7444"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7445"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7446"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7447"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7448"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7449"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7450"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7451"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7413" name="Text Box 64"/>
          <p:cNvSpPr txBox="1">
            <a:spLocks noChangeArrowheads="1"/>
          </p:cNvSpPr>
          <p:nvPr/>
        </p:nvSpPr>
        <p:spPr bwMode="auto">
          <a:xfrm>
            <a:off x="801688" y="957263"/>
            <a:ext cx="1266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a:solidFill>
                  <a:srgbClr val="009900"/>
                </a:solidFill>
              </a:rPr>
              <a:t>No - I've been framed! I'm really a knave! </a:t>
            </a:r>
          </a:p>
        </p:txBody>
      </p:sp>
      <p:sp>
        <p:nvSpPr>
          <p:cNvPr id="17414" name="Text Box 65"/>
          <p:cNvSpPr txBox="1">
            <a:spLocks noChangeArrowheads="1"/>
          </p:cNvSpPr>
          <p:nvPr/>
        </p:nvSpPr>
        <p:spPr bwMode="auto">
          <a:xfrm>
            <a:off x="7383463" y="1014413"/>
            <a:ext cx="10414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90000"/>
              </a:lnSpc>
            </a:pPr>
            <a:r>
              <a:rPr lang="en-US" altLang="en-US" sz="900">
                <a:solidFill>
                  <a:srgbClr val="009900"/>
                </a:solidFill>
              </a:rPr>
              <a:t>Hmmm, I'm still </a:t>
            </a:r>
            <a:r>
              <a:rPr lang="en-US" altLang="en-US" sz="900" i="1">
                <a:solidFill>
                  <a:srgbClr val="009900"/>
                </a:solidFill>
              </a:rPr>
              <a:t>unsatisfied</a:t>
            </a:r>
            <a:r>
              <a:rPr lang="en-US" altLang="en-US" sz="900">
                <a:solidFill>
                  <a:srgbClr val="009900"/>
                </a:solidFill>
              </a:rPr>
              <a:t>.</a:t>
            </a:r>
          </a:p>
        </p:txBody>
      </p:sp>
      <p:grpSp>
        <p:nvGrpSpPr>
          <p:cNvPr id="17415" name="Group 66"/>
          <p:cNvGrpSpPr>
            <a:grpSpLocks/>
          </p:cNvGrpSpPr>
          <p:nvPr/>
        </p:nvGrpSpPr>
        <p:grpSpPr bwMode="auto">
          <a:xfrm>
            <a:off x="8229600" y="1198563"/>
            <a:ext cx="444500" cy="419100"/>
            <a:chOff x="1824" y="4512"/>
            <a:chExt cx="528" cy="241"/>
          </a:xfrm>
        </p:grpSpPr>
        <p:sp>
          <p:nvSpPr>
            <p:cNvPr id="17427" name="Freeform 67"/>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17428" name="Oval 68"/>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7429" name="Oval 69"/>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7430" name="Oval 70"/>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7431" name="Oval 71"/>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7432" name="Oval 72"/>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7433" name="Oval 73"/>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7434" name="Oval 74"/>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7435" name="Freeform 75"/>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7436" name="Freeform 76"/>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7437" name="AutoShape 77"/>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7438" name="AutoShape 78"/>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grpSp>
      <p:sp>
        <p:nvSpPr>
          <p:cNvPr id="17416" name="Rectangle 79"/>
          <p:cNvSpPr>
            <a:spLocks noChangeArrowheads="1"/>
          </p:cNvSpPr>
          <p:nvPr/>
        </p:nvSpPr>
        <p:spPr bwMode="auto">
          <a:xfrm>
            <a:off x="228600" y="53340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a:solidFill>
                  <a:srgbClr val="0000FF"/>
                </a:solidFill>
              </a:rPr>
              <a:t>Key subroutines</a:t>
            </a:r>
          </a:p>
        </p:txBody>
      </p:sp>
      <p:sp>
        <p:nvSpPr>
          <p:cNvPr id="17417" name="Rectangle 80"/>
          <p:cNvSpPr>
            <a:spLocks noChangeArrowheads="1"/>
          </p:cNvSpPr>
          <p:nvPr/>
        </p:nvSpPr>
        <p:spPr bwMode="auto">
          <a:xfrm>
            <a:off x="1235075" y="5730875"/>
            <a:ext cx="803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000FF"/>
                </a:solidFill>
                <a:latin typeface="Calibri" pitchFamily="34" charset="0"/>
              </a:rPr>
              <a:t>getVar</a:t>
            </a:r>
          </a:p>
        </p:txBody>
      </p:sp>
      <p:sp>
        <p:nvSpPr>
          <p:cNvPr id="17418" name="Rectangle 81"/>
          <p:cNvSpPr>
            <a:spLocks noChangeArrowheads="1"/>
          </p:cNvSpPr>
          <p:nvPr/>
        </p:nvSpPr>
        <p:spPr bwMode="auto">
          <a:xfrm>
            <a:off x="1219200" y="6238875"/>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000FF"/>
                </a:solidFill>
                <a:latin typeface="Calibri" pitchFamily="34" charset="0"/>
              </a:rPr>
              <a:t>noVars</a:t>
            </a:r>
          </a:p>
        </p:txBody>
      </p:sp>
      <p:sp>
        <p:nvSpPr>
          <p:cNvPr id="17419" name="Rectangle 82"/>
          <p:cNvSpPr>
            <a:spLocks noChangeArrowheads="1"/>
          </p:cNvSpPr>
          <p:nvPr/>
        </p:nvSpPr>
        <p:spPr bwMode="auto">
          <a:xfrm>
            <a:off x="5969000" y="5867400"/>
            <a:ext cx="1587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i="1">
                <a:solidFill>
                  <a:srgbClr val="C00000"/>
                </a:solidFill>
              </a:rPr>
              <a:t>Use recursion!</a:t>
            </a:r>
          </a:p>
        </p:txBody>
      </p:sp>
      <p:sp>
        <p:nvSpPr>
          <p:cNvPr id="17420" name="Text Box 83"/>
          <p:cNvSpPr txBox="1">
            <a:spLocks noChangeArrowheads="1"/>
          </p:cNvSpPr>
          <p:nvPr/>
        </p:nvSpPr>
        <p:spPr bwMode="auto">
          <a:xfrm>
            <a:off x="5922963" y="6292850"/>
            <a:ext cx="16430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90000"/>
              </a:lnSpc>
            </a:pPr>
            <a:r>
              <a:rPr lang="en-US" altLang="en-US" sz="1000" b="1">
                <a:solidFill>
                  <a:srgbClr val="C00000"/>
                </a:solidFill>
              </a:rPr>
              <a:t>If not working, go to </a:t>
            </a:r>
          </a:p>
        </p:txBody>
      </p:sp>
      <p:sp>
        <p:nvSpPr>
          <p:cNvPr id="17421" name="Freeform 84"/>
          <p:cNvSpPr>
            <a:spLocks/>
          </p:cNvSpPr>
          <p:nvPr/>
        </p:nvSpPr>
        <p:spPr bwMode="auto">
          <a:xfrm>
            <a:off x="7391400" y="6084888"/>
            <a:ext cx="304800" cy="317500"/>
          </a:xfrm>
          <a:custGeom>
            <a:avLst/>
            <a:gdLst>
              <a:gd name="T0" fmla="*/ 0 w 192"/>
              <a:gd name="T1" fmla="*/ 2147483647 h 200"/>
              <a:gd name="T2" fmla="*/ 2147483647 w 192"/>
              <a:gd name="T3" fmla="*/ 2147483647 h 200"/>
              <a:gd name="T4" fmla="*/ 2147483647 w 192"/>
              <a:gd name="T5" fmla="*/ 2147483647 h 200"/>
              <a:gd name="T6" fmla="*/ 2147483647 w 192"/>
              <a:gd name="T7" fmla="*/ 0 h 200"/>
              <a:gd name="T8" fmla="*/ 0 60000 65536"/>
              <a:gd name="T9" fmla="*/ 0 60000 65536"/>
              <a:gd name="T10" fmla="*/ 0 60000 65536"/>
              <a:gd name="T11" fmla="*/ 0 60000 65536"/>
              <a:gd name="T12" fmla="*/ 0 w 192"/>
              <a:gd name="T13" fmla="*/ 0 h 200"/>
              <a:gd name="T14" fmla="*/ 192 w 192"/>
              <a:gd name="T15" fmla="*/ 200 h 200"/>
            </a:gdLst>
            <a:ahLst/>
            <a:cxnLst>
              <a:cxn ang="T8">
                <a:pos x="T0" y="T1"/>
              </a:cxn>
              <a:cxn ang="T9">
                <a:pos x="T2" y="T3"/>
              </a:cxn>
              <a:cxn ang="T10">
                <a:pos x="T4" y="T5"/>
              </a:cxn>
              <a:cxn ang="T11">
                <a:pos x="T6" y="T7"/>
              </a:cxn>
            </a:cxnLst>
            <a:rect l="T12" t="T13" r="T14" b="T15"/>
            <a:pathLst>
              <a:path w="192" h="200">
                <a:moveTo>
                  <a:pt x="0" y="200"/>
                </a:moveTo>
                <a:lnTo>
                  <a:pt x="192" y="200"/>
                </a:lnTo>
                <a:lnTo>
                  <a:pt x="192" y="56"/>
                </a:lnTo>
                <a:lnTo>
                  <a:pt x="96" y="0"/>
                </a:lnTo>
              </a:path>
            </a:pathLst>
          </a:custGeom>
          <a:noFill/>
          <a:ln w="9525">
            <a:solidFill>
              <a:srgbClr val="C00000"/>
            </a:solidFill>
            <a:round/>
            <a:headEnd/>
            <a:tailEnd type="triangle" w="sm" len="sm"/>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7422" name="Rectangle 81"/>
          <p:cNvSpPr>
            <a:spLocks noChangeArrowheads="1"/>
          </p:cNvSpPr>
          <p:nvPr/>
        </p:nvSpPr>
        <p:spPr bwMode="auto">
          <a:xfrm>
            <a:off x="2378075" y="60356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000FF"/>
                </a:solidFill>
                <a:latin typeface="Calibri" pitchFamily="34" charset="0"/>
              </a:rPr>
              <a:t>subst</a:t>
            </a:r>
          </a:p>
        </p:txBody>
      </p:sp>
      <p:sp>
        <p:nvSpPr>
          <p:cNvPr id="17423" name="Rectangle 81"/>
          <p:cNvSpPr>
            <a:spLocks noChangeArrowheads="1"/>
          </p:cNvSpPr>
          <p:nvPr/>
        </p:nvSpPr>
        <p:spPr bwMode="auto">
          <a:xfrm>
            <a:off x="3749675" y="5807075"/>
            <a:ext cx="581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000FF"/>
                </a:solidFill>
                <a:latin typeface="Calibri" pitchFamily="34" charset="0"/>
              </a:rPr>
              <a:t>taut</a:t>
            </a:r>
          </a:p>
        </p:txBody>
      </p:sp>
      <p:sp>
        <p:nvSpPr>
          <p:cNvPr id="17424" name="Rectangle 81"/>
          <p:cNvSpPr>
            <a:spLocks noChangeArrowheads="1"/>
          </p:cNvSpPr>
          <p:nvPr/>
        </p:nvSpPr>
        <p:spPr bwMode="auto">
          <a:xfrm>
            <a:off x="3689350" y="6262688"/>
            <a:ext cx="714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0000FF"/>
                </a:solidFill>
                <a:latin typeface="Calibri" pitchFamily="34" charset="0"/>
              </a:rPr>
              <a:t>unsat</a:t>
            </a:r>
          </a:p>
        </p:txBody>
      </p:sp>
      <p:sp>
        <p:nvSpPr>
          <p:cNvPr id="17425" name="Rectangle 79"/>
          <p:cNvSpPr>
            <a:spLocks noChangeArrowheads="1"/>
          </p:cNvSpPr>
          <p:nvPr/>
        </p:nvSpPr>
        <p:spPr bwMode="auto">
          <a:xfrm>
            <a:off x="7397750" y="5334000"/>
            <a:ext cx="1358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a:solidFill>
                  <a:srgbClr val="C00000"/>
                </a:solidFill>
              </a:rPr>
              <a:t>Key strategy</a:t>
            </a:r>
          </a:p>
        </p:txBody>
      </p:sp>
      <p:sp>
        <p:nvSpPr>
          <p:cNvPr id="17426" name="TextBox 47"/>
          <p:cNvSpPr txBox="1">
            <a:spLocks noChangeArrowheads="1"/>
          </p:cNvSpPr>
          <p:nvPr/>
        </p:nvSpPr>
        <p:spPr bwMode="auto">
          <a:xfrm>
            <a:off x="1905000" y="127000"/>
            <a:ext cx="5562600" cy="584200"/>
          </a:xfrm>
          <a:prstGeom prst="rect">
            <a:avLst/>
          </a:prstGeom>
          <a:solidFill>
            <a:srgbClr val="99FF9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a:solidFill>
                  <a:srgbClr val="000000"/>
                </a:solidFill>
                <a:latin typeface="Calibri" pitchFamily="34" charset="0"/>
              </a:rPr>
              <a:t>hw10pr2:  The </a:t>
            </a:r>
            <a:r>
              <a:rPr lang="en-US" altLang="en-US" sz="3200" b="1" i="1">
                <a:solidFill>
                  <a:srgbClr val="000000"/>
                </a:solidFill>
                <a:latin typeface="Calibri" pitchFamily="34" charset="0"/>
              </a:rPr>
              <a:t>lie </a:t>
            </a:r>
            <a:r>
              <a:rPr lang="en-US" altLang="en-US" sz="3200">
                <a:solidFill>
                  <a:srgbClr val="000000"/>
                </a:solidFill>
                <a:latin typeface="Calibri" pitchFamily="34" charset="0"/>
              </a:rPr>
              <a:t>detector!</a:t>
            </a:r>
          </a:p>
        </p:txBody>
      </p:sp>
    </p:spTree>
    <p:extLst>
      <p:ext uri="{BB962C8B-B14F-4D97-AF65-F5344CB8AC3E}">
        <p14:creationId xmlns:p14="http://schemas.microsoft.com/office/powerpoint/2010/main" val="15410855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1919288" y="230188"/>
            <a:ext cx="5434012"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0"/>
              </a:spcBef>
            </a:pPr>
            <a:r>
              <a:rPr lang="en-US" altLang="en-US" sz="4200">
                <a:solidFill>
                  <a:srgbClr val="000000"/>
                </a:solidFill>
              </a:rPr>
              <a:t>Big-O for lie detecting?</a:t>
            </a:r>
            <a:endParaRPr lang="en-US" altLang="en-US" sz="4200">
              <a:solidFill>
                <a:srgbClr val="000000"/>
              </a:solidFill>
              <a:latin typeface="Times" pitchFamily="1" charset="0"/>
            </a:endParaRPr>
          </a:p>
        </p:txBody>
      </p:sp>
      <p:sp>
        <p:nvSpPr>
          <p:cNvPr id="18435" name="Text Box 4"/>
          <p:cNvSpPr txBox="1">
            <a:spLocks noChangeArrowheads="1"/>
          </p:cNvSpPr>
          <p:nvPr/>
        </p:nvSpPr>
        <p:spPr bwMode="auto">
          <a:xfrm>
            <a:off x="344488" y="1143000"/>
            <a:ext cx="6818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solidFill>
                  <a:srgbClr val="000000"/>
                </a:solidFill>
              </a:rPr>
              <a:t>Suppose that </a:t>
            </a:r>
            <a:r>
              <a:rPr lang="en-US" altLang="en-US" b="1">
                <a:solidFill>
                  <a:srgbClr val="000000"/>
                </a:solidFill>
                <a:latin typeface="Courier New" pitchFamily="49" charset="0"/>
              </a:rPr>
              <a:t>Expr</a:t>
            </a:r>
            <a:r>
              <a:rPr lang="en-US" altLang="en-US">
                <a:solidFill>
                  <a:srgbClr val="000000"/>
                </a:solidFill>
              </a:rPr>
              <a:t> has </a:t>
            </a:r>
            <a:r>
              <a:rPr lang="en-US" altLang="en-US" b="1">
                <a:solidFill>
                  <a:srgbClr val="0000FF"/>
                </a:solidFill>
              </a:rPr>
              <a:t>N</a:t>
            </a:r>
            <a:r>
              <a:rPr lang="en-US" altLang="en-US">
                <a:solidFill>
                  <a:srgbClr val="000000"/>
                </a:solidFill>
              </a:rPr>
              <a:t> </a:t>
            </a:r>
            <a:r>
              <a:rPr lang="en-US" altLang="en-US" b="1" i="1">
                <a:solidFill>
                  <a:srgbClr val="000000"/>
                </a:solidFill>
              </a:rPr>
              <a:t>distinct</a:t>
            </a:r>
            <a:r>
              <a:rPr lang="en-US" altLang="en-US">
                <a:solidFill>
                  <a:srgbClr val="000000"/>
                </a:solidFill>
              </a:rPr>
              <a:t> logical variables.</a:t>
            </a:r>
          </a:p>
        </p:txBody>
      </p:sp>
      <p:sp>
        <p:nvSpPr>
          <p:cNvPr id="18436" name="Rectangle 42"/>
          <p:cNvSpPr>
            <a:spLocks noChangeArrowheads="1"/>
          </p:cNvSpPr>
          <p:nvPr/>
        </p:nvSpPr>
        <p:spPr bwMode="auto">
          <a:xfrm>
            <a:off x="304800" y="1600200"/>
            <a:ext cx="7045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solidFill>
                  <a:srgbClr val="000000"/>
                </a:solidFill>
              </a:rPr>
              <a:t>What is the </a:t>
            </a:r>
            <a:r>
              <a:rPr lang="en-US" altLang="en-US" b="1">
                <a:solidFill>
                  <a:srgbClr val="0000FF"/>
                </a:solidFill>
              </a:rPr>
              <a:t>big-O</a:t>
            </a:r>
            <a:r>
              <a:rPr lang="en-US" altLang="en-US">
                <a:solidFill>
                  <a:srgbClr val="FF0119"/>
                </a:solidFill>
              </a:rPr>
              <a:t> </a:t>
            </a:r>
            <a:r>
              <a:rPr lang="en-US" altLang="en-US">
                <a:solidFill>
                  <a:srgbClr val="000000"/>
                </a:solidFill>
              </a:rPr>
              <a:t>run time of the tautology checker?</a:t>
            </a:r>
          </a:p>
        </p:txBody>
      </p:sp>
      <p:sp>
        <p:nvSpPr>
          <p:cNvPr id="18437" name="Rectangle 43"/>
          <p:cNvSpPr>
            <a:spLocks noChangeArrowheads="1"/>
          </p:cNvSpPr>
          <p:nvPr/>
        </p:nvSpPr>
        <p:spPr bwMode="auto">
          <a:xfrm>
            <a:off x="2425700" y="2289175"/>
            <a:ext cx="3570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solidFill>
                  <a:srgbClr val="000000"/>
                </a:solidFill>
              </a:rPr>
              <a:t>Is it any faster to check satisfiability or unsatisfiability?</a:t>
            </a:r>
          </a:p>
        </p:txBody>
      </p:sp>
      <p:sp>
        <p:nvSpPr>
          <p:cNvPr id="18438" name="Line 44"/>
          <p:cNvSpPr>
            <a:spLocks noChangeShapeType="1"/>
          </p:cNvSpPr>
          <p:nvPr/>
        </p:nvSpPr>
        <p:spPr bwMode="auto">
          <a:xfrm flipV="1">
            <a:off x="4510088" y="2001838"/>
            <a:ext cx="423862" cy="2841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8439" name="Line 45"/>
          <p:cNvSpPr>
            <a:spLocks noChangeShapeType="1"/>
          </p:cNvSpPr>
          <p:nvPr/>
        </p:nvSpPr>
        <p:spPr bwMode="auto">
          <a:xfrm flipH="1" flipV="1">
            <a:off x="4994275" y="1992313"/>
            <a:ext cx="200025" cy="3540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18440" name="Picture 47"/>
          <p:cNvPicPr>
            <a:picLocks noChangeAspect="1" noChangeArrowheads="1"/>
          </p:cNvPicPr>
          <p:nvPr/>
        </p:nvPicPr>
        <p:blipFill>
          <a:blip r:embed="rId3">
            <a:extLst>
              <a:ext uri="{28A0092B-C50C-407E-A947-70E740481C1C}">
                <a14:useLocalDpi xmlns:a14="http://schemas.microsoft.com/office/drawing/2010/main" val="0"/>
              </a:ext>
            </a:extLst>
          </a:blip>
          <a:srcRect l="26637" t="45003" r="12202" b="11668"/>
          <a:stretch>
            <a:fillRect/>
          </a:stretch>
        </p:blipFill>
        <p:spPr bwMode="auto">
          <a:xfrm>
            <a:off x="762000" y="2743200"/>
            <a:ext cx="7564438" cy="38100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4">
            <p14:nvContentPartPr>
              <p14:cNvPr id="3074" name="Ink 9"/>
              <p14:cNvContentPartPr>
                <a14:cpLocks xmlns:a14="http://schemas.microsoft.com/office/drawing/2010/main" noRot="1" noChangeAspect="1" noEditPoints="1" noChangeArrowheads="1" noChangeShapeType="1"/>
              </p14:cNvContentPartPr>
              <p14:nvPr/>
            </p14:nvContentPartPr>
            <p14:xfrm>
              <a:off x="7102475" y="1509713"/>
              <a:ext cx="1306513" cy="817562"/>
            </p14:xfrm>
          </p:contentPart>
        </mc:Choice>
        <mc:Fallback>
          <p:pic>
            <p:nvPicPr>
              <p:cNvPr id="3074" name="Ink 9"/>
              <p:cNvPicPr>
                <a:picLocks noRot="1" noChangeAspect="1" noEditPoints="1" noChangeArrowheads="1" noChangeShapeType="1"/>
              </p:cNvPicPr>
              <p:nvPr/>
            </p:nvPicPr>
            <p:blipFill>
              <a:blip r:embed="rId5"/>
              <a:stretch>
                <a:fillRect/>
              </a:stretch>
            </p:blipFill>
            <p:spPr>
              <a:xfrm>
                <a:off x="7088794" y="1496033"/>
                <a:ext cx="1336035" cy="845282"/>
              </a:xfrm>
              <a:prstGeom prst="rect">
                <a:avLst/>
              </a:prstGeom>
            </p:spPr>
          </p:pic>
        </mc:Fallback>
      </mc:AlternateContent>
      <p:sp>
        <p:nvSpPr>
          <p:cNvPr id="18442" name="TextBox 9"/>
          <p:cNvSpPr txBox="1">
            <a:spLocks noChangeArrowheads="1"/>
          </p:cNvSpPr>
          <p:nvPr/>
        </p:nvSpPr>
        <p:spPr bwMode="auto">
          <a:xfrm rot="-607970">
            <a:off x="1522413" y="3373438"/>
            <a:ext cx="6176962" cy="1827212"/>
          </a:xfrm>
          <a:prstGeom prst="rect">
            <a:avLst/>
          </a:prstGeom>
          <a:solidFill>
            <a:srgbClr val="CEC8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ts val="5200"/>
              </a:lnSpc>
            </a:pPr>
            <a:r>
              <a:rPr lang="en-US" altLang="en-US" sz="5200">
                <a:solidFill>
                  <a:srgbClr val="0000FF"/>
                </a:solidFill>
                <a:latin typeface="Cambria" pitchFamily="18" charset="0"/>
              </a:rPr>
              <a:t>Can we do better? </a:t>
            </a:r>
          </a:p>
          <a:p>
            <a:pPr algn="ctr">
              <a:lnSpc>
                <a:spcPts val="5200"/>
              </a:lnSpc>
            </a:pPr>
            <a:r>
              <a:rPr lang="en-US" altLang="en-US" sz="5200">
                <a:solidFill>
                  <a:srgbClr val="0000FF"/>
                </a:solidFill>
                <a:latin typeface="Cambria" pitchFamily="18" charset="0"/>
              </a:rPr>
              <a:t>O(N</a:t>
            </a:r>
            <a:r>
              <a:rPr lang="en-US" altLang="en-US" sz="5200" baseline="42000">
                <a:solidFill>
                  <a:srgbClr val="0000FF"/>
                </a:solidFill>
                <a:latin typeface="Cambria" pitchFamily="18" charset="0"/>
              </a:rPr>
              <a:t>k</a:t>
            </a:r>
            <a:r>
              <a:rPr lang="en-US" altLang="en-US" sz="5200">
                <a:solidFill>
                  <a:srgbClr val="0000FF"/>
                </a:solidFill>
                <a:latin typeface="Cambria" pitchFamily="18" charset="0"/>
              </a:rPr>
              <a:t>) ~ polynomial?</a:t>
            </a:r>
          </a:p>
        </p:txBody>
      </p:sp>
    </p:spTree>
    <p:extLst>
      <p:ext uri="{BB962C8B-B14F-4D97-AF65-F5344CB8AC3E}">
        <p14:creationId xmlns:p14="http://schemas.microsoft.com/office/powerpoint/2010/main" val="32977920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ounded Rectangle 18"/>
          <p:cNvSpPr>
            <a:spLocks noChangeArrowheads="1"/>
          </p:cNvSpPr>
          <p:nvPr/>
        </p:nvSpPr>
        <p:spPr bwMode="auto">
          <a:xfrm>
            <a:off x="304800" y="1219200"/>
            <a:ext cx="8305800" cy="1752600"/>
          </a:xfrm>
          <a:prstGeom prst="roundRect">
            <a:avLst>
              <a:gd name="adj" fmla="val 16667"/>
            </a:avLst>
          </a:pr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9459" name="Rectangle 11"/>
          <p:cNvSpPr>
            <a:spLocks noChangeArrowheads="1"/>
          </p:cNvSpPr>
          <p:nvPr/>
        </p:nvSpPr>
        <p:spPr bwMode="auto">
          <a:xfrm>
            <a:off x="685800" y="2528888"/>
            <a:ext cx="4162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800" b="1">
                <a:solidFill>
                  <a:srgbClr val="000000"/>
                </a:solidFill>
                <a:latin typeface="Courier New" pitchFamily="49" charset="0"/>
              </a:rPr>
              <a:t>!(!x </a:t>
            </a:r>
            <a:r>
              <a:rPr lang="en-US" altLang="en-US" sz="1800" b="1">
                <a:solidFill>
                  <a:srgbClr val="0000FF"/>
                </a:solidFill>
                <a:latin typeface="Courier New" pitchFamily="49" charset="0"/>
              </a:rPr>
              <a:t>or</a:t>
            </a:r>
            <a:r>
              <a:rPr lang="en-US" altLang="en-US" sz="1800" b="1">
                <a:solidFill>
                  <a:srgbClr val="000000"/>
                </a:solidFill>
                <a:latin typeface="Courier New" pitchFamily="49" charset="0"/>
              </a:rPr>
              <a:t> y) </a:t>
            </a:r>
            <a:r>
              <a:rPr lang="en-US" altLang="en-US" sz="1800" b="1">
                <a:solidFill>
                  <a:srgbClr val="0000FF"/>
                </a:solidFill>
                <a:latin typeface="Courier New" pitchFamily="49" charset="0"/>
              </a:rPr>
              <a:t>or </a:t>
            </a:r>
            <a:r>
              <a:rPr lang="en-US" altLang="en-US" sz="1800" b="1">
                <a:solidFill>
                  <a:srgbClr val="000000"/>
                </a:solidFill>
                <a:latin typeface="Courier New" pitchFamily="49" charset="0"/>
              </a:rPr>
              <a:t>!(!x </a:t>
            </a:r>
            <a:r>
              <a:rPr lang="en-US" altLang="en-US" sz="1800" b="1">
                <a:solidFill>
                  <a:srgbClr val="0000FF"/>
                </a:solidFill>
                <a:latin typeface="Courier New" pitchFamily="49" charset="0"/>
              </a:rPr>
              <a:t>or </a:t>
            </a:r>
            <a:r>
              <a:rPr lang="en-US" altLang="en-US" sz="1800" b="1">
                <a:solidFill>
                  <a:srgbClr val="000000"/>
                </a:solidFill>
                <a:latin typeface="Courier New" pitchFamily="49" charset="0"/>
              </a:rPr>
              <a:t>!y) = x</a:t>
            </a:r>
          </a:p>
        </p:txBody>
      </p:sp>
      <p:sp>
        <p:nvSpPr>
          <p:cNvPr id="19460" name="Text Box 12"/>
          <p:cNvSpPr txBox="1">
            <a:spLocks noChangeArrowheads="1"/>
          </p:cNvSpPr>
          <p:nvPr/>
        </p:nvSpPr>
        <p:spPr bwMode="auto">
          <a:xfrm>
            <a:off x="4114800" y="5486400"/>
            <a:ext cx="2819400" cy="307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400">
                <a:solidFill>
                  <a:srgbClr val="000000"/>
                </a:solidFill>
                <a:cs typeface="Times New Roman" pitchFamily="18" charset="0"/>
              </a:rPr>
              <a:t>Herbert Robbins (1933)</a:t>
            </a:r>
          </a:p>
        </p:txBody>
      </p:sp>
      <p:sp>
        <p:nvSpPr>
          <p:cNvPr id="19461" name="Rectangle 13"/>
          <p:cNvSpPr>
            <a:spLocks noChangeArrowheads="1"/>
          </p:cNvSpPr>
          <p:nvPr/>
        </p:nvSpPr>
        <p:spPr bwMode="auto">
          <a:xfrm>
            <a:off x="1447800" y="1371600"/>
            <a:ext cx="2241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Courier New" pitchFamily="49" charset="0"/>
              </a:rPr>
              <a:t>x </a:t>
            </a:r>
            <a:r>
              <a:rPr lang="en-US" altLang="en-US" sz="1800" b="1">
                <a:solidFill>
                  <a:srgbClr val="0000FF"/>
                </a:solidFill>
                <a:latin typeface="Courier New" pitchFamily="49" charset="0"/>
              </a:rPr>
              <a:t>or</a:t>
            </a:r>
            <a:r>
              <a:rPr lang="en-US" altLang="en-US" sz="1800" b="1">
                <a:solidFill>
                  <a:srgbClr val="000000"/>
                </a:solidFill>
                <a:latin typeface="Courier New" pitchFamily="49" charset="0"/>
              </a:rPr>
              <a:t> y = y </a:t>
            </a:r>
            <a:r>
              <a:rPr lang="en-US" altLang="en-US" sz="1800" b="1">
                <a:solidFill>
                  <a:srgbClr val="0000FF"/>
                </a:solidFill>
                <a:latin typeface="Courier New" pitchFamily="49" charset="0"/>
              </a:rPr>
              <a:t>or</a:t>
            </a:r>
            <a:r>
              <a:rPr lang="en-US" altLang="en-US" sz="1800" b="1">
                <a:solidFill>
                  <a:srgbClr val="000000"/>
                </a:solidFill>
                <a:latin typeface="Courier New" pitchFamily="49" charset="0"/>
              </a:rPr>
              <a:t> x</a:t>
            </a:r>
          </a:p>
        </p:txBody>
      </p:sp>
      <p:sp>
        <p:nvSpPr>
          <p:cNvPr id="19462" name="Rectangle 14"/>
          <p:cNvSpPr>
            <a:spLocks noChangeArrowheads="1"/>
          </p:cNvSpPr>
          <p:nvPr/>
        </p:nvSpPr>
        <p:spPr bwMode="auto">
          <a:xfrm>
            <a:off x="685800" y="1949450"/>
            <a:ext cx="4162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Courier New" pitchFamily="49" charset="0"/>
              </a:rPr>
              <a:t>(x </a:t>
            </a:r>
            <a:r>
              <a:rPr lang="en-US" altLang="en-US" sz="1800" b="1">
                <a:solidFill>
                  <a:srgbClr val="0000FF"/>
                </a:solidFill>
                <a:latin typeface="Courier New" pitchFamily="49" charset="0"/>
              </a:rPr>
              <a:t>or</a:t>
            </a:r>
            <a:r>
              <a:rPr lang="en-US" altLang="en-US" sz="1800" b="1">
                <a:solidFill>
                  <a:srgbClr val="000000"/>
                </a:solidFill>
                <a:latin typeface="Courier New" pitchFamily="49" charset="0"/>
              </a:rPr>
              <a:t> y) </a:t>
            </a:r>
            <a:r>
              <a:rPr lang="en-US" altLang="en-US" sz="1800" b="1">
                <a:solidFill>
                  <a:srgbClr val="0000FF"/>
                </a:solidFill>
                <a:latin typeface="Courier New" pitchFamily="49" charset="0"/>
              </a:rPr>
              <a:t>or</a:t>
            </a:r>
            <a:r>
              <a:rPr lang="en-US" altLang="en-US" sz="1800" b="1">
                <a:solidFill>
                  <a:srgbClr val="000000"/>
                </a:solidFill>
                <a:latin typeface="Courier New" pitchFamily="49" charset="0"/>
              </a:rPr>
              <a:t> z = x </a:t>
            </a:r>
            <a:r>
              <a:rPr lang="en-US" altLang="en-US" sz="1800" b="1">
                <a:solidFill>
                  <a:srgbClr val="0000FF"/>
                </a:solidFill>
                <a:latin typeface="Courier New" pitchFamily="49" charset="0"/>
              </a:rPr>
              <a:t>or </a:t>
            </a:r>
            <a:r>
              <a:rPr lang="en-US" altLang="en-US" sz="1800" b="1">
                <a:solidFill>
                  <a:srgbClr val="000000"/>
                </a:solidFill>
                <a:latin typeface="Courier New" pitchFamily="49" charset="0"/>
              </a:rPr>
              <a:t>(y </a:t>
            </a:r>
            <a:r>
              <a:rPr lang="en-US" altLang="en-US" sz="1800" b="1">
                <a:solidFill>
                  <a:srgbClr val="0000FF"/>
                </a:solidFill>
                <a:latin typeface="Courier New" pitchFamily="49" charset="0"/>
              </a:rPr>
              <a:t>or</a:t>
            </a:r>
            <a:r>
              <a:rPr lang="en-US" altLang="en-US" sz="1800" b="1">
                <a:solidFill>
                  <a:srgbClr val="000000"/>
                </a:solidFill>
                <a:latin typeface="Courier New" pitchFamily="49" charset="0"/>
              </a:rPr>
              <a:t> z)</a:t>
            </a:r>
          </a:p>
        </p:txBody>
      </p:sp>
      <p:sp>
        <p:nvSpPr>
          <p:cNvPr id="19463" name="Text Box 15"/>
          <p:cNvSpPr txBox="1">
            <a:spLocks noChangeArrowheads="1"/>
          </p:cNvSpPr>
          <p:nvPr/>
        </p:nvSpPr>
        <p:spPr bwMode="auto">
          <a:xfrm>
            <a:off x="5867400" y="1752600"/>
            <a:ext cx="228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000">
                <a:solidFill>
                  <a:srgbClr val="009900"/>
                </a:solidFill>
                <a:latin typeface="Comic Sans MS" pitchFamily="66" charset="0"/>
              </a:rPr>
              <a:t>Definition of a Boolean Algebra</a:t>
            </a:r>
          </a:p>
        </p:txBody>
      </p:sp>
      <p:sp>
        <p:nvSpPr>
          <p:cNvPr id="19464" name="Text Box 16"/>
          <p:cNvSpPr txBox="1">
            <a:spLocks noChangeArrowheads="1"/>
          </p:cNvSpPr>
          <p:nvPr/>
        </p:nvSpPr>
        <p:spPr bwMode="auto">
          <a:xfrm>
            <a:off x="5867400" y="3924300"/>
            <a:ext cx="228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000">
                <a:solidFill>
                  <a:srgbClr val="009900"/>
                </a:solidFill>
                <a:latin typeface="Comic Sans MS" pitchFamily="66" charset="0"/>
              </a:rPr>
              <a:t>Definition of a Robbins Algebra</a:t>
            </a:r>
          </a:p>
        </p:txBody>
      </p:sp>
      <p:sp>
        <p:nvSpPr>
          <p:cNvPr id="19465" name="Rectangle 17"/>
          <p:cNvSpPr>
            <a:spLocks noChangeArrowheads="1"/>
          </p:cNvSpPr>
          <p:nvPr/>
        </p:nvSpPr>
        <p:spPr bwMode="auto">
          <a:xfrm>
            <a:off x="685800" y="4114800"/>
            <a:ext cx="432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800" b="1">
                <a:solidFill>
                  <a:srgbClr val="000000"/>
                </a:solidFill>
                <a:latin typeface="Courier New" pitchFamily="49" charset="0"/>
              </a:rPr>
              <a:t>!(!(x </a:t>
            </a:r>
            <a:r>
              <a:rPr lang="en-US" altLang="en-US" sz="1800" b="1">
                <a:solidFill>
                  <a:srgbClr val="0000FF"/>
                </a:solidFill>
                <a:latin typeface="Courier New" pitchFamily="49" charset="0"/>
              </a:rPr>
              <a:t>or</a:t>
            </a:r>
            <a:r>
              <a:rPr lang="en-US" altLang="en-US" sz="1800" b="1">
                <a:solidFill>
                  <a:srgbClr val="000000"/>
                </a:solidFill>
                <a:latin typeface="Courier New" pitchFamily="49" charset="0"/>
              </a:rPr>
              <a:t> y) </a:t>
            </a:r>
            <a:r>
              <a:rPr lang="en-US" altLang="en-US" sz="1800" b="1">
                <a:solidFill>
                  <a:srgbClr val="0000FF"/>
                </a:solidFill>
                <a:latin typeface="Courier New" pitchFamily="49" charset="0"/>
              </a:rPr>
              <a:t>or </a:t>
            </a:r>
            <a:r>
              <a:rPr lang="en-US" altLang="en-US" sz="1800" b="1">
                <a:solidFill>
                  <a:srgbClr val="000000"/>
                </a:solidFill>
                <a:latin typeface="Courier New" pitchFamily="49" charset="0"/>
              </a:rPr>
              <a:t>!(x </a:t>
            </a:r>
            <a:r>
              <a:rPr lang="en-US" altLang="en-US" sz="1800" b="1">
                <a:solidFill>
                  <a:srgbClr val="0000FF"/>
                </a:solidFill>
                <a:latin typeface="Courier New" pitchFamily="49" charset="0"/>
              </a:rPr>
              <a:t>or </a:t>
            </a:r>
            <a:r>
              <a:rPr lang="en-US" altLang="en-US" sz="1800" b="1">
                <a:solidFill>
                  <a:srgbClr val="000000"/>
                </a:solidFill>
                <a:latin typeface="Courier New" pitchFamily="49" charset="0"/>
              </a:rPr>
              <a:t>!y)) = x</a:t>
            </a:r>
          </a:p>
        </p:txBody>
      </p:sp>
      <p:sp>
        <p:nvSpPr>
          <p:cNvPr id="19466" name="AutoShape 18"/>
          <p:cNvSpPr>
            <a:spLocks noChangeArrowheads="1"/>
          </p:cNvSpPr>
          <p:nvPr/>
        </p:nvSpPr>
        <p:spPr bwMode="auto">
          <a:xfrm>
            <a:off x="2438400" y="3184525"/>
            <a:ext cx="457200" cy="685800"/>
          </a:xfrm>
          <a:prstGeom prst="upDownArrow">
            <a:avLst>
              <a:gd name="adj1" fmla="val 50000"/>
              <a:gd name="adj2" fmla="val 30000"/>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FF"/>
              </a:solidFill>
              <a:latin typeface="Times" pitchFamily="1" charset="0"/>
            </a:endParaRPr>
          </a:p>
        </p:txBody>
      </p:sp>
      <p:sp>
        <p:nvSpPr>
          <p:cNvPr id="19467" name="Rectangle 19"/>
          <p:cNvSpPr>
            <a:spLocks noChangeArrowheads="1"/>
          </p:cNvSpPr>
          <p:nvPr/>
        </p:nvSpPr>
        <p:spPr bwMode="auto">
          <a:xfrm>
            <a:off x="2819400" y="5892800"/>
            <a:ext cx="5441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3200">
                <a:solidFill>
                  <a:srgbClr val="000000"/>
                </a:solidFill>
              </a:rPr>
              <a:t>Are these equivalent structures?</a:t>
            </a:r>
          </a:p>
        </p:txBody>
      </p:sp>
      <p:sp>
        <p:nvSpPr>
          <p:cNvPr id="19468" name="Text Box 6"/>
          <p:cNvSpPr txBox="1">
            <a:spLocks noChangeArrowheads="1"/>
          </p:cNvSpPr>
          <p:nvPr/>
        </p:nvSpPr>
        <p:spPr bwMode="auto">
          <a:xfrm>
            <a:off x="5029200" y="2590800"/>
            <a:ext cx="933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000" b="1">
                <a:solidFill>
                  <a:srgbClr val="009900"/>
                </a:solidFill>
                <a:cs typeface="Times New Roman" pitchFamily="18" charset="0"/>
              </a:rPr>
              <a:t>What</a:t>
            </a:r>
            <a:r>
              <a:rPr lang="ja-JP" altLang="en-US" sz="1000" b="1">
                <a:solidFill>
                  <a:srgbClr val="009900"/>
                </a:solidFill>
                <a:cs typeface="Times New Roman" pitchFamily="18" charset="0"/>
              </a:rPr>
              <a:t>’</a:t>
            </a:r>
            <a:r>
              <a:rPr lang="en-US" altLang="ja-JP" sz="1000" b="1">
                <a:solidFill>
                  <a:srgbClr val="009900"/>
                </a:solidFill>
                <a:cs typeface="Times New Roman" pitchFamily="18" charset="0"/>
              </a:rPr>
              <a:t>s this?</a:t>
            </a:r>
            <a:endParaRPr lang="en-US" altLang="en-US" sz="1000" b="1">
              <a:solidFill>
                <a:srgbClr val="009900"/>
              </a:solidFill>
              <a:cs typeface="Times New Roman" pitchFamily="18" charset="0"/>
            </a:endParaRPr>
          </a:p>
        </p:txBody>
      </p:sp>
      <p:pic>
        <p:nvPicPr>
          <p:cNvPr id="19469" name="Picture 17" descr="File:1966-HerbertRobbins.jpg"/>
          <p:cNvPicPr>
            <a:picLocks noChangeAspect="1" noChangeArrowheads="1"/>
          </p:cNvPicPr>
          <p:nvPr/>
        </p:nvPicPr>
        <p:blipFill>
          <a:blip r:embed="rId2">
            <a:extLst>
              <a:ext uri="{28A0092B-C50C-407E-A947-70E740481C1C}">
                <a14:useLocalDpi xmlns:a14="http://schemas.microsoft.com/office/drawing/2010/main" val="0"/>
              </a:ext>
            </a:extLst>
          </a:blip>
          <a:srcRect b="61905"/>
          <a:stretch>
            <a:fillRect/>
          </a:stretch>
        </p:blipFill>
        <p:spPr bwMode="auto">
          <a:xfrm>
            <a:off x="228600" y="5486400"/>
            <a:ext cx="19335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0" name="Rectangle 16"/>
          <p:cNvSpPr>
            <a:spLocks noChangeArrowheads="1"/>
          </p:cNvSpPr>
          <p:nvPr/>
        </p:nvSpPr>
        <p:spPr bwMode="auto">
          <a:xfrm>
            <a:off x="303213" y="6551613"/>
            <a:ext cx="17875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a:solidFill>
                  <a:srgbClr val="000000"/>
                </a:solidFill>
                <a:cs typeface="Times New Roman" pitchFamily="18" charset="0"/>
              </a:rPr>
              <a:t>(This is actually Robbins in 1966.)</a:t>
            </a:r>
            <a:endParaRPr lang="en-US" altLang="en-US" sz="900">
              <a:solidFill>
                <a:srgbClr val="000000"/>
              </a:solidFill>
            </a:endParaRPr>
          </a:p>
        </p:txBody>
      </p:sp>
      <p:sp>
        <p:nvSpPr>
          <p:cNvPr id="19471" name="Text Box 5"/>
          <p:cNvSpPr txBox="1">
            <a:spLocks noChangeArrowheads="1"/>
          </p:cNvSpPr>
          <p:nvPr/>
        </p:nvSpPr>
        <p:spPr bwMode="auto">
          <a:xfrm>
            <a:off x="515938" y="258763"/>
            <a:ext cx="80279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a:solidFill>
                  <a:srgbClr val="000000"/>
                </a:solidFill>
              </a:rPr>
              <a:t>tautologies for... </a:t>
            </a:r>
            <a:r>
              <a:rPr lang="en-US" altLang="en-US" sz="3600" i="1">
                <a:solidFill>
                  <a:srgbClr val="000000"/>
                </a:solidFill>
              </a:rPr>
              <a:t>math truths (proofs)</a:t>
            </a:r>
            <a:endParaRPr lang="en-US" altLang="en-US" sz="3600">
              <a:solidFill>
                <a:srgbClr val="000000"/>
              </a:solidFill>
            </a:endParaRPr>
          </a:p>
        </p:txBody>
      </p:sp>
      <p:sp>
        <p:nvSpPr>
          <p:cNvPr id="19472" name="Rectangle 19"/>
          <p:cNvSpPr>
            <a:spLocks noChangeArrowheads="1"/>
          </p:cNvSpPr>
          <p:nvPr/>
        </p:nvSpPr>
        <p:spPr bwMode="auto">
          <a:xfrm>
            <a:off x="3062288" y="3233738"/>
            <a:ext cx="9255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b="1">
                <a:solidFill>
                  <a:srgbClr val="0000FF"/>
                </a:solidFill>
                <a:latin typeface="Courier New" pitchFamily="49" charset="0"/>
                <a:cs typeface="Courier New" pitchFamily="49" charset="0"/>
              </a:rPr>
              <a:t>???</a:t>
            </a:r>
          </a:p>
        </p:txBody>
      </p:sp>
    </p:spTree>
    <p:extLst>
      <p:ext uri="{BB962C8B-B14F-4D97-AF65-F5344CB8AC3E}">
        <p14:creationId xmlns:p14="http://schemas.microsoft.com/office/powerpoint/2010/main" val="9634964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ounded Rectangle 21"/>
          <p:cNvSpPr>
            <a:spLocks noChangeArrowheads="1"/>
          </p:cNvSpPr>
          <p:nvPr/>
        </p:nvSpPr>
        <p:spPr bwMode="auto">
          <a:xfrm>
            <a:off x="304800" y="1219200"/>
            <a:ext cx="8305800" cy="1752600"/>
          </a:xfrm>
          <a:prstGeom prst="roundRect">
            <a:avLst>
              <a:gd name="adj" fmla="val 16667"/>
            </a:avLst>
          </a:prstGeom>
          <a:solidFill>
            <a:srgbClr val="CCFF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pic>
        <p:nvPicPr>
          <p:cNvPr id="2048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953000"/>
            <a:ext cx="998538"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8"/>
          <p:cNvSpPr txBox="1">
            <a:spLocks noChangeArrowheads="1"/>
          </p:cNvSpPr>
          <p:nvPr/>
        </p:nvSpPr>
        <p:spPr bwMode="auto">
          <a:xfrm>
            <a:off x="1504950" y="5859463"/>
            <a:ext cx="632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cs typeface="Times New Roman" pitchFamily="18" charset="0"/>
              </a:rPr>
              <a:t>William McCune, Argonne National Lab</a:t>
            </a:r>
            <a:endParaRPr lang="en-US" altLang="en-US" sz="1800">
              <a:solidFill>
                <a:srgbClr val="BBE0E3"/>
              </a:solidFill>
              <a:cs typeface="Times New Roman" pitchFamily="18" charset="0"/>
            </a:endParaRPr>
          </a:p>
        </p:txBody>
      </p:sp>
      <p:pic>
        <p:nvPicPr>
          <p:cNvPr id="2048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488" y="5410200"/>
            <a:ext cx="153511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10"/>
          <p:cNvSpPr txBox="1">
            <a:spLocks noChangeArrowheads="1"/>
          </p:cNvSpPr>
          <p:nvPr/>
        </p:nvSpPr>
        <p:spPr bwMode="auto">
          <a:xfrm>
            <a:off x="6705600" y="6248400"/>
            <a:ext cx="2187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400">
                <a:solidFill>
                  <a:srgbClr val="000000"/>
                </a:solidFill>
                <a:latin typeface="Times" pitchFamily="1" charset="0"/>
              </a:rPr>
              <a:t>6/96</a:t>
            </a:r>
            <a:endParaRPr lang="en-US" altLang="en-US" sz="1400">
              <a:solidFill>
                <a:srgbClr val="BBE0E3"/>
              </a:solidFill>
              <a:latin typeface="Times" pitchFamily="1" charset="0"/>
            </a:endParaRPr>
          </a:p>
        </p:txBody>
      </p:sp>
      <p:sp>
        <p:nvSpPr>
          <p:cNvPr id="20487" name="Rectangle 11"/>
          <p:cNvSpPr>
            <a:spLocks noChangeArrowheads="1"/>
          </p:cNvSpPr>
          <p:nvPr/>
        </p:nvSpPr>
        <p:spPr bwMode="auto">
          <a:xfrm>
            <a:off x="685800" y="2528888"/>
            <a:ext cx="4162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800" b="1">
                <a:solidFill>
                  <a:srgbClr val="000000"/>
                </a:solidFill>
                <a:latin typeface="Courier New" pitchFamily="49" charset="0"/>
              </a:rPr>
              <a:t>!(!x </a:t>
            </a:r>
            <a:r>
              <a:rPr lang="en-US" altLang="en-US" sz="1800" b="1">
                <a:solidFill>
                  <a:srgbClr val="0000FF"/>
                </a:solidFill>
                <a:latin typeface="Courier New" pitchFamily="49" charset="0"/>
              </a:rPr>
              <a:t>or</a:t>
            </a:r>
            <a:r>
              <a:rPr lang="en-US" altLang="en-US" sz="1800" b="1">
                <a:solidFill>
                  <a:srgbClr val="000000"/>
                </a:solidFill>
                <a:latin typeface="Courier New" pitchFamily="49" charset="0"/>
              </a:rPr>
              <a:t> y) </a:t>
            </a:r>
            <a:r>
              <a:rPr lang="en-US" altLang="en-US" sz="1800" b="1">
                <a:solidFill>
                  <a:srgbClr val="0000FF"/>
                </a:solidFill>
                <a:latin typeface="Courier New" pitchFamily="49" charset="0"/>
              </a:rPr>
              <a:t>or </a:t>
            </a:r>
            <a:r>
              <a:rPr lang="en-US" altLang="en-US" sz="1800" b="1">
                <a:solidFill>
                  <a:srgbClr val="000000"/>
                </a:solidFill>
                <a:latin typeface="Courier New" pitchFamily="49" charset="0"/>
              </a:rPr>
              <a:t>!(!x </a:t>
            </a:r>
            <a:r>
              <a:rPr lang="en-US" altLang="en-US" sz="1800" b="1">
                <a:solidFill>
                  <a:srgbClr val="0000FF"/>
                </a:solidFill>
                <a:latin typeface="Courier New" pitchFamily="49" charset="0"/>
              </a:rPr>
              <a:t>or </a:t>
            </a:r>
            <a:r>
              <a:rPr lang="en-US" altLang="en-US" sz="1800" b="1">
                <a:solidFill>
                  <a:srgbClr val="000000"/>
                </a:solidFill>
                <a:latin typeface="Courier New" pitchFamily="49" charset="0"/>
              </a:rPr>
              <a:t>!y) = x</a:t>
            </a:r>
          </a:p>
        </p:txBody>
      </p:sp>
      <p:sp>
        <p:nvSpPr>
          <p:cNvPr id="20488" name="Text Box 12"/>
          <p:cNvSpPr txBox="1">
            <a:spLocks noChangeArrowheads="1"/>
          </p:cNvSpPr>
          <p:nvPr/>
        </p:nvSpPr>
        <p:spPr bwMode="auto">
          <a:xfrm>
            <a:off x="5834063" y="4610100"/>
            <a:ext cx="2382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400">
                <a:solidFill>
                  <a:srgbClr val="000000"/>
                </a:solidFill>
                <a:cs typeface="Times New Roman" pitchFamily="18" charset="0"/>
              </a:rPr>
              <a:t>Herbert Robbins (1933)</a:t>
            </a:r>
          </a:p>
        </p:txBody>
      </p:sp>
      <p:sp>
        <p:nvSpPr>
          <p:cNvPr id="20489" name="Rectangle 13"/>
          <p:cNvSpPr>
            <a:spLocks noChangeArrowheads="1"/>
          </p:cNvSpPr>
          <p:nvPr/>
        </p:nvSpPr>
        <p:spPr bwMode="auto">
          <a:xfrm>
            <a:off x="1447800" y="1371600"/>
            <a:ext cx="2241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Courier New" pitchFamily="49" charset="0"/>
              </a:rPr>
              <a:t>x </a:t>
            </a:r>
            <a:r>
              <a:rPr lang="en-US" altLang="en-US" sz="1800" b="1">
                <a:solidFill>
                  <a:srgbClr val="0000FF"/>
                </a:solidFill>
                <a:latin typeface="Courier New" pitchFamily="49" charset="0"/>
              </a:rPr>
              <a:t>or</a:t>
            </a:r>
            <a:r>
              <a:rPr lang="en-US" altLang="en-US" sz="1800" b="1">
                <a:solidFill>
                  <a:srgbClr val="000000"/>
                </a:solidFill>
                <a:latin typeface="Courier New" pitchFamily="49" charset="0"/>
              </a:rPr>
              <a:t> y = y </a:t>
            </a:r>
            <a:r>
              <a:rPr lang="en-US" altLang="en-US" sz="1800" b="1">
                <a:solidFill>
                  <a:srgbClr val="0000FF"/>
                </a:solidFill>
                <a:latin typeface="Courier New" pitchFamily="49" charset="0"/>
              </a:rPr>
              <a:t>or</a:t>
            </a:r>
            <a:r>
              <a:rPr lang="en-US" altLang="en-US" sz="1800" b="1">
                <a:solidFill>
                  <a:srgbClr val="000000"/>
                </a:solidFill>
                <a:latin typeface="Courier New" pitchFamily="49" charset="0"/>
              </a:rPr>
              <a:t> x</a:t>
            </a:r>
          </a:p>
        </p:txBody>
      </p:sp>
      <p:sp>
        <p:nvSpPr>
          <p:cNvPr id="20490" name="Rectangle 14"/>
          <p:cNvSpPr>
            <a:spLocks noChangeArrowheads="1"/>
          </p:cNvSpPr>
          <p:nvPr/>
        </p:nvSpPr>
        <p:spPr bwMode="auto">
          <a:xfrm>
            <a:off x="685800" y="1949450"/>
            <a:ext cx="4162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Courier New" pitchFamily="49" charset="0"/>
              </a:rPr>
              <a:t>(x </a:t>
            </a:r>
            <a:r>
              <a:rPr lang="en-US" altLang="en-US" sz="1800" b="1">
                <a:solidFill>
                  <a:srgbClr val="0000FF"/>
                </a:solidFill>
                <a:latin typeface="Courier New" pitchFamily="49" charset="0"/>
              </a:rPr>
              <a:t>or</a:t>
            </a:r>
            <a:r>
              <a:rPr lang="en-US" altLang="en-US" sz="1800" b="1">
                <a:solidFill>
                  <a:srgbClr val="000000"/>
                </a:solidFill>
                <a:latin typeface="Courier New" pitchFamily="49" charset="0"/>
              </a:rPr>
              <a:t> y) </a:t>
            </a:r>
            <a:r>
              <a:rPr lang="en-US" altLang="en-US" sz="1800" b="1">
                <a:solidFill>
                  <a:srgbClr val="0000FF"/>
                </a:solidFill>
                <a:latin typeface="Courier New" pitchFamily="49" charset="0"/>
              </a:rPr>
              <a:t>or</a:t>
            </a:r>
            <a:r>
              <a:rPr lang="en-US" altLang="en-US" sz="1800" b="1">
                <a:solidFill>
                  <a:srgbClr val="000000"/>
                </a:solidFill>
                <a:latin typeface="Courier New" pitchFamily="49" charset="0"/>
              </a:rPr>
              <a:t> z = x </a:t>
            </a:r>
            <a:r>
              <a:rPr lang="en-US" altLang="en-US" sz="1800" b="1">
                <a:solidFill>
                  <a:srgbClr val="0000FF"/>
                </a:solidFill>
                <a:latin typeface="Courier New" pitchFamily="49" charset="0"/>
              </a:rPr>
              <a:t>or </a:t>
            </a:r>
            <a:r>
              <a:rPr lang="en-US" altLang="en-US" sz="1800" b="1">
                <a:solidFill>
                  <a:srgbClr val="000000"/>
                </a:solidFill>
                <a:latin typeface="Courier New" pitchFamily="49" charset="0"/>
              </a:rPr>
              <a:t>(y </a:t>
            </a:r>
            <a:r>
              <a:rPr lang="en-US" altLang="en-US" sz="1800" b="1">
                <a:solidFill>
                  <a:srgbClr val="0000FF"/>
                </a:solidFill>
                <a:latin typeface="Courier New" pitchFamily="49" charset="0"/>
              </a:rPr>
              <a:t>or</a:t>
            </a:r>
            <a:r>
              <a:rPr lang="en-US" altLang="en-US" sz="1800" b="1">
                <a:solidFill>
                  <a:srgbClr val="000000"/>
                </a:solidFill>
                <a:latin typeface="Courier New" pitchFamily="49" charset="0"/>
              </a:rPr>
              <a:t> z)</a:t>
            </a:r>
          </a:p>
        </p:txBody>
      </p:sp>
      <p:sp>
        <p:nvSpPr>
          <p:cNvPr id="20491" name="Text Box 15"/>
          <p:cNvSpPr txBox="1">
            <a:spLocks noChangeArrowheads="1"/>
          </p:cNvSpPr>
          <p:nvPr/>
        </p:nvSpPr>
        <p:spPr bwMode="auto">
          <a:xfrm>
            <a:off x="5867400" y="1752600"/>
            <a:ext cx="228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000">
                <a:solidFill>
                  <a:srgbClr val="009900"/>
                </a:solidFill>
                <a:latin typeface="Comic Sans MS" pitchFamily="66" charset="0"/>
              </a:rPr>
              <a:t>Definition of a Boolean Algebra</a:t>
            </a:r>
          </a:p>
        </p:txBody>
      </p:sp>
      <p:sp>
        <p:nvSpPr>
          <p:cNvPr id="20492" name="Text Box 16"/>
          <p:cNvSpPr txBox="1">
            <a:spLocks noChangeArrowheads="1"/>
          </p:cNvSpPr>
          <p:nvPr/>
        </p:nvSpPr>
        <p:spPr bwMode="auto">
          <a:xfrm>
            <a:off x="5867400" y="3924300"/>
            <a:ext cx="228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000">
                <a:solidFill>
                  <a:srgbClr val="009900"/>
                </a:solidFill>
                <a:latin typeface="Comic Sans MS" pitchFamily="66" charset="0"/>
              </a:rPr>
              <a:t>Definition of a Robbins Algebra</a:t>
            </a:r>
          </a:p>
        </p:txBody>
      </p:sp>
      <p:sp>
        <p:nvSpPr>
          <p:cNvPr id="20493" name="Rectangle 17"/>
          <p:cNvSpPr>
            <a:spLocks noChangeArrowheads="1"/>
          </p:cNvSpPr>
          <p:nvPr/>
        </p:nvSpPr>
        <p:spPr bwMode="auto">
          <a:xfrm>
            <a:off x="606425" y="4114800"/>
            <a:ext cx="432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800" b="1">
                <a:solidFill>
                  <a:srgbClr val="000000"/>
                </a:solidFill>
                <a:latin typeface="Courier New" pitchFamily="49" charset="0"/>
              </a:rPr>
              <a:t>!(!(x </a:t>
            </a:r>
            <a:r>
              <a:rPr lang="en-US" altLang="en-US" sz="1800" b="1">
                <a:solidFill>
                  <a:srgbClr val="0000FF"/>
                </a:solidFill>
                <a:latin typeface="Courier New" pitchFamily="49" charset="0"/>
              </a:rPr>
              <a:t>or</a:t>
            </a:r>
            <a:r>
              <a:rPr lang="en-US" altLang="en-US" sz="1800" b="1">
                <a:solidFill>
                  <a:srgbClr val="000000"/>
                </a:solidFill>
                <a:latin typeface="Courier New" pitchFamily="49" charset="0"/>
              </a:rPr>
              <a:t> y) </a:t>
            </a:r>
            <a:r>
              <a:rPr lang="en-US" altLang="en-US" sz="1800" b="1">
                <a:solidFill>
                  <a:srgbClr val="0000FF"/>
                </a:solidFill>
                <a:latin typeface="Courier New" pitchFamily="49" charset="0"/>
              </a:rPr>
              <a:t>or </a:t>
            </a:r>
            <a:r>
              <a:rPr lang="en-US" altLang="en-US" sz="1800" b="1">
                <a:solidFill>
                  <a:srgbClr val="000000"/>
                </a:solidFill>
                <a:latin typeface="Courier New" pitchFamily="49" charset="0"/>
              </a:rPr>
              <a:t>!(x </a:t>
            </a:r>
            <a:r>
              <a:rPr lang="en-US" altLang="en-US" sz="1800" b="1">
                <a:solidFill>
                  <a:srgbClr val="0000FF"/>
                </a:solidFill>
                <a:latin typeface="Courier New" pitchFamily="49" charset="0"/>
              </a:rPr>
              <a:t>or </a:t>
            </a:r>
            <a:r>
              <a:rPr lang="en-US" altLang="en-US" sz="1800" b="1">
                <a:solidFill>
                  <a:srgbClr val="000000"/>
                </a:solidFill>
                <a:latin typeface="Courier New" pitchFamily="49" charset="0"/>
              </a:rPr>
              <a:t>!y)) = x</a:t>
            </a:r>
          </a:p>
        </p:txBody>
      </p:sp>
      <p:sp>
        <p:nvSpPr>
          <p:cNvPr id="20494" name="AutoShape 18"/>
          <p:cNvSpPr>
            <a:spLocks noChangeArrowheads="1"/>
          </p:cNvSpPr>
          <p:nvPr/>
        </p:nvSpPr>
        <p:spPr bwMode="auto">
          <a:xfrm>
            <a:off x="2438400" y="3184525"/>
            <a:ext cx="457200" cy="685800"/>
          </a:xfrm>
          <a:prstGeom prst="upDownArrow">
            <a:avLst>
              <a:gd name="adj1" fmla="val 50000"/>
              <a:gd name="adj2" fmla="val 30000"/>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endParaRPr lang="en-US" altLang="en-US">
              <a:solidFill>
                <a:srgbClr val="0000FF"/>
              </a:solidFill>
              <a:latin typeface="Times" pitchFamily="1" charset="0"/>
            </a:endParaRPr>
          </a:p>
        </p:txBody>
      </p:sp>
      <p:sp>
        <p:nvSpPr>
          <p:cNvPr id="20495" name="Rectangle 19"/>
          <p:cNvSpPr>
            <a:spLocks noChangeArrowheads="1"/>
          </p:cNvSpPr>
          <p:nvPr/>
        </p:nvSpPr>
        <p:spPr bwMode="auto">
          <a:xfrm>
            <a:off x="3352800" y="3276600"/>
            <a:ext cx="1171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b="1">
                <a:solidFill>
                  <a:srgbClr val="FF0000"/>
                </a:solidFill>
                <a:latin typeface="Courier New" pitchFamily="49" charset="0"/>
                <a:cs typeface="Courier New" pitchFamily="49" charset="0"/>
              </a:rPr>
              <a:t>Yes!</a:t>
            </a:r>
          </a:p>
        </p:txBody>
      </p:sp>
      <p:sp>
        <p:nvSpPr>
          <p:cNvPr id="20496" name="Text Box 8"/>
          <p:cNvSpPr txBox="1">
            <a:spLocks noChangeArrowheads="1"/>
          </p:cNvSpPr>
          <p:nvPr/>
        </p:nvSpPr>
        <p:spPr bwMode="auto">
          <a:xfrm>
            <a:off x="6019800" y="6172200"/>
            <a:ext cx="215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cs typeface="Times New Roman" pitchFamily="18" charset="0"/>
              </a:rPr>
              <a:t>theorem prover, EQP</a:t>
            </a:r>
            <a:endParaRPr lang="en-US" altLang="en-US" sz="1800">
              <a:solidFill>
                <a:srgbClr val="BBE0E3"/>
              </a:solidFill>
              <a:cs typeface="Times New Roman" pitchFamily="18" charset="0"/>
            </a:endParaRPr>
          </a:p>
        </p:txBody>
      </p:sp>
      <p:sp>
        <p:nvSpPr>
          <p:cNvPr id="20497" name="Text Box 5"/>
          <p:cNvSpPr txBox="1">
            <a:spLocks noChangeArrowheads="1"/>
          </p:cNvSpPr>
          <p:nvPr/>
        </p:nvSpPr>
        <p:spPr bwMode="auto">
          <a:xfrm>
            <a:off x="515938" y="258763"/>
            <a:ext cx="80279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a:solidFill>
                  <a:srgbClr val="000000"/>
                </a:solidFill>
              </a:rPr>
              <a:t>tautologies for... </a:t>
            </a:r>
            <a:r>
              <a:rPr lang="en-US" altLang="en-US" sz="3600" i="1">
                <a:solidFill>
                  <a:srgbClr val="000000"/>
                </a:solidFill>
              </a:rPr>
              <a:t>math truths (proofs)</a:t>
            </a:r>
            <a:endParaRPr lang="en-US" altLang="en-US" sz="3600">
              <a:solidFill>
                <a:srgbClr val="000000"/>
              </a:solidFill>
            </a:endParaRPr>
          </a:p>
        </p:txBody>
      </p:sp>
    </p:spTree>
    <p:extLst>
      <p:ext uri="{BB962C8B-B14F-4D97-AF65-F5344CB8AC3E}">
        <p14:creationId xmlns:p14="http://schemas.microsoft.com/office/powerpoint/2010/main" val="1413639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6"/>
          <p:cNvSpPr>
            <a:spLocks noChangeArrowheads="1"/>
          </p:cNvSpPr>
          <p:nvPr/>
        </p:nvSpPr>
        <p:spPr bwMode="auto">
          <a:xfrm>
            <a:off x="381000" y="1612900"/>
            <a:ext cx="6434138"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2000" b="1">
                <a:solidFill>
                  <a:srgbClr val="8E030A"/>
                </a:solidFill>
                <a:latin typeface="Courier New" pitchFamily="49" charset="0"/>
              </a:rPr>
              <a:t>class Welcome</a:t>
            </a:r>
          </a:p>
          <a:p>
            <a:pPr>
              <a:spcBef>
                <a:spcPct val="0"/>
              </a:spcBef>
            </a:pPr>
            <a:r>
              <a:rPr lang="en-US" altLang="en-US" sz="2000" b="1">
                <a:solidFill>
                  <a:srgbClr val="8E030A"/>
                </a:solidFill>
                <a:latin typeface="Courier New" pitchFamily="49" charset="0"/>
              </a:rPr>
              <a:t>{</a:t>
            </a:r>
            <a:endParaRPr lang="en-US" altLang="en-US" sz="2000" b="1">
              <a:latin typeface="Courier New" pitchFamily="49" charset="0"/>
            </a:endParaRPr>
          </a:p>
          <a:p>
            <a:pPr>
              <a:spcBef>
                <a:spcPct val="0"/>
              </a:spcBef>
            </a:pPr>
            <a:r>
              <a:rPr lang="en-US" altLang="en-US" sz="2000" b="1">
                <a:latin typeface="Courier New" pitchFamily="49" charset="0"/>
              </a:rPr>
              <a:t>  public static void main(String[] args)</a:t>
            </a:r>
          </a:p>
          <a:p>
            <a:pPr>
              <a:spcBef>
                <a:spcPct val="0"/>
              </a:spcBef>
            </a:pPr>
            <a:r>
              <a:rPr lang="en-US" altLang="en-US" sz="2000" b="1">
                <a:latin typeface="Courier New" pitchFamily="49" charset="0"/>
              </a:rPr>
              <a:t>  {</a:t>
            </a:r>
          </a:p>
          <a:p>
            <a:pPr>
              <a:spcBef>
                <a:spcPct val="0"/>
              </a:spcBef>
            </a:pPr>
            <a:r>
              <a:rPr lang="en-US" altLang="en-US" sz="2000" b="1">
                <a:latin typeface="Courier New" pitchFamily="49" charset="0"/>
              </a:rPr>
              <a:t>    int x = 41;</a:t>
            </a:r>
          </a:p>
          <a:p>
            <a:pPr>
              <a:spcBef>
                <a:spcPct val="0"/>
              </a:spcBef>
            </a:pPr>
            <a:r>
              <a:rPr lang="en-US" altLang="en-US" sz="2000" b="1">
                <a:latin typeface="Courier New" pitchFamily="49" charset="0"/>
              </a:rPr>
              <a:t>    x += 1;</a:t>
            </a:r>
          </a:p>
          <a:p>
            <a:pPr>
              <a:spcBef>
                <a:spcPct val="0"/>
              </a:spcBef>
            </a:pPr>
            <a:r>
              <a:rPr lang="en-US" altLang="en-US" sz="2000" b="1">
                <a:latin typeface="Courier New" pitchFamily="49" charset="0"/>
              </a:rPr>
              <a:t>    System.out.println("x is now " + x)</a:t>
            </a:r>
          </a:p>
          <a:p>
            <a:pPr>
              <a:spcBef>
                <a:spcPct val="0"/>
              </a:spcBef>
            </a:pPr>
            <a:r>
              <a:rPr lang="en-US" altLang="en-US" sz="2000" b="1">
                <a:latin typeface="Courier New" pitchFamily="49" charset="0"/>
              </a:rPr>
              <a:t>    </a:t>
            </a:r>
          </a:p>
          <a:p>
            <a:pPr>
              <a:spcBef>
                <a:spcPct val="0"/>
              </a:spcBef>
            </a:pPr>
            <a:r>
              <a:rPr lang="en-US" altLang="en-US" sz="2000" b="1">
                <a:latin typeface="Courier New" pitchFamily="49" charset="0"/>
              </a:rPr>
              <a:t>    x = "Nah.";</a:t>
            </a:r>
          </a:p>
          <a:p>
            <a:pPr>
              <a:spcBef>
                <a:spcPct val="0"/>
              </a:spcBef>
            </a:pPr>
            <a:r>
              <a:rPr lang="en-US" altLang="en-US" sz="2000" b="1">
                <a:latin typeface="Courier New" pitchFamily="49" charset="0"/>
              </a:rPr>
              <a:t>    String x = "Meh.";</a:t>
            </a:r>
          </a:p>
          <a:p>
            <a:pPr>
              <a:spcBef>
                <a:spcPct val="0"/>
              </a:spcBef>
            </a:pPr>
            <a:r>
              <a:rPr lang="en-US" altLang="en-US" sz="2000" b="1">
                <a:latin typeface="Courier New" pitchFamily="49" charset="0"/>
              </a:rPr>
              <a:t>    x = 3.14;      </a:t>
            </a:r>
            <a:endParaRPr lang="en-US" altLang="en-US" sz="2000" b="1">
              <a:solidFill>
                <a:srgbClr val="04841C"/>
              </a:solidFill>
              <a:latin typeface="Courier New" pitchFamily="49" charset="0"/>
            </a:endParaRPr>
          </a:p>
          <a:p>
            <a:pPr>
              <a:spcBef>
                <a:spcPct val="0"/>
              </a:spcBef>
            </a:pPr>
            <a:r>
              <a:rPr lang="en-US" altLang="en-US" sz="2000" b="1">
                <a:solidFill>
                  <a:srgbClr val="00B050"/>
                </a:solidFill>
                <a:latin typeface="Courier New" pitchFamily="49" charset="0"/>
              </a:rPr>
              <a:t>    </a:t>
            </a:r>
            <a:r>
              <a:rPr lang="en-US" altLang="en-US" sz="2000" b="1">
                <a:latin typeface="Courier New" pitchFamily="49" charset="0"/>
              </a:rPr>
              <a:t>double d = x;</a:t>
            </a:r>
            <a:r>
              <a:rPr lang="en-US" altLang="en-US" sz="2000" b="1">
                <a:solidFill>
                  <a:srgbClr val="00B050"/>
                </a:solidFill>
                <a:latin typeface="Courier New" pitchFamily="49" charset="0"/>
              </a:rPr>
              <a:t>  </a:t>
            </a:r>
          </a:p>
          <a:p>
            <a:pPr>
              <a:spcBef>
                <a:spcPct val="0"/>
              </a:spcBef>
            </a:pPr>
            <a:r>
              <a:rPr lang="en-US" altLang="en-US" sz="2000" b="1">
                <a:latin typeface="Courier New" pitchFamily="49" charset="0"/>
              </a:rPr>
              <a:t>    int x = 42;    </a:t>
            </a:r>
            <a:endParaRPr lang="en-US" altLang="en-US" sz="2000" b="1">
              <a:solidFill>
                <a:srgbClr val="04841C"/>
              </a:solidFill>
              <a:latin typeface="Courier New" pitchFamily="49" charset="0"/>
            </a:endParaRPr>
          </a:p>
          <a:p>
            <a:pPr>
              <a:spcBef>
                <a:spcPct val="0"/>
              </a:spcBef>
            </a:pPr>
            <a:r>
              <a:rPr lang="en-US" altLang="en-US" sz="2000" b="1">
                <a:latin typeface="Courier New" pitchFamily="49" charset="0"/>
              </a:rPr>
              <a:t>  }</a:t>
            </a:r>
          </a:p>
          <a:p>
            <a:pPr>
              <a:spcBef>
                <a:spcPct val="0"/>
              </a:spcBef>
            </a:pPr>
            <a:r>
              <a:rPr lang="en-US" altLang="en-US" sz="2000" b="1">
                <a:solidFill>
                  <a:srgbClr val="8E030A"/>
                </a:solidFill>
                <a:latin typeface="Courier New" pitchFamily="49" charset="0"/>
              </a:rPr>
              <a:t>}</a:t>
            </a:r>
            <a:endParaRPr lang="en-US" altLang="en-US" sz="2000" b="1">
              <a:latin typeface="Courier New" pitchFamily="49" charset="0"/>
            </a:endParaRPr>
          </a:p>
        </p:txBody>
      </p:sp>
      <p:grpSp>
        <p:nvGrpSpPr>
          <p:cNvPr id="63491" name="Group 7"/>
          <p:cNvGrpSpPr>
            <a:grpSpLocks/>
          </p:cNvGrpSpPr>
          <p:nvPr>
            <p:custDataLst>
              <p:tags r:id="rId1"/>
            </p:custDataLst>
          </p:nvPr>
        </p:nvGrpSpPr>
        <p:grpSpPr bwMode="auto">
          <a:xfrm>
            <a:off x="8166100" y="3532188"/>
            <a:ext cx="533400" cy="609600"/>
            <a:chOff x="2928" y="1051"/>
            <a:chExt cx="840" cy="957"/>
          </a:xfrm>
        </p:grpSpPr>
        <p:sp>
          <p:nvSpPr>
            <p:cNvPr id="63497" name="Freeform 8"/>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3498" name="Oval 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3499" name="Oval 1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3500" name="Oval 1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3501" name="Oval 1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3502" name="Oval 1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3503" name="Oval 1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3504" name="Oval 1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3505" name="AutoShape 1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3506" name="Freeform 1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3507" name="Freeform 1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3508" name="Freeform 1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3509" name="Freeform 2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3492" name="Text Box 21"/>
          <p:cNvSpPr txBox="1">
            <a:spLocks noChangeArrowheads="1"/>
          </p:cNvSpPr>
          <p:nvPr/>
        </p:nvSpPr>
        <p:spPr bwMode="auto">
          <a:xfrm>
            <a:off x="7031038" y="3276600"/>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400" b="1">
                <a:solidFill>
                  <a:srgbClr val="04841C"/>
                </a:solidFill>
                <a:latin typeface="Comic Sans MS" pitchFamily="66" charset="0"/>
              </a:rPr>
              <a:t>I'd say this is a plus!</a:t>
            </a:r>
          </a:p>
        </p:txBody>
      </p:sp>
      <p:sp>
        <p:nvSpPr>
          <p:cNvPr id="63493" name="Text Box 12"/>
          <p:cNvSpPr txBox="1">
            <a:spLocks noChangeArrowheads="1"/>
          </p:cNvSpPr>
          <p:nvPr/>
        </p:nvSpPr>
        <p:spPr bwMode="auto">
          <a:xfrm>
            <a:off x="762000" y="152400"/>
            <a:ext cx="770096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200">
                <a:solidFill>
                  <a:srgbClr val="000000"/>
                </a:solidFill>
                <a:cs typeface="Times New Roman" pitchFamily="18" charset="0"/>
              </a:rPr>
              <a:t>Java: </a:t>
            </a:r>
            <a:r>
              <a:rPr lang="en-US" altLang="en-US" sz="3600">
                <a:solidFill>
                  <a:srgbClr val="000000"/>
                </a:solidFill>
              </a:rPr>
              <a:t>keeping </a:t>
            </a:r>
            <a:r>
              <a:rPr lang="en-US" altLang="en-US" sz="3600" b="1" i="1">
                <a:solidFill>
                  <a:srgbClr val="000000"/>
                </a:solidFill>
              </a:rPr>
              <a:t>types</a:t>
            </a:r>
            <a:r>
              <a:rPr lang="en-US" altLang="en-US" sz="3600">
                <a:solidFill>
                  <a:srgbClr val="000000"/>
                </a:solidFill>
              </a:rPr>
              <a:t> in mind</a:t>
            </a:r>
          </a:p>
        </p:txBody>
      </p:sp>
      <p:sp>
        <p:nvSpPr>
          <p:cNvPr id="63494" name="Text Box 104"/>
          <p:cNvSpPr txBox="1">
            <a:spLocks noChangeArrowheads="1"/>
          </p:cNvSpPr>
          <p:nvPr/>
        </p:nvSpPr>
        <p:spPr bwMode="auto">
          <a:xfrm>
            <a:off x="6022975" y="1438275"/>
            <a:ext cx="254317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a:latin typeface="Arial" pitchFamily="34" charset="0"/>
              </a:rPr>
              <a:t>Code is not </a:t>
            </a:r>
            <a:r>
              <a:rPr lang="en-US" altLang="en-US" sz="1500" b="1" i="1">
                <a:latin typeface="Arial" pitchFamily="34" charset="0"/>
              </a:rPr>
              <a:t>allowed </a:t>
            </a:r>
            <a:r>
              <a:rPr lang="en-US" altLang="en-US" sz="1500">
                <a:latin typeface="Arial" pitchFamily="34" charset="0"/>
              </a:rPr>
              <a:t>to run until the types match!</a:t>
            </a:r>
            <a:endParaRPr lang="en-US" altLang="en-US" sz="1500" i="1">
              <a:latin typeface="Arial" pitchFamily="34" charset="0"/>
            </a:endParaRPr>
          </a:p>
        </p:txBody>
      </p:sp>
      <p:sp>
        <p:nvSpPr>
          <p:cNvPr id="63495" name="Rectangle 22"/>
          <p:cNvSpPr>
            <a:spLocks noChangeArrowheads="1"/>
          </p:cNvSpPr>
          <p:nvPr/>
        </p:nvSpPr>
        <p:spPr bwMode="auto">
          <a:xfrm>
            <a:off x="1262063" y="6318250"/>
            <a:ext cx="7653337" cy="461963"/>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800000"/>
                </a:solidFill>
                <a:latin typeface="Arial" pitchFamily="34" charset="0"/>
              </a:rPr>
              <a:t>Which lines will Java be upset about? Why? </a:t>
            </a:r>
            <a:endParaRPr lang="en-US" altLang="en-US">
              <a:solidFill>
                <a:srgbClr val="800000"/>
              </a:solidFill>
            </a:endParaRPr>
          </a:p>
        </p:txBody>
      </p:sp>
      <mc:AlternateContent xmlns:mc="http://schemas.openxmlformats.org/markup-compatibility/2006">
        <mc:Choice xmlns:p14="http://schemas.microsoft.com/office/powerpoint/2010/main" Requires="p14">
          <p:contentPart p14:bwMode="auto" r:id="rId16">
            <p14:nvContentPartPr>
              <p14:cNvPr id="9227" name="Ink 32"/>
              <p14:cNvContentPartPr>
                <a14:cpLocks xmlns:a14="http://schemas.microsoft.com/office/drawing/2010/main" noRot="1" noChangeAspect="1" noEditPoints="1" noChangeArrowheads="1" noChangeShapeType="1"/>
              </p14:cNvContentPartPr>
              <p14:nvPr/>
            </p14:nvContentPartPr>
            <p14:xfrm>
              <a:off x="1739900" y="6161088"/>
              <a:ext cx="1208088" cy="158750"/>
            </p14:xfrm>
          </p:contentPart>
        </mc:Choice>
        <mc:Fallback>
          <p:pic>
            <p:nvPicPr>
              <p:cNvPr id="9227" name="Ink 32"/>
              <p:cNvPicPr>
                <a:picLocks noRot="1" noChangeAspect="1" noEditPoints="1" noChangeArrowheads="1" noChangeShapeType="1"/>
              </p:cNvPicPr>
              <p:nvPr/>
            </p:nvPicPr>
            <p:blipFill>
              <a:blip r:embed="rId17"/>
              <a:stretch>
                <a:fillRect/>
              </a:stretch>
            </p:blipFill>
            <p:spPr>
              <a:xfrm>
                <a:off x="1737020" y="6158568"/>
                <a:ext cx="1223567" cy="172069"/>
              </a:xfrm>
              <a:prstGeom prst="rect">
                <a:avLst/>
              </a:prstGeom>
            </p:spPr>
          </p:pic>
        </mc:Fallback>
      </mc:AlternateContent>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 9"/>
          <p:cNvGrpSpPr>
            <a:grpSpLocks/>
          </p:cNvGrpSpPr>
          <p:nvPr/>
        </p:nvGrpSpPr>
        <p:grpSpPr bwMode="auto">
          <a:xfrm>
            <a:off x="468313" y="1038225"/>
            <a:ext cx="8218487" cy="180975"/>
            <a:chOff x="295" y="1311"/>
            <a:chExt cx="5177" cy="114"/>
          </a:xfrm>
        </p:grpSpPr>
        <p:sp>
          <p:nvSpPr>
            <p:cNvPr id="64556" name="Rectangle 10"/>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4557" name="Rectangle 11"/>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grpSp>
      <p:sp>
        <p:nvSpPr>
          <p:cNvPr id="64515" name="Text Box 12"/>
          <p:cNvSpPr txBox="1">
            <a:spLocks noChangeArrowheads="1"/>
          </p:cNvSpPr>
          <p:nvPr/>
        </p:nvSpPr>
        <p:spPr bwMode="auto">
          <a:xfrm>
            <a:off x="817563" y="273050"/>
            <a:ext cx="77009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a:solidFill>
                  <a:srgbClr val="000000"/>
                </a:solidFill>
              </a:rPr>
              <a:t>Java: the strong and not-so-silent </a:t>
            </a:r>
            <a:r>
              <a:rPr lang="en-US" altLang="en-US" sz="3600" i="1">
                <a:solidFill>
                  <a:srgbClr val="000000"/>
                </a:solidFill>
              </a:rPr>
              <a:t>type</a:t>
            </a:r>
            <a:endParaRPr lang="en-US" altLang="en-US" sz="3600">
              <a:solidFill>
                <a:srgbClr val="000000"/>
              </a:solidFill>
            </a:endParaRPr>
          </a:p>
        </p:txBody>
      </p:sp>
      <p:grpSp>
        <p:nvGrpSpPr>
          <p:cNvPr id="64516" name="Group 88"/>
          <p:cNvGrpSpPr>
            <a:grpSpLocks/>
          </p:cNvGrpSpPr>
          <p:nvPr>
            <p:custDataLst>
              <p:tags r:id="rId1"/>
            </p:custDataLst>
          </p:nvPr>
        </p:nvGrpSpPr>
        <p:grpSpPr bwMode="auto">
          <a:xfrm>
            <a:off x="8520113" y="6257925"/>
            <a:ext cx="381000" cy="457200"/>
            <a:chOff x="2928" y="1051"/>
            <a:chExt cx="840" cy="957"/>
          </a:xfrm>
        </p:grpSpPr>
        <p:sp>
          <p:nvSpPr>
            <p:cNvPr id="64543" name="Freeform 89"/>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3 w 1048"/>
                <a:gd name="T7" fmla="*/ 125 h 250"/>
                <a:gd name="T8" fmla="*/ 3 w 1048"/>
                <a:gd name="T9" fmla="*/ 156 h 250"/>
                <a:gd name="T10" fmla="*/ 2 w 1048"/>
                <a:gd name="T11" fmla="*/ 225 h 250"/>
                <a:gd name="T12" fmla="*/ 2 w 1048"/>
                <a:gd name="T13" fmla="*/ 205 h 250"/>
                <a:gd name="T14" fmla="*/ 0 w 1048"/>
                <a:gd name="T15" fmla="*/ 184 h 250"/>
                <a:gd name="T16" fmla="*/ 2 w 1048"/>
                <a:gd name="T17" fmla="*/ 150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4544" name="Oval 90"/>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4545" name="Oval 91"/>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4546" name="Oval 92"/>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4547" name="Oval 93"/>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4548" name="Oval 94"/>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4549" name="Oval 95"/>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4550" name="Oval 96"/>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4551" name="AutoShape 97"/>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4552" name="Freeform 98"/>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4553" name="Freeform 99"/>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4554" name="Freeform 100"/>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4555" name="Freeform 101"/>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4517" name="Rectangle 105"/>
          <p:cNvSpPr>
            <a:spLocks noChangeArrowheads="1"/>
          </p:cNvSpPr>
          <p:nvPr/>
        </p:nvSpPr>
        <p:spPr bwMode="auto">
          <a:xfrm>
            <a:off x="1520825" y="1624013"/>
            <a:ext cx="2409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i="1">
                <a:solidFill>
                  <a:srgbClr val="008000"/>
                </a:solidFill>
                <a:latin typeface="Arial" pitchFamily="34" charset="0"/>
              </a:rPr>
              <a:t>Statically Typed</a:t>
            </a:r>
          </a:p>
        </p:txBody>
      </p:sp>
      <p:sp>
        <p:nvSpPr>
          <p:cNvPr id="64518" name="Rectangle 106"/>
          <p:cNvSpPr>
            <a:spLocks noChangeArrowheads="1"/>
          </p:cNvSpPr>
          <p:nvPr/>
        </p:nvSpPr>
        <p:spPr bwMode="auto">
          <a:xfrm>
            <a:off x="6054725" y="1622425"/>
            <a:ext cx="2838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i="1">
                <a:solidFill>
                  <a:srgbClr val="008000"/>
                </a:solidFill>
                <a:latin typeface="Arial" pitchFamily="34" charset="0"/>
              </a:rPr>
              <a:t>Dynamically Typed</a:t>
            </a:r>
          </a:p>
        </p:txBody>
      </p:sp>
      <p:sp>
        <p:nvSpPr>
          <p:cNvPr id="64519" name="Text Box 107"/>
          <p:cNvSpPr txBox="1">
            <a:spLocks noChangeArrowheads="1"/>
          </p:cNvSpPr>
          <p:nvPr/>
        </p:nvSpPr>
        <p:spPr bwMode="auto">
          <a:xfrm>
            <a:off x="457200" y="2235200"/>
            <a:ext cx="31242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b="1">
                <a:solidFill>
                  <a:srgbClr val="000000"/>
                </a:solidFill>
                <a:latin typeface="Arial" pitchFamily="34" charset="0"/>
              </a:rPr>
              <a:t>every variable must have its type </a:t>
            </a:r>
            <a:r>
              <a:rPr lang="en-US" altLang="en-US" sz="1200" b="1" i="1">
                <a:solidFill>
                  <a:srgbClr val="000000"/>
                </a:solidFill>
                <a:latin typeface="Arial" pitchFamily="34" charset="0"/>
              </a:rPr>
              <a:t>declared</a:t>
            </a:r>
            <a:r>
              <a:rPr lang="en-US" altLang="en-US" sz="1200" b="1">
                <a:solidFill>
                  <a:srgbClr val="000000"/>
                </a:solidFill>
                <a:latin typeface="Arial" pitchFamily="34" charset="0"/>
              </a:rPr>
              <a:t>, </a:t>
            </a:r>
            <a:r>
              <a:rPr lang="en-US" altLang="en-US" sz="1200" b="1" i="1">
                <a:solidFill>
                  <a:srgbClr val="000000"/>
                </a:solidFill>
                <a:latin typeface="Arial" pitchFamily="34" charset="0"/>
              </a:rPr>
              <a:t>known</a:t>
            </a:r>
            <a:r>
              <a:rPr lang="en-US" altLang="en-US" sz="1200" b="1">
                <a:solidFill>
                  <a:srgbClr val="000000"/>
                </a:solidFill>
                <a:latin typeface="Arial" pitchFamily="34" charset="0"/>
              </a:rPr>
              <a:t>, and CORRECT, when you compile </a:t>
            </a:r>
            <a:r>
              <a:rPr lang="en-US" altLang="en-US" sz="1200" b="1" i="1">
                <a:solidFill>
                  <a:srgbClr val="000000"/>
                </a:solidFill>
                <a:latin typeface="Arial" pitchFamily="34" charset="0"/>
              </a:rPr>
              <a:t>before you run the program</a:t>
            </a:r>
            <a:endParaRPr lang="en-US" altLang="en-US" sz="1200" b="1">
              <a:solidFill>
                <a:srgbClr val="000000"/>
              </a:solidFill>
              <a:latin typeface="Arial" pitchFamily="34" charset="0"/>
            </a:endParaRPr>
          </a:p>
        </p:txBody>
      </p:sp>
      <p:sp>
        <p:nvSpPr>
          <p:cNvPr id="64520" name="Text Box 108"/>
          <p:cNvSpPr txBox="1">
            <a:spLocks noChangeArrowheads="1"/>
          </p:cNvSpPr>
          <p:nvPr/>
        </p:nvSpPr>
        <p:spPr bwMode="auto">
          <a:xfrm>
            <a:off x="5334000" y="24384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b="1">
                <a:solidFill>
                  <a:srgbClr val="000000"/>
                </a:solidFill>
                <a:latin typeface="Arial" pitchFamily="34" charset="0"/>
              </a:rPr>
              <a:t>each variable has its type checked during execution or </a:t>
            </a:r>
            <a:r>
              <a:rPr lang="en-US" altLang="en-US" sz="1200" b="1" i="1">
                <a:solidFill>
                  <a:srgbClr val="000000"/>
                </a:solidFill>
                <a:latin typeface="Arial" pitchFamily="34" charset="0"/>
              </a:rPr>
              <a:t>run-time</a:t>
            </a:r>
            <a:endParaRPr lang="en-US" altLang="en-US" sz="1200" b="1">
              <a:solidFill>
                <a:srgbClr val="000000"/>
              </a:solidFill>
              <a:latin typeface="Arial" pitchFamily="34" charset="0"/>
            </a:endParaRPr>
          </a:p>
        </p:txBody>
      </p:sp>
      <p:grpSp>
        <p:nvGrpSpPr>
          <p:cNvPr id="64521" name="Group 109"/>
          <p:cNvGrpSpPr>
            <a:grpSpLocks/>
          </p:cNvGrpSpPr>
          <p:nvPr/>
        </p:nvGrpSpPr>
        <p:grpSpPr bwMode="auto">
          <a:xfrm>
            <a:off x="7751763" y="6313488"/>
            <a:ext cx="376237" cy="412750"/>
            <a:chOff x="1824" y="4512"/>
            <a:chExt cx="528" cy="241"/>
          </a:xfrm>
        </p:grpSpPr>
        <p:sp>
          <p:nvSpPr>
            <p:cNvPr id="64531" name="Freeform 110"/>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64532" name="Oval 111"/>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4533" name="Oval 112"/>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4534" name="Oval 113"/>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4535" name="Oval 114"/>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4536" name="Oval 115"/>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4537" name="Oval 116"/>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4538" name="Oval 117"/>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4539" name="Freeform 118"/>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64540" name="Freeform 119"/>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64541" name="AutoShape 120"/>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4542" name="AutoShape 121"/>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grpSp>
      <p:sp>
        <p:nvSpPr>
          <p:cNvPr id="64522" name="Line 125"/>
          <p:cNvSpPr>
            <a:spLocks noChangeShapeType="1"/>
          </p:cNvSpPr>
          <p:nvPr/>
        </p:nvSpPr>
        <p:spPr bwMode="auto">
          <a:xfrm>
            <a:off x="8375650" y="6219825"/>
            <a:ext cx="152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3" name="Text Box 126"/>
          <p:cNvSpPr txBox="1">
            <a:spLocks noChangeArrowheads="1"/>
          </p:cNvSpPr>
          <p:nvPr/>
        </p:nvSpPr>
        <p:spPr bwMode="auto">
          <a:xfrm>
            <a:off x="7162800" y="57150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b="1">
                <a:solidFill>
                  <a:srgbClr val="000000"/>
                </a:solidFill>
                <a:latin typeface="Arial" pitchFamily="34" charset="0"/>
              </a:rPr>
              <a:t>you're too static - and just not my type</a:t>
            </a:r>
          </a:p>
        </p:txBody>
      </p:sp>
      <p:sp>
        <p:nvSpPr>
          <p:cNvPr id="64524" name="Text Box 103"/>
          <p:cNvSpPr txBox="1">
            <a:spLocks noChangeArrowheads="1"/>
          </p:cNvSpPr>
          <p:nvPr/>
        </p:nvSpPr>
        <p:spPr bwMode="auto">
          <a:xfrm>
            <a:off x="5562600" y="3657600"/>
            <a:ext cx="2133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a:solidFill>
                  <a:srgbClr val="090BF3"/>
                </a:solidFill>
                <a:latin typeface="Comic Sans MS" pitchFamily="66" charset="0"/>
              </a:rPr>
              <a:t>Faster to </a:t>
            </a:r>
            <a:r>
              <a:rPr lang="en-US" altLang="en-US" b="1" i="1">
                <a:solidFill>
                  <a:srgbClr val="090BF3"/>
                </a:solidFill>
                <a:latin typeface="Comic Sans MS" pitchFamily="66" charset="0"/>
              </a:rPr>
              <a:t>prototype </a:t>
            </a:r>
            <a:r>
              <a:rPr lang="en-US" altLang="en-US" b="1">
                <a:solidFill>
                  <a:srgbClr val="090BF3"/>
                </a:solidFill>
                <a:latin typeface="Comic Sans MS" pitchFamily="66" charset="0"/>
              </a:rPr>
              <a:t>!</a:t>
            </a:r>
            <a:endParaRPr lang="en-US" altLang="en-US" b="1" i="1">
              <a:solidFill>
                <a:srgbClr val="090BF3"/>
              </a:solidFill>
              <a:latin typeface="Comic Sans MS" pitchFamily="66" charset="0"/>
            </a:endParaRPr>
          </a:p>
        </p:txBody>
      </p:sp>
      <p:sp>
        <p:nvSpPr>
          <p:cNvPr id="64525" name="Text Box 103"/>
          <p:cNvSpPr txBox="1">
            <a:spLocks noChangeArrowheads="1"/>
          </p:cNvSpPr>
          <p:nvPr/>
        </p:nvSpPr>
        <p:spPr bwMode="auto">
          <a:xfrm>
            <a:off x="838200" y="3444875"/>
            <a:ext cx="2971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a:solidFill>
                  <a:srgbClr val="800000"/>
                </a:solidFill>
                <a:latin typeface="Comic Sans MS" pitchFamily="66" charset="0"/>
              </a:rPr>
              <a:t>There</a:t>
            </a:r>
            <a:r>
              <a:rPr lang="ja-JP" altLang="en-US" b="1">
                <a:solidFill>
                  <a:srgbClr val="800000"/>
                </a:solidFill>
                <a:latin typeface="Comic Sans MS" pitchFamily="66" charset="0"/>
              </a:rPr>
              <a:t>’</a:t>
            </a:r>
            <a:r>
              <a:rPr lang="en-US" altLang="ja-JP" b="1">
                <a:solidFill>
                  <a:srgbClr val="800000"/>
                </a:solidFill>
                <a:latin typeface="Comic Sans MS" pitchFamily="66" charset="0"/>
              </a:rPr>
              <a:t>s SAFETY in checking units!</a:t>
            </a:r>
            <a:endParaRPr lang="en-US" altLang="en-US" b="1" i="1">
              <a:solidFill>
                <a:srgbClr val="800000"/>
              </a:solidFill>
              <a:latin typeface="Comic Sans MS" pitchFamily="66" charset="0"/>
            </a:endParaRPr>
          </a:p>
        </p:txBody>
      </p:sp>
      <p:sp>
        <p:nvSpPr>
          <p:cNvPr id="64526" name="Rectangle 42"/>
          <p:cNvSpPr>
            <a:spLocks noChangeArrowheads="1"/>
          </p:cNvSpPr>
          <p:nvPr/>
        </p:nvSpPr>
        <p:spPr bwMode="auto">
          <a:xfrm>
            <a:off x="1600200" y="4419600"/>
            <a:ext cx="1354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solidFill>
                  <a:srgbClr val="800000"/>
                </a:solidFill>
                <a:latin typeface="Comic Sans MS" pitchFamily="66" charset="0"/>
              </a:rPr>
              <a:t>speed, too</a:t>
            </a:r>
            <a:endParaRPr lang="en-US" altLang="en-US">
              <a:solidFill>
                <a:srgbClr val="800000"/>
              </a:solidFill>
            </a:endParaRPr>
          </a:p>
        </p:txBody>
      </p:sp>
      <p:sp>
        <p:nvSpPr>
          <p:cNvPr id="64527" name="Text Box 103"/>
          <p:cNvSpPr txBox="1">
            <a:spLocks noChangeArrowheads="1"/>
          </p:cNvSpPr>
          <p:nvPr/>
        </p:nvSpPr>
        <p:spPr bwMode="auto">
          <a:xfrm>
            <a:off x="990600" y="4826000"/>
            <a:ext cx="274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a:solidFill>
                  <a:srgbClr val="800000"/>
                </a:solidFill>
                <a:latin typeface="Comic Sans MS" pitchFamily="66" charset="0"/>
              </a:rPr>
              <a:t>Faster to run...</a:t>
            </a:r>
            <a:endParaRPr lang="en-US" altLang="en-US" b="1" i="1">
              <a:solidFill>
                <a:srgbClr val="800000"/>
              </a:solidFill>
              <a:latin typeface="Comic Sans MS" pitchFamily="66" charset="0"/>
            </a:endParaRPr>
          </a:p>
        </p:txBody>
      </p:sp>
      <p:cxnSp>
        <p:nvCxnSpPr>
          <p:cNvPr id="64528" name="Straight Connector 44"/>
          <p:cNvCxnSpPr>
            <a:cxnSpLocks noChangeShapeType="1"/>
          </p:cNvCxnSpPr>
          <p:nvPr/>
        </p:nvCxnSpPr>
        <p:spPr bwMode="auto">
          <a:xfrm rot="5400000">
            <a:off x="3238501" y="2552700"/>
            <a:ext cx="2057400" cy="3175"/>
          </a:xfrm>
          <a:prstGeom prst="line">
            <a:avLst/>
          </a:prstGeom>
          <a:noFill/>
          <a:ln w="19050">
            <a:solidFill>
              <a:srgbClr val="0703F3"/>
            </a:solidFill>
            <a:round/>
            <a:headEnd/>
            <a:tailEnd/>
          </a:ln>
          <a:extLst>
            <a:ext uri="{909E8E84-426E-40DD-AFC4-6F175D3DCCD1}">
              <a14:hiddenFill xmlns:a14="http://schemas.microsoft.com/office/drawing/2010/main">
                <a:noFill/>
              </a14:hiddenFill>
            </a:ext>
          </a:extLst>
        </p:spPr>
      </p:cxnSp>
      <p:sp>
        <p:nvSpPr>
          <p:cNvPr id="64529" name="Text Box 103"/>
          <p:cNvSpPr txBox="1">
            <a:spLocks noChangeArrowheads="1"/>
          </p:cNvSpPr>
          <p:nvPr/>
        </p:nvSpPr>
        <p:spPr bwMode="auto">
          <a:xfrm>
            <a:off x="381000" y="1600200"/>
            <a:ext cx="1247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00000"/>
                </a:solidFill>
                <a:latin typeface="Arial" pitchFamily="34" charset="0"/>
              </a:rPr>
              <a:t>Java</a:t>
            </a:r>
            <a:endParaRPr lang="en-US" altLang="en-US" b="1" i="1">
              <a:solidFill>
                <a:srgbClr val="000000"/>
              </a:solidFill>
              <a:latin typeface="Arial" pitchFamily="34" charset="0"/>
            </a:endParaRPr>
          </a:p>
        </p:txBody>
      </p:sp>
      <p:sp>
        <p:nvSpPr>
          <p:cNvPr id="64530" name="Text Box 104"/>
          <p:cNvSpPr txBox="1">
            <a:spLocks noChangeArrowheads="1"/>
          </p:cNvSpPr>
          <p:nvPr/>
        </p:nvSpPr>
        <p:spPr bwMode="auto">
          <a:xfrm>
            <a:off x="4510088" y="1423988"/>
            <a:ext cx="17383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00000"/>
                </a:solidFill>
                <a:latin typeface="Arial" pitchFamily="34" charset="0"/>
              </a:rPr>
              <a:t>Python or Racket</a:t>
            </a:r>
            <a:endParaRPr lang="en-US" altLang="en-US" b="1" i="1">
              <a:solidFill>
                <a:srgbClr val="000000"/>
              </a:solidFill>
              <a:latin typeface="Arial"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5"/>
          <p:cNvSpPr>
            <a:spLocks noChangeArrowheads="1"/>
          </p:cNvSpPr>
          <p:nvPr/>
        </p:nvSpPr>
        <p:spPr bwMode="auto">
          <a:xfrm>
            <a:off x="3429000" y="76200"/>
            <a:ext cx="54340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0"/>
              </a:spcBef>
            </a:pPr>
            <a:r>
              <a:rPr lang="en-US" altLang="en-US" sz="3200">
                <a:solidFill>
                  <a:srgbClr val="000000"/>
                </a:solidFill>
                <a:cs typeface="Times New Roman" pitchFamily="18" charset="0"/>
              </a:rPr>
              <a:t>How to succeed with </a:t>
            </a:r>
            <a:r>
              <a:rPr lang="en-US" altLang="en-US" sz="3200" b="1">
                <a:solidFill>
                  <a:srgbClr val="000000"/>
                </a:solidFill>
                <a:latin typeface="Courier New" pitchFamily="49" charset="0"/>
                <a:cs typeface="Times New Roman" pitchFamily="18" charset="0"/>
              </a:rPr>
              <a:t>fail.</a:t>
            </a:r>
            <a:endParaRPr lang="en-US" altLang="en-US" sz="4400">
              <a:solidFill>
                <a:srgbClr val="000000"/>
              </a:solidFill>
              <a:latin typeface="Times" pitchFamily="1" charset="0"/>
              <a:cs typeface="Times New Roman" pitchFamily="18" charset="0"/>
            </a:endParaRPr>
          </a:p>
        </p:txBody>
      </p:sp>
      <p:sp>
        <p:nvSpPr>
          <p:cNvPr id="65539" name="Text Box 23"/>
          <p:cNvSpPr txBox="1">
            <a:spLocks noChangeArrowheads="1"/>
          </p:cNvSpPr>
          <p:nvPr/>
        </p:nvSpPr>
        <p:spPr bwMode="auto">
          <a:xfrm>
            <a:off x="228600" y="1905000"/>
            <a:ext cx="55626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60000"/>
              </a:lnSpc>
            </a:pPr>
            <a:r>
              <a:rPr lang="en-US" altLang="en-US" sz="1800" b="1">
                <a:solidFill>
                  <a:srgbClr val="0000FF"/>
                </a:solidFill>
                <a:latin typeface="Courier New" pitchFamily="49" charset="0"/>
              </a:rPr>
              <a:t>% Three foo facts!</a:t>
            </a:r>
          </a:p>
          <a:p>
            <a:pPr>
              <a:lnSpc>
                <a:spcPct val="60000"/>
              </a:lnSpc>
            </a:pPr>
            <a:r>
              <a:rPr lang="en-US" altLang="en-US" sz="1800" b="1">
                <a:solidFill>
                  <a:srgbClr val="000000"/>
                </a:solidFill>
                <a:latin typeface="Courier New" pitchFamily="49" charset="0"/>
              </a:rPr>
              <a:t>foo(chris).</a:t>
            </a:r>
          </a:p>
          <a:p>
            <a:pPr>
              <a:lnSpc>
                <a:spcPct val="60000"/>
              </a:lnSpc>
            </a:pPr>
            <a:r>
              <a:rPr lang="en-US" altLang="en-US" sz="1800" b="1">
                <a:solidFill>
                  <a:srgbClr val="000000"/>
                </a:solidFill>
                <a:latin typeface="Courier New" pitchFamily="49" charset="0"/>
              </a:rPr>
              <a:t>foo(taylor).</a:t>
            </a:r>
          </a:p>
          <a:p>
            <a:pPr>
              <a:lnSpc>
                <a:spcPct val="60000"/>
              </a:lnSpc>
            </a:pPr>
            <a:r>
              <a:rPr lang="en-US" altLang="en-US" sz="1800" b="1">
                <a:solidFill>
                  <a:srgbClr val="000000"/>
                </a:solidFill>
                <a:latin typeface="Courier New" pitchFamily="49" charset="0"/>
              </a:rPr>
              <a:t>foo(dave).</a:t>
            </a:r>
            <a:endParaRPr lang="en-US" altLang="en-US" sz="1800" b="1">
              <a:solidFill>
                <a:srgbClr val="0000FF"/>
              </a:solidFill>
              <a:latin typeface="Courier New" pitchFamily="49" charset="0"/>
            </a:endParaRPr>
          </a:p>
          <a:p>
            <a:pPr>
              <a:lnSpc>
                <a:spcPct val="60000"/>
              </a:lnSpc>
            </a:pPr>
            <a:endParaRPr lang="en-US" altLang="en-US" sz="1800" b="1">
              <a:solidFill>
                <a:srgbClr val="0000FF"/>
              </a:solidFill>
              <a:latin typeface="Courier New" pitchFamily="49" charset="0"/>
            </a:endParaRPr>
          </a:p>
          <a:p>
            <a:pPr>
              <a:lnSpc>
                <a:spcPct val="60000"/>
              </a:lnSpc>
            </a:pPr>
            <a:r>
              <a:rPr lang="en-US" altLang="en-US" sz="1800" b="1">
                <a:solidFill>
                  <a:srgbClr val="0000FF"/>
                </a:solidFill>
                <a:latin typeface="Courier New" pitchFamily="49" charset="0"/>
              </a:rPr>
              <a:t>% The 'good' and the 'bad':</a:t>
            </a:r>
          </a:p>
          <a:p>
            <a:pPr>
              <a:lnSpc>
                <a:spcPct val="60000"/>
              </a:lnSpc>
            </a:pPr>
            <a:r>
              <a:rPr lang="en-US" altLang="en-US" sz="1800" b="1">
                <a:solidFill>
                  <a:srgbClr val="000000"/>
                </a:solidFill>
                <a:latin typeface="Courier New" pitchFamily="49" charset="0"/>
              </a:rPr>
              <a:t>bad :-</a:t>
            </a:r>
          </a:p>
          <a:p>
            <a:pPr>
              <a:lnSpc>
                <a:spcPct val="60000"/>
              </a:lnSpc>
            </a:pPr>
            <a:r>
              <a:rPr lang="en-US" altLang="en-US" sz="1800" b="1">
                <a:solidFill>
                  <a:srgbClr val="000000"/>
                </a:solidFill>
                <a:latin typeface="Courier New" pitchFamily="49" charset="0"/>
              </a:rPr>
              <a:t>    foo(X), write(</a:t>
            </a:r>
            <a:r>
              <a:rPr lang="en-US" altLang="en-US" sz="1800" b="1">
                <a:solidFill>
                  <a:srgbClr val="009900"/>
                </a:solidFill>
                <a:latin typeface="Courier New" pitchFamily="49" charset="0"/>
              </a:rPr>
              <a:t>'foo: '</a:t>
            </a:r>
            <a:r>
              <a:rPr lang="en-US" altLang="en-US" sz="1800" b="1">
                <a:solidFill>
                  <a:srgbClr val="000000"/>
                </a:solidFill>
                <a:latin typeface="Courier New" pitchFamily="49" charset="0"/>
              </a:rPr>
              <a:t>), </a:t>
            </a:r>
          </a:p>
          <a:p>
            <a:pPr>
              <a:lnSpc>
                <a:spcPct val="60000"/>
              </a:lnSpc>
            </a:pPr>
            <a:r>
              <a:rPr lang="en-US" altLang="en-US" sz="1800" b="1">
                <a:solidFill>
                  <a:srgbClr val="000000"/>
                </a:solidFill>
                <a:latin typeface="Courier New" pitchFamily="49" charset="0"/>
              </a:rPr>
              <a:t>    write(X), nl.</a:t>
            </a:r>
            <a:endParaRPr lang="en-US" altLang="en-US" sz="1800" b="1">
              <a:solidFill>
                <a:srgbClr val="0000FF"/>
              </a:solidFill>
              <a:latin typeface="Courier New" pitchFamily="49" charset="0"/>
            </a:endParaRPr>
          </a:p>
          <a:p>
            <a:pPr>
              <a:lnSpc>
                <a:spcPct val="60000"/>
              </a:lnSpc>
            </a:pPr>
            <a:endParaRPr lang="en-US" altLang="en-US" sz="1800" b="1">
              <a:solidFill>
                <a:srgbClr val="0000FF"/>
              </a:solidFill>
              <a:latin typeface="Courier New" pitchFamily="49" charset="0"/>
            </a:endParaRPr>
          </a:p>
          <a:p>
            <a:pPr>
              <a:lnSpc>
                <a:spcPct val="60000"/>
              </a:lnSpc>
            </a:pPr>
            <a:r>
              <a:rPr lang="en-US" altLang="en-US" sz="1800" b="1">
                <a:solidFill>
                  <a:srgbClr val="000000"/>
                </a:solidFill>
                <a:latin typeface="Courier New" pitchFamily="49" charset="0"/>
              </a:rPr>
              <a:t>good :-</a:t>
            </a:r>
          </a:p>
          <a:p>
            <a:pPr>
              <a:lnSpc>
                <a:spcPct val="60000"/>
              </a:lnSpc>
            </a:pPr>
            <a:r>
              <a:rPr lang="en-US" altLang="en-US" sz="1800" b="1">
                <a:solidFill>
                  <a:srgbClr val="000000"/>
                </a:solidFill>
                <a:latin typeface="Courier New" pitchFamily="49" charset="0"/>
              </a:rPr>
              <a:t>    foo(X), write(</a:t>
            </a:r>
            <a:r>
              <a:rPr lang="en-US" altLang="en-US" sz="1800" b="1">
                <a:solidFill>
                  <a:srgbClr val="009900"/>
                </a:solidFill>
                <a:latin typeface="Courier New" pitchFamily="49" charset="0"/>
              </a:rPr>
              <a:t>'foo: '</a:t>
            </a:r>
            <a:r>
              <a:rPr lang="en-US" altLang="en-US" sz="1800" b="1">
                <a:solidFill>
                  <a:srgbClr val="000000"/>
                </a:solidFill>
                <a:latin typeface="Courier New" pitchFamily="49" charset="0"/>
              </a:rPr>
              <a:t>), </a:t>
            </a:r>
          </a:p>
          <a:p>
            <a:pPr>
              <a:lnSpc>
                <a:spcPct val="60000"/>
              </a:lnSpc>
            </a:pPr>
            <a:r>
              <a:rPr lang="en-US" altLang="en-US" sz="1800" b="1">
                <a:solidFill>
                  <a:srgbClr val="000000"/>
                </a:solidFill>
                <a:latin typeface="Courier New" pitchFamily="49" charset="0"/>
              </a:rPr>
              <a:t>    write(X), nl,</a:t>
            </a:r>
          </a:p>
          <a:p>
            <a:pPr>
              <a:lnSpc>
                <a:spcPct val="60000"/>
              </a:lnSpc>
            </a:pPr>
            <a:r>
              <a:rPr lang="en-US" altLang="en-US" sz="1800" b="1">
                <a:solidFill>
                  <a:srgbClr val="000000"/>
                </a:solidFill>
                <a:latin typeface="Courier New" pitchFamily="49" charset="0"/>
              </a:rPr>
              <a:t>    fail.</a:t>
            </a:r>
          </a:p>
        </p:txBody>
      </p:sp>
      <p:sp>
        <p:nvSpPr>
          <p:cNvPr id="65540" name="Rectangle 24"/>
          <p:cNvSpPr>
            <a:spLocks noChangeArrowheads="1"/>
          </p:cNvSpPr>
          <p:nvPr/>
        </p:nvSpPr>
        <p:spPr bwMode="auto">
          <a:xfrm>
            <a:off x="158750" y="190500"/>
            <a:ext cx="1981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0"/>
              </a:spcBef>
            </a:pPr>
            <a:r>
              <a:rPr lang="ja-JP" altLang="en-US" sz="4200">
                <a:solidFill>
                  <a:srgbClr val="000000"/>
                </a:solidFill>
                <a:cs typeface="Times New Roman" pitchFamily="18" charset="0"/>
              </a:rPr>
              <a:t>“</a:t>
            </a:r>
            <a:r>
              <a:rPr lang="en-US" altLang="ja-JP" sz="4200">
                <a:solidFill>
                  <a:srgbClr val="000000"/>
                </a:solidFill>
                <a:cs typeface="Times New Roman" pitchFamily="18" charset="0"/>
              </a:rPr>
              <a:t>Quiz</a:t>
            </a:r>
            <a:r>
              <a:rPr lang="ja-JP" altLang="en-US" sz="4200">
                <a:solidFill>
                  <a:srgbClr val="000000"/>
                </a:solidFill>
                <a:cs typeface="Times New Roman" pitchFamily="18" charset="0"/>
              </a:rPr>
              <a:t>”</a:t>
            </a:r>
            <a:endParaRPr lang="en-US" altLang="en-US" sz="4400">
              <a:solidFill>
                <a:srgbClr val="000000"/>
              </a:solidFill>
              <a:cs typeface="Times New Roman" pitchFamily="18" charset="0"/>
            </a:endParaRPr>
          </a:p>
        </p:txBody>
      </p:sp>
      <p:sp>
        <p:nvSpPr>
          <p:cNvPr id="65541" name="Text Box 25"/>
          <p:cNvSpPr txBox="1">
            <a:spLocks noChangeArrowheads="1"/>
          </p:cNvSpPr>
          <p:nvPr/>
        </p:nvSpPr>
        <p:spPr bwMode="auto">
          <a:xfrm>
            <a:off x="417513" y="1066800"/>
            <a:ext cx="838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a:solidFill>
                  <a:srgbClr val="000000"/>
                </a:solidFill>
                <a:cs typeface="Times New Roman" pitchFamily="18" charset="0"/>
              </a:rPr>
              <a:t>Given the foo facts to the left, what will Prolog output to the two queries to the right? Note that fail will </a:t>
            </a:r>
            <a:r>
              <a:rPr lang="en-US" altLang="en-US" sz="1800" i="1">
                <a:solidFill>
                  <a:srgbClr val="000000"/>
                </a:solidFill>
                <a:cs typeface="Times New Roman" pitchFamily="18" charset="0"/>
              </a:rPr>
              <a:t>force </a:t>
            </a:r>
            <a:r>
              <a:rPr lang="en-US" altLang="en-US" sz="1800">
                <a:solidFill>
                  <a:srgbClr val="000000"/>
                </a:solidFill>
                <a:cs typeface="Times New Roman" pitchFamily="18" charset="0"/>
              </a:rPr>
              <a:t>Prolog to consider that it has failed to meet the overall goal … </a:t>
            </a:r>
          </a:p>
        </p:txBody>
      </p:sp>
      <p:grpSp>
        <p:nvGrpSpPr>
          <p:cNvPr id="65542" name="Group 43"/>
          <p:cNvGrpSpPr>
            <a:grpSpLocks/>
          </p:cNvGrpSpPr>
          <p:nvPr/>
        </p:nvGrpSpPr>
        <p:grpSpPr bwMode="auto">
          <a:xfrm>
            <a:off x="5943600" y="2133600"/>
            <a:ext cx="2613025" cy="2386013"/>
            <a:chOff x="3767" y="1536"/>
            <a:chExt cx="1646" cy="1503"/>
          </a:xfrm>
        </p:grpSpPr>
        <p:sp>
          <p:nvSpPr>
            <p:cNvPr id="65558" name="Text Box 26"/>
            <p:cNvSpPr txBox="1">
              <a:spLocks noChangeArrowheads="1"/>
            </p:cNvSpPr>
            <p:nvPr/>
          </p:nvSpPr>
          <p:spPr bwMode="auto">
            <a:xfrm>
              <a:off x="4055" y="1536"/>
              <a:ext cx="1358" cy="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60000"/>
                </a:lnSpc>
              </a:pPr>
              <a:r>
                <a:rPr lang="en-US" altLang="en-US" sz="1800" b="1">
                  <a:solidFill>
                    <a:srgbClr val="8F01B8"/>
                  </a:solidFill>
                </a:rPr>
                <a:t>% Two foo queries:</a:t>
              </a:r>
            </a:p>
            <a:p>
              <a:pPr>
                <a:lnSpc>
                  <a:spcPct val="60000"/>
                </a:lnSpc>
              </a:pPr>
              <a:endParaRPr lang="en-US" altLang="en-US" sz="1800" b="1">
                <a:solidFill>
                  <a:srgbClr val="8F01B8"/>
                </a:solidFill>
              </a:endParaRPr>
            </a:p>
            <a:p>
              <a:pPr>
                <a:lnSpc>
                  <a:spcPct val="60000"/>
                </a:lnSpc>
              </a:pPr>
              <a:r>
                <a:rPr lang="en-US" altLang="en-US" sz="1800" b="1">
                  <a:solidFill>
                    <a:srgbClr val="8F01B8"/>
                  </a:solidFill>
                </a:rPr>
                <a:t>?- bad.</a:t>
              </a:r>
            </a:p>
            <a:p>
              <a:pPr>
                <a:lnSpc>
                  <a:spcPct val="60000"/>
                </a:lnSpc>
              </a:pPr>
              <a:endParaRPr lang="en-US" altLang="en-US" sz="1800" b="1">
                <a:solidFill>
                  <a:srgbClr val="8F01B8"/>
                </a:solidFill>
              </a:endParaRPr>
            </a:p>
            <a:p>
              <a:pPr>
                <a:lnSpc>
                  <a:spcPct val="60000"/>
                </a:lnSpc>
              </a:pPr>
              <a:endParaRPr lang="en-US" altLang="en-US" sz="1800" b="1">
                <a:solidFill>
                  <a:srgbClr val="8F01B8"/>
                </a:solidFill>
              </a:endParaRPr>
            </a:p>
            <a:p>
              <a:pPr>
                <a:lnSpc>
                  <a:spcPct val="60000"/>
                </a:lnSpc>
              </a:pPr>
              <a:endParaRPr lang="en-US" altLang="en-US" sz="1800" b="1">
                <a:solidFill>
                  <a:srgbClr val="8F01B8"/>
                </a:solidFill>
              </a:endParaRPr>
            </a:p>
            <a:p>
              <a:pPr>
                <a:lnSpc>
                  <a:spcPct val="60000"/>
                </a:lnSpc>
              </a:pPr>
              <a:endParaRPr lang="en-US" altLang="en-US" sz="1800" b="1">
                <a:solidFill>
                  <a:srgbClr val="8F01B8"/>
                </a:solidFill>
              </a:endParaRPr>
            </a:p>
            <a:p>
              <a:pPr>
                <a:lnSpc>
                  <a:spcPct val="60000"/>
                </a:lnSpc>
              </a:pPr>
              <a:r>
                <a:rPr lang="en-US" altLang="en-US" sz="1800" b="1">
                  <a:solidFill>
                    <a:srgbClr val="8F01B8"/>
                  </a:solidFill>
                </a:rPr>
                <a:t>?- good.</a:t>
              </a:r>
            </a:p>
          </p:txBody>
        </p:sp>
        <p:sp>
          <p:nvSpPr>
            <p:cNvPr id="65559" name="Oval 27"/>
            <p:cNvSpPr>
              <a:spLocks noChangeArrowheads="1"/>
            </p:cNvSpPr>
            <p:nvPr/>
          </p:nvSpPr>
          <p:spPr bwMode="auto">
            <a:xfrm>
              <a:off x="3767" y="1888"/>
              <a:ext cx="207" cy="207"/>
            </a:xfrm>
            <a:prstGeom prst="ellipse">
              <a:avLst/>
            </a:pr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600">
                  <a:solidFill>
                    <a:srgbClr val="000000"/>
                  </a:solidFill>
                  <a:latin typeface="Comic Sans MS" pitchFamily="66" charset="0"/>
                </a:rPr>
                <a:t>1</a:t>
              </a:r>
            </a:p>
          </p:txBody>
        </p:sp>
        <p:sp>
          <p:nvSpPr>
            <p:cNvPr id="65560" name="Oval 28"/>
            <p:cNvSpPr>
              <a:spLocks noChangeArrowheads="1"/>
            </p:cNvSpPr>
            <p:nvPr/>
          </p:nvSpPr>
          <p:spPr bwMode="auto">
            <a:xfrm>
              <a:off x="3778" y="2832"/>
              <a:ext cx="207" cy="207"/>
            </a:xfrm>
            <a:prstGeom prst="ellipse">
              <a:avLst/>
            </a:pr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600">
                  <a:solidFill>
                    <a:srgbClr val="000000"/>
                  </a:solidFill>
                  <a:latin typeface="Comic Sans MS" pitchFamily="66" charset="0"/>
                </a:rPr>
                <a:t>2</a:t>
              </a:r>
            </a:p>
          </p:txBody>
        </p:sp>
      </p:grpSp>
      <p:sp>
        <p:nvSpPr>
          <p:cNvPr id="65543" name="Text Box 29"/>
          <p:cNvSpPr txBox="1">
            <a:spLocks noChangeArrowheads="1"/>
          </p:cNvSpPr>
          <p:nvPr/>
        </p:nvSpPr>
        <p:spPr bwMode="auto">
          <a:xfrm>
            <a:off x="6781800" y="6283325"/>
            <a:ext cx="1797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90000"/>
              </a:lnSpc>
            </a:pPr>
            <a:r>
              <a:rPr lang="en-US" altLang="en-US" sz="1000" b="1">
                <a:solidFill>
                  <a:srgbClr val="009900"/>
                </a:solidFill>
                <a:latin typeface="Times" pitchFamily="1" charset="0"/>
              </a:rPr>
              <a:t>Is there anything we can do to make </a:t>
            </a:r>
            <a:r>
              <a:rPr lang="en-US" altLang="en-US" sz="1000" b="1">
                <a:solidFill>
                  <a:srgbClr val="000000"/>
                </a:solidFill>
                <a:latin typeface="Courier New" pitchFamily="49" charset="0"/>
              </a:rPr>
              <a:t>good</a:t>
            </a:r>
            <a:r>
              <a:rPr lang="en-US" altLang="en-US" sz="1000" b="1">
                <a:solidFill>
                  <a:srgbClr val="009900"/>
                </a:solidFill>
                <a:latin typeface="Times" pitchFamily="1" charset="0"/>
              </a:rPr>
              <a:t> better? </a:t>
            </a:r>
          </a:p>
        </p:txBody>
      </p:sp>
      <p:grpSp>
        <p:nvGrpSpPr>
          <p:cNvPr id="65544" name="Group 1047"/>
          <p:cNvGrpSpPr>
            <a:grpSpLocks/>
          </p:cNvGrpSpPr>
          <p:nvPr>
            <p:custDataLst>
              <p:tags r:id="rId1"/>
            </p:custDataLst>
          </p:nvPr>
        </p:nvGrpSpPr>
        <p:grpSpPr bwMode="auto">
          <a:xfrm>
            <a:off x="8464550" y="6342063"/>
            <a:ext cx="377825" cy="427037"/>
            <a:chOff x="2928" y="1051"/>
            <a:chExt cx="840" cy="957"/>
          </a:xfrm>
        </p:grpSpPr>
        <p:sp>
          <p:nvSpPr>
            <p:cNvPr id="65545" name="Freeform 1048"/>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5546"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5547"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5548"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5549"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5550"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5551"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5552"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5553"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5554"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5555"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5556"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5557"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5"/>
          <p:cNvSpPr txBox="1">
            <a:spLocks noChangeArrowheads="1"/>
          </p:cNvSpPr>
          <p:nvPr/>
        </p:nvSpPr>
        <p:spPr bwMode="auto">
          <a:xfrm>
            <a:off x="5780088" y="66675"/>
            <a:ext cx="1838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3600" i="1">
                <a:solidFill>
                  <a:srgbClr val="000000"/>
                </a:solidFill>
              </a:rPr>
              <a:t>Quiz</a:t>
            </a:r>
          </a:p>
        </p:txBody>
      </p:sp>
      <p:sp>
        <p:nvSpPr>
          <p:cNvPr id="66563" name="Rectangle 6"/>
          <p:cNvSpPr>
            <a:spLocks noChangeArrowheads="1"/>
          </p:cNvSpPr>
          <p:nvPr/>
        </p:nvSpPr>
        <p:spPr bwMode="auto">
          <a:xfrm>
            <a:off x="76200" y="152400"/>
            <a:ext cx="36703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500">
                <a:solidFill>
                  <a:srgbClr val="000000"/>
                </a:solidFill>
                <a:latin typeface="Cambria" pitchFamily="18" charset="0"/>
                <a:cs typeface="Arial" pitchFamily="34" charset="0"/>
              </a:rPr>
              <a:t>Consider logical parse trees that use the operators:  </a:t>
            </a:r>
            <a:r>
              <a:rPr lang="en-US" altLang="en-US" sz="1500" b="1">
                <a:solidFill>
                  <a:srgbClr val="0000FF"/>
                </a:solidFill>
                <a:latin typeface="Cambria" pitchFamily="18" charset="0"/>
                <a:cs typeface="Arial" pitchFamily="34" charset="0"/>
              </a:rPr>
              <a:t>or, and, iff, ifthen, </a:t>
            </a:r>
            <a:r>
              <a:rPr lang="en-US" altLang="en-US" sz="1500">
                <a:solidFill>
                  <a:srgbClr val="000000"/>
                </a:solidFill>
                <a:latin typeface="Cambria" pitchFamily="18" charset="0"/>
                <a:cs typeface="Arial" pitchFamily="34" charset="0"/>
              </a:rPr>
              <a:t>and </a:t>
            </a:r>
            <a:r>
              <a:rPr lang="en-US" altLang="en-US" sz="1500" b="1">
                <a:solidFill>
                  <a:srgbClr val="0000FF"/>
                </a:solidFill>
                <a:latin typeface="Cambria" pitchFamily="18" charset="0"/>
                <a:cs typeface="Arial" pitchFamily="34" charset="0"/>
              </a:rPr>
              <a:t>not.</a:t>
            </a:r>
          </a:p>
        </p:txBody>
      </p:sp>
      <p:sp>
        <p:nvSpPr>
          <p:cNvPr id="66564" name="Rectangle 48"/>
          <p:cNvSpPr>
            <a:spLocks noChangeArrowheads="1"/>
          </p:cNvSpPr>
          <p:nvPr/>
        </p:nvSpPr>
        <p:spPr bwMode="auto">
          <a:xfrm>
            <a:off x="460375" y="1227138"/>
            <a:ext cx="3460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0000FF"/>
                </a:solidFill>
                <a:latin typeface="Courier New" pitchFamily="49" charset="0"/>
              </a:rPr>
              <a:t>f</a:t>
            </a:r>
          </a:p>
        </p:txBody>
      </p:sp>
      <p:sp>
        <p:nvSpPr>
          <p:cNvPr id="66565" name="Rectangle 50"/>
          <p:cNvSpPr>
            <a:spLocks noChangeArrowheads="1"/>
          </p:cNvSpPr>
          <p:nvPr/>
        </p:nvSpPr>
        <p:spPr bwMode="auto">
          <a:xfrm>
            <a:off x="228600" y="2362200"/>
            <a:ext cx="171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Arial" pitchFamily="34" charset="0"/>
                <a:cs typeface="Arial" pitchFamily="34" charset="0"/>
              </a:rPr>
              <a:t>noVars( Tree )</a:t>
            </a:r>
          </a:p>
        </p:txBody>
      </p:sp>
      <p:sp>
        <p:nvSpPr>
          <p:cNvPr id="66566" name="Rectangle 6"/>
          <p:cNvSpPr>
            <a:spLocks noChangeArrowheads="1"/>
          </p:cNvSpPr>
          <p:nvPr/>
        </p:nvSpPr>
        <p:spPr bwMode="auto">
          <a:xfrm>
            <a:off x="2425700" y="1752600"/>
            <a:ext cx="431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a:solidFill>
                  <a:srgbClr val="0000FF"/>
                </a:solidFill>
                <a:latin typeface="Cambria" pitchFamily="18" charset="0"/>
                <a:cs typeface="Arial" pitchFamily="34" charset="0"/>
              </a:rPr>
              <a:t>Here are five example trees</a:t>
            </a:r>
            <a:endParaRPr lang="en-US" altLang="en-US" sz="1400" b="1">
              <a:solidFill>
                <a:srgbClr val="0000FF"/>
              </a:solidFill>
              <a:latin typeface="Cambria" pitchFamily="18" charset="0"/>
              <a:cs typeface="Arial" pitchFamily="34" charset="0"/>
            </a:endParaRPr>
          </a:p>
        </p:txBody>
      </p:sp>
      <p:sp>
        <p:nvSpPr>
          <p:cNvPr id="66567" name="Rectangle 48"/>
          <p:cNvSpPr>
            <a:spLocks noChangeArrowheads="1"/>
          </p:cNvSpPr>
          <p:nvPr/>
        </p:nvSpPr>
        <p:spPr bwMode="auto">
          <a:xfrm>
            <a:off x="2209800" y="1227138"/>
            <a:ext cx="13160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0000FF"/>
                </a:solidFill>
                <a:latin typeface="Courier New" pitchFamily="49" charset="0"/>
              </a:rPr>
              <a:t>[not,t]</a:t>
            </a:r>
          </a:p>
        </p:txBody>
      </p:sp>
      <p:sp>
        <p:nvSpPr>
          <p:cNvPr id="66568" name="Rectangle 48"/>
          <p:cNvSpPr>
            <a:spLocks noChangeArrowheads="1"/>
          </p:cNvSpPr>
          <p:nvPr/>
        </p:nvSpPr>
        <p:spPr bwMode="auto">
          <a:xfrm>
            <a:off x="6223000" y="1219200"/>
            <a:ext cx="26082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0000FF"/>
                </a:solidFill>
                <a:latin typeface="Courier New" pitchFamily="49" charset="0"/>
              </a:rPr>
              <a:t>[and,1,[not,1]]</a:t>
            </a:r>
          </a:p>
        </p:txBody>
      </p:sp>
      <p:sp>
        <p:nvSpPr>
          <p:cNvPr id="66569" name="Rectangle 6"/>
          <p:cNvSpPr>
            <a:spLocks noChangeArrowheads="1"/>
          </p:cNvSpPr>
          <p:nvPr/>
        </p:nvSpPr>
        <p:spPr bwMode="auto">
          <a:xfrm>
            <a:off x="76200" y="2906713"/>
            <a:ext cx="441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b="1">
                <a:solidFill>
                  <a:srgbClr val="000000"/>
                </a:solidFill>
                <a:latin typeface="Courier New" pitchFamily="49" charset="0"/>
                <a:cs typeface="Courier New" pitchFamily="49" charset="0"/>
              </a:rPr>
              <a:t>noVars</a:t>
            </a:r>
            <a:r>
              <a:rPr lang="en-US" altLang="en-US" sz="1400">
                <a:solidFill>
                  <a:srgbClr val="000000"/>
                </a:solidFill>
                <a:cs typeface="Courier New" pitchFamily="49" charset="0"/>
              </a:rPr>
              <a:t> should be true when </a:t>
            </a:r>
            <a:r>
              <a:rPr lang="en-US" altLang="en-US" sz="1400" b="1">
                <a:solidFill>
                  <a:srgbClr val="000000"/>
                </a:solidFill>
                <a:latin typeface="Courier New" pitchFamily="49" charset="0"/>
                <a:cs typeface="Courier New" pitchFamily="49" charset="0"/>
              </a:rPr>
              <a:t>Tree</a:t>
            </a:r>
            <a:r>
              <a:rPr lang="en-US" altLang="en-US" sz="1400">
                <a:solidFill>
                  <a:srgbClr val="000000"/>
                </a:solidFill>
                <a:cs typeface="Courier New" pitchFamily="49" charset="0"/>
              </a:rPr>
              <a:t> has no (logical) variables. It does not need to generate </a:t>
            </a:r>
            <a:r>
              <a:rPr lang="en-US" altLang="en-US" sz="1400" b="1">
                <a:solidFill>
                  <a:srgbClr val="000000"/>
                </a:solidFill>
                <a:latin typeface="Courier New" pitchFamily="49" charset="0"/>
                <a:cs typeface="Courier New" pitchFamily="49" charset="0"/>
              </a:rPr>
              <a:t>Tree</a:t>
            </a:r>
            <a:r>
              <a:rPr lang="en-US" altLang="en-US" sz="1400">
                <a:solidFill>
                  <a:srgbClr val="000000"/>
                </a:solidFill>
                <a:cs typeface="Courier New" pitchFamily="49" charset="0"/>
              </a:rPr>
              <a:t>, only check it.</a:t>
            </a:r>
            <a:endParaRPr lang="en-US" altLang="en-US" sz="1400" b="1">
              <a:solidFill>
                <a:srgbClr val="000000"/>
              </a:solidFill>
              <a:latin typeface="Courier New" pitchFamily="49" charset="0"/>
              <a:cs typeface="Courier New" pitchFamily="49" charset="0"/>
            </a:endParaRPr>
          </a:p>
        </p:txBody>
      </p:sp>
      <p:sp>
        <p:nvSpPr>
          <p:cNvPr id="66570" name="Rectangle 30"/>
          <p:cNvSpPr>
            <a:spLocks noChangeArrowheads="1"/>
          </p:cNvSpPr>
          <p:nvPr/>
        </p:nvSpPr>
        <p:spPr bwMode="auto">
          <a:xfrm>
            <a:off x="4022725" y="63500"/>
            <a:ext cx="1747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solidFill>
                  <a:srgbClr val="009900"/>
                </a:solidFill>
                <a:latin typeface="Calibri" pitchFamily="34" charset="0"/>
              </a:rPr>
              <a:t>I guess you'd call these pro</a:t>
            </a:r>
            <a:r>
              <a:rPr lang="en-US" altLang="en-US" sz="1200" b="1" u="sng">
                <a:solidFill>
                  <a:srgbClr val="009900"/>
                </a:solidFill>
                <a:latin typeface="Calibri" pitchFamily="34" charset="0"/>
              </a:rPr>
              <a:t>logic</a:t>
            </a:r>
            <a:r>
              <a:rPr lang="en-US" altLang="en-US" sz="1200">
                <a:solidFill>
                  <a:srgbClr val="009900"/>
                </a:solidFill>
                <a:latin typeface="Calibri" pitchFamily="34" charset="0"/>
              </a:rPr>
              <a:t>al expressions</a:t>
            </a:r>
          </a:p>
        </p:txBody>
      </p:sp>
      <p:cxnSp>
        <p:nvCxnSpPr>
          <p:cNvPr id="66571" name="Straight Connector 32"/>
          <p:cNvCxnSpPr>
            <a:cxnSpLocks noChangeShapeType="1"/>
          </p:cNvCxnSpPr>
          <p:nvPr/>
        </p:nvCxnSpPr>
        <p:spPr bwMode="auto">
          <a:xfrm rot="10800000">
            <a:off x="762000" y="1935163"/>
            <a:ext cx="2209800" cy="158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cxnSp>
        <p:nvCxnSpPr>
          <p:cNvPr id="66572" name="Straight Connector 33"/>
          <p:cNvCxnSpPr>
            <a:cxnSpLocks noChangeShapeType="1"/>
          </p:cNvCxnSpPr>
          <p:nvPr/>
        </p:nvCxnSpPr>
        <p:spPr bwMode="auto">
          <a:xfrm rot="10800000">
            <a:off x="6172200" y="1935163"/>
            <a:ext cx="2209800" cy="158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66573" name="Rectangle 50"/>
          <p:cNvSpPr>
            <a:spLocks noChangeArrowheads="1"/>
          </p:cNvSpPr>
          <p:nvPr/>
        </p:nvSpPr>
        <p:spPr bwMode="auto">
          <a:xfrm>
            <a:off x="381000" y="3581400"/>
            <a:ext cx="1377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Arial" pitchFamily="34" charset="0"/>
                <a:cs typeface="Arial" pitchFamily="34" charset="0"/>
              </a:rPr>
              <a:t>noVars( f ).</a:t>
            </a:r>
          </a:p>
        </p:txBody>
      </p:sp>
      <p:sp>
        <p:nvSpPr>
          <p:cNvPr id="66574" name="Rectangle 50"/>
          <p:cNvSpPr>
            <a:spLocks noChangeArrowheads="1"/>
          </p:cNvSpPr>
          <p:nvPr/>
        </p:nvSpPr>
        <p:spPr bwMode="auto">
          <a:xfrm>
            <a:off x="385763" y="4144963"/>
            <a:ext cx="1377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Arial" pitchFamily="34" charset="0"/>
                <a:cs typeface="Arial" pitchFamily="34" charset="0"/>
              </a:rPr>
              <a:t>noVars( t ).</a:t>
            </a:r>
          </a:p>
        </p:txBody>
      </p:sp>
      <p:grpSp>
        <p:nvGrpSpPr>
          <p:cNvPr id="66575" name="Group 1047"/>
          <p:cNvGrpSpPr>
            <a:grpSpLocks/>
          </p:cNvGrpSpPr>
          <p:nvPr>
            <p:custDataLst>
              <p:tags r:id="rId1"/>
            </p:custDataLst>
          </p:nvPr>
        </p:nvGrpSpPr>
        <p:grpSpPr bwMode="auto">
          <a:xfrm>
            <a:off x="3810000" y="388938"/>
            <a:ext cx="358775" cy="396875"/>
            <a:chOff x="2928" y="1051"/>
            <a:chExt cx="840" cy="957"/>
          </a:xfrm>
        </p:grpSpPr>
        <p:sp>
          <p:nvSpPr>
            <p:cNvPr id="66586" name="Freeform 1048"/>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6587"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6588"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6589"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6590"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6591"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6592"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6593"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6594"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6595"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6596"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6597"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6598"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6576" name="Rectangle 38"/>
          <p:cNvSpPr>
            <a:spLocks noChangeArrowheads="1"/>
          </p:cNvSpPr>
          <p:nvPr/>
        </p:nvSpPr>
        <p:spPr bwMode="auto">
          <a:xfrm rot="-5400000">
            <a:off x="-54769" y="3874294"/>
            <a:ext cx="7080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a:solidFill>
                  <a:srgbClr val="000000"/>
                </a:solidFill>
              </a:rPr>
              <a:t>Base Cases</a:t>
            </a:r>
          </a:p>
        </p:txBody>
      </p:sp>
      <p:sp>
        <p:nvSpPr>
          <p:cNvPr id="66577" name="Rectangle 39"/>
          <p:cNvSpPr>
            <a:spLocks noChangeArrowheads="1"/>
          </p:cNvSpPr>
          <p:nvPr/>
        </p:nvSpPr>
        <p:spPr bwMode="auto">
          <a:xfrm>
            <a:off x="874713" y="6429375"/>
            <a:ext cx="2809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solidFill>
                  <a:srgbClr val="000000"/>
                </a:solidFill>
              </a:rPr>
              <a:t>What will the 2</a:t>
            </a:r>
            <a:r>
              <a:rPr lang="en-US" altLang="en-US" sz="1200" baseline="30000">
                <a:solidFill>
                  <a:srgbClr val="000000"/>
                </a:solidFill>
              </a:rPr>
              <a:t>nd</a:t>
            </a:r>
            <a:r>
              <a:rPr lang="en-US" altLang="en-US" sz="1200">
                <a:solidFill>
                  <a:srgbClr val="000000"/>
                </a:solidFill>
              </a:rPr>
              <a:t> recursive case look like?</a:t>
            </a:r>
          </a:p>
        </p:txBody>
      </p:sp>
      <p:sp>
        <p:nvSpPr>
          <p:cNvPr id="66578" name="Rectangle 48"/>
          <p:cNvSpPr>
            <a:spLocks noChangeArrowheads="1"/>
          </p:cNvSpPr>
          <p:nvPr/>
        </p:nvSpPr>
        <p:spPr bwMode="auto">
          <a:xfrm>
            <a:off x="1295400" y="1227138"/>
            <a:ext cx="3460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0000FF"/>
                </a:solidFill>
                <a:latin typeface="Courier New" pitchFamily="49" charset="0"/>
              </a:rPr>
              <a:t>1</a:t>
            </a:r>
          </a:p>
        </p:txBody>
      </p:sp>
      <p:sp>
        <p:nvSpPr>
          <p:cNvPr id="66579" name="Rectangle 50"/>
          <p:cNvSpPr>
            <a:spLocks noChangeArrowheads="1"/>
          </p:cNvSpPr>
          <p:nvPr/>
        </p:nvSpPr>
        <p:spPr bwMode="auto">
          <a:xfrm>
            <a:off x="381000" y="4706938"/>
            <a:ext cx="213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Arial" pitchFamily="34" charset="0"/>
                <a:cs typeface="Arial" pitchFamily="34" charset="0"/>
              </a:rPr>
              <a:t>noVars( [ _, T ] ) :-</a:t>
            </a:r>
          </a:p>
        </p:txBody>
      </p:sp>
      <p:sp>
        <p:nvSpPr>
          <p:cNvPr id="66580" name="Rectangle 50"/>
          <p:cNvSpPr>
            <a:spLocks noChangeArrowheads="1"/>
          </p:cNvSpPr>
          <p:nvPr/>
        </p:nvSpPr>
        <p:spPr bwMode="auto">
          <a:xfrm>
            <a:off x="381000" y="5268913"/>
            <a:ext cx="1031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Arial" pitchFamily="34" charset="0"/>
                <a:cs typeface="Arial" pitchFamily="34" charset="0"/>
              </a:rPr>
              <a:t>noVars( </a:t>
            </a:r>
          </a:p>
        </p:txBody>
      </p:sp>
      <p:sp>
        <p:nvSpPr>
          <p:cNvPr id="66581" name="Rectangle 48"/>
          <p:cNvSpPr>
            <a:spLocks noChangeArrowheads="1"/>
          </p:cNvSpPr>
          <p:nvPr/>
        </p:nvSpPr>
        <p:spPr bwMode="auto">
          <a:xfrm>
            <a:off x="3990975" y="1219200"/>
            <a:ext cx="163988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0000FF"/>
                </a:solidFill>
                <a:latin typeface="Courier New" pitchFamily="49" charset="0"/>
              </a:rPr>
              <a:t>[iff,1,2]</a:t>
            </a:r>
          </a:p>
        </p:txBody>
      </p:sp>
      <p:sp>
        <p:nvSpPr>
          <p:cNvPr id="66582" name="Text Box 5"/>
          <p:cNvSpPr txBox="1">
            <a:spLocks noChangeArrowheads="1"/>
          </p:cNvSpPr>
          <p:nvPr/>
        </p:nvSpPr>
        <p:spPr bwMode="auto">
          <a:xfrm>
            <a:off x="6991350" y="276225"/>
            <a:ext cx="2011363"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500">
                <a:solidFill>
                  <a:srgbClr val="000000"/>
                </a:solidFill>
              </a:rPr>
              <a:t>Name(s)____________</a:t>
            </a:r>
          </a:p>
        </p:txBody>
      </p:sp>
      <p:sp>
        <p:nvSpPr>
          <p:cNvPr id="66583" name="Ink 36"/>
          <p:cNvSpPr>
            <a:spLocks noRot="1" noChangeAspect="1" noEditPoints="1" noChangeArrowheads="1" noChangeShapeType="1" noTextEdit="1"/>
          </p:cNvSpPr>
          <p:nvPr/>
        </p:nvSpPr>
        <p:spPr bwMode="auto">
          <a:xfrm>
            <a:off x="2628900" y="4611688"/>
            <a:ext cx="1924050" cy="463550"/>
          </a:xfrm>
          <a:custGeom>
            <a:avLst/>
            <a:gdLst>
              <a:gd name="T0" fmla="*/ 0 w 5346"/>
              <a:gd name="T1" fmla="*/ 2147483647 h 1289"/>
              <a:gd name="T2" fmla="*/ 2147483647 w 5346"/>
              <a:gd name="T3" fmla="*/ 2147483647 h 1289"/>
              <a:gd name="T4" fmla="*/ 2147483647 w 5346"/>
              <a:gd name="T5" fmla="*/ 2147483647 h 1289"/>
              <a:gd name="T6" fmla="*/ 2147483647 w 5346"/>
              <a:gd name="T7" fmla="*/ 2147483647 h 1289"/>
              <a:gd name="T8" fmla="*/ 2147483647 w 5346"/>
              <a:gd name="T9" fmla="*/ 2147483647 h 1289"/>
              <a:gd name="T10" fmla="*/ 2147483647 w 5346"/>
              <a:gd name="T11" fmla="*/ 2147483647 h 1289"/>
              <a:gd name="T12" fmla="*/ 2147483647 w 5346"/>
              <a:gd name="T13" fmla="*/ 2147483647 h 1289"/>
              <a:gd name="T14" fmla="*/ 2147483647 w 5346"/>
              <a:gd name="T15" fmla="*/ 2147483647 h 1289"/>
              <a:gd name="T16" fmla="*/ 2147483647 w 5346"/>
              <a:gd name="T17" fmla="*/ 2147483647 h 1289"/>
              <a:gd name="T18" fmla="*/ 2147483647 w 5346"/>
              <a:gd name="T19" fmla="*/ 2147483647 h 1289"/>
              <a:gd name="T20" fmla="*/ 2147483647 w 5346"/>
              <a:gd name="T21" fmla="*/ 2147483647 h 1289"/>
              <a:gd name="T22" fmla="*/ 2147483647 w 5346"/>
              <a:gd name="T23" fmla="*/ 2147483647 h 1289"/>
              <a:gd name="T24" fmla="*/ 2147483647 w 5346"/>
              <a:gd name="T25" fmla="*/ 2147483647 h 1289"/>
              <a:gd name="T26" fmla="*/ 2147483647 w 5346"/>
              <a:gd name="T27" fmla="*/ 2147483647 h 1289"/>
              <a:gd name="T28" fmla="*/ 2147483647 w 5346"/>
              <a:gd name="T29" fmla="*/ 2147483647 h 1289"/>
              <a:gd name="T30" fmla="*/ 2147483647 w 5346"/>
              <a:gd name="T31" fmla="*/ 2147483647 h 1289"/>
              <a:gd name="T32" fmla="*/ 2147483647 w 5346"/>
              <a:gd name="T33" fmla="*/ 2147483647 h 1289"/>
              <a:gd name="T34" fmla="*/ 2147483647 w 5346"/>
              <a:gd name="T35" fmla="*/ 2147483647 h 1289"/>
              <a:gd name="T36" fmla="*/ 2147483647 w 5346"/>
              <a:gd name="T37" fmla="*/ 2147483647 h 1289"/>
              <a:gd name="T38" fmla="*/ 2147483647 w 5346"/>
              <a:gd name="T39" fmla="*/ 2147483647 h 1289"/>
              <a:gd name="T40" fmla="*/ 2147483647 w 5346"/>
              <a:gd name="T41" fmla="*/ 2147483647 h 1289"/>
              <a:gd name="T42" fmla="*/ 2147483647 w 5346"/>
              <a:gd name="T43" fmla="*/ 2147483647 h 1289"/>
              <a:gd name="T44" fmla="*/ 2147483647 w 5346"/>
              <a:gd name="T45" fmla="*/ 2147483647 h 1289"/>
              <a:gd name="T46" fmla="*/ 2147483647 w 5346"/>
              <a:gd name="T47" fmla="*/ 2147483647 h 1289"/>
              <a:gd name="T48" fmla="*/ 2147483647 w 5346"/>
              <a:gd name="T49" fmla="*/ 2147483647 h 1289"/>
              <a:gd name="T50" fmla="*/ 2147483647 w 5346"/>
              <a:gd name="T51" fmla="*/ 2147483647 h 1289"/>
              <a:gd name="T52" fmla="*/ 2147483647 w 5346"/>
              <a:gd name="T53" fmla="*/ 2147483647 h 1289"/>
              <a:gd name="T54" fmla="*/ 2147483647 w 5346"/>
              <a:gd name="T55" fmla="*/ 2147483647 h 1289"/>
              <a:gd name="T56" fmla="*/ 2147483647 w 5346"/>
              <a:gd name="T57" fmla="*/ 2147483647 h 1289"/>
              <a:gd name="T58" fmla="*/ 2147483647 w 5346"/>
              <a:gd name="T59" fmla="*/ 2147483647 h 1289"/>
              <a:gd name="T60" fmla="*/ 2147483647 w 5346"/>
              <a:gd name="T61" fmla="*/ 2147483647 h 1289"/>
              <a:gd name="T62" fmla="*/ 2147483647 w 5346"/>
              <a:gd name="T63" fmla="*/ 2147483647 h 1289"/>
              <a:gd name="T64" fmla="*/ 2147483647 w 5346"/>
              <a:gd name="T65" fmla="*/ 2147483647 h 1289"/>
              <a:gd name="T66" fmla="*/ 2147483647 w 5346"/>
              <a:gd name="T67" fmla="*/ 2147483647 h 1289"/>
              <a:gd name="T68" fmla="*/ 2147483647 w 5346"/>
              <a:gd name="T69" fmla="*/ 2147483647 h 1289"/>
              <a:gd name="T70" fmla="*/ 2147483647 w 5346"/>
              <a:gd name="T71" fmla="*/ 2147483647 h 1289"/>
              <a:gd name="T72" fmla="*/ 2147483647 w 5346"/>
              <a:gd name="T73" fmla="*/ 2147483647 h 1289"/>
              <a:gd name="T74" fmla="*/ 2147483647 w 5346"/>
              <a:gd name="T75" fmla="*/ 2147483647 h 1289"/>
              <a:gd name="T76" fmla="*/ 2147483647 w 5346"/>
              <a:gd name="T77" fmla="*/ 2147483647 h 1289"/>
              <a:gd name="T78" fmla="*/ 2147483647 w 5346"/>
              <a:gd name="T79" fmla="*/ 2147483647 h 1289"/>
              <a:gd name="T80" fmla="*/ 2147483647 w 5346"/>
              <a:gd name="T81" fmla="*/ 2147483647 h 1289"/>
              <a:gd name="T82" fmla="*/ 2147483647 w 5346"/>
              <a:gd name="T83" fmla="*/ 2147483647 h 1289"/>
              <a:gd name="T84" fmla="*/ 2147483647 w 5346"/>
              <a:gd name="T85" fmla="*/ 2147483647 h 12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46"/>
              <a:gd name="T130" fmla="*/ 0 h 1289"/>
              <a:gd name="T131" fmla="*/ 5346 w 5346"/>
              <a:gd name="T132" fmla="*/ 1289 h 12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46" h="1289" extrusionOk="0">
                <a:moveTo>
                  <a:pt x="32" y="586"/>
                </a:moveTo>
                <a:cubicBezTo>
                  <a:pt x="17" y="588"/>
                  <a:pt x="15" y="588"/>
                  <a:pt x="0" y="587"/>
                </a:cubicBezTo>
                <a:cubicBezTo>
                  <a:pt x="17" y="565"/>
                  <a:pt x="26" y="549"/>
                  <a:pt x="55" y="540"/>
                </a:cubicBezTo>
                <a:cubicBezTo>
                  <a:pt x="97" y="527"/>
                  <a:pt x="140" y="568"/>
                  <a:pt x="164" y="595"/>
                </a:cubicBezTo>
                <a:cubicBezTo>
                  <a:pt x="223" y="660"/>
                  <a:pt x="259" y="746"/>
                  <a:pt x="289" y="827"/>
                </a:cubicBezTo>
                <a:cubicBezTo>
                  <a:pt x="326" y="925"/>
                  <a:pt x="340" y="1033"/>
                  <a:pt x="386" y="1126"/>
                </a:cubicBezTo>
                <a:cubicBezTo>
                  <a:pt x="418" y="1107"/>
                  <a:pt x="427" y="1100"/>
                  <a:pt x="443" y="1050"/>
                </a:cubicBezTo>
                <a:cubicBezTo>
                  <a:pt x="465" y="980"/>
                  <a:pt x="479" y="906"/>
                  <a:pt x="491" y="834"/>
                </a:cubicBezTo>
                <a:cubicBezTo>
                  <a:pt x="498" y="791"/>
                  <a:pt x="505" y="753"/>
                  <a:pt x="520" y="716"/>
                </a:cubicBezTo>
                <a:cubicBezTo>
                  <a:pt x="544" y="748"/>
                  <a:pt x="560" y="777"/>
                  <a:pt x="574" y="817"/>
                </a:cubicBezTo>
                <a:cubicBezTo>
                  <a:pt x="598" y="883"/>
                  <a:pt x="623" y="951"/>
                  <a:pt x="641" y="1019"/>
                </a:cubicBezTo>
                <a:cubicBezTo>
                  <a:pt x="651" y="1058"/>
                  <a:pt x="659" y="1111"/>
                  <a:pt x="682" y="1146"/>
                </a:cubicBezTo>
                <a:cubicBezTo>
                  <a:pt x="685" y="1149"/>
                  <a:pt x="689" y="1151"/>
                  <a:pt x="692" y="1154"/>
                </a:cubicBezTo>
              </a:path>
              <a:path w="5346" h="1289" extrusionOk="0">
                <a:moveTo>
                  <a:pt x="867" y="878"/>
                </a:moveTo>
                <a:cubicBezTo>
                  <a:pt x="885" y="848"/>
                  <a:pt x="895" y="826"/>
                  <a:pt x="903" y="794"/>
                </a:cubicBezTo>
                <a:cubicBezTo>
                  <a:pt x="887" y="835"/>
                  <a:pt x="874" y="874"/>
                  <a:pt x="868" y="918"/>
                </a:cubicBezTo>
                <a:cubicBezTo>
                  <a:pt x="860" y="986"/>
                  <a:pt x="858" y="1064"/>
                  <a:pt x="889" y="1127"/>
                </a:cubicBezTo>
                <a:cubicBezTo>
                  <a:pt x="915" y="1181"/>
                  <a:pt x="967" y="1208"/>
                  <a:pt x="1026" y="1189"/>
                </a:cubicBezTo>
                <a:cubicBezTo>
                  <a:pt x="1115" y="1160"/>
                  <a:pt x="1182" y="1052"/>
                  <a:pt x="1174" y="961"/>
                </a:cubicBezTo>
                <a:cubicBezTo>
                  <a:pt x="1168" y="898"/>
                  <a:pt x="1124" y="843"/>
                  <a:pt x="1073" y="809"/>
                </a:cubicBezTo>
                <a:cubicBezTo>
                  <a:pt x="1033" y="782"/>
                  <a:pt x="981" y="767"/>
                  <a:pt x="935" y="760"/>
                </a:cubicBezTo>
                <a:cubicBezTo>
                  <a:pt x="917" y="757"/>
                  <a:pt x="909" y="757"/>
                  <a:pt x="925" y="745"/>
                </a:cubicBezTo>
              </a:path>
              <a:path w="5346" h="1289" extrusionOk="0">
                <a:moveTo>
                  <a:pt x="1230" y="272"/>
                </a:moveTo>
                <a:cubicBezTo>
                  <a:pt x="1218" y="246"/>
                  <a:pt x="1206" y="223"/>
                  <a:pt x="1193" y="198"/>
                </a:cubicBezTo>
                <a:cubicBezTo>
                  <a:pt x="1205" y="248"/>
                  <a:pt x="1221" y="300"/>
                  <a:pt x="1237" y="351"/>
                </a:cubicBezTo>
                <a:cubicBezTo>
                  <a:pt x="1286" y="510"/>
                  <a:pt x="1332" y="671"/>
                  <a:pt x="1382" y="830"/>
                </a:cubicBezTo>
                <a:cubicBezTo>
                  <a:pt x="1408" y="913"/>
                  <a:pt x="1427" y="1027"/>
                  <a:pt x="1482" y="1098"/>
                </a:cubicBezTo>
                <a:cubicBezTo>
                  <a:pt x="1489" y="1104"/>
                  <a:pt x="1497" y="1109"/>
                  <a:pt x="1504" y="1115"/>
                </a:cubicBezTo>
                <a:cubicBezTo>
                  <a:pt x="1549" y="1061"/>
                  <a:pt x="1569" y="1024"/>
                  <a:pt x="1589" y="949"/>
                </a:cubicBezTo>
                <a:cubicBezTo>
                  <a:pt x="1625" y="814"/>
                  <a:pt x="1639" y="678"/>
                  <a:pt x="1651" y="540"/>
                </a:cubicBezTo>
                <a:cubicBezTo>
                  <a:pt x="1664" y="392"/>
                  <a:pt x="1666" y="244"/>
                  <a:pt x="1667" y="95"/>
                </a:cubicBezTo>
                <a:cubicBezTo>
                  <a:pt x="1667" y="89"/>
                  <a:pt x="1661" y="-18"/>
                  <a:pt x="1697" y="0"/>
                </a:cubicBezTo>
                <a:cubicBezTo>
                  <a:pt x="1718" y="15"/>
                  <a:pt x="1727" y="23"/>
                  <a:pt x="1735" y="41"/>
                </a:cubicBezTo>
              </a:path>
              <a:path w="5346" h="1289" extrusionOk="0">
                <a:moveTo>
                  <a:pt x="2171" y="779"/>
                </a:moveTo>
                <a:cubicBezTo>
                  <a:pt x="2176" y="767"/>
                  <a:pt x="2191" y="747"/>
                  <a:pt x="2195" y="725"/>
                </a:cubicBezTo>
                <a:cubicBezTo>
                  <a:pt x="2202" y="685"/>
                  <a:pt x="2204" y="687"/>
                  <a:pt x="2224" y="662"/>
                </a:cubicBezTo>
                <a:cubicBezTo>
                  <a:pt x="2266" y="697"/>
                  <a:pt x="2293" y="727"/>
                  <a:pt x="2325" y="776"/>
                </a:cubicBezTo>
                <a:cubicBezTo>
                  <a:pt x="2380" y="860"/>
                  <a:pt x="2424" y="948"/>
                  <a:pt x="2471" y="1037"/>
                </a:cubicBezTo>
                <a:cubicBezTo>
                  <a:pt x="2487" y="1067"/>
                  <a:pt x="2490" y="1074"/>
                  <a:pt x="2502" y="1092"/>
                </a:cubicBezTo>
                <a:cubicBezTo>
                  <a:pt x="2488" y="1061"/>
                  <a:pt x="2478" y="1053"/>
                  <a:pt x="2452" y="1032"/>
                </a:cubicBezTo>
                <a:cubicBezTo>
                  <a:pt x="2394" y="985"/>
                  <a:pt x="2320" y="951"/>
                  <a:pt x="2245" y="944"/>
                </a:cubicBezTo>
                <a:cubicBezTo>
                  <a:pt x="2130" y="934"/>
                  <a:pt x="2015" y="997"/>
                  <a:pt x="2000" y="1118"/>
                </a:cubicBezTo>
                <a:cubicBezTo>
                  <a:pt x="1987" y="1223"/>
                  <a:pt x="2068" y="1299"/>
                  <a:pt x="2170" y="1288"/>
                </a:cubicBezTo>
                <a:cubicBezTo>
                  <a:pt x="2306" y="1274"/>
                  <a:pt x="2389" y="1165"/>
                  <a:pt x="2500" y="1102"/>
                </a:cubicBezTo>
                <a:cubicBezTo>
                  <a:pt x="2543" y="1077"/>
                  <a:pt x="2580" y="1078"/>
                  <a:pt x="2619" y="1107"/>
                </a:cubicBezTo>
                <a:cubicBezTo>
                  <a:pt x="2635" y="1119"/>
                  <a:pt x="2656" y="1140"/>
                  <a:pt x="2668" y="1149"/>
                </a:cubicBezTo>
                <a:cubicBezTo>
                  <a:pt x="2668" y="1118"/>
                  <a:pt x="2667" y="1086"/>
                  <a:pt x="2663" y="1054"/>
                </a:cubicBezTo>
                <a:cubicBezTo>
                  <a:pt x="2653" y="968"/>
                  <a:pt x="2601" y="810"/>
                  <a:pt x="2647" y="729"/>
                </a:cubicBezTo>
                <a:cubicBezTo>
                  <a:pt x="2666" y="696"/>
                  <a:pt x="2693" y="704"/>
                  <a:pt x="2725" y="700"/>
                </a:cubicBezTo>
                <a:cubicBezTo>
                  <a:pt x="2776" y="693"/>
                  <a:pt x="2828" y="699"/>
                  <a:pt x="2879" y="693"/>
                </a:cubicBezTo>
                <a:cubicBezTo>
                  <a:pt x="2934" y="686"/>
                  <a:pt x="2989" y="667"/>
                  <a:pt x="3043" y="660"/>
                </a:cubicBezTo>
                <a:cubicBezTo>
                  <a:pt x="3070" y="659"/>
                  <a:pt x="3075" y="659"/>
                  <a:pt x="3091" y="657"/>
                </a:cubicBezTo>
                <a:cubicBezTo>
                  <a:pt x="3085" y="685"/>
                  <a:pt x="3076" y="707"/>
                  <a:pt x="3047" y="741"/>
                </a:cubicBezTo>
                <a:cubicBezTo>
                  <a:pt x="3028" y="762"/>
                  <a:pt x="2985" y="802"/>
                  <a:pt x="3003" y="834"/>
                </a:cubicBezTo>
                <a:cubicBezTo>
                  <a:pt x="3029" y="880"/>
                  <a:pt x="3111" y="889"/>
                  <a:pt x="3152" y="915"/>
                </a:cubicBezTo>
                <a:cubicBezTo>
                  <a:pt x="3196" y="943"/>
                  <a:pt x="3228" y="980"/>
                  <a:pt x="3219" y="1035"/>
                </a:cubicBezTo>
                <a:cubicBezTo>
                  <a:pt x="3208" y="1104"/>
                  <a:pt x="3136" y="1163"/>
                  <a:pt x="3072" y="1177"/>
                </a:cubicBezTo>
                <a:cubicBezTo>
                  <a:pt x="3029" y="1187"/>
                  <a:pt x="3013" y="1174"/>
                  <a:pt x="2980" y="1153"/>
                </a:cubicBezTo>
              </a:path>
              <a:path w="5346" h="1289" extrusionOk="0">
                <a:moveTo>
                  <a:pt x="3855" y="250"/>
                </a:moveTo>
                <a:cubicBezTo>
                  <a:pt x="3828" y="209"/>
                  <a:pt x="3801" y="165"/>
                  <a:pt x="3758" y="139"/>
                </a:cubicBezTo>
                <a:cubicBezTo>
                  <a:pt x="3718" y="115"/>
                  <a:pt x="3672" y="131"/>
                  <a:pt x="3649" y="171"/>
                </a:cubicBezTo>
                <a:cubicBezTo>
                  <a:pt x="3600" y="256"/>
                  <a:pt x="3589" y="373"/>
                  <a:pt x="3581" y="468"/>
                </a:cubicBezTo>
                <a:cubicBezTo>
                  <a:pt x="3565" y="654"/>
                  <a:pt x="3570" y="846"/>
                  <a:pt x="3597" y="1031"/>
                </a:cubicBezTo>
                <a:cubicBezTo>
                  <a:pt x="3600" y="1050"/>
                  <a:pt x="3604" y="1147"/>
                  <a:pt x="3638" y="1151"/>
                </a:cubicBezTo>
                <a:cubicBezTo>
                  <a:pt x="3658" y="1153"/>
                  <a:pt x="3677" y="1115"/>
                  <a:pt x="3685" y="1105"/>
                </a:cubicBezTo>
              </a:path>
              <a:path w="5346" h="1289" extrusionOk="0">
                <a:moveTo>
                  <a:pt x="4182" y="511"/>
                </a:moveTo>
                <a:cubicBezTo>
                  <a:pt x="4216" y="521"/>
                  <a:pt x="4229" y="545"/>
                  <a:pt x="4234" y="583"/>
                </a:cubicBezTo>
                <a:cubicBezTo>
                  <a:pt x="4243" y="652"/>
                  <a:pt x="4238" y="727"/>
                  <a:pt x="4238" y="796"/>
                </a:cubicBezTo>
                <a:cubicBezTo>
                  <a:pt x="4237" y="876"/>
                  <a:pt x="4242" y="960"/>
                  <a:pt x="4237" y="1040"/>
                </a:cubicBezTo>
                <a:cubicBezTo>
                  <a:pt x="4236" y="1059"/>
                  <a:pt x="4233" y="1032"/>
                  <a:pt x="4231" y="1013"/>
                </a:cubicBezTo>
              </a:path>
              <a:path w="5346" h="1289" extrusionOk="0">
                <a:moveTo>
                  <a:pt x="4021" y="558"/>
                </a:moveTo>
                <a:cubicBezTo>
                  <a:pt x="4007" y="535"/>
                  <a:pt x="4002" y="530"/>
                  <a:pt x="4002" y="513"/>
                </a:cubicBezTo>
                <a:cubicBezTo>
                  <a:pt x="4038" y="491"/>
                  <a:pt x="4086" y="491"/>
                  <a:pt x="4130" y="486"/>
                </a:cubicBezTo>
                <a:cubicBezTo>
                  <a:pt x="4206" y="477"/>
                  <a:pt x="4281" y="463"/>
                  <a:pt x="4356" y="451"/>
                </a:cubicBezTo>
                <a:cubicBezTo>
                  <a:pt x="4419" y="441"/>
                  <a:pt x="4476" y="432"/>
                  <a:pt x="4535" y="404"/>
                </a:cubicBezTo>
                <a:cubicBezTo>
                  <a:pt x="4545" y="398"/>
                  <a:pt x="4556" y="393"/>
                  <a:pt x="4566" y="387"/>
                </a:cubicBezTo>
              </a:path>
              <a:path w="5346" h="1289" extrusionOk="0">
                <a:moveTo>
                  <a:pt x="4801" y="108"/>
                </a:moveTo>
                <a:cubicBezTo>
                  <a:pt x="4790" y="97"/>
                  <a:pt x="4787" y="93"/>
                  <a:pt x="4787" y="82"/>
                </a:cubicBezTo>
                <a:cubicBezTo>
                  <a:pt x="4816" y="114"/>
                  <a:pt x="4842" y="143"/>
                  <a:pt x="4862" y="182"/>
                </a:cubicBezTo>
                <a:cubicBezTo>
                  <a:pt x="4914" y="282"/>
                  <a:pt x="4938" y="397"/>
                  <a:pt x="4953" y="508"/>
                </a:cubicBezTo>
                <a:cubicBezTo>
                  <a:pt x="4979" y="701"/>
                  <a:pt x="4967" y="905"/>
                  <a:pt x="4916" y="1093"/>
                </a:cubicBezTo>
                <a:cubicBezTo>
                  <a:pt x="4908" y="1117"/>
                  <a:pt x="4908" y="1123"/>
                  <a:pt x="4898" y="1135"/>
                </a:cubicBezTo>
                <a:cubicBezTo>
                  <a:pt x="4899" y="1103"/>
                  <a:pt x="4900" y="1085"/>
                  <a:pt x="4927" y="1051"/>
                </a:cubicBezTo>
                <a:cubicBezTo>
                  <a:pt x="4936" y="1041"/>
                  <a:pt x="4946" y="1031"/>
                  <a:pt x="4955" y="1021"/>
                </a:cubicBezTo>
              </a:path>
              <a:path w="5346" h="1289" extrusionOk="0">
                <a:moveTo>
                  <a:pt x="5271" y="952"/>
                </a:moveTo>
                <a:cubicBezTo>
                  <a:pt x="5292" y="962"/>
                  <a:pt x="5339" y="1001"/>
                  <a:pt x="5342" y="987"/>
                </a:cubicBezTo>
                <a:cubicBezTo>
                  <a:pt x="5343" y="976"/>
                  <a:pt x="5344" y="966"/>
                  <a:pt x="5345" y="955"/>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584" name="Ink 37"/>
          <p:cNvSpPr>
            <a:spLocks noRot="1" noChangeAspect="1" noEditPoints="1" noChangeArrowheads="1" noChangeShapeType="1" noTextEdit="1"/>
          </p:cNvSpPr>
          <p:nvPr/>
        </p:nvSpPr>
        <p:spPr bwMode="auto">
          <a:xfrm>
            <a:off x="1423988" y="5353050"/>
            <a:ext cx="3173412" cy="471488"/>
          </a:xfrm>
          <a:custGeom>
            <a:avLst/>
            <a:gdLst>
              <a:gd name="T0" fmla="*/ 2147483647 w 8817"/>
              <a:gd name="T1" fmla="*/ 2147483647 h 1309"/>
              <a:gd name="T2" fmla="*/ 2147483647 w 8817"/>
              <a:gd name="T3" fmla="*/ 2147483647 h 1309"/>
              <a:gd name="T4" fmla="*/ 2147483647 w 8817"/>
              <a:gd name="T5" fmla="*/ 2147483647 h 1309"/>
              <a:gd name="T6" fmla="*/ 2147483647 w 8817"/>
              <a:gd name="T7" fmla="*/ 2147483647 h 1309"/>
              <a:gd name="T8" fmla="*/ 2147483647 w 8817"/>
              <a:gd name="T9" fmla="*/ 2147483647 h 1309"/>
              <a:gd name="T10" fmla="*/ 2147483647 w 8817"/>
              <a:gd name="T11" fmla="*/ 2147483647 h 1309"/>
              <a:gd name="T12" fmla="*/ 2147483647 w 8817"/>
              <a:gd name="T13" fmla="*/ 2147483647 h 1309"/>
              <a:gd name="T14" fmla="*/ 2147483647 w 8817"/>
              <a:gd name="T15" fmla="*/ 2147483647 h 1309"/>
              <a:gd name="T16" fmla="*/ 2147483647 w 8817"/>
              <a:gd name="T17" fmla="*/ 2147483647 h 1309"/>
              <a:gd name="T18" fmla="*/ 2147483647 w 8817"/>
              <a:gd name="T19" fmla="*/ 2147483647 h 1309"/>
              <a:gd name="T20" fmla="*/ 2147483647 w 8817"/>
              <a:gd name="T21" fmla="*/ 2147483647 h 1309"/>
              <a:gd name="T22" fmla="*/ 2147483647 w 8817"/>
              <a:gd name="T23" fmla="*/ 2147483647 h 1309"/>
              <a:gd name="T24" fmla="*/ 2147483647 w 8817"/>
              <a:gd name="T25" fmla="*/ 2147483647 h 1309"/>
              <a:gd name="T26" fmla="*/ 2147483647 w 8817"/>
              <a:gd name="T27" fmla="*/ 2147483647 h 1309"/>
              <a:gd name="T28" fmla="*/ 2147483647 w 8817"/>
              <a:gd name="T29" fmla="*/ 2147483647 h 1309"/>
              <a:gd name="T30" fmla="*/ 2147483647 w 8817"/>
              <a:gd name="T31" fmla="*/ 2147483647 h 1309"/>
              <a:gd name="T32" fmla="*/ 2147483647 w 8817"/>
              <a:gd name="T33" fmla="*/ 2147483647 h 1309"/>
              <a:gd name="T34" fmla="*/ 2147483647 w 8817"/>
              <a:gd name="T35" fmla="*/ 2147483647 h 1309"/>
              <a:gd name="T36" fmla="*/ 2147483647 w 8817"/>
              <a:gd name="T37" fmla="*/ 2147483647 h 1309"/>
              <a:gd name="T38" fmla="*/ 2147483647 w 8817"/>
              <a:gd name="T39" fmla="*/ 2147483647 h 1309"/>
              <a:gd name="T40" fmla="*/ 2147483647 w 8817"/>
              <a:gd name="T41" fmla="*/ 2147483647 h 1309"/>
              <a:gd name="T42" fmla="*/ 2147483647 w 8817"/>
              <a:gd name="T43" fmla="*/ 2147483647 h 1309"/>
              <a:gd name="T44" fmla="*/ 2147483647 w 8817"/>
              <a:gd name="T45" fmla="*/ 2147483647 h 1309"/>
              <a:gd name="T46" fmla="*/ 2147483647 w 8817"/>
              <a:gd name="T47" fmla="*/ 2147483647 h 1309"/>
              <a:gd name="T48" fmla="*/ 2147483647 w 8817"/>
              <a:gd name="T49" fmla="*/ 2147483647 h 1309"/>
              <a:gd name="T50" fmla="*/ 2147483647 w 8817"/>
              <a:gd name="T51" fmla="*/ 2147483647 h 1309"/>
              <a:gd name="T52" fmla="*/ 2147483647 w 8817"/>
              <a:gd name="T53" fmla="*/ 2147483647 h 1309"/>
              <a:gd name="T54" fmla="*/ 2147483647 w 8817"/>
              <a:gd name="T55" fmla="*/ 2147483647 h 1309"/>
              <a:gd name="T56" fmla="*/ 2147483647 w 8817"/>
              <a:gd name="T57" fmla="*/ 2147483647 h 1309"/>
              <a:gd name="T58" fmla="*/ 2147483647 w 8817"/>
              <a:gd name="T59" fmla="*/ 2147483647 h 1309"/>
              <a:gd name="T60" fmla="*/ 2147483647 w 8817"/>
              <a:gd name="T61" fmla="*/ 2147483647 h 1309"/>
              <a:gd name="T62" fmla="*/ 2147483647 w 8817"/>
              <a:gd name="T63" fmla="*/ 2147483647 h 1309"/>
              <a:gd name="T64" fmla="*/ 2147483647 w 8817"/>
              <a:gd name="T65" fmla="*/ 2147483647 h 1309"/>
              <a:gd name="T66" fmla="*/ 2147483647 w 8817"/>
              <a:gd name="T67" fmla="*/ 2147483647 h 1309"/>
              <a:gd name="T68" fmla="*/ 2147483647 w 8817"/>
              <a:gd name="T69" fmla="*/ 2147483647 h 1309"/>
              <a:gd name="T70" fmla="*/ 2147483647 w 8817"/>
              <a:gd name="T71" fmla="*/ 2147483647 h 1309"/>
              <a:gd name="T72" fmla="*/ 2147483647 w 8817"/>
              <a:gd name="T73" fmla="*/ 2147483647 h 1309"/>
              <a:gd name="T74" fmla="*/ 2147483647 w 8817"/>
              <a:gd name="T75" fmla="*/ 2147483647 h 1309"/>
              <a:gd name="T76" fmla="*/ 2147483647 w 8817"/>
              <a:gd name="T77" fmla="*/ 2147483647 h 1309"/>
              <a:gd name="T78" fmla="*/ 2147483647 w 8817"/>
              <a:gd name="T79" fmla="*/ 2147483647 h 1309"/>
              <a:gd name="T80" fmla="*/ 2147483647 w 8817"/>
              <a:gd name="T81" fmla="*/ 2147483647 h 1309"/>
              <a:gd name="T82" fmla="*/ 2147483647 w 8817"/>
              <a:gd name="T83" fmla="*/ 2147483647 h 1309"/>
              <a:gd name="T84" fmla="*/ 2147483647 w 8817"/>
              <a:gd name="T85" fmla="*/ 2147483647 h 1309"/>
              <a:gd name="T86" fmla="*/ 2147483647 w 8817"/>
              <a:gd name="T87" fmla="*/ 2147483647 h 1309"/>
              <a:gd name="T88" fmla="*/ 2147483647 w 8817"/>
              <a:gd name="T89" fmla="*/ 2147483647 h 1309"/>
              <a:gd name="T90" fmla="*/ 2147483647 w 8817"/>
              <a:gd name="T91" fmla="*/ 2147483647 h 1309"/>
              <a:gd name="T92" fmla="*/ 2147483647 w 8817"/>
              <a:gd name="T93" fmla="*/ 2147483647 h 1309"/>
              <a:gd name="T94" fmla="*/ 2147483647 w 8817"/>
              <a:gd name="T95" fmla="*/ 2147483647 h 1309"/>
              <a:gd name="T96" fmla="*/ 2147483647 w 8817"/>
              <a:gd name="T97" fmla="*/ 2147483647 h 13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817"/>
              <a:gd name="T148" fmla="*/ 0 h 1309"/>
              <a:gd name="T149" fmla="*/ 8817 w 8817"/>
              <a:gd name="T150" fmla="*/ 1309 h 13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817" h="1309" extrusionOk="0">
                <a:moveTo>
                  <a:pt x="412" y="197"/>
                </a:moveTo>
                <a:cubicBezTo>
                  <a:pt x="391" y="175"/>
                  <a:pt x="381" y="166"/>
                  <a:pt x="339" y="165"/>
                </a:cubicBezTo>
                <a:cubicBezTo>
                  <a:pt x="279" y="163"/>
                  <a:pt x="217" y="168"/>
                  <a:pt x="157" y="172"/>
                </a:cubicBezTo>
                <a:cubicBezTo>
                  <a:pt x="124" y="174"/>
                  <a:pt x="55" y="165"/>
                  <a:pt x="24" y="178"/>
                </a:cubicBezTo>
                <a:cubicBezTo>
                  <a:pt x="-11" y="193"/>
                  <a:pt x="2" y="224"/>
                  <a:pt x="3" y="262"/>
                </a:cubicBezTo>
                <a:cubicBezTo>
                  <a:pt x="8" y="458"/>
                  <a:pt x="-2" y="655"/>
                  <a:pt x="4" y="851"/>
                </a:cubicBezTo>
                <a:cubicBezTo>
                  <a:pt x="6" y="921"/>
                  <a:pt x="6" y="1011"/>
                  <a:pt x="51" y="1070"/>
                </a:cubicBezTo>
                <a:cubicBezTo>
                  <a:pt x="81" y="1109"/>
                  <a:pt x="136" y="1106"/>
                  <a:pt x="180" y="1102"/>
                </a:cubicBezTo>
                <a:cubicBezTo>
                  <a:pt x="235" y="1097"/>
                  <a:pt x="288" y="1083"/>
                  <a:pt x="341" y="1068"/>
                </a:cubicBezTo>
                <a:cubicBezTo>
                  <a:pt x="374" y="1059"/>
                  <a:pt x="400" y="1044"/>
                  <a:pt x="429" y="1028"/>
                </a:cubicBezTo>
              </a:path>
              <a:path w="8817" h="1309" extrusionOk="0">
                <a:moveTo>
                  <a:pt x="549" y="839"/>
                </a:moveTo>
                <a:cubicBezTo>
                  <a:pt x="581" y="850"/>
                  <a:pt x="613" y="843"/>
                  <a:pt x="650" y="844"/>
                </a:cubicBezTo>
                <a:cubicBezTo>
                  <a:pt x="714" y="846"/>
                  <a:pt x="779" y="849"/>
                  <a:pt x="843" y="851"/>
                </a:cubicBezTo>
                <a:cubicBezTo>
                  <a:pt x="902" y="853"/>
                  <a:pt x="964" y="855"/>
                  <a:pt x="1022" y="840"/>
                </a:cubicBezTo>
                <a:cubicBezTo>
                  <a:pt x="1059" y="830"/>
                  <a:pt x="1087" y="812"/>
                  <a:pt x="1119" y="792"/>
                </a:cubicBezTo>
              </a:path>
              <a:path w="8817" h="1309" extrusionOk="0">
                <a:moveTo>
                  <a:pt x="1289" y="813"/>
                </a:moveTo>
                <a:cubicBezTo>
                  <a:pt x="1319" y="820"/>
                  <a:pt x="1331" y="832"/>
                  <a:pt x="1346" y="860"/>
                </a:cubicBezTo>
                <a:cubicBezTo>
                  <a:pt x="1376" y="915"/>
                  <a:pt x="1381" y="976"/>
                  <a:pt x="1379" y="1038"/>
                </a:cubicBezTo>
                <a:cubicBezTo>
                  <a:pt x="1377" y="1117"/>
                  <a:pt x="1367" y="1194"/>
                  <a:pt x="1349" y="1271"/>
                </a:cubicBezTo>
                <a:cubicBezTo>
                  <a:pt x="1346" y="1283"/>
                  <a:pt x="1342" y="1296"/>
                  <a:pt x="1339" y="1308"/>
                </a:cubicBezTo>
              </a:path>
              <a:path w="8817" h="1309" extrusionOk="0">
                <a:moveTo>
                  <a:pt x="1709" y="350"/>
                </a:moveTo>
                <a:cubicBezTo>
                  <a:pt x="1743" y="343"/>
                  <a:pt x="1722" y="382"/>
                  <a:pt x="1714" y="411"/>
                </a:cubicBezTo>
                <a:cubicBezTo>
                  <a:pt x="1696" y="476"/>
                  <a:pt x="1677" y="540"/>
                  <a:pt x="1664" y="606"/>
                </a:cubicBezTo>
                <a:cubicBezTo>
                  <a:pt x="1653" y="662"/>
                  <a:pt x="1637" y="733"/>
                  <a:pt x="1661" y="788"/>
                </a:cubicBezTo>
                <a:cubicBezTo>
                  <a:pt x="1680" y="832"/>
                  <a:pt x="1724" y="841"/>
                  <a:pt x="1767" y="843"/>
                </a:cubicBezTo>
                <a:cubicBezTo>
                  <a:pt x="1807" y="844"/>
                  <a:pt x="1867" y="839"/>
                  <a:pt x="1903" y="822"/>
                </a:cubicBezTo>
                <a:cubicBezTo>
                  <a:pt x="1935" y="807"/>
                  <a:pt x="1968" y="780"/>
                  <a:pt x="1999" y="761"/>
                </a:cubicBezTo>
              </a:path>
              <a:path w="8817" h="1309" extrusionOk="0">
                <a:moveTo>
                  <a:pt x="2237" y="789"/>
                </a:moveTo>
                <a:cubicBezTo>
                  <a:pt x="2250" y="856"/>
                  <a:pt x="2252" y="912"/>
                  <a:pt x="2242" y="980"/>
                </a:cubicBezTo>
                <a:cubicBezTo>
                  <a:pt x="2232" y="1051"/>
                  <a:pt x="2212" y="1117"/>
                  <a:pt x="2191" y="1186"/>
                </a:cubicBezTo>
                <a:cubicBezTo>
                  <a:pt x="2183" y="1213"/>
                  <a:pt x="2175" y="1238"/>
                  <a:pt x="2170" y="1265"/>
                </a:cubicBezTo>
              </a:path>
              <a:path w="8817" h="1309" extrusionOk="0">
                <a:moveTo>
                  <a:pt x="2447" y="360"/>
                </a:moveTo>
                <a:cubicBezTo>
                  <a:pt x="2486" y="377"/>
                  <a:pt x="2495" y="402"/>
                  <a:pt x="2508" y="443"/>
                </a:cubicBezTo>
                <a:cubicBezTo>
                  <a:pt x="2531" y="515"/>
                  <a:pt x="2543" y="589"/>
                  <a:pt x="2549" y="664"/>
                </a:cubicBezTo>
                <a:cubicBezTo>
                  <a:pt x="2553" y="722"/>
                  <a:pt x="2561" y="788"/>
                  <a:pt x="2551" y="846"/>
                </a:cubicBezTo>
                <a:cubicBezTo>
                  <a:pt x="2549" y="851"/>
                  <a:pt x="2547" y="856"/>
                  <a:pt x="2545" y="861"/>
                </a:cubicBezTo>
                <a:cubicBezTo>
                  <a:pt x="2511" y="848"/>
                  <a:pt x="2506" y="810"/>
                  <a:pt x="2497" y="773"/>
                </a:cubicBezTo>
                <a:cubicBezTo>
                  <a:pt x="2479" y="699"/>
                  <a:pt x="2466" y="620"/>
                  <a:pt x="2472" y="544"/>
                </a:cubicBezTo>
                <a:cubicBezTo>
                  <a:pt x="2478" y="467"/>
                  <a:pt x="2498" y="380"/>
                  <a:pt x="2545" y="317"/>
                </a:cubicBezTo>
                <a:cubicBezTo>
                  <a:pt x="2574" y="277"/>
                  <a:pt x="2628" y="237"/>
                  <a:pt x="2680" y="253"/>
                </a:cubicBezTo>
                <a:cubicBezTo>
                  <a:pt x="2730" y="268"/>
                  <a:pt x="2740" y="327"/>
                  <a:pt x="2745" y="371"/>
                </a:cubicBezTo>
                <a:cubicBezTo>
                  <a:pt x="2753" y="448"/>
                  <a:pt x="2732" y="529"/>
                  <a:pt x="2751" y="604"/>
                </a:cubicBezTo>
                <a:cubicBezTo>
                  <a:pt x="2760" y="640"/>
                  <a:pt x="2795" y="684"/>
                  <a:pt x="2838" y="682"/>
                </a:cubicBezTo>
                <a:cubicBezTo>
                  <a:pt x="2869" y="681"/>
                  <a:pt x="2901" y="661"/>
                  <a:pt x="2924" y="641"/>
                </a:cubicBezTo>
                <a:cubicBezTo>
                  <a:pt x="2932" y="633"/>
                  <a:pt x="2941" y="625"/>
                  <a:pt x="2949" y="617"/>
                </a:cubicBezTo>
              </a:path>
              <a:path w="8817" h="1309" extrusionOk="0">
                <a:moveTo>
                  <a:pt x="3029" y="226"/>
                </a:moveTo>
                <a:cubicBezTo>
                  <a:pt x="3032" y="205"/>
                  <a:pt x="3032" y="193"/>
                  <a:pt x="3045" y="177"/>
                </a:cubicBezTo>
                <a:cubicBezTo>
                  <a:pt x="3062" y="156"/>
                  <a:pt x="3083" y="153"/>
                  <a:pt x="3110" y="159"/>
                </a:cubicBezTo>
                <a:cubicBezTo>
                  <a:pt x="3158" y="170"/>
                  <a:pt x="3197" y="201"/>
                  <a:pt x="3233" y="232"/>
                </a:cubicBezTo>
                <a:cubicBezTo>
                  <a:pt x="3281" y="274"/>
                  <a:pt x="3320" y="322"/>
                  <a:pt x="3361" y="371"/>
                </a:cubicBezTo>
                <a:cubicBezTo>
                  <a:pt x="3394" y="411"/>
                  <a:pt x="3430" y="450"/>
                  <a:pt x="3461" y="492"/>
                </a:cubicBezTo>
                <a:cubicBezTo>
                  <a:pt x="3485" y="525"/>
                  <a:pt x="3504" y="559"/>
                  <a:pt x="3503" y="601"/>
                </a:cubicBezTo>
                <a:cubicBezTo>
                  <a:pt x="3502" y="674"/>
                  <a:pt x="3439" y="730"/>
                  <a:pt x="3381" y="763"/>
                </a:cubicBezTo>
                <a:cubicBezTo>
                  <a:pt x="3342" y="785"/>
                  <a:pt x="3303" y="793"/>
                  <a:pt x="3259" y="794"/>
                </a:cubicBezTo>
                <a:cubicBezTo>
                  <a:pt x="3234" y="795"/>
                  <a:pt x="3212" y="784"/>
                  <a:pt x="3211" y="757"/>
                </a:cubicBezTo>
                <a:cubicBezTo>
                  <a:pt x="3220" y="739"/>
                  <a:pt x="3223" y="732"/>
                  <a:pt x="3232" y="721"/>
                </a:cubicBezTo>
              </a:path>
              <a:path w="8817" h="1309" extrusionOk="0">
                <a:moveTo>
                  <a:pt x="3849" y="74"/>
                </a:moveTo>
                <a:cubicBezTo>
                  <a:pt x="3831" y="49"/>
                  <a:pt x="3812" y="24"/>
                  <a:pt x="3792" y="0"/>
                </a:cubicBezTo>
                <a:cubicBezTo>
                  <a:pt x="3825" y="13"/>
                  <a:pt x="3849" y="25"/>
                  <a:pt x="3877" y="52"/>
                </a:cubicBezTo>
                <a:cubicBezTo>
                  <a:pt x="3981" y="152"/>
                  <a:pt x="4025" y="284"/>
                  <a:pt x="4028" y="426"/>
                </a:cubicBezTo>
                <a:cubicBezTo>
                  <a:pt x="4030" y="543"/>
                  <a:pt x="4003" y="658"/>
                  <a:pt x="3969" y="769"/>
                </a:cubicBezTo>
                <a:cubicBezTo>
                  <a:pt x="3947" y="842"/>
                  <a:pt x="3919" y="913"/>
                  <a:pt x="3886" y="981"/>
                </a:cubicBezTo>
                <a:cubicBezTo>
                  <a:pt x="3878" y="999"/>
                  <a:pt x="3877" y="1006"/>
                  <a:pt x="3863" y="997"/>
                </a:cubicBezTo>
                <a:cubicBezTo>
                  <a:pt x="3863" y="969"/>
                  <a:pt x="3863" y="947"/>
                  <a:pt x="3867" y="917"/>
                </a:cubicBezTo>
              </a:path>
              <a:path w="8817" h="1309" extrusionOk="0">
                <a:moveTo>
                  <a:pt x="4270" y="321"/>
                </a:moveTo>
                <a:cubicBezTo>
                  <a:pt x="4300" y="323"/>
                  <a:pt x="4293" y="322"/>
                  <a:pt x="4296" y="351"/>
                </a:cubicBezTo>
                <a:cubicBezTo>
                  <a:pt x="4297" y="355"/>
                  <a:pt x="4298" y="359"/>
                  <a:pt x="4299" y="363"/>
                </a:cubicBezTo>
              </a:path>
              <a:path w="8817" h="1309" extrusionOk="0">
                <a:moveTo>
                  <a:pt x="4356" y="609"/>
                </a:moveTo>
                <a:cubicBezTo>
                  <a:pt x="4357" y="628"/>
                  <a:pt x="4359" y="647"/>
                  <a:pt x="4359" y="666"/>
                </a:cubicBezTo>
                <a:cubicBezTo>
                  <a:pt x="4340" y="665"/>
                  <a:pt x="4332" y="657"/>
                  <a:pt x="4326" y="636"/>
                </a:cubicBezTo>
                <a:cubicBezTo>
                  <a:pt x="4322" y="619"/>
                  <a:pt x="4321" y="614"/>
                  <a:pt x="4324" y="603"/>
                </a:cubicBezTo>
              </a:path>
              <a:path w="8817" h="1309" extrusionOk="0">
                <a:moveTo>
                  <a:pt x="4894" y="554"/>
                </a:moveTo>
                <a:cubicBezTo>
                  <a:pt x="4915" y="507"/>
                  <a:pt x="4931" y="478"/>
                  <a:pt x="4971" y="446"/>
                </a:cubicBezTo>
                <a:cubicBezTo>
                  <a:pt x="5010" y="416"/>
                  <a:pt x="5045" y="417"/>
                  <a:pt x="5082" y="453"/>
                </a:cubicBezTo>
                <a:cubicBezTo>
                  <a:pt x="5134" y="503"/>
                  <a:pt x="5157" y="584"/>
                  <a:pt x="5179" y="651"/>
                </a:cubicBezTo>
                <a:cubicBezTo>
                  <a:pt x="5204" y="728"/>
                  <a:pt x="5215" y="811"/>
                  <a:pt x="5245" y="885"/>
                </a:cubicBezTo>
                <a:cubicBezTo>
                  <a:pt x="5269" y="862"/>
                  <a:pt x="5284" y="842"/>
                  <a:pt x="5300" y="809"/>
                </a:cubicBezTo>
                <a:cubicBezTo>
                  <a:pt x="5322" y="763"/>
                  <a:pt x="5343" y="715"/>
                  <a:pt x="5365" y="669"/>
                </a:cubicBezTo>
                <a:cubicBezTo>
                  <a:pt x="5374" y="650"/>
                  <a:pt x="5375" y="645"/>
                  <a:pt x="5387" y="638"/>
                </a:cubicBezTo>
                <a:cubicBezTo>
                  <a:pt x="5411" y="672"/>
                  <a:pt x="5414" y="702"/>
                  <a:pt x="5420" y="744"/>
                </a:cubicBezTo>
                <a:cubicBezTo>
                  <a:pt x="5424" y="772"/>
                  <a:pt x="5433" y="834"/>
                  <a:pt x="5462" y="850"/>
                </a:cubicBezTo>
                <a:cubicBezTo>
                  <a:pt x="5490" y="865"/>
                  <a:pt x="5525" y="843"/>
                  <a:pt x="5545" y="825"/>
                </a:cubicBezTo>
                <a:cubicBezTo>
                  <a:pt x="5577" y="797"/>
                  <a:pt x="5600" y="759"/>
                  <a:pt x="5624" y="726"/>
                </a:cubicBezTo>
                <a:cubicBezTo>
                  <a:pt x="5637" y="716"/>
                  <a:pt x="5641" y="715"/>
                  <a:pt x="5642" y="704"/>
                </a:cubicBezTo>
                <a:cubicBezTo>
                  <a:pt x="5642" y="728"/>
                  <a:pt x="5639" y="759"/>
                  <a:pt x="5637" y="787"/>
                </a:cubicBezTo>
                <a:cubicBezTo>
                  <a:pt x="5635" y="829"/>
                  <a:pt x="5632" y="884"/>
                  <a:pt x="5657" y="920"/>
                </a:cubicBezTo>
                <a:cubicBezTo>
                  <a:pt x="5684" y="959"/>
                  <a:pt x="5733" y="933"/>
                  <a:pt x="5762" y="913"/>
                </a:cubicBezTo>
                <a:cubicBezTo>
                  <a:pt x="5806" y="884"/>
                  <a:pt x="5838" y="836"/>
                  <a:pt x="5849" y="784"/>
                </a:cubicBezTo>
                <a:cubicBezTo>
                  <a:pt x="5860" y="732"/>
                  <a:pt x="5832" y="694"/>
                  <a:pt x="5796" y="661"/>
                </a:cubicBezTo>
                <a:cubicBezTo>
                  <a:pt x="5759" y="627"/>
                  <a:pt x="5723" y="612"/>
                  <a:pt x="5677" y="597"/>
                </a:cubicBezTo>
              </a:path>
              <a:path w="8817" h="1309" extrusionOk="0">
                <a:moveTo>
                  <a:pt x="5767" y="267"/>
                </a:moveTo>
                <a:cubicBezTo>
                  <a:pt x="5761" y="249"/>
                  <a:pt x="5759" y="246"/>
                  <a:pt x="5760" y="234"/>
                </a:cubicBezTo>
                <a:cubicBezTo>
                  <a:pt x="5808" y="266"/>
                  <a:pt x="5826" y="308"/>
                  <a:pt x="5850" y="362"/>
                </a:cubicBezTo>
                <a:cubicBezTo>
                  <a:pt x="5919" y="514"/>
                  <a:pt x="5953" y="680"/>
                  <a:pt x="6024" y="831"/>
                </a:cubicBezTo>
                <a:cubicBezTo>
                  <a:pt x="6047" y="880"/>
                  <a:pt x="6047" y="856"/>
                  <a:pt x="6078" y="869"/>
                </a:cubicBezTo>
                <a:cubicBezTo>
                  <a:pt x="6123" y="815"/>
                  <a:pt x="6154" y="757"/>
                  <a:pt x="6180" y="691"/>
                </a:cubicBezTo>
                <a:cubicBezTo>
                  <a:pt x="6222" y="583"/>
                  <a:pt x="6251" y="467"/>
                  <a:pt x="6275" y="353"/>
                </a:cubicBezTo>
                <a:cubicBezTo>
                  <a:pt x="6293" y="266"/>
                  <a:pt x="6307" y="177"/>
                  <a:pt x="6317" y="89"/>
                </a:cubicBezTo>
                <a:cubicBezTo>
                  <a:pt x="6320" y="57"/>
                  <a:pt x="6321" y="29"/>
                  <a:pt x="6353" y="44"/>
                </a:cubicBezTo>
                <a:cubicBezTo>
                  <a:pt x="6365" y="66"/>
                  <a:pt x="6370" y="75"/>
                  <a:pt x="6373" y="93"/>
                </a:cubicBezTo>
              </a:path>
              <a:path w="8817" h="1309" extrusionOk="0">
                <a:moveTo>
                  <a:pt x="6497" y="473"/>
                </a:moveTo>
                <a:cubicBezTo>
                  <a:pt x="6520" y="494"/>
                  <a:pt x="6535" y="501"/>
                  <a:pt x="6564" y="511"/>
                </a:cubicBezTo>
                <a:cubicBezTo>
                  <a:pt x="6598" y="523"/>
                  <a:pt x="6631" y="531"/>
                  <a:pt x="6662" y="549"/>
                </a:cubicBezTo>
                <a:cubicBezTo>
                  <a:pt x="6687" y="563"/>
                  <a:pt x="6711" y="580"/>
                  <a:pt x="6734" y="598"/>
                </a:cubicBezTo>
                <a:cubicBezTo>
                  <a:pt x="6738" y="601"/>
                  <a:pt x="6741" y="605"/>
                  <a:pt x="6745" y="608"/>
                </a:cubicBezTo>
                <a:cubicBezTo>
                  <a:pt x="6667" y="602"/>
                  <a:pt x="6598" y="618"/>
                  <a:pt x="6536" y="669"/>
                </a:cubicBezTo>
                <a:cubicBezTo>
                  <a:pt x="6498" y="700"/>
                  <a:pt x="6457" y="755"/>
                  <a:pt x="6481" y="806"/>
                </a:cubicBezTo>
                <a:cubicBezTo>
                  <a:pt x="6499" y="844"/>
                  <a:pt x="6554" y="827"/>
                  <a:pt x="6582" y="816"/>
                </a:cubicBezTo>
                <a:cubicBezTo>
                  <a:pt x="6635" y="795"/>
                  <a:pt x="6682" y="754"/>
                  <a:pt x="6728" y="721"/>
                </a:cubicBezTo>
                <a:cubicBezTo>
                  <a:pt x="6753" y="703"/>
                  <a:pt x="6789" y="667"/>
                  <a:pt x="6823" y="682"/>
                </a:cubicBezTo>
                <a:cubicBezTo>
                  <a:pt x="6847" y="693"/>
                  <a:pt x="6850" y="734"/>
                  <a:pt x="6856" y="756"/>
                </a:cubicBezTo>
                <a:cubicBezTo>
                  <a:pt x="6866" y="715"/>
                  <a:pt x="6870" y="674"/>
                  <a:pt x="6878" y="633"/>
                </a:cubicBezTo>
                <a:cubicBezTo>
                  <a:pt x="6888" y="583"/>
                  <a:pt x="6901" y="518"/>
                  <a:pt x="6930" y="475"/>
                </a:cubicBezTo>
                <a:cubicBezTo>
                  <a:pt x="6942" y="457"/>
                  <a:pt x="6960" y="446"/>
                  <a:pt x="6981" y="445"/>
                </a:cubicBezTo>
                <a:cubicBezTo>
                  <a:pt x="7009" y="444"/>
                  <a:pt x="7042" y="452"/>
                  <a:pt x="7071" y="453"/>
                </a:cubicBezTo>
                <a:cubicBezTo>
                  <a:pt x="7108" y="454"/>
                  <a:pt x="7145" y="452"/>
                  <a:pt x="7181" y="448"/>
                </a:cubicBezTo>
                <a:cubicBezTo>
                  <a:pt x="7194" y="442"/>
                  <a:pt x="7198" y="440"/>
                  <a:pt x="7208" y="443"/>
                </a:cubicBezTo>
                <a:cubicBezTo>
                  <a:pt x="7176" y="456"/>
                  <a:pt x="7146" y="471"/>
                  <a:pt x="7117" y="491"/>
                </a:cubicBezTo>
                <a:cubicBezTo>
                  <a:pt x="7092" y="508"/>
                  <a:pt x="7057" y="539"/>
                  <a:pt x="7060" y="573"/>
                </a:cubicBezTo>
                <a:cubicBezTo>
                  <a:pt x="7063" y="610"/>
                  <a:pt x="7118" y="639"/>
                  <a:pt x="7144" y="659"/>
                </a:cubicBezTo>
                <a:cubicBezTo>
                  <a:pt x="7163" y="675"/>
                  <a:pt x="7193" y="696"/>
                  <a:pt x="7183" y="725"/>
                </a:cubicBezTo>
                <a:cubicBezTo>
                  <a:pt x="7172" y="758"/>
                  <a:pt x="7144" y="779"/>
                  <a:pt x="7112" y="789"/>
                </a:cubicBezTo>
                <a:cubicBezTo>
                  <a:pt x="7091" y="793"/>
                  <a:pt x="7085" y="794"/>
                  <a:pt x="7071" y="792"/>
                </a:cubicBezTo>
              </a:path>
              <a:path w="8817" h="1309" extrusionOk="0">
                <a:moveTo>
                  <a:pt x="7588" y="128"/>
                </a:moveTo>
                <a:cubicBezTo>
                  <a:pt x="7569" y="115"/>
                  <a:pt x="7540" y="86"/>
                  <a:pt x="7514" y="100"/>
                </a:cubicBezTo>
                <a:cubicBezTo>
                  <a:pt x="7478" y="119"/>
                  <a:pt x="7469" y="220"/>
                  <a:pt x="7464" y="251"/>
                </a:cubicBezTo>
                <a:cubicBezTo>
                  <a:pt x="7444" y="368"/>
                  <a:pt x="7439" y="490"/>
                  <a:pt x="7442" y="608"/>
                </a:cubicBezTo>
                <a:cubicBezTo>
                  <a:pt x="7444" y="702"/>
                  <a:pt x="7437" y="917"/>
                  <a:pt x="7521" y="986"/>
                </a:cubicBezTo>
                <a:cubicBezTo>
                  <a:pt x="7543" y="993"/>
                  <a:pt x="7551" y="995"/>
                  <a:pt x="7565" y="982"/>
                </a:cubicBezTo>
              </a:path>
              <a:path w="8817" h="1309" extrusionOk="0">
                <a:moveTo>
                  <a:pt x="7928" y="344"/>
                </a:moveTo>
                <a:cubicBezTo>
                  <a:pt x="7937" y="331"/>
                  <a:pt x="7941" y="327"/>
                  <a:pt x="7950" y="321"/>
                </a:cubicBezTo>
                <a:cubicBezTo>
                  <a:pt x="7939" y="354"/>
                  <a:pt x="7930" y="387"/>
                  <a:pt x="7922" y="422"/>
                </a:cubicBezTo>
                <a:cubicBezTo>
                  <a:pt x="7908" y="487"/>
                  <a:pt x="7896" y="554"/>
                  <a:pt x="7892" y="621"/>
                </a:cubicBezTo>
                <a:cubicBezTo>
                  <a:pt x="7889" y="679"/>
                  <a:pt x="7885" y="757"/>
                  <a:pt x="7938" y="796"/>
                </a:cubicBezTo>
                <a:cubicBezTo>
                  <a:pt x="7973" y="822"/>
                  <a:pt x="8027" y="817"/>
                  <a:pt x="8067" y="808"/>
                </a:cubicBezTo>
                <a:cubicBezTo>
                  <a:pt x="8107" y="799"/>
                  <a:pt x="8167" y="779"/>
                  <a:pt x="8199" y="752"/>
                </a:cubicBezTo>
                <a:cubicBezTo>
                  <a:pt x="8225" y="730"/>
                  <a:pt x="8246" y="693"/>
                  <a:pt x="8264" y="665"/>
                </a:cubicBezTo>
              </a:path>
              <a:path w="8817" h="1309" extrusionOk="0">
                <a:moveTo>
                  <a:pt x="8425" y="243"/>
                </a:moveTo>
                <a:cubicBezTo>
                  <a:pt x="8444" y="208"/>
                  <a:pt x="8455" y="199"/>
                  <a:pt x="8498" y="201"/>
                </a:cubicBezTo>
                <a:cubicBezTo>
                  <a:pt x="8565" y="204"/>
                  <a:pt x="8623" y="248"/>
                  <a:pt x="8667" y="296"/>
                </a:cubicBezTo>
                <a:cubicBezTo>
                  <a:pt x="8736" y="371"/>
                  <a:pt x="8783" y="464"/>
                  <a:pt x="8805" y="563"/>
                </a:cubicBezTo>
                <a:cubicBezTo>
                  <a:pt x="8823" y="644"/>
                  <a:pt x="8821" y="733"/>
                  <a:pt x="8802" y="814"/>
                </a:cubicBezTo>
                <a:cubicBezTo>
                  <a:pt x="8794" y="850"/>
                  <a:pt x="8724" y="933"/>
                  <a:pt x="8750" y="907"/>
                </a:cubicBezTo>
                <a:cubicBezTo>
                  <a:pt x="8755" y="903"/>
                  <a:pt x="8761" y="899"/>
                  <a:pt x="8766" y="895"/>
                </a:cubicBezTo>
              </a:path>
              <a:path w="8817" h="1309" extrusionOk="0">
                <a:moveTo>
                  <a:pt x="4459" y="456"/>
                </a:moveTo>
                <a:cubicBezTo>
                  <a:pt x="4456" y="436"/>
                  <a:pt x="4464" y="432"/>
                  <a:pt x="4484" y="433"/>
                </a:cubicBezTo>
                <a:cubicBezTo>
                  <a:pt x="4506" y="434"/>
                  <a:pt x="4529" y="442"/>
                  <a:pt x="4552" y="444"/>
                </a:cubicBezTo>
                <a:cubicBezTo>
                  <a:pt x="4581" y="447"/>
                  <a:pt x="4616" y="451"/>
                  <a:pt x="4644" y="439"/>
                </a:cubicBezTo>
                <a:cubicBezTo>
                  <a:pt x="4677" y="425"/>
                  <a:pt x="4689" y="403"/>
                  <a:pt x="4709" y="375"/>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585" name="Ink 38"/>
          <p:cNvSpPr>
            <a:spLocks noRot="1" noChangeAspect="1" noEditPoints="1" noChangeArrowheads="1" noChangeShapeType="1" noTextEdit="1"/>
          </p:cNvSpPr>
          <p:nvPr/>
        </p:nvSpPr>
        <p:spPr bwMode="auto">
          <a:xfrm>
            <a:off x="4784725" y="5327650"/>
            <a:ext cx="1489075" cy="454025"/>
          </a:xfrm>
          <a:custGeom>
            <a:avLst/>
            <a:gdLst>
              <a:gd name="T0" fmla="*/ 2147483647 w 4139"/>
              <a:gd name="T1" fmla="*/ 2147483647 h 1260"/>
              <a:gd name="T2" fmla="*/ 0 w 4139"/>
              <a:gd name="T3" fmla="*/ 2147483647 h 1260"/>
              <a:gd name="T4" fmla="*/ 2147483647 w 4139"/>
              <a:gd name="T5" fmla="*/ 2147483647 h 1260"/>
              <a:gd name="T6" fmla="*/ 2147483647 w 4139"/>
              <a:gd name="T7" fmla="*/ 2147483647 h 1260"/>
              <a:gd name="T8" fmla="*/ 2147483647 w 4139"/>
              <a:gd name="T9" fmla="*/ 2147483647 h 1260"/>
              <a:gd name="T10" fmla="*/ 2147483647 w 4139"/>
              <a:gd name="T11" fmla="*/ 2147483647 h 1260"/>
              <a:gd name="T12" fmla="*/ 2147483647 w 4139"/>
              <a:gd name="T13" fmla="*/ 2147483647 h 1260"/>
              <a:gd name="T14" fmla="*/ 2147483647 w 4139"/>
              <a:gd name="T15" fmla="*/ 2147483647 h 1260"/>
              <a:gd name="T16" fmla="*/ 2147483647 w 4139"/>
              <a:gd name="T17" fmla="*/ 2147483647 h 1260"/>
              <a:gd name="T18" fmla="*/ 2147483647 w 4139"/>
              <a:gd name="T19" fmla="*/ 2147483647 h 1260"/>
              <a:gd name="T20" fmla="*/ 2147483647 w 4139"/>
              <a:gd name="T21" fmla="*/ 2147483647 h 1260"/>
              <a:gd name="T22" fmla="*/ 2147483647 w 4139"/>
              <a:gd name="T23" fmla="*/ 2147483647 h 1260"/>
              <a:gd name="T24" fmla="*/ 2147483647 w 4139"/>
              <a:gd name="T25" fmla="*/ 2147483647 h 1260"/>
              <a:gd name="T26" fmla="*/ 2147483647 w 4139"/>
              <a:gd name="T27" fmla="*/ 2147483647 h 1260"/>
              <a:gd name="T28" fmla="*/ 2147483647 w 4139"/>
              <a:gd name="T29" fmla="*/ 2147483647 h 1260"/>
              <a:gd name="T30" fmla="*/ 2147483647 w 4139"/>
              <a:gd name="T31" fmla="*/ 2147483647 h 1260"/>
              <a:gd name="T32" fmla="*/ 2147483647 w 4139"/>
              <a:gd name="T33" fmla="*/ 2147483647 h 1260"/>
              <a:gd name="T34" fmla="*/ 2147483647 w 4139"/>
              <a:gd name="T35" fmla="*/ 2147483647 h 1260"/>
              <a:gd name="T36" fmla="*/ 2147483647 w 4139"/>
              <a:gd name="T37" fmla="*/ 2147483647 h 1260"/>
              <a:gd name="T38" fmla="*/ 2147483647 w 4139"/>
              <a:gd name="T39" fmla="*/ 2147483647 h 1260"/>
              <a:gd name="T40" fmla="*/ 2147483647 w 4139"/>
              <a:gd name="T41" fmla="*/ 2147483647 h 1260"/>
              <a:gd name="T42" fmla="*/ 2147483647 w 4139"/>
              <a:gd name="T43" fmla="*/ 2147483647 h 1260"/>
              <a:gd name="T44" fmla="*/ 2147483647 w 4139"/>
              <a:gd name="T45" fmla="*/ 2147483647 h 1260"/>
              <a:gd name="T46" fmla="*/ 2147483647 w 4139"/>
              <a:gd name="T47" fmla="*/ 2147483647 h 1260"/>
              <a:gd name="T48" fmla="*/ 2147483647 w 4139"/>
              <a:gd name="T49" fmla="*/ 2147483647 h 1260"/>
              <a:gd name="T50" fmla="*/ 2147483647 w 4139"/>
              <a:gd name="T51" fmla="*/ 2147483647 h 1260"/>
              <a:gd name="T52" fmla="*/ 2147483647 w 4139"/>
              <a:gd name="T53" fmla="*/ 2147483647 h 1260"/>
              <a:gd name="T54" fmla="*/ 2147483647 w 4139"/>
              <a:gd name="T55" fmla="*/ 2147483647 h 1260"/>
              <a:gd name="T56" fmla="*/ 2147483647 w 4139"/>
              <a:gd name="T57" fmla="*/ 2147483647 h 1260"/>
              <a:gd name="T58" fmla="*/ 2147483647 w 4139"/>
              <a:gd name="T59" fmla="*/ 2147483647 h 1260"/>
              <a:gd name="T60" fmla="*/ 2147483647 w 4139"/>
              <a:gd name="T61" fmla="*/ 2147483647 h 1260"/>
              <a:gd name="T62" fmla="*/ 2147483647 w 4139"/>
              <a:gd name="T63" fmla="*/ 2147483647 h 1260"/>
              <a:gd name="T64" fmla="*/ 2147483647 w 4139"/>
              <a:gd name="T65" fmla="*/ 2147483647 h 1260"/>
              <a:gd name="T66" fmla="*/ 2147483647 w 4139"/>
              <a:gd name="T67" fmla="*/ 2147483647 h 1260"/>
              <a:gd name="T68" fmla="*/ 2147483647 w 4139"/>
              <a:gd name="T69" fmla="*/ 2147483647 h 1260"/>
              <a:gd name="T70" fmla="*/ 2147483647 w 4139"/>
              <a:gd name="T71" fmla="*/ 2147483647 h 1260"/>
              <a:gd name="T72" fmla="*/ 2147483647 w 4139"/>
              <a:gd name="T73" fmla="*/ 2147483647 h 1260"/>
              <a:gd name="T74" fmla="*/ 2147483647 w 4139"/>
              <a:gd name="T75" fmla="*/ 2147483647 h 1260"/>
              <a:gd name="T76" fmla="*/ 2147483647 w 4139"/>
              <a:gd name="T77" fmla="*/ 2147483647 h 1260"/>
              <a:gd name="T78" fmla="*/ 2147483647 w 4139"/>
              <a:gd name="T79" fmla="*/ 2147483647 h 1260"/>
              <a:gd name="T80" fmla="*/ 2147483647 w 4139"/>
              <a:gd name="T81" fmla="*/ 2147483647 h 1260"/>
              <a:gd name="T82" fmla="*/ 2147483647 w 4139"/>
              <a:gd name="T83" fmla="*/ 2147483647 h 1260"/>
              <a:gd name="T84" fmla="*/ 2147483647 w 4139"/>
              <a:gd name="T85" fmla="*/ 2147483647 h 1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39"/>
              <a:gd name="T130" fmla="*/ 0 h 1260"/>
              <a:gd name="T131" fmla="*/ 4139 w 4139"/>
              <a:gd name="T132" fmla="*/ 1260 h 1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39" h="1260" extrusionOk="0">
                <a:moveTo>
                  <a:pt x="61" y="979"/>
                </a:moveTo>
                <a:cubicBezTo>
                  <a:pt x="29" y="994"/>
                  <a:pt x="39" y="988"/>
                  <a:pt x="33" y="1026"/>
                </a:cubicBezTo>
                <a:cubicBezTo>
                  <a:pt x="27" y="1064"/>
                  <a:pt x="28" y="1104"/>
                  <a:pt x="24" y="1143"/>
                </a:cubicBezTo>
                <a:cubicBezTo>
                  <a:pt x="20" y="1184"/>
                  <a:pt x="13" y="1220"/>
                  <a:pt x="0" y="1259"/>
                </a:cubicBezTo>
              </a:path>
              <a:path w="4139" h="1260" extrusionOk="0">
                <a:moveTo>
                  <a:pt x="243" y="516"/>
                </a:moveTo>
                <a:cubicBezTo>
                  <a:pt x="270" y="486"/>
                  <a:pt x="295" y="447"/>
                  <a:pt x="331" y="427"/>
                </a:cubicBezTo>
                <a:cubicBezTo>
                  <a:pt x="373" y="403"/>
                  <a:pt x="399" y="436"/>
                  <a:pt x="416" y="472"/>
                </a:cubicBezTo>
                <a:cubicBezTo>
                  <a:pt x="474" y="597"/>
                  <a:pt x="462" y="732"/>
                  <a:pt x="491" y="862"/>
                </a:cubicBezTo>
                <a:cubicBezTo>
                  <a:pt x="493" y="866"/>
                  <a:pt x="494" y="871"/>
                  <a:pt x="496" y="875"/>
                </a:cubicBezTo>
                <a:cubicBezTo>
                  <a:pt x="527" y="845"/>
                  <a:pt x="540" y="811"/>
                  <a:pt x="558" y="771"/>
                </a:cubicBezTo>
                <a:cubicBezTo>
                  <a:pt x="579" y="726"/>
                  <a:pt x="595" y="673"/>
                  <a:pt x="623" y="631"/>
                </a:cubicBezTo>
                <a:cubicBezTo>
                  <a:pt x="631" y="616"/>
                  <a:pt x="632" y="612"/>
                  <a:pt x="642" y="608"/>
                </a:cubicBezTo>
                <a:cubicBezTo>
                  <a:pt x="656" y="645"/>
                  <a:pt x="660" y="683"/>
                  <a:pt x="665" y="723"/>
                </a:cubicBezTo>
                <a:cubicBezTo>
                  <a:pt x="669" y="751"/>
                  <a:pt x="673" y="810"/>
                  <a:pt x="709" y="821"/>
                </a:cubicBezTo>
                <a:cubicBezTo>
                  <a:pt x="743" y="832"/>
                  <a:pt x="781" y="808"/>
                  <a:pt x="808" y="791"/>
                </a:cubicBezTo>
                <a:cubicBezTo>
                  <a:pt x="849" y="765"/>
                  <a:pt x="877" y="725"/>
                  <a:pt x="913" y="694"/>
                </a:cubicBezTo>
                <a:cubicBezTo>
                  <a:pt x="931" y="683"/>
                  <a:pt x="935" y="682"/>
                  <a:pt x="942" y="671"/>
                </a:cubicBezTo>
                <a:cubicBezTo>
                  <a:pt x="945" y="687"/>
                  <a:pt x="951" y="710"/>
                  <a:pt x="950" y="739"/>
                </a:cubicBezTo>
                <a:cubicBezTo>
                  <a:pt x="948" y="789"/>
                  <a:pt x="943" y="863"/>
                  <a:pt x="989" y="897"/>
                </a:cubicBezTo>
                <a:cubicBezTo>
                  <a:pt x="1029" y="926"/>
                  <a:pt x="1082" y="894"/>
                  <a:pt x="1115" y="869"/>
                </a:cubicBezTo>
                <a:cubicBezTo>
                  <a:pt x="1158" y="836"/>
                  <a:pt x="1200" y="787"/>
                  <a:pt x="1206" y="731"/>
                </a:cubicBezTo>
                <a:cubicBezTo>
                  <a:pt x="1213" y="674"/>
                  <a:pt x="1178" y="627"/>
                  <a:pt x="1137" y="593"/>
                </a:cubicBezTo>
                <a:cubicBezTo>
                  <a:pt x="1096" y="559"/>
                  <a:pt x="1046" y="538"/>
                  <a:pt x="996" y="521"/>
                </a:cubicBezTo>
                <a:cubicBezTo>
                  <a:pt x="975" y="515"/>
                  <a:pt x="970" y="513"/>
                  <a:pt x="957" y="511"/>
                </a:cubicBezTo>
              </a:path>
              <a:path w="4139" h="1260" extrusionOk="0">
                <a:moveTo>
                  <a:pt x="1157" y="321"/>
                </a:moveTo>
                <a:cubicBezTo>
                  <a:pt x="1157" y="300"/>
                  <a:pt x="1156" y="280"/>
                  <a:pt x="1156" y="259"/>
                </a:cubicBezTo>
                <a:cubicBezTo>
                  <a:pt x="1183" y="282"/>
                  <a:pt x="1200" y="303"/>
                  <a:pt x="1217" y="339"/>
                </a:cubicBezTo>
                <a:cubicBezTo>
                  <a:pt x="1255" y="418"/>
                  <a:pt x="1288" y="501"/>
                  <a:pt x="1320" y="582"/>
                </a:cubicBezTo>
                <a:cubicBezTo>
                  <a:pt x="1341" y="635"/>
                  <a:pt x="1362" y="756"/>
                  <a:pt x="1412" y="792"/>
                </a:cubicBezTo>
                <a:cubicBezTo>
                  <a:pt x="1416" y="792"/>
                  <a:pt x="1421" y="793"/>
                  <a:pt x="1425" y="793"/>
                </a:cubicBezTo>
                <a:cubicBezTo>
                  <a:pt x="1458" y="756"/>
                  <a:pt x="1481" y="725"/>
                  <a:pt x="1501" y="676"/>
                </a:cubicBezTo>
                <a:cubicBezTo>
                  <a:pt x="1540" y="581"/>
                  <a:pt x="1563" y="479"/>
                  <a:pt x="1581" y="378"/>
                </a:cubicBezTo>
                <a:cubicBezTo>
                  <a:pt x="1598" y="283"/>
                  <a:pt x="1608" y="187"/>
                  <a:pt x="1612" y="91"/>
                </a:cubicBezTo>
                <a:cubicBezTo>
                  <a:pt x="1612" y="82"/>
                  <a:pt x="1606" y="-30"/>
                  <a:pt x="1631" y="15"/>
                </a:cubicBezTo>
                <a:cubicBezTo>
                  <a:pt x="1640" y="41"/>
                  <a:pt x="1643" y="52"/>
                  <a:pt x="1649" y="70"/>
                </a:cubicBezTo>
              </a:path>
              <a:path w="4139" h="1260" extrusionOk="0">
                <a:moveTo>
                  <a:pt x="1741" y="383"/>
                </a:moveTo>
                <a:cubicBezTo>
                  <a:pt x="1769" y="394"/>
                  <a:pt x="1800" y="400"/>
                  <a:pt x="1826" y="416"/>
                </a:cubicBezTo>
                <a:cubicBezTo>
                  <a:pt x="1890" y="457"/>
                  <a:pt x="1935" y="516"/>
                  <a:pt x="1977" y="577"/>
                </a:cubicBezTo>
                <a:cubicBezTo>
                  <a:pt x="1990" y="595"/>
                  <a:pt x="2001" y="614"/>
                  <a:pt x="2012" y="633"/>
                </a:cubicBezTo>
                <a:cubicBezTo>
                  <a:pt x="1988" y="635"/>
                  <a:pt x="1963" y="633"/>
                  <a:pt x="1935" y="630"/>
                </a:cubicBezTo>
                <a:cubicBezTo>
                  <a:pt x="1878" y="624"/>
                  <a:pt x="1826" y="626"/>
                  <a:pt x="1771" y="641"/>
                </a:cubicBezTo>
                <a:cubicBezTo>
                  <a:pt x="1739" y="650"/>
                  <a:pt x="1656" y="678"/>
                  <a:pt x="1666" y="726"/>
                </a:cubicBezTo>
                <a:cubicBezTo>
                  <a:pt x="1673" y="760"/>
                  <a:pt x="1724" y="764"/>
                  <a:pt x="1750" y="763"/>
                </a:cubicBezTo>
                <a:cubicBezTo>
                  <a:pt x="1803" y="762"/>
                  <a:pt x="1855" y="745"/>
                  <a:pt x="1908" y="739"/>
                </a:cubicBezTo>
                <a:cubicBezTo>
                  <a:pt x="1970" y="731"/>
                  <a:pt x="2027" y="741"/>
                  <a:pt x="2070" y="790"/>
                </a:cubicBezTo>
                <a:cubicBezTo>
                  <a:pt x="2081" y="803"/>
                  <a:pt x="2092" y="817"/>
                  <a:pt x="2102" y="830"/>
                </a:cubicBezTo>
                <a:cubicBezTo>
                  <a:pt x="2124" y="766"/>
                  <a:pt x="2127" y="697"/>
                  <a:pt x="2140" y="631"/>
                </a:cubicBezTo>
                <a:cubicBezTo>
                  <a:pt x="2149" y="586"/>
                  <a:pt x="2158" y="537"/>
                  <a:pt x="2179" y="496"/>
                </a:cubicBezTo>
                <a:cubicBezTo>
                  <a:pt x="2194" y="467"/>
                  <a:pt x="2204" y="470"/>
                  <a:pt x="2227" y="459"/>
                </a:cubicBezTo>
                <a:cubicBezTo>
                  <a:pt x="2239" y="483"/>
                  <a:pt x="2241" y="482"/>
                  <a:pt x="2244" y="511"/>
                </a:cubicBezTo>
                <a:cubicBezTo>
                  <a:pt x="2247" y="537"/>
                  <a:pt x="2246" y="552"/>
                  <a:pt x="2263" y="574"/>
                </a:cubicBezTo>
                <a:cubicBezTo>
                  <a:pt x="2300" y="621"/>
                  <a:pt x="2367" y="636"/>
                  <a:pt x="2404" y="685"/>
                </a:cubicBezTo>
                <a:cubicBezTo>
                  <a:pt x="2432" y="722"/>
                  <a:pt x="2433" y="760"/>
                  <a:pt x="2413" y="801"/>
                </a:cubicBezTo>
                <a:cubicBezTo>
                  <a:pt x="2395" y="838"/>
                  <a:pt x="2363" y="868"/>
                  <a:pt x="2321" y="867"/>
                </a:cubicBezTo>
                <a:cubicBezTo>
                  <a:pt x="2278" y="866"/>
                  <a:pt x="2272" y="827"/>
                  <a:pt x="2264" y="795"/>
                </a:cubicBezTo>
              </a:path>
              <a:path w="4139" h="1260" extrusionOk="0">
                <a:moveTo>
                  <a:pt x="2860" y="173"/>
                </a:moveTo>
                <a:cubicBezTo>
                  <a:pt x="2856" y="159"/>
                  <a:pt x="2856" y="155"/>
                  <a:pt x="2852" y="146"/>
                </a:cubicBezTo>
                <a:cubicBezTo>
                  <a:pt x="2816" y="161"/>
                  <a:pt x="2808" y="168"/>
                  <a:pt x="2789" y="213"/>
                </a:cubicBezTo>
                <a:cubicBezTo>
                  <a:pt x="2752" y="300"/>
                  <a:pt x="2740" y="396"/>
                  <a:pt x="2730" y="489"/>
                </a:cubicBezTo>
                <a:cubicBezTo>
                  <a:pt x="2715" y="631"/>
                  <a:pt x="2709" y="794"/>
                  <a:pt x="2760" y="930"/>
                </a:cubicBezTo>
                <a:cubicBezTo>
                  <a:pt x="2777" y="975"/>
                  <a:pt x="2791" y="981"/>
                  <a:pt x="2829" y="960"/>
                </a:cubicBezTo>
              </a:path>
              <a:path w="4139" h="1260" extrusionOk="0">
                <a:moveTo>
                  <a:pt x="3039" y="327"/>
                </a:moveTo>
                <a:cubicBezTo>
                  <a:pt x="3064" y="346"/>
                  <a:pt x="3070" y="358"/>
                  <a:pt x="3081" y="395"/>
                </a:cubicBezTo>
                <a:cubicBezTo>
                  <a:pt x="3105" y="473"/>
                  <a:pt x="3118" y="555"/>
                  <a:pt x="3130" y="636"/>
                </a:cubicBezTo>
                <a:cubicBezTo>
                  <a:pt x="3143" y="723"/>
                  <a:pt x="3149" y="810"/>
                  <a:pt x="3152" y="898"/>
                </a:cubicBezTo>
                <a:cubicBezTo>
                  <a:pt x="3152" y="904"/>
                  <a:pt x="3153" y="910"/>
                  <a:pt x="3153" y="916"/>
                </a:cubicBezTo>
                <a:cubicBezTo>
                  <a:pt x="3142" y="861"/>
                  <a:pt x="3137" y="805"/>
                  <a:pt x="3130" y="749"/>
                </a:cubicBezTo>
                <a:cubicBezTo>
                  <a:pt x="3119" y="663"/>
                  <a:pt x="3104" y="574"/>
                  <a:pt x="3104" y="487"/>
                </a:cubicBezTo>
                <a:cubicBezTo>
                  <a:pt x="3104" y="414"/>
                  <a:pt x="3108" y="327"/>
                  <a:pt x="3151" y="264"/>
                </a:cubicBezTo>
                <a:cubicBezTo>
                  <a:pt x="3184" y="216"/>
                  <a:pt x="3244" y="192"/>
                  <a:pt x="3301" y="194"/>
                </a:cubicBezTo>
                <a:cubicBezTo>
                  <a:pt x="3348" y="196"/>
                  <a:pt x="3397" y="221"/>
                  <a:pt x="3408" y="270"/>
                </a:cubicBezTo>
                <a:cubicBezTo>
                  <a:pt x="3425" y="345"/>
                  <a:pt x="3367" y="437"/>
                  <a:pt x="3335" y="500"/>
                </a:cubicBezTo>
                <a:cubicBezTo>
                  <a:pt x="3307" y="555"/>
                  <a:pt x="3272" y="610"/>
                  <a:pt x="3256" y="671"/>
                </a:cubicBezTo>
                <a:cubicBezTo>
                  <a:pt x="3239" y="737"/>
                  <a:pt x="3269" y="786"/>
                  <a:pt x="3312" y="833"/>
                </a:cubicBezTo>
                <a:cubicBezTo>
                  <a:pt x="3337" y="860"/>
                  <a:pt x="3366" y="883"/>
                  <a:pt x="3402" y="893"/>
                </a:cubicBezTo>
                <a:cubicBezTo>
                  <a:pt x="3445" y="904"/>
                  <a:pt x="3464" y="893"/>
                  <a:pt x="3500" y="871"/>
                </a:cubicBezTo>
              </a:path>
              <a:path w="4139" h="1260" extrusionOk="0">
                <a:moveTo>
                  <a:pt x="3627" y="137"/>
                </a:moveTo>
                <a:cubicBezTo>
                  <a:pt x="3623" y="127"/>
                  <a:pt x="3622" y="123"/>
                  <a:pt x="3623" y="116"/>
                </a:cubicBezTo>
                <a:cubicBezTo>
                  <a:pt x="3654" y="143"/>
                  <a:pt x="3675" y="167"/>
                  <a:pt x="3698" y="203"/>
                </a:cubicBezTo>
                <a:cubicBezTo>
                  <a:pt x="3752" y="290"/>
                  <a:pt x="3787" y="390"/>
                  <a:pt x="3814" y="488"/>
                </a:cubicBezTo>
                <a:cubicBezTo>
                  <a:pt x="3846" y="603"/>
                  <a:pt x="3858" y="722"/>
                  <a:pt x="3864" y="841"/>
                </a:cubicBezTo>
                <a:cubicBezTo>
                  <a:pt x="3867" y="902"/>
                  <a:pt x="3829" y="1074"/>
                  <a:pt x="3864" y="1024"/>
                </a:cubicBezTo>
                <a:cubicBezTo>
                  <a:pt x="3863" y="1009"/>
                  <a:pt x="3864" y="1001"/>
                  <a:pt x="3871" y="991"/>
                </a:cubicBezTo>
              </a:path>
              <a:path w="4139" h="1260" extrusionOk="0">
                <a:moveTo>
                  <a:pt x="4119" y="1016"/>
                </a:moveTo>
                <a:cubicBezTo>
                  <a:pt x="4130" y="1040"/>
                  <a:pt x="4137" y="1051"/>
                  <a:pt x="4133" y="1076"/>
                </a:cubicBezTo>
                <a:cubicBezTo>
                  <a:pt x="4116" y="1047"/>
                  <a:pt x="4109" y="1035"/>
                  <a:pt x="4105" y="1011"/>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3"/>
          <p:cNvSpPr txBox="1">
            <a:spLocks noChangeArrowheads="1"/>
          </p:cNvSpPr>
          <p:nvPr/>
        </p:nvSpPr>
        <p:spPr bwMode="auto">
          <a:xfrm>
            <a:off x="531813" y="1295400"/>
            <a:ext cx="81534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60000"/>
              </a:lnSpc>
            </a:pPr>
            <a:endParaRPr lang="en-US" altLang="en-US" sz="3200" b="1" dirty="0">
              <a:latin typeface="Courier New" pitchFamily="49" charset="0"/>
            </a:endParaRPr>
          </a:p>
          <a:p>
            <a:pPr>
              <a:lnSpc>
                <a:spcPct val="60000"/>
              </a:lnSpc>
            </a:pPr>
            <a:r>
              <a:rPr lang="en-US" altLang="en-US" sz="3200" b="1" dirty="0">
                <a:latin typeface="Courier New" pitchFamily="49" charset="0"/>
              </a:rPr>
              <a:t>:- dynamic </a:t>
            </a:r>
            <a:r>
              <a:rPr lang="en-US" altLang="en-US" sz="3200" b="1" dirty="0" err="1">
                <a:latin typeface="Courier New" pitchFamily="49" charset="0"/>
              </a:rPr>
              <a:t>player_at</a:t>
            </a:r>
            <a:r>
              <a:rPr lang="en-US" altLang="en-US" sz="3200" b="1" dirty="0">
                <a:latin typeface="Courier New" pitchFamily="49" charset="0"/>
              </a:rPr>
              <a:t>/1.</a:t>
            </a:r>
          </a:p>
          <a:p>
            <a:pPr>
              <a:lnSpc>
                <a:spcPct val="60000"/>
              </a:lnSpc>
            </a:pPr>
            <a:endParaRPr lang="en-US" altLang="en-US" sz="3200" b="1" dirty="0" smtClean="0">
              <a:solidFill>
                <a:srgbClr val="000000"/>
              </a:solidFill>
              <a:latin typeface="Courier New" pitchFamily="49" charset="0"/>
            </a:endParaRPr>
          </a:p>
          <a:p>
            <a:pPr>
              <a:lnSpc>
                <a:spcPct val="60000"/>
              </a:lnSpc>
            </a:pPr>
            <a:endParaRPr lang="en-US" altLang="en-US" sz="3200" b="1" dirty="0">
              <a:solidFill>
                <a:srgbClr val="000000"/>
              </a:solidFill>
              <a:latin typeface="Courier New" pitchFamily="49" charset="0"/>
            </a:endParaRPr>
          </a:p>
          <a:p>
            <a:pPr>
              <a:lnSpc>
                <a:spcPct val="60000"/>
              </a:lnSpc>
            </a:pPr>
            <a:r>
              <a:rPr lang="en-US" altLang="en-US" sz="3200" b="1" dirty="0">
                <a:solidFill>
                  <a:srgbClr val="C00000"/>
                </a:solidFill>
                <a:latin typeface="Courier New" pitchFamily="49" charset="0"/>
              </a:rPr>
              <a:t>retract</a:t>
            </a:r>
            <a:r>
              <a:rPr lang="en-US" altLang="en-US" sz="3200" b="1" dirty="0">
                <a:solidFill>
                  <a:srgbClr val="000000"/>
                </a:solidFill>
                <a:latin typeface="Courier New" pitchFamily="49" charset="0"/>
              </a:rPr>
              <a:t>( </a:t>
            </a:r>
            <a:r>
              <a:rPr lang="en-US" altLang="en-US" sz="3200" b="1" dirty="0" err="1">
                <a:solidFill>
                  <a:srgbClr val="000000"/>
                </a:solidFill>
                <a:latin typeface="Courier New" pitchFamily="49" charset="0"/>
              </a:rPr>
              <a:t>player_at</a:t>
            </a:r>
            <a:r>
              <a:rPr lang="en-US" altLang="en-US" sz="3200" b="1" dirty="0">
                <a:solidFill>
                  <a:srgbClr val="000000"/>
                </a:solidFill>
                <a:latin typeface="Courier New" pitchFamily="49" charset="0"/>
              </a:rPr>
              <a:t>(</a:t>
            </a:r>
            <a:r>
              <a:rPr lang="en-US" altLang="en-US" sz="3200" b="1" dirty="0" err="1">
                <a:solidFill>
                  <a:srgbClr val="000000"/>
                </a:solidFill>
                <a:latin typeface="Courier New" pitchFamily="49" charset="0"/>
              </a:rPr>
              <a:t>pryne</a:t>
            </a:r>
            <a:r>
              <a:rPr lang="en-US" altLang="en-US" sz="3200" b="1" dirty="0">
                <a:solidFill>
                  <a:srgbClr val="000000"/>
                </a:solidFill>
                <a:latin typeface="Courier New" pitchFamily="49" charset="0"/>
              </a:rPr>
              <a:t>) ).</a:t>
            </a:r>
          </a:p>
          <a:p>
            <a:pPr>
              <a:lnSpc>
                <a:spcPct val="60000"/>
              </a:lnSpc>
            </a:pPr>
            <a:endParaRPr lang="en-US" altLang="en-US" sz="3200" b="1" dirty="0">
              <a:solidFill>
                <a:srgbClr val="000000"/>
              </a:solidFill>
              <a:latin typeface="Courier New" pitchFamily="49" charset="0"/>
            </a:endParaRPr>
          </a:p>
          <a:p>
            <a:pPr>
              <a:lnSpc>
                <a:spcPct val="60000"/>
              </a:lnSpc>
            </a:pPr>
            <a:endParaRPr lang="en-US" altLang="en-US" sz="3200" b="1" dirty="0" smtClean="0">
              <a:solidFill>
                <a:srgbClr val="000000"/>
              </a:solidFill>
              <a:latin typeface="Courier New" pitchFamily="49" charset="0"/>
            </a:endParaRPr>
          </a:p>
          <a:p>
            <a:pPr>
              <a:lnSpc>
                <a:spcPct val="60000"/>
              </a:lnSpc>
            </a:pPr>
            <a:endParaRPr lang="en-US" altLang="en-US" sz="3200" b="1" dirty="0">
              <a:solidFill>
                <a:srgbClr val="000000"/>
              </a:solidFill>
              <a:latin typeface="Courier New" pitchFamily="49" charset="0"/>
            </a:endParaRPr>
          </a:p>
          <a:p>
            <a:pPr>
              <a:lnSpc>
                <a:spcPct val="60000"/>
              </a:lnSpc>
            </a:pPr>
            <a:r>
              <a:rPr lang="en-US" altLang="en-US" sz="3200" b="1" dirty="0">
                <a:solidFill>
                  <a:srgbClr val="009200"/>
                </a:solidFill>
                <a:latin typeface="Courier New" pitchFamily="49" charset="0"/>
              </a:rPr>
              <a:t>assert</a:t>
            </a:r>
            <a:r>
              <a:rPr lang="en-US" altLang="en-US" sz="3200" b="1" dirty="0">
                <a:solidFill>
                  <a:srgbClr val="000000"/>
                </a:solidFill>
                <a:latin typeface="Courier New" pitchFamily="49" charset="0"/>
              </a:rPr>
              <a:t>( </a:t>
            </a:r>
            <a:r>
              <a:rPr lang="en-US" altLang="en-US" sz="3200" b="1" dirty="0" err="1">
                <a:solidFill>
                  <a:srgbClr val="000000"/>
                </a:solidFill>
                <a:latin typeface="Courier New" pitchFamily="49" charset="0"/>
              </a:rPr>
              <a:t>player_at</a:t>
            </a:r>
            <a:r>
              <a:rPr lang="en-US" altLang="en-US" sz="3200" b="1" dirty="0">
                <a:solidFill>
                  <a:srgbClr val="000000"/>
                </a:solidFill>
                <a:latin typeface="Courier New" pitchFamily="49" charset="0"/>
              </a:rPr>
              <a:t>(parsons) ). </a:t>
            </a:r>
            <a:endParaRPr lang="en-US" altLang="en-US" sz="3200" b="1" dirty="0">
              <a:solidFill>
                <a:srgbClr val="0000FF"/>
              </a:solidFill>
              <a:latin typeface="Courier New" pitchFamily="49" charset="0"/>
            </a:endParaRPr>
          </a:p>
          <a:p>
            <a:pPr>
              <a:lnSpc>
                <a:spcPct val="60000"/>
              </a:lnSpc>
            </a:pPr>
            <a:endParaRPr lang="en-US" altLang="en-US" sz="3200" b="1" dirty="0">
              <a:solidFill>
                <a:srgbClr val="0000FF"/>
              </a:solidFill>
              <a:latin typeface="Courier New" pitchFamily="49" charset="0"/>
            </a:endParaRPr>
          </a:p>
        </p:txBody>
      </p:sp>
      <p:sp>
        <p:nvSpPr>
          <p:cNvPr id="25603" name="Rectangle 24"/>
          <p:cNvSpPr>
            <a:spLocks noChangeArrowheads="1"/>
          </p:cNvSpPr>
          <p:nvPr/>
        </p:nvSpPr>
        <p:spPr bwMode="auto">
          <a:xfrm>
            <a:off x="2216150" y="189089"/>
            <a:ext cx="4794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0"/>
              </a:spcBef>
            </a:pPr>
            <a:r>
              <a:rPr lang="en-US" altLang="ja-JP" sz="4200" dirty="0">
                <a:solidFill>
                  <a:srgbClr val="000000"/>
                </a:solidFill>
                <a:latin typeface="Cambria" panose="02040503050406030204" pitchFamily="18" charset="0"/>
                <a:cs typeface="Times New Roman" pitchFamily="18" charset="0"/>
              </a:rPr>
              <a:t>Dynamic predicates</a:t>
            </a:r>
            <a:endParaRPr lang="en-US" altLang="en-US" sz="4400" dirty="0">
              <a:solidFill>
                <a:srgbClr val="000000"/>
              </a:solidFill>
              <a:latin typeface="Cambria" panose="02040503050406030204" pitchFamily="18" charset="0"/>
              <a:cs typeface="Times New Roman" pitchFamily="18" charset="0"/>
            </a:endParaRPr>
          </a:p>
        </p:txBody>
      </p:sp>
      <p:sp>
        <p:nvSpPr>
          <p:cNvPr id="25604" name="TextBox 3"/>
          <p:cNvSpPr txBox="1">
            <a:spLocks noChangeArrowheads="1"/>
          </p:cNvSpPr>
          <p:nvPr/>
        </p:nvSpPr>
        <p:spPr bwMode="auto">
          <a:xfrm>
            <a:off x="1143000" y="3925887"/>
            <a:ext cx="4267200" cy="646113"/>
          </a:xfrm>
          <a:prstGeom prst="rect">
            <a:avLst/>
          </a:prstGeom>
          <a:solidFill>
            <a:schemeClr val="bg1">
              <a:lumMod val="95000"/>
            </a:schemeClr>
          </a:solidFill>
          <a:ln>
            <a:noFill/>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dirty="0">
                <a:latin typeface="Cambria" pitchFamily="18" charset="0"/>
              </a:rPr>
              <a:t>this will </a:t>
            </a:r>
            <a:r>
              <a:rPr lang="en-US" altLang="en-US" sz="1800" b="1" i="1" dirty="0">
                <a:latin typeface="Cambria" pitchFamily="18" charset="0"/>
              </a:rPr>
              <a:t>REMOVE</a:t>
            </a:r>
            <a:r>
              <a:rPr lang="en-US" altLang="en-US" sz="1800" dirty="0">
                <a:latin typeface="Cambria" pitchFamily="18" charset="0"/>
              </a:rPr>
              <a:t>  </a:t>
            </a:r>
            <a:r>
              <a:rPr lang="en-US" altLang="en-US" sz="1800" b="1" dirty="0" err="1">
                <a:solidFill>
                  <a:srgbClr val="000000"/>
                </a:solidFill>
                <a:latin typeface="Courier New" pitchFamily="49" charset="0"/>
              </a:rPr>
              <a:t>player_at</a:t>
            </a:r>
            <a:r>
              <a:rPr lang="en-US" altLang="en-US" sz="1800" b="1" dirty="0">
                <a:solidFill>
                  <a:srgbClr val="000000"/>
                </a:solidFill>
                <a:latin typeface="Courier New" pitchFamily="49" charset="0"/>
              </a:rPr>
              <a:t>(</a:t>
            </a:r>
            <a:r>
              <a:rPr lang="en-US" altLang="en-US" sz="1800" b="1" dirty="0" err="1">
                <a:solidFill>
                  <a:srgbClr val="000000"/>
                </a:solidFill>
                <a:latin typeface="Courier New" pitchFamily="49" charset="0"/>
              </a:rPr>
              <a:t>pryne</a:t>
            </a:r>
            <a:r>
              <a:rPr lang="en-US" altLang="en-US" sz="1800" b="1" dirty="0">
                <a:solidFill>
                  <a:srgbClr val="000000"/>
                </a:solidFill>
                <a:latin typeface="Courier New" pitchFamily="49" charset="0"/>
              </a:rPr>
              <a:t>)</a:t>
            </a:r>
            <a:r>
              <a:rPr lang="en-US" altLang="en-US" sz="1800" dirty="0"/>
              <a:t> </a:t>
            </a:r>
            <a:r>
              <a:rPr lang="en-US" altLang="en-US" sz="1800" dirty="0">
                <a:latin typeface="Cambria" pitchFamily="18" charset="0"/>
              </a:rPr>
              <a:t>from Prolog's knowledge base</a:t>
            </a:r>
            <a:endParaRPr lang="en-US" altLang="en-US" sz="1800" dirty="0"/>
          </a:p>
        </p:txBody>
      </p:sp>
      <p:sp>
        <p:nvSpPr>
          <p:cNvPr id="25605" name="TextBox 5"/>
          <p:cNvSpPr txBox="1">
            <a:spLocks noChangeArrowheads="1"/>
          </p:cNvSpPr>
          <p:nvPr/>
        </p:nvSpPr>
        <p:spPr bwMode="auto">
          <a:xfrm>
            <a:off x="1143000" y="6059488"/>
            <a:ext cx="4267200" cy="646112"/>
          </a:xfrm>
          <a:prstGeom prst="rect">
            <a:avLst/>
          </a:prstGeom>
          <a:solidFill>
            <a:schemeClr val="bg1">
              <a:lumMod val="95000"/>
            </a:schemeClr>
          </a:solidFill>
          <a:ln>
            <a:noFill/>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dirty="0">
                <a:latin typeface="Cambria" pitchFamily="18" charset="0"/>
              </a:rPr>
              <a:t>this will </a:t>
            </a:r>
            <a:r>
              <a:rPr lang="en-US" altLang="en-US" sz="1800" b="1" i="1" dirty="0">
                <a:latin typeface="Cambria" pitchFamily="18" charset="0"/>
              </a:rPr>
              <a:t>ADD</a:t>
            </a:r>
            <a:r>
              <a:rPr lang="en-US" altLang="en-US" sz="1800" dirty="0">
                <a:latin typeface="Cambria" pitchFamily="18" charset="0"/>
              </a:rPr>
              <a:t>  </a:t>
            </a:r>
            <a:r>
              <a:rPr lang="en-US" altLang="en-US" sz="1800" b="1" dirty="0" err="1">
                <a:solidFill>
                  <a:srgbClr val="000000"/>
                </a:solidFill>
                <a:latin typeface="Courier New" pitchFamily="49" charset="0"/>
              </a:rPr>
              <a:t>player_at</a:t>
            </a:r>
            <a:r>
              <a:rPr lang="en-US" altLang="en-US" sz="1800" b="1" dirty="0">
                <a:solidFill>
                  <a:srgbClr val="000000"/>
                </a:solidFill>
                <a:latin typeface="Courier New" pitchFamily="49" charset="0"/>
              </a:rPr>
              <a:t>(parsons)</a:t>
            </a:r>
            <a:r>
              <a:rPr lang="en-US" altLang="en-US" sz="1800" dirty="0"/>
              <a:t> </a:t>
            </a:r>
            <a:r>
              <a:rPr lang="en-US" altLang="en-US" sz="1800" dirty="0">
                <a:latin typeface="Cambria" pitchFamily="18" charset="0"/>
              </a:rPr>
              <a:t>to Prolog's knowledge base</a:t>
            </a:r>
            <a:endParaRPr lang="en-US" altLang="en-US" sz="1800" dirty="0"/>
          </a:p>
        </p:txBody>
      </p:sp>
      <p:sp>
        <p:nvSpPr>
          <p:cNvPr id="2" name="Down Arrow 1"/>
          <p:cNvSpPr/>
          <p:nvPr/>
        </p:nvSpPr>
        <p:spPr bwMode="auto">
          <a:xfrm rot="1832859">
            <a:off x="2122859" y="1024725"/>
            <a:ext cx="609600" cy="723900"/>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ndParaRPr>
          </a:p>
        </p:txBody>
      </p:sp>
      <p:sp>
        <p:nvSpPr>
          <p:cNvPr id="7" name="TextBox 3"/>
          <p:cNvSpPr txBox="1">
            <a:spLocks noChangeArrowheads="1"/>
          </p:cNvSpPr>
          <p:nvPr/>
        </p:nvSpPr>
        <p:spPr bwMode="auto">
          <a:xfrm>
            <a:off x="6400800" y="1295400"/>
            <a:ext cx="2514600" cy="1200329"/>
          </a:xfrm>
          <a:prstGeom prst="rect">
            <a:avLst/>
          </a:prstGeom>
          <a:solidFill>
            <a:schemeClr val="bg1">
              <a:lumMod val="95000"/>
            </a:schemeClr>
          </a:solidFill>
          <a:ln>
            <a:noFill/>
          </a:ln>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dirty="0" smtClean="0">
                <a:latin typeface="Cambria" pitchFamily="18" charset="0"/>
              </a:rPr>
              <a:t>you </a:t>
            </a:r>
            <a:r>
              <a:rPr lang="en-US" altLang="en-US" sz="1800" b="1" dirty="0" smtClean="0">
                <a:latin typeface="Cambria" pitchFamily="18" charset="0"/>
              </a:rPr>
              <a:t>must</a:t>
            </a:r>
            <a:r>
              <a:rPr lang="en-US" altLang="en-US" sz="1800" dirty="0" smtClean="0">
                <a:latin typeface="Cambria" pitchFamily="18" charset="0"/>
              </a:rPr>
              <a:t> declare a predicate </a:t>
            </a:r>
            <a:r>
              <a:rPr lang="en-US" altLang="en-US" sz="1800" b="1" dirty="0" smtClean="0">
                <a:latin typeface="Courier New" panose="02070309020205020404" pitchFamily="49" charset="0"/>
                <a:cs typeface="Courier New" panose="02070309020205020404" pitchFamily="49" charset="0"/>
              </a:rPr>
              <a:t>dynamic</a:t>
            </a:r>
            <a:r>
              <a:rPr lang="en-US" altLang="en-US" sz="1800" dirty="0" smtClean="0">
                <a:latin typeface="Cambria" pitchFamily="18" charset="0"/>
              </a:rPr>
              <a:t> in order to add or remove Prolog facts</a:t>
            </a:r>
            <a:endParaRPr lang="en-US" altLang="en-US" sz="1800" dirty="0"/>
          </a:p>
        </p:txBody>
      </p:sp>
    </p:spTree>
    <p:extLst>
      <p:ext uri="{BB962C8B-B14F-4D97-AF65-F5344CB8AC3E}">
        <p14:creationId xmlns:p14="http://schemas.microsoft.com/office/powerpoint/2010/main" val="12277356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5"/>
          <p:cNvSpPr txBox="1">
            <a:spLocks noChangeArrowheads="1"/>
          </p:cNvSpPr>
          <p:nvPr/>
        </p:nvSpPr>
        <p:spPr bwMode="auto">
          <a:xfrm>
            <a:off x="5780088" y="66675"/>
            <a:ext cx="1838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3600" i="1">
                <a:solidFill>
                  <a:srgbClr val="000000"/>
                </a:solidFill>
              </a:rPr>
              <a:t>Quiz</a:t>
            </a:r>
          </a:p>
        </p:txBody>
      </p:sp>
      <p:sp>
        <p:nvSpPr>
          <p:cNvPr id="67587" name="Rectangle 6"/>
          <p:cNvSpPr>
            <a:spLocks noChangeArrowheads="1"/>
          </p:cNvSpPr>
          <p:nvPr/>
        </p:nvSpPr>
        <p:spPr bwMode="auto">
          <a:xfrm>
            <a:off x="76200" y="152400"/>
            <a:ext cx="36703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500">
                <a:solidFill>
                  <a:srgbClr val="000000"/>
                </a:solidFill>
                <a:latin typeface="Cambria" pitchFamily="18" charset="0"/>
                <a:cs typeface="Arial" pitchFamily="34" charset="0"/>
              </a:rPr>
              <a:t>Consider logical parse trees that use the operators:  </a:t>
            </a:r>
            <a:r>
              <a:rPr lang="en-US" altLang="en-US" sz="1500" b="1">
                <a:solidFill>
                  <a:srgbClr val="0000FF"/>
                </a:solidFill>
                <a:latin typeface="Cambria" pitchFamily="18" charset="0"/>
                <a:cs typeface="Arial" pitchFamily="34" charset="0"/>
              </a:rPr>
              <a:t>or, and, iff, ifthen, </a:t>
            </a:r>
            <a:r>
              <a:rPr lang="en-US" altLang="en-US" sz="1500">
                <a:solidFill>
                  <a:srgbClr val="000000"/>
                </a:solidFill>
                <a:latin typeface="Cambria" pitchFamily="18" charset="0"/>
                <a:cs typeface="Arial" pitchFamily="34" charset="0"/>
              </a:rPr>
              <a:t>and </a:t>
            </a:r>
            <a:r>
              <a:rPr lang="en-US" altLang="en-US" sz="1500" b="1">
                <a:solidFill>
                  <a:srgbClr val="0000FF"/>
                </a:solidFill>
                <a:latin typeface="Cambria" pitchFamily="18" charset="0"/>
                <a:cs typeface="Arial" pitchFamily="34" charset="0"/>
              </a:rPr>
              <a:t>not.</a:t>
            </a:r>
          </a:p>
        </p:txBody>
      </p:sp>
      <p:sp>
        <p:nvSpPr>
          <p:cNvPr id="67588" name="Rectangle 48"/>
          <p:cNvSpPr>
            <a:spLocks noChangeArrowheads="1"/>
          </p:cNvSpPr>
          <p:nvPr/>
        </p:nvSpPr>
        <p:spPr bwMode="auto">
          <a:xfrm>
            <a:off x="460375" y="1227138"/>
            <a:ext cx="3460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0000FF"/>
                </a:solidFill>
                <a:latin typeface="Courier New" pitchFamily="49" charset="0"/>
              </a:rPr>
              <a:t>f</a:t>
            </a:r>
          </a:p>
        </p:txBody>
      </p:sp>
      <p:sp>
        <p:nvSpPr>
          <p:cNvPr id="67589" name="Rectangle 6"/>
          <p:cNvSpPr>
            <a:spLocks noChangeArrowheads="1"/>
          </p:cNvSpPr>
          <p:nvPr/>
        </p:nvSpPr>
        <p:spPr bwMode="auto">
          <a:xfrm>
            <a:off x="2425700" y="1752600"/>
            <a:ext cx="431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a:solidFill>
                  <a:srgbClr val="0000FF"/>
                </a:solidFill>
                <a:latin typeface="Cambria" pitchFamily="18" charset="0"/>
                <a:cs typeface="Arial" pitchFamily="34" charset="0"/>
              </a:rPr>
              <a:t>Here are five example trees</a:t>
            </a:r>
            <a:endParaRPr lang="en-US" altLang="en-US" sz="1400" b="1">
              <a:solidFill>
                <a:srgbClr val="0000FF"/>
              </a:solidFill>
              <a:latin typeface="Cambria" pitchFamily="18" charset="0"/>
              <a:cs typeface="Arial" pitchFamily="34" charset="0"/>
            </a:endParaRPr>
          </a:p>
        </p:txBody>
      </p:sp>
      <p:sp>
        <p:nvSpPr>
          <p:cNvPr id="67590" name="Rectangle 48"/>
          <p:cNvSpPr>
            <a:spLocks noChangeArrowheads="1"/>
          </p:cNvSpPr>
          <p:nvPr/>
        </p:nvSpPr>
        <p:spPr bwMode="auto">
          <a:xfrm>
            <a:off x="2209800" y="1227138"/>
            <a:ext cx="13160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0000FF"/>
                </a:solidFill>
                <a:latin typeface="Courier New" pitchFamily="49" charset="0"/>
              </a:rPr>
              <a:t>[not,t]</a:t>
            </a:r>
          </a:p>
        </p:txBody>
      </p:sp>
      <p:sp>
        <p:nvSpPr>
          <p:cNvPr id="67591" name="Rectangle 48"/>
          <p:cNvSpPr>
            <a:spLocks noChangeArrowheads="1"/>
          </p:cNvSpPr>
          <p:nvPr/>
        </p:nvSpPr>
        <p:spPr bwMode="auto">
          <a:xfrm>
            <a:off x="6223000" y="1219200"/>
            <a:ext cx="26082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0000FF"/>
                </a:solidFill>
                <a:latin typeface="Courier New" pitchFamily="49" charset="0"/>
              </a:rPr>
              <a:t>[and,1,[not,1]]</a:t>
            </a:r>
          </a:p>
        </p:txBody>
      </p:sp>
      <p:sp>
        <p:nvSpPr>
          <p:cNvPr id="67592" name="Rectangle 30"/>
          <p:cNvSpPr>
            <a:spLocks noChangeArrowheads="1"/>
          </p:cNvSpPr>
          <p:nvPr/>
        </p:nvSpPr>
        <p:spPr bwMode="auto">
          <a:xfrm>
            <a:off x="4022725" y="63500"/>
            <a:ext cx="1747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solidFill>
                  <a:srgbClr val="009900"/>
                </a:solidFill>
                <a:latin typeface="Calibri" pitchFamily="34" charset="0"/>
              </a:rPr>
              <a:t>I guess you'd call these pro</a:t>
            </a:r>
            <a:r>
              <a:rPr lang="en-US" altLang="en-US" sz="1200" b="1" u="sng">
                <a:solidFill>
                  <a:srgbClr val="009900"/>
                </a:solidFill>
                <a:latin typeface="Calibri" pitchFamily="34" charset="0"/>
              </a:rPr>
              <a:t>logic</a:t>
            </a:r>
            <a:r>
              <a:rPr lang="en-US" altLang="en-US" sz="1200">
                <a:solidFill>
                  <a:srgbClr val="009900"/>
                </a:solidFill>
                <a:latin typeface="Calibri" pitchFamily="34" charset="0"/>
              </a:rPr>
              <a:t>al expressions</a:t>
            </a:r>
          </a:p>
        </p:txBody>
      </p:sp>
      <p:cxnSp>
        <p:nvCxnSpPr>
          <p:cNvPr id="67593" name="Straight Connector 32"/>
          <p:cNvCxnSpPr>
            <a:cxnSpLocks noChangeShapeType="1"/>
          </p:cNvCxnSpPr>
          <p:nvPr/>
        </p:nvCxnSpPr>
        <p:spPr bwMode="auto">
          <a:xfrm rot="10800000">
            <a:off x="762000" y="1935163"/>
            <a:ext cx="2209800" cy="158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cxnSp>
        <p:nvCxnSpPr>
          <p:cNvPr id="67594" name="Straight Connector 33"/>
          <p:cNvCxnSpPr>
            <a:cxnSpLocks noChangeShapeType="1"/>
          </p:cNvCxnSpPr>
          <p:nvPr/>
        </p:nvCxnSpPr>
        <p:spPr bwMode="auto">
          <a:xfrm rot="10800000">
            <a:off x="6172200" y="1935163"/>
            <a:ext cx="2209800" cy="158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sp>
        <p:nvSpPr>
          <p:cNvPr id="67595" name="Rectangle 50"/>
          <p:cNvSpPr>
            <a:spLocks noChangeArrowheads="1"/>
          </p:cNvSpPr>
          <p:nvPr/>
        </p:nvSpPr>
        <p:spPr bwMode="auto">
          <a:xfrm>
            <a:off x="2590800" y="2362200"/>
            <a:ext cx="1941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spcBef>
                <a:spcPct val="0"/>
              </a:spcBef>
            </a:pPr>
            <a:r>
              <a:rPr lang="en-US" altLang="en-US" sz="1800" b="1">
                <a:solidFill>
                  <a:srgbClr val="000000"/>
                </a:solidFill>
                <a:latin typeface="Arial" pitchFamily="34" charset="0"/>
                <a:cs typeface="Arial" pitchFamily="34" charset="0"/>
              </a:rPr>
              <a:t>getVar( Tree, N )</a:t>
            </a:r>
          </a:p>
        </p:txBody>
      </p:sp>
      <p:sp>
        <p:nvSpPr>
          <p:cNvPr id="67596" name="Rectangle 6"/>
          <p:cNvSpPr>
            <a:spLocks noChangeArrowheads="1"/>
          </p:cNvSpPr>
          <p:nvPr/>
        </p:nvSpPr>
        <p:spPr bwMode="auto">
          <a:xfrm>
            <a:off x="533400" y="2830513"/>
            <a:ext cx="38100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b="1">
                <a:solidFill>
                  <a:srgbClr val="000000"/>
                </a:solidFill>
                <a:latin typeface="Courier New" pitchFamily="49" charset="0"/>
                <a:cs typeface="Courier New" pitchFamily="49" charset="0"/>
              </a:rPr>
              <a:t>getVar</a:t>
            </a:r>
            <a:r>
              <a:rPr lang="en-US" altLang="en-US" sz="1400">
                <a:solidFill>
                  <a:srgbClr val="000000"/>
                </a:solidFill>
                <a:cs typeface="Courier New" pitchFamily="49" charset="0"/>
              </a:rPr>
              <a:t> should be true when </a:t>
            </a:r>
            <a:r>
              <a:rPr lang="en-US" altLang="en-US" sz="1400" b="1">
                <a:solidFill>
                  <a:srgbClr val="000000"/>
                </a:solidFill>
                <a:latin typeface="Courier New" pitchFamily="49" charset="0"/>
                <a:cs typeface="Courier New" pitchFamily="49" charset="0"/>
              </a:rPr>
              <a:t>Tree</a:t>
            </a:r>
            <a:r>
              <a:rPr lang="en-US" altLang="en-US" sz="1400">
                <a:solidFill>
                  <a:srgbClr val="000000"/>
                </a:solidFill>
                <a:cs typeface="Courier New" pitchFamily="49" charset="0"/>
              </a:rPr>
              <a:t> does have a (logical) variable. It should bind </a:t>
            </a:r>
            <a:r>
              <a:rPr lang="en-US" altLang="en-US" sz="1400" b="1">
                <a:solidFill>
                  <a:srgbClr val="000000"/>
                </a:solidFill>
                <a:latin typeface="Courier New" pitchFamily="49" charset="0"/>
                <a:cs typeface="Courier New" pitchFamily="49" charset="0"/>
              </a:rPr>
              <a:t>N</a:t>
            </a:r>
            <a:r>
              <a:rPr lang="en-US" altLang="en-US" sz="1400">
                <a:solidFill>
                  <a:srgbClr val="000000"/>
                </a:solidFill>
                <a:cs typeface="Courier New" pitchFamily="49" charset="0"/>
              </a:rPr>
              <a:t> to an integer that represents one such (logical) variable. </a:t>
            </a:r>
            <a:endParaRPr lang="en-US" altLang="en-US" sz="1400" b="1">
              <a:solidFill>
                <a:srgbClr val="000000"/>
              </a:solidFill>
              <a:latin typeface="Courier New" pitchFamily="49" charset="0"/>
              <a:cs typeface="Courier New" pitchFamily="49" charset="0"/>
            </a:endParaRPr>
          </a:p>
        </p:txBody>
      </p:sp>
      <p:grpSp>
        <p:nvGrpSpPr>
          <p:cNvPr id="67597" name="Group 1047"/>
          <p:cNvGrpSpPr>
            <a:grpSpLocks/>
          </p:cNvGrpSpPr>
          <p:nvPr>
            <p:custDataLst>
              <p:tags r:id="rId1"/>
            </p:custDataLst>
          </p:nvPr>
        </p:nvGrpSpPr>
        <p:grpSpPr bwMode="auto">
          <a:xfrm>
            <a:off x="3810000" y="388938"/>
            <a:ext cx="358775" cy="396875"/>
            <a:chOff x="2928" y="1051"/>
            <a:chExt cx="840" cy="957"/>
          </a:xfrm>
        </p:grpSpPr>
        <p:sp>
          <p:nvSpPr>
            <p:cNvPr id="67623" name="Freeform 1048"/>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7624"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7625"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7626"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7627"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7628"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7629"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7630"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7631"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7632"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7633"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7634"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7635"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7598" name="Rectangle 48"/>
          <p:cNvSpPr>
            <a:spLocks noChangeArrowheads="1"/>
          </p:cNvSpPr>
          <p:nvPr/>
        </p:nvSpPr>
        <p:spPr bwMode="auto">
          <a:xfrm>
            <a:off x="1295400" y="1227138"/>
            <a:ext cx="3460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0000FF"/>
                </a:solidFill>
                <a:latin typeface="Courier New" pitchFamily="49" charset="0"/>
              </a:rPr>
              <a:t>1</a:t>
            </a:r>
          </a:p>
        </p:txBody>
      </p:sp>
      <p:sp>
        <p:nvSpPr>
          <p:cNvPr id="67599" name="Rectangle 50"/>
          <p:cNvSpPr>
            <a:spLocks noChangeArrowheads="1"/>
          </p:cNvSpPr>
          <p:nvPr/>
        </p:nvSpPr>
        <p:spPr bwMode="auto">
          <a:xfrm>
            <a:off x="457200" y="3733800"/>
            <a:ext cx="3275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Arial" pitchFamily="34" charset="0"/>
                <a:cs typeface="Arial" pitchFamily="34" charset="0"/>
              </a:rPr>
              <a:t>getVar( N, N ) :- number( N ).</a:t>
            </a:r>
          </a:p>
        </p:txBody>
      </p:sp>
      <p:sp>
        <p:nvSpPr>
          <p:cNvPr id="67600" name="Rectangle 38"/>
          <p:cNvSpPr>
            <a:spLocks noChangeArrowheads="1"/>
          </p:cNvSpPr>
          <p:nvPr/>
        </p:nvSpPr>
        <p:spPr bwMode="auto">
          <a:xfrm>
            <a:off x="3570288" y="3638550"/>
            <a:ext cx="6524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a:solidFill>
                  <a:srgbClr val="000000"/>
                </a:solidFill>
              </a:rPr>
              <a:t>Base Case</a:t>
            </a:r>
          </a:p>
        </p:txBody>
      </p:sp>
      <p:sp>
        <p:nvSpPr>
          <p:cNvPr id="67601" name="Rectangle 38"/>
          <p:cNvSpPr>
            <a:spLocks noChangeArrowheads="1"/>
          </p:cNvSpPr>
          <p:nvPr/>
        </p:nvSpPr>
        <p:spPr bwMode="auto">
          <a:xfrm>
            <a:off x="1647825" y="4002088"/>
            <a:ext cx="204628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a:solidFill>
                  <a:srgbClr val="000000"/>
                </a:solidFill>
              </a:rPr>
              <a:t>true if N is a number</a:t>
            </a:r>
          </a:p>
        </p:txBody>
      </p:sp>
      <p:sp>
        <p:nvSpPr>
          <p:cNvPr id="67602" name="Rectangle 48"/>
          <p:cNvSpPr>
            <a:spLocks noChangeArrowheads="1"/>
          </p:cNvSpPr>
          <p:nvPr/>
        </p:nvSpPr>
        <p:spPr bwMode="auto">
          <a:xfrm>
            <a:off x="3990975" y="1219200"/>
            <a:ext cx="163988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2100" b="1">
                <a:solidFill>
                  <a:srgbClr val="0000FF"/>
                </a:solidFill>
                <a:latin typeface="Courier New" pitchFamily="49" charset="0"/>
              </a:rPr>
              <a:t>[iff,1,2]</a:t>
            </a:r>
          </a:p>
        </p:txBody>
      </p:sp>
      <p:sp>
        <p:nvSpPr>
          <p:cNvPr id="67603" name="Text Box 5"/>
          <p:cNvSpPr txBox="1">
            <a:spLocks noChangeArrowheads="1"/>
          </p:cNvSpPr>
          <p:nvPr/>
        </p:nvSpPr>
        <p:spPr bwMode="auto">
          <a:xfrm>
            <a:off x="6991350" y="276225"/>
            <a:ext cx="2011363"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500">
                <a:solidFill>
                  <a:srgbClr val="000000"/>
                </a:solidFill>
              </a:rPr>
              <a:t>Name(s)____________</a:t>
            </a:r>
          </a:p>
        </p:txBody>
      </p:sp>
      <p:sp>
        <p:nvSpPr>
          <p:cNvPr id="67604" name="Rectangle 50"/>
          <p:cNvSpPr>
            <a:spLocks noChangeArrowheads="1"/>
          </p:cNvSpPr>
          <p:nvPr/>
        </p:nvSpPr>
        <p:spPr bwMode="auto">
          <a:xfrm>
            <a:off x="533400" y="4648200"/>
            <a:ext cx="966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Arial" pitchFamily="34" charset="0"/>
                <a:cs typeface="Arial" pitchFamily="34" charset="0"/>
              </a:rPr>
              <a:t>getVar( </a:t>
            </a:r>
          </a:p>
        </p:txBody>
      </p:sp>
      <p:sp>
        <p:nvSpPr>
          <p:cNvPr id="67605" name="Rectangle 50"/>
          <p:cNvSpPr>
            <a:spLocks noChangeArrowheads="1"/>
          </p:cNvSpPr>
          <p:nvPr/>
        </p:nvSpPr>
        <p:spPr bwMode="auto">
          <a:xfrm>
            <a:off x="527050" y="5334000"/>
            <a:ext cx="966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Arial" pitchFamily="34" charset="0"/>
                <a:cs typeface="Arial" pitchFamily="34" charset="0"/>
              </a:rPr>
              <a:t>getVar( </a:t>
            </a:r>
          </a:p>
        </p:txBody>
      </p:sp>
      <p:sp>
        <p:nvSpPr>
          <p:cNvPr id="67606" name="Rectangle 22"/>
          <p:cNvSpPr>
            <a:spLocks noChangeArrowheads="1"/>
          </p:cNvSpPr>
          <p:nvPr/>
        </p:nvSpPr>
        <p:spPr bwMode="auto">
          <a:xfrm>
            <a:off x="4752975" y="6367463"/>
            <a:ext cx="4294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b="1">
                <a:solidFill>
                  <a:srgbClr val="000000"/>
                </a:solidFill>
              </a:rPr>
              <a:t>Extra! </a:t>
            </a:r>
            <a:r>
              <a:rPr lang="en-US" altLang="en-US" sz="1200">
                <a:solidFill>
                  <a:srgbClr val="000000"/>
                </a:solidFill>
              </a:rPr>
              <a:t>Try using </a:t>
            </a:r>
            <a:r>
              <a:rPr lang="en-US" altLang="en-US" sz="1200" b="1">
                <a:solidFill>
                  <a:srgbClr val="000000"/>
                </a:solidFill>
                <a:latin typeface="Courier New" pitchFamily="49" charset="0"/>
                <a:cs typeface="Courier New" pitchFamily="49" charset="0"/>
              </a:rPr>
              <a:t>noVars</a:t>
            </a:r>
            <a:r>
              <a:rPr lang="en-US" altLang="en-US" sz="1200">
                <a:solidFill>
                  <a:srgbClr val="000000"/>
                </a:solidFill>
                <a:cs typeface="Courier New" pitchFamily="49" charset="0"/>
              </a:rPr>
              <a:t>  to make </a:t>
            </a:r>
            <a:r>
              <a:rPr lang="en-US" altLang="en-US" sz="1200" b="1">
                <a:solidFill>
                  <a:srgbClr val="000000"/>
                </a:solidFill>
                <a:latin typeface="Courier New" pitchFamily="49" charset="0"/>
                <a:cs typeface="Courier New" pitchFamily="49" charset="0"/>
              </a:rPr>
              <a:t>getVar</a:t>
            </a:r>
            <a:r>
              <a:rPr lang="en-US" altLang="en-US" sz="1200">
                <a:solidFill>
                  <a:srgbClr val="000000"/>
                </a:solidFill>
                <a:cs typeface="Courier New" pitchFamily="49" charset="0"/>
              </a:rPr>
              <a:t> </a:t>
            </a:r>
            <a:r>
              <a:rPr lang="en-US" altLang="en-US" sz="1200" i="1">
                <a:solidFill>
                  <a:srgbClr val="000000"/>
                </a:solidFill>
                <a:cs typeface="Courier New" pitchFamily="49" charset="0"/>
              </a:rPr>
              <a:t>only return a single result, even when there are more than 1 present...</a:t>
            </a:r>
            <a:endParaRPr lang="en-US" altLang="en-US" sz="1200">
              <a:solidFill>
                <a:srgbClr val="000000"/>
              </a:solidFill>
              <a:cs typeface="Courier New" pitchFamily="49" charset="0"/>
            </a:endParaRPr>
          </a:p>
        </p:txBody>
      </p:sp>
      <p:sp>
        <p:nvSpPr>
          <p:cNvPr id="67607" name="Ink 36"/>
          <p:cNvSpPr>
            <a:spLocks noRot="1" noChangeAspect="1" noEditPoints="1" noChangeArrowheads="1" noChangeShapeType="1" noTextEdit="1"/>
          </p:cNvSpPr>
          <p:nvPr/>
        </p:nvSpPr>
        <p:spPr bwMode="auto">
          <a:xfrm>
            <a:off x="1511300" y="4635500"/>
            <a:ext cx="366713" cy="412750"/>
          </a:xfrm>
          <a:custGeom>
            <a:avLst/>
            <a:gdLst>
              <a:gd name="T0" fmla="*/ 2147483647 w 1018"/>
              <a:gd name="T1" fmla="*/ 2147483647 h 1149"/>
              <a:gd name="T2" fmla="*/ 2147483647 w 1018"/>
              <a:gd name="T3" fmla="*/ 2147483647 h 1149"/>
              <a:gd name="T4" fmla="*/ 2147483647 w 1018"/>
              <a:gd name="T5" fmla="*/ 2147483647 h 1149"/>
              <a:gd name="T6" fmla="*/ 2147483647 w 1018"/>
              <a:gd name="T7" fmla="*/ 2147483647 h 1149"/>
              <a:gd name="T8" fmla="*/ 0 w 1018"/>
              <a:gd name="T9" fmla="*/ 2147483647 h 1149"/>
              <a:gd name="T10" fmla="*/ 2147483647 w 1018"/>
              <a:gd name="T11" fmla="*/ 2147483647 h 1149"/>
              <a:gd name="T12" fmla="*/ 2147483647 w 1018"/>
              <a:gd name="T13" fmla="*/ 2147483647 h 1149"/>
              <a:gd name="T14" fmla="*/ 2147483647 w 1018"/>
              <a:gd name="T15" fmla="*/ 2147483647 h 1149"/>
              <a:gd name="T16" fmla="*/ 2147483647 w 1018"/>
              <a:gd name="T17" fmla="*/ 2147483647 h 1149"/>
              <a:gd name="T18" fmla="*/ 2147483647 w 1018"/>
              <a:gd name="T19" fmla="*/ 2147483647 h 1149"/>
              <a:gd name="T20" fmla="*/ 2147483647 w 1018"/>
              <a:gd name="T21" fmla="*/ 2147483647 h 1149"/>
              <a:gd name="T22" fmla="*/ 2147483647 w 1018"/>
              <a:gd name="T23" fmla="*/ 2147483647 h 1149"/>
              <a:gd name="T24" fmla="*/ 2147483647 w 1018"/>
              <a:gd name="T25" fmla="*/ 2147483647 h 1149"/>
              <a:gd name="T26" fmla="*/ 2147483647 w 1018"/>
              <a:gd name="T27" fmla="*/ 2147483647 h 1149"/>
              <a:gd name="T28" fmla="*/ 2147483647 w 1018"/>
              <a:gd name="T29" fmla="*/ 2147483647 h 1149"/>
              <a:gd name="T30" fmla="*/ 2147483647 w 1018"/>
              <a:gd name="T31" fmla="*/ 2147483647 h 11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8"/>
              <a:gd name="T49" fmla="*/ 0 h 1149"/>
              <a:gd name="T50" fmla="*/ 1018 w 1018"/>
              <a:gd name="T51" fmla="*/ 1149 h 11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8" h="1149" extrusionOk="0">
                <a:moveTo>
                  <a:pt x="268" y="0"/>
                </a:moveTo>
                <a:cubicBezTo>
                  <a:pt x="246" y="8"/>
                  <a:pt x="226" y="17"/>
                  <a:pt x="201" y="22"/>
                </a:cubicBezTo>
                <a:cubicBezTo>
                  <a:pt x="164" y="30"/>
                  <a:pt x="126" y="35"/>
                  <a:pt x="88" y="36"/>
                </a:cubicBezTo>
                <a:cubicBezTo>
                  <a:pt x="63" y="37"/>
                  <a:pt x="36" y="34"/>
                  <a:pt x="11" y="36"/>
                </a:cubicBezTo>
                <a:cubicBezTo>
                  <a:pt x="7" y="37"/>
                  <a:pt x="4" y="38"/>
                  <a:pt x="0" y="39"/>
                </a:cubicBezTo>
                <a:cubicBezTo>
                  <a:pt x="10" y="68"/>
                  <a:pt x="19" y="97"/>
                  <a:pt x="24" y="128"/>
                </a:cubicBezTo>
                <a:cubicBezTo>
                  <a:pt x="42" y="239"/>
                  <a:pt x="43" y="354"/>
                  <a:pt x="38" y="466"/>
                </a:cubicBezTo>
                <a:cubicBezTo>
                  <a:pt x="30" y="644"/>
                  <a:pt x="-24" y="845"/>
                  <a:pt x="7" y="1023"/>
                </a:cubicBezTo>
                <a:cubicBezTo>
                  <a:pt x="17" y="1080"/>
                  <a:pt x="50" y="1113"/>
                  <a:pt x="103" y="1132"/>
                </a:cubicBezTo>
                <a:cubicBezTo>
                  <a:pt x="145" y="1147"/>
                  <a:pt x="187" y="1149"/>
                  <a:pt x="231" y="1147"/>
                </a:cubicBezTo>
                <a:cubicBezTo>
                  <a:pt x="261" y="1145"/>
                  <a:pt x="281" y="1137"/>
                  <a:pt x="308" y="1125"/>
                </a:cubicBezTo>
              </a:path>
              <a:path w="1018" h="1149" extrusionOk="0">
                <a:moveTo>
                  <a:pt x="407" y="698"/>
                </a:moveTo>
                <a:cubicBezTo>
                  <a:pt x="434" y="712"/>
                  <a:pt x="462" y="719"/>
                  <a:pt x="491" y="729"/>
                </a:cubicBezTo>
                <a:cubicBezTo>
                  <a:pt x="552" y="749"/>
                  <a:pt x="612" y="771"/>
                  <a:pt x="673" y="791"/>
                </a:cubicBezTo>
                <a:cubicBezTo>
                  <a:pt x="743" y="814"/>
                  <a:pt x="813" y="842"/>
                  <a:pt x="885" y="857"/>
                </a:cubicBezTo>
                <a:cubicBezTo>
                  <a:pt x="933" y="867"/>
                  <a:pt x="969" y="863"/>
                  <a:pt x="1017" y="856"/>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8" name="Ink 37"/>
          <p:cNvSpPr>
            <a:spLocks noRot="1" noChangeAspect="1" noEditPoints="1" noChangeArrowheads="1" noChangeShapeType="1" noTextEdit="1"/>
          </p:cNvSpPr>
          <p:nvPr/>
        </p:nvSpPr>
        <p:spPr bwMode="auto">
          <a:xfrm>
            <a:off x="2058988" y="4613275"/>
            <a:ext cx="1255712" cy="482600"/>
          </a:xfrm>
          <a:custGeom>
            <a:avLst/>
            <a:gdLst>
              <a:gd name="T0" fmla="*/ 2147483647 w 3488"/>
              <a:gd name="T1" fmla="*/ 2147483647 h 1339"/>
              <a:gd name="T2" fmla="*/ 2147483647 w 3488"/>
              <a:gd name="T3" fmla="*/ 2147483647 h 1339"/>
              <a:gd name="T4" fmla="*/ 2147483647 w 3488"/>
              <a:gd name="T5" fmla="*/ 2147483647 h 1339"/>
              <a:gd name="T6" fmla="*/ 0 w 3488"/>
              <a:gd name="T7" fmla="*/ 2147483647 h 1339"/>
              <a:gd name="T8" fmla="*/ 2147483647 w 3488"/>
              <a:gd name="T9" fmla="*/ 2147483647 h 1339"/>
              <a:gd name="T10" fmla="*/ 2147483647 w 3488"/>
              <a:gd name="T11" fmla="*/ 2147483647 h 1339"/>
              <a:gd name="T12" fmla="*/ 2147483647 w 3488"/>
              <a:gd name="T13" fmla="*/ 2147483647 h 1339"/>
              <a:gd name="T14" fmla="*/ 2147483647 w 3488"/>
              <a:gd name="T15" fmla="*/ 2147483647 h 1339"/>
              <a:gd name="T16" fmla="*/ 2147483647 w 3488"/>
              <a:gd name="T17" fmla="*/ 2147483647 h 1339"/>
              <a:gd name="T18" fmla="*/ 2147483647 w 3488"/>
              <a:gd name="T19" fmla="*/ 2147483647 h 1339"/>
              <a:gd name="T20" fmla="*/ 2147483647 w 3488"/>
              <a:gd name="T21" fmla="*/ 2147483647 h 1339"/>
              <a:gd name="T22" fmla="*/ 2147483647 w 3488"/>
              <a:gd name="T23" fmla="*/ 2147483647 h 1339"/>
              <a:gd name="T24" fmla="*/ 2147483647 w 3488"/>
              <a:gd name="T25" fmla="*/ 2147483647 h 1339"/>
              <a:gd name="T26" fmla="*/ 2147483647 w 3488"/>
              <a:gd name="T27" fmla="*/ 2147483647 h 1339"/>
              <a:gd name="T28" fmla="*/ 2147483647 w 3488"/>
              <a:gd name="T29" fmla="*/ 2147483647 h 1339"/>
              <a:gd name="T30" fmla="*/ 2147483647 w 3488"/>
              <a:gd name="T31" fmla="*/ 2147483647 h 1339"/>
              <a:gd name="T32" fmla="*/ 2147483647 w 3488"/>
              <a:gd name="T33" fmla="*/ 2147483647 h 1339"/>
              <a:gd name="T34" fmla="*/ 2147483647 w 3488"/>
              <a:gd name="T35" fmla="*/ 2147483647 h 1339"/>
              <a:gd name="T36" fmla="*/ 2147483647 w 3488"/>
              <a:gd name="T37" fmla="*/ 2147483647 h 1339"/>
              <a:gd name="T38" fmla="*/ 2147483647 w 3488"/>
              <a:gd name="T39" fmla="*/ 2147483647 h 1339"/>
              <a:gd name="T40" fmla="*/ 2147483647 w 3488"/>
              <a:gd name="T41" fmla="*/ 2147483647 h 1339"/>
              <a:gd name="T42" fmla="*/ 2147483647 w 3488"/>
              <a:gd name="T43" fmla="*/ 2147483647 h 1339"/>
              <a:gd name="T44" fmla="*/ 2147483647 w 3488"/>
              <a:gd name="T45" fmla="*/ 2147483647 h 1339"/>
              <a:gd name="T46" fmla="*/ 2147483647 w 3488"/>
              <a:gd name="T47" fmla="*/ 2147483647 h 1339"/>
              <a:gd name="T48" fmla="*/ 2147483647 w 3488"/>
              <a:gd name="T49" fmla="*/ 2147483647 h 1339"/>
              <a:gd name="T50" fmla="*/ 2147483647 w 3488"/>
              <a:gd name="T51" fmla="*/ 2147483647 h 1339"/>
              <a:gd name="T52" fmla="*/ 2147483647 w 3488"/>
              <a:gd name="T53" fmla="*/ 2147483647 h 1339"/>
              <a:gd name="T54" fmla="*/ 2147483647 w 3488"/>
              <a:gd name="T55" fmla="*/ 2147483647 h 1339"/>
              <a:gd name="T56" fmla="*/ 2147483647 w 3488"/>
              <a:gd name="T57" fmla="*/ 2147483647 h 1339"/>
              <a:gd name="T58" fmla="*/ 2147483647 w 3488"/>
              <a:gd name="T59" fmla="*/ 2147483647 h 1339"/>
              <a:gd name="T60" fmla="*/ 2147483647 w 3488"/>
              <a:gd name="T61" fmla="*/ 2147483647 h 1339"/>
              <a:gd name="T62" fmla="*/ 2147483647 w 3488"/>
              <a:gd name="T63" fmla="*/ 2147483647 h 1339"/>
              <a:gd name="T64" fmla="*/ 2147483647 w 3488"/>
              <a:gd name="T65" fmla="*/ 2147483647 h 1339"/>
              <a:gd name="T66" fmla="*/ 2147483647 w 3488"/>
              <a:gd name="T67" fmla="*/ 2147483647 h 1339"/>
              <a:gd name="T68" fmla="*/ 2147483647 w 3488"/>
              <a:gd name="T69" fmla="*/ 2147483647 h 1339"/>
              <a:gd name="T70" fmla="*/ 2147483647 w 3488"/>
              <a:gd name="T71" fmla="*/ 2147483647 h 1339"/>
              <a:gd name="T72" fmla="*/ 2147483647 w 3488"/>
              <a:gd name="T73" fmla="*/ 2147483647 h 1339"/>
              <a:gd name="T74" fmla="*/ 2147483647 w 3488"/>
              <a:gd name="T75" fmla="*/ 2147483647 h 1339"/>
              <a:gd name="T76" fmla="*/ 2147483647 w 3488"/>
              <a:gd name="T77" fmla="*/ 2147483647 h 1339"/>
              <a:gd name="T78" fmla="*/ 2147483647 w 3488"/>
              <a:gd name="T79" fmla="*/ 2147483647 h 1339"/>
              <a:gd name="T80" fmla="*/ 2147483647 w 3488"/>
              <a:gd name="T81" fmla="*/ 2147483647 h 1339"/>
              <a:gd name="T82" fmla="*/ 2147483647 w 3488"/>
              <a:gd name="T83" fmla="*/ 2147483647 h 1339"/>
              <a:gd name="T84" fmla="*/ 2147483647 w 3488"/>
              <a:gd name="T85" fmla="*/ 2147483647 h 1339"/>
              <a:gd name="T86" fmla="*/ 2147483647 w 3488"/>
              <a:gd name="T87" fmla="*/ 2147483647 h 1339"/>
              <a:gd name="T88" fmla="*/ 2147483647 w 3488"/>
              <a:gd name="T89" fmla="*/ 2147483647 h 1339"/>
              <a:gd name="T90" fmla="*/ 2147483647 w 3488"/>
              <a:gd name="T91" fmla="*/ 2147483647 h 13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88"/>
              <a:gd name="T139" fmla="*/ 0 h 1339"/>
              <a:gd name="T140" fmla="*/ 3488 w 3488"/>
              <a:gd name="T141" fmla="*/ 1339 h 13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88" h="1339" extrusionOk="0">
                <a:moveTo>
                  <a:pt x="116" y="784"/>
                </a:moveTo>
                <a:cubicBezTo>
                  <a:pt x="112" y="811"/>
                  <a:pt x="104" y="834"/>
                  <a:pt x="95" y="860"/>
                </a:cubicBezTo>
                <a:cubicBezTo>
                  <a:pt x="80" y="901"/>
                  <a:pt x="64" y="941"/>
                  <a:pt x="50" y="982"/>
                </a:cubicBezTo>
                <a:cubicBezTo>
                  <a:pt x="39" y="1014"/>
                  <a:pt x="26" y="1036"/>
                  <a:pt x="0" y="1055"/>
                </a:cubicBezTo>
              </a:path>
              <a:path w="3488" h="1339" extrusionOk="0">
                <a:moveTo>
                  <a:pt x="521" y="418"/>
                </a:moveTo>
                <a:cubicBezTo>
                  <a:pt x="537" y="439"/>
                  <a:pt x="542" y="458"/>
                  <a:pt x="540" y="487"/>
                </a:cubicBezTo>
                <a:cubicBezTo>
                  <a:pt x="537" y="529"/>
                  <a:pt x="535" y="572"/>
                  <a:pt x="530" y="614"/>
                </a:cubicBezTo>
                <a:cubicBezTo>
                  <a:pt x="525" y="660"/>
                  <a:pt x="519" y="706"/>
                  <a:pt x="515" y="752"/>
                </a:cubicBezTo>
                <a:cubicBezTo>
                  <a:pt x="514" y="758"/>
                  <a:pt x="513" y="821"/>
                  <a:pt x="499" y="813"/>
                </a:cubicBezTo>
                <a:cubicBezTo>
                  <a:pt x="496" y="809"/>
                  <a:pt x="494" y="806"/>
                  <a:pt x="491" y="802"/>
                </a:cubicBezTo>
              </a:path>
              <a:path w="3488" h="1339" extrusionOk="0">
                <a:moveTo>
                  <a:pt x="148" y="451"/>
                </a:moveTo>
                <a:cubicBezTo>
                  <a:pt x="195" y="462"/>
                  <a:pt x="240" y="450"/>
                  <a:pt x="287" y="443"/>
                </a:cubicBezTo>
                <a:cubicBezTo>
                  <a:pt x="379" y="429"/>
                  <a:pt x="470" y="411"/>
                  <a:pt x="562" y="396"/>
                </a:cubicBezTo>
                <a:cubicBezTo>
                  <a:pt x="638" y="384"/>
                  <a:pt x="714" y="378"/>
                  <a:pt x="787" y="354"/>
                </a:cubicBezTo>
                <a:cubicBezTo>
                  <a:pt x="799" y="349"/>
                  <a:pt x="811" y="345"/>
                  <a:pt x="823" y="340"/>
                </a:cubicBezTo>
              </a:path>
              <a:path w="3488" h="1339" extrusionOk="0">
                <a:moveTo>
                  <a:pt x="852" y="78"/>
                </a:moveTo>
                <a:cubicBezTo>
                  <a:pt x="872" y="77"/>
                  <a:pt x="876" y="75"/>
                  <a:pt x="894" y="68"/>
                </a:cubicBezTo>
                <a:cubicBezTo>
                  <a:pt x="938" y="51"/>
                  <a:pt x="980" y="38"/>
                  <a:pt x="1026" y="27"/>
                </a:cubicBezTo>
                <a:cubicBezTo>
                  <a:pt x="1085" y="14"/>
                  <a:pt x="1145" y="7"/>
                  <a:pt x="1202" y="32"/>
                </a:cubicBezTo>
                <a:cubicBezTo>
                  <a:pt x="1327" y="88"/>
                  <a:pt x="1376" y="250"/>
                  <a:pt x="1405" y="370"/>
                </a:cubicBezTo>
                <a:cubicBezTo>
                  <a:pt x="1427" y="461"/>
                  <a:pt x="1438" y="553"/>
                  <a:pt x="1446" y="646"/>
                </a:cubicBezTo>
                <a:cubicBezTo>
                  <a:pt x="1455" y="759"/>
                  <a:pt x="1456" y="877"/>
                  <a:pt x="1410" y="983"/>
                </a:cubicBezTo>
                <a:cubicBezTo>
                  <a:pt x="1368" y="1078"/>
                  <a:pt x="1285" y="1100"/>
                  <a:pt x="1189" y="1093"/>
                </a:cubicBezTo>
                <a:cubicBezTo>
                  <a:pt x="1159" y="1091"/>
                  <a:pt x="1088" y="1086"/>
                  <a:pt x="1067" y="1060"/>
                </a:cubicBezTo>
                <a:cubicBezTo>
                  <a:pt x="1042" y="1030"/>
                  <a:pt x="1067" y="1043"/>
                  <a:pt x="1068" y="1016"/>
                </a:cubicBezTo>
              </a:path>
              <a:path w="3488" h="1339" extrusionOk="0">
                <a:moveTo>
                  <a:pt x="1804" y="972"/>
                </a:moveTo>
                <a:cubicBezTo>
                  <a:pt x="1866" y="1024"/>
                  <a:pt x="1877" y="1080"/>
                  <a:pt x="1873" y="1160"/>
                </a:cubicBezTo>
                <a:cubicBezTo>
                  <a:pt x="1870" y="1222"/>
                  <a:pt x="1851" y="1280"/>
                  <a:pt x="1828" y="1338"/>
                </a:cubicBezTo>
              </a:path>
              <a:path w="3488" h="1339" extrusionOk="0">
                <a:moveTo>
                  <a:pt x="2225" y="843"/>
                </a:moveTo>
                <a:cubicBezTo>
                  <a:pt x="2228" y="812"/>
                  <a:pt x="2234" y="783"/>
                  <a:pt x="2237" y="752"/>
                </a:cubicBezTo>
                <a:cubicBezTo>
                  <a:pt x="2243" y="692"/>
                  <a:pt x="2249" y="632"/>
                  <a:pt x="2259" y="573"/>
                </a:cubicBezTo>
                <a:cubicBezTo>
                  <a:pt x="2267" y="523"/>
                  <a:pt x="2275" y="469"/>
                  <a:pt x="2294" y="422"/>
                </a:cubicBezTo>
                <a:cubicBezTo>
                  <a:pt x="2298" y="415"/>
                  <a:pt x="2301" y="409"/>
                  <a:pt x="2305" y="402"/>
                </a:cubicBezTo>
                <a:cubicBezTo>
                  <a:pt x="2350" y="413"/>
                  <a:pt x="2363" y="420"/>
                  <a:pt x="2396" y="468"/>
                </a:cubicBezTo>
                <a:cubicBezTo>
                  <a:pt x="2472" y="580"/>
                  <a:pt x="2523" y="744"/>
                  <a:pt x="2632" y="829"/>
                </a:cubicBezTo>
                <a:cubicBezTo>
                  <a:pt x="2673" y="861"/>
                  <a:pt x="2718" y="849"/>
                  <a:pt x="2753" y="816"/>
                </a:cubicBezTo>
                <a:cubicBezTo>
                  <a:pt x="2802" y="768"/>
                  <a:pt x="2817" y="695"/>
                  <a:pt x="2822" y="630"/>
                </a:cubicBezTo>
                <a:cubicBezTo>
                  <a:pt x="2828" y="552"/>
                  <a:pt x="2815" y="474"/>
                  <a:pt x="2794" y="399"/>
                </a:cubicBezTo>
                <a:cubicBezTo>
                  <a:pt x="2785" y="366"/>
                  <a:pt x="2748" y="296"/>
                  <a:pt x="2757" y="260"/>
                </a:cubicBezTo>
                <a:cubicBezTo>
                  <a:pt x="2762" y="244"/>
                  <a:pt x="2763" y="239"/>
                  <a:pt x="2772" y="231"/>
                </a:cubicBezTo>
              </a:path>
              <a:path w="3488" h="1339" extrusionOk="0">
                <a:moveTo>
                  <a:pt x="3132" y="31"/>
                </a:moveTo>
                <a:cubicBezTo>
                  <a:pt x="3177" y="8"/>
                  <a:pt x="3221" y="-14"/>
                  <a:pt x="3272" y="12"/>
                </a:cubicBezTo>
                <a:cubicBezTo>
                  <a:pt x="3381" y="68"/>
                  <a:pt x="3420" y="230"/>
                  <a:pt x="3447" y="336"/>
                </a:cubicBezTo>
                <a:cubicBezTo>
                  <a:pt x="3480" y="465"/>
                  <a:pt x="3491" y="601"/>
                  <a:pt x="3485" y="734"/>
                </a:cubicBezTo>
                <a:cubicBezTo>
                  <a:pt x="3483" y="789"/>
                  <a:pt x="3491" y="939"/>
                  <a:pt x="3436" y="979"/>
                </a:cubicBezTo>
                <a:cubicBezTo>
                  <a:pt x="3430" y="980"/>
                  <a:pt x="3424" y="982"/>
                  <a:pt x="3418" y="983"/>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9" name="Ink 38"/>
          <p:cNvSpPr>
            <a:spLocks noRot="1" noChangeAspect="1" noEditPoints="1" noChangeArrowheads="1" noChangeShapeType="1" noTextEdit="1"/>
          </p:cNvSpPr>
          <p:nvPr/>
        </p:nvSpPr>
        <p:spPr bwMode="auto">
          <a:xfrm>
            <a:off x="3525838" y="4757738"/>
            <a:ext cx="26987" cy="174625"/>
          </a:xfrm>
          <a:custGeom>
            <a:avLst/>
            <a:gdLst>
              <a:gd name="T0" fmla="*/ 2147483647 w 77"/>
              <a:gd name="T1" fmla="*/ 2147483647 h 485"/>
              <a:gd name="T2" fmla="*/ 2147483647 w 77"/>
              <a:gd name="T3" fmla="*/ 2147483647 h 485"/>
              <a:gd name="T4" fmla="*/ 2147483647 w 77"/>
              <a:gd name="T5" fmla="*/ 2147483647 h 485"/>
              <a:gd name="T6" fmla="*/ 2147483647 w 77"/>
              <a:gd name="T7" fmla="*/ 2147483647 h 485"/>
              <a:gd name="T8" fmla="*/ 0 w 77"/>
              <a:gd name="T9" fmla="*/ 2147483647 h 485"/>
              <a:gd name="T10" fmla="*/ 2147483647 w 77"/>
              <a:gd name="T11" fmla="*/ 2147483647 h 485"/>
              <a:gd name="T12" fmla="*/ 2147483647 w 77"/>
              <a:gd name="T13" fmla="*/ 2147483647 h 485"/>
              <a:gd name="T14" fmla="*/ 2147483647 w 77"/>
              <a:gd name="T15" fmla="*/ 2147483647 h 485"/>
              <a:gd name="T16" fmla="*/ 0 60000 65536"/>
              <a:gd name="T17" fmla="*/ 0 60000 65536"/>
              <a:gd name="T18" fmla="*/ 0 60000 65536"/>
              <a:gd name="T19" fmla="*/ 0 60000 65536"/>
              <a:gd name="T20" fmla="*/ 0 60000 65536"/>
              <a:gd name="T21" fmla="*/ 0 60000 65536"/>
              <a:gd name="T22" fmla="*/ 0 60000 65536"/>
              <a:gd name="T23" fmla="*/ 0 60000 65536"/>
              <a:gd name="T24" fmla="*/ 0 w 77"/>
              <a:gd name="T25" fmla="*/ 0 h 485"/>
              <a:gd name="T26" fmla="*/ 77 w 77"/>
              <a:gd name="T27" fmla="*/ 485 h 4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 h="485" extrusionOk="0">
                <a:moveTo>
                  <a:pt x="33" y="0"/>
                </a:moveTo>
                <a:cubicBezTo>
                  <a:pt x="58" y="13"/>
                  <a:pt x="56" y="27"/>
                  <a:pt x="54" y="54"/>
                </a:cubicBezTo>
                <a:cubicBezTo>
                  <a:pt x="53" y="71"/>
                  <a:pt x="48" y="103"/>
                  <a:pt x="36" y="116"/>
                </a:cubicBezTo>
                <a:cubicBezTo>
                  <a:pt x="22" y="131"/>
                  <a:pt x="13" y="136"/>
                  <a:pt x="5" y="158"/>
                </a:cubicBezTo>
                <a:cubicBezTo>
                  <a:pt x="3" y="163"/>
                  <a:pt x="2" y="168"/>
                  <a:pt x="0" y="173"/>
                </a:cubicBezTo>
              </a:path>
              <a:path w="77" h="485" extrusionOk="0">
                <a:moveTo>
                  <a:pt x="47" y="424"/>
                </a:moveTo>
                <a:cubicBezTo>
                  <a:pt x="54" y="445"/>
                  <a:pt x="61" y="464"/>
                  <a:pt x="71" y="484"/>
                </a:cubicBezTo>
                <a:cubicBezTo>
                  <a:pt x="64" y="462"/>
                  <a:pt x="66" y="455"/>
                  <a:pt x="76" y="434"/>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10" name="Ink 39"/>
          <p:cNvSpPr>
            <a:spLocks noRot="1" noChangeAspect="1" noEditPoints="1" noChangeArrowheads="1" noChangeShapeType="1" noTextEdit="1"/>
          </p:cNvSpPr>
          <p:nvPr/>
        </p:nvSpPr>
        <p:spPr bwMode="auto">
          <a:xfrm>
            <a:off x="3724275" y="4818063"/>
            <a:ext cx="165100" cy="23812"/>
          </a:xfrm>
          <a:custGeom>
            <a:avLst/>
            <a:gdLst>
              <a:gd name="T0" fmla="*/ 0 w 456"/>
              <a:gd name="T1" fmla="*/ 2147483647 h 66"/>
              <a:gd name="T2" fmla="*/ 2147483647 w 456"/>
              <a:gd name="T3" fmla="*/ 2147483647 h 66"/>
              <a:gd name="T4" fmla="*/ 2147483647 w 456"/>
              <a:gd name="T5" fmla="*/ 2147483647 h 66"/>
              <a:gd name="T6" fmla="*/ 2147483647 w 456"/>
              <a:gd name="T7" fmla="*/ 2147483647 h 66"/>
              <a:gd name="T8" fmla="*/ 0 60000 65536"/>
              <a:gd name="T9" fmla="*/ 0 60000 65536"/>
              <a:gd name="T10" fmla="*/ 0 60000 65536"/>
              <a:gd name="T11" fmla="*/ 0 60000 65536"/>
              <a:gd name="T12" fmla="*/ 0 w 456"/>
              <a:gd name="T13" fmla="*/ 0 h 66"/>
              <a:gd name="T14" fmla="*/ 456 w 456"/>
              <a:gd name="T15" fmla="*/ 66 h 66"/>
            </a:gdLst>
            <a:ahLst/>
            <a:cxnLst>
              <a:cxn ang="T8">
                <a:pos x="T0" y="T1"/>
              </a:cxn>
              <a:cxn ang="T9">
                <a:pos x="T2" y="T3"/>
              </a:cxn>
              <a:cxn ang="T10">
                <a:pos x="T4" y="T5"/>
              </a:cxn>
              <a:cxn ang="T11">
                <a:pos x="T6" y="T7"/>
              </a:cxn>
            </a:cxnLst>
            <a:rect l="T12" t="T13" r="T14" b="T15"/>
            <a:pathLst>
              <a:path w="456" h="66" extrusionOk="0">
                <a:moveTo>
                  <a:pt x="0" y="0"/>
                </a:moveTo>
                <a:cubicBezTo>
                  <a:pt x="54" y="28"/>
                  <a:pt x="106" y="35"/>
                  <a:pt x="166" y="46"/>
                </a:cubicBezTo>
                <a:cubicBezTo>
                  <a:pt x="246" y="60"/>
                  <a:pt x="325" y="68"/>
                  <a:pt x="407" y="64"/>
                </a:cubicBezTo>
                <a:cubicBezTo>
                  <a:pt x="423" y="63"/>
                  <a:pt x="439" y="61"/>
                  <a:pt x="455" y="6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11" name="Ink 40"/>
          <p:cNvSpPr>
            <a:spLocks noRot="1" noChangeAspect="1" noEditPoints="1" noChangeArrowheads="1" noChangeShapeType="1" noTextEdit="1"/>
          </p:cNvSpPr>
          <p:nvPr/>
        </p:nvSpPr>
        <p:spPr bwMode="auto">
          <a:xfrm>
            <a:off x="4216400" y="4502150"/>
            <a:ext cx="2019300" cy="528638"/>
          </a:xfrm>
          <a:custGeom>
            <a:avLst/>
            <a:gdLst>
              <a:gd name="T0" fmla="*/ 2147483647 w 5608"/>
              <a:gd name="T1" fmla="*/ 2147483647 h 1470"/>
              <a:gd name="T2" fmla="*/ 2147483647 w 5608"/>
              <a:gd name="T3" fmla="*/ 2147483647 h 1470"/>
              <a:gd name="T4" fmla="*/ 2147483647 w 5608"/>
              <a:gd name="T5" fmla="*/ 2147483647 h 1470"/>
              <a:gd name="T6" fmla="*/ 2147483647 w 5608"/>
              <a:gd name="T7" fmla="*/ 2147483647 h 1470"/>
              <a:gd name="T8" fmla="*/ 2147483647 w 5608"/>
              <a:gd name="T9" fmla="*/ 2147483647 h 1470"/>
              <a:gd name="T10" fmla="*/ 2147483647 w 5608"/>
              <a:gd name="T11" fmla="*/ 2147483647 h 1470"/>
              <a:gd name="T12" fmla="*/ 2147483647 w 5608"/>
              <a:gd name="T13" fmla="*/ 2147483647 h 1470"/>
              <a:gd name="T14" fmla="*/ 2147483647 w 5608"/>
              <a:gd name="T15" fmla="*/ 2147483647 h 1470"/>
              <a:gd name="T16" fmla="*/ 2147483647 w 5608"/>
              <a:gd name="T17" fmla="*/ 2147483647 h 1470"/>
              <a:gd name="T18" fmla="*/ 2147483647 w 5608"/>
              <a:gd name="T19" fmla="*/ 2147483647 h 1470"/>
              <a:gd name="T20" fmla="*/ 2147483647 w 5608"/>
              <a:gd name="T21" fmla="*/ 2147483647 h 1470"/>
              <a:gd name="T22" fmla="*/ 2147483647 w 5608"/>
              <a:gd name="T23" fmla="*/ 2147483647 h 1470"/>
              <a:gd name="T24" fmla="*/ 2147483647 w 5608"/>
              <a:gd name="T25" fmla="*/ 2147483647 h 1470"/>
              <a:gd name="T26" fmla="*/ 2147483647 w 5608"/>
              <a:gd name="T27" fmla="*/ 2147483647 h 1470"/>
              <a:gd name="T28" fmla="*/ 2147483647 w 5608"/>
              <a:gd name="T29" fmla="*/ 2147483647 h 1470"/>
              <a:gd name="T30" fmla="*/ 2147483647 w 5608"/>
              <a:gd name="T31" fmla="*/ 2147483647 h 1470"/>
              <a:gd name="T32" fmla="*/ 2147483647 w 5608"/>
              <a:gd name="T33" fmla="*/ 2147483647 h 1470"/>
              <a:gd name="T34" fmla="*/ 2147483647 w 5608"/>
              <a:gd name="T35" fmla="*/ 2147483647 h 1470"/>
              <a:gd name="T36" fmla="*/ 2147483647 w 5608"/>
              <a:gd name="T37" fmla="*/ 2147483647 h 1470"/>
              <a:gd name="T38" fmla="*/ 2147483647 w 5608"/>
              <a:gd name="T39" fmla="*/ 2147483647 h 1470"/>
              <a:gd name="T40" fmla="*/ 2147483647 w 5608"/>
              <a:gd name="T41" fmla="*/ 2147483647 h 1470"/>
              <a:gd name="T42" fmla="*/ 2147483647 w 5608"/>
              <a:gd name="T43" fmla="*/ 2147483647 h 1470"/>
              <a:gd name="T44" fmla="*/ 2147483647 w 5608"/>
              <a:gd name="T45" fmla="*/ 2147483647 h 1470"/>
              <a:gd name="T46" fmla="*/ 2147483647 w 5608"/>
              <a:gd name="T47" fmla="*/ 2147483647 h 1470"/>
              <a:gd name="T48" fmla="*/ 2147483647 w 5608"/>
              <a:gd name="T49" fmla="*/ 2147483647 h 1470"/>
              <a:gd name="T50" fmla="*/ 2147483647 w 5608"/>
              <a:gd name="T51" fmla="*/ 2147483647 h 1470"/>
              <a:gd name="T52" fmla="*/ 2147483647 w 5608"/>
              <a:gd name="T53" fmla="*/ 2147483647 h 1470"/>
              <a:gd name="T54" fmla="*/ 2147483647 w 5608"/>
              <a:gd name="T55" fmla="*/ 2147483647 h 1470"/>
              <a:gd name="T56" fmla="*/ 2147483647 w 5608"/>
              <a:gd name="T57" fmla="*/ 2147483647 h 1470"/>
              <a:gd name="T58" fmla="*/ 2147483647 w 5608"/>
              <a:gd name="T59" fmla="*/ 2147483647 h 1470"/>
              <a:gd name="T60" fmla="*/ 2147483647 w 5608"/>
              <a:gd name="T61" fmla="*/ 2147483647 h 1470"/>
              <a:gd name="T62" fmla="*/ 2147483647 w 5608"/>
              <a:gd name="T63" fmla="*/ 2147483647 h 1470"/>
              <a:gd name="T64" fmla="*/ 2147483647 w 5608"/>
              <a:gd name="T65" fmla="*/ 2147483647 h 1470"/>
              <a:gd name="T66" fmla="*/ 2147483647 w 5608"/>
              <a:gd name="T67" fmla="*/ 2147483647 h 1470"/>
              <a:gd name="T68" fmla="*/ 2147483647 w 5608"/>
              <a:gd name="T69" fmla="*/ 2147483647 h 1470"/>
              <a:gd name="T70" fmla="*/ 2147483647 w 5608"/>
              <a:gd name="T71" fmla="*/ 2147483647 h 1470"/>
              <a:gd name="T72" fmla="*/ 2147483647 w 5608"/>
              <a:gd name="T73" fmla="*/ 2147483647 h 1470"/>
              <a:gd name="T74" fmla="*/ 2147483647 w 5608"/>
              <a:gd name="T75" fmla="*/ 2147483647 h 1470"/>
              <a:gd name="T76" fmla="*/ 2147483647 w 5608"/>
              <a:gd name="T77" fmla="*/ 2147483647 h 1470"/>
              <a:gd name="T78" fmla="*/ 2147483647 w 5608"/>
              <a:gd name="T79" fmla="*/ 2147483647 h 1470"/>
              <a:gd name="T80" fmla="*/ 2147483647 w 5608"/>
              <a:gd name="T81" fmla="*/ 2147483647 h 1470"/>
              <a:gd name="T82" fmla="*/ 2147483647 w 5608"/>
              <a:gd name="T83" fmla="*/ 2147483647 h 1470"/>
              <a:gd name="T84" fmla="*/ 2147483647 w 5608"/>
              <a:gd name="T85" fmla="*/ 2147483647 h 1470"/>
              <a:gd name="T86" fmla="*/ 2147483647 w 5608"/>
              <a:gd name="T87" fmla="*/ 2147483647 h 1470"/>
              <a:gd name="T88" fmla="*/ 2147483647 w 5608"/>
              <a:gd name="T89" fmla="*/ 2147483647 h 1470"/>
              <a:gd name="T90" fmla="*/ 2147483647 w 5608"/>
              <a:gd name="T91" fmla="*/ 2147483647 h 1470"/>
              <a:gd name="T92" fmla="*/ 2147483647 w 5608"/>
              <a:gd name="T93" fmla="*/ 2147483647 h 1470"/>
              <a:gd name="T94" fmla="*/ 2147483647 w 5608"/>
              <a:gd name="T95" fmla="*/ 2147483647 h 1470"/>
              <a:gd name="T96" fmla="*/ 2147483647 w 5608"/>
              <a:gd name="T97" fmla="*/ 2147483647 h 1470"/>
              <a:gd name="T98" fmla="*/ 2147483647 w 5608"/>
              <a:gd name="T99" fmla="*/ 2147483647 h 1470"/>
              <a:gd name="T100" fmla="*/ 2147483647 w 5608"/>
              <a:gd name="T101" fmla="*/ 2147483647 h 14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08"/>
              <a:gd name="T154" fmla="*/ 0 h 1470"/>
              <a:gd name="T155" fmla="*/ 5608 w 5608"/>
              <a:gd name="T156" fmla="*/ 1470 h 147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08" h="1470" extrusionOk="0">
                <a:moveTo>
                  <a:pt x="341" y="671"/>
                </a:moveTo>
                <a:cubicBezTo>
                  <a:pt x="351" y="618"/>
                  <a:pt x="374" y="541"/>
                  <a:pt x="326" y="498"/>
                </a:cubicBezTo>
                <a:cubicBezTo>
                  <a:pt x="280" y="457"/>
                  <a:pt x="214" y="497"/>
                  <a:pt x="173" y="523"/>
                </a:cubicBezTo>
                <a:cubicBezTo>
                  <a:pt x="107" y="565"/>
                  <a:pt x="32" y="635"/>
                  <a:pt x="4" y="710"/>
                </a:cubicBezTo>
                <a:cubicBezTo>
                  <a:pt x="1" y="729"/>
                  <a:pt x="-3" y="733"/>
                  <a:pt x="5" y="743"/>
                </a:cubicBezTo>
                <a:cubicBezTo>
                  <a:pt x="36" y="732"/>
                  <a:pt x="61" y="717"/>
                  <a:pt x="92" y="700"/>
                </a:cubicBezTo>
                <a:cubicBezTo>
                  <a:pt x="133" y="678"/>
                  <a:pt x="169" y="669"/>
                  <a:pt x="211" y="695"/>
                </a:cubicBezTo>
                <a:cubicBezTo>
                  <a:pt x="293" y="746"/>
                  <a:pt x="345" y="860"/>
                  <a:pt x="384" y="943"/>
                </a:cubicBezTo>
                <a:cubicBezTo>
                  <a:pt x="442" y="1066"/>
                  <a:pt x="513" y="1229"/>
                  <a:pt x="457" y="1365"/>
                </a:cubicBezTo>
                <a:cubicBezTo>
                  <a:pt x="426" y="1441"/>
                  <a:pt x="348" y="1480"/>
                  <a:pt x="269" y="1466"/>
                </a:cubicBezTo>
                <a:cubicBezTo>
                  <a:pt x="223" y="1458"/>
                  <a:pt x="179" y="1435"/>
                  <a:pt x="157" y="1392"/>
                </a:cubicBezTo>
                <a:cubicBezTo>
                  <a:pt x="148" y="1360"/>
                  <a:pt x="145" y="1349"/>
                  <a:pt x="145" y="1327"/>
                </a:cubicBezTo>
              </a:path>
              <a:path w="5608" h="1470" extrusionOk="0">
                <a:moveTo>
                  <a:pt x="607" y="724"/>
                </a:moveTo>
                <a:cubicBezTo>
                  <a:pt x="630" y="725"/>
                  <a:pt x="635" y="745"/>
                  <a:pt x="659" y="750"/>
                </a:cubicBezTo>
                <a:cubicBezTo>
                  <a:pt x="689" y="757"/>
                  <a:pt x="720" y="739"/>
                  <a:pt x="742" y="722"/>
                </a:cubicBezTo>
                <a:cubicBezTo>
                  <a:pt x="775" y="698"/>
                  <a:pt x="798" y="665"/>
                  <a:pt x="803" y="624"/>
                </a:cubicBezTo>
                <a:cubicBezTo>
                  <a:pt x="809" y="581"/>
                  <a:pt x="777" y="547"/>
                  <a:pt x="733" y="556"/>
                </a:cubicBezTo>
                <a:cubicBezTo>
                  <a:pt x="684" y="566"/>
                  <a:pt x="650" y="615"/>
                  <a:pt x="632" y="658"/>
                </a:cubicBezTo>
                <a:cubicBezTo>
                  <a:pt x="609" y="714"/>
                  <a:pt x="605" y="780"/>
                  <a:pt x="623" y="838"/>
                </a:cubicBezTo>
                <a:cubicBezTo>
                  <a:pt x="638" y="885"/>
                  <a:pt x="667" y="923"/>
                  <a:pt x="712" y="944"/>
                </a:cubicBezTo>
                <a:cubicBezTo>
                  <a:pt x="746" y="960"/>
                  <a:pt x="792" y="953"/>
                  <a:pt x="823" y="932"/>
                </a:cubicBezTo>
                <a:cubicBezTo>
                  <a:pt x="854" y="911"/>
                  <a:pt x="874" y="878"/>
                  <a:pt x="895" y="848"/>
                </a:cubicBezTo>
              </a:path>
              <a:path w="5608" h="1470" extrusionOk="0">
                <a:moveTo>
                  <a:pt x="1118" y="69"/>
                </a:moveTo>
                <a:cubicBezTo>
                  <a:pt x="1113" y="38"/>
                  <a:pt x="1110" y="30"/>
                  <a:pt x="1093" y="8"/>
                </a:cubicBezTo>
                <a:cubicBezTo>
                  <a:pt x="1079" y="68"/>
                  <a:pt x="1082" y="128"/>
                  <a:pt x="1083" y="191"/>
                </a:cubicBezTo>
                <a:cubicBezTo>
                  <a:pt x="1084" y="312"/>
                  <a:pt x="1088" y="432"/>
                  <a:pt x="1094" y="553"/>
                </a:cubicBezTo>
                <a:cubicBezTo>
                  <a:pt x="1100" y="672"/>
                  <a:pt x="1110" y="791"/>
                  <a:pt x="1117" y="910"/>
                </a:cubicBezTo>
                <a:cubicBezTo>
                  <a:pt x="1117" y="917"/>
                  <a:pt x="1124" y="982"/>
                  <a:pt x="1116" y="921"/>
                </a:cubicBezTo>
              </a:path>
              <a:path w="5608" h="1470" extrusionOk="0">
                <a:moveTo>
                  <a:pt x="970" y="564"/>
                </a:moveTo>
                <a:cubicBezTo>
                  <a:pt x="951" y="535"/>
                  <a:pt x="931" y="508"/>
                  <a:pt x="915" y="478"/>
                </a:cubicBezTo>
                <a:cubicBezTo>
                  <a:pt x="966" y="466"/>
                  <a:pt x="1015" y="477"/>
                  <a:pt x="1068" y="483"/>
                </a:cubicBezTo>
                <a:cubicBezTo>
                  <a:pt x="1147" y="493"/>
                  <a:pt x="1231" y="493"/>
                  <a:pt x="1311" y="484"/>
                </a:cubicBezTo>
                <a:cubicBezTo>
                  <a:pt x="1364" y="474"/>
                  <a:pt x="1381" y="471"/>
                  <a:pt x="1416" y="464"/>
                </a:cubicBezTo>
              </a:path>
              <a:path w="5608" h="1470" extrusionOk="0">
                <a:moveTo>
                  <a:pt x="1464" y="193"/>
                </a:moveTo>
                <a:cubicBezTo>
                  <a:pt x="1476" y="201"/>
                  <a:pt x="1481" y="192"/>
                  <a:pt x="1493" y="228"/>
                </a:cubicBezTo>
                <a:cubicBezTo>
                  <a:pt x="1512" y="284"/>
                  <a:pt x="1529" y="343"/>
                  <a:pt x="1545" y="400"/>
                </a:cubicBezTo>
                <a:cubicBezTo>
                  <a:pt x="1588" y="549"/>
                  <a:pt x="1624" y="699"/>
                  <a:pt x="1667" y="848"/>
                </a:cubicBezTo>
                <a:cubicBezTo>
                  <a:pt x="1676" y="879"/>
                  <a:pt x="1685" y="902"/>
                  <a:pt x="1700" y="929"/>
                </a:cubicBezTo>
                <a:cubicBezTo>
                  <a:pt x="1728" y="908"/>
                  <a:pt x="1741" y="889"/>
                  <a:pt x="1758" y="851"/>
                </a:cubicBezTo>
                <a:cubicBezTo>
                  <a:pt x="1835" y="675"/>
                  <a:pt x="1878" y="486"/>
                  <a:pt x="1922" y="300"/>
                </a:cubicBezTo>
                <a:cubicBezTo>
                  <a:pt x="1926" y="284"/>
                  <a:pt x="1934" y="188"/>
                  <a:pt x="1950" y="177"/>
                </a:cubicBezTo>
                <a:cubicBezTo>
                  <a:pt x="1967" y="189"/>
                  <a:pt x="1972" y="192"/>
                  <a:pt x="1977" y="206"/>
                </a:cubicBezTo>
              </a:path>
              <a:path w="5608" h="1470" extrusionOk="0">
                <a:moveTo>
                  <a:pt x="2115" y="557"/>
                </a:moveTo>
                <a:cubicBezTo>
                  <a:pt x="2149" y="557"/>
                  <a:pt x="2187" y="557"/>
                  <a:pt x="2219" y="571"/>
                </a:cubicBezTo>
                <a:cubicBezTo>
                  <a:pt x="2262" y="591"/>
                  <a:pt x="2296" y="627"/>
                  <a:pt x="2317" y="668"/>
                </a:cubicBezTo>
                <a:cubicBezTo>
                  <a:pt x="2333" y="699"/>
                  <a:pt x="2343" y="736"/>
                  <a:pt x="2340" y="771"/>
                </a:cubicBezTo>
                <a:cubicBezTo>
                  <a:pt x="2339" y="775"/>
                  <a:pt x="2338" y="780"/>
                  <a:pt x="2337" y="784"/>
                </a:cubicBezTo>
                <a:cubicBezTo>
                  <a:pt x="2311" y="788"/>
                  <a:pt x="2301" y="787"/>
                  <a:pt x="2273" y="778"/>
                </a:cubicBezTo>
                <a:cubicBezTo>
                  <a:pt x="2228" y="764"/>
                  <a:pt x="2183" y="746"/>
                  <a:pt x="2135" y="750"/>
                </a:cubicBezTo>
                <a:cubicBezTo>
                  <a:pt x="2132" y="751"/>
                  <a:pt x="2129" y="753"/>
                  <a:pt x="2126" y="754"/>
                </a:cubicBezTo>
                <a:cubicBezTo>
                  <a:pt x="2142" y="774"/>
                  <a:pt x="2142" y="781"/>
                  <a:pt x="2174" y="784"/>
                </a:cubicBezTo>
                <a:cubicBezTo>
                  <a:pt x="2213" y="788"/>
                  <a:pt x="2251" y="774"/>
                  <a:pt x="2289" y="779"/>
                </a:cubicBezTo>
                <a:cubicBezTo>
                  <a:pt x="2315" y="783"/>
                  <a:pt x="2335" y="813"/>
                  <a:pt x="2352" y="830"/>
                </a:cubicBezTo>
                <a:cubicBezTo>
                  <a:pt x="2369" y="848"/>
                  <a:pt x="2425" y="911"/>
                  <a:pt x="2455" y="899"/>
                </a:cubicBezTo>
                <a:cubicBezTo>
                  <a:pt x="2485" y="887"/>
                  <a:pt x="2488" y="863"/>
                  <a:pt x="2491" y="832"/>
                </a:cubicBezTo>
                <a:cubicBezTo>
                  <a:pt x="2496" y="783"/>
                  <a:pt x="2491" y="734"/>
                  <a:pt x="2498" y="686"/>
                </a:cubicBezTo>
                <a:cubicBezTo>
                  <a:pt x="2505" y="640"/>
                  <a:pt x="2522" y="601"/>
                  <a:pt x="2558" y="572"/>
                </a:cubicBezTo>
                <a:cubicBezTo>
                  <a:pt x="2596" y="542"/>
                  <a:pt x="2650" y="528"/>
                  <a:pt x="2695" y="512"/>
                </a:cubicBezTo>
                <a:cubicBezTo>
                  <a:pt x="2736" y="498"/>
                  <a:pt x="2749" y="494"/>
                  <a:pt x="2774" y="480"/>
                </a:cubicBezTo>
              </a:path>
              <a:path w="5608" h="1470" extrusionOk="0">
                <a:moveTo>
                  <a:pt x="3143" y="48"/>
                </a:moveTo>
                <a:cubicBezTo>
                  <a:pt x="3130" y="82"/>
                  <a:pt x="3119" y="128"/>
                  <a:pt x="3111" y="171"/>
                </a:cubicBezTo>
                <a:cubicBezTo>
                  <a:pt x="3091" y="279"/>
                  <a:pt x="3076" y="389"/>
                  <a:pt x="3066" y="499"/>
                </a:cubicBezTo>
                <a:cubicBezTo>
                  <a:pt x="3055" y="619"/>
                  <a:pt x="3046" y="746"/>
                  <a:pt x="3071" y="865"/>
                </a:cubicBezTo>
                <a:cubicBezTo>
                  <a:pt x="3078" y="897"/>
                  <a:pt x="3086" y="934"/>
                  <a:pt x="3124" y="932"/>
                </a:cubicBezTo>
                <a:cubicBezTo>
                  <a:pt x="3149" y="923"/>
                  <a:pt x="3158" y="919"/>
                  <a:pt x="3171" y="905"/>
                </a:cubicBezTo>
              </a:path>
              <a:path w="5608" h="1470" extrusionOk="0">
                <a:moveTo>
                  <a:pt x="3583" y="249"/>
                </a:moveTo>
                <a:cubicBezTo>
                  <a:pt x="3589" y="233"/>
                  <a:pt x="3590" y="229"/>
                  <a:pt x="3595" y="220"/>
                </a:cubicBezTo>
                <a:cubicBezTo>
                  <a:pt x="3593" y="271"/>
                  <a:pt x="3587" y="321"/>
                  <a:pt x="3585" y="372"/>
                </a:cubicBezTo>
                <a:cubicBezTo>
                  <a:pt x="3581" y="461"/>
                  <a:pt x="3579" y="551"/>
                  <a:pt x="3579" y="640"/>
                </a:cubicBezTo>
                <a:cubicBezTo>
                  <a:pt x="3579" y="705"/>
                  <a:pt x="3575" y="772"/>
                  <a:pt x="3577" y="837"/>
                </a:cubicBezTo>
                <a:cubicBezTo>
                  <a:pt x="3578" y="863"/>
                  <a:pt x="3592" y="888"/>
                  <a:pt x="3570" y="876"/>
                </a:cubicBezTo>
              </a:path>
              <a:path w="5608" h="1470" extrusionOk="0">
                <a:moveTo>
                  <a:pt x="3341" y="325"/>
                </a:moveTo>
                <a:cubicBezTo>
                  <a:pt x="3327" y="306"/>
                  <a:pt x="3323" y="302"/>
                  <a:pt x="3319" y="288"/>
                </a:cubicBezTo>
                <a:cubicBezTo>
                  <a:pt x="3391" y="284"/>
                  <a:pt x="3463" y="295"/>
                  <a:pt x="3535" y="295"/>
                </a:cubicBezTo>
                <a:cubicBezTo>
                  <a:pt x="3607" y="295"/>
                  <a:pt x="3685" y="289"/>
                  <a:pt x="3754" y="267"/>
                </a:cubicBezTo>
                <a:cubicBezTo>
                  <a:pt x="3796" y="254"/>
                  <a:pt x="3831" y="232"/>
                  <a:pt x="3868" y="210"/>
                </a:cubicBezTo>
              </a:path>
              <a:path w="5608" h="1470" extrusionOk="0">
                <a:moveTo>
                  <a:pt x="4018" y="828"/>
                </a:moveTo>
                <a:cubicBezTo>
                  <a:pt x="4058" y="850"/>
                  <a:pt x="4096" y="868"/>
                  <a:pt x="4114" y="913"/>
                </a:cubicBezTo>
                <a:cubicBezTo>
                  <a:pt x="4144" y="986"/>
                  <a:pt x="4119" y="1051"/>
                  <a:pt x="4083" y="1115"/>
                </a:cubicBezTo>
                <a:cubicBezTo>
                  <a:pt x="4062" y="1152"/>
                  <a:pt x="4046" y="1176"/>
                  <a:pt x="4004" y="1181"/>
                </a:cubicBezTo>
              </a:path>
              <a:path w="5608" h="1470" extrusionOk="0">
                <a:moveTo>
                  <a:pt x="4320" y="835"/>
                </a:moveTo>
                <a:cubicBezTo>
                  <a:pt x="4347" y="830"/>
                  <a:pt x="4345" y="832"/>
                  <a:pt x="4367" y="800"/>
                </a:cubicBezTo>
                <a:cubicBezTo>
                  <a:pt x="4396" y="757"/>
                  <a:pt x="4413" y="711"/>
                  <a:pt x="4427" y="661"/>
                </a:cubicBezTo>
                <a:cubicBezTo>
                  <a:pt x="4446" y="595"/>
                  <a:pt x="4455" y="526"/>
                  <a:pt x="4462" y="457"/>
                </a:cubicBezTo>
                <a:cubicBezTo>
                  <a:pt x="4467" y="400"/>
                  <a:pt x="4469" y="342"/>
                  <a:pt x="4472" y="284"/>
                </a:cubicBezTo>
                <a:cubicBezTo>
                  <a:pt x="4500" y="362"/>
                  <a:pt x="4516" y="443"/>
                  <a:pt x="4546" y="521"/>
                </a:cubicBezTo>
                <a:cubicBezTo>
                  <a:pt x="4577" y="600"/>
                  <a:pt x="4619" y="709"/>
                  <a:pt x="4701" y="750"/>
                </a:cubicBezTo>
                <a:cubicBezTo>
                  <a:pt x="4744" y="771"/>
                  <a:pt x="4786" y="757"/>
                  <a:pt x="4814" y="721"/>
                </a:cubicBezTo>
                <a:cubicBezTo>
                  <a:pt x="4851" y="672"/>
                  <a:pt x="4846" y="602"/>
                  <a:pt x="4841" y="545"/>
                </a:cubicBezTo>
                <a:cubicBezTo>
                  <a:pt x="4833" y="453"/>
                  <a:pt x="4800" y="370"/>
                  <a:pt x="4783" y="281"/>
                </a:cubicBezTo>
                <a:cubicBezTo>
                  <a:pt x="4777" y="250"/>
                  <a:pt x="4773" y="199"/>
                  <a:pt x="4794" y="172"/>
                </a:cubicBezTo>
                <a:cubicBezTo>
                  <a:pt x="4800" y="167"/>
                  <a:pt x="4805" y="163"/>
                  <a:pt x="4811" y="158"/>
                </a:cubicBezTo>
              </a:path>
              <a:path w="5608" h="1470" extrusionOk="0">
                <a:moveTo>
                  <a:pt x="5127" y="13"/>
                </a:moveTo>
                <a:cubicBezTo>
                  <a:pt x="5100" y="-30"/>
                  <a:pt x="5173" y="59"/>
                  <a:pt x="5176" y="64"/>
                </a:cubicBezTo>
                <a:cubicBezTo>
                  <a:pt x="5230" y="141"/>
                  <a:pt x="5267" y="233"/>
                  <a:pt x="5290" y="324"/>
                </a:cubicBezTo>
                <a:cubicBezTo>
                  <a:pt x="5320" y="438"/>
                  <a:pt x="5325" y="558"/>
                  <a:pt x="5308" y="675"/>
                </a:cubicBezTo>
                <a:cubicBezTo>
                  <a:pt x="5300" y="732"/>
                  <a:pt x="5278" y="876"/>
                  <a:pt x="5220" y="911"/>
                </a:cubicBezTo>
                <a:cubicBezTo>
                  <a:pt x="5197" y="925"/>
                  <a:pt x="5192" y="910"/>
                  <a:pt x="5205" y="882"/>
                </a:cubicBezTo>
                <a:cubicBezTo>
                  <a:pt x="5210" y="874"/>
                  <a:pt x="5216" y="867"/>
                  <a:pt x="5221" y="859"/>
                </a:cubicBezTo>
              </a:path>
              <a:path w="5608" h="1470" extrusionOk="0">
                <a:moveTo>
                  <a:pt x="5571" y="725"/>
                </a:moveTo>
                <a:cubicBezTo>
                  <a:pt x="5587" y="739"/>
                  <a:pt x="5605" y="796"/>
                  <a:pt x="5607" y="775"/>
                </a:cubicBezTo>
                <a:cubicBezTo>
                  <a:pt x="5607" y="768"/>
                  <a:pt x="5606" y="762"/>
                  <a:pt x="5606" y="755"/>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12" name="Ink 41"/>
          <p:cNvSpPr>
            <a:spLocks noRot="1" noChangeAspect="1" noEditPoints="1" noChangeArrowheads="1" noChangeShapeType="1" noTextEdit="1"/>
          </p:cNvSpPr>
          <p:nvPr/>
        </p:nvSpPr>
        <p:spPr bwMode="auto">
          <a:xfrm>
            <a:off x="7239000" y="5492750"/>
            <a:ext cx="1757363" cy="112713"/>
          </a:xfrm>
          <a:custGeom>
            <a:avLst/>
            <a:gdLst>
              <a:gd name="T0" fmla="*/ 2147483647 w 4884"/>
              <a:gd name="T1" fmla="*/ 2147483647 h 311"/>
              <a:gd name="T2" fmla="*/ 2147483647 w 4884"/>
              <a:gd name="T3" fmla="*/ 2147483647 h 311"/>
              <a:gd name="T4" fmla="*/ 2147483647 w 4884"/>
              <a:gd name="T5" fmla="*/ 2147483647 h 311"/>
              <a:gd name="T6" fmla="*/ 2147483647 w 4884"/>
              <a:gd name="T7" fmla="*/ 2147483647 h 311"/>
              <a:gd name="T8" fmla="*/ 0 w 4884"/>
              <a:gd name="T9" fmla="*/ 2147483647 h 311"/>
              <a:gd name="T10" fmla="*/ 0 60000 65536"/>
              <a:gd name="T11" fmla="*/ 0 60000 65536"/>
              <a:gd name="T12" fmla="*/ 0 60000 65536"/>
              <a:gd name="T13" fmla="*/ 0 60000 65536"/>
              <a:gd name="T14" fmla="*/ 0 60000 65536"/>
              <a:gd name="T15" fmla="*/ 0 w 4884"/>
              <a:gd name="T16" fmla="*/ 0 h 311"/>
              <a:gd name="T17" fmla="*/ 4884 w 4884"/>
              <a:gd name="T18" fmla="*/ 311 h 311"/>
            </a:gdLst>
            <a:ahLst/>
            <a:cxnLst>
              <a:cxn ang="T10">
                <a:pos x="T0" y="T1"/>
              </a:cxn>
              <a:cxn ang="T11">
                <a:pos x="T2" y="T3"/>
              </a:cxn>
              <a:cxn ang="T12">
                <a:pos x="T4" y="T5"/>
              </a:cxn>
              <a:cxn ang="T13">
                <a:pos x="T6" y="T7"/>
              </a:cxn>
              <a:cxn ang="T14">
                <a:pos x="T8" y="T9"/>
              </a:cxn>
            </a:cxnLst>
            <a:rect l="T15" t="T16" r="T17" b="T18"/>
            <a:pathLst>
              <a:path w="4884" h="311" extrusionOk="0">
                <a:moveTo>
                  <a:pt x="4834" y="57"/>
                </a:moveTo>
                <a:cubicBezTo>
                  <a:pt x="4892" y="118"/>
                  <a:pt x="4908" y="123"/>
                  <a:pt x="4882" y="0"/>
                </a:cubicBezTo>
              </a:path>
              <a:path w="4884" h="311" extrusionOk="0">
                <a:moveTo>
                  <a:pt x="1" y="90"/>
                </a:moveTo>
                <a:cubicBezTo>
                  <a:pt x="27" y="119"/>
                  <a:pt x="42" y="144"/>
                  <a:pt x="40" y="185"/>
                </a:cubicBezTo>
                <a:cubicBezTo>
                  <a:pt x="38" y="231"/>
                  <a:pt x="23" y="272"/>
                  <a:pt x="0" y="31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13" name="Ink 42"/>
          <p:cNvSpPr>
            <a:spLocks noRot="1" noChangeAspect="1" noEditPoints="1" noChangeArrowheads="1" noChangeShapeType="1" noTextEdit="1"/>
          </p:cNvSpPr>
          <p:nvPr/>
        </p:nvSpPr>
        <p:spPr bwMode="auto">
          <a:xfrm>
            <a:off x="1519238" y="5365750"/>
            <a:ext cx="1843087" cy="446088"/>
          </a:xfrm>
          <a:custGeom>
            <a:avLst/>
            <a:gdLst>
              <a:gd name="T0" fmla="*/ 2147483647 w 5120"/>
              <a:gd name="T1" fmla="*/ 2147483647 h 1239"/>
              <a:gd name="T2" fmla="*/ 2147483647 w 5120"/>
              <a:gd name="T3" fmla="*/ 2147483647 h 1239"/>
              <a:gd name="T4" fmla="*/ 2147483647 w 5120"/>
              <a:gd name="T5" fmla="*/ 2147483647 h 1239"/>
              <a:gd name="T6" fmla="*/ 2147483647 w 5120"/>
              <a:gd name="T7" fmla="*/ 2147483647 h 1239"/>
              <a:gd name="T8" fmla="*/ 2147483647 w 5120"/>
              <a:gd name="T9" fmla="*/ 2147483647 h 1239"/>
              <a:gd name="T10" fmla="*/ 2147483647 w 5120"/>
              <a:gd name="T11" fmla="*/ 2147483647 h 1239"/>
              <a:gd name="T12" fmla="*/ 2147483647 w 5120"/>
              <a:gd name="T13" fmla="*/ 2147483647 h 1239"/>
              <a:gd name="T14" fmla="*/ 2147483647 w 5120"/>
              <a:gd name="T15" fmla="*/ 2147483647 h 1239"/>
              <a:gd name="T16" fmla="*/ 2147483647 w 5120"/>
              <a:gd name="T17" fmla="*/ 2147483647 h 1239"/>
              <a:gd name="T18" fmla="*/ 2147483647 w 5120"/>
              <a:gd name="T19" fmla="*/ 2147483647 h 1239"/>
              <a:gd name="T20" fmla="*/ 2147483647 w 5120"/>
              <a:gd name="T21" fmla="*/ 2147483647 h 1239"/>
              <a:gd name="T22" fmla="*/ 2147483647 w 5120"/>
              <a:gd name="T23" fmla="*/ 2147483647 h 1239"/>
              <a:gd name="T24" fmla="*/ 2147483647 w 5120"/>
              <a:gd name="T25" fmla="*/ 2147483647 h 1239"/>
              <a:gd name="T26" fmla="*/ 2147483647 w 5120"/>
              <a:gd name="T27" fmla="*/ 2147483647 h 1239"/>
              <a:gd name="T28" fmla="*/ 2147483647 w 5120"/>
              <a:gd name="T29" fmla="*/ 2147483647 h 1239"/>
              <a:gd name="T30" fmla="*/ 2147483647 w 5120"/>
              <a:gd name="T31" fmla="*/ 2147483647 h 1239"/>
              <a:gd name="T32" fmla="*/ 2147483647 w 5120"/>
              <a:gd name="T33" fmla="*/ 2147483647 h 1239"/>
              <a:gd name="T34" fmla="*/ 2147483647 w 5120"/>
              <a:gd name="T35" fmla="*/ 2147483647 h 1239"/>
              <a:gd name="T36" fmla="*/ 2147483647 w 5120"/>
              <a:gd name="T37" fmla="*/ 2147483647 h 1239"/>
              <a:gd name="T38" fmla="*/ 2147483647 w 5120"/>
              <a:gd name="T39" fmla="*/ 2147483647 h 1239"/>
              <a:gd name="T40" fmla="*/ 2147483647 w 5120"/>
              <a:gd name="T41" fmla="*/ 2147483647 h 1239"/>
              <a:gd name="T42" fmla="*/ 2147483647 w 5120"/>
              <a:gd name="T43" fmla="*/ 2147483647 h 1239"/>
              <a:gd name="T44" fmla="*/ 2147483647 w 5120"/>
              <a:gd name="T45" fmla="*/ 2147483647 h 1239"/>
              <a:gd name="T46" fmla="*/ 2147483647 w 5120"/>
              <a:gd name="T47" fmla="*/ 2147483647 h 1239"/>
              <a:gd name="T48" fmla="*/ 2147483647 w 5120"/>
              <a:gd name="T49" fmla="*/ 2147483647 h 1239"/>
              <a:gd name="T50" fmla="*/ 2147483647 w 5120"/>
              <a:gd name="T51" fmla="*/ 2147483647 h 1239"/>
              <a:gd name="T52" fmla="*/ 2147483647 w 5120"/>
              <a:gd name="T53" fmla="*/ 2147483647 h 1239"/>
              <a:gd name="T54" fmla="*/ 2147483647 w 5120"/>
              <a:gd name="T55" fmla="*/ 2147483647 h 1239"/>
              <a:gd name="T56" fmla="*/ 2147483647 w 5120"/>
              <a:gd name="T57" fmla="*/ 2147483647 h 1239"/>
              <a:gd name="T58" fmla="*/ 2147483647 w 5120"/>
              <a:gd name="T59" fmla="*/ 2147483647 h 1239"/>
              <a:gd name="T60" fmla="*/ 2147483647 w 5120"/>
              <a:gd name="T61" fmla="*/ 2147483647 h 1239"/>
              <a:gd name="T62" fmla="*/ 2147483647 w 5120"/>
              <a:gd name="T63" fmla="*/ 2147483647 h 1239"/>
              <a:gd name="T64" fmla="*/ 2147483647 w 5120"/>
              <a:gd name="T65" fmla="*/ 2147483647 h 1239"/>
              <a:gd name="T66" fmla="*/ 2147483647 w 5120"/>
              <a:gd name="T67" fmla="*/ 2147483647 h 1239"/>
              <a:gd name="T68" fmla="*/ 2147483647 w 5120"/>
              <a:gd name="T69" fmla="*/ 2147483647 h 1239"/>
              <a:gd name="T70" fmla="*/ 2147483647 w 5120"/>
              <a:gd name="T71" fmla="*/ 2147483647 h 1239"/>
              <a:gd name="T72" fmla="*/ 2147483647 w 5120"/>
              <a:gd name="T73" fmla="*/ 2147483647 h 1239"/>
              <a:gd name="T74" fmla="*/ 2147483647 w 5120"/>
              <a:gd name="T75" fmla="*/ 2147483647 h 12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20"/>
              <a:gd name="T115" fmla="*/ 0 h 1239"/>
              <a:gd name="T116" fmla="*/ 5120 w 5120"/>
              <a:gd name="T117" fmla="*/ 1239 h 12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20" h="1239" extrusionOk="0">
                <a:moveTo>
                  <a:pt x="323" y="139"/>
                </a:moveTo>
                <a:cubicBezTo>
                  <a:pt x="325" y="105"/>
                  <a:pt x="332" y="106"/>
                  <a:pt x="296" y="86"/>
                </a:cubicBezTo>
                <a:cubicBezTo>
                  <a:pt x="242" y="56"/>
                  <a:pt x="140" y="91"/>
                  <a:pt x="85" y="101"/>
                </a:cubicBezTo>
                <a:cubicBezTo>
                  <a:pt x="52" y="107"/>
                  <a:pt x="19" y="109"/>
                  <a:pt x="2" y="142"/>
                </a:cubicBezTo>
                <a:cubicBezTo>
                  <a:pt x="-16" y="177"/>
                  <a:pt x="10" y="266"/>
                  <a:pt x="13" y="301"/>
                </a:cubicBezTo>
                <a:cubicBezTo>
                  <a:pt x="24" y="433"/>
                  <a:pt x="26" y="563"/>
                  <a:pt x="18" y="695"/>
                </a:cubicBezTo>
                <a:cubicBezTo>
                  <a:pt x="11" y="804"/>
                  <a:pt x="-30" y="956"/>
                  <a:pt x="14" y="1061"/>
                </a:cubicBezTo>
                <a:cubicBezTo>
                  <a:pt x="33" y="1105"/>
                  <a:pt x="78" y="1113"/>
                  <a:pt x="121" y="1111"/>
                </a:cubicBezTo>
                <a:cubicBezTo>
                  <a:pt x="171" y="1109"/>
                  <a:pt x="226" y="1094"/>
                  <a:pt x="274" y="1084"/>
                </a:cubicBezTo>
                <a:cubicBezTo>
                  <a:pt x="310" y="1076"/>
                  <a:pt x="345" y="1064"/>
                  <a:pt x="380" y="1051"/>
                </a:cubicBezTo>
              </a:path>
              <a:path w="5120" h="1239" extrusionOk="0">
                <a:moveTo>
                  <a:pt x="619" y="802"/>
                </a:moveTo>
                <a:cubicBezTo>
                  <a:pt x="655" y="816"/>
                  <a:pt x="694" y="833"/>
                  <a:pt x="732" y="839"/>
                </a:cubicBezTo>
                <a:cubicBezTo>
                  <a:pt x="770" y="845"/>
                  <a:pt x="812" y="847"/>
                  <a:pt x="850" y="845"/>
                </a:cubicBezTo>
                <a:cubicBezTo>
                  <a:pt x="860" y="844"/>
                  <a:pt x="869" y="844"/>
                  <a:pt x="879" y="843"/>
                </a:cubicBezTo>
              </a:path>
              <a:path w="5120" h="1239" extrusionOk="0">
                <a:moveTo>
                  <a:pt x="1160" y="826"/>
                </a:moveTo>
                <a:cubicBezTo>
                  <a:pt x="1193" y="828"/>
                  <a:pt x="1204" y="842"/>
                  <a:pt x="1218" y="874"/>
                </a:cubicBezTo>
                <a:cubicBezTo>
                  <a:pt x="1235" y="913"/>
                  <a:pt x="1234" y="961"/>
                  <a:pt x="1232" y="1003"/>
                </a:cubicBezTo>
                <a:cubicBezTo>
                  <a:pt x="1229" y="1062"/>
                  <a:pt x="1220" y="1131"/>
                  <a:pt x="1203" y="1188"/>
                </a:cubicBezTo>
                <a:cubicBezTo>
                  <a:pt x="1192" y="1215"/>
                  <a:pt x="1189" y="1222"/>
                  <a:pt x="1179" y="1238"/>
                </a:cubicBezTo>
              </a:path>
              <a:path w="5120" h="1239" extrusionOk="0">
                <a:moveTo>
                  <a:pt x="1641" y="335"/>
                </a:moveTo>
                <a:cubicBezTo>
                  <a:pt x="1662" y="324"/>
                  <a:pt x="1644" y="361"/>
                  <a:pt x="1640" y="382"/>
                </a:cubicBezTo>
                <a:cubicBezTo>
                  <a:pt x="1628" y="444"/>
                  <a:pt x="1611" y="504"/>
                  <a:pt x="1595" y="565"/>
                </a:cubicBezTo>
                <a:cubicBezTo>
                  <a:pt x="1577" y="635"/>
                  <a:pt x="1547" y="708"/>
                  <a:pt x="1538" y="780"/>
                </a:cubicBezTo>
                <a:cubicBezTo>
                  <a:pt x="1534" y="814"/>
                  <a:pt x="1550" y="816"/>
                  <a:pt x="1579" y="814"/>
                </a:cubicBezTo>
                <a:cubicBezTo>
                  <a:pt x="1634" y="810"/>
                  <a:pt x="1707" y="802"/>
                  <a:pt x="1759" y="784"/>
                </a:cubicBezTo>
                <a:cubicBezTo>
                  <a:pt x="1777" y="778"/>
                  <a:pt x="1797" y="765"/>
                  <a:pt x="1815" y="757"/>
                </a:cubicBezTo>
              </a:path>
              <a:path w="5120" h="1239" extrusionOk="0">
                <a:moveTo>
                  <a:pt x="2091" y="772"/>
                </a:moveTo>
                <a:cubicBezTo>
                  <a:pt x="2109" y="816"/>
                  <a:pt x="2123" y="863"/>
                  <a:pt x="2120" y="912"/>
                </a:cubicBezTo>
                <a:cubicBezTo>
                  <a:pt x="2116" y="966"/>
                  <a:pt x="2098" y="1019"/>
                  <a:pt x="2077" y="1067"/>
                </a:cubicBezTo>
                <a:cubicBezTo>
                  <a:pt x="2068" y="1088"/>
                  <a:pt x="2060" y="1105"/>
                  <a:pt x="2047" y="1124"/>
                </a:cubicBezTo>
              </a:path>
              <a:path w="5120" h="1239" extrusionOk="0">
                <a:moveTo>
                  <a:pt x="2305" y="258"/>
                </a:moveTo>
                <a:cubicBezTo>
                  <a:pt x="2328" y="299"/>
                  <a:pt x="2335" y="335"/>
                  <a:pt x="2342" y="382"/>
                </a:cubicBezTo>
                <a:cubicBezTo>
                  <a:pt x="2359" y="492"/>
                  <a:pt x="2365" y="601"/>
                  <a:pt x="2371" y="711"/>
                </a:cubicBezTo>
                <a:cubicBezTo>
                  <a:pt x="2373" y="744"/>
                  <a:pt x="2375" y="769"/>
                  <a:pt x="2370" y="801"/>
                </a:cubicBezTo>
              </a:path>
              <a:path w="5120" h="1239" extrusionOk="0">
                <a:moveTo>
                  <a:pt x="2337" y="318"/>
                </a:moveTo>
                <a:cubicBezTo>
                  <a:pt x="2352" y="260"/>
                  <a:pt x="2369" y="193"/>
                  <a:pt x="2416" y="150"/>
                </a:cubicBezTo>
                <a:cubicBezTo>
                  <a:pt x="2449" y="120"/>
                  <a:pt x="2507" y="96"/>
                  <a:pt x="2552" y="103"/>
                </a:cubicBezTo>
                <a:cubicBezTo>
                  <a:pt x="2601" y="111"/>
                  <a:pt x="2606" y="160"/>
                  <a:pt x="2601" y="200"/>
                </a:cubicBezTo>
                <a:cubicBezTo>
                  <a:pt x="2594" y="264"/>
                  <a:pt x="2564" y="325"/>
                  <a:pt x="2539" y="384"/>
                </a:cubicBezTo>
                <a:cubicBezTo>
                  <a:pt x="2520" y="431"/>
                  <a:pt x="2479" y="497"/>
                  <a:pt x="2493" y="551"/>
                </a:cubicBezTo>
                <a:cubicBezTo>
                  <a:pt x="2500" y="579"/>
                  <a:pt x="2530" y="594"/>
                  <a:pt x="2555" y="602"/>
                </a:cubicBezTo>
                <a:cubicBezTo>
                  <a:pt x="2587" y="612"/>
                  <a:pt x="2619" y="609"/>
                  <a:pt x="2651" y="600"/>
                </a:cubicBezTo>
                <a:cubicBezTo>
                  <a:pt x="2696" y="588"/>
                  <a:pt x="2724" y="566"/>
                  <a:pt x="2760" y="537"/>
                </a:cubicBezTo>
              </a:path>
              <a:path w="5120" h="1239" extrusionOk="0">
                <a:moveTo>
                  <a:pt x="2866" y="6"/>
                </a:moveTo>
                <a:cubicBezTo>
                  <a:pt x="2851" y="6"/>
                  <a:pt x="2847" y="6"/>
                  <a:pt x="2839" y="2"/>
                </a:cubicBezTo>
                <a:cubicBezTo>
                  <a:pt x="2859" y="1"/>
                  <a:pt x="2880" y="0"/>
                  <a:pt x="2902" y="2"/>
                </a:cubicBezTo>
                <a:cubicBezTo>
                  <a:pt x="2959" y="8"/>
                  <a:pt x="3017" y="25"/>
                  <a:pt x="3067" y="53"/>
                </a:cubicBezTo>
                <a:cubicBezTo>
                  <a:pt x="3106" y="75"/>
                  <a:pt x="3143" y="107"/>
                  <a:pt x="3169" y="144"/>
                </a:cubicBezTo>
                <a:cubicBezTo>
                  <a:pt x="3225" y="224"/>
                  <a:pt x="3247" y="343"/>
                  <a:pt x="3267" y="436"/>
                </a:cubicBezTo>
                <a:cubicBezTo>
                  <a:pt x="3286" y="525"/>
                  <a:pt x="3301" y="623"/>
                  <a:pt x="3256" y="707"/>
                </a:cubicBezTo>
                <a:cubicBezTo>
                  <a:pt x="3236" y="745"/>
                  <a:pt x="3201" y="773"/>
                  <a:pt x="3161" y="787"/>
                </a:cubicBezTo>
                <a:cubicBezTo>
                  <a:pt x="3130" y="798"/>
                  <a:pt x="3082" y="801"/>
                  <a:pt x="3050" y="791"/>
                </a:cubicBezTo>
                <a:cubicBezTo>
                  <a:pt x="3022" y="782"/>
                  <a:pt x="3006" y="769"/>
                  <a:pt x="3002" y="742"/>
                </a:cubicBezTo>
                <a:cubicBezTo>
                  <a:pt x="3005" y="737"/>
                  <a:pt x="3007" y="733"/>
                  <a:pt x="3010" y="728"/>
                </a:cubicBezTo>
              </a:path>
              <a:path w="5120" h="1239" extrusionOk="0">
                <a:moveTo>
                  <a:pt x="3697" y="709"/>
                </a:moveTo>
                <a:cubicBezTo>
                  <a:pt x="3713" y="760"/>
                  <a:pt x="3713" y="798"/>
                  <a:pt x="3706" y="851"/>
                </a:cubicBezTo>
                <a:cubicBezTo>
                  <a:pt x="3696" y="925"/>
                  <a:pt x="3675" y="992"/>
                  <a:pt x="3647" y="1061"/>
                </a:cubicBezTo>
                <a:cubicBezTo>
                  <a:pt x="3634" y="1093"/>
                  <a:pt x="3628" y="1107"/>
                  <a:pt x="3603" y="1127"/>
                </a:cubicBezTo>
              </a:path>
              <a:path w="5120" h="1239" extrusionOk="0">
                <a:moveTo>
                  <a:pt x="4123" y="623"/>
                </a:moveTo>
                <a:cubicBezTo>
                  <a:pt x="4123" y="593"/>
                  <a:pt x="4120" y="561"/>
                  <a:pt x="4121" y="531"/>
                </a:cubicBezTo>
                <a:cubicBezTo>
                  <a:pt x="4123" y="476"/>
                  <a:pt x="4125" y="421"/>
                  <a:pt x="4123" y="365"/>
                </a:cubicBezTo>
                <a:cubicBezTo>
                  <a:pt x="4121" y="322"/>
                  <a:pt x="4117" y="276"/>
                  <a:pt x="4127" y="250"/>
                </a:cubicBezTo>
                <a:cubicBezTo>
                  <a:pt x="4181" y="317"/>
                  <a:pt x="4225" y="391"/>
                  <a:pt x="4282" y="456"/>
                </a:cubicBezTo>
                <a:cubicBezTo>
                  <a:pt x="4315" y="494"/>
                  <a:pt x="4359" y="541"/>
                  <a:pt x="4413" y="544"/>
                </a:cubicBezTo>
                <a:cubicBezTo>
                  <a:pt x="4458" y="547"/>
                  <a:pt x="4492" y="508"/>
                  <a:pt x="4511" y="472"/>
                </a:cubicBezTo>
                <a:cubicBezTo>
                  <a:pt x="4537" y="424"/>
                  <a:pt x="4539" y="367"/>
                  <a:pt x="4536" y="313"/>
                </a:cubicBezTo>
                <a:cubicBezTo>
                  <a:pt x="4534" y="272"/>
                  <a:pt x="4519" y="226"/>
                  <a:pt x="4522" y="185"/>
                </a:cubicBezTo>
                <a:cubicBezTo>
                  <a:pt x="4527" y="168"/>
                  <a:pt x="4528" y="163"/>
                  <a:pt x="4539" y="157"/>
                </a:cubicBezTo>
              </a:path>
              <a:path w="5120" h="1239" extrusionOk="0">
                <a:moveTo>
                  <a:pt x="4960" y="91"/>
                </a:moveTo>
                <a:cubicBezTo>
                  <a:pt x="4956" y="76"/>
                  <a:pt x="4955" y="72"/>
                  <a:pt x="4953" y="62"/>
                </a:cubicBezTo>
                <a:cubicBezTo>
                  <a:pt x="4987" y="81"/>
                  <a:pt x="5005" y="121"/>
                  <a:pt x="5022" y="157"/>
                </a:cubicBezTo>
                <a:cubicBezTo>
                  <a:pt x="5066" y="249"/>
                  <a:pt x="5094" y="351"/>
                  <a:pt x="5109" y="452"/>
                </a:cubicBezTo>
                <a:cubicBezTo>
                  <a:pt x="5124" y="557"/>
                  <a:pt x="5123" y="664"/>
                  <a:pt x="5105" y="769"/>
                </a:cubicBezTo>
                <a:cubicBezTo>
                  <a:pt x="5095" y="814"/>
                  <a:pt x="5093" y="826"/>
                  <a:pt x="5083" y="854"/>
                </a:cubicBezTo>
                <a:cubicBezTo>
                  <a:pt x="5032" y="853"/>
                  <a:pt x="5041" y="793"/>
                  <a:pt x="5041" y="748"/>
                </a:cubicBezTo>
                <a:cubicBezTo>
                  <a:pt x="5042" y="720"/>
                  <a:pt x="5042" y="691"/>
                  <a:pt x="5043" y="663"/>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14" name="Ink 43"/>
          <p:cNvSpPr>
            <a:spLocks noRot="1" noChangeAspect="1" noEditPoints="1" noChangeArrowheads="1" noChangeShapeType="1" noTextEdit="1"/>
          </p:cNvSpPr>
          <p:nvPr/>
        </p:nvSpPr>
        <p:spPr bwMode="auto">
          <a:xfrm>
            <a:off x="3551238" y="5494338"/>
            <a:ext cx="44450" cy="207962"/>
          </a:xfrm>
          <a:custGeom>
            <a:avLst/>
            <a:gdLst>
              <a:gd name="T0" fmla="*/ 2147483647 w 123"/>
              <a:gd name="T1" fmla="*/ 2147483647 h 574"/>
              <a:gd name="T2" fmla="*/ 2147483647 w 123"/>
              <a:gd name="T3" fmla="*/ 2147483647 h 574"/>
              <a:gd name="T4" fmla="*/ 2147483647 w 123"/>
              <a:gd name="T5" fmla="*/ 2147483647 h 574"/>
              <a:gd name="T6" fmla="*/ 0 w 123"/>
              <a:gd name="T7" fmla="*/ 2147483647 h 574"/>
              <a:gd name="T8" fmla="*/ 2147483647 w 123"/>
              <a:gd name="T9" fmla="*/ 2147483647 h 574"/>
              <a:gd name="T10" fmla="*/ 2147483647 w 123"/>
              <a:gd name="T11" fmla="*/ 2147483647 h 574"/>
              <a:gd name="T12" fmla="*/ 2147483647 w 123"/>
              <a:gd name="T13" fmla="*/ 2147483647 h 574"/>
              <a:gd name="T14" fmla="*/ 0 60000 65536"/>
              <a:gd name="T15" fmla="*/ 0 60000 65536"/>
              <a:gd name="T16" fmla="*/ 0 60000 65536"/>
              <a:gd name="T17" fmla="*/ 0 60000 65536"/>
              <a:gd name="T18" fmla="*/ 0 60000 65536"/>
              <a:gd name="T19" fmla="*/ 0 60000 65536"/>
              <a:gd name="T20" fmla="*/ 0 60000 65536"/>
              <a:gd name="T21" fmla="*/ 0 w 123"/>
              <a:gd name="T22" fmla="*/ 0 h 574"/>
              <a:gd name="T23" fmla="*/ 123 w 123"/>
              <a:gd name="T24" fmla="*/ 574 h 5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574" extrusionOk="0">
                <a:moveTo>
                  <a:pt x="36" y="6"/>
                </a:moveTo>
                <a:cubicBezTo>
                  <a:pt x="45" y="1"/>
                  <a:pt x="48" y="-1"/>
                  <a:pt x="56" y="0"/>
                </a:cubicBezTo>
                <a:cubicBezTo>
                  <a:pt x="38" y="17"/>
                  <a:pt x="19" y="35"/>
                  <a:pt x="10" y="59"/>
                </a:cubicBezTo>
                <a:cubicBezTo>
                  <a:pt x="4" y="84"/>
                  <a:pt x="2" y="93"/>
                  <a:pt x="0" y="111"/>
                </a:cubicBezTo>
              </a:path>
              <a:path w="123" h="574" extrusionOk="0">
                <a:moveTo>
                  <a:pt x="102" y="541"/>
                </a:moveTo>
                <a:cubicBezTo>
                  <a:pt x="111" y="558"/>
                  <a:pt x="114" y="562"/>
                  <a:pt x="119" y="573"/>
                </a:cubicBezTo>
                <a:cubicBezTo>
                  <a:pt x="119" y="559"/>
                  <a:pt x="116" y="551"/>
                  <a:pt x="110" y="536"/>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15" name="Ink 44"/>
          <p:cNvSpPr>
            <a:spLocks noRot="1" noChangeAspect="1" noEditPoints="1" noChangeArrowheads="1" noChangeShapeType="1" noTextEdit="1"/>
          </p:cNvSpPr>
          <p:nvPr/>
        </p:nvSpPr>
        <p:spPr bwMode="auto">
          <a:xfrm>
            <a:off x="3756025" y="5586413"/>
            <a:ext cx="247650" cy="23812"/>
          </a:xfrm>
          <a:custGeom>
            <a:avLst/>
            <a:gdLst>
              <a:gd name="T0" fmla="*/ 0 w 687"/>
              <a:gd name="T1" fmla="*/ 2147483647 h 65"/>
              <a:gd name="T2" fmla="*/ 2147483647 w 687"/>
              <a:gd name="T3" fmla="*/ 2147483647 h 65"/>
              <a:gd name="T4" fmla="*/ 2147483647 w 687"/>
              <a:gd name="T5" fmla="*/ 2147483647 h 65"/>
              <a:gd name="T6" fmla="*/ 2147483647 w 687"/>
              <a:gd name="T7" fmla="*/ 2147483647 h 65"/>
              <a:gd name="T8" fmla="*/ 2147483647 w 687"/>
              <a:gd name="T9" fmla="*/ 2147483647 h 65"/>
              <a:gd name="T10" fmla="*/ 2147483647 w 687"/>
              <a:gd name="T11" fmla="*/ 2147483647 h 65"/>
              <a:gd name="T12" fmla="*/ 0 60000 65536"/>
              <a:gd name="T13" fmla="*/ 0 60000 65536"/>
              <a:gd name="T14" fmla="*/ 0 60000 65536"/>
              <a:gd name="T15" fmla="*/ 0 60000 65536"/>
              <a:gd name="T16" fmla="*/ 0 60000 65536"/>
              <a:gd name="T17" fmla="*/ 0 60000 65536"/>
              <a:gd name="T18" fmla="*/ 0 w 687"/>
              <a:gd name="T19" fmla="*/ 0 h 65"/>
              <a:gd name="T20" fmla="*/ 687 w 687"/>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687" h="65" extrusionOk="0">
                <a:moveTo>
                  <a:pt x="0" y="0"/>
                </a:moveTo>
                <a:cubicBezTo>
                  <a:pt x="27" y="9"/>
                  <a:pt x="55" y="11"/>
                  <a:pt x="83" y="15"/>
                </a:cubicBezTo>
                <a:cubicBezTo>
                  <a:pt x="150" y="25"/>
                  <a:pt x="216" y="35"/>
                  <a:pt x="283" y="43"/>
                </a:cubicBezTo>
                <a:cubicBezTo>
                  <a:pt x="358" y="52"/>
                  <a:pt x="434" y="59"/>
                  <a:pt x="509" y="62"/>
                </a:cubicBezTo>
                <a:cubicBezTo>
                  <a:pt x="557" y="64"/>
                  <a:pt x="605" y="66"/>
                  <a:pt x="653" y="63"/>
                </a:cubicBezTo>
                <a:cubicBezTo>
                  <a:pt x="679" y="62"/>
                  <a:pt x="672" y="56"/>
                  <a:pt x="686" y="43"/>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16" name="Ink 45"/>
          <p:cNvSpPr>
            <a:spLocks noRot="1" noChangeAspect="1" noEditPoints="1" noChangeArrowheads="1" noChangeShapeType="1" noTextEdit="1"/>
          </p:cNvSpPr>
          <p:nvPr/>
        </p:nvSpPr>
        <p:spPr bwMode="auto">
          <a:xfrm>
            <a:off x="4308475" y="5067300"/>
            <a:ext cx="3041650" cy="811213"/>
          </a:xfrm>
          <a:custGeom>
            <a:avLst/>
            <a:gdLst>
              <a:gd name="T0" fmla="*/ 2147483647 w 8446"/>
              <a:gd name="T1" fmla="*/ 2147483647 h 2254"/>
              <a:gd name="T2" fmla="*/ 2147483647 w 8446"/>
              <a:gd name="T3" fmla="*/ 2147483647 h 2254"/>
              <a:gd name="T4" fmla="*/ 2147483647 w 8446"/>
              <a:gd name="T5" fmla="*/ 2147483647 h 2254"/>
              <a:gd name="T6" fmla="*/ 2147483647 w 8446"/>
              <a:gd name="T7" fmla="*/ 2147483647 h 2254"/>
              <a:gd name="T8" fmla="*/ 2147483647 w 8446"/>
              <a:gd name="T9" fmla="*/ 2147483647 h 2254"/>
              <a:gd name="T10" fmla="*/ 2147483647 w 8446"/>
              <a:gd name="T11" fmla="*/ 2147483647 h 2254"/>
              <a:gd name="T12" fmla="*/ 2147483647 w 8446"/>
              <a:gd name="T13" fmla="*/ 2147483647 h 2254"/>
              <a:gd name="T14" fmla="*/ 2147483647 w 8446"/>
              <a:gd name="T15" fmla="*/ 2147483647 h 2254"/>
              <a:gd name="T16" fmla="*/ 2147483647 w 8446"/>
              <a:gd name="T17" fmla="*/ 2147483647 h 2254"/>
              <a:gd name="T18" fmla="*/ 2147483647 w 8446"/>
              <a:gd name="T19" fmla="*/ 2147483647 h 2254"/>
              <a:gd name="T20" fmla="*/ 2147483647 w 8446"/>
              <a:gd name="T21" fmla="*/ 2147483647 h 2254"/>
              <a:gd name="T22" fmla="*/ 2147483647 w 8446"/>
              <a:gd name="T23" fmla="*/ 2147483647 h 2254"/>
              <a:gd name="T24" fmla="*/ 2147483647 w 8446"/>
              <a:gd name="T25" fmla="*/ 2147483647 h 2254"/>
              <a:gd name="T26" fmla="*/ 2147483647 w 8446"/>
              <a:gd name="T27" fmla="*/ 2147483647 h 2254"/>
              <a:gd name="T28" fmla="*/ 2147483647 w 8446"/>
              <a:gd name="T29" fmla="*/ 2147483647 h 2254"/>
              <a:gd name="T30" fmla="*/ 2147483647 w 8446"/>
              <a:gd name="T31" fmla="*/ 2147483647 h 2254"/>
              <a:gd name="T32" fmla="*/ 2147483647 w 8446"/>
              <a:gd name="T33" fmla="*/ 2147483647 h 2254"/>
              <a:gd name="T34" fmla="*/ 2147483647 w 8446"/>
              <a:gd name="T35" fmla="*/ 2147483647 h 2254"/>
              <a:gd name="T36" fmla="*/ 2147483647 w 8446"/>
              <a:gd name="T37" fmla="*/ 2147483647 h 2254"/>
              <a:gd name="T38" fmla="*/ 2147483647 w 8446"/>
              <a:gd name="T39" fmla="*/ 2147483647 h 2254"/>
              <a:gd name="T40" fmla="*/ 2147483647 w 8446"/>
              <a:gd name="T41" fmla="*/ 2147483647 h 2254"/>
              <a:gd name="T42" fmla="*/ 2147483647 w 8446"/>
              <a:gd name="T43" fmla="*/ 2147483647 h 2254"/>
              <a:gd name="T44" fmla="*/ 2147483647 w 8446"/>
              <a:gd name="T45" fmla="*/ 2147483647 h 2254"/>
              <a:gd name="T46" fmla="*/ 2147483647 w 8446"/>
              <a:gd name="T47" fmla="*/ 2147483647 h 2254"/>
              <a:gd name="T48" fmla="*/ 2147483647 w 8446"/>
              <a:gd name="T49" fmla="*/ 2147483647 h 2254"/>
              <a:gd name="T50" fmla="*/ 2147483647 w 8446"/>
              <a:gd name="T51" fmla="*/ 2147483647 h 2254"/>
              <a:gd name="T52" fmla="*/ 2147483647 w 8446"/>
              <a:gd name="T53" fmla="*/ 2147483647 h 2254"/>
              <a:gd name="T54" fmla="*/ 2147483647 w 8446"/>
              <a:gd name="T55" fmla="*/ 2147483647 h 2254"/>
              <a:gd name="T56" fmla="*/ 2147483647 w 8446"/>
              <a:gd name="T57" fmla="*/ 2147483647 h 2254"/>
              <a:gd name="T58" fmla="*/ 2147483647 w 8446"/>
              <a:gd name="T59" fmla="*/ 2147483647 h 2254"/>
              <a:gd name="T60" fmla="*/ 2147483647 w 8446"/>
              <a:gd name="T61" fmla="*/ 2147483647 h 2254"/>
              <a:gd name="T62" fmla="*/ 2147483647 w 8446"/>
              <a:gd name="T63" fmla="*/ 2147483647 h 2254"/>
              <a:gd name="T64" fmla="*/ 2147483647 w 8446"/>
              <a:gd name="T65" fmla="*/ 2147483647 h 2254"/>
              <a:gd name="T66" fmla="*/ 2147483647 w 8446"/>
              <a:gd name="T67" fmla="*/ 2147483647 h 2254"/>
              <a:gd name="T68" fmla="*/ 2147483647 w 8446"/>
              <a:gd name="T69" fmla="*/ 2147483647 h 2254"/>
              <a:gd name="T70" fmla="*/ 2147483647 w 8446"/>
              <a:gd name="T71" fmla="*/ 2147483647 h 2254"/>
              <a:gd name="T72" fmla="*/ 2147483647 w 8446"/>
              <a:gd name="T73" fmla="*/ 2147483647 h 2254"/>
              <a:gd name="T74" fmla="*/ 2147483647 w 8446"/>
              <a:gd name="T75" fmla="*/ 2147483647 h 2254"/>
              <a:gd name="T76" fmla="*/ 2147483647 w 8446"/>
              <a:gd name="T77" fmla="*/ 2147483647 h 2254"/>
              <a:gd name="T78" fmla="*/ 2147483647 w 8446"/>
              <a:gd name="T79" fmla="*/ 2147483647 h 2254"/>
              <a:gd name="T80" fmla="*/ 2147483647 w 8446"/>
              <a:gd name="T81" fmla="*/ 2147483647 h 2254"/>
              <a:gd name="T82" fmla="*/ 2147483647 w 8446"/>
              <a:gd name="T83" fmla="*/ 2147483647 h 2254"/>
              <a:gd name="T84" fmla="*/ 2147483647 w 8446"/>
              <a:gd name="T85" fmla="*/ 2147483647 h 2254"/>
              <a:gd name="T86" fmla="*/ 2147483647 w 8446"/>
              <a:gd name="T87" fmla="*/ 2147483647 h 2254"/>
              <a:gd name="T88" fmla="*/ 2147483647 w 8446"/>
              <a:gd name="T89" fmla="*/ 2147483647 h 2254"/>
              <a:gd name="T90" fmla="*/ 2147483647 w 8446"/>
              <a:gd name="T91" fmla="*/ 2147483647 h 2254"/>
              <a:gd name="T92" fmla="*/ 2147483647 w 8446"/>
              <a:gd name="T93" fmla="*/ 2147483647 h 2254"/>
              <a:gd name="T94" fmla="*/ 2147483647 w 8446"/>
              <a:gd name="T95" fmla="*/ 2147483647 h 2254"/>
              <a:gd name="T96" fmla="*/ 2147483647 w 8446"/>
              <a:gd name="T97" fmla="*/ 2147483647 h 2254"/>
              <a:gd name="T98" fmla="*/ 2147483647 w 8446"/>
              <a:gd name="T99" fmla="*/ 2147483647 h 2254"/>
              <a:gd name="T100" fmla="*/ 2147483647 w 8446"/>
              <a:gd name="T101" fmla="*/ 2147483647 h 2254"/>
              <a:gd name="T102" fmla="*/ 2147483647 w 8446"/>
              <a:gd name="T103" fmla="*/ 2147483647 h 22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446"/>
              <a:gd name="T157" fmla="*/ 0 h 2254"/>
              <a:gd name="T158" fmla="*/ 8446 w 8446"/>
              <a:gd name="T159" fmla="*/ 2254 h 225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446" h="2254" extrusionOk="0">
                <a:moveTo>
                  <a:pt x="112" y="1296"/>
                </a:moveTo>
                <a:cubicBezTo>
                  <a:pt x="132" y="1276"/>
                  <a:pt x="145" y="1281"/>
                  <a:pt x="143" y="1237"/>
                </a:cubicBezTo>
                <a:cubicBezTo>
                  <a:pt x="142" y="1211"/>
                  <a:pt x="125" y="1182"/>
                  <a:pt x="112" y="1160"/>
                </a:cubicBezTo>
                <a:cubicBezTo>
                  <a:pt x="98" y="1136"/>
                  <a:pt x="87" y="1133"/>
                  <a:pt x="67" y="1120"/>
                </a:cubicBezTo>
                <a:cubicBezTo>
                  <a:pt x="42" y="1149"/>
                  <a:pt x="28" y="1169"/>
                  <a:pt x="19" y="1213"/>
                </a:cubicBezTo>
                <a:cubicBezTo>
                  <a:pt x="-11" y="1358"/>
                  <a:pt x="-36" y="1638"/>
                  <a:pt x="67" y="1762"/>
                </a:cubicBezTo>
                <a:cubicBezTo>
                  <a:pt x="73" y="1766"/>
                  <a:pt x="80" y="1771"/>
                  <a:pt x="86" y="1775"/>
                </a:cubicBezTo>
                <a:cubicBezTo>
                  <a:pt x="122" y="1750"/>
                  <a:pt x="135" y="1741"/>
                  <a:pt x="152" y="1693"/>
                </a:cubicBezTo>
                <a:cubicBezTo>
                  <a:pt x="172" y="1634"/>
                  <a:pt x="182" y="1574"/>
                  <a:pt x="188" y="1512"/>
                </a:cubicBezTo>
                <a:cubicBezTo>
                  <a:pt x="192" y="1471"/>
                  <a:pt x="196" y="1446"/>
                  <a:pt x="211" y="1411"/>
                </a:cubicBezTo>
                <a:cubicBezTo>
                  <a:pt x="251" y="1440"/>
                  <a:pt x="278" y="1466"/>
                  <a:pt x="307" y="1509"/>
                </a:cubicBezTo>
                <a:cubicBezTo>
                  <a:pt x="422" y="1679"/>
                  <a:pt x="540" y="1917"/>
                  <a:pt x="514" y="2129"/>
                </a:cubicBezTo>
                <a:cubicBezTo>
                  <a:pt x="508" y="2175"/>
                  <a:pt x="484" y="2242"/>
                  <a:pt x="431" y="2253"/>
                </a:cubicBezTo>
                <a:cubicBezTo>
                  <a:pt x="373" y="2265"/>
                  <a:pt x="320" y="2223"/>
                  <a:pt x="285" y="2182"/>
                </a:cubicBezTo>
                <a:cubicBezTo>
                  <a:pt x="256" y="2141"/>
                  <a:pt x="247" y="2127"/>
                  <a:pt x="236" y="2094"/>
                </a:cubicBezTo>
              </a:path>
              <a:path w="8446" h="2254" extrusionOk="0">
                <a:moveTo>
                  <a:pt x="386" y="1697"/>
                </a:moveTo>
                <a:cubicBezTo>
                  <a:pt x="430" y="1666"/>
                  <a:pt x="465" y="1637"/>
                  <a:pt x="503" y="1601"/>
                </a:cubicBezTo>
                <a:cubicBezTo>
                  <a:pt x="553" y="1553"/>
                  <a:pt x="585" y="1500"/>
                  <a:pt x="618" y="1439"/>
                </a:cubicBezTo>
                <a:cubicBezTo>
                  <a:pt x="647" y="1384"/>
                  <a:pt x="672" y="1328"/>
                  <a:pt x="679" y="1266"/>
                </a:cubicBezTo>
                <a:cubicBezTo>
                  <a:pt x="683" y="1232"/>
                  <a:pt x="677" y="1222"/>
                  <a:pt x="658" y="1197"/>
                </a:cubicBezTo>
                <a:cubicBezTo>
                  <a:pt x="612" y="1201"/>
                  <a:pt x="591" y="1224"/>
                  <a:pt x="569" y="1267"/>
                </a:cubicBezTo>
                <a:cubicBezTo>
                  <a:pt x="534" y="1336"/>
                  <a:pt x="527" y="1417"/>
                  <a:pt x="532" y="1493"/>
                </a:cubicBezTo>
                <a:cubicBezTo>
                  <a:pt x="539" y="1587"/>
                  <a:pt x="572" y="1704"/>
                  <a:pt x="662" y="1750"/>
                </a:cubicBezTo>
                <a:cubicBezTo>
                  <a:pt x="732" y="1786"/>
                  <a:pt x="772" y="1752"/>
                  <a:pt x="818" y="1701"/>
                </a:cubicBezTo>
              </a:path>
              <a:path w="8446" h="2254" extrusionOk="0">
                <a:moveTo>
                  <a:pt x="852" y="638"/>
                </a:moveTo>
                <a:cubicBezTo>
                  <a:pt x="858" y="665"/>
                  <a:pt x="860" y="692"/>
                  <a:pt x="864" y="719"/>
                </a:cubicBezTo>
                <a:cubicBezTo>
                  <a:pt x="877" y="801"/>
                  <a:pt x="890" y="884"/>
                  <a:pt x="903" y="966"/>
                </a:cubicBezTo>
                <a:cubicBezTo>
                  <a:pt x="921" y="1078"/>
                  <a:pt x="938" y="1191"/>
                  <a:pt x="960" y="1303"/>
                </a:cubicBezTo>
                <a:cubicBezTo>
                  <a:pt x="977" y="1392"/>
                  <a:pt x="993" y="1486"/>
                  <a:pt x="1028" y="1570"/>
                </a:cubicBezTo>
                <a:cubicBezTo>
                  <a:pt x="1031" y="1575"/>
                  <a:pt x="1034" y="1581"/>
                  <a:pt x="1037" y="1586"/>
                </a:cubicBezTo>
              </a:path>
              <a:path w="8446" h="2254" extrusionOk="0">
                <a:moveTo>
                  <a:pt x="714" y="1135"/>
                </a:moveTo>
                <a:cubicBezTo>
                  <a:pt x="764" y="1135"/>
                  <a:pt x="812" y="1135"/>
                  <a:pt x="862" y="1131"/>
                </a:cubicBezTo>
                <a:cubicBezTo>
                  <a:pt x="938" y="1125"/>
                  <a:pt x="1013" y="1115"/>
                  <a:pt x="1088" y="1104"/>
                </a:cubicBezTo>
                <a:cubicBezTo>
                  <a:pt x="1104" y="1102"/>
                  <a:pt x="1119" y="1100"/>
                  <a:pt x="1135" y="1098"/>
                </a:cubicBezTo>
              </a:path>
              <a:path w="8446" h="2254" extrusionOk="0">
                <a:moveTo>
                  <a:pt x="1379" y="877"/>
                </a:moveTo>
                <a:cubicBezTo>
                  <a:pt x="1377" y="867"/>
                  <a:pt x="1374" y="856"/>
                  <a:pt x="1372" y="846"/>
                </a:cubicBezTo>
                <a:cubicBezTo>
                  <a:pt x="1380" y="889"/>
                  <a:pt x="1391" y="927"/>
                  <a:pt x="1407" y="970"/>
                </a:cubicBezTo>
                <a:cubicBezTo>
                  <a:pt x="1467" y="1137"/>
                  <a:pt x="1523" y="1306"/>
                  <a:pt x="1569" y="1477"/>
                </a:cubicBezTo>
                <a:cubicBezTo>
                  <a:pt x="1583" y="1529"/>
                  <a:pt x="1600" y="1566"/>
                  <a:pt x="1616" y="1584"/>
                </a:cubicBezTo>
                <a:cubicBezTo>
                  <a:pt x="1635" y="1508"/>
                  <a:pt x="1651" y="1431"/>
                  <a:pt x="1668" y="1354"/>
                </a:cubicBezTo>
                <a:cubicBezTo>
                  <a:pt x="1698" y="1218"/>
                  <a:pt x="1725" y="1082"/>
                  <a:pt x="1753" y="946"/>
                </a:cubicBezTo>
                <a:cubicBezTo>
                  <a:pt x="1772" y="854"/>
                  <a:pt x="1786" y="754"/>
                  <a:pt x="1813" y="664"/>
                </a:cubicBezTo>
                <a:cubicBezTo>
                  <a:pt x="1822" y="635"/>
                  <a:pt x="1825" y="621"/>
                  <a:pt x="1849" y="617"/>
                </a:cubicBezTo>
                <a:cubicBezTo>
                  <a:pt x="1853" y="621"/>
                  <a:pt x="1856" y="626"/>
                  <a:pt x="1860" y="630"/>
                </a:cubicBezTo>
              </a:path>
              <a:path w="8446" h="2254" extrusionOk="0">
                <a:moveTo>
                  <a:pt x="1869" y="1386"/>
                </a:moveTo>
                <a:cubicBezTo>
                  <a:pt x="1892" y="1351"/>
                  <a:pt x="1916" y="1311"/>
                  <a:pt x="1947" y="1284"/>
                </a:cubicBezTo>
                <a:cubicBezTo>
                  <a:pt x="1975" y="1261"/>
                  <a:pt x="2007" y="1261"/>
                  <a:pt x="2039" y="1277"/>
                </a:cubicBezTo>
                <a:cubicBezTo>
                  <a:pt x="2125" y="1320"/>
                  <a:pt x="2203" y="1428"/>
                  <a:pt x="2236" y="1516"/>
                </a:cubicBezTo>
                <a:cubicBezTo>
                  <a:pt x="2243" y="1533"/>
                  <a:pt x="2245" y="1538"/>
                  <a:pt x="2246" y="1550"/>
                </a:cubicBezTo>
                <a:cubicBezTo>
                  <a:pt x="2218" y="1553"/>
                  <a:pt x="2201" y="1551"/>
                  <a:pt x="2168" y="1544"/>
                </a:cubicBezTo>
                <a:cubicBezTo>
                  <a:pt x="2103" y="1530"/>
                  <a:pt x="2017" y="1515"/>
                  <a:pt x="1955" y="1548"/>
                </a:cubicBezTo>
                <a:cubicBezTo>
                  <a:pt x="1924" y="1565"/>
                  <a:pt x="1914" y="1597"/>
                  <a:pt x="1933" y="1627"/>
                </a:cubicBezTo>
                <a:cubicBezTo>
                  <a:pt x="1977" y="1694"/>
                  <a:pt x="2075" y="1695"/>
                  <a:pt x="2144" y="1684"/>
                </a:cubicBezTo>
                <a:cubicBezTo>
                  <a:pt x="2197" y="1676"/>
                  <a:pt x="2247" y="1654"/>
                  <a:pt x="2296" y="1633"/>
                </a:cubicBezTo>
                <a:cubicBezTo>
                  <a:pt x="2327" y="1619"/>
                  <a:pt x="2347" y="1611"/>
                  <a:pt x="2378" y="1626"/>
                </a:cubicBezTo>
                <a:cubicBezTo>
                  <a:pt x="2401" y="1637"/>
                  <a:pt x="2418" y="1680"/>
                  <a:pt x="2433" y="1700"/>
                </a:cubicBezTo>
                <a:cubicBezTo>
                  <a:pt x="2444" y="1715"/>
                  <a:pt x="2456" y="1727"/>
                  <a:pt x="2469" y="1740"/>
                </a:cubicBezTo>
                <a:cubicBezTo>
                  <a:pt x="2479" y="1707"/>
                  <a:pt x="2481" y="1692"/>
                  <a:pt x="2474" y="1653"/>
                </a:cubicBezTo>
                <a:cubicBezTo>
                  <a:pt x="2464" y="1596"/>
                  <a:pt x="2451" y="1539"/>
                  <a:pt x="2450" y="1481"/>
                </a:cubicBezTo>
                <a:cubicBezTo>
                  <a:pt x="2449" y="1419"/>
                  <a:pt x="2460" y="1339"/>
                  <a:pt x="2507" y="1293"/>
                </a:cubicBezTo>
                <a:cubicBezTo>
                  <a:pt x="2537" y="1264"/>
                  <a:pt x="2580" y="1249"/>
                  <a:pt x="2616" y="1231"/>
                </a:cubicBezTo>
                <a:cubicBezTo>
                  <a:pt x="2624" y="1227"/>
                  <a:pt x="2631" y="1223"/>
                  <a:pt x="2639" y="1219"/>
                </a:cubicBezTo>
              </a:path>
              <a:path w="8446" h="2254" extrusionOk="0">
                <a:moveTo>
                  <a:pt x="3024" y="781"/>
                </a:moveTo>
                <a:cubicBezTo>
                  <a:pt x="3019" y="747"/>
                  <a:pt x="3016" y="736"/>
                  <a:pt x="2987" y="719"/>
                </a:cubicBezTo>
                <a:cubicBezTo>
                  <a:pt x="2966" y="754"/>
                  <a:pt x="2955" y="781"/>
                  <a:pt x="2947" y="822"/>
                </a:cubicBezTo>
                <a:cubicBezTo>
                  <a:pt x="2910" y="1004"/>
                  <a:pt x="2903" y="1194"/>
                  <a:pt x="2905" y="1379"/>
                </a:cubicBezTo>
                <a:cubicBezTo>
                  <a:pt x="2906" y="1480"/>
                  <a:pt x="2902" y="1595"/>
                  <a:pt x="2942" y="1690"/>
                </a:cubicBezTo>
                <a:cubicBezTo>
                  <a:pt x="2949" y="1707"/>
                  <a:pt x="2962" y="1732"/>
                  <a:pt x="2983" y="1731"/>
                </a:cubicBezTo>
                <a:cubicBezTo>
                  <a:pt x="2993" y="1718"/>
                  <a:pt x="2997" y="1714"/>
                  <a:pt x="3000" y="1703"/>
                </a:cubicBezTo>
              </a:path>
              <a:path w="8446" h="2254" extrusionOk="0">
                <a:moveTo>
                  <a:pt x="3409" y="1081"/>
                </a:moveTo>
                <a:cubicBezTo>
                  <a:pt x="3416" y="1063"/>
                  <a:pt x="3420" y="1050"/>
                  <a:pt x="3424" y="1030"/>
                </a:cubicBezTo>
                <a:cubicBezTo>
                  <a:pt x="3422" y="1060"/>
                  <a:pt x="3420" y="1092"/>
                  <a:pt x="3417" y="1123"/>
                </a:cubicBezTo>
                <a:cubicBezTo>
                  <a:pt x="3410" y="1189"/>
                  <a:pt x="3401" y="1254"/>
                  <a:pt x="3392" y="1320"/>
                </a:cubicBezTo>
                <a:cubicBezTo>
                  <a:pt x="3385" y="1371"/>
                  <a:pt x="3377" y="1418"/>
                  <a:pt x="3362" y="1467"/>
                </a:cubicBezTo>
                <a:cubicBezTo>
                  <a:pt x="3357" y="1484"/>
                  <a:pt x="3357" y="1489"/>
                  <a:pt x="3346" y="1495"/>
                </a:cubicBezTo>
                <a:cubicBezTo>
                  <a:pt x="3332" y="1473"/>
                  <a:pt x="3328" y="1450"/>
                  <a:pt x="3363" y="1448"/>
                </a:cubicBezTo>
                <a:cubicBezTo>
                  <a:pt x="3416" y="1445"/>
                  <a:pt x="3475" y="1485"/>
                  <a:pt x="3526" y="1498"/>
                </a:cubicBezTo>
                <a:cubicBezTo>
                  <a:pt x="3558" y="1506"/>
                  <a:pt x="3579" y="1513"/>
                  <a:pt x="3607" y="1493"/>
                </a:cubicBezTo>
                <a:cubicBezTo>
                  <a:pt x="3624" y="1479"/>
                  <a:pt x="3630" y="1474"/>
                  <a:pt x="3635" y="1459"/>
                </a:cubicBezTo>
              </a:path>
              <a:path w="8446" h="2254" extrusionOk="0">
                <a:moveTo>
                  <a:pt x="3823" y="1449"/>
                </a:moveTo>
                <a:cubicBezTo>
                  <a:pt x="3849" y="1501"/>
                  <a:pt x="3866" y="1546"/>
                  <a:pt x="3875" y="1603"/>
                </a:cubicBezTo>
                <a:cubicBezTo>
                  <a:pt x="3885" y="1661"/>
                  <a:pt x="3883" y="1711"/>
                  <a:pt x="3871" y="1768"/>
                </a:cubicBezTo>
                <a:cubicBezTo>
                  <a:pt x="3869" y="1777"/>
                  <a:pt x="3867" y="1786"/>
                  <a:pt x="3865" y="1795"/>
                </a:cubicBezTo>
              </a:path>
              <a:path w="8446" h="2254" extrusionOk="0">
                <a:moveTo>
                  <a:pt x="4090" y="1466"/>
                </a:moveTo>
                <a:cubicBezTo>
                  <a:pt x="4101" y="1438"/>
                  <a:pt x="4112" y="1409"/>
                  <a:pt x="4120" y="1380"/>
                </a:cubicBezTo>
                <a:cubicBezTo>
                  <a:pt x="4135" y="1324"/>
                  <a:pt x="4150" y="1268"/>
                  <a:pt x="4162" y="1211"/>
                </a:cubicBezTo>
                <a:cubicBezTo>
                  <a:pt x="4171" y="1168"/>
                  <a:pt x="4177" y="1125"/>
                  <a:pt x="4183" y="1082"/>
                </a:cubicBezTo>
                <a:cubicBezTo>
                  <a:pt x="4184" y="1077"/>
                  <a:pt x="4184" y="1073"/>
                  <a:pt x="4185" y="1068"/>
                </a:cubicBezTo>
                <a:cubicBezTo>
                  <a:pt x="4208" y="1114"/>
                  <a:pt x="4222" y="1164"/>
                  <a:pt x="4238" y="1213"/>
                </a:cubicBezTo>
                <a:cubicBezTo>
                  <a:pt x="4264" y="1293"/>
                  <a:pt x="4297" y="1440"/>
                  <a:pt x="4375" y="1488"/>
                </a:cubicBezTo>
                <a:cubicBezTo>
                  <a:pt x="4412" y="1511"/>
                  <a:pt x="4448" y="1471"/>
                  <a:pt x="4465" y="1443"/>
                </a:cubicBezTo>
                <a:cubicBezTo>
                  <a:pt x="4503" y="1382"/>
                  <a:pt x="4510" y="1296"/>
                  <a:pt x="4505" y="1226"/>
                </a:cubicBezTo>
                <a:cubicBezTo>
                  <a:pt x="4501" y="1172"/>
                  <a:pt x="4485" y="1125"/>
                  <a:pt x="4473" y="1073"/>
                </a:cubicBezTo>
                <a:cubicBezTo>
                  <a:pt x="4469" y="1048"/>
                  <a:pt x="4468" y="1041"/>
                  <a:pt x="4468" y="1024"/>
                </a:cubicBezTo>
              </a:path>
              <a:path w="8446" h="2254" extrusionOk="0">
                <a:moveTo>
                  <a:pt x="4640" y="693"/>
                </a:moveTo>
                <a:cubicBezTo>
                  <a:pt x="4629" y="657"/>
                  <a:pt x="4631" y="676"/>
                  <a:pt x="4654" y="700"/>
                </a:cubicBezTo>
                <a:cubicBezTo>
                  <a:pt x="4697" y="747"/>
                  <a:pt x="4735" y="797"/>
                  <a:pt x="4766" y="853"/>
                </a:cubicBezTo>
                <a:cubicBezTo>
                  <a:pt x="4821" y="950"/>
                  <a:pt x="4858" y="1054"/>
                  <a:pt x="4876" y="1164"/>
                </a:cubicBezTo>
                <a:cubicBezTo>
                  <a:pt x="4893" y="1270"/>
                  <a:pt x="4889" y="1377"/>
                  <a:pt x="4875" y="1483"/>
                </a:cubicBezTo>
                <a:cubicBezTo>
                  <a:pt x="4870" y="1521"/>
                  <a:pt x="4863" y="1635"/>
                  <a:pt x="4832" y="1665"/>
                </a:cubicBezTo>
                <a:cubicBezTo>
                  <a:pt x="4816" y="1681"/>
                  <a:pt x="4822" y="1629"/>
                  <a:pt x="4825" y="1606"/>
                </a:cubicBezTo>
              </a:path>
              <a:path w="8446" h="2254" extrusionOk="0">
                <a:moveTo>
                  <a:pt x="5215" y="1012"/>
                </a:moveTo>
                <a:cubicBezTo>
                  <a:pt x="5233" y="1037"/>
                  <a:pt x="5210" y="1030"/>
                  <a:pt x="5206" y="1057"/>
                </a:cubicBezTo>
                <a:cubicBezTo>
                  <a:pt x="5203" y="1076"/>
                  <a:pt x="5200" y="1095"/>
                  <a:pt x="5198" y="1115"/>
                </a:cubicBezTo>
              </a:path>
              <a:path w="8446" h="2254" extrusionOk="0">
                <a:moveTo>
                  <a:pt x="5327" y="1279"/>
                </a:moveTo>
                <a:cubicBezTo>
                  <a:pt x="5351" y="1300"/>
                  <a:pt x="5354" y="1331"/>
                  <a:pt x="5361" y="1363"/>
                </a:cubicBezTo>
                <a:cubicBezTo>
                  <a:pt x="5377" y="1433"/>
                  <a:pt x="5379" y="1505"/>
                  <a:pt x="5377" y="1577"/>
                </a:cubicBezTo>
                <a:cubicBezTo>
                  <a:pt x="5376" y="1616"/>
                  <a:pt x="5349" y="1791"/>
                  <a:pt x="5347" y="1786"/>
                </a:cubicBezTo>
              </a:path>
              <a:path w="8446" h="2254" extrusionOk="0">
                <a:moveTo>
                  <a:pt x="5643" y="414"/>
                </a:moveTo>
                <a:cubicBezTo>
                  <a:pt x="5640" y="402"/>
                  <a:pt x="5637" y="391"/>
                  <a:pt x="5633" y="379"/>
                </a:cubicBezTo>
                <a:cubicBezTo>
                  <a:pt x="5622" y="411"/>
                  <a:pt x="5613" y="441"/>
                  <a:pt x="5606" y="474"/>
                </a:cubicBezTo>
                <a:cubicBezTo>
                  <a:pt x="5586" y="572"/>
                  <a:pt x="5573" y="670"/>
                  <a:pt x="5567" y="770"/>
                </a:cubicBezTo>
                <a:cubicBezTo>
                  <a:pt x="5559" y="897"/>
                  <a:pt x="5560" y="1024"/>
                  <a:pt x="5572" y="1151"/>
                </a:cubicBezTo>
                <a:cubicBezTo>
                  <a:pt x="5584" y="1272"/>
                  <a:pt x="5603" y="1523"/>
                  <a:pt x="5688" y="1624"/>
                </a:cubicBezTo>
                <a:cubicBezTo>
                  <a:pt x="5711" y="1652"/>
                  <a:pt x="5704" y="1628"/>
                  <a:pt x="5720" y="1638"/>
                </a:cubicBezTo>
              </a:path>
              <a:path w="8446" h="2254" extrusionOk="0">
                <a:moveTo>
                  <a:pt x="5816" y="1124"/>
                </a:moveTo>
                <a:cubicBezTo>
                  <a:pt x="5807" y="1107"/>
                  <a:pt x="5802" y="1086"/>
                  <a:pt x="5821" y="1069"/>
                </a:cubicBezTo>
                <a:cubicBezTo>
                  <a:pt x="5824" y="1068"/>
                  <a:pt x="5827" y="1067"/>
                  <a:pt x="5830" y="1066"/>
                </a:cubicBezTo>
                <a:cubicBezTo>
                  <a:pt x="5848" y="1092"/>
                  <a:pt x="5858" y="1118"/>
                  <a:pt x="5868" y="1149"/>
                </a:cubicBezTo>
                <a:cubicBezTo>
                  <a:pt x="5884" y="1196"/>
                  <a:pt x="5895" y="1244"/>
                  <a:pt x="5905" y="1293"/>
                </a:cubicBezTo>
                <a:cubicBezTo>
                  <a:pt x="5916" y="1344"/>
                  <a:pt x="5921" y="1397"/>
                  <a:pt x="5933" y="1448"/>
                </a:cubicBezTo>
                <a:cubicBezTo>
                  <a:pt x="5934" y="1451"/>
                  <a:pt x="5935" y="1455"/>
                  <a:pt x="5936" y="1458"/>
                </a:cubicBezTo>
                <a:cubicBezTo>
                  <a:pt x="5936" y="1434"/>
                  <a:pt x="5933" y="1409"/>
                  <a:pt x="5931" y="1385"/>
                </a:cubicBezTo>
                <a:cubicBezTo>
                  <a:pt x="5928" y="1347"/>
                  <a:pt x="5927" y="1310"/>
                  <a:pt x="5932" y="1272"/>
                </a:cubicBezTo>
                <a:cubicBezTo>
                  <a:pt x="5935" y="1249"/>
                  <a:pt x="5938" y="1222"/>
                  <a:pt x="5952" y="1203"/>
                </a:cubicBezTo>
                <a:cubicBezTo>
                  <a:pt x="5956" y="1198"/>
                  <a:pt x="5960" y="1194"/>
                  <a:pt x="5964" y="1189"/>
                </a:cubicBezTo>
                <a:cubicBezTo>
                  <a:pt x="5990" y="1196"/>
                  <a:pt x="5996" y="1209"/>
                  <a:pt x="6006" y="1235"/>
                </a:cubicBezTo>
                <a:cubicBezTo>
                  <a:pt x="6027" y="1290"/>
                  <a:pt x="6036" y="1350"/>
                  <a:pt x="6043" y="1408"/>
                </a:cubicBezTo>
                <a:cubicBezTo>
                  <a:pt x="6044" y="1420"/>
                  <a:pt x="6044" y="1472"/>
                  <a:pt x="6056" y="1478"/>
                </a:cubicBezTo>
                <a:cubicBezTo>
                  <a:pt x="6059" y="1478"/>
                  <a:pt x="6063" y="1477"/>
                  <a:pt x="6066" y="1477"/>
                </a:cubicBezTo>
              </a:path>
              <a:path w="8446" h="2254" extrusionOk="0">
                <a:moveTo>
                  <a:pt x="6161" y="1229"/>
                </a:moveTo>
                <a:cubicBezTo>
                  <a:pt x="6183" y="1216"/>
                  <a:pt x="6171" y="1251"/>
                  <a:pt x="6170" y="1275"/>
                </a:cubicBezTo>
                <a:cubicBezTo>
                  <a:pt x="6169" y="1326"/>
                  <a:pt x="6171" y="1382"/>
                  <a:pt x="6188" y="1430"/>
                </a:cubicBezTo>
                <a:cubicBezTo>
                  <a:pt x="6197" y="1454"/>
                  <a:pt x="6215" y="1482"/>
                  <a:pt x="6245" y="1473"/>
                </a:cubicBezTo>
                <a:cubicBezTo>
                  <a:pt x="6279" y="1463"/>
                  <a:pt x="6299" y="1418"/>
                  <a:pt x="6312" y="1390"/>
                </a:cubicBezTo>
                <a:cubicBezTo>
                  <a:pt x="6330" y="1350"/>
                  <a:pt x="6336" y="1312"/>
                  <a:pt x="6323" y="1270"/>
                </a:cubicBezTo>
                <a:cubicBezTo>
                  <a:pt x="6308" y="1223"/>
                  <a:pt x="6272" y="1216"/>
                  <a:pt x="6229" y="1208"/>
                </a:cubicBezTo>
                <a:cubicBezTo>
                  <a:pt x="6210" y="1204"/>
                  <a:pt x="6204" y="1203"/>
                  <a:pt x="6192" y="1202"/>
                </a:cubicBezTo>
              </a:path>
              <a:path w="8446" h="2254" extrusionOk="0">
                <a:moveTo>
                  <a:pt x="6272" y="702"/>
                </a:moveTo>
                <a:cubicBezTo>
                  <a:pt x="6295" y="719"/>
                  <a:pt x="6293" y="730"/>
                  <a:pt x="6303" y="756"/>
                </a:cubicBezTo>
                <a:cubicBezTo>
                  <a:pt x="6370" y="937"/>
                  <a:pt x="6404" y="1128"/>
                  <a:pt x="6446" y="1316"/>
                </a:cubicBezTo>
                <a:cubicBezTo>
                  <a:pt x="6455" y="1356"/>
                  <a:pt x="6466" y="1386"/>
                  <a:pt x="6483" y="1420"/>
                </a:cubicBezTo>
                <a:cubicBezTo>
                  <a:pt x="6510" y="1372"/>
                  <a:pt x="6514" y="1322"/>
                  <a:pt x="6522" y="1266"/>
                </a:cubicBezTo>
                <a:cubicBezTo>
                  <a:pt x="6536" y="1161"/>
                  <a:pt x="6544" y="1055"/>
                  <a:pt x="6554" y="949"/>
                </a:cubicBezTo>
                <a:cubicBezTo>
                  <a:pt x="6563" y="848"/>
                  <a:pt x="6562" y="735"/>
                  <a:pt x="6588" y="636"/>
                </a:cubicBezTo>
                <a:cubicBezTo>
                  <a:pt x="6596" y="605"/>
                  <a:pt x="6610" y="593"/>
                  <a:pt x="6631" y="575"/>
                </a:cubicBezTo>
              </a:path>
              <a:path w="8446" h="2254" extrusionOk="0">
                <a:moveTo>
                  <a:pt x="6823" y="1080"/>
                </a:moveTo>
                <a:cubicBezTo>
                  <a:pt x="6836" y="1111"/>
                  <a:pt x="6847" y="1137"/>
                  <a:pt x="6870" y="1162"/>
                </a:cubicBezTo>
                <a:cubicBezTo>
                  <a:pt x="6884" y="1177"/>
                  <a:pt x="6902" y="1185"/>
                  <a:pt x="6920" y="1193"/>
                </a:cubicBezTo>
                <a:cubicBezTo>
                  <a:pt x="6901" y="1191"/>
                  <a:pt x="6882" y="1191"/>
                  <a:pt x="6863" y="1196"/>
                </a:cubicBezTo>
                <a:cubicBezTo>
                  <a:pt x="6835" y="1203"/>
                  <a:pt x="6807" y="1214"/>
                  <a:pt x="6784" y="1232"/>
                </a:cubicBezTo>
                <a:cubicBezTo>
                  <a:pt x="6758" y="1252"/>
                  <a:pt x="6733" y="1278"/>
                  <a:pt x="6722" y="1310"/>
                </a:cubicBezTo>
                <a:cubicBezTo>
                  <a:pt x="6712" y="1338"/>
                  <a:pt x="6716" y="1370"/>
                  <a:pt x="6735" y="1393"/>
                </a:cubicBezTo>
                <a:cubicBezTo>
                  <a:pt x="6762" y="1425"/>
                  <a:pt x="6806" y="1426"/>
                  <a:pt x="6843" y="1414"/>
                </a:cubicBezTo>
                <a:cubicBezTo>
                  <a:pt x="6876" y="1404"/>
                  <a:pt x="6910" y="1382"/>
                  <a:pt x="6932" y="1355"/>
                </a:cubicBezTo>
                <a:cubicBezTo>
                  <a:pt x="6959" y="1322"/>
                  <a:pt x="6986" y="1290"/>
                  <a:pt x="7013" y="1257"/>
                </a:cubicBezTo>
              </a:path>
              <a:path w="8446" h="2254" extrusionOk="0">
                <a:moveTo>
                  <a:pt x="7163" y="1241"/>
                </a:moveTo>
                <a:cubicBezTo>
                  <a:pt x="7170" y="1265"/>
                  <a:pt x="7176" y="1289"/>
                  <a:pt x="7177" y="1314"/>
                </a:cubicBezTo>
                <a:cubicBezTo>
                  <a:pt x="7178" y="1328"/>
                  <a:pt x="7178" y="1341"/>
                  <a:pt x="7179" y="1355"/>
                </a:cubicBezTo>
                <a:cubicBezTo>
                  <a:pt x="7172" y="1326"/>
                  <a:pt x="7170" y="1298"/>
                  <a:pt x="7169" y="1268"/>
                </a:cubicBezTo>
                <a:cubicBezTo>
                  <a:pt x="7168" y="1218"/>
                  <a:pt x="7171" y="1168"/>
                  <a:pt x="7179" y="1118"/>
                </a:cubicBezTo>
                <a:cubicBezTo>
                  <a:pt x="7185" y="1081"/>
                  <a:pt x="7197" y="1052"/>
                  <a:pt x="7214" y="1022"/>
                </a:cubicBezTo>
                <a:cubicBezTo>
                  <a:pt x="7227" y="999"/>
                  <a:pt x="7237" y="1003"/>
                  <a:pt x="7262" y="1007"/>
                </a:cubicBezTo>
              </a:path>
              <a:path w="8446" h="2254" extrusionOk="0">
                <a:moveTo>
                  <a:pt x="7376" y="1033"/>
                </a:moveTo>
                <a:cubicBezTo>
                  <a:pt x="7392" y="1053"/>
                  <a:pt x="7371" y="1066"/>
                  <a:pt x="7364" y="1091"/>
                </a:cubicBezTo>
                <a:cubicBezTo>
                  <a:pt x="7356" y="1119"/>
                  <a:pt x="7370" y="1138"/>
                  <a:pt x="7386" y="1160"/>
                </a:cubicBezTo>
                <a:cubicBezTo>
                  <a:pt x="7404" y="1184"/>
                  <a:pt x="7428" y="1202"/>
                  <a:pt x="7450" y="1222"/>
                </a:cubicBezTo>
                <a:cubicBezTo>
                  <a:pt x="7465" y="1236"/>
                  <a:pt x="7489" y="1251"/>
                  <a:pt x="7473" y="1273"/>
                </a:cubicBezTo>
                <a:cubicBezTo>
                  <a:pt x="7465" y="1284"/>
                  <a:pt x="7433" y="1286"/>
                  <a:pt x="7421" y="1284"/>
                </a:cubicBezTo>
                <a:cubicBezTo>
                  <a:pt x="7415" y="1282"/>
                  <a:pt x="7408" y="1281"/>
                  <a:pt x="7402" y="1279"/>
                </a:cubicBezTo>
              </a:path>
              <a:path w="8446" h="2254" extrusionOk="0">
                <a:moveTo>
                  <a:pt x="7689" y="660"/>
                </a:moveTo>
                <a:cubicBezTo>
                  <a:pt x="7718" y="627"/>
                  <a:pt x="7718" y="667"/>
                  <a:pt x="7716" y="695"/>
                </a:cubicBezTo>
                <a:cubicBezTo>
                  <a:pt x="7712" y="764"/>
                  <a:pt x="7694" y="833"/>
                  <a:pt x="7679" y="901"/>
                </a:cubicBezTo>
                <a:cubicBezTo>
                  <a:pt x="7660" y="986"/>
                  <a:pt x="7635" y="1070"/>
                  <a:pt x="7615" y="1155"/>
                </a:cubicBezTo>
                <a:cubicBezTo>
                  <a:pt x="7608" y="1184"/>
                  <a:pt x="7587" y="1252"/>
                  <a:pt x="7605" y="1282"/>
                </a:cubicBezTo>
                <a:cubicBezTo>
                  <a:pt x="7618" y="1303"/>
                  <a:pt x="7660" y="1277"/>
                  <a:pt x="7672" y="1269"/>
                </a:cubicBezTo>
                <a:cubicBezTo>
                  <a:pt x="7706" y="1247"/>
                  <a:pt x="7736" y="1227"/>
                  <a:pt x="7766" y="1200"/>
                </a:cubicBezTo>
                <a:cubicBezTo>
                  <a:pt x="7774" y="1193"/>
                  <a:pt x="7781" y="1187"/>
                  <a:pt x="7789" y="1180"/>
                </a:cubicBezTo>
              </a:path>
              <a:path w="8446" h="2254" extrusionOk="0">
                <a:moveTo>
                  <a:pt x="7475" y="535"/>
                </a:moveTo>
                <a:cubicBezTo>
                  <a:pt x="7457" y="559"/>
                  <a:pt x="7448" y="581"/>
                  <a:pt x="7437" y="611"/>
                </a:cubicBezTo>
                <a:cubicBezTo>
                  <a:pt x="7412" y="677"/>
                  <a:pt x="7394" y="745"/>
                  <a:pt x="7379" y="814"/>
                </a:cubicBezTo>
                <a:cubicBezTo>
                  <a:pt x="7352" y="940"/>
                  <a:pt x="7333" y="1076"/>
                  <a:pt x="7351" y="1205"/>
                </a:cubicBezTo>
                <a:cubicBezTo>
                  <a:pt x="7359" y="1260"/>
                  <a:pt x="7381" y="1324"/>
                  <a:pt x="7431" y="1355"/>
                </a:cubicBezTo>
                <a:cubicBezTo>
                  <a:pt x="7454" y="1369"/>
                  <a:pt x="7497" y="1381"/>
                  <a:pt x="7524" y="1377"/>
                </a:cubicBezTo>
                <a:cubicBezTo>
                  <a:pt x="7548" y="1374"/>
                  <a:pt x="7570" y="1355"/>
                  <a:pt x="7587" y="1340"/>
                </a:cubicBezTo>
              </a:path>
              <a:path w="8446" h="2254" extrusionOk="0">
                <a:moveTo>
                  <a:pt x="7937" y="547"/>
                </a:moveTo>
                <a:cubicBezTo>
                  <a:pt x="7966" y="552"/>
                  <a:pt x="7965" y="551"/>
                  <a:pt x="7986" y="579"/>
                </a:cubicBezTo>
                <a:cubicBezTo>
                  <a:pt x="8026" y="631"/>
                  <a:pt x="8054" y="686"/>
                  <a:pt x="8080" y="746"/>
                </a:cubicBezTo>
                <a:cubicBezTo>
                  <a:pt x="8124" y="846"/>
                  <a:pt x="8160" y="955"/>
                  <a:pt x="8151" y="1066"/>
                </a:cubicBezTo>
                <a:cubicBezTo>
                  <a:pt x="8145" y="1143"/>
                  <a:pt x="8110" y="1226"/>
                  <a:pt x="8060" y="1284"/>
                </a:cubicBezTo>
                <a:cubicBezTo>
                  <a:pt x="8037" y="1311"/>
                  <a:pt x="8012" y="1317"/>
                  <a:pt x="7980" y="1327"/>
                </a:cubicBezTo>
              </a:path>
              <a:path w="8446" h="2254" extrusionOk="0">
                <a:moveTo>
                  <a:pt x="7353" y="1192"/>
                </a:moveTo>
                <a:cubicBezTo>
                  <a:pt x="7331" y="1182"/>
                  <a:pt x="7313" y="1179"/>
                  <a:pt x="7288" y="1184"/>
                </a:cubicBezTo>
                <a:cubicBezTo>
                  <a:pt x="7272" y="1187"/>
                  <a:pt x="7255" y="1193"/>
                  <a:pt x="7255" y="1213"/>
                </a:cubicBezTo>
                <a:cubicBezTo>
                  <a:pt x="7255" y="1239"/>
                  <a:pt x="7282" y="1266"/>
                  <a:pt x="7296" y="1285"/>
                </a:cubicBezTo>
                <a:cubicBezTo>
                  <a:pt x="7317" y="1313"/>
                  <a:pt x="7340" y="1342"/>
                  <a:pt x="7355" y="1373"/>
                </a:cubicBezTo>
                <a:cubicBezTo>
                  <a:pt x="7363" y="1390"/>
                  <a:pt x="7366" y="1410"/>
                  <a:pt x="7358" y="1427"/>
                </a:cubicBezTo>
                <a:cubicBezTo>
                  <a:pt x="7350" y="1443"/>
                  <a:pt x="7330" y="1448"/>
                  <a:pt x="7314" y="1448"/>
                </a:cubicBezTo>
                <a:cubicBezTo>
                  <a:pt x="7295" y="1448"/>
                  <a:pt x="7268" y="1454"/>
                  <a:pt x="7250" y="1448"/>
                </a:cubicBezTo>
                <a:cubicBezTo>
                  <a:pt x="7226" y="1439"/>
                  <a:pt x="7216" y="1433"/>
                  <a:pt x="7209" y="1410"/>
                </a:cubicBezTo>
              </a:path>
              <a:path w="8446" h="2254" extrusionOk="0">
                <a:moveTo>
                  <a:pt x="5371" y="267"/>
                </a:moveTo>
                <a:cubicBezTo>
                  <a:pt x="5367" y="281"/>
                  <a:pt x="5365" y="286"/>
                  <a:pt x="5363" y="296"/>
                </a:cubicBezTo>
                <a:cubicBezTo>
                  <a:pt x="5361" y="275"/>
                  <a:pt x="5352" y="253"/>
                  <a:pt x="5354" y="227"/>
                </a:cubicBezTo>
                <a:cubicBezTo>
                  <a:pt x="5357" y="188"/>
                  <a:pt x="5354" y="146"/>
                  <a:pt x="5391" y="127"/>
                </a:cubicBezTo>
                <a:cubicBezTo>
                  <a:pt x="5491" y="76"/>
                  <a:pt x="5695" y="107"/>
                  <a:pt x="5806" y="94"/>
                </a:cubicBezTo>
                <a:cubicBezTo>
                  <a:pt x="6028" y="68"/>
                  <a:pt x="6242" y="19"/>
                  <a:pt x="6466" y="9"/>
                </a:cubicBezTo>
                <a:cubicBezTo>
                  <a:pt x="6720" y="-2"/>
                  <a:pt x="6975" y="11"/>
                  <a:pt x="7229" y="3"/>
                </a:cubicBezTo>
                <a:cubicBezTo>
                  <a:pt x="7528" y="-7"/>
                  <a:pt x="7845" y="-9"/>
                  <a:pt x="8141" y="41"/>
                </a:cubicBezTo>
                <a:cubicBezTo>
                  <a:pt x="8196" y="50"/>
                  <a:pt x="8376" y="87"/>
                  <a:pt x="8415" y="134"/>
                </a:cubicBezTo>
                <a:cubicBezTo>
                  <a:pt x="8436" y="159"/>
                  <a:pt x="8427" y="204"/>
                  <a:pt x="8430" y="234"/>
                </a:cubicBezTo>
                <a:cubicBezTo>
                  <a:pt x="8438" y="327"/>
                  <a:pt x="8439" y="421"/>
                  <a:pt x="8445" y="514"/>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17" name="Ink 46"/>
          <p:cNvSpPr>
            <a:spLocks noRot="1" noChangeAspect="1" noEditPoints="1" noChangeArrowheads="1" noChangeShapeType="1" noTextEdit="1"/>
          </p:cNvSpPr>
          <p:nvPr/>
        </p:nvSpPr>
        <p:spPr bwMode="auto">
          <a:xfrm>
            <a:off x="7724775" y="5105400"/>
            <a:ext cx="1231900" cy="630238"/>
          </a:xfrm>
          <a:custGeom>
            <a:avLst/>
            <a:gdLst>
              <a:gd name="T0" fmla="*/ 2147483647 w 3424"/>
              <a:gd name="T1" fmla="*/ 2147483647 h 1749"/>
              <a:gd name="T2" fmla="*/ 2147483647 w 3424"/>
              <a:gd name="T3" fmla="*/ 2147483647 h 1749"/>
              <a:gd name="T4" fmla="*/ 2147483647 w 3424"/>
              <a:gd name="T5" fmla="*/ 2147483647 h 1749"/>
              <a:gd name="T6" fmla="*/ 2147483647 w 3424"/>
              <a:gd name="T7" fmla="*/ 2147483647 h 1749"/>
              <a:gd name="T8" fmla="*/ 2147483647 w 3424"/>
              <a:gd name="T9" fmla="*/ 2147483647 h 1749"/>
              <a:gd name="T10" fmla="*/ 2147483647 w 3424"/>
              <a:gd name="T11" fmla="*/ 2147483647 h 1749"/>
              <a:gd name="T12" fmla="*/ 2147483647 w 3424"/>
              <a:gd name="T13" fmla="*/ 2147483647 h 1749"/>
              <a:gd name="T14" fmla="*/ 2147483647 w 3424"/>
              <a:gd name="T15" fmla="*/ 2147483647 h 1749"/>
              <a:gd name="T16" fmla="*/ 2147483647 w 3424"/>
              <a:gd name="T17" fmla="*/ 2147483647 h 1749"/>
              <a:gd name="T18" fmla="*/ 2147483647 w 3424"/>
              <a:gd name="T19" fmla="*/ 2147483647 h 1749"/>
              <a:gd name="T20" fmla="*/ 2147483647 w 3424"/>
              <a:gd name="T21" fmla="*/ 2147483647 h 1749"/>
              <a:gd name="T22" fmla="*/ 2147483647 w 3424"/>
              <a:gd name="T23" fmla="*/ 2147483647 h 1749"/>
              <a:gd name="T24" fmla="*/ 2147483647 w 3424"/>
              <a:gd name="T25" fmla="*/ 2147483647 h 1749"/>
              <a:gd name="T26" fmla="*/ 2147483647 w 3424"/>
              <a:gd name="T27" fmla="*/ 2147483647 h 1749"/>
              <a:gd name="T28" fmla="*/ 2147483647 w 3424"/>
              <a:gd name="T29" fmla="*/ 2147483647 h 1749"/>
              <a:gd name="T30" fmla="*/ 2147483647 w 3424"/>
              <a:gd name="T31" fmla="*/ 2147483647 h 1749"/>
              <a:gd name="T32" fmla="*/ 2147483647 w 3424"/>
              <a:gd name="T33" fmla="*/ 2147483647 h 1749"/>
              <a:gd name="T34" fmla="*/ 2147483647 w 3424"/>
              <a:gd name="T35" fmla="*/ 2147483647 h 1749"/>
              <a:gd name="T36" fmla="*/ 2147483647 w 3424"/>
              <a:gd name="T37" fmla="*/ 2147483647 h 1749"/>
              <a:gd name="T38" fmla="*/ 2147483647 w 3424"/>
              <a:gd name="T39" fmla="*/ 2147483647 h 1749"/>
              <a:gd name="T40" fmla="*/ 2147483647 w 3424"/>
              <a:gd name="T41" fmla="*/ 2147483647 h 1749"/>
              <a:gd name="T42" fmla="*/ 2147483647 w 3424"/>
              <a:gd name="T43" fmla="*/ 2147483647 h 1749"/>
              <a:gd name="T44" fmla="*/ 2147483647 w 3424"/>
              <a:gd name="T45" fmla="*/ 2147483647 h 1749"/>
              <a:gd name="T46" fmla="*/ 2147483647 w 3424"/>
              <a:gd name="T47" fmla="*/ 2147483647 h 1749"/>
              <a:gd name="T48" fmla="*/ 2147483647 w 3424"/>
              <a:gd name="T49" fmla="*/ 2147483647 h 1749"/>
              <a:gd name="T50" fmla="*/ 2147483647 w 3424"/>
              <a:gd name="T51" fmla="*/ 2147483647 h 1749"/>
              <a:gd name="T52" fmla="*/ 2147483647 w 3424"/>
              <a:gd name="T53" fmla="*/ 2147483647 h 1749"/>
              <a:gd name="T54" fmla="*/ 2147483647 w 3424"/>
              <a:gd name="T55" fmla="*/ 2147483647 h 1749"/>
              <a:gd name="T56" fmla="*/ 2147483647 w 3424"/>
              <a:gd name="T57" fmla="*/ 2147483647 h 1749"/>
              <a:gd name="T58" fmla="*/ 2147483647 w 3424"/>
              <a:gd name="T59" fmla="*/ 2147483647 h 1749"/>
              <a:gd name="T60" fmla="*/ 2147483647 w 3424"/>
              <a:gd name="T61" fmla="*/ 2147483647 h 1749"/>
              <a:gd name="T62" fmla="*/ 2147483647 w 3424"/>
              <a:gd name="T63" fmla="*/ 2147483647 h 1749"/>
              <a:gd name="T64" fmla="*/ 2147483647 w 3424"/>
              <a:gd name="T65" fmla="*/ 2147483647 h 1749"/>
              <a:gd name="T66" fmla="*/ 2147483647 w 3424"/>
              <a:gd name="T67" fmla="*/ 2147483647 h 1749"/>
              <a:gd name="T68" fmla="*/ 2147483647 w 3424"/>
              <a:gd name="T69" fmla="*/ 2147483647 h 1749"/>
              <a:gd name="T70" fmla="*/ 2147483647 w 3424"/>
              <a:gd name="T71" fmla="*/ 2147483647 h 1749"/>
              <a:gd name="T72" fmla="*/ 2147483647 w 3424"/>
              <a:gd name="T73" fmla="*/ 2147483647 h 1749"/>
              <a:gd name="T74" fmla="*/ 2147483647 w 3424"/>
              <a:gd name="T75" fmla="*/ 2147483647 h 1749"/>
              <a:gd name="T76" fmla="*/ 2147483647 w 3424"/>
              <a:gd name="T77" fmla="*/ 2147483647 h 1749"/>
              <a:gd name="T78" fmla="*/ 2147483647 w 3424"/>
              <a:gd name="T79" fmla="*/ 2147483647 h 1749"/>
              <a:gd name="T80" fmla="*/ 2147483647 w 3424"/>
              <a:gd name="T81" fmla="*/ 2147483647 h 1749"/>
              <a:gd name="T82" fmla="*/ 2147483647 w 3424"/>
              <a:gd name="T83" fmla="*/ 2147483647 h 1749"/>
              <a:gd name="T84" fmla="*/ 2147483647 w 3424"/>
              <a:gd name="T85" fmla="*/ 2147483647 h 1749"/>
              <a:gd name="T86" fmla="*/ 2147483647 w 3424"/>
              <a:gd name="T87" fmla="*/ 2147483647 h 1749"/>
              <a:gd name="T88" fmla="*/ 2147483647 w 3424"/>
              <a:gd name="T89" fmla="*/ 2147483647 h 1749"/>
              <a:gd name="T90" fmla="*/ 2147483647 w 3424"/>
              <a:gd name="T91" fmla="*/ 2147483647 h 1749"/>
              <a:gd name="T92" fmla="*/ 2147483647 w 3424"/>
              <a:gd name="T93" fmla="*/ 2147483647 h 1749"/>
              <a:gd name="T94" fmla="*/ 2147483647 w 3424"/>
              <a:gd name="T95" fmla="*/ 2147483647 h 1749"/>
              <a:gd name="T96" fmla="*/ 2147483647 w 3424"/>
              <a:gd name="T97" fmla="*/ 2147483647 h 1749"/>
              <a:gd name="T98" fmla="*/ 2147483647 w 3424"/>
              <a:gd name="T99" fmla="*/ 2147483647 h 17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24"/>
              <a:gd name="T151" fmla="*/ 0 h 1749"/>
              <a:gd name="T152" fmla="*/ 3424 w 3424"/>
              <a:gd name="T153" fmla="*/ 1749 h 17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24" h="1749" extrusionOk="0">
                <a:moveTo>
                  <a:pt x="233" y="1021"/>
                </a:moveTo>
                <a:cubicBezTo>
                  <a:pt x="222" y="993"/>
                  <a:pt x="214" y="967"/>
                  <a:pt x="194" y="943"/>
                </a:cubicBezTo>
                <a:cubicBezTo>
                  <a:pt x="170" y="915"/>
                  <a:pt x="139" y="894"/>
                  <a:pt x="101" y="898"/>
                </a:cubicBezTo>
                <a:cubicBezTo>
                  <a:pt x="54" y="903"/>
                  <a:pt x="31" y="946"/>
                  <a:pt x="16" y="986"/>
                </a:cubicBezTo>
                <a:cubicBezTo>
                  <a:pt x="0" y="1029"/>
                  <a:pt x="-22" y="1145"/>
                  <a:pt x="24" y="1181"/>
                </a:cubicBezTo>
                <a:cubicBezTo>
                  <a:pt x="45" y="1198"/>
                  <a:pt x="60" y="1190"/>
                  <a:pt x="78" y="1171"/>
                </a:cubicBezTo>
                <a:cubicBezTo>
                  <a:pt x="99" y="1149"/>
                  <a:pt x="105" y="1117"/>
                  <a:pt x="121" y="1093"/>
                </a:cubicBezTo>
                <a:cubicBezTo>
                  <a:pt x="128" y="1080"/>
                  <a:pt x="129" y="1075"/>
                  <a:pt x="139" y="1072"/>
                </a:cubicBezTo>
                <a:cubicBezTo>
                  <a:pt x="166" y="1100"/>
                  <a:pt x="183" y="1124"/>
                  <a:pt x="199" y="1165"/>
                </a:cubicBezTo>
                <a:cubicBezTo>
                  <a:pt x="248" y="1292"/>
                  <a:pt x="283" y="1425"/>
                  <a:pt x="298" y="1561"/>
                </a:cubicBezTo>
                <a:cubicBezTo>
                  <a:pt x="304" y="1613"/>
                  <a:pt x="312" y="1679"/>
                  <a:pt x="295" y="1730"/>
                </a:cubicBezTo>
                <a:cubicBezTo>
                  <a:pt x="292" y="1736"/>
                  <a:pt x="288" y="1742"/>
                  <a:pt x="285" y="1748"/>
                </a:cubicBezTo>
                <a:cubicBezTo>
                  <a:pt x="252" y="1734"/>
                  <a:pt x="238" y="1724"/>
                  <a:pt x="217" y="1688"/>
                </a:cubicBezTo>
                <a:cubicBezTo>
                  <a:pt x="211" y="1676"/>
                  <a:pt x="205" y="1664"/>
                  <a:pt x="199" y="1652"/>
                </a:cubicBezTo>
              </a:path>
              <a:path w="3424" h="1749" extrusionOk="0">
                <a:moveTo>
                  <a:pt x="169" y="1305"/>
                </a:moveTo>
                <a:cubicBezTo>
                  <a:pt x="209" y="1289"/>
                  <a:pt x="249" y="1265"/>
                  <a:pt x="282" y="1237"/>
                </a:cubicBezTo>
                <a:cubicBezTo>
                  <a:pt x="331" y="1195"/>
                  <a:pt x="382" y="1146"/>
                  <a:pt x="418" y="1092"/>
                </a:cubicBezTo>
                <a:cubicBezTo>
                  <a:pt x="444" y="1053"/>
                  <a:pt x="478" y="998"/>
                  <a:pt x="478" y="949"/>
                </a:cubicBezTo>
                <a:cubicBezTo>
                  <a:pt x="478" y="924"/>
                  <a:pt x="463" y="887"/>
                  <a:pt x="432" y="889"/>
                </a:cubicBezTo>
                <a:cubicBezTo>
                  <a:pt x="394" y="892"/>
                  <a:pt x="373" y="939"/>
                  <a:pt x="363" y="969"/>
                </a:cubicBezTo>
                <a:cubicBezTo>
                  <a:pt x="345" y="1021"/>
                  <a:pt x="341" y="1079"/>
                  <a:pt x="346" y="1134"/>
                </a:cubicBezTo>
                <a:cubicBezTo>
                  <a:pt x="350" y="1174"/>
                  <a:pt x="357" y="1224"/>
                  <a:pt x="374" y="1260"/>
                </a:cubicBezTo>
                <a:cubicBezTo>
                  <a:pt x="393" y="1300"/>
                  <a:pt x="411" y="1288"/>
                  <a:pt x="433" y="1263"/>
                </a:cubicBezTo>
                <a:cubicBezTo>
                  <a:pt x="452" y="1241"/>
                  <a:pt x="459" y="1233"/>
                  <a:pt x="466" y="1213"/>
                </a:cubicBezTo>
              </a:path>
              <a:path w="3424" h="1749" extrusionOk="0">
                <a:moveTo>
                  <a:pt x="619" y="493"/>
                </a:moveTo>
                <a:cubicBezTo>
                  <a:pt x="600" y="469"/>
                  <a:pt x="613" y="550"/>
                  <a:pt x="614" y="572"/>
                </a:cubicBezTo>
                <a:cubicBezTo>
                  <a:pt x="619" y="738"/>
                  <a:pt x="615" y="923"/>
                  <a:pt x="676" y="1080"/>
                </a:cubicBezTo>
                <a:cubicBezTo>
                  <a:pt x="689" y="1113"/>
                  <a:pt x="709" y="1157"/>
                  <a:pt x="744" y="1172"/>
                </a:cubicBezTo>
                <a:cubicBezTo>
                  <a:pt x="759" y="1174"/>
                  <a:pt x="765" y="1175"/>
                  <a:pt x="775" y="1171"/>
                </a:cubicBezTo>
              </a:path>
              <a:path w="3424" h="1749" extrusionOk="0">
                <a:moveTo>
                  <a:pt x="586" y="877"/>
                </a:moveTo>
                <a:cubicBezTo>
                  <a:pt x="573" y="871"/>
                  <a:pt x="569" y="870"/>
                  <a:pt x="572" y="859"/>
                </a:cubicBezTo>
                <a:cubicBezTo>
                  <a:pt x="606" y="860"/>
                  <a:pt x="641" y="861"/>
                  <a:pt x="675" y="860"/>
                </a:cubicBezTo>
                <a:cubicBezTo>
                  <a:pt x="717" y="858"/>
                  <a:pt x="760" y="857"/>
                  <a:pt x="802" y="853"/>
                </a:cubicBezTo>
              </a:path>
              <a:path w="3424" h="1749" extrusionOk="0">
                <a:moveTo>
                  <a:pt x="834" y="550"/>
                </a:moveTo>
                <a:cubicBezTo>
                  <a:pt x="837" y="596"/>
                  <a:pt x="855" y="643"/>
                  <a:pt x="867" y="689"/>
                </a:cubicBezTo>
                <a:cubicBezTo>
                  <a:pt x="887" y="769"/>
                  <a:pt x="905" y="849"/>
                  <a:pt x="923" y="929"/>
                </a:cubicBezTo>
                <a:cubicBezTo>
                  <a:pt x="931" y="963"/>
                  <a:pt x="935" y="1044"/>
                  <a:pt x="963" y="1071"/>
                </a:cubicBezTo>
                <a:cubicBezTo>
                  <a:pt x="968" y="1073"/>
                  <a:pt x="973" y="1075"/>
                  <a:pt x="978" y="1077"/>
                </a:cubicBezTo>
                <a:cubicBezTo>
                  <a:pt x="1010" y="1043"/>
                  <a:pt x="1033" y="1006"/>
                  <a:pt x="1052" y="963"/>
                </a:cubicBezTo>
                <a:cubicBezTo>
                  <a:pt x="1088" y="883"/>
                  <a:pt x="1112" y="797"/>
                  <a:pt x="1134" y="712"/>
                </a:cubicBezTo>
                <a:cubicBezTo>
                  <a:pt x="1152" y="641"/>
                  <a:pt x="1159" y="573"/>
                  <a:pt x="1168" y="501"/>
                </a:cubicBezTo>
                <a:cubicBezTo>
                  <a:pt x="1170" y="481"/>
                  <a:pt x="1171" y="486"/>
                  <a:pt x="1175" y="466"/>
                </a:cubicBezTo>
              </a:path>
              <a:path w="3424" h="1749" extrusionOk="0">
                <a:moveTo>
                  <a:pt x="1190" y="843"/>
                </a:moveTo>
                <a:cubicBezTo>
                  <a:pt x="1222" y="848"/>
                  <a:pt x="1256" y="849"/>
                  <a:pt x="1287" y="856"/>
                </a:cubicBezTo>
                <a:cubicBezTo>
                  <a:pt x="1328" y="865"/>
                  <a:pt x="1373" y="884"/>
                  <a:pt x="1395" y="922"/>
                </a:cubicBezTo>
                <a:cubicBezTo>
                  <a:pt x="1403" y="936"/>
                  <a:pt x="1413" y="963"/>
                  <a:pt x="1399" y="977"/>
                </a:cubicBezTo>
                <a:cubicBezTo>
                  <a:pt x="1385" y="991"/>
                  <a:pt x="1356" y="989"/>
                  <a:pt x="1339" y="990"/>
                </a:cubicBezTo>
                <a:cubicBezTo>
                  <a:pt x="1299" y="992"/>
                  <a:pt x="1247" y="997"/>
                  <a:pt x="1222" y="1034"/>
                </a:cubicBezTo>
                <a:cubicBezTo>
                  <a:pt x="1211" y="1050"/>
                  <a:pt x="1210" y="1074"/>
                  <a:pt x="1230" y="1084"/>
                </a:cubicBezTo>
                <a:cubicBezTo>
                  <a:pt x="1263" y="1101"/>
                  <a:pt x="1302" y="1071"/>
                  <a:pt x="1328" y="1056"/>
                </a:cubicBezTo>
                <a:cubicBezTo>
                  <a:pt x="1353" y="1041"/>
                  <a:pt x="1377" y="1012"/>
                  <a:pt x="1409" y="1013"/>
                </a:cubicBezTo>
                <a:cubicBezTo>
                  <a:pt x="1428" y="1014"/>
                  <a:pt x="1446" y="1052"/>
                  <a:pt x="1456" y="1064"/>
                </a:cubicBezTo>
                <a:cubicBezTo>
                  <a:pt x="1467" y="1077"/>
                  <a:pt x="1488" y="1108"/>
                  <a:pt x="1509" y="1097"/>
                </a:cubicBezTo>
                <a:cubicBezTo>
                  <a:pt x="1538" y="1082"/>
                  <a:pt x="1538" y="1018"/>
                  <a:pt x="1542" y="992"/>
                </a:cubicBezTo>
                <a:cubicBezTo>
                  <a:pt x="1549" y="950"/>
                  <a:pt x="1556" y="901"/>
                  <a:pt x="1576" y="862"/>
                </a:cubicBezTo>
                <a:cubicBezTo>
                  <a:pt x="1596" y="822"/>
                  <a:pt x="1626" y="793"/>
                  <a:pt x="1666" y="776"/>
                </a:cubicBezTo>
                <a:cubicBezTo>
                  <a:pt x="1695" y="764"/>
                  <a:pt x="1721" y="752"/>
                  <a:pt x="1750" y="742"/>
                </a:cubicBezTo>
              </a:path>
              <a:path w="3424" h="1749" extrusionOk="0">
                <a:moveTo>
                  <a:pt x="1946" y="396"/>
                </a:moveTo>
                <a:cubicBezTo>
                  <a:pt x="1951" y="403"/>
                  <a:pt x="1952" y="407"/>
                  <a:pt x="1939" y="445"/>
                </a:cubicBezTo>
                <a:cubicBezTo>
                  <a:pt x="1905" y="542"/>
                  <a:pt x="1879" y="643"/>
                  <a:pt x="1863" y="745"/>
                </a:cubicBezTo>
                <a:cubicBezTo>
                  <a:pt x="1847" y="847"/>
                  <a:pt x="1836" y="953"/>
                  <a:pt x="1843" y="1056"/>
                </a:cubicBezTo>
                <a:cubicBezTo>
                  <a:pt x="1847" y="1120"/>
                  <a:pt x="1860" y="1180"/>
                  <a:pt x="1879" y="1241"/>
                </a:cubicBezTo>
                <a:cubicBezTo>
                  <a:pt x="1885" y="1260"/>
                  <a:pt x="1897" y="1298"/>
                  <a:pt x="1921" y="1301"/>
                </a:cubicBezTo>
                <a:cubicBezTo>
                  <a:pt x="1923" y="1297"/>
                  <a:pt x="1926" y="1294"/>
                  <a:pt x="1928" y="1290"/>
                </a:cubicBezTo>
              </a:path>
              <a:path w="3424" h="1749" extrusionOk="0">
                <a:moveTo>
                  <a:pt x="2145" y="712"/>
                </a:moveTo>
                <a:cubicBezTo>
                  <a:pt x="2161" y="714"/>
                  <a:pt x="2154" y="724"/>
                  <a:pt x="2153" y="761"/>
                </a:cubicBezTo>
                <a:cubicBezTo>
                  <a:pt x="2151" y="818"/>
                  <a:pt x="2147" y="874"/>
                  <a:pt x="2139" y="931"/>
                </a:cubicBezTo>
                <a:cubicBezTo>
                  <a:pt x="2132" y="986"/>
                  <a:pt x="2126" y="1041"/>
                  <a:pt x="2113" y="1095"/>
                </a:cubicBezTo>
                <a:cubicBezTo>
                  <a:pt x="2108" y="1115"/>
                  <a:pt x="2106" y="1120"/>
                  <a:pt x="2100" y="1132"/>
                </a:cubicBezTo>
                <a:cubicBezTo>
                  <a:pt x="2084" y="1093"/>
                  <a:pt x="2089" y="1066"/>
                  <a:pt x="2090" y="1024"/>
                </a:cubicBezTo>
                <a:cubicBezTo>
                  <a:pt x="2091" y="954"/>
                  <a:pt x="2092" y="882"/>
                  <a:pt x="2104" y="812"/>
                </a:cubicBezTo>
                <a:cubicBezTo>
                  <a:pt x="2116" y="743"/>
                  <a:pt x="2132" y="666"/>
                  <a:pt x="2165" y="603"/>
                </a:cubicBezTo>
                <a:cubicBezTo>
                  <a:pt x="2181" y="573"/>
                  <a:pt x="2215" y="520"/>
                  <a:pt x="2255" y="520"/>
                </a:cubicBezTo>
                <a:cubicBezTo>
                  <a:pt x="2260" y="522"/>
                  <a:pt x="2264" y="524"/>
                  <a:pt x="2269" y="526"/>
                </a:cubicBezTo>
                <a:cubicBezTo>
                  <a:pt x="2281" y="567"/>
                  <a:pt x="2271" y="599"/>
                  <a:pt x="2255" y="640"/>
                </a:cubicBezTo>
                <a:cubicBezTo>
                  <a:pt x="2234" y="694"/>
                  <a:pt x="2206" y="746"/>
                  <a:pt x="2186" y="801"/>
                </a:cubicBezTo>
                <a:cubicBezTo>
                  <a:pt x="2175" y="832"/>
                  <a:pt x="2162" y="873"/>
                  <a:pt x="2186" y="902"/>
                </a:cubicBezTo>
                <a:cubicBezTo>
                  <a:pt x="2218" y="940"/>
                  <a:pt x="2275" y="941"/>
                  <a:pt x="2319" y="946"/>
                </a:cubicBezTo>
                <a:cubicBezTo>
                  <a:pt x="2337" y="948"/>
                  <a:pt x="2352" y="952"/>
                  <a:pt x="2370" y="952"/>
                </a:cubicBezTo>
              </a:path>
              <a:path w="3424" h="1749" extrusionOk="0">
                <a:moveTo>
                  <a:pt x="2501" y="1105"/>
                </a:moveTo>
                <a:cubicBezTo>
                  <a:pt x="2508" y="1192"/>
                  <a:pt x="2492" y="1261"/>
                  <a:pt x="2474" y="1345"/>
                </a:cubicBezTo>
                <a:cubicBezTo>
                  <a:pt x="2465" y="1387"/>
                  <a:pt x="2452" y="1425"/>
                  <a:pt x="2440" y="1466"/>
                </a:cubicBezTo>
              </a:path>
              <a:path w="3424" h="1749" extrusionOk="0">
                <a:moveTo>
                  <a:pt x="2692" y="955"/>
                </a:moveTo>
                <a:cubicBezTo>
                  <a:pt x="2712" y="929"/>
                  <a:pt x="2735" y="896"/>
                  <a:pt x="2739" y="862"/>
                </a:cubicBezTo>
                <a:cubicBezTo>
                  <a:pt x="2743" y="826"/>
                  <a:pt x="2747" y="787"/>
                  <a:pt x="2746" y="750"/>
                </a:cubicBezTo>
                <a:cubicBezTo>
                  <a:pt x="2745" y="734"/>
                  <a:pt x="2744" y="730"/>
                  <a:pt x="2747" y="720"/>
                </a:cubicBezTo>
                <a:cubicBezTo>
                  <a:pt x="2755" y="781"/>
                  <a:pt x="2781" y="840"/>
                  <a:pt x="2805" y="896"/>
                </a:cubicBezTo>
                <a:cubicBezTo>
                  <a:pt x="2833" y="956"/>
                  <a:pt x="2838" y="974"/>
                  <a:pt x="2879" y="993"/>
                </a:cubicBezTo>
                <a:cubicBezTo>
                  <a:pt x="2942" y="918"/>
                  <a:pt x="2954" y="867"/>
                  <a:pt x="2954" y="766"/>
                </a:cubicBezTo>
                <a:cubicBezTo>
                  <a:pt x="2950" y="694"/>
                  <a:pt x="2949" y="671"/>
                  <a:pt x="2942" y="624"/>
                </a:cubicBezTo>
              </a:path>
              <a:path w="3424" h="1749" extrusionOk="0">
                <a:moveTo>
                  <a:pt x="3082" y="336"/>
                </a:moveTo>
                <a:cubicBezTo>
                  <a:pt x="3171" y="415"/>
                  <a:pt x="3198" y="491"/>
                  <a:pt x="3215" y="614"/>
                </a:cubicBezTo>
                <a:cubicBezTo>
                  <a:pt x="3232" y="738"/>
                  <a:pt x="3235" y="866"/>
                  <a:pt x="3224" y="991"/>
                </a:cubicBezTo>
                <a:cubicBezTo>
                  <a:pt x="3217" y="1076"/>
                  <a:pt x="3204" y="1161"/>
                  <a:pt x="3184" y="1244"/>
                </a:cubicBezTo>
                <a:cubicBezTo>
                  <a:pt x="3180" y="1261"/>
                  <a:pt x="3176" y="1277"/>
                  <a:pt x="3172" y="1294"/>
                </a:cubicBezTo>
              </a:path>
              <a:path w="3424" h="1749" extrusionOk="0">
                <a:moveTo>
                  <a:pt x="3270" y="0"/>
                </a:moveTo>
                <a:cubicBezTo>
                  <a:pt x="3279" y="83"/>
                  <a:pt x="3310" y="150"/>
                  <a:pt x="3335" y="230"/>
                </a:cubicBezTo>
                <a:cubicBezTo>
                  <a:pt x="3371" y="342"/>
                  <a:pt x="3395" y="454"/>
                  <a:pt x="3409" y="570"/>
                </a:cubicBezTo>
                <a:cubicBezTo>
                  <a:pt x="3425" y="699"/>
                  <a:pt x="3426" y="829"/>
                  <a:pt x="3420" y="959"/>
                </a:cubicBezTo>
                <a:cubicBezTo>
                  <a:pt x="3415" y="1060"/>
                  <a:pt x="3410" y="1160"/>
                  <a:pt x="3405" y="1261"/>
                </a:cubicBezTo>
                <a:cubicBezTo>
                  <a:pt x="3401" y="1346"/>
                  <a:pt x="3395" y="1426"/>
                  <a:pt x="3365" y="1505"/>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18" name="Ink 47"/>
          <p:cNvSpPr>
            <a:spLocks noRot="1" noChangeAspect="1" noEditPoints="1" noChangeArrowheads="1" noChangeShapeType="1" noTextEdit="1"/>
          </p:cNvSpPr>
          <p:nvPr/>
        </p:nvSpPr>
        <p:spPr bwMode="auto">
          <a:xfrm>
            <a:off x="2068513" y="6465888"/>
            <a:ext cx="793750" cy="115887"/>
          </a:xfrm>
          <a:custGeom>
            <a:avLst/>
            <a:gdLst>
              <a:gd name="T0" fmla="*/ 0 w 2203"/>
              <a:gd name="T1" fmla="*/ 2147483647 h 318"/>
              <a:gd name="T2" fmla="*/ 2147483647 w 2203"/>
              <a:gd name="T3" fmla="*/ 2147483647 h 318"/>
              <a:gd name="T4" fmla="*/ 2147483647 w 2203"/>
              <a:gd name="T5" fmla="*/ 2147483647 h 318"/>
              <a:gd name="T6" fmla="*/ 2147483647 w 2203"/>
              <a:gd name="T7" fmla="*/ 2147483647 h 318"/>
              <a:gd name="T8" fmla="*/ 2147483647 w 2203"/>
              <a:gd name="T9" fmla="*/ 2147483647 h 318"/>
              <a:gd name="T10" fmla="*/ 2147483647 w 2203"/>
              <a:gd name="T11" fmla="*/ 2147483647 h 318"/>
              <a:gd name="T12" fmla="*/ 2147483647 w 2203"/>
              <a:gd name="T13" fmla="*/ 2147483647 h 318"/>
              <a:gd name="T14" fmla="*/ 2147483647 w 2203"/>
              <a:gd name="T15" fmla="*/ 2147483647 h 318"/>
              <a:gd name="T16" fmla="*/ 0 60000 65536"/>
              <a:gd name="T17" fmla="*/ 0 60000 65536"/>
              <a:gd name="T18" fmla="*/ 0 60000 65536"/>
              <a:gd name="T19" fmla="*/ 0 60000 65536"/>
              <a:gd name="T20" fmla="*/ 0 60000 65536"/>
              <a:gd name="T21" fmla="*/ 0 60000 65536"/>
              <a:gd name="T22" fmla="*/ 0 60000 65536"/>
              <a:gd name="T23" fmla="*/ 0 60000 65536"/>
              <a:gd name="T24" fmla="*/ 0 w 2203"/>
              <a:gd name="T25" fmla="*/ 0 h 318"/>
              <a:gd name="T26" fmla="*/ 2203 w 2203"/>
              <a:gd name="T27" fmla="*/ 318 h 3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03" h="318" extrusionOk="0">
                <a:moveTo>
                  <a:pt x="0" y="0"/>
                </a:moveTo>
                <a:cubicBezTo>
                  <a:pt x="47" y="62"/>
                  <a:pt x="84" y="49"/>
                  <a:pt x="166" y="38"/>
                </a:cubicBezTo>
              </a:path>
              <a:path w="2203" h="318" extrusionOk="0">
                <a:moveTo>
                  <a:pt x="441" y="63"/>
                </a:moveTo>
                <a:cubicBezTo>
                  <a:pt x="434" y="119"/>
                  <a:pt x="424" y="159"/>
                  <a:pt x="406" y="213"/>
                </a:cubicBezTo>
              </a:path>
              <a:path w="2203" h="318" extrusionOk="0">
                <a:moveTo>
                  <a:pt x="999" y="161"/>
                </a:moveTo>
                <a:cubicBezTo>
                  <a:pt x="1006" y="221"/>
                  <a:pt x="1004" y="257"/>
                  <a:pt x="994" y="317"/>
                </a:cubicBezTo>
              </a:path>
              <a:path w="2203" h="318" extrusionOk="0">
                <a:moveTo>
                  <a:pt x="2154" y="31"/>
                </a:moveTo>
                <a:cubicBezTo>
                  <a:pt x="2216" y="117"/>
                  <a:pt x="2199" y="134"/>
                  <a:pt x="2147" y="229"/>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19" name="Ink 48"/>
          <p:cNvSpPr>
            <a:spLocks noRot="1" noChangeAspect="1" noEditPoints="1" noChangeArrowheads="1" noChangeShapeType="1" noTextEdit="1"/>
          </p:cNvSpPr>
          <p:nvPr/>
        </p:nvSpPr>
        <p:spPr bwMode="auto">
          <a:xfrm>
            <a:off x="663575" y="5854700"/>
            <a:ext cx="3140075" cy="665163"/>
          </a:xfrm>
          <a:custGeom>
            <a:avLst/>
            <a:gdLst>
              <a:gd name="T0" fmla="*/ 2147483647 w 8723"/>
              <a:gd name="T1" fmla="*/ 2147483647 h 1848"/>
              <a:gd name="T2" fmla="*/ 2147483647 w 8723"/>
              <a:gd name="T3" fmla="*/ 2147483647 h 1848"/>
              <a:gd name="T4" fmla="*/ 2147483647 w 8723"/>
              <a:gd name="T5" fmla="*/ 2147483647 h 1848"/>
              <a:gd name="T6" fmla="*/ 2147483647 w 8723"/>
              <a:gd name="T7" fmla="*/ 2147483647 h 1848"/>
              <a:gd name="T8" fmla="*/ 2147483647 w 8723"/>
              <a:gd name="T9" fmla="*/ 2147483647 h 1848"/>
              <a:gd name="T10" fmla="*/ 2147483647 w 8723"/>
              <a:gd name="T11" fmla="*/ 2147483647 h 1848"/>
              <a:gd name="T12" fmla="*/ 2147483647 w 8723"/>
              <a:gd name="T13" fmla="*/ 2147483647 h 1848"/>
              <a:gd name="T14" fmla="*/ 2147483647 w 8723"/>
              <a:gd name="T15" fmla="*/ 2147483647 h 1848"/>
              <a:gd name="T16" fmla="*/ 2147483647 w 8723"/>
              <a:gd name="T17" fmla="*/ 2147483647 h 1848"/>
              <a:gd name="T18" fmla="*/ 2147483647 w 8723"/>
              <a:gd name="T19" fmla="*/ 2147483647 h 1848"/>
              <a:gd name="T20" fmla="*/ 2147483647 w 8723"/>
              <a:gd name="T21" fmla="*/ 2147483647 h 1848"/>
              <a:gd name="T22" fmla="*/ 2147483647 w 8723"/>
              <a:gd name="T23" fmla="*/ 2147483647 h 1848"/>
              <a:gd name="T24" fmla="*/ 2147483647 w 8723"/>
              <a:gd name="T25" fmla="*/ 2147483647 h 1848"/>
              <a:gd name="T26" fmla="*/ 2147483647 w 8723"/>
              <a:gd name="T27" fmla="*/ 2147483647 h 1848"/>
              <a:gd name="T28" fmla="*/ 2147483647 w 8723"/>
              <a:gd name="T29" fmla="*/ 2147483647 h 1848"/>
              <a:gd name="T30" fmla="*/ 2147483647 w 8723"/>
              <a:gd name="T31" fmla="*/ 2147483647 h 1848"/>
              <a:gd name="T32" fmla="*/ 2147483647 w 8723"/>
              <a:gd name="T33" fmla="*/ 2147483647 h 1848"/>
              <a:gd name="T34" fmla="*/ 2147483647 w 8723"/>
              <a:gd name="T35" fmla="*/ 2147483647 h 1848"/>
              <a:gd name="T36" fmla="*/ 2147483647 w 8723"/>
              <a:gd name="T37" fmla="*/ 2147483647 h 1848"/>
              <a:gd name="T38" fmla="*/ 2147483647 w 8723"/>
              <a:gd name="T39" fmla="*/ 2147483647 h 1848"/>
              <a:gd name="T40" fmla="*/ 2147483647 w 8723"/>
              <a:gd name="T41" fmla="*/ 2147483647 h 1848"/>
              <a:gd name="T42" fmla="*/ 2147483647 w 8723"/>
              <a:gd name="T43" fmla="*/ 2147483647 h 1848"/>
              <a:gd name="T44" fmla="*/ 2147483647 w 8723"/>
              <a:gd name="T45" fmla="*/ 2147483647 h 1848"/>
              <a:gd name="T46" fmla="*/ 2147483647 w 8723"/>
              <a:gd name="T47" fmla="*/ 2147483647 h 1848"/>
              <a:gd name="T48" fmla="*/ 2147483647 w 8723"/>
              <a:gd name="T49" fmla="*/ 2147483647 h 1848"/>
              <a:gd name="T50" fmla="*/ 2147483647 w 8723"/>
              <a:gd name="T51" fmla="*/ 2147483647 h 1848"/>
              <a:gd name="T52" fmla="*/ 2147483647 w 8723"/>
              <a:gd name="T53" fmla="*/ 2147483647 h 1848"/>
              <a:gd name="T54" fmla="*/ 2147483647 w 8723"/>
              <a:gd name="T55" fmla="*/ 2147483647 h 1848"/>
              <a:gd name="T56" fmla="*/ 2147483647 w 8723"/>
              <a:gd name="T57" fmla="*/ 2147483647 h 1848"/>
              <a:gd name="T58" fmla="*/ 2147483647 w 8723"/>
              <a:gd name="T59" fmla="*/ 2147483647 h 1848"/>
              <a:gd name="T60" fmla="*/ 2147483647 w 8723"/>
              <a:gd name="T61" fmla="*/ 2147483647 h 1848"/>
              <a:gd name="T62" fmla="*/ 2147483647 w 8723"/>
              <a:gd name="T63" fmla="*/ 2147483647 h 1848"/>
              <a:gd name="T64" fmla="*/ 2147483647 w 8723"/>
              <a:gd name="T65" fmla="*/ 2147483647 h 1848"/>
              <a:gd name="T66" fmla="*/ 2147483647 w 8723"/>
              <a:gd name="T67" fmla="*/ 2147483647 h 1848"/>
              <a:gd name="T68" fmla="*/ 2147483647 w 8723"/>
              <a:gd name="T69" fmla="*/ 2147483647 h 1848"/>
              <a:gd name="T70" fmla="*/ 2147483647 w 8723"/>
              <a:gd name="T71" fmla="*/ 2147483647 h 1848"/>
              <a:gd name="T72" fmla="*/ 2147483647 w 8723"/>
              <a:gd name="T73" fmla="*/ 2147483647 h 1848"/>
              <a:gd name="T74" fmla="*/ 2147483647 w 8723"/>
              <a:gd name="T75" fmla="*/ 2147483647 h 1848"/>
              <a:gd name="T76" fmla="*/ 2147483647 w 8723"/>
              <a:gd name="T77" fmla="*/ 2147483647 h 1848"/>
              <a:gd name="T78" fmla="*/ 2147483647 w 8723"/>
              <a:gd name="T79" fmla="*/ 2147483647 h 1848"/>
              <a:gd name="T80" fmla="*/ 2147483647 w 8723"/>
              <a:gd name="T81" fmla="*/ 2147483647 h 1848"/>
              <a:gd name="T82" fmla="*/ 2147483647 w 8723"/>
              <a:gd name="T83" fmla="*/ 2147483647 h 1848"/>
              <a:gd name="T84" fmla="*/ 2147483647 w 8723"/>
              <a:gd name="T85" fmla="*/ 2147483647 h 1848"/>
              <a:gd name="T86" fmla="*/ 2147483647 w 8723"/>
              <a:gd name="T87" fmla="*/ 2147483647 h 1848"/>
              <a:gd name="T88" fmla="*/ 2147483647 w 8723"/>
              <a:gd name="T89" fmla="*/ 2147483647 h 1848"/>
              <a:gd name="T90" fmla="*/ 2147483647 w 8723"/>
              <a:gd name="T91" fmla="*/ 2147483647 h 1848"/>
              <a:gd name="T92" fmla="*/ 2147483647 w 8723"/>
              <a:gd name="T93" fmla="*/ 2147483647 h 1848"/>
              <a:gd name="T94" fmla="*/ 2147483647 w 8723"/>
              <a:gd name="T95" fmla="*/ 2147483647 h 1848"/>
              <a:gd name="T96" fmla="*/ 2147483647 w 8723"/>
              <a:gd name="T97" fmla="*/ 2147483647 h 1848"/>
              <a:gd name="T98" fmla="*/ 2147483647 w 8723"/>
              <a:gd name="T99" fmla="*/ 2147483647 h 1848"/>
              <a:gd name="T100" fmla="*/ 2147483647 w 8723"/>
              <a:gd name="T101" fmla="*/ 2147483647 h 1848"/>
              <a:gd name="T102" fmla="*/ 2147483647 w 8723"/>
              <a:gd name="T103" fmla="*/ 2147483647 h 1848"/>
              <a:gd name="T104" fmla="*/ 2147483647 w 8723"/>
              <a:gd name="T105" fmla="*/ 2147483647 h 1848"/>
              <a:gd name="T106" fmla="*/ 2147483647 w 8723"/>
              <a:gd name="T107" fmla="*/ 2147483647 h 1848"/>
              <a:gd name="T108" fmla="*/ 2147483647 w 8723"/>
              <a:gd name="T109" fmla="*/ 2147483647 h 1848"/>
              <a:gd name="T110" fmla="*/ 2147483647 w 8723"/>
              <a:gd name="T111" fmla="*/ 2147483647 h 1848"/>
              <a:gd name="T112" fmla="*/ 2147483647 w 8723"/>
              <a:gd name="T113" fmla="*/ 2147483647 h 1848"/>
              <a:gd name="T114" fmla="*/ 2147483647 w 8723"/>
              <a:gd name="T115" fmla="*/ 2147483647 h 1848"/>
              <a:gd name="T116" fmla="*/ 2147483647 w 8723"/>
              <a:gd name="T117" fmla="*/ 2147483647 h 18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723"/>
              <a:gd name="T178" fmla="*/ 0 h 1848"/>
              <a:gd name="T179" fmla="*/ 8723 w 8723"/>
              <a:gd name="T180" fmla="*/ 1848 h 184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723" h="1848" extrusionOk="0">
                <a:moveTo>
                  <a:pt x="304" y="565"/>
                </a:moveTo>
                <a:cubicBezTo>
                  <a:pt x="288" y="548"/>
                  <a:pt x="282" y="539"/>
                  <a:pt x="259" y="530"/>
                </a:cubicBezTo>
                <a:cubicBezTo>
                  <a:pt x="229" y="519"/>
                  <a:pt x="206" y="520"/>
                  <a:pt x="175" y="521"/>
                </a:cubicBezTo>
                <a:cubicBezTo>
                  <a:pt x="108" y="522"/>
                  <a:pt x="65" y="581"/>
                  <a:pt x="37" y="636"/>
                </a:cubicBezTo>
                <a:cubicBezTo>
                  <a:pt x="12" y="686"/>
                  <a:pt x="-38" y="838"/>
                  <a:pt x="24" y="883"/>
                </a:cubicBezTo>
                <a:cubicBezTo>
                  <a:pt x="56" y="906"/>
                  <a:pt x="77" y="897"/>
                  <a:pt x="109" y="879"/>
                </a:cubicBezTo>
                <a:cubicBezTo>
                  <a:pt x="177" y="841"/>
                  <a:pt x="236" y="775"/>
                  <a:pt x="289" y="718"/>
                </a:cubicBezTo>
                <a:cubicBezTo>
                  <a:pt x="312" y="693"/>
                  <a:pt x="334" y="663"/>
                  <a:pt x="360" y="641"/>
                </a:cubicBezTo>
                <a:cubicBezTo>
                  <a:pt x="364" y="639"/>
                  <a:pt x="367" y="638"/>
                  <a:pt x="371" y="636"/>
                </a:cubicBezTo>
                <a:cubicBezTo>
                  <a:pt x="396" y="662"/>
                  <a:pt x="416" y="688"/>
                  <a:pt x="436" y="719"/>
                </a:cubicBezTo>
                <a:cubicBezTo>
                  <a:pt x="486" y="796"/>
                  <a:pt x="529" y="877"/>
                  <a:pt x="571" y="959"/>
                </a:cubicBezTo>
                <a:cubicBezTo>
                  <a:pt x="617" y="1048"/>
                  <a:pt x="659" y="1142"/>
                  <a:pt x="677" y="1242"/>
                </a:cubicBezTo>
                <a:cubicBezTo>
                  <a:pt x="685" y="1287"/>
                  <a:pt x="696" y="1362"/>
                  <a:pt x="675" y="1405"/>
                </a:cubicBezTo>
                <a:cubicBezTo>
                  <a:pt x="662" y="1418"/>
                  <a:pt x="658" y="1421"/>
                  <a:pt x="653" y="1432"/>
                </a:cubicBezTo>
                <a:cubicBezTo>
                  <a:pt x="624" y="1417"/>
                  <a:pt x="616" y="1421"/>
                  <a:pt x="595" y="1386"/>
                </a:cubicBezTo>
                <a:cubicBezTo>
                  <a:pt x="566" y="1336"/>
                  <a:pt x="554" y="1271"/>
                  <a:pt x="540" y="1215"/>
                </a:cubicBezTo>
              </a:path>
              <a:path w="8723" h="1848" extrusionOk="0">
                <a:moveTo>
                  <a:pt x="739" y="688"/>
                </a:moveTo>
                <a:cubicBezTo>
                  <a:pt x="758" y="712"/>
                  <a:pt x="772" y="731"/>
                  <a:pt x="804" y="734"/>
                </a:cubicBezTo>
                <a:cubicBezTo>
                  <a:pt x="837" y="737"/>
                  <a:pt x="876" y="726"/>
                  <a:pt x="902" y="704"/>
                </a:cubicBezTo>
                <a:cubicBezTo>
                  <a:pt x="932" y="679"/>
                  <a:pt x="954" y="644"/>
                  <a:pt x="956" y="605"/>
                </a:cubicBezTo>
                <a:cubicBezTo>
                  <a:pt x="958" y="569"/>
                  <a:pt x="930" y="533"/>
                  <a:pt x="901" y="514"/>
                </a:cubicBezTo>
                <a:cubicBezTo>
                  <a:pt x="877" y="499"/>
                  <a:pt x="834" y="484"/>
                  <a:pt x="806" y="498"/>
                </a:cubicBezTo>
                <a:cubicBezTo>
                  <a:pt x="767" y="518"/>
                  <a:pt x="764" y="579"/>
                  <a:pt x="763" y="616"/>
                </a:cubicBezTo>
                <a:cubicBezTo>
                  <a:pt x="760" y="684"/>
                  <a:pt x="774" y="752"/>
                  <a:pt x="794" y="817"/>
                </a:cubicBezTo>
                <a:cubicBezTo>
                  <a:pt x="811" y="871"/>
                  <a:pt x="837" y="924"/>
                  <a:pt x="881" y="961"/>
                </a:cubicBezTo>
                <a:cubicBezTo>
                  <a:pt x="919" y="993"/>
                  <a:pt x="948" y="989"/>
                  <a:pt x="985" y="960"/>
                </a:cubicBezTo>
                <a:cubicBezTo>
                  <a:pt x="1015" y="933"/>
                  <a:pt x="1025" y="924"/>
                  <a:pt x="1035" y="898"/>
                </a:cubicBezTo>
              </a:path>
              <a:path w="8723" h="1848" extrusionOk="0">
                <a:moveTo>
                  <a:pt x="1279" y="33"/>
                </a:moveTo>
                <a:cubicBezTo>
                  <a:pt x="1277" y="64"/>
                  <a:pt x="1280" y="93"/>
                  <a:pt x="1282" y="125"/>
                </a:cubicBezTo>
                <a:cubicBezTo>
                  <a:pt x="1287" y="197"/>
                  <a:pt x="1286" y="270"/>
                  <a:pt x="1288" y="343"/>
                </a:cubicBezTo>
                <a:cubicBezTo>
                  <a:pt x="1291" y="453"/>
                  <a:pt x="1293" y="566"/>
                  <a:pt x="1324" y="672"/>
                </a:cubicBezTo>
                <a:cubicBezTo>
                  <a:pt x="1340" y="727"/>
                  <a:pt x="1365" y="780"/>
                  <a:pt x="1410" y="817"/>
                </a:cubicBezTo>
                <a:cubicBezTo>
                  <a:pt x="1435" y="838"/>
                  <a:pt x="1459" y="840"/>
                  <a:pt x="1484" y="825"/>
                </a:cubicBezTo>
              </a:path>
              <a:path w="8723" h="1848" extrusionOk="0">
                <a:moveTo>
                  <a:pt x="1197" y="482"/>
                </a:moveTo>
                <a:cubicBezTo>
                  <a:pt x="1244" y="488"/>
                  <a:pt x="1290" y="485"/>
                  <a:pt x="1338" y="478"/>
                </a:cubicBezTo>
                <a:cubicBezTo>
                  <a:pt x="1386" y="471"/>
                  <a:pt x="1431" y="455"/>
                  <a:pt x="1478" y="442"/>
                </a:cubicBezTo>
              </a:path>
              <a:path w="8723" h="1848" extrusionOk="0">
                <a:moveTo>
                  <a:pt x="1680" y="94"/>
                </a:moveTo>
                <a:cubicBezTo>
                  <a:pt x="1673" y="117"/>
                  <a:pt x="1668" y="133"/>
                  <a:pt x="1674" y="167"/>
                </a:cubicBezTo>
                <a:cubicBezTo>
                  <a:pt x="1689" y="246"/>
                  <a:pt x="1709" y="326"/>
                  <a:pt x="1727" y="405"/>
                </a:cubicBezTo>
                <a:cubicBezTo>
                  <a:pt x="1748" y="499"/>
                  <a:pt x="1769" y="594"/>
                  <a:pt x="1793" y="687"/>
                </a:cubicBezTo>
                <a:cubicBezTo>
                  <a:pt x="1802" y="723"/>
                  <a:pt x="1813" y="760"/>
                  <a:pt x="1825" y="795"/>
                </a:cubicBezTo>
                <a:cubicBezTo>
                  <a:pt x="1840" y="753"/>
                  <a:pt x="1850" y="709"/>
                  <a:pt x="1853" y="658"/>
                </a:cubicBezTo>
                <a:cubicBezTo>
                  <a:pt x="1860" y="548"/>
                  <a:pt x="1865" y="437"/>
                  <a:pt x="1868" y="327"/>
                </a:cubicBezTo>
                <a:cubicBezTo>
                  <a:pt x="1871" y="238"/>
                  <a:pt x="1864" y="145"/>
                  <a:pt x="1872" y="56"/>
                </a:cubicBezTo>
                <a:cubicBezTo>
                  <a:pt x="1878" y="26"/>
                  <a:pt x="1880" y="18"/>
                  <a:pt x="1885" y="0"/>
                </a:cubicBezTo>
              </a:path>
              <a:path w="8723" h="1848" extrusionOk="0">
                <a:moveTo>
                  <a:pt x="2088" y="462"/>
                </a:moveTo>
                <a:cubicBezTo>
                  <a:pt x="2116" y="489"/>
                  <a:pt x="2146" y="503"/>
                  <a:pt x="2176" y="527"/>
                </a:cubicBezTo>
                <a:cubicBezTo>
                  <a:pt x="2237" y="575"/>
                  <a:pt x="2291" y="639"/>
                  <a:pt x="2323" y="710"/>
                </a:cubicBezTo>
                <a:cubicBezTo>
                  <a:pt x="2330" y="726"/>
                  <a:pt x="2354" y="774"/>
                  <a:pt x="2335" y="791"/>
                </a:cubicBezTo>
                <a:cubicBezTo>
                  <a:pt x="2314" y="810"/>
                  <a:pt x="2267" y="802"/>
                  <a:pt x="2242" y="802"/>
                </a:cubicBezTo>
                <a:cubicBezTo>
                  <a:pt x="2194" y="802"/>
                  <a:pt x="2140" y="795"/>
                  <a:pt x="2095" y="815"/>
                </a:cubicBezTo>
                <a:cubicBezTo>
                  <a:pt x="2050" y="835"/>
                  <a:pt x="2020" y="876"/>
                  <a:pt x="2010" y="924"/>
                </a:cubicBezTo>
                <a:cubicBezTo>
                  <a:pt x="2002" y="963"/>
                  <a:pt x="2005" y="1022"/>
                  <a:pt x="2040" y="1048"/>
                </a:cubicBezTo>
                <a:cubicBezTo>
                  <a:pt x="2083" y="1081"/>
                  <a:pt x="2139" y="1047"/>
                  <a:pt x="2176" y="1026"/>
                </a:cubicBezTo>
                <a:cubicBezTo>
                  <a:pt x="2244" y="987"/>
                  <a:pt x="2296" y="932"/>
                  <a:pt x="2351" y="878"/>
                </a:cubicBezTo>
                <a:cubicBezTo>
                  <a:pt x="2393" y="837"/>
                  <a:pt x="2431" y="791"/>
                  <a:pt x="2481" y="760"/>
                </a:cubicBezTo>
                <a:cubicBezTo>
                  <a:pt x="2506" y="744"/>
                  <a:pt x="2523" y="745"/>
                  <a:pt x="2543" y="765"/>
                </a:cubicBezTo>
                <a:cubicBezTo>
                  <a:pt x="2555" y="777"/>
                  <a:pt x="2561" y="805"/>
                  <a:pt x="2565" y="821"/>
                </a:cubicBezTo>
                <a:cubicBezTo>
                  <a:pt x="2566" y="826"/>
                  <a:pt x="2566" y="830"/>
                  <a:pt x="2567" y="835"/>
                </a:cubicBezTo>
                <a:cubicBezTo>
                  <a:pt x="2559" y="809"/>
                  <a:pt x="2553" y="787"/>
                  <a:pt x="2551" y="760"/>
                </a:cubicBezTo>
                <a:cubicBezTo>
                  <a:pt x="2546" y="705"/>
                  <a:pt x="2560" y="663"/>
                  <a:pt x="2587" y="616"/>
                </a:cubicBezTo>
                <a:cubicBezTo>
                  <a:pt x="2611" y="575"/>
                  <a:pt x="2649" y="545"/>
                  <a:pt x="2691" y="524"/>
                </a:cubicBezTo>
                <a:cubicBezTo>
                  <a:pt x="2724" y="510"/>
                  <a:pt x="2735" y="506"/>
                  <a:pt x="2757" y="498"/>
                </a:cubicBezTo>
              </a:path>
              <a:path w="8723" h="1848" extrusionOk="0">
                <a:moveTo>
                  <a:pt x="3050" y="221"/>
                </a:moveTo>
                <a:cubicBezTo>
                  <a:pt x="3033" y="233"/>
                  <a:pt x="3030" y="239"/>
                  <a:pt x="3020" y="272"/>
                </a:cubicBezTo>
                <a:cubicBezTo>
                  <a:pt x="2997" y="349"/>
                  <a:pt x="2987" y="428"/>
                  <a:pt x="2978" y="507"/>
                </a:cubicBezTo>
                <a:cubicBezTo>
                  <a:pt x="2965" y="618"/>
                  <a:pt x="2958" y="730"/>
                  <a:pt x="2963" y="842"/>
                </a:cubicBezTo>
                <a:cubicBezTo>
                  <a:pt x="2966" y="910"/>
                  <a:pt x="2972" y="978"/>
                  <a:pt x="2990" y="1044"/>
                </a:cubicBezTo>
                <a:cubicBezTo>
                  <a:pt x="2997" y="1069"/>
                  <a:pt x="3005" y="1097"/>
                  <a:pt x="3036" y="1091"/>
                </a:cubicBezTo>
                <a:cubicBezTo>
                  <a:pt x="3040" y="1087"/>
                  <a:pt x="3044" y="1083"/>
                  <a:pt x="3048" y="1079"/>
                </a:cubicBezTo>
              </a:path>
              <a:path w="8723" h="1848" extrusionOk="0">
                <a:moveTo>
                  <a:pt x="3566" y="559"/>
                </a:moveTo>
                <a:cubicBezTo>
                  <a:pt x="3552" y="538"/>
                  <a:pt x="3550" y="527"/>
                  <a:pt x="3524" y="511"/>
                </a:cubicBezTo>
                <a:cubicBezTo>
                  <a:pt x="3495" y="493"/>
                  <a:pt x="3463" y="479"/>
                  <a:pt x="3431" y="467"/>
                </a:cubicBezTo>
                <a:cubicBezTo>
                  <a:pt x="3419" y="462"/>
                  <a:pt x="3378" y="443"/>
                  <a:pt x="3364" y="447"/>
                </a:cubicBezTo>
                <a:cubicBezTo>
                  <a:pt x="3333" y="457"/>
                  <a:pt x="3341" y="537"/>
                  <a:pt x="3341" y="558"/>
                </a:cubicBezTo>
                <a:cubicBezTo>
                  <a:pt x="3339" y="642"/>
                  <a:pt x="3337" y="726"/>
                  <a:pt x="3335" y="810"/>
                </a:cubicBezTo>
                <a:cubicBezTo>
                  <a:pt x="3333" y="890"/>
                  <a:pt x="3327" y="971"/>
                  <a:pt x="3329" y="1051"/>
                </a:cubicBezTo>
                <a:cubicBezTo>
                  <a:pt x="3330" y="1087"/>
                  <a:pt x="3328" y="1139"/>
                  <a:pt x="3364" y="1159"/>
                </a:cubicBezTo>
                <a:cubicBezTo>
                  <a:pt x="3394" y="1176"/>
                  <a:pt x="3431" y="1158"/>
                  <a:pt x="3460" y="1151"/>
                </a:cubicBezTo>
                <a:cubicBezTo>
                  <a:pt x="3496" y="1142"/>
                  <a:pt x="3516" y="1129"/>
                  <a:pt x="3544" y="1106"/>
                </a:cubicBezTo>
              </a:path>
              <a:path w="8723" h="1848" extrusionOk="0">
                <a:moveTo>
                  <a:pt x="3771" y="1006"/>
                </a:moveTo>
                <a:cubicBezTo>
                  <a:pt x="3789" y="1027"/>
                  <a:pt x="3798" y="1028"/>
                  <a:pt x="3825" y="1024"/>
                </a:cubicBezTo>
                <a:cubicBezTo>
                  <a:pt x="3867" y="1018"/>
                  <a:pt x="3907" y="1010"/>
                  <a:pt x="3948" y="1001"/>
                </a:cubicBezTo>
                <a:cubicBezTo>
                  <a:pt x="3981" y="994"/>
                  <a:pt x="3990" y="992"/>
                  <a:pt x="4009" y="982"/>
                </a:cubicBezTo>
              </a:path>
              <a:path w="8723" h="1848" extrusionOk="0">
                <a:moveTo>
                  <a:pt x="4331" y="1035"/>
                </a:moveTo>
                <a:cubicBezTo>
                  <a:pt x="4334" y="1071"/>
                  <a:pt x="4338" y="1101"/>
                  <a:pt x="4333" y="1136"/>
                </a:cubicBezTo>
                <a:cubicBezTo>
                  <a:pt x="4328" y="1179"/>
                  <a:pt x="4321" y="1226"/>
                  <a:pt x="4302" y="1265"/>
                </a:cubicBezTo>
                <a:cubicBezTo>
                  <a:pt x="4292" y="1287"/>
                  <a:pt x="4277" y="1309"/>
                  <a:pt x="4255" y="1307"/>
                </a:cubicBezTo>
              </a:path>
              <a:path w="8723" h="1848" extrusionOk="0">
                <a:moveTo>
                  <a:pt x="4521" y="656"/>
                </a:moveTo>
                <a:cubicBezTo>
                  <a:pt x="4548" y="674"/>
                  <a:pt x="4553" y="674"/>
                  <a:pt x="4542" y="709"/>
                </a:cubicBezTo>
                <a:cubicBezTo>
                  <a:pt x="4520" y="781"/>
                  <a:pt x="4493" y="851"/>
                  <a:pt x="4478" y="925"/>
                </a:cubicBezTo>
                <a:cubicBezTo>
                  <a:pt x="4472" y="957"/>
                  <a:pt x="4465" y="996"/>
                  <a:pt x="4490" y="1022"/>
                </a:cubicBezTo>
                <a:cubicBezTo>
                  <a:pt x="4512" y="1045"/>
                  <a:pt x="4551" y="1047"/>
                  <a:pt x="4580" y="1048"/>
                </a:cubicBezTo>
                <a:cubicBezTo>
                  <a:pt x="4618" y="1050"/>
                  <a:pt x="4652" y="1038"/>
                  <a:pt x="4689" y="1034"/>
                </a:cubicBezTo>
                <a:cubicBezTo>
                  <a:pt x="4717" y="1031"/>
                  <a:pt x="4744" y="1027"/>
                  <a:pt x="4772" y="1026"/>
                </a:cubicBezTo>
              </a:path>
              <a:path w="8723" h="1848" extrusionOk="0">
                <a:moveTo>
                  <a:pt x="4951" y="1081"/>
                </a:moveTo>
                <a:cubicBezTo>
                  <a:pt x="4972" y="1086"/>
                  <a:pt x="4984" y="1083"/>
                  <a:pt x="5004" y="1080"/>
                </a:cubicBezTo>
                <a:cubicBezTo>
                  <a:pt x="5033" y="1075"/>
                  <a:pt x="5058" y="1063"/>
                  <a:pt x="5087" y="1055"/>
                </a:cubicBezTo>
                <a:cubicBezTo>
                  <a:pt x="5126" y="1044"/>
                  <a:pt x="5168" y="1036"/>
                  <a:pt x="5206" y="1022"/>
                </a:cubicBezTo>
                <a:cubicBezTo>
                  <a:pt x="5228" y="1012"/>
                  <a:pt x="5235" y="1008"/>
                  <a:pt x="5250" y="1001"/>
                </a:cubicBezTo>
              </a:path>
              <a:path w="8723" h="1848" extrusionOk="0">
                <a:moveTo>
                  <a:pt x="4809" y="1343"/>
                </a:moveTo>
                <a:cubicBezTo>
                  <a:pt x="4821" y="1358"/>
                  <a:pt x="4834" y="1369"/>
                  <a:pt x="4843" y="1386"/>
                </a:cubicBezTo>
                <a:cubicBezTo>
                  <a:pt x="4853" y="1405"/>
                  <a:pt x="4861" y="1433"/>
                  <a:pt x="4856" y="1455"/>
                </a:cubicBezTo>
                <a:cubicBezTo>
                  <a:pt x="4851" y="1478"/>
                  <a:pt x="4845" y="1481"/>
                  <a:pt x="4828" y="1483"/>
                </a:cubicBezTo>
              </a:path>
              <a:path w="8723" h="1848" extrusionOk="0">
                <a:moveTo>
                  <a:pt x="5266" y="772"/>
                </a:moveTo>
                <a:cubicBezTo>
                  <a:pt x="5263" y="747"/>
                  <a:pt x="5262" y="737"/>
                  <a:pt x="5276" y="712"/>
                </a:cubicBezTo>
                <a:cubicBezTo>
                  <a:pt x="5296" y="675"/>
                  <a:pt x="5326" y="639"/>
                  <a:pt x="5357" y="610"/>
                </a:cubicBezTo>
                <a:cubicBezTo>
                  <a:pt x="5390" y="579"/>
                  <a:pt x="5429" y="546"/>
                  <a:pt x="5477" y="556"/>
                </a:cubicBezTo>
                <a:cubicBezTo>
                  <a:pt x="5554" y="572"/>
                  <a:pt x="5585" y="671"/>
                  <a:pt x="5603" y="736"/>
                </a:cubicBezTo>
                <a:cubicBezTo>
                  <a:pt x="5624" y="812"/>
                  <a:pt x="5632" y="894"/>
                  <a:pt x="5629" y="973"/>
                </a:cubicBezTo>
                <a:cubicBezTo>
                  <a:pt x="5627" y="1017"/>
                  <a:pt x="5623" y="1069"/>
                  <a:pt x="5605" y="1110"/>
                </a:cubicBezTo>
                <a:cubicBezTo>
                  <a:pt x="5597" y="1129"/>
                  <a:pt x="5588" y="1138"/>
                  <a:pt x="5568" y="1135"/>
                </a:cubicBezTo>
                <a:cubicBezTo>
                  <a:pt x="5546" y="1131"/>
                  <a:pt x="5530" y="1111"/>
                  <a:pt x="5511" y="1101"/>
                </a:cubicBezTo>
                <a:cubicBezTo>
                  <a:pt x="5497" y="1094"/>
                  <a:pt x="5482" y="1088"/>
                  <a:pt x="5468" y="1080"/>
                </a:cubicBezTo>
              </a:path>
              <a:path w="8723" h="1848" extrusionOk="0">
                <a:moveTo>
                  <a:pt x="6031" y="1189"/>
                </a:moveTo>
                <a:cubicBezTo>
                  <a:pt x="6040" y="1234"/>
                  <a:pt x="6037" y="1263"/>
                  <a:pt x="6016" y="1305"/>
                </a:cubicBezTo>
                <a:cubicBezTo>
                  <a:pt x="5997" y="1342"/>
                  <a:pt x="5983" y="1380"/>
                  <a:pt x="5965" y="1418"/>
                </a:cubicBezTo>
              </a:path>
              <a:path w="8723" h="1848" extrusionOk="0">
                <a:moveTo>
                  <a:pt x="6364" y="1131"/>
                </a:moveTo>
                <a:cubicBezTo>
                  <a:pt x="6361" y="1104"/>
                  <a:pt x="6361" y="1086"/>
                  <a:pt x="6365" y="1058"/>
                </a:cubicBezTo>
                <a:cubicBezTo>
                  <a:pt x="6374" y="998"/>
                  <a:pt x="6381" y="939"/>
                  <a:pt x="6390" y="879"/>
                </a:cubicBezTo>
                <a:cubicBezTo>
                  <a:pt x="6400" y="818"/>
                  <a:pt x="6413" y="758"/>
                  <a:pt x="6430" y="699"/>
                </a:cubicBezTo>
                <a:cubicBezTo>
                  <a:pt x="6442" y="657"/>
                  <a:pt x="6438" y="681"/>
                  <a:pt x="6458" y="670"/>
                </a:cubicBezTo>
                <a:cubicBezTo>
                  <a:pt x="6483" y="710"/>
                  <a:pt x="6499" y="754"/>
                  <a:pt x="6519" y="797"/>
                </a:cubicBezTo>
                <a:cubicBezTo>
                  <a:pt x="6543" y="850"/>
                  <a:pt x="6571" y="905"/>
                  <a:pt x="6607" y="952"/>
                </a:cubicBezTo>
                <a:cubicBezTo>
                  <a:pt x="6624" y="971"/>
                  <a:pt x="6630" y="977"/>
                  <a:pt x="6644" y="987"/>
                </a:cubicBezTo>
                <a:cubicBezTo>
                  <a:pt x="6677" y="971"/>
                  <a:pt x="6686" y="967"/>
                  <a:pt x="6701" y="927"/>
                </a:cubicBezTo>
                <a:cubicBezTo>
                  <a:pt x="6722" y="871"/>
                  <a:pt x="6725" y="812"/>
                  <a:pt x="6737" y="755"/>
                </a:cubicBezTo>
                <a:cubicBezTo>
                  <a:pt x="6750" y="694"/>
                  <a:pt x="6756" y="637"/>
                  <a:pt x="6779" y="578"/>
                </a:cubicBezTo>
                <a:cubicBezTo>
                  <a:pt x="6784" y="567"/>
                  <a:pt x="6788" y="556"/>
                  <a:pt x="6793" y="545"/>
                </a:cubicBezTo>
              </a:path>
              <a:path w="8723" h="1848" extrusionOk="0">
                <a:moveTo>
                  <a:pt x="7083" y="395"/>
                </a:moveTo>
                <a:cubicBezTo>
                  <a:pt x="7107" y="399"/>
                  <a:pt x="7117" y="401"/>
                  <a:pt x="7135" y="427"/>
                </a:cubicBezTo>
                <a:cubicBezTo>
                  <a:pt x="7188" y="502"/>
                  <a:pt x="7223" y="596"/>
                  <a:pt x="7243" y="685"/>
                </a:cubicBezTo>
                <a:cubicBezTo>
                  <a:pt x="7262" y="773"/>
                  <a:pt x="7268" y="862"/>
                  <a:pt x="7264" y="952"/>
                </a:cubicBezTo>
                <a:cubicBezTo>
                  <a:pt x="7262" y="1006"/>
                  <a:pt x="7242" y="1061"/>
                  <a:pt x="7239" y="1112"/>
                </a:cubicBezTo>
                <a:cubicBezTo>
                  <a:pt x="7237" y="1150"/>
                  <a:pt x="7263" y="1118"/>
                  <a:pt x="7273" y="1110"/>
                </a:cubicBezTo>
              </a:path>
              <a:path w="8723" h="1848" extrusionOk="0">
                <a:moveTo>
                  <a:pt x="7779" y="697"/>
                </a:moveTo>
                <a:cubicBezTo>
                  <a:pt x="7775" y="720"/>
                  <a:pt x="7770" y="736"/>
                  <a:pt x="7762" y="757"/>
                </a:cubicBezTo>
                <a:cubicBezTo>
                  <a:pt x="7753" y="781"/>
                  <a:pt x="7751" y="807"/>
                  <a:pt x="7746" y="832"/>
                </a:cubicBezTo>
                <a:cubicBezTo>
                  <a:pt x="7738" y="872"/>
                  <a:pt x="7730" y="910"/>
                  <a:pt x="7716" y="948"/>
                </a:cubicBezTo>
                <a:cubicBezTo>
                  <a:pt x="7710" y="966"/>
                  <a:pt x="7708" y="971"/>
                  <a:pt x="7704" y="982"/>
                </a:cubicBezTo>
              </a:path>
              <a:path w="8723" h="1848" extrusionOk="0">
                <a:moveTo>
                  <a:pt x="7800" y="1210"/>
                </a:moveTo>
                <a:cubicBezTo>
                  <a:pt x="7801" y="1234"/>
                  <a:pt x="7803" y="1246"/>
                  <a:pt x="7796" y="1268"/>
                </a:cubicBezTo>
              </a:path>
              <a:path w="8723" h="1848" extrusionOk="0">
                <a:moveTo>
                  <a:pt x="8146" y="1041"/>
                </a:moveTo>
                <a:cubicBezTo>
                  <a:pt x="8161" y="1068"/>
                  <a:pt x="8174" y="1056"/>
                  <a:pt x="8205" y="1052"/>
                </a:cubicBezTo>
                <a:cubicBezTo>
                  <a:pt x="8334" y="1034"/>
                  <a:pt x="8463" y="1023"/>
                  <a:pt x="8592" y="1007"/>
                </a:cubicBezTo>
                <a:cubicBezTo>
                  <a:pt x="8636" y="1002"/>
                  <a:pt x="8679" y="995"/>
                  <a:pt x="8722" y="988"/>
                </a:cubicBezTo>
              </a:path>
              <a:path w="8723" h="1848" extrusionOk="0">
                <a:moveTo>
                  <a:pt x="4449" y="1847"/>
                </a:moveTo>
                <a:cubicBezTo>
                  <a:pt x="4519" y="1838"/>
                  <a:pt x="4587" y="1815"/>
                  <a:pt x="4658" y="1813"/>
                </a:cubicBezTo>
                <a:cubicBezTo>
                  <a:pt x="4672" y="1814"/>
                  <a:pt x="4685" y="1814"/>
                  <a:pt x="4699" y="1815"/>
                </a:cubicBezTo>
              </a:path>
              <a:path w="8723" h="1848" extrusionOk="0">
                <a:moveTo>
                  <a:pt x="5111" y="1562"/>
                </a:moveTo>
                <a:cubicBezTo>
                  <a:pt x="5130" y="1612"/>
                  <a:pt x="5149" y="1665"/>
                  <a:pt x="5152" y="1719"/>
                </a:cubicBezTo>
                <a:cubicBezTo>
                  <a:pt x="5151" y="1766"/>
                  <a:pt x="5150" y="1782"/>
                  <a:pt x="5124" y="1806"/>
                </a:cubicBezTo>
              </a:path>
              <a:path w="8723" h="1848" extrusionOk="0">
                <a:moveTo>
                  <a:pt x="5088" y="1553"/>
                </a:moveTo>
                <a:cubicBezTo>
                  <a:pt x="5107" y="1544"/>
                  <a:pt x="5128" y="1540"/>
                  <a:pt x="5148" y="1535"/>
                </a:cubicBezTo>
                <a:cubicBezTo>
                  <a:pt x="5165" y="1531"/>
                  <a:pt x="5181" y="1531"/>
                  <a:pt x="5198" y="1531"/>
                </a:cubicBezTo>
                <a:cubicBezTo>
                  <a:pt x="5220" y="1577"/>
                  <a:pt x="5161" y="1653"/>
                  <a:pt x="5196" y="1695"/>
                </a:cubicBezTo>
                <a:cubicBezTo>
                  <a:pt x="5223" y="1727"/>
                  <a:pt x="5306" y="1725"/>
                  <a:pt x="5343" y="1729"/>
                </a:cubicBezTo>
              </a:path>
              <a:path w="8723" h="1848" extrusionOk="0">
                <a:moveTo>
                  <a:pt x="5427" y="1533"/>
                </a:moveTo>
                <a:cubicBezTo>
                  <a:pt x="5464" y="1527"/>
                  <a:pt x="5493" y="1510"/>
                  <a:pt x="5528" y="1497"/>
                </a:cubicBezTo>
                <a:cubicBezTo>
                  <a:pt x="5559" y="1485"/>
                  <a:pt x="5591" y="1472"/>
                  <a:pt x="5625" y="1472"/>
                </a:cubicBezTo>
                <a:cubicBezTo>
                  <a:pt x="5649" y="1472"/>
                  <a:pt x="5663" y="1490"/>
                  <a:pt x="5669" y="1512"/>
                </a:cubicBezTo>
                <a:cubicBezTo>
                  <a:pt x="5689" y="1582"/>
                  <a:pt x="5695" y="1664"/>
                  <a:pt x="5695" y="1736"/>
                </a:cubicBezTo>
                <a:cubicBezTo>
                  <a:pt x="5695" y="1826"/>
                  <a:pt x="5626" y="1819"/>
                  <a:pt x="5553" y="1808"/>
                </a:cubicBezTo>
                <a:cubicBezTo>
                  <a:pt x="5537" y="1805"/>
                  <a:pt x="5520" y="1801"/>
                  <a:pt x="5504" y="1798"/>
                </a:cubicBezTo>
              </a:path>
              <a:path w="8723" h="1848" extrusionOk="0">
                <a:moveTo>
                  <a:pt x="6446" y="1699"/>
                </a:moveTo>
                <a:cubicBezTo>
                  <a:pt x="6445" y="1713"/>
                  <a:pt x="6444" y="1727"/>
                  <a:pt x="6443" y="1741"/>
                </a:cubicBezTo>
                <a:cubicBezTo>
                  <a:pt x="6441" y="1704"/>
                  <a:pt x="6436" y="1665"/>
                  <a:pt x="6436" y="1627"/>
                </a:cubicBezTo>
                <a:cubicBezTo>
                  <a:pt x="6436" y="1604"/>
                  <a:pt x="6437" y="1582"/>
                  <a:pt x="6442" y="1559"/>
                </a:cubicBezTo>
                <a:cubicBezTo>
                  <a:pt x="6480" y="1526"/>
                  <a:pt x="6529" y="1612"/>
                  <a:pt x="6554" y="1639"/>
                </a:cubicBezTo>
                <a:cubicBezTo>
                  <a:pt x="6613" y="1702"/>
                  <a:pt x="6639" y="1740"/>
                  <a:pt x="6697" y="1660"/>
                </a:cubicBezTo>
                <a:cubicBezTo>
                  <a:pt x="6726" y="1620"/>
                  <a:pt x="6737" y="1576"/>
                  <a:pt x="6752" y="1530"/>
                </a:cubicBezTo>
              </a:path>
              <a:path w="8723" h="1848" extrusionOk="0">
                <a:moveTo>
                  <a:pt x="6971" y="1373"/>
                </a:moveTo>
                <a:cubicBezTo>
                  <a:pt x="6999" y="1393"/>
                  <a:pt x="7041" y="1417"/>
                  <a:pt x="7059" y="1446"/>
                </a:cubicBezTo>
                <a:cubicBezTo>
                  <a:pt x="7108" y="1524"/>
                  <a:pt x="7119" y="1600"/>
                  <a:pt x="7132" y="1687"/>
                </a:cubicBezTo>
                <a:cubicBezTo>
                  <a:pt x="7136" y="1708"/>
                  <a:pt x="7140" y="1728"/>
                  <a:pt x="7144" y="1749"/>
                </a:cubicBezTo>
              </a:path>
              <a:path w="8723" h="1848" extrusionOk="0">
                <a:moveTo>
                  <a:pt x="7851" y="1522"/>
                </a:moveTo>
                <a:cubicBezTo>
                  <a:pt x="7847" y="1538"/>
                  <a:pt x="7850" y="1539"/>
                  <a:pt x="7839" y="154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20" name="Ink 49"/>
          <p:cNvSpPr>
            <a:spLocks noRot="1" noChangeAspect="1" noEditPoints="1" noChangeArrowheads="1" noChangeShapeType="1" noTextEdit="1"/>
          </p:cNvSpPr>
          <p:nvPr/>
        </p:nvSpPr>
        <p:spPr bwMode="auto">
          <a:xfrm>
            <a:off x="4495800" y="5943600"/>
            <a:ext cx="3606800" cy="563563"/>
          </a:xfrm>
          <a:custGeom>
            <a:avLst/>
            <a:gdLst>
              <a:gd name="T0" fmla="*/ 2147483647 w 10016"/>
              <a:gd name="T1" fmla="*/ 2147483647 h 1565"/>
              <a:gd name="T2" fmla="*/ 2147483647 w 10016"/>
              <a:gd name="T3" fmla="*/ 2147483647 h 1565"/>
              <a:gd name="T4" fmla="*/ 2147483647 w 10016"/>
              <a:gd name="T5" fmla="*/ 2147483647 h 1565"/>
              <a:gd name="T6" fmla="*/ 2147483647 w 10016"/>
              <a:gd name="T7" fmla="*/ 2147483647 h 1565"/>
              <a:gd name="T8" fmla="*/ 2147483647 w 10016"/>
              <a:gd name="T9" fmla="*/ 2147483647 h 1565"/>
              <a:gd name="T10" fmla="*/ 2147483647 w 10016"/>
              <a:gd name="T11" fmla="*/ 2147483647 h 1565"/>
              <a:gd name="T12" fmla="*/ 2147483647 w 10016"/>
              <a:gd name="T13" fmla="*/ 2147483647 h 1565"/>
              <a:gd name="T14" fmla="*/ 2147483647 w 10016"/>
              <a:gd name="T15" fmla="*/ 2147483647 h 1565"/>
              <a:gd name="T16" fmla="*/ 2147483647 w 10016"/>
              <a:gd name="T17" fmla="*/ 2147483647 h 1565"/>
              <a:gd name="T18" fmla="*/ 2147483647 w 10016"/>
              <a:gd name="T19" fmla="*/ 2147483647 h 1565"/>
              <a:gd name="T20" fmla="*/ 2147483647 w 10016"/>
              <a:gd name="T21" fmla="*/ 2147483647 h 1565"/>
              <a:gd name="T22" fmla="*/ 2147483647 w 10016"/>
              <a:gd name="T23" fmla="*/ 2147483647 h 1565"/>
              <a:gd name="T24" fmla="*/ 2147483647 w 10016"/>
              <a:gd name="T25" fmla="*/ 2147483647 h 1565"/>
              <a:gd name="T26" fmla="*/ 2147483647 w 10016"/>
              <a:gd name="T27" fmla="*/ 2147483647 h 1565"/>
              <a:gd name="T28" fmla="*/ 2147483647 w 10016"/>
              <a:gd name="T29" fmla="*/ 2147483647 h 1565"/>
              <a:gd name="T30" fmla="*/ 0 w 10016"/>
              <a:gd name="T31" fmla="*/ 2147483647 h 1565"/>
              <a:gd name="T32" fmla="*/ 2147483647 w 10016"/>
              <a:gd name="T33" fmla="*/ 2147483647 h 15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16"/>
              <a:gd name="T52" fmla="*/ 0 h 1565"/>
              <a:gd name="T53" fmla="*/ 10016 w 10016"/>
              <a:gd name="T54" fmla="*/ 1565 h 15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16" h="1565" extrusionOk="0">
                <a:moveTo>
                  <a:pt x="56" y="0"/>
                </a:moveTo>
                <a:cubicBezTo>
                  <a:pt x="55" y="24"/>
                  <a:pt x="48" y="46"/>
                  <a:pt x="46" y="70"/>
                </a:cubicBezTo>
                <a:cubicBezTo>
                  <a:pt x="39" y="151"/>
                  <a:pt x="36" y="232"/>
                  <a:pt x="31" y="313"/>
                </a:cubicBezTo>
                <a:cubicBezTo>
                  <a:pt x="29" y="340"/>
                  <a:pt x="29" y="366"/>
                  <a:pt x="26" y="393"/>
                </a:cubicBezTo>
              </a:path>
              <a:path w="10016" h="1565" extrusionOk="0">
                <a:moveTo>
                  <a:pt x="322" y="52"/>
                </a:moveTo>
                <a:cubicBezTo>
                  <a:pt x="349" y="111"/>
                  <a:pt x="375" y="172"/>
                  <a:pt x="393" y="235"/>
                </a:cubicBezTo>
                <a:cubicBezTo>
                  <a:pt x="400" y="268"/>
                  <a:pt x="402" y="277"/>
                  <a:pt x="408" y="298"/>
                </a:cubicBezTo>
              </a:path>
              <a:path w="10016" h="1565" extrusionOk="0">
                <a:moveTo>
                  <a:pt x="9988" y="94"/>
                </a:moveTo>
                <a:cubicBezTo>
                  <a:pt x="9992" y="154"/>
                  <a:pt x="10014" y="219"/>
                  <a:pt x="10013" y="283"/>
                </a:cubicBezTo>
                <a:cubicBezTo>
                  <a:pt x="10008" y="500"/>
                  <a:pt x="9952" y="605"/>
                  <a:pt x="9753" y="695"/>
                </a:cubicBezTo>
                <a:cubicBezTo>
                  <a:pt x="9336" y="884"/>
                  <a:pt x="8670" y="826"/>
                  <a:pt x="8219" y="880"/>
                </a:cubicBezTo>
                <a:cubicBezTo>
                  <a:pt x="6870" y="1043"/>
                  <a:pt x="5498" y="1016"/>
                  <a:pt x="4142" y="1094"/>
                </a:cubicBezTo>
                <a:cubicBezTo>
                  <a:pt x="2945" y="1162"/>
                  <a:pt x="1781" y="1181"/>
                  <a:pt x="603" y="1424"/>
                </a:cubicBezTo>
                <a:cubicBezTo>
                  <a:pt x="492" y="1447"/>
                  <a:pt x="382" y="1467"/>
                  <a:pt x="271" y="1487"/>
                </a:cubicBezTo>
                <a:cubicBezTo>
                  <a:pt x="341" y="1396"/>
                  <a:pt x="403" y="1327"/>
                  <a:pt x="494" y="1243"/>
                </a:cubicBezTo>
                <a:cubicBezTo>
                  <a:pt x="322" y="1333"/>
                  <a:pt x="149" y="1431"/>
                  <a:pt x="0" y="1535"/>
                </a:cubicBezTo>
                <a:cubicBezTo>
                  <a:pt x="99" y="1543"/>
                  <a:pt x="179" y="1543"/>
                  <a:pt x="276" y="1543"/>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21" name="Ink 50"/>
          <p:cNvSpPr>
            <a:spLocks noRot="1" noChangeAspect="1" noEditPoints="1" noChangeArrowheads="1" noChangeShapeType="1" noTextEdit="1"/>
          </p:cNvSpPr>
          <p:nvPr/>
        </p:nvSpPr>
        <p:spPr bwMode="auto">
          <a:xfrm>
            <a:off x="1322388" y="6357938"/>
            <a:ext cx="109537" cy="82550"/>
          </a:xfrm>
          <a:custGeom>
            <a:avLst/>
            <a:gdLst>
              <a:gd name="T0" fmla="*/ 0 w 306"/>
              <a:gd name="T1" fmla="*/ 2147483647 h 229"/>
              <a:gd name="T2" fmla="*/ 2147483647 w 306"/>
              <a:gd name="T3" fmla="*/ 2147483647 h 229"/>
              <a:gd name="T4" fmla="*/ 2147483647 w 306"/>
              <a:gd name="T5" fmla="*/ 2147483647 h 229"/>
              <a:gd name="T6" fmla="*/ 2147483647 w 306"/>
              <a:gd name="T7" fmla="*/ 2147483647 h 229"/>
              <a:gd name="T8" fmla="*/ 2147483647 w 306"/>
              <a:gd name="T9" fmla="*/ 2147483647 h 229"/>
              <a:gd name="T10" fmla="*/ 2147483647 w 306"/>
              <a:gd name="T11" fmla="*/ 2147483647 h 229"/>
              <a:gd name="T12" fmla="*/ 0 60000 65536"/>
              <a:gd name="T13" fmla="*/ 0 60000 65536"/>
              <a:gd name="T14" fmla="*/ 0 60000 65536"/>
              <a:gd name="T15" fmla="*/ 0 60000 65536"/>
              <a:gd name="T16" fmla="*/ 0 60000 65536"/>
              <a:gd name="T17" fmla="*/ 0 60000 65536"/>
              <a:gd name="T18" fmla="*/ 0 w 306"/>
              <a:gd name="T19" fmla="*/ 0 h 229"/>
              <a:gd name="T20" fmla="*/ 306 w 306"/>
              <a:gd name="T21" fmla="*/ 229 h 229"/>
            </a:gdLst>
            <a:ahLst/>
            <a:cxnLst>
              <a:cxn ang="T12">
                <a:pos x="T0" y="T1"/>
              </a:cxn>
              <a:cxn ang="T13">
                <a:pos x="T2" y="T3"/>
              </a:cxn>
              <a:cxn ang="T14">
                <a:pos x="T4" y="T5"/>
              </a:cxn>
              <a:cxn ang="T15">
                <a:pos x="T6" y="T7"/>
              </a:cxn>
              <a:cxn ang="T16">
                <a:pos x="T8" y="T9"/>
              </a:cxn>
              <a:cxn ang="T17">
                <a:pos x="T10" y="T11"/>
              </a:cxn>
            </a:cxnLst>
            <a:rect l="T18" t="T19" r="T20" b="T21"/>
            <a:pathLst>
              <a:path w="306" h="229" extrusionOk="0">
                <a:moveTo>
                  <a:pt x="0" y="72"/>
                </a:moveTo>
                <a:cubicBezTo>
                  <a:pt x="16" y="88"/>
                  <a:pt x="20" y="102"/>
                  <a:pt x="26" y="125"/>
                </a:cubicBezTo>
                <a:cubicBezTo>
                  <a:pt x="35" y="160"/>
                  <a:pt x="43" y="201"/>
                  <a:pt x="61" y="228"/>
                </a:cubicBezTo>
              </a:path>
              <a:path w="306" h="229" extrusionOk="0">
                <a:moveTo>
                  <a:pt x="254" y="0"/>
                </a:moveTo>
                <a:cubicBezTo>
                  <a:pt x="265" y="29"/>
                  <a:pt x="270" y="58"/>
                  <a:pt x="276" y="89"/>
                </a:cubicBezTo>
                <a:cubicBezTo>
                  <a:pt x="290" y="153"/>
                  <a:pt x="294" y="173"/>
                  <a:pt x="305" y="215"/>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22" name="Ink 51"/>
          <p:cNvSpPr>
            <a:spLocks noRot="1" noChangeAspect="1" noEditPoints="1" noChangeArrowheads="1" noChangeShapeType="1" noTextEdit="1"/>
          </p:cNvSpPr>
          <p:nvPr/>
        </p:nvSpPr>
        <p:spPr bwMode="auto">
          <a:xfrm>
            <a:off x="1908175" y="6378575"/>
            <a:ext cx="115888" cy="155575"/>
          </a:xfrm>
          <a:custGeom>
            <a:avLst/>
            <a:gdLst>
              <a:gd name="T0" fmla="*/ 2147483647 w 320"/>
              <a:gd name="T1" fmla="*/ 2147483647 h 431"/>
              <a:gd name="T2" fmla="*/ 2147483647 w 320"/>
              <a:gd name="T3" fmla="*/ 2147483647 h 431"/>
              <a:gd name="T4" fmla="*/ 2147483647 w 320"/>
              <a:gd name="T5" fmla="*/ 2147483647 h 431"/>
              <a:gd name="T6" fmla="*/ 2147483647 w 320"/>
              <a:gd name="T7" fmla="*/ 2147483647 h 431"/>
              <a:gd name="T8" fmla="*/ 2147483647 w 320"/>
              <a:gd name="T9" fmla="*/ 2147483647 h 431"/>
              <a:gd name="T10" fmla="*/ 2147483647 w 320"/>
              <a:gd name="T11" fmla="*/ 2147483647 h 431"/>
              <a:gd name="T12" fmla="*/ 2147483647 w 320"/>
              <a:gd name="T13" fmla="*/ 2147483647 h 431"/>
              <a:gd name="T14" fmla="*/ 2147483647 w 320"/>
              <a:gd name="T15" fmla="*/ 2147483647 h 431"/>
              <a:gd name="T16" fmla="*/ 0 60000 65536"/>
              <a:gd name="T17" fmla="*/ 0 60000 65536"/>
              <a:gd name="T18" fmla="*/ 0 60000 65536"/>
              <a:gd name="T19" fmla="*/ 0 60000 65536"/>
              <a:gd name="T20" fmla="*/ 0 60000 65536"/>
              <a:gd name="T21" fmla="*/ 0 60000 65536"/>
              <a:gd name="T22" fmla="*/ 0 60000 65536"/>
              <a:gd name="T23" fmla="*/ 0 60000 65536"/>
              <a:gd name="T24" fmla="*/ 0 w 320"/>
              <a:gd name="T25" fmla="*/ 0 h 431"/>
              <a:gd name="T26" fmla="*/ 320 w 320"/>
              <a:gd name="T27" fmla="*/ 431 h 4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0" h="431" extrusionOk="0">
                <a:moveTo>
                  <a:pt x="260" y="0"/>
                </a:moveTo>
                <a:cubicBezTo>
                  <a:pt x="245" y="16"/>
                  <a:pt x="248" y="9"/>
                  <a:pt x="225" y="12"/>
                </a:cubicBezTo>
                <a:cubicBezTo>
                  <a:pt x="201" y="15"/>
                  <a:pt x="177" y="22"/>
                  <a:pt x="153" y="26"/>
                </a:cubicBezTo>
                <a:cubicBezTo>
                  <a:pt x="128" y="30"/>
                  <a:pt x="104" y="35"/>
                  <a:pt x="79" y="39"/>
                </a:cubicBezTo>
                <a:cubicBezTo>
                  <a:pt x="63" y="42"/>
                  <a:pt x="37" y="46"/>
                  <a:pt x="29" y="64"/>
                </a:cubicBezTo>
                <a:cubicBezTo>
                  <a:pt x="-2" y="136"/>
                  <a:pt x="-15" y="230"/>
                  <a:pt x="9" y="306"/>
                </a:cubicBezTo>
                <a:cubicBezTo>
                  <a:pt x="35" y="389"/>
                  <a:pt x="132" y="413"/>
                  <a:pt x="208" y="425"/>
                </a:cubicBezTo>
                <a:cubicBezTo>
                  <a:pt x="264" y="430"/>
                  <a:pt x="282" y="432"/>
                  <a:pt x="319" y="424"/>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bwMode="auto">
          <a:xfrm>
            <a:off x="0" y="914400"/>
            <a:ext cx="9144000" cy="685800"/>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wrap="none" anchor="ctr">
            <a:spAutoFit/>
          </a:bodyPr>
          <a:lstStyle/>
          <a:p>
            <a:pPr algn="ctr">
              <a:defRPr/>
            </a:pPr>
            <a:endParaRPr lang="en-US">
              <a:solidFill>
                <a:srgbClr val="000000"/>
              </a:solidFill>
              <a:latin typeface="Times New Roman" pitchFamily="1" charset="0"/>
              <a:ea typeface="MS PGothic" pitchFamily="34" charset="-128"/>
            </a:endParaRPr>
          </a:p>
        </p:txBody>
      </p:sp>
      <p:sp>
        <p:nvSpPr>
          <p:cNvPr id="68611" name="Text Box 5"/>
          <p:cNvSpPr txBox="1">
            <a:spLocks noChangeArrowheads="1"/>
          </p:cNvSpPr>
          <p:nvPr/>
        </p:nvSpPr>
        <p:spPr bwMode="auto">
          <a:xfrm>
            <a:off x="6467475" y="76200"/>
            <a:ext cx="1838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i="1">
                <a:solidFill>
                  <a:srgbClr val="000000"/>
                </a:solidFill>
              </a:rPr>
              <a:t>Quiz</a:t>
            </a:r>
          </a:p>
        </p:txBody>
      </p:sp>
      <p:sp>
        <p:nvSpPr>
          <p:cNvPr id="68612" name="Rectangle 6"/>
          <p:cNvSpPr>
            <a:spLocks noChangeArrowheads="1"/>
          </p:cNvSpPr>
          <p:nvPr/>
        </p:nvSpPr>
        <p:spPr bwMode="auto">
          <a:xfrm>
            <a:off x="76200" y="152400"/>
            <a:ext cx="36703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500">
                <a:solidFill>
                  <a:srgbClr val="000000"/>
                </a:solidFill>
                <a:latin typeface="Cambria" pitchFamily="18" charset="0"/>
                <a:cs typeface="Arial" pitchFamily="34" charset="0"/>
              </a:rPr>
              <a:t>Consider logical parse trees that use the operators:  </a:t>
            </a:r>
            <a:r>
              <a:rPr lang="en-US" altLang="en-US" sz="1500" b="1">
                <a:solidFill>
                  <a:srgbClr val="0000FF"/>
                </a:solidFill>
                <a:latin typeface="Cambria" pitchFamily="18" charset="0"/>
                <a:cs typeface="Arial" pitchFamily="34" charset="0"/>
              </a:rPr>
              <a:t>or, and, iff, ifthen, </a:t>
            </a:r>
            <a:r>
              <a:rPr lang="en-US" altLang="en-US" sz="1500">
                <a:solidFill>
                  <a:srgbClr val="000000"/>
                </a:solidFill>
                <a:latin typeface="Cambria" pitchFamily="18" charset="0"/>
                <a:cs typeface="Arial" pitchFamily="34" charset="0"/>
              </a:rPr>
              <a:t>and </a:t>
            </a:r>
            <a:r>
              <a:rPr lang="en-US" altLang="en-US" sz="1500" b="1">
                <a:solidFill>
                  <a:srgbClr val="0000FF"/>
                </a:solidFill>
                <a:latin typeface="Cambria" pitchFamily="18" charset="0"/>
                <a:cs typeface="Arial" pitchFamily="34" charset="0"/>
              </a:rPr>
              <a:t>not.</a:t>
            </a:r>
          </a:p>
        </p:txBody>
      </p:sp>
      <p:sp>
        <p:nvSpPr>
          <p:cNvPr id="68613" name="Rectangle 50"/>
          <p:cNvSpPr>
            <a:spLocks noChangeArrowheads="1"/>
          </p:cNvSpPr>
          <p:nvPr/>
        </p:nvSpPr>
        <p:spPr bwMode="auto">
          <a:xfrm>
            <a:off x="228600" y="1066800"/>
            <a:ext cx="171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Arial" pitchFamily="34" charset="0"/>
                <a:cs typeface="Arial" pitchFamily="34" charset="0"/>
              </a:rPr>
              <a:t>noVars( Tree )</a:t>
            </a:r>
          </a:p>
        </p:txBody>
      </p:sp>
      <p:sp>
        <p:nvSpPr>
          <p:cNvPr id="68614" name="Rectangle 6"/>
          <p:cNvSpPr>
            <a:spLocks noChangeArrowheads="1"/>
          </p:cNvSpPr>
          <p:nvPr/>
        </p:nvSpPr>
        <p:spPr bwMode="auto">
          <a:xfrm>
            <a:off x="3263900" y="1066800"/>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800">
                <a:solidFill>
                  <a:srgbClr val="000000"/>
                </a:solidFill>
              </a:rPr>
              <a:t>Write these two predicates</a:t>
            </a:r>
            <a:endParaRPr lang="en-US" altLang="en-US" sz="1800" b="1">
              <a:solidFill>
                <a:srgbClr val="000000"/>
              </a:solidFill>
              <a:latin typeface="Courier New" pitchFamily="49" charset="0"/>
              <a:cs typeface="Courier New" pitchFamily="49" charset="0"/>
            </a:endParaRPr>
          </a:p>
        </p:txBody>
      </p:sp>
      <p:sp>
        <p:nvSpPr>
          <p:cNvPr id="68615" name="Rectangle 6"/>
          <p:cNvSpPr>
            <a:spLocks noChangeArrowheads="1"/>
          </p:cNvSpPr>
          <p:nvPr/>
        </p:nvSpPr>
        <p:spPr bwMode="auto">
          <a:xfrm>
            <a:off x="76200" y="2906713"/>
            <a:ext cx="441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b="1">
                <a:solidFill>
                  <a:srgbClr val="000000"/>
                </a:solidFill>
                <a:latin typeface="Courier New" pitchFamily="49" charset="0"/>
                <a:cs typeface="Courier New" pitchFamily="49" charset="0"/>
              </a:rPr>
              <a:t>noVars</a:t>
            </a:r>
            <a:r>
              <a:rPr lang="en-US" altLang="en-US" sz="1400">
                <a:solidFill>
                  <a:srgbClr val="000000"/>
                </a:solidFill>
                <a:cs typeface="Courier New" pitchFamily="49" charset="0"/>
              </a:rPr>
              <a:t> should be true when </a:t>
            </a:r>
            <a:r>
              <a:rPr lang="en-US" altLang="en-US" sz="1400" b="1">
                <a:solidFill>
                  <a:srgbClr val="000000"/>
                </a:solidFill>
                <a:latin typeface="Courier New" pitchFamily="49" charset="0"/>
                <a:cs typeface="Courier New" pitchFamily="49" charset="0"/>
              </a:rPr>
              <a:t>Tree</a:t>
            </a:r>
            <a:r>
              <a:rPr lang="en-US" altLang="en-US" sz="1400">
                <a:solidFill>
                  <a:srgbClr val="000000"/>
                </a:solidFill>
                <a:cs typeface="Courier New" pitchFamily="49" charset="0"/>
              </a:rPr>
              <a:t> has no (logical) variables. It does not need to generate </a:t>
            </a:r>
            <a:r>
              <a:rPr lang="en-US" altLang="en-US" sz="1400" b="1">
                <a:solidFill>
                  <a:srgbClr val="000000"/>
                </a:solidFill>
                <a:latin typeface="Courier New" pitchFamily="49" charset="0"/>
                <a:cs typeface="Courier New" pitchFamily="49" charset="0"/>
              </a:rPr>
              <a:t>Tree</a:t>
            </a:r>
            <a:r>
              <a:rPr lang="en-US" altLang="en-US" sz="1400">
                <a:solidFill>
                  <a:srgbClr val="000000"/>
                </a:solidFill>
                <a:cs typeface="Courier New" pitchFamily="49" charset="0"/>
              </a:rPr>
              <a:t>, only check it.</a:t>
            </a:r>
            <a:endParaRPr lang="en-US" altLang="en-US" sz="1400" b="1">
              <a:solidFill>
                <a:srgbClr val="000000"/>
              </a:solidFill>
              <a:latin typeface="Courier New" pitchFamily="49" charset="0"/>
              <a:cs typeface="Courier New" pitchFamily="49" charset="0"/>
            </a:endParaRPr>
          </a:p>
        </p:txBody>
      </p:sp>
      <p:sp>
        <p:nvSpPr>
          <p:cNvPr id="68616" name="Rectangle 30"/>
          <p:cNvSpPr>
            <a:spLocks noChangeArrowheads="1"/>
          </p:cNvSpPr>
          <p:nvPr/>
        </p:nvSpPr>
        <p:spPr bwMode="auto">
          <a:xfrm>
            <a:off x="4022725" y="63500"/>
            <a:ext cx="1747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solidFill>
                  <a:srgbClr val="009900"/>
                </a:solidFill>
                <a:latin typeface="Calibri" pitchFamily="34" charset="0"/>
              </a:rPr>
              <a:t>I guess you'd call these pro</a:t>
            </a:r>
            <a:r>
              <a:rPr lang="en-US" altLang="en-US" sz="1200" b="1" u="sng">
                <a:solidFill>
                  <a:srgbClr val="009900"/>
                </a:solidFill>
                <a:latin typeface="Calibri" pitchFamily="34" charset="0"/>
              </a:rPr>
              <a:t>logic</a:t>
            </a:r>
            <a:r>
              <a:rPr lang="en-US" altLang="en-US" sz="1200">
                <a:solidFill>
                  <a:srgbClr val="009900"/>
                </a:solidFill>
                <a:latin typeface="Calibri" pitchFamily="34" charset="0"/>
              </a:rPr>
              <a:t>al expressions</a:t>
            </a:r>
          </a:p>
        </p:txBody>
      </p:sp>
      <p:cxnSp>
        <p:nvCxnSpPr>
          <p:cNvPr id="68617" name="Straight Connector 34"/>
          <p:cNvCxnSpPr>
            <a:cxnSpLocks noChangeShapeType="1"/>
          </p:cNvCxnSpPr>
          <p:nvPr/>
        </p:nvCxnSpPr>
        <p:spPr bwMode="auto">
          <a:xfrm>
            <a:off x="4646613" y="2181225"/>
            <a:ext cx="0" cy="4295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68618" name="Rectangle 50"/>
          <p:cNvSpPr>
            <a:spLocks noChangeArrowheads="1"/>
          </p:cNvSpPr>
          <p:nvPr/>
        </p:nvSpPr>
        <p:spPr bwMode="auto">
          <a:xfrm>
            <a:off x="6934200" y="1066800"/>
            <a:ext cx="1941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spcBef>
                <a:spcPct val="0"/>
              </a:spcBef>
            </a:pPr>
            <a:r>
              <a:rPr lang="en-US" altLang="en-US" sz="1800" b="1">
                <a:solidFill>
                  <a:srgbClr val="000000"/>
                </a:solidFill>
                <a:latin typeface="Arial" pitchFamily="34" charset="0"/>
                <a:cs typeface="Arial" pitchFamily="34" charset="0"/>
              </a:rPr>
              <a:t>getVar( Tree, N )</a:t>
            </a:r>
          </a:p>
        </p:txBody>
      </p:sp>
      <p:sp>
        <p:nvSpPr>
          <p:cNvPr id="68619" name="Rectangle 6"/>
          <p:cNvSpPr>
            <a:spLocks noChangeArrowheads="1"/>
          </p:cNvSpPr>
          <p:nvPr/>
        </p:nvSpPr>
        <p:spPr bwMode="auto">
          <a:xfrm>
            <a:off x="4876800" y="2830513"/>
            <a:ext cx="38100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400" b="1">
                <a:solidFill>
                  <a:srgbClr val="000000"/>
                </a:solidFill>
                <a:latin typeface="Courier New" pitchFamily="49" charset="0"/>
                <a:cs typeface="Courier New" pitchFamily="49" charset="0"/>
              </a:rPr>
              <a:t>getVar</a:t>
            </a:r>
            <a:r>
              <a:rPr lang="en-US" altLang="en-US" sz="1400">
                <a:solidFill>
                  <a:srgbClr val="000000"/>
                </a:solidFill>
                <a:cs typeface="Courier New" pitchFamily="49" charset="0"/>
              </a:rPr>
              <a:t> should be true when </a:t>
            </a:r>
            <a:r>
              <a:rPr lang="en-US" altLang="en-US" sz="1400" b="1">
                <a:solidFill>
                  <a:srgbClr val="000000"/>
                </a:solidFill>
                <a:latin typeface="Courier New" pitchFamily="49" charset="0"/>
                <a:cs typeface="Courier New" pitchFamily="49" charset="0"/>
              </a:rPr>
              <a:t>Tree</a:t>
            </a:r>
            <a:r>
              <a:rPr lang="en-US" altLang="en-US" sz="1400">
                <a:solidFill>
                  <a:srgbClr val="000000"/>
                </a:solidFill>
                <a:cs typeface="Courier New" pitchFamily="49" charset="0"/>
              </a:rPr>
              <a:t> </a:t>
            </a:r>
            <a:r>
              <a:rPr lang="en-US" altLang="en-US" sz="1400" u="sng">
                <a:solidFill>
                  <a:srgbClr val="000000"/>
                </a:solidFill>
                <a:cs typeface="Courier New" pitchFamily="49" charset="0"/>
              </a:rPr>
              <a:t>does</a:t>
            </a:r>
            <a:r>
              <a:rPr lang="en-US" altLang="en-US" sz="1400">
                <a:solidFill>
                  <a:srgbClr val="000000"/>
                </a:solidFill>
                <a:cs typeface="Courier New" pitchFamily="49" charset="0"/>
              </a:rPr>
              <a:t> have a (logical) variable. It should bind </a:t>
            </a:r>
            <a:r>
              <a:rPr lang="en-US" altLang="en-US" sz="1400" b="1">
                <a:solidFill>
                  <a:srgbClr val="000000"/>
                </a:solidFill>
                <a:latin typeface="Courier New" pitchFamily="49" charset="0"/>
                <a:cs typeface="Courier New" pitchFamily="49" charset="0"/>
              </a:rPr>
              <a:t>N</a:t>
            </a:r>
            <a:r>
              <a:rPr lang="en-US" altLang="en-US" sz="1400">
                <a:solidFill>
                  <a:srgbClr val="000000"/>
                </a:solidFill>
                <a:cs typeface="Courier New" pitchFamily="49" charset="0"/>
              </a:rPr>
              <a:t> to an integer that represents one such (logical) variable. </a:t>
            </a:r>
            <a:endParaRPr lang="en-US" altLang="en-US" sz="1400" b="1">
              <a:solidFill>
                <a:srgbClr val="000000"/>
              </a:solidFill>
              <a:latin typeface="Courier New" pitchFamily="49" charset="0"/>
              <a:cs typeface="Courier New" pitchFamily="49" charset="0"/>
            </a:endParaRPr>
          </a:p>
        </p:txBody>
      </p:sp>
      <p:sp>
        <p:nvSpPr>
          <p:cNvPr id="68620" name="Rectangle 50"/>
          <p:cNvSpPr>
            <a:spLocks noChangeArrowheads="1"/>
          </p:cNvSpPr>
          <p:nvPr/>
        </p:nvSpPr>
        <p:spPr bwMode="auto">
          <a:xfrm>
            <a:off x="381000" y="3581400"/>
            <a:ext cx="1377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Arial" pitchFamily="34" charset="0"/>
                <a:cs typeface="Arial" pitchFamily="34" charset="0"/>
              </a:rPr>
              <a:t>noVars( f ).</a:t>
            </a:r>
          </a:p>
        </p:txBody>
      </p:sp>
      <p:sp>
        <p:nvSpPr>
          <p:cNvPr id="68621" name="Rectangle 50"/>
          <p:cNvSpPr>
            <a:spLocks noChangeArrowheads="1"/>
          </p:cNvSpPr>
          <p:nvPr/>
        </p:nvSpPr>
        <p:spPr bwMode="auto">
          <a:xfrm>
            <a:off x="385763" y="4144963"/>
            <a:ext cx="1377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Arial" pitchFamily="34" charset="0"/>
                <a:cs typeface="Arial" pitchFamily="34" charset="0"/>
              </a:rPr>
              <a:t>noVars( t ).</a:t>
            </a:r>
          </a:p>
        </p:txBody>
      </p:sp>
      <p:grpSp>
        <p:nvGrpSpPr>
          <p:cNvPr id="68622" name="Group 1047"/>
          <p:cNvGrpSpPr>
            <a:grpSpLocks/>
          </p:cNvGrpSpPr>
          <p:nvPr>
            <p:custDataLst>
              <p:tags r:id="rId1"/>
            </p:custDataLst>
          </p:nvPr>
        </p:nvGrpSpPr>
        <p:grpSpPr bwMode="auto">
          <a:xfrm>
            <a:off x="3810000" y="388938"/>
            <a:ext cx="358775" cy="396875"/>
            <a:chOff x="2928" y="1051"/>
            <a:chExt cx="840" cy="957"/>
          </a:xfrm>
        </p:grpSpPr>
        <p:sp>
          <p:nvSpPr>
            <p:cNvPr id="68660" name="Freeform 1048"/>
            <p:cNvSpPr>
              <a:spLocks/>
            </p:cNvSpPr>
            <p:nvPr>
              <p:custDataLst>
                <p:tags r:id="rId2"/>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5 h 250"/>
                <a:gd name="T10" fmla="*/ 2 w 1048"/>
                <a:gd name="T11" fmla="*/ 224 h 250"/>
                <a:gd name="T12" fmla="*/ 2 w 1048"/>
                <a:gd name="T13" fmla="*/ 204 h 250"/>
                <a:gd name="T14" fmla="*/ 0 w 1048"/>
                <a:gd name="T15" fmla="*/ 183 h 250"/>
                <a:gd name="T16" fmla="*/ 2 w 1048"/>
                <a:gd name="T17" fmla="*/ 149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8661"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8662"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8663"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8664"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8665"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8666"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8667"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8668"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8669"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8670"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8671"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8672"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8623" name="Rectangle 38"/>
          <p:cNvSpPr>
            <a:spLocks noChangeArrowheads="1"/>
          </p:cNvSpPr>
          <p:nvPr/>
        </p:nvSpPr>
        <p:spPr bwMode="auto">
          <a:xfrm rot="-5400000">
            <a:off x="-54769" y="3874294"/>
            <a:ext cx="7080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a:solidFill>
                  <a:srgbClr val="000000"/>
                </a:solidFill>
              </a:rPr>
              <a:t>Base Cases</a:t>
            </a:r>
          </a:p>
        </p:txBody>
      </p:sp>
      <p:sp>
        <p:nvSpPr>
          <p:cNvPr id="68624" name="Rectangle 39"/>
          <p:cNvSpPr>
            <a:spLocks noChangeArrowheads="1"/>
          </p:cNvSpPr>
          <p:nvPr/>
        </p:nvSpPr>
        <p:spPr bwMode="auto">
          <a:xfrm>
            <a:off x="919163" y="6319838"/>
            <a:ext cx="2890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solidFill>
                  <a:srgbClr val="000000"/>
                </a:solidFill>
              </a:rPr>
              <a:t>Write a recursive case to handle each of the </a:t>
            </a:r>
            <a:r>
              <a:rPr lang="en-US" altLang="en-US" sz="1200" b="1" i="1">
                <a:solidFill>
                  <a:srgbClr val="000000"/>
                </a:solidFill>
              </a:rPr>
              <a:t>lengths </a:t>
            </a:r>
            <a:r>
              <a:rPr lang="en-US" altLang="en-US" sz="1200">
                <a:solidFill>
                  <a:srgbClr val="000000"/>
                </a:solidFill>
              </a:rPr>
              <a:t>of the possible logical expressions!</a:t>
            </a:r>
          </a:p>
        </p:txBody>
      </p:sp>
      <p:sp>
        <p:nvSpPr>
          <p:cNvPr id="68625" name="Rectangle 50"/>
          <p:cNvSpPr>
            <a:spLocks noChangeArrowheads="1"/>
          </p:cNvSpPr>
          <p:nvPr/>
        </p:nvSpPr>
        <p:spPr bwMode="auto">
          <a:xfrm>
            <a:off x="381000" y="4887913"/>
            <a:ext cx="1095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Arial" pitchFamily="34" charset="0"/>
                <a:cs typeface="Arial" pitchFamily="34" charset="0"/>
              </a:rPr>
              <a:t>noVars( </a:t>
            </a:r>
          </a:p>
        </p:txBody>
      </p:sp>
      <p:sp>
        <p:nvSpPr>
          <p:cNvPr id="68626" name="Rectangle 50"/>
          <p:cNvSpPr>
            <a:spLocks noChangeArrowheads="1"/>
          </p:cNvSpPr>
          <p:nvPr/>
        </p:nvSpPr>
        <p:spPr bwMode="auto">
          <a:xfrm>
            <a:off x="381000" y="5649913"/>
            <a:ext cx="1031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Arial" pitchFamily="34" charset="0"/>
                <a:cs typeface="Arial" pitchFamily="34" charset="0"/>
              </a:rPr>
              <a:t>noVars( </a:t>
            </a:r>
          </a:p>
        </p:txBody>
      </p:sp>
      <p:sp>
        <p:nvSpPr>
          <p:cNvPr id="68627" name="Rectangle 50"/>
          <p:cNvSpPr>
            <a:spLocks noChangeArrowheads="1"/>
          </p:cNvSpPr>
          <p:nvPr/>
        </p:nvSpPr>
        <p:spPr bwMode="auto">
          <a:xfrm>
            <a:off x="4800600" y="3733800"/>
            <a:ext cx="3275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Arial" pitchFamily="34" charset="0"/>
                <a:cs typeface="Arial" pitchFamily="34" charset="0"/>
              </a:rPr>
              <a:t>getVar( N, N ) :- number( N ).</a:t>
            </a:r>
          </a:p>
        </p:txBody>
      </p:sp>
      <p:sp>
        <p:nvSpPr>
          <p:cNvPr id="68628" name="Rectangle 38"/>
          <p:cNvSpPr>
            <a:spLocks noChangeArrowheads="1"/>
          </p:cNvSpPr>
          <p:nvPr/>
        </p:nvSpPr>
        <p:spPr bwMode="auto">
          <a:xfrm>
            <a:off x="8229600" y="3810000"/>
            <a:ext cx="8048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a:solidFill>
                  <a:srgbClr val="000000"/>
                </a:solidFill>
              </a:rPr>
              <a:t>Base Case</a:t>
            </a:r>
          </a:p>
        </p:txBody>
      </p:sp>
      <p:sp>
        <p:nvSpPr>
          <p:cNvPr id="68629" name="Rectangle 50"/>
          <p:cNvSpPr>
            <a:spLocks noChangeArrowheads="1"/>
          </p:cNvSpPr>
          <p:nvPr/>
        </p:nvSpPr>
        <p:spPr bwMode="auto">
          <a:xfrm>
            <a:off x="4806950" y="4572000"/>
            <a:ext cx="968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Arial" pitchFamily="34" charset="0"/>
                <a:cs typeface="Arial" pitchFamily="34" charset="0"/>
              </a:rPr>
              <a:t>getVar( </a:t>
            </a:r>
          </a:p>
        </p:txBody>
      </p:sp>
      <p:sp>
        <p:nvSpPr>
          <p:cNvPr id="68630" name="Rectangle 50"/>
          <p:cNvSpPr>
            <a:spLocks noChangeArrowheads="1"/>
          </p:cNvSpPr>
          <p:nvPr/>
        </p:nvSpPr>
        <p:spPr bwMode="auto">
          <a:xfrm>
            <a:off x="4800600" y="5486400"/>
            <a:ext cx="966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Arial" pitchFamily="34" charset="0"/>
                <a:cs typeface="Arial" pitchFamily="34" charset="0"/>
              </a:rPr>
              <a:t>getVar( </a:t>
            </a:r>
          </a:p>
        </p:txBody>
      </p:sp>
      <p:sp>
        <p:nvSpPr>
          <p:cNvPr id="68631" name="Rectangle 38"/>
          <p:cNvSpPr>
            <a:spLocks noChangeArrowheads="1"/>
          </p:cNvSpPr>
          <p:nvPr/>
        </p:nvSpPr>
        <p:spPr bwMode="auto">
          <a:xfrm>
            <a:off x="5991225" y="4002088"/>
            <a:ext cx="204628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a:solidFill>
                  <a:srgbClr val="000000"/>
                </a:solidFill>
              </a:rPr>
              <a:t>true if N is a number</a:t>
            </a:r>
          </a:p>
        </p:txBody>
      </p:sp>
      <p:sp>
        <p:nvSpPr>
          <p:cNvPr id="68632" name="Rectangle 6"/>
          <p:cNvSpPr>
            <a:spLocks noChangeArrowheads="1"/>
          </p:cNvSpPr>
          <p:nvPr/>
        </p:nvSpPr>
        <p:spPr bwMode="auto">
          <a:xfrm>
            <a:off x="3276600" y="1600200"/>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1800">
                <a:solidFill>
                  <a:srgbClr val="000000"/>
                </a:solidFill>
              </a:rPr>
              <a:t>Examples</a:t>
            </a:r>
            <a:endParaRPr lang="en-US" altLang="en-US" sz="1800" b="1">
              <a:solidFill>
                <a:srgbClr val="000000"/>
              </a:solidFill>
              <a:latin typeface="Courier New" pitchFamily="49" charset="0"/>
              <a:cs typeface="Courier New" pitchFamily="49" charset="0"/>
            </a:endParaRPr>
          </a:p>
        </p:txBody>
      </p:sp>
      <p:sp>
        <p:nvSpPr>
          <p:cNvPr id="68633" name="Rectangle 50"/>
          <p:cNvSpPr>
            <a:spLocks noChangeArrowheads="1"/>
          </p:cNvSpPr>
          <p:nvPr/>
        </p:nvSpPr>
        <p:spPr bwMode="auto">
          <a:xfrm>
            <a:off x="6904038" y="2119313"/>
            <a:ext cx="2178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a:solidFill>
                  <a:srgbClr val="0000FF"/>
                </a:solidFill>
                <a:latin typeface="Calibri" pitchFamily="34" charset="0"/>
              </a:rPr>
              <a:t>getVar( [or, 1, 2], N ).</a:t>
            </a:r>
          </a:p>
          <a:p>
            <a:pPr>
              <a:spcBef>
                <a:spcPct val="0"/>
              </a:spcBef>
            </a:pPr>
            <a:r>
              <a:rPr lang="en-US" altLang="en-US" sz="1800">
                <a:solidFill>
                  <a:srgbClr val="0000FF"/>
                </a:solidFill>
                <a:latin typeface="Calibri" pitchFamily="34" charset="0"/>
              </a:rPr>
              <a:t>N = 1</a:t>
            </a:r>
          </a:p>
        </p:txBody>
      </p:sp>
      <p:sp>
        <p:nvSpPr>
          <p:cNvPr id="68634" name="Rectangle 50"/>
          <p:cNvSpPr>
            <a:spLocks noChangeArrowheads="1"/>
          </p:cNvSpPr>
          <p:nvPr/>
        </p:nvSpPr>
        <p:spPr bwMode="auto">
          <a:xfrm>
            <a:off x="166688" y="2119313"/>
            <a:ext cx="1812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a:solidFill>
                  <a:srgbClr val="0000FF"/>
                </a:solidFill>
                <a:latin typeface="Calibri" pitchFamily="34" charset="0"/>
              </a:rPr>
              <a:t>noVars( [not, f] ).</a:t>
            </a:r>
          </a:p>
          <a:p>
            <a:pPr>
              <a:spcBef>
                <a:spcPct val="0"/>
              </a:spcBef>
            </a:pPr>
            <a:r>
              <a:rPr lang="en-US" altLang="en-US" sz="1800">
                <a:solidFill>
                  <a:srgbClr val="0000FF"/>
                </a:solidFill>
                <a:latin typeface="Calibri" pitchFamily="34" charset="0"/>
              </a:rPr>
              <a:t>true.</a:t>
            </a:r>
          </a:p>
        </p:txBody>
      </p:sp>
      <p:sp>
        <p:nvSpPr>
          <p:cNvPr id="68635" name="Rectangle 50"/>
          <p:cNvSpPr>
            <a:spLocks noChangeArrowheads="1"/>
          </p:cNvSpPr>
          <p:nvPr/>
        </p:nvSpPr>
        <p:spPr bwMode="auto">
          <a:xfrm>
            <a:off x="2322513" y="2119313"/>
            <a:ext cx="1909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a:solidFill>
                  <a:srgbClr val="0000FF"/>
                </a:solidFill>
                <a:latin typeface="Calibri" pitchFamily="34" charset="0"/>
              </a:rPr>
              <a:t>noVars( [or, t, 1] ).</a:t>
            </a:r>
          </a:p>
          <a:p>
            <a:pPr>
              <a:spcBef>
                <a:spcPct val="0"/>
              </a:spcBef>
            </a:pPr>
            <a:r>
              <a:rPr lang="en-US" altLang="en-US" sz="1800">
                <a:solidFill>
                  <a:srgbClr val="0000FF"/>
                </a:solidFill>
                <a:latin typeface="Calibri" pitchFamily="34" charset="0"/>
              </a:rPr>
              <a:t>false.</a:t>
            </a:r>
          </a:p>
        </p:txBody>
      </p:sp>
      <p:sp>
        <p:nvSpPr>
          <p:cNvPr id="68636" name="Rectangle 50"/>
          <p:cNvSpPr>
            <a:spLocks noChangeArrowheads="1"/>
          </p:cNvSpPr>
          <p:nvPr/>
        </p:nvSpPr>
        <p:spPr bwMode="auto">
          <a:xfrm>
            <a:off x="4738688" y="2119313"/>
            <a:ext cx="20462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a:solidFill>
                  <a:srgbClr val="0000FF"/>
                </a:solidFill>
                <a:latin typeface="Calibri" pitchFamily="34" charset="0"/>
              </a:rPr>
              <a:t>getVar( [not, 2], N ).</a:t>
            </a:r>
          </a:p>
          <a:p>
            <a:pPr>
              <a:spcBef>
                <a:spcPct val="0"/>
              </a:spcBef>
            </a:pPr>
            <a:r>
              <a:rPr lang="en-US" altLang="en-US" sz="1800">
                <a:solidFill>
                  <a:srgbClr val="0000FF"/>
                </a:solidFill>
                <a:latin typeface="Calibri" pitchFamily="34" charset="0"/>
              </a:rPr>
              <a:t>N = 2</a:t>
            </a:r>
          </a:p>
        </p:txBody>
      </p:sp>
      <p:sp>
        <p:nvSpPr>
          <p:cNvPr id="68637" name="Rectangle 39"/>
          <p:cNvSpPr>
            <a:spLocks noChangeArrowheads="1"/>
          </p:cNvSpPr>
          <p:nvPr/>
        </p:nvSpPr>
        <p:spPr bwMode="auto">
          <a:xfrm>
            <a:off x="5334000" y="6505575"/>
            <a:ext cx="335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solidFill>
                  <a:srgbClr val="000000"/>
                </a:solidFill>
              </a:rPr>
              <a:t>You can also use </a:t>
            </a:r>
            <a:r>
              <a:rPr lang="en-US" altLang="en-US" sz="1200" b="1">
                <a:solidFill>
                  <a:srgbClr val="000000"/>
                </a:solidFill>
                <a:latin typeface="Calibri" pitchFamily="34" charset="0"/>
              </a:rPr>
              <a:t>noVars</a:t>
            </a:r>
            <a:r>
              <a:rPr lang="en-US" altLang="en-US" sz="1200">
                <a:solidFill>
                  <a:srgbClr val="000000"/>
                </a:solidFill>
              </a:rPr>
              <a:t> to speed up </a:t>
            </a:r>
            <a:r>
              <a:rPr lang="en-US" altLang="en-US" sz="1200" b="1">
                <a:solidFill>
                  <a:srgbClr val="000000"/>
                </a:solidFill>
                <a:latin typeface="Calibri" pitchFamily="34" charset="0"/>
              </a:rPr>
              <a:t>getVar</a:t>
            </a:r>
            <a:r>
              <a:rPr lang="en-US" altLang="en-US" sz="1200">
                <a:solidFill>
                  <a:srgbClr val="000000"/>
                </a:solidFill>
              </a:rPr>
              <a:t>!</a:t>
            </a:r>
          </a:p>
        </p:txBody>
      </p:sp>
      <p:sp>
        <p:nvSpPr>
          <p:cNvPr id="68638" name="Ink 60"/>
          <p:cNvSpPr>
            <a:spLocks noRot="1" noChangeAspect="1" noEditPoints="1" noChangeArrowheads="1" noChangeShapeType="1" noTextEdit="1"/>
          </p:cNvSpPr>
          <p:nvPr/>
        </p:nvSpPr>
        <p:spPr bwMode="auto">
          <a:xfrm>
            <a:off x="7077075" y="5365750"/>
            <a:ext cx="7938" cy="6350"/>
          </a:xfrm>
          <a:custGeom>
            <a:avLst/>
            <a:gdLst>
              <a:gd name="T0" fmla="*/ 0 w 21"/>
              <a:gd name="T1" fmla="*/ 2147483647 h 14"/>
              <a:gd name="T2" fmla="*/ 2147483647 w 21"/>
              <a:gd name="T3" fmla="*/ 2147483647 h 14"/>
              <a:gd name="T4" fmla="*/ 0 60000 65536"/>
              <a:gd name="T5" fmla="*/ 0 60000 65536"/>
              <a:gd name="T6" fmla="*/ 0 w 21"/>
              <a:gd name="T7" fmla="*/ 0 h 14"/>
              <a:gd name="T8" fmla="*/ 21 w 21"/>
              <a:gd name="T9" fmla="*/ 14 h 14"/>
            </a:gdLst>
            <a:ahLst/>
            <a:cxnLst>
              <a:cxn ang="T4">
                <a:pos x="T0" y="T1"/>
              </a:cxn>
              <a:cxn ang="T5">
                <a:pos x="T2" y="T3"/>
              </a:cxn>
            </a:cxnLst>
            <a:rect l="T6" t="T7" r="T8" b="T9"/>
            <a:pathLst>
              <a:path w="21" h="14" extrusionOk="0">
                <a:moveTo>
                  <a:pt x="0" y="0"/>
                </a:moveTo>
                <a:cubicBezTo>
                  <a:pt x="9" y="10"/>
                  <a:pt x="11" y="14"/>
                  <a:pt x="20" y="13"/>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mc:AlternateContent xmlns:mc="http://schemas.openxmlformats.org/markup-compatibility/2006">
        <mc:Choice xmlns:p14="http://schemas.microsoft.com/office/powerpoint/2010/main" Requires="p14">
          <p:contentPart p14:bwMode="auto" r:id="rId16">
            <p14:nvContentPartPr>
              <p14:cNvPr id="10242" name="Ink 43"/>
              <p14:cNvContentPartPr>
                <a14:cpLocks xmlns:a14="http://schemas.microsoft.com/office/drawing/2010/main" noRot="1" noChangeAspect="1" noEditPoints="1" noChangeArrowheads="1" noChangeShapeType="1"/>
              </p14:cNvContentPartPr>
              <p14:nvPr/>
            </p14:nvContentPartPr>
            <p14:xfrm>
              <a:off x="2606675" y="3419475"/>
              <a:ext cx="1365250" cy="546100"/>
            </p14:xfrm>
          </p:contentPart>
        </mc:Choice>
        <mc:Fallback>
          <p:pic>
            <p:nvPicPr>
              <p:cNvPr id="10242" name="Ink 43"/>
              <p:cNvPicPr>
                <a:picLocks noRot="1" noChangeAspect="1" noEditPoints="1" noChangeArrowheads="1" noChangeShapeType="1"/>
              </p:cNvPicPr>
              <p:nvPr/>
            </p:nvPicPr>
            <p:blipFill>
              <a:blip r:embed="rId17"/>
              <a:stretch>
                <a:fillRect/>
              </a:stretch>
            </p:blipFill>
            <p:spPr>
              <a:xfrm>
                <a:off x="2592274" y="3404356"/>
                <a:ext cx="1394773" cy="568059"/>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0243" name="Ink 44"/>
              <p14:cNvContentPartPr>
                <a14:cpLocks xmlns:a14="http://schemas.microsoft.com/office/drawing/2010/main" noRot="1" noChangeAspect="1" noEditPoints="1" noChangeArrowheads="1" noChangeShapeType="1"/>
              </p14:cNvContentPartPr>
              <p14:nvPr/>
            </p14:nvContentPartPr>
            <p14:xfrm>
              <a:off x="1600200" y="3676650"/>
              <a:ext cx="2597150" cy="1179513"/>
            </p14:xfrm>
          </p:contentPart>
        </mc:Choice>
        <mc:Fallback>
          <p:pic>
            <p:nvPicPr>
              <p:cNvPr id="10243" name="Ink 44"/>
              <p:cNvPicPr>
                <a:picLocks noRot="1" noChangeAspect="1" noEditPoints="1" noChangeArrowheads="1" noChangeShapeType="1"/>
              </p:cNvPicPr>
              <p:nvPr/>
            </p:nvPicPr>
            <p:blipFill>
              <a:blip r:embed="rId19"/>
              <a:stretch>
                <a:fillRect/>
              </a:stretch>
            </p:blipFill>
            <p:spPr>
              <a:xfrm>
                <a:off x="1585799" y="3664408"/>
                <a:ext cx="2626311" cy="1206156"/>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0244" name="Ink 45"/>
              <p14:cNvContentPartPr>
                <a14:cpLocks xmlns:a14="http://schemas.microsoft.com/office/drawing/2010/main" noRot="1" noChangeAspect="1" noEditPoints="1" noChangeArrowheads="1" noChangeShapeType="1"/>
              </p14:cNvContentPartPr>
              <p14:nvPr/>
            </p14:nvContentPartPr>
            <p14:xfrm>
              <a:off x="2855913" y="4194175"/>
              <a:ext cx="1181100" cy="409575"/>
            </p14:xfrm>
          </p:contentPart>
        </mc:Choice>
        <mc:Fallback>
          <p:pic>
            <p:nvPicPr>
              <p:cNvPr id="10244" name="Ink 45"/>
              <p:cNvPicPr>
                <a:picLocks noRot="1" noChangeAspect="1" noEditPoints="1" noChangeArrowheads="1" noChangeShapeType="1"/>
              </p:cNvPicPr>
              <p:nvPr/>
            </p:nvPicPr>
            <p:blipFill>
              <a:blip r:embed="rId21"/>
              <a:stretch>
                <a:fillRect/>
              </a:stretch>
            </p:blipFill>
            <p:spPr>
              <a:xfrm>
                <a:off x="2841149" y="4178339"/>
                <a:ext cx="1201265" cy="440167"/>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0245" name="Ink 46"/>
              <p14:cNvContentPartPr>
                <a14:cpLocks xmlns:a14="http://schemas.microsoft.com/office/drawing/2010/main" noRot="1" noChangeAspect="1" noEditPoints="1" noChangeArrowheads="1" noChangeShapeType="1"/>
              </p14:cNvContentPartPr>
              <p14:nvPr/>
            </p14:nvContentPartPr>
            <p14:xfrm>
              <a:off x="4146550" y="4184650"/>
              <a:ext cx="17463" cy="196850"/>
            </p14:xfrm>
          </p:contentPart>
        </mc:Choice>
        <mc:Fallback>
          <p:pic>
            <p:nvPicPr>
              <p:cNvPr id="10245" name="Ink 46"/>
              <p:cNvPicPr>
                <a:picLocks noRot="1" noChangeAspect="1" noEditPoints="1" noChangeArrowheads="1" noChangeShapeType="1"/>
              </p:cNvPicPr>
              <p:nvPr/>
            </p:nvPicPr>
            <p:blipFill>
              <a:blip r:embed="rId23"/>
              <a:stretch>
                <a:fillRect/>
              </a:stretch>
            </p:blipFill>
            <p:spPr>
              <a:xfrm>
                <a:off x="4133089" y="4176373"/>
                <a:ext cx="38564" cy="220242"/>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0246" name="Ink 47"/>
              <p14:cNvContentPartPr>
                <a14:cpLocks xmlns:a14="http://schemas.microsoft.com/office/drawing/2010/main" noRot="1" noChangeAspect="1" noEditPoints="1" noChangeArrowheads="1" noChangeShapeType="1"/>
              </p14:cNvContentPartPr>
              <p14:nvPr/>
            </p14:nvContentPartPr>
            <p14:xfrm>
              <a:off x="1416050" y="4878388"/>
              <a:ext cx="1341438" cy="393700"/>
            </p14:xfrm>
          </p:contentPart>
        </mc:Choice>
        <mc:Fallback>
          <p:pic>
            <p:nvPicPr>
              <p:cNvPr id="10246" name="Ink 47"/>
              <p:cNvPicPr>
                <a:picLocks noRot="1" noChangeAspect="1" noEditPoints="1" noChangeArrowheads="1" noChangeShapeType="1"/>
              </p:cNvPicPr>
              <p:nvPr/>
            </p:nvPicPr>
            <p:blipFill>
              <a:blip r:embed="rId25"/>
              <a:stretch>
                <a:fillRect/>
              </a:stretch>
            </p:blipFill>
            <p:spPr>
              <a:xfrm>
                <a:off x="1401289" y="4864713"/>
                <a:ext cx="1369160" cy="419251"/>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0247" name="Ink 48"/>
              <p14:cNvContentPartPr>
                <a14:cpLocks xmlns:a14="http://schemas.microsoft.com/office/drawing/2010/main" noRot="1" noChangeAspect="1" noEditPoints="1" noChangeArrowheads="1" noChangeShapeType="1"/>
              </p14:cNvContentPartPr>
              <p14:nvPr/>
            </p14:nvContentPartPr>
            <p14:xfrm>
              <a:off x="2903538" y="4773613"/>
              <a:ext cx="1427162" cy="476250"/>
            </p14:xfrm>
          </p:contentPart>
        </mc:Choice>
        <mc:Fallback>
          <p:pic>
            <p:nvPicPr>
              <p:cNvPr id="10247" name="Ink 48"/>
              <p:cNvPicPr>
                <a:picLocks noRot="1" noChangeAspect="1" noEditPoints="1" noChangeArrowheads="1" noChangeShapeType="1"/>
              </p:cNvPicPr>
              <p:nvPr/>
            </p:nvPicPr>
            <p:blipFill>
              <a:blip r:embed="rId27"/>
              <a:stretch>
                <a:fillRect/>
              </a:stretch>
            </p:blipFill>
            <p:spPr>
              <a:xfrm>
                <a:off x="2892017" y="4758134"/>
                <a:ext cx="1454164" cy="506128"/>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10248" name="Ink 49"/>
              <p14:cNvContentPartPr>
                <a14:cpLocks xmlns:a14="http://schemas.microsoft.com/office/drawing/2010/main" noRot="1" noChangeAspect="1" noEditPoints="1" noChangeArrowheads="1" noChangeShapeType="1"/>
              </p14:cNvContentPartPr>
              <p14:nvPr/>
            </p14:nvContentPartPr>
            <p14:xfrm>
              <a:off x="1371600" y="5664200"/>
              <a:ext cx="554038" cy="476250"/>
            </p14:xfrm>
          </p:contentPart>
        </mc:Choice>
        <mc:Fallback>
          <p:pic>
            <p:nvPicPr>
              <p:cNvPr id="10248" name="Ink 49"/>
              <p:cNvPicPr>
                <a:picLocks noRot="1" noChangeAspect="1" noEditPoints="1" noChangeArrowheads="1" noChangeShapeType="1"/>
              </p:cNvPicPr>
              <p:nvPr/>
            </p:nvPicPr>
            <p:blipFill>
              <a:blip r:embed="rId29"/>
              <a:stretch>
                <a:fillRect/>
              </a:stretch>
            </p:blipFill>
            <p:spPr>
              <a:xfrm>
                <a:off x="1357560" y="5650161"/>
                <a:ext cx="572758" cy="494609"/>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10249" name="Ink 50"/>
              <p14:cNvContentPartPr>
                <a14:cpLocks xmlns:a14="http://schemas.microsoft.com/office/drawing/2010/main" noRot="1" noChangeAspect="1" noEditPoints="1" noChangeArrowheads="1" noChangeShapeType="1"/>
              </p14:cNvContentPartPr>
              <p14:nvPr/>
            </p14:nvContentPartPr>
            <p14:xfrm>
              <a:off x="2035175" y="5556250"/>
              <a:ext cx="2079625" cy="588963"/>
            </p14:xfrm>
          </p:contentPart>
        </mc:Choice>
        <mc:Fallback>
          <p:pic>
            <p:nvPicPr>
              <p:cNvPr id="10249" name="Ink 50"/>
              <p:cNvPicPr>
                <a:picLocks noRot="1" noChangeAspect="1" noEditPoints="1" noChangeArrowheads="1" noChangeShapeType="1"/>
              </p:cNvPicPr>
              <p:nvPr/>
            </p:nvPicPr>
            <p:blipFill>
              <a:blip r:embed="rId31"/>
              <a:stretch>
                <a:fillRect/>
              </a:stretch>
            </p:blipFill>
            <p:spPr>
              <a:xfrm>
                <a:off x="2030135" y="5544730"/>
                <a:ext cx="2098344" cy="603723"/>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10250" name="Ink 51"/>
              <p14:cNvContentPartPr>
                <a14:cpLocks xmlns:a14="http://schemas.microsoft.com/office/drawing/2010/main" noRot="1" noChangeAspect="1" noEditPoints="1" noChangeArrowheads="1" noChangeShapeType="1"/>
              </p14:cNvContentPartPr>
              <p14:nvPr/>
            </p14:nvContentPartPr>
            <p14:xfrm>
              <a:off x="3141663" y="6094413"/>
              <a:ext cx="1211262" cy="252412"/>
            </p14:xfrm>
          </p:contentPart>
        </mc:Choice>
        <mc:Fallback>
          <p:pic>
            <p:nvPicPr>
              <p:cNvPr id="10250" name="Ink 51"/>
              <p:cNvPicPr>
                <a:picLocks noRot="1" noChangeAspect="1" noEditPoints="1" noChangeArrowheads="1" noChangeShapeType="1"/>
              </p:cNvPicPr>
              <p:nvPr/>
            </p:nvPicPr>
            <p:blipFill>
              <a:blip r:embed="rId33"/>
              <a:stretch>
                <a:fillRect/>
              </a:stretch>
            </p:blipFill>
            <p:spPr>
              <a:xfrm>
                <a:off x="3136624" y="6084691"/>
                <a:ext cx="1229620" cy="275097"/>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10251" name="Ink 52"/>
              <p14:cNvContentPartPr>
                <a14:cpLocks xmlns:a14="http://schemas.microsoft.com/office/drawing/2010/main" noRot="1" noChangeAspect="1" noEditPoints="1" noChangeArrowheads="1" noChangeShapeType="1"/>
              </p14:cNvContentPartPr>
              <p14:nvPr/>
            </p14:nvContentPartPr>
            <p14:xfrm>
              <a:off x="6700838" y="4705350"/>
              <a:ext cx="2281237" cy="55563"/>
            </p14:xfrm>
          </p:contentPart>
        </mc:Choice>
        <mc:Fallback>
          <p:pic>
            <p:nvPicPr>
              <p:cNvPr id="10251" name="Ink 52"/>
              <p:cNvPicPr>
                <a:picLocks noRot="1" noChangeAspect="1" noEditPoints="1" noChangeArrowheads="1" noChangeShapeType="1"/>
              </p:cNvPicPr>
              <p:nvPr/>
            </p:nvPicPr>
            <p:blipFill>
              <a:blip r:embed="rId35"/>
              <a:stretch>
                <a:fillRect/>
              </a:stretch>
            </p:blipFill>
            <p:spPr>
              <a:xfrm>
                <a:off x="6688238" y="4690653"/>
                <a:ext cx="2308596" cy="84958"/>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10252" name="Ink 53"/>
              <p14:cNvContentPartPr>
                <a14:cpLocks xmlns:a14="http://schemas.microsoft.com/office/drawing/2010/main" noRot="1" noChangeAspect="1" noEditPoints="1" noChangeArrowheads="1" noChangeShapeType="1"/>
              </p14:cNvContentPartPr>
              <p14:nvPr/>
            </p14:nvContentPartPr>
            <p14:xfrm>
              <a:off x="5705475" y="4527550"/>
              <a:ext cx="957263" cy="485775"/>
            </p14:xfrm>
          </p:contentPart>
        </mc:Choice>
        <mc:Fallback>
          <p:pic>
            <p:nvPicPr>
              <p:cNvPr id="10252" name="Ink 53"/>
              <p:cNvPicPr>
                <a:picLocks noRot="1" noChangeAspect="1" noEditPoints="1" noChangeArrowheads="1" noChangeShapeType="1"/>
              </p:cNvPicPr>
              <p:nvPr/>
            </p:nvPicPr>
            <p:blipFill>
              <a:blip r:embed="rId37"/>
              <a:stretch>
                <a:fillRect/>
              </a:stretch>
            </p:blipFill>
            <p:spPr>
              <a:xfrm>
                <a:off x="5691800" y="4514586"/>
                <a:ext cx="984613" cy="505581"/>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10253" name="Ink 54"/>
              <p14:cNvContentPartPr>
                <a14:cpLocks xmlns:a14="http://schemas.microsoft.com/office/drawing/2010/main" noRot="1" noChangeAspect="1" noEditPoints="1" noChangeArrowheads="1" noChangeShapeType="1"/>
              </p14:cNvContentPartPr>
              <p14:nvPr/>
            </p14:nvContentPartPr>
            <p14:xfrm>
              <a:off x="6807200" y="4749800"/>
              <a:ext cx="174625" cy="11113"/>
            </p14:xfrm>
          </p:contentPart>
        </mc:Choice>
        <mc:Fallback>
          <p:pic>
            <p:nvPicPr>
              <p:cNvPr id="10253" name="Ink 54"/>
              <p:cNvPicPr>
                <a:picLocks noRot="1" noChangeAspect="1" noEditPoints="1" noChangeArrowheads="1" noChangeShapeType="1"/>
              </p:cNvPicPr>
              <p:nvPr/>
            </p:nvPicPr>
            <p:blipFill>
              <a:blip r:embed="rId39"/>
              <a:stretch>
                <a:fillRect/>
              </a:stretch>
            </p:blipFill>
            <p:spPr>
              <a:xfrm>
                <a:off x="6798577" y="4740169"/>
                <a:ext cx="188279" cy="35191"/>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10254" name="Ink 55"/>
              <p14:cNvContentPartPr>
                <a14:cpLocks xmlns:a14="http://schemas.microsoft.com/office/drawing/2010/main" noRot="1" noChangeAspect="1" noEditPoints="1" noChangeArrowheads="1" noChangeShapeType="1"/>
              </p14:cNvContentPartPr>
              <p14:nvPr/>
            </p14:nvContentPartPr>
            <p14:xfrm>
              <a:off x="7142163" y="4421188"/>
              <a:ext cx="1751012" cy="571500"/>
            </p14:xfrm>
          </p:contentPart>
        </mc:Choice>
        <mc:Fallback>
          <p:pic>
            <p:nvPicPr>
              <p:cNvPr id="10254" name="Ink 55"/>
              <p:cNvPicPr>
                <a:picLocks noRot="1" noChangeAspect="1" noEditPoints="1" noChangeArrowheads="1" noChangeShapeType="1"/>
              </p:cNvPicPr>
              <p:nvPr/>
            </p:nvPicPr>
            <p:blipFill>
              <a:blip r:embed="rId41"/>
              <a:stretch>
                <a:fillRect/>
              </a:stretch>
            </p:blipFill>
            <p:spPr>
              <a:xfrm>
                <a:off x="7129203" y="4407872"/>
                <a:ext cx="1778012" cy="598491"/>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10255" name="Ink 56"/>
              <p14:cNvContentPartPr>
                <a14:cpLocks xmlns:a14="http://schemas.microsoft.com/office/drawing/2010/main" noRot="1" noChangeAspect="1" noEditPoints="1" noChangeArrowheads="1" noChangeShapeType="1"/>
              </p14:cNvContentPartPr>
              <p14:nvPr/>
            </p14:nvContentPartPr>
            <p14:xfrm>
              <a:off x="5738813" y="5529263"/>
              <a:ext cx="895350" cy="376237"/>
            </p14:xfrm>
          </p:contentPart>
        </mc:Choice>
        <mc:Fallback>
          <p:pic>
            <p:nvPicPr>
              <p:cNvPr id="10255" name="Ink 56"/>
              <p:cNvPicPr>
                <a:picLocks noRot="1" noChangeAspect="1" noEditPoints="1" noChangeArrowheads="1" noChangeShapeType="1"/>
              </p:cNvPicPr>
              <p:nvPr/>
            </p:nvPicPr>
            <p:blipFill>
              <a:blip r:embed="rId43"/>
              <a:stretch>
                <a:fillRect/>
              </a:stretch>
            </p:blipFill>
            <p:spPr>
              <a:xfrm>
                <a:off x="5725853" y="5515942"/>
                <a:ext cx="921631" cy="393879"/>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10256" name="Ink 57"/>
              <p14:cNvContentPartPr>
                <a14:cpLocks xmlns:a14="http://schemas.microsoft.com/office/drawing/2010/main" noRot="1" noChangeAspect="1" noEditPoints="1" noChangeArrowheads="1" noChangeShapeType="1"/>
              </p14:cNvContentPartPr>
              <p14:nvPr/>
            </p14:nvContentPartPr>
            <p14:xfrm>
              <a:off x="6869113" y="5602288"/>
              <a:ext cx="231775" cy="107950"/>
            </p14:xfrm>
          </p:contentPart>
        </mc:Choice>
        <mc:Fallback>
          <p:pic>
            <p:nvPicPr>
              <p:cNvPr id="10256" name="Ink 57"/>
              <p:cNvPicPr>
                <a:picLocks noRot="1" noChangeAspect="1" noEditPoints="1" noChangeArrowheads="1" noChangeShapeType="1"/>
              </p:cNvPicPr>
              <p:nvPr/>
            </p:nvPicPr>
            <p:blipFill>
              <a:blip r:embed="rId45"/>
              <a:stretch>
                <a:fillRect/>
              </a:stretch>
            </p:blipFill>
            <p:spPr>
              <a:xfrm>
                <a:off x="6858316" y="5590773"/>
                <a:ext cx="246531" cy="131699"/>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10257" name="Ink 58"/>
              <p14:cNvContentPartPr>
                <a14:cpLocks xmlns:a14="http://schemas.microsoft.com/office/drawing/2010/main" noRot="1" noChangeAspect="1" noEditPoints="1" noChangeArrowheads="1" noChangeShapeType="1"/>
              </p14:cNvContentPartPr>
              <p14:nvPr/>
            </p14:nvContentPartPr>
            <p14:xfrm>
              <a:off x="7227888" y="5284788"/>
              <a:ext cx="936625" cy="498475"/>
            </p14:xfrm>
          </p:contentPart>
        </mc:Choice>
        <mc:Fallback>
          <p:pic>
            <p:nvPicPr>
              <p:cNvPr id="10257" name="Ink 58"/>
              <p:cNvPicPr>
                <a:picLocks noRot="1" noChangeAspect="1" noEditPoints="1" noChangeArrowheads="1" noChangeShapeType="1"/>
              </p:cNvPicPr>
              <p:nvPr/>
            </p:nvPicPr>
            <p:blipFill>
              <a:blip r:embed="rId47"/>
              <a:stretch>
                <a:fillRect/>
              </a:stretch>
            </p:blipFill>
            <p:spPr>
              <a:xfrm>
                <a:off x="7216369" y="5271831"/>
                <a:ext cx="961462" cy="524029"/>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10258" name="Ink 59"/>
              <p14:cNvContentPartPr>
                <a14:cpLocks xmlns:a14="http://schemas.microsoft.com/office/drawing/2010/main" noRot="1" noChangeAspect="1" noEditPoints="1" noChangeArrowheads="1" noChangeShapeType="1"/>
              </p14:cNvContentPartPr>
              <p14:nvPr/>
            </p14:nvContentPartPr>
            <p14:xfrm>
              <a:off x="8256588" y="5218113"/>
              <a:ext cx="422275" cy="298450"/>
            </p14:xfrm>
          </p:contentPart>
        </mc:Choice>
        <mc:Fallback>
          <p:pic>
            <p:nvPicPr>
              <p:cNvPr id="10258" name="Ink 59"/>
              <p:cNvPicPr>
                <a:picLocks noRot="1" noChangeAspect="1" noEditPoints="1" noChangeArrowheads="1" noChangeShapeType="1"/>
              </p:cNvPicPr>
              <p:nvPr/>
            </p:nvPicPr>
            <p:blipFill>
              <a:blip r:embed="rId49"/>
              <a:stretch>
                <a:fillRect/>
              </a:stretch>
            </p:blipFill>
            <p:spPr>
              <a:xfrm>
                <a:off x="8241828" y="5205153"/>
                <a:ext cx="452155" cy="324011"/>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10259" name="Ink 60"/>
              <p14:cNvContentPartPr>
                <a14:cpLocks xmlns:a14="http://schemas.microsoft.com/office/drawing/2010/main" noRot="1" noChangeAspect="1" noEditPoints="1" noChangeArrowheads="1" noChangeShapeType="1"/>
              </p14:cNvContentPartPr>
              <p14:nvPr/>
            </p14:nvContentPartPr>
            <p14:xfrm>
              <a:off x="9097963" y="6251575"/>
              <a:ext cx="1587" cy="1588"/>
            </p14:xfrm>
          </p:contentPart>
        </mc:Choice>
        <mc:Fallback>
          <p:pic>
            <p:nvPicPr>
              <p:cNvPr id="10259" name="Ink 60"/>
              <p:cNvPicPr>
                <a:picLocks noRot="1" noChangeAspect="1" noEditPoints="1" noChangeArrowheads="1" noChangeShapeType="1"/>
              </p:cNvPicPr>
              <p:nvPr/>
            </p:nvPicPr>
            <p:blipFill>
              <a:blip r:embed="rId51"/>
              <a:stretch>
                <a:fillRect/>
              </a:stretch>
            </p:blipFill>
            <p:spPr>
              <a:xfrm>
                <a:off x="9047179" y="6200759"/>
                <a:ext cx="103155" cy="10322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10260" name="Ink 61"/>
              <p14:cNvContentPartPr>
                <a14:cpLocks xmlns:a14="http://schemas.microsoft.com/office/drawing/2010/main" noRot="1" noChangeAspect="1" noEditPoints="1" noChangeArrowheads="1" noChangeShapeType="1"/>
              </p14:cNvContentPartPr>
              <p14:nvPr/>
            </p14:nvContentPartPr>
            <p14:xfrm>
              <a:off x="6681788" y="5513388"/>
              <a:ext cx="176212" cy="396875"/>
            </p14:xfrm>
          </p:contentPart>
        </mc:Choice>
        <mc:Fallback>
          <p:pic>
            <p:nvPicPr>
              <p:cNvPr id="10260" name="Ink 61"/>
              <p:cNvPicPr>
                <a:picLocks noRot="1" noChangeAspect="1" noEditPoints="1" noChangeArrowheads="1" noChangeShapeType="1"/>
              </p:cNvPicPr>
              <p:nvPr/>
            </p:nvPicPr>
            <p:blipFill>
              <a:blip r:embed="rId53"/>
              <a:stretch>
                <a:fillRect/>
              </a:stretch>
            </p:blipFill>
            <p:spPr>
              <a:xfrm>
                <a:off x="6670640" y="5501503"/>
                <a:ext cx="200306" cy="421725"/>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10261" name="Ink 62"/>
              <p14:cNvContentPartPr>
                <a14:cpLocks xmlns:a14="http://schemas.microsoft.com/office/drawing/2010/main" noRot="1" noChangeAspect="1" noEditPoints="1" noChangeArrowheads="1" noChangeShapeType="1"/>
              </p14:cNvContentPartPr>
              <p14:nvPr/>
            </p14:nvContentPartPr>
            <p14:xfrm>
              <a:off x="7997825" y="5773738"/>
              <a:ext cx="1081088" cy="601662"/>
            </p14:xfrm>
          </p:contentPart>
        </mc:Choice>
        <mc:Fallback>
          <p:pic>
            <p:nvPicPr>
              <p:cNvPr id="10261" name="Ink 62"/>
              <p:cNvPicPr>
                <a:picLocks noRot="1" noChangeAspect="1" noEditPoints="1" noChangeArrowheads="1" noChangeShapeType="1"/>
              </p:cNvPicPr>
              <p:nvPr/>
            </p:nvPicPr>
            <p:blipFill>
              <a:blip r:embed="rId55"/>
              <a:stretch>
                <a:fillRect/>
              </a:stretch>
            </p:blipFill>
            <p:spPr>
              <a:xfrm>
                <a:off x="7985225" y="5760416"/>
                <a:ext cx="1098008" cy="628307"/>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10262" name="Ink 63"/>
              <p14:cNvContentPartPr>
                <a14:cpLocks xmlns:a14="http://schemas.microsoft.com/office/drawing/2010/main" noRot="1" noChangeAspect="1" noEditPoints="1" noChangeArrowheads="1" noChangeShapeType="1"/>
              </p14:cNvContentPartPr>
              <p14:nvPr/>
            </p14:nvContentPartPr>
            <p14:xfrm>
              <a:off x="6780213" y="5954713"/>
              <a:ext cx="1065212" cy="439737"/>
            </p14:xfrm>
          </p:contentPart>
        </mc:Choice>
        <mc:Fallback>
          <p:pic>
            <p:nvPicPr>
              <p:cNvPr id="10262" name="Ink 63"/>
              <p:cNvPicPr>
                <a:picLocks noRot="1" noChangeAspect="1" noEditPoints="1" noChangeArrowheads="1" noChangeShapeType="1"/>
              </p:cNvPicPr>
              <p:nvPr/>
            </p:nvPicPr>
            <p:blipFill>
              <a:blip r:embed="rId57"/>
              <a:stretch>
                <a:fillRect/>
              </a:stretch>
            </p:blipFill>
            <p:spPr>
              <a:xfrm>
                <a:off x="6766893" y="5946790"/>
                <a:ext cx="1092931" cy="454143"/>
              </a:xfrm>
              <a:prstGeom prst="rect">
                <a:avLst/>
              </a:prstGeom>
            </p:spPr>
          </p:pic>
        </mc:Fallback>
      </mc:AlternateContent>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ounded Rectangle 83"/>
          <p:cNvSpPr>
            <a:spLocks noChangeArrowheads="1"/>
          </p:cNvSpPr>
          <p:nvPr/>
        </p:nvSpPr>
        <p:spPr bwMode="auto">
          <a:xfrm>
            <a:off x="304800" y="5791200"/>
            <a:ext cx="6553200" cy="838200"/>
          </a:xfrm>
          <a:prstGeom prst="roundRect">
            <a:avLst>
              <a:gd name="adj" fmla="val 16667"/>
            </a:avLst>
          </a:prstGeom>
          <a:solidFill>
            <a:srgbClr val="CCECFF"/>
          </a:solidFill>
          <a:ln w="9525">
            <a:solidFill>
              <a:srgbClr val="0000FF"/>
            </a:solidFill>
            <a:round/>
            <a:headEnd/>
            <a:tailEnd/>
          </a:ln>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6387" name="Rectangle 5"/>
          <p:cNvSpPr>
            <a:spLocks noChangeArrowheads="1"/>
          </p:cNvSpPr>
          <p:nvPr/>
        </p:nvSpPr>
        <p:spPr bwMode="auto">
          <a:xfrm>
            <a:off x="577850" y="304800"/>
            <a:ext cx="3525838" cy="76200"/>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6388" name="Rectangle 6"/>
          <p:cNvSpPr>
            <a:spLocks noChangeArrowheads="1"/>
          </p:cNvSpPr>
          <p:nvPr/>
        </p:nvSpPr>
        <p:spPr bwMode="auto">
          <a:xfrm>
            <a:off x="569913" y="1117600"/>
            <a:ext cx="3525837" cy="76200"/>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6389" name="Rectangle 7"/>
          <p:cNvSpPr>
            <a:spLocks noChangeArrowheads="1"/>
          </p:cNvSpPr>
          <p:nvPr/>
        </p:nvSpPr>
        <p:spPr bwMode="auto">
          <a:xfrm>
            <a:off x="533400" y="360363"/>
            <a:ext cx="3625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0"/>
              </a:spcBef>
            </a:pPr>
            <a:r>
              <a:rPr lang="en-US" altLang="en-US" sz="4000">
                <a:solidFill>
                  <a:srgbClr val="000000"/>
                </a:solidFill>
              </a:rPr>
              <a:t>CS 60 this week</a:t>
            </a:r>
            <a:endParaRPr lang="en-US" altLang="en-US" sz="4400">
              <a:solidFill>
                <a:srgbClr val="000000"/>
              </a:solidFill>
            </a:endParaRPr>
          </a:p>
        </p:txBody>
      </p:sp>
      <p:sp>
        <p:nvSpPr>
          <p:cNvPr id="16390" name="Text Box 83"/>
          <p:cNvSpPr txBox="1">
            <a:spLocks noChangeArrowheads="1"/>
          </p:cNvSpPr>
          <p:nvPr/>
        </p:nvSpPr>
        <p:spPr bwMode="auto">
          <a:xfrm>
            <a:off x="457200" y="6019800"/>
            <a:ext cx="63246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000" b="1">
                <a:solidFill>
                  <a:srgbClr val="0000FF"/>
                </a:solidFill>
              </a:rPr>
              <a:t>Extra!</a:t>
            </a:r>
            <a:r>
              <a:rPr lang="en-US" altLang="en-US" sz="2000">
                <a:solidFill>
                  <a:srgbClr val="000000"/>
                </a:solidFill>
              </a:rPr>
              <a:t>  How  </a:t>
            </a:r>
            <a:r>
              <a:rPr lang="en-US" altLang="en-US" sz="2000" b="1">
                <a:solidFill>
                  <a:srgbClr val="000000"/>
                </a:solidFill>
                <a:latin typeface="Courier New" pitchFamily="49" charset="0"/>
              </a:rPr>
              <a:t>fail.</a:t>
            </a:r>
            <a:r>
              <a:rPr lang="en-US" altLang="en-US" sz="2000">
                <a:solidFill>
                  <a:srgbClr val="000000"/>
                </a:solidFill>
              </a:rPr>
              <a:t> will help you </a:t>
            </a:r>
            <a:r>
              <a:rPr lang="en-US" altLang="en-US" sz="2000" i="1">
                <a:solidFill>
                  <a:srgbClr val="000000"/>
                </a:solidFill>
              </a:rPr>
              <a:t>succeed</a:t>
            </a:r>
            <a:r>
              <a:rPr lang="en-US" altLang="en-US" sz="2000">
                <a:solidFill>
                  <a:srgbClr val="000000"/>
                </a:solidFill>
              </a:rPr>
              <a:t> with prolog! </a:t>
            </a:r>
          </a:p>
        </p:txBody>
      </p:sp>
      <p:sp>
        <p:nvSpPr>
          <p:cNvPr id="16391" name="Text Box 92"/>
          <p:cNvSpPr txBox="1">
            <a:spLocks noChangeArrowheads="1"/>
          </p:cNvSpPr>
          <p:nvPr/>
        </p:nvSpPr>
        <p:spPr bwMode="auto">
          <a:xfrm>
            <a:off x="6973888" y="6002338"/>
            <a:ext cx="1254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90000"/>
              </a:lnSpc>
            </a:pPr>
            <a:r>
              <a:rPr lang="en-US" altLang="en-US" sz="1000" b="1">
                <a:solidFill>
                  <a:srgbClr val="009900"/>
                </a:solidFill>
              </a:rPr>
              <a:t>Why is this not surprising?</a:t>
            </a:r>
          </a:p>
        </p:txBody>
      </p:sp>
      <p:sp>
        <p:nvSpPr>
          <p:cNvPr id="16392" name="Freeform 108"/>
          <p:cNvSpPr>
            <a:spLocks/>
          </p:cNvSpPr>
          <p:nvPr/>
        </p:nvSpPr>
        <p:spPr bwMode="auto">
          <a:xfrm>
            <a:off x="1765300" y="2949575"/>
            <a:ext cx="5500688" cy="425450"/>
          </a:xfrm>
          <a:custGeom>
            <a:avLst/>
            <a:gdLst>
              <a:gd name="T0" fmla="*/ 0 w 3850"/>
              <a:gd name="T1" fmla="*/ 2147483647 h 103"/>
              <a:gd name="T2" fmla="*/ 2147483647 w 3850"/>
              <a:gd name="T3" fmla="*/ 2147483647 h 103"/>
              <a:gd name="T4" fmla="*/ 2147483647 w 3850"/>
              <a:gd name="T5" fmla="*/ 2147483647 h 103"/>
              <a:gd name="T6" fmla="*/ 2147483647 w 3850"/>
              <a:gd name="T7" fmla="*/ 2147483647 h 103"/>
              <a:gd name="T8" fmla="*/ 2147483647 w 3850"/>
              <a:gd name="T9" fmla="*/ 2147483647 h 103"/>
              <a:gd name="T10" fmla="*/ 2147483647 w 3850"/>
              <a:gd name="T11" fmla="*/ 2147483647 h 103"/>
              <a:gd name="T12" fmla="*/ 2147483647 w 3850"/>
              <a:gd name="T13" fmla="*/ 2147483647 h 103"/>
              <a:gd name="T14" fmla="*/ 0 60000 65536"/>
              <a:gd name="T15" fmla="*/ 0 60000 65536"/>
              <a:gd name="T16" fmla="*/ 0 60000 65536"/>
              <a:gd name="T17" fmla="*/ 0 60000 65536"/>
              <a:gd name="T18" fmla="*/ 0 60000 65536"/>
              <a:gd name="T19" fmla="*/ 0 60000 65536"/>
              <a:gd name="T20" fmla="*/ 0 60000 65536"/>
              <a:gd name="T21" fmla="*/ 0 w 3850"/>
              <a:gd name="T22" fmla="*/ 0 h 103"/>
              <a:gd name="T23" fmla="*/ 3850 w 3850"/>
              <a:gd name="T24" fmla="*/ 103 h 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50" h="103">
                <a:moveTo>
                  <a:pt x="0" y="103"/>
                </a:moveTo>
                <a:cubicBezTo>
                  <a:pt x="366" y="101"/>
                  <a:pt x="733" y="101"/>
                  <a:pt x="1100" y="98"/>
                </a:cubicBezTo>
                <a:cubicBezTo>
                  <a:pt x="1273" y="96"/>
                  <a:pt x="1445" y="57"/>
                  <a:pt x="1620" y="53"/>
                </a:cubicBezTo>
                <a:cubicBezTo>
                  <a:pt x="2040" y="0"/>
                  <a:pt x="2890" y="58"/>
                  <a:pt x="2890" y="58"/>
                </a:cubicBezTo>
                <a:cubicBezTo>
                  <a:pt x="2968" y="67"/>
                  <a:pt x="3046" y="73"/>
                  <a:pt x="3125" y="78"/>
                </a:cubicBezTo>
                <a:cubicBezTo>
                  <a:pt x="3362" y="65"/>
                  <a:pt x="3571" y="51"/>
                  <a:pt x="3815" y="48"/>
                </a:cubicBezTo>
                <a:cubicBezTo>
                  <a:pt x="3846" y="42"/>
                  <a:pt x="3834" y="43"/>
                  <a:pt x="3850" y="43"/>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393" name="Freeform 109"/>
          <p:cNvSpPr>
            <a:spLocks/>
          </p:cNvSpPr>
          <p:nvPr/>
        </p:nvSpPr>
        <p:spPr bwMode="auto">
          <a:xfrm>
            <a:off x="1941513" y="3983038"/>
            <a:ext cx="5588000" cy="171450"/>
          </a:xfrm>
          <a:custGeom>
            <a:avLst/>
            <a:gdLst>
              <a:gd name="T0" fmla="*/ 0 w 3850"/>
              <a:gd name="T1" fmla="*/ 2147483647 h 103"/>
              <a:gd name="T2" fmla="*/ 2147483647 w 3850"/>
              <a:gd name="T3" fmla="*/ 2147483647 h 103"/>
              <a:gd name="T4" fmla="*/ 2147483647 w 3850"/>
              <a:gd name="T5" fmla="*/ 2147483647 h 103"/>
              <a:gd name="T6" fmla="*/ 2147483647 w 3850"/>
              <a:gd name="T7" fmla="*/ 2147483647 h 103"/>
              <a:gd name="T8" fmla="*/ 2147483647 w 3850"/>
              <a:gd name="T9" fmla="*/ 2147483647 h 103"/>
              <a:gd name="T10" fmla="*/ 2147483647 w 3850"/>
              <a:gd name="T11" fmla="*/ 2147483647 h 103"/>
              <a:gd name="T12" fmla="*/ 2147483647 w 3850"/>
              <a:gd name="T13" fmla="*/ 2147483647 h 103"/>
              <a:gd name="T14" fmla="*/ 0 60000 65536"/>
              <a:gd name="T15" fmla="*/ 0 60000 65536"/>
              <a:gd name="T16" fmla="*/ 0 60000 65536"/>
              <a:gd name="T17" fmla="*/ 0 60000 65536"/>
              <a:gd name="T18" fmla="*/ 0 60000 65536"/>
              <a:gd name="T19" fmla="*/ 0 60000 65536"/>
              <a:gd name="T20" fmla="*/ 0 60000 65536"/>
              <a:gd name="T21" fmla="*/ 0 w 3850"/>
              <a:gd name="T22" fmla="*/ 0 h 103"/>
              <a:gd name="T23" fmla="*/ 3850 w 3850"/>
              <a:gd name="T24" fmla="*/ 103 h 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50" h="103">
                <a:moveTo>
                  <a:pt x="0" y="103"/>
                </a:moveTo>
                <a:cubicBezTo>
                  <a:pt x="366" y="101"/>
                  <a:pt x="733" y="101"/>
                  <a:pt x="1100" y="98"/>
                </a:cubicBezTo>
                <a:cubicBezTo>
                  <a:pt x="1273" y="96"/>
                  <a:pt x="1445" y="57"/>
                  <a:pt x="1620" y="53"/>
                </a:cubicBezTo>
                <a:cubicBezTo>
                  <a:pt x="2040" y="0"/>
                  <a:pt x="2890" y="58"/>
                  <a:pt x="2890" y="58"/>
                </a:cubicBezTo>
                <a:cubicBezTo>
                  <a:pt x="2968" y="67"/>
                  <a:pt x="3046" y="73"/>
                  <a:pt x="3125" y="78"/>
                </a:cubicBezTo>
                <a:cubicBezTo>
                  <a:pt x="3362" y="65"/>
                  <a:pt x="3571" y="51"/>
                  <a:pt x="3815" y="48"/>
                </a:cubicBezTo>
                <a:cubicBezTo>
                  <a:pt x="3846" y="42"/>
                  <a:pt x="3834" y="43"/>
                  <a:pt x="3850" y="43"/>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6394" name="Group 137"/>
          <p:cNvGrpSpPr>
            <a:grpSpLocks/>
          </p:cNvGrpSpPr>
          <p:nvPr/>
        </p:nvGrpSpPr>
        <p:grpSpPr bwMode="auto">
          <a:xfrm>
            <a:off x="6684963" y="2792413"/>
            <a:ext cx="1123950" cy="1200150"/>
            <a:chOff x="1607" y="2309"/>
            <a:chExt cx="708" cy="755"/>
          </a:xfrm>
        </p:grpSpPr>
        <p:sp>
          <p:nvSpPr>
            <p:cNvPr id="16460" name="AutoShape 110"/>
            <p:cNvSpPr>
              <a:spLocks noChangeArrowheads="1"/>
            </p:cNvSpPr>
            <p:nvPr/>
          </p:nvSpPr>
          <p:spPr bwMode="auto">
            <a:xfrm>
              <a:off x="1885" y="2679"/>
              <a:ext cx="166" cy="385"/>
            </a:xfrm>
            <a:prstGeom prst="can">
              <a:avLst>
                <a:gd name="adj" fmla="val 57982"/>
              </a:avLst>
            </a:prstGeom>
            <a:solidFill>
              <a:schemeClr val="bg1"/>
            </a:solidFill>
            <a:ln w="2857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6461" name="AutoShape 111"/>
            <p:cNvSpPr>
              <a:spLocks noChangeArrowheads="1"/>
            </p:cNvSpPr>
            <p:nvPr/>
          </p:nvSpPr>
          <p:spPr bwMode="auto">
            <a:xfrm>
              <a:off x="1615" y="2309"/>
              <a:ext cx="700" cy="450"/>
            </a:xfrm>
            <a:prstGeom prst="cube">
              <a:avLst>
                <a:gd name="adj" fmla="val 6847"/>
              </a:avLst>
            </a:prstGeom>
            <a:solidFill>
              <a:schemeClr val="bg1"/>
            </a:solidFill>
            <a:ln w="2857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6462" name="Text Box 116"/>
            <p:cNvSpPr txBox="1">
              <a:spLocks noChangeArrowheads="1"/>
            </p:cNvSpPr>
            <p:nvPr/>
          </p:nvSpPr>
          <p:spPr bwMode="auto">
            <a:xfrm>
              <a:off x="1607" y="2403"/>
              <a:ext cx="70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solidFill>
                    <a:srgbClr val="009900"/>
                  </a:solidFill>
                  <a:latin typeface="Comic Sans MS" pitchFamily="66" charset="0"/>
                </a:rPr>
                <a:t>CS as data-structuring</a:t>
              </a:r>
            </a:p>
          </p:txBody>
        </p:sp>
      </p:grpSp>
      <p:grpSp>
        <p:nvGrpSpPr>
          <p:cNvPr id="16395" name="Group 136"/>
          <p:cNvGrpSpPr>
            <a:grpSpLocks/>
          </p:cNvGrpSpPr>
          <p:nvPr/>
        </p:nvGrpSpPr>
        <p:grpSpPr bwMode="auto">
          <a:xfrm>
            <a:off x="4076700" y="2133600"/>
            <a:ext cx="1230313" cy="1284288"/>
            <a:chOff x="2753" y="2105"/>
            <a:chExt cx="708" cy="755"/>
          </a:xfrm>
        </p:grpSpPr>
        <p:sp>
          <p:nvSpPr>
            <p:cNvPr id="16457" name="AutoShape 112"/>
            <p:cNvSpPr>
              <a:spLocks noChangeArrowheads="1"/>
            </p:cNvSpPr>
            <p:nvPr/>
          </p:nvSpPr>
          <p:spPr bwMode="auto">
            <a:xfrm>
              <a:off x="3031" y="2475"/>
              <a:ext cx="165" cy="385"/>
            </a:xfrm>
            <a:prstGeom prst="can">
              <a:avLst>
                <a:gd name="adj" fmla="val 58333"/>
              </a:avLst>
            </a:prstGeom>
            <a:solidFill>
              <a:schemeClr val="bg1"/>
            </a:solidFill>
            <a:ln w="2857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6458" name="AutoShape 113"/>
            <p:cNvSpPr>
              <a:spLocks noChangeArrowheads="1"/>
            </p:cNvSpPr>
            <p:nvPr/>
          </p:nvSpPr>
          <p:spPr bwMode="auto">
            <a:xfrm>
              <a:off x="2761" y="2105"/>
              <a:ext cx="700" cy="450"/>
            </a:xfrm>
            <a:prstGeom prst="cube">
              <a:avLst>
                <a:gd name="adj" fmla="val 6847"/>
              </a:avLst>
            </a:prstGeom>
            <a:solidFill>
              <a:schemeClr val="bg1"/>
            </a:solidFill>
            <a:ln w="2857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6459" name="Text Box 127"/>
            <p:cNvSpPr txBox="1">
              <a:spLocks noChangeArrowheads="1"/>
            </p:cNvSpPr>
            <p:nvPr/>
          </p:nvSpPr>
          <p:spPr bwMode="auto">
            <a:xfrm>
              <a:off x="2753" y="2134"/>
              <a:ext cx="684"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solidFill>
                    <a:srgbClr val="8F01B8"/>
                  </a:solidFill>
                  <a:latin typeface="Comic Sans MS" pitchFamily="66" charset="0"/>
                </a:rPr>
                <a:t>Finding the truth! (</a:t>
              </a:r>
              <a:r>
                <a:rPr lang="en-US" altLang="en-US" sz="1200" b="1">
                  <a:solidFill>
                    <a:srgbClr val="8F01B8"/>
                  </a:solidFill>
                  <a:latin typeface="Comic Sans MS" pitchFamily="66" charset="0"/>
                </a:rPr>
                <a:t>tautologies</a:t>
              </a:r>
              <a:r>
                <a:rPr lang="en-US" altLang="en-US" sz="1200">
                  <a:solidFill>
                    <a:srgbClr val="8F01B8"/>
                  </a:solidFill>
                  <a:latin typeface="Comic Sans MS" pitchFamily="66" charset="0"/>
                </a:rPr>
                <a:t>)</a:t>
              </a:r>
            </a:p>
          </p:txBody>
        </p:sp>
      </p:grpSp>
      <p:grpSp>
        <p:nvGrpSpPr>
          <p:cNvPr id="16396" name="Group 135"/>
          <p:cNvGrpSpPr>
            <a:grpSpLocks/>
          </p:cNvGrpSpPr>
          <p:nvPr/>
        </p:nvGrpSpPr>
        <p:grpSpPr bwMode="auto">
          <a:xfrm>
            <a:off x="1638300" y="2371725"/>
            <a:ext cx="1284288" cy="1198563"/>
            <a:chOff x="3763" y="2701"/>
            <a:chExt cx="809" cy="755"/>
          </a:xfrm>
        </p:grpSpPr>
        <p:sp>
          <p:nvSpPr>
            <p:cNvPr id="16454" name="AutoShape 114"/>
            <p:cNvSpPr>
              <a:spLocks noChangeArrowheads="1"/>
            </p:cNvSpPr>
            <p:nvPr/>
          </p:nvSpPr>
          <p:spPr bwMode="auto">
            <a:xfrm>
              <a:off x="4107" y="3071"/>
              <a:ext cx="165" cy="385"/>
            </a:xfrm>
            <a:prstGeom prst="can">
              <a:avLst>
                <a:gd name="adj" fmla="val 58333"/>
              </a:avLst>
            </a:prstGeom>
            <a:solidFill>
              <a:schemeClr val="bg1"/>
            </a:solidFill>
            <a:ln w="2857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6455" name="AutoShape 115"/>
            <p:cNvSpPr>
              <a:spLocks noChangeArrowheads="1"/>
            </p:cNvSpPr>
            <p:nvPr/>
          </p:nvSpPr>
          <p:spPr bwMode="auto">
            <a:xfrm>
              <a:off x="3783" y="2701"/>
              <a:ext cx="789" cy="450"/>
            </a:xfrm>
            <a:prstGeom prst="cube">
              <a:avLst>
                <a:gd name="adj" fmla="val 6847"/>
              </a:avLst>
            </a:prstGeom>
            <a:solidFill>
              <a:schemeClr val="bg1"/>
            </a:solidFill>
            <a:ln w="2857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6456" name="Text Box 128"/>
            <p:cNvSpPr txBox="1">
              <a:spLocks noChangeArrowheads="1"/>
            </p:cNvSpPr>
            <p:nvPr/>
          </p:nvSpPr>
          <p:spPr bwMode="auto">
            <a:xfrm>
              <a:off x="3763" y="2781"/>
              <a:ext cx="79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400">
                  <a:solidFill>
                    <a:srgbClr val="FF0119"/>
                  </a:solidFill>
                  <a:latin typeface="Comic Sans MS" pitchFamily="66" charset="0"/>
                </a:rPr>
                <a:t>Logical Programming</a:t>
              </a:r>
            </a:p>
          </p:txBody>
        </p:sp>
      </p:grpSp>
      <p:sp>
        <p:nvSpPr>
          <p:cNvPr id="16397" name="Line 129"/>
          <p:cNvSpPr>
            <a:spLocks noChangeShapeType="1"/>
          </p:cNvSpPr>
          <p:nvPr/>
        </p:nvSpPr>
        <p:spPr bwMode="auto">
          <a:xfrm flipH="1">
            <a:off x="1543050" y="3708400"/>
            <a:ext cx="642938"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398" name="Text Box 130"/>
          <p:cNvSpPr txBox="1">
            <a:spLocks noChangeArrowheads="1"/>
          </p:cNvSpPr>
          <p:nvPr/>
        </p:nvSpPr>
        <p:spPr bwMode="auto">
          <a:xfrm>
            <a:off x="292100" y="3316288"/>
            <a:ext cx="1192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solidFill>
                  <a:srgbClr val="000000"/>
                </a:solidFill>
                <a:latin typeface="Cambria" pitchFamily="18" charset="0"/>
              </a:rPr>
              <a:t>functional programming</a:t>
            </a:r>
          </a:p>
        </p:txBody>
      </p:sp>
      <p:sp>
        <p:nvSpPr>
          <p:cNvPr id="16399" name="Text Box 131"/>
          <p:cNvSpPr txBox="1">
            <a:spLocks noChangeArrowheads="1"/>
          </p:cNvSpPr>
          <p:nvPr/>
        </p:nvSpPr>
        <p:spPr bwMode="auto">
          <a:xfrm>
            <a:off x="8247063" y="3546475"/>
            <a:ext cx="6048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600">
                <a:solidFill>
                  <a:srgbClr val="000000"/>
                </a:solidFill>
                <a:latin typeface="Cambria" pitchFamily="18" charset="0"/>
              </a:rPr>
              <a:t>Java!</a:t>
            </a:r>
          </a:p>
        </p:txBody>
      </p:sp>
      <p:sp>
        <p:nvSpPr>
          <p:cNvPr id="16400" name="Line 132"/>
          <p:cNvSpPr>
            <a:spLocks noChangeShapeType="1"/>
          </p:cNvSpPr>
          <p:nvPr/>
        </p:nvSpPr>
        <p:spPr bwMode="auto">
          <a:xfrm>
            <a:off x="7635875" y="3751263"/>
            <a:ext cx="5080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401" name="Text Box 133"/>
          <p:cNvSpPr txBox="1">
            <a:spLocks noChangeArrowheads="1"/>
          </p:cNvSpPr>
          <p:nvPr/>
        </p:nvSpPr>
        <p:spPr bwMode="auto">
          <a:xfrm>
            <a:off x="2451100" y="3392488"/>
            <a:ext cx="2444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600">
                <a:solidFill>
                  <a:srgbClr val="996633"/>
                </a:solidFill>
                <a:latin typeface="Cambria" pitchFamily="18" charset="0"/>
              </a:rPr>
              <a:t>the logical rapids of CS 60</a:t>
            </a:r>
          </a:p>
        </p:txBody>
      </p:sp>
      <p:sp>
        <p:nvSpPr>
          <p:cNvPr id="16402" name="Text Box 155"/>
          <p:cNvSpPr txBox="1">
            <a:spLocks noChangeArrowheads="1"/>
          </p:cNvSpPr>
          <p:nvPr/>
        </p:nvSpPr>
        <p:spPr bwMode="auto">
          <a:xfrm>
            <a:off x="457200" y="5029200"/>
            <a:ext cx="510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00000"/>
                </a:solidFill>
                <a:latin typeface="Times" pitchFamily="1" charset="0"/>
              </a:rPr>
              <a:t>Hw 5:  Prolog finale </a:t>
            </a:r>
            <a:r>
              <a:rPr lang="en-US" altLang="en-US">
                <a:solidFill>
                  <a:srgbClr val="000000"/>
                </a:solidFill>
                <a:latin typeface="Times" pitchFamily="1" charset="0"/>
              </a:rPr>
              <a:t>(due 10/15/12)</a:t>
            </a:r>
            <a:endParaRPr lang="en-US" altLang="en-US" b="1">
              <a:solidFill>
                <a:srgbClr val="000000"/>
              </a:solidFill>
              <a:latin typeface="Times" pitchFamily="1" charset="0"/>
            </a:endParaRPr>
          </a:p>
        </p:txBody>
      </p:sp>
      <p:sp>
        <p:nvSpPr>
          <p:cNvPr id="16403" name="Rectangle 159"/>
          <p:cNvSpPr>
            <a:spLocks noChangeArrowheads="1"/>
          </p:cNvSpPr>
          <p:nvPr/>
        </p:nvSpPr>
        <p:spPr bwMode="auto">
          <a:xfrm>
            <a:off x="5595938" y="5029200"/>
            <a:ext cx="30146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i="1">
                <a:solidFill>
                  <a:srgbClr val="000000"/>
                </a:solidFill>
                <a:latin typeface="Times" pitchFamily="1" charset="0"/>
              </a:rPr>
              <a:t>2 large-ish problems…</a:t>
            </a:r>
          </a:p>
        </p:txBody>
      </p:sp>
      <p:grpSp>
        <p:nvGrpSpPr>
          <p:cNvPr id="16404" name="Group 160"/>
          <p:cNvGrpSpPr>
            <a:grpSpLocks/>
          </p:cNvGrpSpPr>
          <p:nvPr/>
        </p:nvGrpSpPr>
        <p:grpSpPr bwMode="auto">
          <a:xfrm>
            <a:off x="6750050" y="768350"/>
            <a:ext cx="496888" cy="490538"/>
            <a:chOff x="1824" y="4512"/>
            <a:chExt cx="528" cy="241"/>
          </a:xfrm>
        </p:grpSpPr>
        <p:sp>
          <p:nvSpPr>
            <p:cNvPr id="16442" name="Freeform 161"/>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16443" name="Oval 162"/>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6444" name="Oval 163"/>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6445" name="Oval 164"/>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6446" name="Oval 165"/>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6447" name="Oval 166"/>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6448" name="Oval 167"/>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6449" name="Oval 168"/>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6450" name="Freeform 169"/>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6451" name="Freeform 170"/>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6452" name="AutoShape 171"/>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sp>
          <p:nvSpPr>
            <p:cNvPr id="16453" name="AutoShape 172"/>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a:solidFill>
                  <a:srgbClr val="000000"/>
                </a:solidFill>
              </a:endParaRPr>
            </a:p>
          </p:txBody>
        </p:sp>
      </p:grpSp>
      <p:grpSp>
        <p:nvGrpSpPr>
          <p:cNvPr id="16405" name="Group 1047"/>
          <p:cNvGrpSpPr>
            <a:grpSpLocks/>
          </p:cNvGrpSpPr>
          <p:nvPr>
            <p:custDataLst>
              <p:tags r:id="rId1"/>
            </p:custDataLst>
          </p:nvPr>
        </p:nvGrpSpPr>
        <p:grpSpPr bwMode="auto">
          <a:xfrm>
            <a:off x="5437188" y="857250"/>
            <a:ext cx="546100" cy="552450"/>
            <a:chOff x="2928" y="1051"/>
            <a:chExt cx="840" cy="957"/>
          </a:xfrm>
        </p:grpSpPr>
        <p:sp>
          <p:nvSpPr>
            <p:cNvPr id="16429" name="Freeform 1048"/>
            <p:cNvSpPr>
              <a:spLocks/>
            </p:cNvSpPr>
            <p:nvPr>
              <p:custDataLst>
                <p:tags r:id="rId16"/>
              </p:custDataLst>
            </p:nvPr>
          </p:nvSpPr>
          <p:spPr bwMode="auto">
            <a:xfrm>
              <a:off x="2928" y="1759"/>
              <a:ext cx="810" cy="249"/>
            </a:xfrm>
            <a:custGeom>
              <a:avLst/>
              <a:gdLst>
                <a:gd name="T0" fmla="*/ 2 w 1048"/>
                <a:gd name="T1" fmla="*/ 21 h 250"/>
                <a:gd name="T2" fmla="*/ 4 w 1048"/>
                <a:gd name="T3" fmla="*/ 83 h 250"/>
                <a:gd name="T4" fmla="*/ 4 w 1048"/>
                <a:gd name="T5" fmla="*/ 111 h 250"/>
                <a:gd name="T6" fmla="*/ 5 w 1048"/>
                <a:gd name="T7" fmla="*/ 125 h 250"/>
                <a:gd name="T8" fmla="*/ 5 w 1048"/>
                <a:gd name="T9" fmla="*/ 158 h 250"/>
                <a:gd name="T10" fmla="*/ 3 w 1048"/>
                <a:gd name="T11" fmla="*/ 227 h 250"/>
                <a:gd name="T12" fmla="*/ 2 w 1048"/>
                <a:gd name="T13" fmla="*/ 207 h 250"/>
                <a:gd name="T14" fmla="*/ 0 w 1048"/>
                <a:gd name="T15" fmla="*/ 186 h 250"/>
                <a:gd name="T16" fmla="*/ 2 w 1048"/>
                <a:gd name="T17" fmla="*/ 152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430" name="Oval 1049"/>
            <p:cNvSpPr>
              <a:spLocks noChangeArrowheads="1"/>
            </p:cNvSpPr>
            <p:nvPr>
              <p:custDataLst>
                <p:tags r:id="rId1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6431" name="Oval 1050"/>
            <p:cNvSpPr>
              <a:spLocks noChangeArrowheads="1"/>
            </p:cNvSpPr>
            <p:nvPr>
              <p:custDataLst>
                <p:tags r:id="rId1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6432" name="Oval 1051"/>
            <p:cNvSpPr>
              <a:spLocks noChangeArrowheads="1"/>
            </p:cNvSpPr>
            <p:nvPr>
              <p:custDataLst>
                <p:tags r:id="rId1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6433" name="Oval 1052"/>
            <p:cNvSpPr>
              <a:spLocks noChangeArrowheads="1"/>
            </p:cNvSpPr>
            <p:nvPr>
              <p:custDataLst>
                <p:tags r:id="rId2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6434" name="Oval 1053"/>
            <p:cNvSpPr>
              <a:spLocks noChangeArrowheads="1"/>
            </p:cNvSpPr>
            <p:nvPr>
              <p:custDataLst>
                <p:tags r:id="rId2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6435" name="Oval 1054"/>
            <p:cNvSpPr>
              <a:spLocks noChangeArrowheads="1"/>
            </p:cNvSpPr>
            <p:nvPr>
              <p:custDataLst>
                <p:tags r:id="rId2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6436" name="Oval 1055"/>
            <p:cNvSpPr>
              <a:spLocks noChangeArrowheads="1"/>
            </p:cNvSpPr>
            <p:nvPr>
              <p:custDataLst>
                <p:tags r:id="rId2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6437" name="AutoShape 1056"/>
            <p:cNvSpPr>
              <a:spLocks noChangeArrowheads="1"/>
            </p:cNvSpPr>
            <p:nvPr>
              <p:custDataLst>
                <p:tags r:id="rId2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6438" name="Freeform 1057"/>
            <p:cNvSpPr>
              <a:spLocks/>
            </p:cNvSpPr>
            <p:nvPr>
              <p:custDataLst>
                <p:tags r:id="rId2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39" name="Freeform 1058"/>
            <p:cNvSpPr>
              <a:spLocks/>
            </p:cNvSpPr>
            <p:nvPr>
              <p:custDataLst>
                <p:tags r:id="rId2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40" name="Freeform 1059"/>
            <p:cNvSpPr>
              <a:spLocks/>
            </p:cNvSpPr>
            <p:nvPr>
              <p:custDataLst>
                <p:tags r:id="rId2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41" name="Freeform 1060"/>
            <p:cNvSpPr>
              <a:spLocks/>
            </p:cNvSpPr>
            <p:nvPr>
              <p:custDataLst>
                <p:tags r:id="rId2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16406" name="Picture 187" descr="BOBRaymondSmullyan"/>
          <p:cNvPicPr>
            <a:picLocks noChangeAspect="1" noChangeArrowheads="1"/>
          </p:cNvPicPr>
          <p:nvPr/>
        </p:nvPicPr>
        <p:blipFill>
          <a:blip r:embed="rId30">
            <a:extLst>
              <a:ext uri="{28A0092B-C50C-407E-A947-70E740481C1C}">
                <a14:useLocalDpi xmlns:a14="http://schemas.microsoft.com/office/drawing/2010/main" val="0"/>
              </a:ext>
            </a:extLst>
          </a:blip>
          <a:srcRect l="29022" t="5162" r="526" b="41867"/>
          <a:stretch>
            <a:fillRect/>
          </a:stretch>
        </p:blipFill>
        <p:spPr bwMode="auto">
          <a:xfrm>
            <a:off x="7969250" y="222250"/>
            <a:ext cx="66675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7" name="Rectangle 189"/>
          <p:cNvSpPr>
            <a:spLocks noChangeArrowheads="1"/>
          </p:cNvSpPr>
          <p:nvPr/>
        </p:nvSpPr>
        <p:spPr bwMode="auto">
          <a:xfrm>
            <a:off x="4876800" y="762000"/>
            <a:ext cx="628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000" b="1">
                <a:solidFill>
                  <a:srgbClr val="000000"/>
                </a:solidFill>
              </a:rPr>
              <a:t>Knight?</a:t>
            </a:r>
          </a:p>
        </p:txBody>
      </p:sp>
      <p:sp>
        <p:nvSpPr>
          <p:cNvPr id="16408" name="Rectangle 190"/>
          <p:cNvSpPr>
            <a:spLocks noChangeArrowheads="1"/>
          </p:cNvSpPr>
          <p:nvPr/>
        </p:nvSpPr>
        <p:spPr bwMode="auto">
          <a:xfrm>
            <a:off x="6169025" y="665163"/>
            <a:ext cx="600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000" b="1">
                <a:solidFill>
                  <a:srgbClr val="000000"/>
                </a:solidFill>
              </a:rPr>
              <a:t>Knave?</a:t>
            </a:r>
          </a:p>
        </p:txBody>
      </p:sp>
      <p:sp>
        <p:nvSpPr>
          <p:cNvPr id="16409" name="Rectangle 191"/>
          <p:cNvSpPr>
            <a:spLocks noChangeArrowheads="1"/>
          </p:cNvSpPr>
          <p:nvPr/>
        </p:nvSpPr>
        <p:spPr bwMode="auto">
          <a:xfrm>
            <a:off x="7234238" y="428625"/>
            <a:ext cx="657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000" b="1">
                <a:solidFill>
                  <a:srgbClr val="000000"/>
                </a:solidFill>
              </a:rPr>
              <a:t>Human?</a:t>
            </a:r>
          </a:p>
        </p:txBody>
      </p:sp>
      <p:sp>
        <p:nvSpPr>
          <p:cNvPr id="16410" name="Text Box 133"/>
          <p:cNvSpPr txBox="1">
            <a:spLocks noChangeArrowheads="1"/>
          </p:cNvSpPr>
          <p:nvPr/>
        </p:nvSpPr>
        <p:spPr bwMode="auto">
          <a:xfrm>
            <a:off x="4618038" y="3657600"/>
            <a:ext cx="21637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600">
                <a:solidFill>
                  <a:srgbClr val="996633"/>
                </a:solidFill>
                <a:latin typeface="Cambria" pitchFamily="18" charset="0"/>
              </a:rPr>
              <a:t>They're an </a:t>
            </a:r>
            <a:r>
              <a:rPr lang="en-US" altLang="en-US" sz="1600" b="1" i="1">
                <a:solidFill>
                  <a:srgbClr val="996633"/>
                </a:solidFill>
                <a:latin typeface="Cambria" pitchFamily="18" charset="0"/>
              </a:rPr>
              <a:t>adventure</a:t>
            </a:r>
            <a:r>
              <a:rPr lang="en-US" altLang="en-US" sz="1600">
                <a:solidFill>
                  <a:srgbClr val="996633"/>
                </a:solidFill>
                <a:latin typeface="Cambria" pitchFamily="18" charset="0"/>
              </a:rPr>
              <a:t>!</a:t>
            </a:r>
          </a:p>
        </p:txBody>
      </p:sp>
      <p:grpSp>
        <p:nvGrpSpPr>
          <p:cNvPr id="16411" name="Group 1047"/>
          <p:cNvGrpSpPr>
            <a:grpSpLocks/>
          </p:cNvGrpSpPr>
          <p:nvPr>
            <p:custDataLst>
              <p:tags r:id="rId2"/>
            </p:custDataLst>
          </p:nvPr>
        </p:nvGrpSpPr>
        <p:grpSpPr bwMode="auto">
          <a:xfrm>
            <a:off x="8062913" y="6056313"/>
            <a:ext cx="430212" cy="542925"/>
            <a:chOff x="2928" y="1051"/>
            <a:chExt cx="840" cy="957"/>
          </a:xfrm>
        </p:grpSpPr>
        <p:sp>
          <p:nvSpPr>
            <p:cNvPr id="16416" name="Freeform 1048"/>
            <p:cNvSpPr>
              <a:spLocks/>
            </p:cNvSpPr>
            <p:nvPr>
              <p:custDataLst>
                <p:tags r:id="rId3"/>
              </p:custDataLst>
            </p:nvPr>
          </p:nvSpPr>
          <p:spPr bwMode="auto">
            <a:xfrm>
              <a:off x="2928" y="1759"/>
              <a:ext cx="810" cy="249"/>
            </a:xfrm>
            <a:custGeom>
              <a:avLst/>
              <a:gdLst>
                <a:gd name="T0" fmla="*/ 2 w 1048"/>
                <a:gd name="T1" fmla="*/ 21 h 250"/>
                <a:gd name="T2" fmla="*/ 4 w 1048"/>
                <a:gd name="T3" fmla="*/ 83 h 250"/>
                <a:gd name="T4" fmla="*/ 4 w 1048"/>
                <a:gd name="T5" fmla="*/ 111 h 250"/>
                <a:gd name="T6" fmla="*/ 5 w 1048"/>
                <a:gd name="T7" fmla="*/ 125 h 250"/>
                <a:gd name="T8" fmla="*/ 5 w 1048"/>
                <a:gd name="T9" fmla="*/ 158 h 250"/>
                <a:gd name="T10" fmla="*/ 3 w 1048"/>
                <a:gd name="T11" fmla="*/ 227 h 250"/>
                <a:gd name="T12" fmla="*/ 2 w 1048"/>
                <a:gd name="T13" fmla="*/ 207 h 250"/>
                <a:gd name="T14" fmla="*/ 0 w 1048"/>
                <a:gd name="T15" fmla="*/ 186 h 250"/>
                <a:gd name="T16" fmla="*/ 2 w 1048"/>
                <a:gd name="T17" fmla="*/ 152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417" name="Oval 1049"/>
            <p:cNvSpPr>
              <a:spLocks noChangeArrowheads="1"/>
            </p:cNvSpPr>
            <p:nvPr>
              <p:custDataLst>
                <p:tags r:id="rId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6418" name="Oval 1050"/>
            <p:cNvSpPr>
              <a:spLocks noChangeArrowheads="1"/>
            </p:cNvSpPr>
            <p:nvPr>
              <p:custDataLst>
                <p:tags r:id="rId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6419" name="Oval 1051"/>
            <p:cNvSpPr>
              <a:spLocks noChangeArrowheads="1"/>
            </p:cNvSpPr>
            <p:nvPr>
              <p:custDataLst>
                <p:tags r:id="rId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6420" name="Oval 1052"/>
            <p:cNvSpPr>
              <a:spLocks noChangeArrowheads="1"/>
            </p:cNvSpPr>
            <p:nvPr>
              <p:custDataLst>
                <p:tags r:id="rId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6421" name="Oval 1053"/>
            <p:cNvSpPr>
              <a:spLocks noChangeArrowheads="1"/>
            </p:cNvSpPr>
            <p:nvPr>
              <p:custDataLst>
                <p:tags r:id="rId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6422" name="Oval 1054"/>
            <p:cNvSpPr>
              <a:spLocks noChangeArrowheads="1"/>
            </p:cNvSpPr>
            <p:nvPr>
              <p:custDataLst>
                <p:tags r:id="rId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6423" name="Oval 1055"/>
            <p:cNvSpPr>
              <a:spLocks noChangeArrowheads="1"/>
            </p:cNvSpPr>
            <p:nvPr>
              <p:custDataLst>
                <p:tags r:id="rId1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6424" name="AutoShape 1056"/>
            <p:cNvSpPr>
              <a:spLocks noChangeArrowheads="1"/>
            </p:cNvSpPr>
            <p:nvPr>
              <p:custDataLst>
                <p:tags r:id="rId1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6425" name="Freeform 1057"/>
            <p:cNvSpPr>
              <a:spLocks/>
            </p:cNvSpPr>
            <p:nvPr>
              <p:custDataLst>
                <p:tags r:id="rId1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26" name="Freeform 1058"/>
            <p:cNvSpPr>
              <a:spLocks/>
            </p:cNvSpPr>
            <p:nvPr>
              <p:custDataLst>
                <p:tags r:id="rId1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27" name="Freeform 1059"/>
            <p:cNvSpPr>
              <a:spLocks/>
            </p:cNvSpPr>
            <p:nvPr>
              <p:custDataLst>
                <p:tags r:id="rId1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28" name="Freeform 1060"/>
            <p:cNvSpPr>
              <a:spLocks/>
            </p:cNvSpPr>
            <p:nvPr>
              <p:custDataLst>
                <p:tags r:id="rId1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6412" name="Rectangle 83"/>
          <p:cNvSpPr>
            <a:spLocks noChangeArrowheads="1"/>
          </p:cNvSpPr>
          <p:nvPr/>
        </p:nvSpPr>
        <p:spPr bwMode="auto">
          <a:xfrm>
            <a:off x="5200650" y="1522413"/>
            <a:ext cx="3505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a:solidFill>
                  <a:srgbClr val="000000"/>
                </a:solidFill>
                <a:latin typeface="Cambria" pitchFamily="18" charset="0"/>
              </a:rPr>
              <a:t>http://mysite.verizon.net/vzeeaya7/raymondsmullyan/</a:t>
            </a:r>
          </a:p>
        </p:txBody>
      </p:sp>
      <p:sp>
        <p:nvSpPr>
          <p:cNvPr id="16413" name="Text Box 155"/>
          <p:cNvSpPr txBox="1">
            <a:spLocks noChangeArrowheads="1"/>
          </p:cNvSpPr>
          <p:nvPr/>
        </p:nvSpPr>
        <p:spPr bwMode="auto">
          <a:xfrm>
            <a:off x="457200" y="4495800"/>
            <a:ext cx="510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00000"/>
                </a:solidFill>
                <a:latin typeface="Times" pitchFamily="1" charset="0"/>
              </a:rPr>
              <a:t>Hw 4:  Puzzling prolog </a:t>
            </a:r>
            <a:r>
              <a:rPr lang="en-US" altLang="en-US">
                <a:solidFill>
                  <a:srgbClr val="000000"/>
                </a:solidFill>
                <a:latin typeface="Times" pitchFamily="1" charset="0"/>
              </a:rPr>
              <a:t>(due tonight!)</a:t>
            </a:r>
            <a:endParaRPr lang="en-US" altLang="en-US" b="1">
              <a:solidFill>
                <a:srgbClr val="000000"/>
              </a:solidFill>
              <a:latin typeface="Times" pitchFamily="1" charset="0"/>
            </a:endParaRPr>
          </a:p>
        </p:txBody>
      </p:sp>
      <p:sp>
        <p:nvSpPr>
          <p:cNvPr id="16414" name="Rectangle 159"/>
          <p:cNvSpPr>
            <a:spLocks noChangeArrowheads="1"/>
          </p:cNvSpPr>
          <p:nvPr/>
        </p:nvSpPr>
        <p:spPr bwMode="auto">
          <a:xfrm>
            <a:off x="5610225" y="4538663"/>
            <a:ext cx="2946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2100" i="1">
                <a:solidFill>
                  <a:srgbClr val="000000"/>
                </a:solidFill>
                <a:latin typeface="Times" pitchFamily="1" charset="0"/>
              </a:rPr>
              <a:t>debugging riverpuzzle?!?</a:t>
            </a:r>
          </a:p>
        </p:txBody>
      </p:sp>
      <p:sp>
        <p:nvSpPr>
          <p:cNvPr id="16415" name="Text Box 131"/>
          <p:cNvSpPr txBox="1">
            <a:spLocks noChangeArrowheads="1"/>
          </p:cNvSpPr>
          <p:nvPr/>
        </p:nvSpPr>
        <p:spPr bwMode="auto">
          <a:xfrm>
            <a:off x="422275" y="3762375"/>
            <a:ext cx="9318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600">
                <a:solidFill>
                  <a:srgbClr val="000000"/>
                </a:solidFill>
                <a:latin typeface="Cambria" pitchFamily="18" charset="0"/>
              </a:rPr>
              <a:t>Racket…</a:t>
            </a:r>
          </a:p>
        </p:txBody>
      </p:sp>
    </p:spTree>
    <p:extLst>
      <p:ext uri="{BB962C8B-B14F-4D97-AF65-F5344CB8AC3E}">
        <p14:creationId xmlns:p14="http://schemas.microsoft.com/office/powerpoint/2010/main" val="28554083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p:cNvSpPr txBox="1">
            <a:spLocks noChangeArrowheads="1"/>
          </p:cNvSpPr>
          <p:nvPr/>
        </p:nvSpPr>
        <p:spPr bwMode="auto">
          <a:xfrm>
            <a:off x="381000" y="304800"/>
            <a:ext cx="72390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pt-BR" altLang="en-US" b="1">
                <a:latin typeface="Calibri" pitchFamily="34" charset="0"/>
              </a:rPr>
              <a:t>?-</a:t>
            </a:r>
            <a:r>
              <a:rPr lang="pt-BR" altLang="en-US" b="1">
                <a:solidFill>
                  <a:srgbClr val="0333FF"/>
                </a:solidFill>
                <a:latin typeface="Calibri" pitchFamily="34" charset="0"/>
              </a:rPr>
              <a:t>  num42s( [42,3,42,42,3], N ). </a:t>
            </a:r>
          </a:p>
          <a:p>
            <a:pPr>
              <a:spcBef>
                <a:spcPct val="0"/>
              </a:spcBef>
            </a:pPr>
            <a:r>
              <a:rPr lang="pt-BR" altLang="en-US" b="1">
                <a:solidFill>
                  <a:srgbClr val="0333FF"/>
                </a:solidFill>
                <a:latin typeface="Calibri" pitchFamily="34" charset="0"/>
              </a:rPr>
              <a:t>N = 5</a:t>
            </a:r>
          </a:p>
          <a:p>
            <a:pPr>
              <a:spcBef>
                <a:spcPct val="0"/>
              </a:spcBef>
            </a:pPr>
            <a:endParaRPr lang="pt-BR" altLang="en-US">
              <a:solidFill>
                <a:srgbClr val="000000"/>
              </a:solidFill>
              <a:latin typeface="Calibri" pitchFamily="34" charset="0"/>
            </a:endParaRPr>
          </a:p>
          <a:p>
            <a:pPr>
              <a:spcBef>
                <a:spcPct val="0"/>
              </a:spcBef>
            </a:pPr>
            <a:r>
              <a:rPr lang="pt-BR" altLang="en-US">
                <a:solidFill>
                  <a:srgbClr val="000000"/>
                </a:solidFill>
                <a:latin typeface="Calibri" pitchFamily="34" charset="0"/>
              </a:rPr>
              <a:t>num42s( L, 0 ) :- L = [].</a:t>
            </a:r>
          </a:p>
          <a:p>
            <a:pPr>
              <a:spcBef>
                <a:spcPct val="0"/>
              </a:spcBef>
            </a:pPr>
            <a:r>
              <a:rPr lang="pt-BR" altLang="en-US">
                <a:solidFill>
                  <a:srgbClr val="000000"/>
                </a:solidFill>
                <a:latin typeface="Calibri" pitchFamily="34" charset="0"/>
              </a:rPr>
              <a:t>num42s( [42|R], N ) :- M is N-1, num42s( R, M ).</a:t>
            </a:r>
          </a:p>
          <a:p>
            <a:pPr>
              <a:spcBef>
                <a:spcPct val="0"/>
              </a:spcBef>
            </a:pPr>
            <a:r>
              <a:rPr lang="pt-BR" altLang="en-US">
                <a:solidFill>
                  <a:srgbClr val="000000"/>
                </a:solidFill>
                <a:latin typeface="Calibri" pitchFamily="34" charset="0"/>
              </a:rPr>
              <a:t>num42s( [F|R], N ) :- F \== 42, num42s(R,N).</a:t>
            </a:r>
          </a:p>
          <a:p>
            <a:pPr>
              <a:spcBef>
                <a:spcPct val="0"/>
              </a:spcBef>
            </a:pPr>
            <a:endParaRPr lang="en-US" altLang="en-US">
              <a:solidFill>
                <a:srgbClr val="000000"/>
              </a:solidFill>
              <a:latin typeface="Calibri" pitchFamily="34" charset="0"/>
            </a:endParaRPr>
          </a:p>
          <a:p>
            <a:pPr>
              <a:spcBef>
                <a:spcPct val="0"/>
              </a:spcBef>
            </a:pPr>
            <a:endParaRPr lang="en-US" altLang="en-US">
              <a:solidFill>
                <a:srgbClr val="000000"/>
              </a:solidFill>
              <a:latin typeface="Calibri" pitchFamily="34" charset="0"/>
            </a:endParaRPr>
          </a:p>
          <a:p>
            <a:pPr>
              <a:spcBef>
                <a:spcPct val="0"/>
              </a:spcBef>
            </a:pPr>
            <a:r>
              <a:rPr lang="pt-BR" altLang="en-US" b="1">
                <a:latin typeface="Calibri" pitchFamily="34" charset="0"/>
              </a:rPr>
              <a:t>?-</a:t>
            </a:r>
            <a:r>
              <a:rPr lang="pt-BR" altLang="en-US" b="1">
                <a:solidFill>
                  <a:srgbClr val="0333FF"/>
                </a:solidFill>
                <a:latin typeface="Calibri" pitchFamily="34" charset="0"/>
              </a:rPr>
              <a:t>  nnodes( [42, [5,[],[]], []], N ). </a:t>
            </a:r>
          </a:p>
          <a:p>
            <a:pPr>
              <a:spcBef>
                <a:spcPct val="0"/>
              </a:spcBef>
            </a:pPr>
            <a:r>
              <a:rPr lang="pt-BR" altLang="en-US" b="1">
                <a:solidFill>
                  <a:srgbClr val="0333FF"/>
                </a:solidFill>
                <a:latin typeface="Calibri" pitchFamily="34" charset="0"/>
              </a:rPr>
              <a:t>N = 2</a:t>
            </a:r>
          </a:p>
          <a:p>
            <a:pPr>
              <a:spcBef>
                <a:spcPct val="0"/>
              </a:spcBef>
            </a:pPr>
            <a:endParaRPr lang="en-US" altLang="en-US">
              <a:solidFill>
                <a:srgbClr val="000000"/>
              </a:solidFill>
              <a:latin typeface="Calibri" pitchFamily="34" charset="0"/>
            </a:endParaRPr>
          </a:p>
          <a:p>
            <a:pPr>
              <a:spcBef>
                <a:spcPct val="0"/>
              </a:spcBef>
            </a:pPr>
            <a:r>
              <a:rPr lang="en-US" altLang="en-US">
                <a:solidFill>
                  <a:srgbClr val="000000"/>
                </a:solidFill>
                <a:latin typeface="Calibri" pitchFamily="34" charset="0"/>
              </a:rPr>
              <a:t>nnodes( [], 0 ).</a:t>
            </a:r>
          </a:p>
          <a:p>
            <a:pPr>
              <a:spcBef>
                <a:spcPct val="0"/>
              </a:spcBef>
            </a:pPr>
            <a:r>
              <a:rPr lang="en-US" altLang="en-US">
                <a:solidFill>
                  <a:srgbClr val="000000"/>
                </a:solidFill>
                <a:latin typeface="Calibri" pitchFamily="34" charset="0"/>
              </a:rPr>
              <a:t>nnodes( [Root|Rest], N ) :- 	</a:t>
            </a:r>
          </a:p>
          <a:p>
            <a:pPr>
              <a:spcBef>
                <a:spcPct val="0"/>
              </a:spcBef>
            </a:pPr>
            <a:r>
              <a:rPr lang="en-US" altLang="en-US">
                <a:solidFill>
                  <a:srgbClr val="000000"/>
                </a:solidFill>
                <a:latin typeface="Calibri" pitchFamily="34" charset="0"/>
              </a:rPr>
              <a:t>	LN is N – RN – 1,</a:t>
            </a:r>
          </a:p>
          <a:p>
            <a:pPr>
              <a:spcBef>
                <a:spcPct val="0"/>
              </a:spcBef>
            </a:pPr>
            <a:r>
              <a:rPr lang="en-US" altLang="en-US">
                <a:solidFill>
                  <a:srgbClr val="000000"/>
                </a:solidFill>
                <a:latin typeface="Calibri" pitchFamily="34" charset="0"/>
              </a:rPr>
              <a:t>	Rest = [L,R],</a:t>
            </a:r>
          </a:p>
          <a:p>
            <a:pPr>
              <a:spcBef>
                <a:spcPct val="0"/>
              </a:spcBef>
            </a:pPr>
            <a:r>
              <a:rPr lang="en-US" altLang="en-US">
                <a:solidFill>
                  <a:srgbClr val="000000"/>
                </a:solidFill>
                <a:latin typeface="Calibri" pitchFamily="34" charset="0"/>
              </a:rPr>
              <a:t>        	nnodes( L, LN ),</a:t>
            </a:r>
          </a:p>
          <a:p>
            <a:pPr>
              <a:spcBef>
                <a:spcPct val="0"/>
              </a:spcBef>
            </a:pPr>
            <a:r>
              <a:rPr lang="en-US" altLang="en-US">
                <a:solidFill>
                  <a:srgbClr val="000000"/>
                </a:solidFill>
                <a:latin typeface="Calibri" pitchFamily="34" charset="0"/>
              </a:rPr>
              <a:t>	nnodes( R, RN ).</a:t>
            </a:r>
          </a:p>
        </p:txBody>
      </p:sp>
      <p:sp>
        <p:nvSpPr>
          <p:cNvPr id="17411" name="TextBox 2"/>
          <p:cNvSpPr txBox="1">
            <a:spLocks noChangeArrowheads="1"/>
          </p:cNvSpPr>
          <p:nvPr/>
        </p:nvSpPr>
        <p:spPr bwMode="auto">
          <a:xfrm>
            <a:off x="6297613" y="228600"/>
            <a:ext cx="2644775" cy="461963"/>
          </a:xfrm>
          <a:prstGeom prst="rect">
            <a:avLst/>
          </a:prstGeom>
          <a:solidFill>
            <a:srgbClr val="CEC8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solidFill>
                  <a:srgbClr val="000000"/>
                </a:solidFill>
                <a:latin typeface="Cambria" pitchFamily="18" charset="0"/>
              </a:rPr>
              <a:t>Prolog </a:t>
            </a:r>
            <a:r>
              <a:rPr lang="en-US" altLang="en-US" b="1" i="1">
                <a:solidFill>
                  <a:srgbClr val="000000"/>
                </a:solidFill>
                <a:latin typeface="Cambria" pitchFamily="18" charset="0"/>
              </a:rPr>
              <a:t>problems</a:t>
            </a:r>
            <a:r>
              <a:rPr lang="en-US" altLang="en-US">
                <a:solidFill>
                  <a:srgbClr val="000000"/>
                </a:solidFill>
                <a:latin typeface="Cambria" pitchFamily="18" charset="0"/>
              </a:rPr>
              <a:t>…</a:t>
            </a:r>
            <a:endParaRPr lang="en-US" altLang="en-US" sz="3600">
              <a:solidFill>
                <a:srgbClr val="000000"/>
              </a:solidFill>
              <a:latin typeface="Cambria" pitchFamily="18" charset="0"/>
            </a:endParaRPr>
          </a:p>
        </p:txBody>
      </p:sp>
      <p:sp>
        <p:nvSpPr>
          <p:cNvPr id="17412" name="TextBox 6"/>
          <p:cNvSpPr txBox="1">
            <a:spLocks noChangeArrowheads="1"/>
          </p:cNvSpPr>
          <p:nvPr/>
        </p:nvSpPr>
        <p:spPr bwMode="auto">
          <a:xfrm rot="-1235054">
            <a:off x="4803775" y="4814888"/>
            <a:ext cx="4141788"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a:solidFill>
                  <a:srgbClr val="000000"/>
                </a:solidFill>
                <a:latin typeface="Cambria" pitchFamily="18" charset="0"/>
              </a:rPr>
              <a:t>Note! </a:t>
            </a:r>
            <a:r>
              <a:rPr lang="en-US" altLang="en-US">
                <a:solidFill>
                  <a:srgbClr val="000000"/>
                </a:solidFill>
                <a:latin typeface="Cambria" pitchFamily="18" charset="0"/>
              </a:rPr>
              <a:t>Use this code </a:t>
            </a:r>
            <a:r>
              <a:rPr lang="en-US" altLang="en-US" b="1" i="1">
                <a:solidFill>
                  <a:srgbClr val="000000"/>
                </a:solidFill>
                <a:latin typeface="Cambria" pitchFamily="18" charset="0"/>
              </a:rPr>
              <a:t>only</a:t>
            </a:r>
            <a:r>
              <a:rPr lang="en-US" altLang="en-US">
                <a:solidFill>
                  <a:srgbClr val="000000"/>
                </a:solidFill>
                <a:latin typeface="Cambria" pitchFamily="18" charset="0"/>
              </a:rPr>
              <a:t> as example(s) of </a:t>
            </a:r>
            <a:r>
              <a:rPr lang="en-US" altLang="en-US" i="1">
                <a:solidFill>
                  <a:srgbClr val="000000"/>
                </a:solidFill>
                <a:latin typeface="Cambria" pitchFamily="18" charset="0"/>
              </a:rPr>
              <a:t>incorrect or troublesome Prolog predicates!</a:t>
            </a:r>
            <a:endParaRPr lang="en-US" altLang="en-US" sz="3600">
              <a:solidFill>
                <a:srgbClr val="000000"/>
              </a:solidFill>
              <a:latin typeface="Cambria" pitchFamily="18" charset="0"/>
            </a:endParaRPr>
          </a:p>
        </p:txBody>
      </p:sp>
      <p:sp>
        <p:nvSpPr>
          <p:cNvPr id="4" name="Rectangle 3"/>
          <p:cNvSpPr/>
          <p:nvPr/>
        </p:nvSpPr>
        <p:spPr>
          <a:xfrm>
            <a:off x="7086600" y="1752600"/>
            <a:ext cx="1657350" cy="830263"/>
          </a:xfrm>
          <a:prstGeom prst="rect">
            <a:avLst/>
          </a:prstGeom>
          <a:solidFill>
            <a:schemeClr val="bg1">
              <a:lumMod val="85000"/>
            </a:schemeClr>
          </a:solidFill>
        </p:spPr>
        <p:txBody>
          <a:bodyPr>
            <a:spAutoFit/>
          </a:bodyPr>
          <a:lstStyle/>
          <a:p>
            <a:pPr algn="ctr">
              <a:defRPr/>
            </a:pPr>
            <a:r>
              <a:rPr lang="pt-BR" dirty="0">
                <a:solidFill>
                  <a:srgbClr val="000000"/>
                </a:solidFill>
                <a:ea typeface="MS PGothic" pitchFamily="34" charset="-128"/>
                <a:cs typeface="Times New Roman" pitchFamily="18" charset="0"/>
              </a:rPr>
              <a:t>counts 42s in a list</a:t>
            </a:r>
            <a:endParaRPr lang="en-US" dirty="0">
              <a:ea typeface="MS PGothic" pitchFamily="34" charset="-128"/>
              <a:cs typeface="Times New Roman" pitchFamily="18" charset="0"/>
            </a:endParaRPr>
          </a:p>
        </p:txBody>
      </p:sp>
      <p:sp>
        <p:nvSpPr>
          <p:cNvPr id="9" name="Rectangle 8"/>
          <p:cNvSpPr/>
          <p:nvPr/>
        </p:nvSpPr>
        <p:spPr>
          <a:xfrm>
            <a:off x="5791200" y="3490913"/>
            <a:ext cx="2952750" cy="460375"/>
          </a:xfrm>
          <a:prstGeom prst="rect">
            <a:avLst/>
          </a:prstGeom>
          <a:solidFill>
            <a:schemeClr val="bg1">
              <a:lumMod val="85000"/>
            </a:schemeClr>
          </a:solidFill>
        </p:spPr>
        <p:txBody>
          <a:bodyPr wrap="none">
            <a:spAutoFit/>
          </a:bodyPr>
          <a:lstStyle/>
          <a:p>
            <a:pPr>
              <a:defRPr/>
            </a:pPr>
            <a:r>
              <a:rPr lang="pt-BR" dirty="0">
                <a:solidFill>
                  <a:srgbClr val="000000"/>
                </a:solidFill>
                <a:ea typeface="MS PGothic" pitchFamily="34" charset="-128"/>
                <a:cs typeface="Times New Roman" pitchFamily="18" charset="0"/>
              </a:rPr>
              <a:t>counts nodes in a BST</a:t>
            </a:r>
            <a:endParaRPr lang="en-US" dirty="0">
              <a:ea typeface="MS PGothic" pitchFamily="34" charset="-128"/>
              <a:cs typeface="Times New Roman" pitchFamily="18" charset="0"/>
            </a:endParaRPr>
          </a:p>
        </p:txBody>
      </p:sp>
      <mc:AlternateContent xmlns:mc="http://schemas.openxmlformats.org/markup-compatibility/2006">
        <mc:Choice xmlns:p14="http://schemas.microsoft.com/office/powerpoint/2010/main" Requires="p14">
          <p:contentPart p14:bwMode="auto" r:id="rId2">
            <p14:nvContentPartPr>
              <p14:cNvPr id="2" name="Ink 1"/>
              <p14:cNvContentPartPr/>
              <p14:nvPr/>
            </p14:nvContentPartPr>
            <p14:xfrm>
              <a:off x="357120" y="696600"/>
              <a:ext cx="7974720" cy="6018840"/>
            </p14:xfrm>
          </p:contentPart>
        </mc:Choice>
        <mc:Fallback>
          <p:pic>
            <p:nvPicPr>
              <p:cNvPr id="2" name="Ink 1"/>
              <p:cNvPicPr/>
              <p:nvPr/>
            </p:nvPicPr>
            <p:blipFill>
              <a:blip r:embed="rId3"/>
              <a:stretch>
                <a:fillRect/>
              </a:stretch>
            </p:blipFill>
            <p:spPr>
              <a:xfrm>
                <a:off x="347760" y="687240"/>
                <a:ext cx="7993440" cy="6037560"/>
              </a:xfrm>
              <a:prstGeom prst="rect">
                <a:avLst/>
              </a:prstGeom>
            </p:spPr>
          </p:pic>
        </mc:Fallback>
      </mc:AlternateContent>
    </p:spTree>
    <p:extLst>
      <p:ext uri="{BB962C8B-B14F-4D97-AF65-F5344CB8AC3E}">
        <p14:creationId xmlns:p14="http://schemas.microsoft.com/office/powerpoint/2010/main" val="64108326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381000" y="520700"/>
            <a:ext cx="72390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pt-BR" altLang="en-US" b="1">
                <a:latin typeface="Calibri" pitchFamily="34" charset="0"/>
              </a:rPr>
              <a:t>?-</a:t>
            </a:r>
            <a:r>
              <a:rPr lang="pt-BR" altLang="en-US" b="1">
                <a:solidFill>
                  <a:srgbClr val="0333FF"/>
                </a:solidFill>
                <a:latin typeface="Calibri" pitchFamily="34" charset="0"/>
              </a:rPr>
              <a:t>  num42s( [42,3,42,42,3], N ). </a:t>
            </a:r>
          </a:p>
          <a:p>
            <a:pPr>
              <a:spcBef>
                <a:spcPct val="0"/>
              </a:spcBef>
            </a:pPr>
            <a:r>
              <a:rPr lang="pt-BR" altLang="en-US" b="1">
                <a:solidFill>
                  <a:srgbClr val="0333FF"/>
                </a:solidFill>
                <a:latin typeface="Calibri" pitchFamily="34" charset="0"/>
              </a:rPr>
              <a:t>N = 5</a:t>
            </a:r>
          </a:p>
          <a:p>
            <a:pPr>
              <a:spcBef>
                <a:spcPct val="0"/>
              </a:spcBef>
            </a:pPr>
            <a:endParaRPr lang="pt-BR" altLang="en-US">
              <a:solidFill>
                <a:srgbClr val="000000"/>
              </a:solidFill>
              <a:latin typeface="Calibri" pitchFamily="34" charset="0"/>
            </a:endParaRPr>
          </a:p>
          <a:p>
            <a:pPr>
              <a:spcBef>
                <a:spcPct val="0"/>
              </a:spcBef>
            </a:pPr>
            <a:r>
              <a:rPr lang="pt-BR" altLang="en-US">
                <a:solidFill>
                  <a:srgbClr val="000000"/>
                </a:solidFill>
                <a:latin typeface="Calibri" pitchFamily="34" charset="0"/>
              </a:rPr>
              <a:t>num42s( [], 0 ).</a:t>
            </a:r>
          </a:p>
          <a:p>
            <a:pPr>
              <a:spcBef>
                <a:spcPct val="0"/>
              </a:spcBef>
            </a:pPr>
            <a:r>
              <a:rPr lang="pt-BR" altLang="en-US">
                <a:solidFill>
                  <a:srgbClr val="000000"/>
                </a:solidFill>
                <a:latin typeface="Calibri" pitchFamily="34" charset="0"/>
              </a:rPr>
              <a:t>num42s( [42|R], N ) :- num42s( R, M ), N is M+1.</a:t>
            </a:r>
          </a:p>
          <a:p>
            <a:pPr>
              <a:spcBef>
                <a:spcPct val="0"/>
              </a:spcBef>
            </a:pPr>
            <a:r>
              <a:rPr lang="pt-BR" altLang="en-US">
                <a:solidFill>
                  <a:srgbClr val="000000"/>
                </a:solidFill>
                <a:latin typeface="Calibri" pitchFamily="34" charset="0"/>
              </a:rPr>
              <a:t>num42s( [F|R], N ) :- num42s(R,N), F \== 42.</a:t>
            </a:r>
          </a:p>
          <a:p>
            <a:pPr>
              <a:spcBef>
                <a:spcPct val="0"/>
              </a:spcBef>
            </a:pPr>
            <a:endParaRPr lang="en-US" altLang="en-US">
              <a:solidFill>
                <a:srgbClr val="000000"/>
              </a:solidFill>
              <a:latin typeface="Calibri" pitchFamily="34" charset="0"/>
            </a:endParaRPr>
          </a:p>
          <a:p>
            <a:pPr>
              <a:spcBef>
                <a:spcPct val="0"/>
              </a:spcBef>
            </a:pPr>
            <a:endParaRPr lang="en-US" altLang="en-US">
              <a:solidFill>
                <a:srgbClr val="000000"/>
              </a:solidFill>
              <a:latin typeface="Calibri" pitchFamily="34" charset="0"/>
            </a:endParaRPr>
          </a:p>
          <a:p>
            <a:pPr>
              <a:spcBef>
                <a:spcPct val="0"/>
              </a:spcBef>
            </a:pPr>
            <a:r>
              <a:rPr lang="pt-BR" altLang="en-US" b="1">
                <a:latin typeface="Calibri" pitchFamily="34" charset="0"/>
              </a:rPr>
              <a:t>?-</a:t>
            </a:r>
            <a:r>
              <a:rPr lang="pt-BR" altLang="en-US" b="1">
                <a:solidFill>
                  <a:srgbClr val="0333FF"/>
                </a:solidFill>
                <a:latin typeface="Calibri" pitchFamily="34" charset="0"/>
              </a:rPr>
              <a:t>  nnodes( [42, [5,[],[]], []], N ). </a:t>
            </a:r>
          </a:p>
          <a:p>
            <a:pPr>
              <a:spcBef>
                <a:spcPct val="0"/>
              </a:spcBef>
            </a:pPr>
            <a:r>
              <a:rPr lang="pt-BR" altLang="en-US" b="1">
                <a:solidFill>
                  <a:srgbClr val="0333FF"/>
                </a:solidFill>
                <a:latin typeface="Calibri" pitchFamily="34" charset="0"/>
              </a:rPr>
              <a:t>N = 2</a:t>
            </a:r>
          </a:p>
          <a:p>
            <a:pPr>
              <a:spcBef>
                <a:spcPct val="0"/>
              </a:spcBef>
            </a:pPr>
            <a:endParaRPr lang="en-US" altLang="en-US">
              <a:solidFill>
                <a:srgbClr val="000000"/>
              </a:solidFill>
              <a:latin typeface="Calibri" pitchFamily="34" charset="0"/>
            </a:endParaRPr>
          </a:p>
          <a:p>
            <a:pPr>
              <a:spcBef>
                <a:spcPct val="0"/>
              </a:spcBef>
            </a:pPr>
            <a:r>
              <a:rPr lang="en-US" altLang="en-US">
                <a:solidFill>
                  <a:srgbClr val="000000"/>
                </a:solidFill>
                <a:latin typeface="Calibri" pitchFamily="34" charset="0"/>
              </a:rPr>
              <a:t>nnodes( [], 0 ).</a:t>
            </a:r>
          </a:p>
          <a:p>
            <a:pPr>
              <a:spcBef>
                <a:spcPct val="0"/>
              </a:spcBef>
            </a:pPr>
            <a:r>
              <a:rPr lang="en-US" altLang="en-US">
                <a:solidFill>
                  <a:srgbClr val="000000"/>
                </a:solidFill>
                <a:latin typeface="Calibri" pitchFamily="34" charset="0"/>
              </a:rPr>
              <a:t>nnodes( [Root, L, R], N ) :- </a:t>
            </a:r>
          </a:p>
          <a:p>
            <a:pPr>
              <a:spcBef>
                <a:spcPct val="0"/>
              </a:spcBef>
            </a:pPr>
            <a:r>
              <a:rPr lang="en-US" altLang="en-US">
                <a:solidFill>
                  <a:srgbClr val="000000"/>
                </a:solidFill>
                <a:latin typeface="Calibri" pitchFamily="34" charset="0"/>
              </a:rPr>
              <a:t>        	nnodes( L, LN ),</a:t>
            </a:r>
          </a:p>
          <a:p>
            <a:pPr>
              <a:spcBef>
                <a:spcPct val="0"/>
              </a:spcBef>
            </a:pPr>
            <a:r>
              <a:rPr lang="en-US" altLang="en-US">
                <a:solidFill>
                  <a:srgbClr val="000000"/>
                </a:solidFill>
                <a:latin typeface="Calibri" pitchFamily="34" charset="0"/>
              </a:rPr>
              <a:t>	nnodes( R, RN ), </a:t>
            </a:r>
          </a:p>
          <a:p>
            <a:pPr>
              <a:spcBef>
                <a:spcPct val="0"/>
              </a:spcBef>
            </a:pPr>
            <a:r>
              <a:rPr lang="en-US" altLang="en-US">
                <a:solidFill>
                  <a:srgbClr val="000000"/>
                </a:solidFill>
                <a:latin typeface="Calibri" pitchFamily="34" charset="0"/>
              </a:rPr>
              <a:t>       	N is LN+RN+1.</a:t>
            </a:r>
          </a:p>
        </p:txBody>
      </p:sp>
      <p:sp>
        <p:nvSpPr>
          <p:cNvPr id="3" name="TextBox 2"/>
          <p:cNvSpPr txBox="1"/>
          <p:nvPr/>
        </p:nvSpPr>
        <p:spPr>
          <a:xfrm>
            <a:off x="6172200" y="152400"/>
            <a:ext cx="2809875" cy="461963"/>
          </a:xfrm>
          <a:prstGeom prst="rect">
            <a:avLst/>
          </a:prstGeom>
          <a:solidFill>
            <a:schemeClr val="bg1">
              <a:lumMod val="85000"/>
            </a:schemeClr>
          </a:solidFill>
        </p:spPr>
        <p:txBody>
          <a:bodyPr wrap="none">
            <a:spAutoFit/>
          </a:bodyPr>
          <a:lstStyle/>
          <a:p>
            <a:pPr>
              <a:defRPr/>
            </a:pPr>
            <a:r>
              <a:rPr lang="en-US" b="1" dirty="0">
                <a:solidFill>
                  <a:srgbClr val="000000"/>
                </a:solidFill>
                <a:latin typeface="Cambria" pitchFamily="18" charset="0"/>
                <a:ea typeface="MS PGothic" pitchFamily="34" charset="-128"/>
              </a:rPr>
              <a:t>Prolog strategies…</a:t>
            </a:r>
            <a:endParaRPr lang="en-US" sz="3600" b="1" dirty="0">
              <a:solidFill>
                <a:srgbClr val="000000"/>
              </a:solidFill>
              <a:latin typeface="Cambria" pitchFamily="18" charset="0"/>
              <a:ea typeface="MS PGothic" pitchFamily="34" charset="-128"/>
            </a:endParaRPr>
          </a:p>
        </p:txBody>
      </p:sp>
      <p:sp>
        <p:nvSpPr>
          <p:cNvPr id="18436" name="TextBox 4"/>
          <p:cNvSpPr txBox="1">
            <a:spLocks noChangeArrowheads="1"/>
          </p:cNvSpPr>
          <p:nvPr/>
        </p:nvSpPr>
        <p:spPr bwMode="auto">
          <a:xfrm>
            <a:off x="4414838" y="4460875"/>
            <a:ext cx="3514725" cy="739775"/>
          </a:xfrm>
          <a:prstGeom prst="rect">
            <a:avLst/>
          </a:prstGeom>
          <a:solidFill>
            <a:srgbClr val="E7F6FF"/>
          </a:solidFill>
          <a:ln w="9525">
            <a:solidFill>
              <a:schemeClr val="tx1"/>
            </a:solidFill>
            <a:miter lim="800000"/>
            <a:headEnd/>
            <a:tailEnd/>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100">
                <a:solidFill>
                  <a:srgbClr val="0333FF"/>
                </a:solidFill>
                <a:latin typeface="Cambria" pitchFamily="18" charset="0"/>
              </a:rPr>
              <a:t>bindings after recursion when possible</a:t>
            </a:r>
          </a:p>
        </p:txBody>
      </p:sp>
      <p:sp>
        <p:nvSpPr>
          <p:cNvPr id="18437" name="TextBox 5"/>
          <p:cNvSpPr txBox="1">
            <a:spLocks noChangeArrowheads="1"/>
          </p:cNvSpPr>
          <p:nvPr/>
        </p:nvSpPr>
        <p:spPr bwMode="auto">
          <a:xfrm>
            <a:off x="6781800" y="1350963"/>
            <a:ext cx="2057400" cy="739775"/>
          </a:xfrm>
          <a:prstGeom prst="rect">
            <a:avLst/>
          </a:prstGeom>
          <a:solidFill>
            <a:srgbClr val="E7F6FF"/>
          </a:solidFill>
          <a:ln w="9525">
            <a:solidFill>
              <a:schemeClr val="tx1"/>
            </a:solidFill>
            <a:miter lim="800000"/>
            <a:headEnd/>
            <a:tailEnd/>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pt-BR" altLang="en-US" sz="2100" b="1">
                <a:solidFill>
                  <a:srgbClr val="000000"/>
                </a:solidFill>
                <a:latin typeface="Calibri" pitchFamily="34" charset="0"/>
              </a:rPr>
              <a:t>is</a:t>
            </a:r>
            <a:r>
              <a:rPr lang="en-US" altLang="en-US" sz="2100">
                <a:solidFill>
                  <a:srgbClr val="0333FF"/>
                </a:solidFill>
                <a:latin typeface="Cambria" pitchFamily="18" charset="0"/>
              </a:rPr>
              <a:t> binds </a:t>
            </a:r>
            <a:r>
              <a:rPr lang="en-US" altLang="en-US" sz="2100" b="1" i="1">
                <a:solidFill>
                  <a:srgbClr val="0333FF"/>
                </a:solidFill>
                <a:latin typeface="Cambria" pitchFamily="18" charset="0"/>
              </a:rPr>
              <a:t>only</a:t>
            </a:r>
            <a:r>
              <a:rPr lang="en-US" altLang="en-US" sz="2100">
                <a:solidFill>
                  <a:srgbClr val="0333FF"/>
                </a:solidFill>
                <a:latin typeface="Cambria" pitchFamily="18" charset="0"/>
              </a:rPr>
              <a:t> right-to-left</a:t>
            </a:r>
          </a:p>
        </p:txBody>
      </p:sp>
      <p:sp>
        <p:nvSpPr>
          <p:cNvPr id="18438" name="TextBox 6"/>
          <p:cNvSpPr txBox="1">
            <a:spLocks noChangeArrowheads="1"/>
          </p:cNvSpPr>
          <p:nvPr/>
        </p:nvSpPr>
        <p:spPr bwMode="auto">
          <a:xfrm>
            <a:off x="2819400" y="2959100"/>
            <a:ext cx="2019300" cy="415925"/>
          </a:xfrm>
          <a:prstGeom prst="rect">
            <a:avLst/>
          </a:prstGeom>
          <a:solidFill>
            <a:srgbClr val="E7F6FF"/>
          </a:solidFill>
          <a:ln w="9525">
            <a:solidFill>
              <a:schemeClr val="tx1"/>
            </a:solidFill>
            <a:miter lim="800000"/>
            <a:headEnd/>
            <a:tailEnd/>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100">
                <a:solidFill>
                  <a:srgbClr val="0333FF"/>
                </a:solidFill>
                <a:latin typeface="Cambria" pitchFamily="18" charset="0"/>
              </a:rPr>
              <a:t>recurse early</a:t>
            </a:r>
          </a:p>
        </p:txBody>
      </p:sp>
      <p:sp>
        <p:nvSpPr>
          <p:cNvPr id="18439" name="TextBox 7"/>
          <p:cNvSpPr txBox="1">
            <a:spLocks noChangeArrowheads="1"/>
          </p:cNvSpPr>
          <p:nvPr/>
        </p:nvSpPr>
        <p:spPr bwMode="auto">
          <a:xfrm>
            <a:off x="2749550" y="798513"/>
            <a:ext cx="3422650" cy="1062037"/>
          </a:xfrm>
          <a:prstGeom prst="rect">
            <a:avLst/>
          </a:prstGeom>
          <a:solidFill>
            <a:srgbClr val="E7F6FF"/>
          </a:solidFill>
          <a:ln w="9525">
            <a:solidFill>
              <a:schemeClr val="tx1"/>
            </a:solidFill>
            <a:miter lim="800000"/>
            <a:headEnd/>
            <a:tailEnd/>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100">
                <a:solidFill>
                  <a:srgbClr val="0333FF"/>
                </a:solidFill>
                <a:latin typeface="Cambria" pitchFamily="18" charset="0"/>
              </a:rPr>
              <a:t>use structural pattern-matching for base cases and recursive cases</a:t>
            </a:r>
          </a:p>
        </p:txBody>
      </p:sp>
      <p:cxnSp>
        <p:nvCxnSpPr>
          <p:cNvPr id="18440" name="Straight Arrow Connector 9"/>
          <p:cNvCxnSpPr>
            <a:cxnSpLocks noChangeShapeType="1"/>
            <a:stCxn id="18439" idx="1"/>
          </p:cNvCxnSpPr>
          <p:nvPr/>
        </p:nvCxnSpPr>
        <p:spPr bwMode="auto">
          <a:xfrm flipH="1">
            <a:off x="1828800" y="1330325"/>
            <a:ext cx="920750" cy="39052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441" name="Straight Arrow Connector 10"/>
          <p:cNvCxnSpPr>
            <a:cxnSpLocks noChangeShapeType="1"/>
            <a:stCxn id="18439" idx="1"/>
          </p:cNvCxnSpPr>
          <p:nvPr/>
        </p:nvCxnSpPr>
        <p:spPr bwMode="auto">
          <a:xfrm flipH="1">
            <a:off x="2379663" y="1330325"/>
            <a:ext cx="369887" cy="7366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442" name="Straight Arrow Connector 13"/>
          <p:cNvCxnSpPr>
            <a:cxnSpLocks noChangeShapeType="1"/>
            <a:stCxn id="18439" idx="1"/>
          </p:cNvCxnSpPr>
          <p:nvPr/>
        </p:nvCxnSpPr>
        <p:spPr bwMode="auto">
          <a:xfrm flipH="1">
            <a:off x="2379663" y="1330325"/>
            <a:ext cx="369887" cy="36226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443" name="Straight Arrow Connector 15"/>
          <p:cNvCxnSpPr>
            <a:cxnSpLocks noChangeShapeType="1"/>
            <a:stCxn id="18438" idx="0"/>
          </p:cNvCxnSpPr>
          <p:nvPr/>
        </p:nvCxnSpPr>
        <p:spPr bwMode="auto">
          <a:xfrm flipH="1" flipV="1">
            <a:off x="3581400" y="2774950"/>
            <a:ext cx="247650" cy="1841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444" name="Straight Arrow Connector 19"/>
          <p:cNvCxnSpPr>
            <a:cxnSpLocks noChangeShapeType="1"/>
            <a:stCxn id="18438" idx="2"/>
          </p:cNvCxnSpPr>
          <p:nvPr/>
        </p:nvCxnSpPr>
        <p:spPr bwMode="auto">
          <a:xfrm flipH="1">
            <a:off x="2379663" y="3375025"/>
            <a:ext cx="1449387" cy="19589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445" name="Straight Arrow Connector 29"/>
          <p:cNvCxnSpPr>
            <a:cxnSpLocks noChangeShapeType="1"/>
            <a:stCxn id="18437" idx="1"/>
          </p:cNvCxnSpPr>
          <p:nvPr/>
        </p:nvCxnSpPr>
        <p:spPr bwMode="auto">
          <a:xfrm flipH="1">
            <a:off x="5867400" y="1720850"/>
            <a:ext cx="914400" cy="3460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446" name="Straight Arrow Connector 32"/>
          <p:cNvCxnSpPr>
            <a:cxnSpLocks noChangeShapeType="1"/>
            <a:stCxn id="18436" idx="1"/>
          </p:cNvCxnSpPr>
          <p:nvPr/>
        </p:nvCxnSpPr>
        <p:spPr bwMode="auto">
          <a:xfrm flipH="1">
            <a:off x="3200400" y="4830763"/>
            <a:ext cx="1214438" cy="141763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447" name="Straight Arrow Connector 35"/>
          <p:cNvCxnSpPr>
            <a:cxnSpLocks noChangeShapeType="1"/>
            <a:stCxn id="18436" idx="0"/>
          </p:cNvCxnSpPr>
          <p:nvPr/>
        </p:nvCxnSpPr>
        <p:spPr bwMode="auto">
          <a:xfrm flipH="1" flipV="1">
            <a:off x="6172200" y="2438400"/>
            <a:ext cx="0" cy="20224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8448" name="TextBox 3"/>
          <p:cNvSpPr txBox="1">
            <a:spLocks noChangeArrowheads="1"/>
          </p:cNvSpPr>
          <p:nvPr/>
        </p:nvSpPr>
        <p:spPr bwMode="auto">
          <a:xfrm>
            <a:off x="6781800" y="2874963"/>
            <a:ext cx="1943100" cy="1060450"/>
          </a:xfrm>
          <a:prstGeom prst="rect">
            <a:avLst/>
          </a:prstGeom>
          <a:solidFill>
            <a:srgbClr val="E7F6FF"/>
          </a:solidFill>
          <a:ln w="9525">
            <a:solidFill>
              <a:schemeClr val="tx1"/>
            </a:solidFill>
            <a:miter lim="800000"/>
            <a:headEnd/>
            <a:tailEnd/>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100" b="1" i="1">
                <a:solidFill>
                  <a:srgbClr val="0333FF"/>
                </a:solidFill>
                <a:latin typeface="Cambria" pitchFamily="18" charset="0"/>
              </a:rPr>
              <a:t>negative</a:t>
            </a:r>
            <a:r>
              <a:rPr lang="en-US" altLang="en-US" sz="2100">
                <a:solidFill>
                  <a:srgbClr val="0333FF"/>
                </a:solidFill>
                <a:latin typeface="Cambria" pitchFamily="18" charset="0"/>
              </a:rPr>
              <a:t> predicates as late as possible</a:t>
            </a:r>
          </a:p>
        </p:txBody>
      </p:sp>
      <p:cxnSp>
        <p:nvCxnSpPr>
          <p:cNvPr id="18449" name="Straight Arrow Connector 40"/>
          <p:cNvCxnSpPr>
            <a:cxnSpLocks noChangeShapeType="1"/>
            <a:stCxn id="18448" idx="1"/>
          </p:cNvCxnSpPr>
          <p:nvPr/>
        </p:nvCxnSpPr>
        <p:spPr bwMode="auto">
          <a:xfrm flipH="1" flipV="1">
            <a:off x="5334000" y="2774950"/>
            <a:ext cx="1447800" cy="63023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8563210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ChangeArrowheads="1"/>
          </p:cNvSpPr>
          <p:nvPr/>
        </p:nvSpPr>
        <p:spPr bwMode="auto">
          <a:xfrm>
            <a:off x="592138" y="268288"/>
            <a:ext cx="78660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3600">
                <a:solidFill>
                  <a:srgbClr val="000000"/>
                </a:solidFill>
              </a:rPr>
              <a:t>The Mystery of the Spamwarts Express</a:t>
            </a:r>
            <a:endParaRPr lang="en-US" altLang="en-US" sz="4800">
              <a:solidFill>
                <a:srgbClr val="000000"/>
              </a:solidFill>
              <a:latin typeface="Times" pitchFamily="1" charset="0"/>
            </a:endParaRPr>
          </a:p>
        </p:txBody>
      </p:sp>
      <p:grpSp>
        <p:nvGrpSpPr>
          <p:cNvPr id="19459" name="Group 45"/>
          <p:cNvGrpSpPr>
            <a:grpSpLocks/>
          </p:cNvGrpSpPr>
          <p:nvPr/>
        </p:nvGrpSpPr>
        <p:grpSpPr bwMode="auto">
          <a:xfrm>
            <a:off x="5187950" y="1778000"/>
            <a:ext cx="457200" cy="468313"/>
            <a:chOff x="1824" y="4512"/>
            <a:chExt cx="528" cy="241"/>
          </a:xfrm>
        </p:grpSpPr>
        <p:sp>
          <p:nvSpPr>
            <p:cNvPr id="19530" name="Freeform 46"/>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19531" name="Oval 47"/>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19532" name="Oval 48"/>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19533" name="Oval 49"/>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19534" name="Oval 50"/>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19535" name="Oval 51"/>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19536" name="Oval 52"/>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19537" name="Oval 53"/>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19538" name="Freeform 54"/>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9539" name="Freeform 55"/>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9540" name="AutoShape 56"/>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19541" name="AutoShape 57"/>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grpSp>
      <p:sp>
        <p:nvSpPr>
          <p:cNvPr id="19460" name="Text Box 71"/>
          <p:cNvSpPr txBox="1">
            <a:spLocks noChangeArrowheads="1"/>
          </p:cNvSpPr>
          <p:nvPr/>
        </p:nvSpPr>
        <p:spPr bwMode="auto">
          <a:xfrm>
            <a:off x="2284413" y="2297113"/>
            <a:ext cx="1103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600">
                <a:solidFill>
                  <a:srgbClr val="000000"/>
                </a:solidFill>
                <a:latin typeface="Comic Sans MS" pitchFamily="66" charset="0"/>
              </a:rPr>
              <a:t>Seat 1</a:t>
            </a:r>
          </a:p>
        </p:txBody>
      </p:sp>
      <p:sp>
        <p:nvSpPr>
          <p:cNvPr id="19461" name="Text Box 72"/>
          <p:cNvSpPr txBox="1">
            <a:spLocks noChangeArrowheads="1"/>
          </p:cNvSpPr>
          <p:nvPr/>
        </p:nvSpPr>
        <p:spPr bwMode="auto">
          <a:xfrm>
            <a:off x="3148013" y="2297113"/>
            <a:ext cx="1103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600">
                <a:solidFill>
                  <a:srgbClr val="000000"/>
                </a:solidFill>
                <a:latin typeface="Comic Sans MS" pitchFamily="66" charset="0"/>
              </a:rPr>
              <a:t>Seat 2</a:t>
            </a:r>
          </a:p>
        </p:txBody>
      </p:sp>
      <p:sp>
        <p:nvSpPr>
          <p:cNvPr id="19462" name="Text Box 73"/>
          <p:cNvSpPr txBox="1">
            <a:spLocks noChangeArrowheads="1"/>
          </p:cNvSpPr>
          <p:nvPr/>
        </p:nvSpPr>
        <p:spPr bwMode="auto">
          <a:xfrm>
            <a:off x="4010025" y="2297113"/>
            <a:ext cx="1103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600">
                <a:solidFill>
                  <a:srgbClr val="000000"/>
                </a:solidFill>
                <a:latin typeface="Comic Sans MS" pitchFamily="66" charset="0"/>
              </a:rPr>
              <a:t>Seat 3</a:t>
            </a:r>
          </a:p>
        </p:txBody>
      </p:sp>
      <p:sp>
        <p:nvSpPr>
          <p:cNvPr id="19463" name="Text Box 74"/>
          <p:cNvSpPr txBox="1">
            <a:spLocks noChangeArrowheads="1"/>
          </p:cNvSpPr>
          <p:nvPr/>
        </p:nvSpPr>
        <p:spPr bwMode="auto">
          <a:xfrm>
            <a:off x="4872038" y="2297113"/>
            <a:ext cx="1103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600">
                <a:solidFill>
                  <a:srgbClr val="000000"/>
                </a:solidFill>
                <a:latin typeface="Comic Sans MS" pitchFamily="66" charset="0"/>
              </a:rPr>
              <a:t>Seat 4</a:t>
            </a:r>
          </a:p>
        </p:txBody>
      </p:sp>
      <p:sp>
        <p:nvSpPr>
          <p:cNvPr id="19464" name="Text Box 75"/>
          <p:cNvSpPr txBox="1">
            <a:spLocks noChangeArrowheads="1"/>
          </p:cNvSpPr>
          <p:nvPr/>
        </p:nvSpPr>
        <p:spPr bwMode="auto">
          <a:xfrm>
            <a:off x="5734050" y="2297113"/>
            <a:ext cx="1103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600">
                <a:solidFill>
                  <a:srgbClr val="000000"/>
                </a:solidFill>
                <a:latin typeface="Comic Sans MS" pitchFamily="66" charset="0"/>
              </a:rPr>
              <a:t>Seat 5</a:t>
            </a:r>
          </a:p>
        </p:txBody>
      </p:sp>
      <p:sp>
        <p:nvSpPr>
          <p:cNvPr id="19465" name="Rectangle 76"/>
          <p:cNvSpPr>
            <a:spLocks noChangeArrowheads="1"/>
          </p:cNvSpPr>
          <p:nvPr/>
        </p:nvSpPr>
        <p:spPr bwMode="auto">
          <a:xfrm>
            <a:off x="457200" y="3071813"/>
            <a:ext cx="4543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88E0A"/>
                </a:solidFill>
                <a:latin typeface="Courier New" pitchFamily="49" charset="0"/>
              </a:rPr>
              <a:t>Schools = </a:t>
            </a:r>
            <a:r>
              <a:rPr lang="en-US" altLang="en-US" sz="1200" b="1">
                <a:solidFill>
                  <a:srgbClr val="000000"/>
                </a:solidFill>
                <a:latin typeface="Courier New" pitchFamily="49" charset="0"/>
              </a:rPr>
              <a:t>[pomona, pitzer, hmc, cmc, scripps].</a:t>
            </a:r>
          </a:p>
        </p:txBody>
      </p:sp>
      <p:sp>
        <p:nvSpPr>
          <p:cNvPr id="19466" name="Rectangle 77"/>
          <p:cNvSpPr>
            <a:spLocks noChangeArrowheads="1"/>
          </p:cNvSpPr>
          <p:nvPr/>
        </p:nvSpPr>
        <p:spPr bwMode="auto">
          <a:xfrm>
            <a:off x="466725" y="2740025"/>
            <a:ext cx="4948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88E0A"/>
                </a:solidFill>
                <a:latin typeface="Courier New" pitchFamily="49" charset="0"/>
              </a:rPr>
              <a:t>Names = </a:t>
            </a:r>
            <a:r>
              <a:rPr lang="en-US" altLang="en-US" sz="1200" b="1">
                <a:solidFill>
                  <a:srgbClr val="000000"/>
                </a:solidFill>
                <a:latin typeface="Courier New" pitchFamily="49" charset="0"/>
              </a:rPr>
              <a:t>[algird, bruno, collette, dino, edwina].</a:t>
            </a:r>
          </a:p>
        </p:txBody>
      </p:sp>
      <p:sp>
        <p:nvSpPr>
          <p:cNvPr id="19467" name="Rectangle 78"/>
          <p:cNvSpPr>
            <a:spLocks noChangeArrowheads="1"/>
          </p:cNvSpPr>
          <p:nvPr/>
        </p:nvSpPr>
        <p:spPr bwMode="auto">
          <a:xfrm>
            <a:off x="466725" y="3425825"/>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b="1">
                <a:solidFill>
                  <a:srgbClr val="088E0A"/>
                </a:solidFill>
                <a:latin typeface="Courier New" pitchFamily="49" charset="0"/>
              </a:rPr>
              <a:t>Snacks =</a:t>
            </a:r>
            <a:r>
              <a:rPr lang="en-US" altLang="en-US" sz="1200" b="1">
                <a:solidFill>
                  <a:srgbClr val="000000"/>
                </a:solidFill>
                <a:latin typeface="Courier New" pitchFamily="49" charset="0"/>
              </a:rPr>
              <a:t> [jots, chocolate, donuts, pez, spam].</a:t>
            </a:r>
          </a:p>
        </p:txBody>
      </p:sp>
      <p:sp>
        <p:nvSpPr>
          <p:cNvPr id="19468" name="Rectangle 79"/>
          <p:cNvSpPr>
            <a:spLocks noChangeArrowheads="1"/>
          </p:cNvSpPr>
          <p:nvPr/>
        </p:nvSpPr>
        <p:spPr bwMode="auto">
          <a:xfrm>
            <a:off x="390525" y="1323975"/>
            <a:ext cx="5494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latin typeface="Arial" pitchFamily="34" charset="0"/>
              </a:rPr>
              <a:t>Five "people" are traveling home in adjacent train seats for  break…</a:t>
            </a:r>
          </a:p>
        </p:txBody>
      </p:sp>
      <p:sp>
        <p:nvSpPr>
          <p:cNvPr id="19469" name="Rectangle 80"/>
          <p:cNvSpPr>
            <a:spLocks noChangeArrowheads="1"/>
          </p:cNvSpPr>
          <p:nvPr/>
        </p:nvSpPr>
        <p:spPr bwMode="auto">
          <a:xfrm>
            <a:off x="5256213" y="3079750"/>
            <a:ext cx="3582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FF"/>
                </a:solidFill>
                <a:latin typeface="Arial" pitchFamily="34" charset="0"/>
              </a:rPr>
              <a:t>Each is from a different Claremont College.</a:t>
            </a:r>
          </a:p>
        </p:txBody>
      </p:sp>
      <p:sp>
        <p:nvSpPr>
          <p:cNvPr id="19470" name="Rectangle 81"/>
          <p:cNvSpPr>
            <a:spLocks noChangeArrowheads="1"/>
          </p:cNvSpPr>
          <p:nvPr/>
        </p:nvSpPr>
        <p:spPr bwMode="auto">
          <a:xfrm>
            <a:off x="5256213" y="2736850"/>
            <a:ext cx="23098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FF"/>
                </a:solidFill>
                <a:latin typeface="Arial" pitchFamily="34" charset="0"/>
              </a:rPr>
              <a:t>Each has a different name.</a:t>
            </a:r>
          </a:p>
        </p:txBody>
      </p:sp>
      <p:sp>
        <p:nvSpPr>
          <p:cNvPr id="19471" name="Rectangle 82"/>
          <p:cNvSpPr>
            <a:spLocks noChangeArrowheads="1"/>
          </p:cNvSpPr>
          <p:nvPr/>
        </p:nvSpPr>
        <p:spPr bwMode="auto">
          <a:xfrm>
            <a:off x="5256213" y="3422650"/>
            <a:ext cx="2981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FF"/>
                </a:solidFill>
                <a:latin typeface="Arial" pitchFamily="34" charset="0"/>
              </a:rPr>
              <a:t>Each has brought a different snack.</a:t>
            </a:r>
          </a:p>
        </p:txBody>
      </p:sp>
      <p:sp>
        <p:nvSpPr>
          <p:cNvPr id="19472" name="Rectangle 83"/>
          <p:cNvSpPr>
            <a:spLocks noChangeArrowheads="1"/>
          </p:cNvSpPr>
          <p:nvPr/>
        </p:nvSpPr>
        <p:spPr bwMode="auto">
          <a:xfrm>
            <a:off x="1927225" y="4038600"/>
            <a:ext cx="69342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110000"/>
              </a:lnSpc>
              <a:spcBef>
                <a:spcPct val="0"/>
              </a:spcBef>
            </a:pPr>
            <a:r>
              <a:rPr lang="en-US" altLang="en-US" sz="1600">
                <a:solidFill>
                  <a:srgbClr val="000000"/>
                </a:solidFill>
              </a:rPr>
              <a:t>1) Dino and Bruno sat in the end seats.</a:t>
            </a:r>
          </a:p>
          <a:p>
            <a:pPr>
              <a:lnSpc>
                <a:spcPct val="110000"/>
              </a:lnSpc>
              <a:spcBef>
                <a:spcPct val="0"/>
              </a:spcBef>
            </a:pPr>
            <a:r>
              <a:rPr lang="en-US" altLang="en-US" sz="1600">
                <a:solidFill>
                  <a:srgbClr val="000000"/>
                </a:solidFill>
              </a:rPr>
              <a:t>2) Algird sat next to the student from HMC.</a:t>
            </a:r>
          </a:p>
          <a:p>
            <a:pPr>
              <a:lnSpc>
                <a:spcPct val="110000"/>
              </a:lnSpc>
              <a:spcBef>
                <a:spcPct val="0"/>
              </a:spcBef>
            </a:pPr>
            <a:r>
              <a:rPr lang="en-US" altLang="en-US" sz="1600">
                <a:solidFill>
                  <a:srgbClr val="000000"/>
                </a:solidFill>
              </a:rPr>
              <a:t>3) Collette sat next to friends with chocolate and donuts.</a:t>
            </a:r>
          </a:p>
          <a:p>
            <a:pPr>
              <a:lnSpc>
                <a:spcPct val="110000"/>
              </a:lnSpc>
              <a:spcBef>
                <a:spcPct val="0"/>
              </a:spcBef>
            </a:pPr>
            <a:r>
              <a:rPr lang="en-US" altLang="en-US" sz="1600">
                <a:solidFill>
                  <a:srgbClr val="000000"/>
                </a:solidFill>
              </a:rPr>
              <a:t>4) The HMC student brought spam as a snack and sat in the middle seat.</a:t>
            </a:r>
          </a:p>
          <a:p>
            <a:pPr>
              <a:lnSpc>
                <a:spcPct val="110000"/>
              </a:lnSpc>
              <a:spcBef>
                <a:spcPct val="0"/>
              </a:spcBef>
            </a:pPr>
            <a:r>
              <a:rPr lang="en-US" altLang="en-US" sz="1600">
                <a:solidFill>
                  <a:srgbClr val="000000"/>
                </a:solidFill>
              </a:rPr>
              <a:t>5) Chocolate was immediately to the left of pez.</a:t>
            </a:r>
          </a:p>
          <a:p>
            <a:pPr>
              <a:lnSpc>
                <a:spcPct val="110000"/>
              </a:lnSpc>
              <a:spcBef>
                <a:spcPct val="0"/>
              </a:spcBef>
            </a:pPr>
            <a:r>
              <a:rPr lang="en-US" altLang="en-US" sz="1600">
                <a:solidFill>
                  <a:srgbClr val="000000"/>
                </a:solidFill>
              </a:rPr>
              <a:t>6) Bruno, Dino, and Algird do not go to Scripps.</a:t>
            </a:r>
          </a:p>
          <a:p>
            <a:pPr>
              <a:lnSpc>
                <a:spcPct val="110000"/>
              </a:lnSpc>
              <a:spcBef>
                <a:spcPct val="0"/>
              </a:spcBef>
            </a:pPr>
            <a:r>
              <a:rPr lang="en-US" altLang="en-US" sz="1600">
                <a:solidFill>
                  <a:srgbClr val="000000"/>
                </a:solidFill>
              </a:rPr>
              <a:t>7) The Pomona student sat between the one with jots and the one with spam.</a:t>
            </a:r>
          </a:p>
          <a:p>
            <a:pPr>
              <a:lnSpc>
                <a:spcPct val="110000"/>
              </a:lnSpc>
              <a:spcBef>
                <a:spcPct val="0"/>
              </a:spcBef>
            </a:pPr>
            <a:r>
              <a:rPr lang="en-US" altLang="en-US" sz="1600">
                <a:solidFill>
                  <a:srgbClr val="000000"/>
                </a:solidFill>
              </a:rPr>
              <a:t>8) Dino did not sit next to the person with donuts.</a:t>
            </a:r>
          </a:p>
          <a:p>
            <a:pPr>
              <a:lnSpc>
                <a:spcPct val="110000"/>
              </a:lnSpc>
              <a:spcBef>
                <a:spcPct val="0"/>
              </a:spcBef>
            </a:pPr>
            <a:r>
              <a:rPr lang="en-US" altLang="en-US" sz="1600">
                <a:solidFill>
                  <a:srgbClr val="000000"/>
                </a:solidFill>
              </a:rPr>
              <a:t>9) The CMC student did not sit next to Edwina.</a:t>
            </a:r>
          </a:p>
        </p:txBody>
      </p:sp>
      <p:sp>
        <p:nvSpPr>
          <p:cNvPr id="19473" name="Line 84"/>
          <p:cNvSpPr>
            <a:spLocks noChangeShapeType="1"/>
          </p:cNvSpPr>
          <p:nvPr/>
        </p:nvSpPr>
        <p:spPr bwMode="auto">
          <a:xfrm>
            <a:off x="341313" y="3886200"/>
            <a:ext cx="8382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4" name="Text Box 85"/>
          <p:cNvSpPr txBox="1">
            <a:spLocks noChangeArrowheads="1"/>
          </p:cNvSpPr>
          <p:nvPr/>
        </p:nvSpPr>
        <p:spPr bwMode="auto">
          <a:xfrm>
            <a:off x="346075" y="4965700"/>
            <a:ext cx="1217613" cy="55403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a:solidFill>
                  <a:srgbClr val="000000"/>
                </a:solidFill>
              </a:rPr>
              <a:t>9 hints are available</a:t>
            </a:r>
          </a:p>
        </p:txBody>
      </p:sp>
      <p:grpSp>
        <p:nvGrpSpPr>
          <p:cNvPr id="19475" name="Group 1047"/>
          <p:cNvGrpSpPr>
            <a:grpSpLocks/>
          </p:cNvGrpSpPr>
          <p:nvPr>
            <p:custDataLst>
              <p:tags r:id="rId1"/>
            </p:custDataLst>
          </p:nvPr>
        </p:nvGrpSpPr>
        <p:grpSpPr bwMode="auto">
          <a:xfrm>
            <a:off x="6062663" y="1709738"/>
            <a:ext cx="466725" cy="604837"/>
            <a:chOff x="2928" y="1051"/>
            <a:chExt cx="840" cy="957"/>
          </a:xfrm>
        </p:grpSpPr>
        <p:sp>
          <p:nvSpPr>
            <p:cNvPr id="19517" name="Freeform 1048"/>
            <p:cNvSpPr>
              <a:spLocks/>
            </p:cNvSpPr>
            <p:nvPr>
              <p:custDataLst>
                <p:tags r:id="rId30"/>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1 h 250"/>
                <a:gd name="T10" fmla="*/ 2 w 1048"/>
                <a:gd name="T11" fmla="*/ 220 h 250"/>
                <a:gd name="T12" fmla="*/ 2 w 1048"/>
                <a:gd name="T13" fmla="*/ 200 h 250"/>
                <a:gd name="T14" fmla="*/ 0 w 1048"/>
                <a:gd name="T15" fmla="*/ 179 h 250"/>
                <a:gd name="T16" fmla="*/ 2 w 1048"/>
                <a:gd name="T17" fmla="*/ 145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9518" name="Oval 1049"/>
            <p:cNvSpPr>
              <a:spLocks noChangeArrowheads="1"/>
            </p:cNvSpPr>
            <p:nvPr>
              <p:custDataLst>
                <p:tags r:id="rId3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9519" name="Oval 1050"/>
            <p:cNvSpPr>
              <a:spLocks noChangeArrowheads="1"/>
            </p:cNvSpPr>
            <p:nvPr>
              <p:custDataLst>
                <p:tags r:id="rId3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9520" name="Oval 1051"/>
            <p:cNvSpPr>
              <a:spLocks noChangeArrowheads="1"/>
            </p:cNvSpPr>
            <p:nvPr>
              <p:custDataLst>
                <p:tags r:id="rId3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9521" name="Oval 1052"/>
            <p:cNvSpPr>
              <a:spLocks noChangeArrowheads="1"/>
            </p:cNvSpPr>
            <p:nvPr>
              <p:custDataLst>
                <p:tags r:id="rId3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9522" name="Oval 1053"/>
            <p:cNvSpPr>
              <a:spLocks noChangeArrowheads="1"/>
            </p:cNvSpPr>
            <p:nvPr>
              <p:custDataLst>
                <p:tags r:id="rId3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9523" name="Oval 1054"/>
            <p:cNvSpPr>
              <a:spLocks noChangeArrowheads="1"/>
            </p:cNvSpPr>
            <p:nvPr>
              <p:custDataLst>
                <p:tags r:id="rId3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9524" name="Oval 1055"/>
            <p:cNvSpPr>
              <a:spLocks noChangeArrowheads="1"/>
            </p:cNvSpPr>
            <p:nvPr>
              <p:custDataLst>
                <p:tags r:id="rId3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9525" name="AutoShape 1056"/>
            <p:cNvSpPr>
              <a:spLocks noChangeArrowheads="1"/>
            </p:cNvSpPr>
            <p:nvPr>
              <p:custDataLst>
                <p:tags r:id="rId3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9526" name="Freeform 1057"/>
            <p:cNvSpPr>
              <a:spLocks/>
            </p:cNvSpPr>
            <p:nvPr>
              <p:custDataLst>
                <p:tags r:id="rId3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9527" name="Freeform 1058"/>
            <p:cNvSpPr>
              <a:spLocks/>
            </p:cNvSpPr>
            <p:nvPr>
              <p:custDataLst>
                <p:tags r:id="rId4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9528" name="Freeform 1059"/>
            <p:cNvSpPr>
              <a:spLocks/>
            </p:cNvSpPr>
            <p:nvPr>
              <p:custDataLst>
                <p:tags r:id="rId4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9529" name="Freeform 1060"/>
            <p:cNvSpPr>
              <a:spLocks/>
            </p:cNvSpPr>
            <p:nvPr>
              <p:custDataLst>
                <p:tags r:id="rId4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19476" name="Group 45"/>
          <p:cNvGrpSpPr>
            <a:grpSpLocks/>
          </p:cNvGrpSpPr>
          <p:nvPr/>
        </p:nvGrpSpPr>
        <p:grpSpPr bwMode="auto">
          <a:xfrm>
            <a:off x="2543175" y="1778000"/>
            <a:ext cx="457200" cy="468313"/>
            <a:chOff x="1824" y="4512"/>
            <a:chExt cx="528" cy="241"/>
          </a:xfrm>
        </p:grpSpPr>
        <p:sp>
          <p:nvSpPr>
            <p:cNvPr id="19505" name="Freeform 46"/>
            <p:cNvSpPr>
              <a:spLocks/>
            </p:cNvSpPr>
            <p:nvPr/>
          </p:nvSpPr>
          <p:spPr bwMode="auto">
            <a:xfrm>
              <a:off x="1824" y="4675"/>
              <a:ext cx="524" cy="78"/>
            </a:xfrm>
            <a:custGeom>
              <a:avLst/>
              <a:gdLst>
                <a:gd name="T0" fmla="*/ 1 w 1048"/>
                <a:gd name="T1" fmla="*/ 0 h 250"/>
                <a:gd name="T2" fmla="*/ 1 w 1048"/>
                <a:gd name="T3" fmla="*/ 0 h 250"/>
                <a:gd name="T4" fmla="*/ 1 w 1048"/>
                <a:gd name="T5" fmla="*/ 0 h 250"/>
                <a:gd name="T6" fmla="*/ 1 w 1048"/>
                <a:gd name="T7" fmla="*/ 0 h 250"/>
                <a:gd name="T8" fmla="*/ 1 w 1048"/>
                <a:gd name="T9" fmla="*/ 0 h 250"/>
                <a:gd name="T10" fmla="*/ 1 w 1048"/>
                <a:gd name="T11" fmla="*/ 0 h 250"/>
                <a:gd name="T12" fmla="*/ 1 w 1048"/>
                <a:gd name="T13" fmla="*/ 0 h 250"/>
                <a:gd name="T14" fmla="*/ 0 w 1048"/>
                <a:gd name="T15" fmla="*/ 0 h 250"/>
                <a:gd name="T16" fmla="*/ 1 w 1048"/>
                <a:gd name="T17" fmla="*/ 0 h 250"/>
                <a:gd name="T18" fmla="*/ 1 w 1048"/>
                <a:gd name="T19" fmla="*/ 0 h 250"/>
                <a:gd name="T20" fmla="*/ 1 w 1048"/>
                <a:gd name="T21" fmla="*/ 0 h 250"/>
                <a:gd name="T22" fmla="*/ 1 w 1048"/>
                <a:gd name="T23" fmla="*/ 0 h 250"/>
                <a:gd name="T24" fmla="*/ 1 w 1048"/>
                <a:gd name="T25" fmla="*/ 0 h 250"/>
                <a:gd name="T26" fmla="*/ 1 w 1048"/>
                <a:gd name="T27" fmla="*/ 0 h 250"/>
                <a:gd name="T28" fmla="*/ 1 w 1048"/>
                <a:gd name="T29" fmla="*/ 0 h 250"/>
                <a:gd name="T30" fmla="*/ 1 w 1048"/>
                <a:gd name="T31" fmla="*/ 0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175389"/>
            </a:solidFill>
            <a:ln w="9525">
              <a:solidFill>
                <a:schemeClr val="tx1"/>
              </a:solidFill>
              <a:round/>
              <a:headEnd/>
              <a:tailEnd/>
            </a:ln>
          </p:spPr>
          <p:txBody>
            <a:bodyPr wrap="none" anchor="ctr"/>
            <a:lstStyle/>
            <a:p>
              <a:endParaRPr lang="en-US"/>
            </a:p>
          </p:txBody>
        </p:sp>
        <p:sp>
          <p:nvSpPr>
            <p:cNvPr id="19506" name="Oval 47"/>
            <p:cNvSpPr>
              <a:spLocks noChangeArrowheads="1"/>
            </p:cNvSpPr>
            <p:nvPr/>
          </p:nvSpPr>
          <p:spPr bwMode="auto">
            <a:xfrm>
              <a:off x="1848" y="4512"/>
              <a:ext cx="504" cy="211"/>
            </a:xfrm>
            <a:prstGeom prst="ellipse">
              <a:avLst/>
            </a:prstGeom>
            <a:solidFill>
              <a:srgbClr val="9ECC46"/>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19507" name="Oval 48"/>
            <p:cNvSpPr>
              <a:spLocks noChangeArrowheads="1"/>
            </p:cNvSpPr>
            <p:nvPr/>
          </p:nvSpPr>
          <p:spPr bwMode="auto">
            <a:xfrm rot="-1967255">
              <a:off x="1896" y="4557"/>
              <a:ext cx="120" cy="6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19508" name="Oval 49"/>
            <p:cNvSpPr>
              <a:spLocks noChangeArrowheads="1"/>
            </p:cNvSpPr>
            <p:nvPr/>
          </p:nvSpPr>
          <p:spPr bwMode="auto">
            <a:xfrm>
              <a:off x="2040" y="4557"/>
              <a:ext cx="144"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19509" name="Oval 50"/>
            <p:cNvSpPr>
              <a:spLocks noChangeArrowheads="1"/>
            </p:cNvSpPr>
            <p:nvPr/>
          </p:nvSpPr>
          <p:spPr bwMode="auto">
            <a:xfrm rot="-2071034">
              <a:off x="2208" y="4572"/>
              <a:ext cx="96" cy="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19510" name="Oval 51"/>
            <p:cNvSpPr>
              <a:spLocks noChangeArrowheads="1"/>
            </p:cNvSpPr>
            <p:nvPr/>
          </p:nvSpPr>
          <p:spPr bwMode="auto">
            <a:xfrm>
              <a:off x="1947" y="4587"/>
              <a:ext cx="36" cy="2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19511" name="Oval 52"/>
            <p:cNvSpPr>
              <a:spLocks noChangeArrowheads="1"/>
            </p:cNvSpPr>
            <p:nvPr/>
          </p:nvSpPr>
          <p:spPr bwMode="auto">
            <a:xfrm>
              <a:off x="2091" y="4592"/>
              <a:ext cx="36"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19512" name="Oval 53"/>
            <p:cNvSpPr>
              <a:spLocks noChangeArrowheads="1"/>
            </p:cNvSpPr>
            <p:nvPr/>
          </p:nvSpPr>
          <p:spPr bwMode="auto">
            <a:xfrm>
              <a:off x="2222" y="4609"/>
              <a:ext cx="35" cy="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19513" name="Freeform 54"/>
            <p:cNvSpPr>
              <a:spLocks/>
            </p:cNvSpPr>
            <p:nvPr/>
          </p:nvSpPr>
          <p:spPr bwMode="auto">
            <a:xfrm>
              <a:off x="2123" y="4691"/>
              <a:ext cx="147" cy="59"/>
            </a:xfrm>
            <a:custGeom>
              <a:avLst/>
              <a:gdLst>
                <a:gd name="T0" fmla="*/ 1 w 293"/>
                <a:gd name="T1" fmla="*/ 0 h 188"/>
                <a:gd name="T2" fmla="*/ 1 w 293"/>
                <a:gd name="T3" fmla="*/ 0 h 188"/>
                <a:gd name="T4" fmla="*/ 1 w 293"/>
                <a:gd name="T5" fmla="*/ 0 h 188"/>
                <a:gd name="T6" fmla="*/ 1 w 293"/>
                <a:gd name="T7" fmla="*/ 0 h 188"/>
                <a:gd name="T8" fmla="*/ 0 w 293"/>
                <a:gd name="T9" fmla="*/ 0 h 188"/>
                <a:gd name="T10" fmla="*/ 1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9514" name="Freeform 55"/>
            <p:cNvSpPr>
              <a:spLocks/>
            </p:cNvSpPr>
            <p:nvPr/>
          </p:nvSpPr>
          <p:spPr bwMode="auto">
            <a:xfrm flipH="1">
              <a:off x="1944" y="4693"/>
              <a:ext cx="146" cy="59"/>
            </a:xfrm>
            <a:custGeom>
              <a:avLst/>
              <a:gdLst>
                <a:gd name="T0" fmla="*/ 0 w 293"/>
                <a:gd name="T1" fmla="*/ 0 h 188"/>
                <a:gd name="T2" fmla="*/ 0 w 293"/>
                <a:gd name="T3" fmla="*/ 0 h 188"/>
                <a:gd name="T4" fmla="*/ 0 w 293"/>
                <a:gd name="T5" fmla="*/ 0 h 188"/>
                <a:gd name="T6" fmla="*/ 0 w 293"/>
                <a:gd name="T7" fmla="*/ 0 h 188"/>
                <a:gd name="T8" fmla="*/ 0 w 293"/>
                <a:gd name="T9" fmla="*/ 0 h 188"/>
                <a:gd name="T10" fmla="*/ 0 w 293"/>
                <a:gd name="T11" fmla="*/ 0 h 188"/>
                <a:gd name="T12" fmla="*/ 0 60000 65536"/>
                <a:gd name="T13" fmla="*/ 0 60000 65536"/>
                <a:gd name="T14" fmla="*/ 0 60000 65536"/>
                <a:gd name="T15" fmla="*/ 0 60000 65536"/>
                <a:gd name="T16" fmla="*/ 0 60000 65536"/>
                <a:gd name="T17" fmla="*/ 0 60000 65536"/>
                <a:gd name="T18" fmla="*/ 0 w 293"/>
                <a:gd name="T19" fmla="*/ 0 h 188"/>
                <a:gd name="T20" fmla="*/ 293 w 293"/>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293" h="188">
                  <a:moveTo>
                    <a:pt x="7" y="57"/>
                  </a:moveTo>
                  <a:cubicBezTo>
                    <a:pt x="78" y="47"/>
                    <a:pt x="143" y="27"/>
                    <a:pt x="213" y="9"/>
                  </a:cubicBezTo>
                  <a:cubicBezTo>
                    <a:pt x="229" y="11"/>
                    <a:pt x="256" y="0"/>
                    <a:pt x="262" y="16"/>
                  </a:cubicBezTo>
                  <a:cubicBezTo>
                    <a:pt x="293" y="105"/>
                    <a:pt x="282" y="129"/>
                    <a:pt x="262" y="188"/>
                  </a:cubicBezTo>
                  <a:cubicBezTo>
                    <a:pt x="168" y="156"/>
                    <a:pt x="100" y="143"/>
                    <a:pt x="0" y="133"/>
                  </a:cubicBezTo>
                  <a:cubicBezTo>
                    <a:pt x="9" y="85"/>
                    <a:pt x="7" y="110"/>
                    <a:pt x="7" y="57"/>
                  </a:cubicBezTo>
                  <a:close/>
                </a:path>
              </a:pathLst>
            </a:custGeom>
            <a:solidFill>
              <a:srgbClr val="FF0000"/>
            </a:solidFill>
            <a:ln w="9525">
              <a:solidFill>
                <a:schemeClr val="tx1"/>
              </a:solidFill>
              <a:round/>
              <a:headEnd/>
              <a:tailEnd/>
            </a:ln>
          </p:spPr>
          <p:txBody>
            <a:bodyPr wrap="none" anchor="ctr"/>
            <a:lstStyle/>
            <a:p>
              <a:endParaRPr lang="en-US"/>
            </a:p>
          </p:txBody>
        </p:sp>
        <p:sp>
          <p:nvSpPr>
            <p:cNvPr id="19515" name="AutoShape 56"/>
            <p:cNvSpPr>
              <a:spLocks noChangeArrowheads="1"/>
            </p:cNvSpPr>
            <p:nvPr/>
          </p:nvSpPr>
          <p:spPr bwMode="auto">
            <a:xfrm>
              <a:off x="2084" y="4702"/>
              <a:ext cx="54" cy="38"/>
            </a:xfrm>
            <a:prstGeom prst="roundRect">
              <a:avLst>
                <a:gd name="adj" fmla="val 16667"/>
              </a:avLst>
            </a:prstGeom>
            <a:solidFill>
              <a:srgbClr val="FF0000"/>
            </a:solidFill>
            <a:ln w="9525">
              <a:solidFill>
                <a:schemeClr val="tx1"/>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19516" name="AutoShape 57"/>
            <p:cNvSpPr>
              <a:spLocks noChangeArrowheads="1"/>
            </p:cNvSpPr>
            <p:nvPr/>
          </p:nvSpPr>
          <p:spPr bwMode="auto">
            <a:xfrm rot="-5400000">
              <a:off x="2072" y="4532"/>
              <a:ext cx="24" cy="288"/>
            </a:xfrm>
            <a:prstGeom prst="moon">
              <a:avLst>
                <a:gd name="adj" fmla="val 50000"/>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grpSp>
      <p:grpSp>
        <p:nvGrpSpPr>
          <p:cNvPr id="19477" name="Group 1047"/>
          <p:cNvGrpSpPr>
            <a:grpSpLocks/>
          </p:cNvGrpSpPr>
          <p:nvPr>
            <p:custDataLst>
              <p:tags r:id="rId2"/>
            </p:custDataLst>
          </p:nvPr>
        </p:nvGrpSpPr>
        <p:grpSpPr bwMode="auto">
          <a:xfrm>
            <a:off x="3417888" y="1709738"/>
            <a:ext cx="466725" cy="604837"/>
            <a:chOff x="2928" y="1051"/>
            <a:chExt cx="840" cy="957"/>
          </a:xfrm>
        </p:grpSpPr>
        <p:sp>
          <p:nvSpPr>
            <p:cNvPr id="19492" name="Freeform 1048"/>
            <p:cNvSpPr>
              <a:spLocks/>
            </p:cNvSpPr>
            <p:nvPr>
              <p:custDataLst>
                <p:tags r:id="rId17"/>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1 h 250"/>
                <a:gd name="T10" fmla="*/ 2 w 1048"/>
                <a:gd name="T11" fmla="*/ 220 h 250"/>
                <a:gd name="T12" fmla="*/ 2 w 1048"/>
                <a:gd name="T13" fmla="*/ 200 h 250"/>
                <a:gd name="T14" fmla="*/ 0 w 1048"/>
                <a:gd name="T15" fmla="*/ 179 h 250"/>
                <a:gd name="T16" fmla="*/ 2 w 1048"/>
                <a:gd name="T17" fmla="*/ 145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9493" name="Oval 1049"/>
            <p:cNvSpPr>
              <a:spLocks noChangeArrowheads="1"/>
            </p:cNvSpPr>
            <p:nvPr>
              <p:custDataLst>
                <p:tags r:id="rId1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9494" name="Oval 1050"/>
            <p:cNvSpPr>
              <a:spLocks noChangeArrowheads="1"/>
            </p:cNvSpPr>
            <p:nvPr>
              <p:custDataLst>
                <p:tags r:id="rId1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9495" name="Oval 1051"/>
            <p:cNvSpPr>
              <a:spLocks noChangeArrowheads="1"/>
            </p:cNvSpPr>
            <p:nvPr>
              <p:custDataLst>
                <p:tags r:id="rId2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9496" name="Oval 1052"/>
            <p:cNvSpPr>
              <a:spLocks noChangeArrowheads="1"/>
            </p:cNvSpPr>
            <p:nvPr>
              <p:custDataLst>
                <p:tags r:id="rId2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9497" name="Oval 1053"/>
            <p:cNvSpPr>
              <a:spLocks noChangeArrowheads="1"/>
            </p:cNvSpPr>
            <p:nvPr>
              <p:custDataLst>
                <p:tags r:id="rId2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9498" name="Oval 1054"/>
            <p:cNvSpPr>
              <a:spLocks noChangeArrowheads="1"/>
            </p:cNvSpPr>
            <p:nvPr>
              <p:custDataLst>
                <p:tags r:id="rId2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9499" name="Oval 1055"/>
            <p:cNvSpPr>
              <a:spLocks noChangeArrowheads="1"/>
            </p:cNvSpPr>
            <p:nvPr>
              <p:custDataLst>
                <p:tags r:id="rId2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9500" name="AutoShape 1056"/>
            <p:cNvSpPr>
              <a:spLocks noChangeArrowheads="1"/>
            </p:cNvSpPr>
            <p:nvPr>
              <p:custDataLst>
                <p:tags r:id="rId2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9501" name="Freeform 1057"/>
            <p:cNvSpPr>
              <a:spLocks/>
            </p:cNvSpPr>
            <p:nvPr>
              <p:custDataLst>
                <p:tags r:id="rId2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9502" name="Freeform 1058"/>
            <p:cNvSpPr>
              <a:spLocks/>
            </p:cNvSpPr>
            <p:nvPr>
              <p:custDataLst>
                <p:tags r:id="rId2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9503" name="Freeform 1059"/>
            <p:cNvSpPr>
              <a:spLocks/>
            </p:cNvSpPr>
            <p:nvPr>
              <p:custDataLst>
                <p:tags r:id="rId2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9504" name="Freeform 1060"/>
            <p:cNvSpPr>
              <a:spLocks/>
            </p:cNvSpPr>
            <p:nvPr>
              <p:custDataLst>
                <p:tags r:id="rId2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19478" name="Group 1047"/>
          <p:cNvGrpSpPr>
            <a:grpSpLocks/>
          </p:cNvGrpSpPr>
          <p:nvPr>
            <p:custDataLst>
              <p:tags r:id="rId3"/>
            </p:custDataLst>
          </p:nvPr>
        </p:nvGrpSpPr>
        <p:grpSpPr bwMode="auto">
          <a:xfrm>
            <a:off x="4303713" y="1709738"/>
            <a:ext cx="466725" cy="604837"/>
            <a:chOff x="2928" y="1051"/>
            <a:chExt cx="840" cy="957"/>
          </a:xfrm>
        </p:grpSpPr>
        <p:sp>
          <p:nvSpPr>
            <p:cNvPr id="19479" name="Freeform 1048"/>
            <p:cNvSpPr>
              <a:spLocks/>
            </p:cNvSpPr>
            <p:nvPr>
              <p:custDataLst>
                <p:tags r:id="rId4"/>
              </p:custDataLst>
            </p:nvPr>
          </p:nvSpPr>
          <p:spPr bwMode="auto">
            <a:xfrm>
              <a:off x="2928" y="1759"/>
              <a:ext cx="810" cy="249"/>
            </a:xfrm>
            <a:custGeom>
              <a:avLst/>
              <a:gdLst>
                <a:gd name="T0" fmla="*/ 2 w 1048"/>
                <a:gd name="T1" fmla="*/ 21 h 250"/>
                <a:gd name="T2" fmla="*/ 2 w 1048"/>
                <a:gd name="T3" fmla="*/ 83 h 250"/>
                <a:gd name="T4" fmla="*/ 2 w 1048"/>
                <a:gd name="T5" fmla="*/ 111 h 250"/>
                <a:gd name="T6" fmla="*/ 2 w 1048"/>
                <a:gd name="T7" fmla="*/ 125 h 250"/>
                <a:gd name="T8" fmla="*/ 2 w 1048"/>
                <a:gd name="T9" fmla="*/ 151 h 250"/>
                <a:gd name="T10" fmla="*/ 2 w 1048"/>
                <a:gd name="T11" fmla="*/ 220 h 250"/>
                <a:gd name="T12" fmla="*/ 2 w 1048"/>
                <a:gd name="T13" fmla="*/ 200 h 250"/>
                <a:gd name="T14" fmla="*/ 0 w 1048"/>
                <a:gd name="T15" fmla="*/ 179 h 250"/>
                <a:gd name="T16" fmla="*/ 2 w 1048"/>
                <a:gd name="T17" fmla="*/ 145 h 250"/>
                <a:gd name="T18" fmla="*/ 2 w 1048"/>
                <a:gd name="T19" fmla="*/ 125 h 250"/>
                <a:gd name="T20" fmla="*/ 2 w 1048"/>
                <a:gd name="T21" fmla="*/ 76 h 250"/>
                <a:gd name="T22" fmla="*/ 2 w 1048"/>
                <a:gd name="T23" fmla="*/ 55 h 250"/>
                <a:gd name="T24" fmla="*/ 2 w 1048"/>
                <a:gd name="T25" fmla="*/ 28 h 250"/>
                <a:gd name="T26" fmla="*/ 2 w 1048"/>
                <a:gd name="T27" fmla="*/ 14 h 250"/>
                <a:gd name="T28" fmla="*/ 2 w 1048"/>
                <a:gd name="T29" fmla="*/ 28 h 250"/>
                <a:gd name="T30" fmla="*/ 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9480" name="Oval 1049"/>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9481" name="Oval 1050"/>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9482" name="Oval 1051"/>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9483" name="Oval 1052"/>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9484" name="Oval 1053"/>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9485" name="Oval 1054"/>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9486" name="Oval 1055"/>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9487" name="AutoShape 1056"/>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19488" name="Freeform 1057"/>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9489" name="Freeform 1058"/>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9490" name="Freeform 1059"/>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9491" name="Freeform 1060"/>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extLst>
      <p:ext uri="{BB962C8B-B14F-4D97-AF65-F5344CB8AC3E}">
        <p14:creationId xmlns:p14="http://schemas.microsoft.com/office/powerpoint/2010/main" val="293560522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2971800" y="533400"/>
            <a:ext cx="866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4800">
                <a:solidFill>
                  <a:srgbClr val="000000"/>
                </a:solidFill>
                <a:latin typeface="Cambria" pitchFamily="18" charset="0"/>
              </a:rPr>
              <a:t>24</a:t>
            </a:r>
            <a:endParaRPr lang="en-US" altLang="en-US" sz="4000">
              <a:solidFill>
                <a:srgbClr val="000000"/>
              </a:solidFill>
              <a:latin typeface="Cambria" pitchFamily="18" charset="0"/>
            </a:endParaRPr>
          </a:p>
        </p:txBody>
      </p:sp>
      <p:sp>
        <p:nvSpPr>
          <p:cNvPr id="20483" name="Text Box 32"/>
          <p:cNvSpPr txBox="1">
            <a:spLocks noChangeArrowheads="1"/>
          </p:cNvSpPr>
          <p:nvPr/>
        </p:nvSpPr>
        <p:spPr bwMode="auto">
          <a:xfrm>
            <a:off x="639763" y="1951038"/>
            <a:ext cx="4953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solidFill>
                  <a:srgbClr val="000000"/>
                </a:solidFill>
              </a:rPr>
              <a:t>Can you combine these numbers into 24 with the operations  </a:t>
            </a:r>
            <a:r>
              <a:rPr lang="en-US" altLang="en-US" b="1">
                <a:solidFill>
                  <a:srgbClr val="0000FF"/>
                </a:solidFill>
                <a:latin typeface="Courier New" pitchFamily="49" charset="0"/>
              </a:rPr>
              <a:t>+ - * ÷</a:t>
            </a:r>
            <a:r>
              <a:rPr lang="en-US" altLang="en-US">
                <a:solidFill>
                  <a:srgbClr val="000000"/>
                </a:solidFill>
              </a:rPr>
              <a:t>  ?</a:t>
            </a:r>
          </a:p>
        </p:txBody>
      </p:sp>
      <p:sp>
        <p:nvSpPr>
          <p:cNvPr id="20484" name="Text Box 33"/>
          <p:cNvSpPr txBox="1">
            <a:spLocks noChangeArrowheads="1"/>
          </p:cNvSpPr>
          <p:nvPr/>
        </p:nvSpPr>
        <p:spPr bwMode="auto">
          <a:xfrm>
            <a:off x="3116263" y="2776538"/>
            <a:ext cx="24177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a:solidFill>
                  <a:srgbClr val="0000FF"/>
                </a:solidFill>
                <a:latin typeface="Arial" pitchFamily="34" charset="0"/>
              </a:rPr>
              <a:t>Each operation may be used any number of times.</a:t>
            </a:r>
          </a:p>
        </p:txBody>
      </p:sp>
      <p:sp>
        <p:nvSpPr>
          <p:cNvPr id="20485" name="Rectangle 35"/>
          <p:cNvSpPr>
            <a:spLocks noChangeArrowheads="1"/>
          </p:cNvSpPr>
          <p:nvPr/>
        </p:nvSpPr>
        <p:spPr bwMode="auto">
          <a:xfrm>
            <a:off x="6019800" y="2971800"/>
            <a:ext cx="256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solidFill>
                  <a:srgbClr val="000000"/>
                </a:solidFill>
              </a:rPr>
              <a:t>A two-dot card from the "official" 24 game: </a:t>
            </a:r>
            <a:r>
              <a:rPr lang="en-US" altLang="en-US" sz="1200" b="1">
                <a:solidFill>
                  <a:srgbClr val="000000"/>
                </a:solidFill>
                <a:latin typeface="Courier New" pitchFamily="49" charset="0"/>
              </a:rPr>
              <a:t>24game.com</a:t>
            </a:r>
            <a:endParaRPr lang="en-US" altLang="en-US" sz="1200">
              <a:solidFill>
                <a:srgbClr val="000000"/>
              </a:solidFill>
            </a:endParaRPr>
          </a:p>
        </p:txBody>
      </p:sp>
      <p:pic>
        <p:nvPicPr>
          <p:cNvPr id="20486"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28600"/>
            <a:ext cx="10525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2" descr="http://4.bp.blogspot.com/_D80O_2YYGAM/TDSZHjqLyqI/AAAAAAAAADU/UiYmR46OK9I/s400/24ga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28600"/>
            <a:ext cx="26146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 Box 34"/>
          <p:cNvSpPr txBox="1">
            <a:spLocks noChangeArrowheads="1"/>
          </p:cNvSpPr>
          <p:nvPr/>
        </p:nvSpPr>
        <p:spPr bwMode="auto">
          <a:xfrm>
            <a:off x="152400" y="434340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00000"/>
                </a:solidFill>
                <a:latin typeface="Courier New" pitchFamily="49" charset="0"/>
              </a:rPr>
              <a:t>solve( [</a:t>
            </a:r>
            <a:r>
              <a:rPr lang="ja-JP" altLang="en-US" b="1">
                <a:solidFill>
                  <a:srgbClr val="000000"/>
                </a:solidFill>
                <a:latin typeface="Courier New" pitchFamily="49" charset="0"/>
              </a:rPr>
              <a:t>‘</a:t>
            </a:r>
            <a:r>
              <a:rPr lang="en-US" altLang="ja-JP" b="1">
                <a:solidFill>
                  <a:srgbClr val="000000"/>
                </a:solidFill>
                <a:latin typeface="Courier New" pitchFamily="49" charset="0"/>
              </a:rPr>
              <a:t>+</a:t>
            </a:r>
            <a:r>
              <a:rPr lang="ja-JP" altLang="en-US" b="1">
                <a:solidFill>
                  <a:srgbClr val="000000"/>
                </a:solidFill>
                <a:latin typeface="Courier New" pitchFamily="49" charset="0"/>
              </a:rPr>
              <a:t>’</a:t>
            </a:r>
            <a:r>
              <a:rPr lang="en-US" altLang="ja-JP" b="1">
                <a:solidFill>
                  <a:srgbClr val="000000"/>
                </a:solidFill>
                <a:latin typeface="Courier New" pitchFamily="49" charset="0"/>
              </a:rPr>
              <a:t>,</a:t>
            </a:r>
            <a:r>
              <a:rPr lang="ja-JP" altLang="en-US" b="1">
                <a:solidFill>
                  <a:srgbClr val="000000"/>
                </a:solidFill>
                <a:latin typeface="Courier New" pitchFamily="49" charset="0"/>
              </a:rPr>
              <a:t>‘</a:t>
            </a:r>
            <a:r>
              <a:rPr lang="en-US" altLang="ja-JP" b="1">
                <a:solidFill>
                  <a:srgbClr val="000000"/>
                </a:solidFill>
                <a:latin typeface="Courier New" pitchFamily="49" charset="0"/>
              </a:rPr>
              <a:t>-</a:t>
            </a:r>
            <a:r>
              <a:rPr lang="ja-JP" altLang="en-US" b="1">
                <a:solidFill>
                  <a:srgbClr val="000000"/>
                </a:solidFill>
                <a:latin typeface="Courier New" pitchFamily="49" charset="0"/>
              </a:rPr>
              <a:t>’</a:t>
            </a:r>
            <a:r>
              <a:rPr lang="en-US" altLang="ja-JP" b="1">
                <a:solidFill>
                  <a:srgbClr val="000000"/>
                </a:solidFill>
                <a:latin typeface="Courier New" pitchFamily="49" charset="0"/>
              </a:rPr>
              <a:t>,</a:t>
            </a:r>
            <a:r>
              <a:rPr lang="ja-JP" altLang="en-US" b="1">
                <a:solidFill>
                  <a:srgbClr val="000000"/>
                </a:solidFill>
                <a:latin typeface="Courier New" pitchFamily="49" charset="0"/>
              </a:rPr>
              <a:t>‘</a:t>
            </a:r>
            <a:r>
              <a:rPr lang="en-US" altLang="ja-JP" b="1">
                <a:solidFill>
                  <a:srgbClr val="000000"/>
                </a:solidFill>
                <a:latin typeface="Courier New" pitchFamily="49" charset="0"/>
              </a:rPr>
              <a:t>*</a:t>
            </a:r>
            <a:r>
              <a:rPr lang="ja-JP" altLang="en-US" b="1">
                <a:solidFill>
                  <a:srgbClr val="000000"/>
                </a:solidFill>
                <a:latin typeface="Courier New" pitchFamily="49" charset="0"/>
              </a:rPr>
              <a:t>’</a:t>
            </a:r>
            <a:r>
              <a:rPr lang="en-US" altLang="ja-JP" b="1">
                <a:solidFill>
                  <a:srgbClr val="000000"/>
                </a:solidFill>
                <a:latin typeface="Courier New" pitchFamily="49" charset="0"/>
              </a:rPr>
              <a:t>,</a:t>
            </a:r>
            <a:r>
              <a:rPr lang="ja-JP" altLang="en-US" b="1">
                <a:solidFill>
                  <a:srgbClr val="000000"/>
                </a:solidFill>
                <a:latin typeface="Courier New" pitchFamily="49" charset="0"/>
              </a:rPr>
              <a:t>‘</a:t>
            </a:r>
            <a:r>
              <a:rPr lang="en-US" altLang="ja-JP" b="1">
                <a:solidFill>
                  <a:srgbClr val="000000"/>
                </a:solidFill>
                <a:latin typeface="Courier New" pitchFamily="49" charset="0"/>
              </a:rPr>
              <a:t>/</a:t>
            </a:r>
            <a:r>
              <a:rPr lang="ja-JP" altLang="en-US" b="1">
                <a:solidFill>
                  <a:srgbClr val="000000"/>
                </a:solidFill>
                <a:latin typeface="Courier New" pitchFamily="49" charset="0"/>
              </a:rPr>
              <a:t>’</a:t>
            </a:r>
            <a:r>
              <a:rPr lang="en-US" altLang="ja-JP" b="1">
                <a:solidFill>
                  <a:srgbClr val="000000"/>
                </a:solidFill>
                <a:latin typeface="Courier New" pitchFamily="49" charset="0"/>
              </a:rPr>
              <a:t>], [1,3,8,5], 24, Tree ).</a:t>
            </a:r>
            <a:endParaRPr lang="en-US" altLang="en-US" b="1">
              <a:solidFill>
                <a:srgbClr val="000000"/>
              </a:solidFill>
              <a:latin typeface="Courier New" pitchFamily="49" charset="0"/>
            </a:endParaRPr>
          </a:p>
        </p:txBody>
      </p:sp>
      <p:sp>
        <p:nvSpPr>
          <p:cNvPr id="20489" name="AutoShape 35"/>
          <p:cNvSpPr>
            <a:spLocks/>
          </p:cNvSpPr>
          <p:nvPr/>
        </p:nvSpPr>
        <p:spPr bwMode="auto">
          <a:xfrm rot="5400000">
            <a:off x="2932907" y="4044156"/>
            <a:ext cx="196850" cy="1862137"/>
          </a:xfrm>
          <a:prstGeom prst="rightBrace">
            <a:avLst>
              <a:gd name="adj1" fmla="val 78831"/>
              <a:gd name="adj2" fmla="val 50000"/>
            </a:avLst>
          </a:pr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20490" name="Text Box 37"/>
          <p:cNvSpPr txBox="1">
            <a:spLocks noChangeArrowheads="1"/>
          </p:cNvSpPr>
          <p:nvPr/>
        </p:nvSpPr>
        <p:spPr bwMode="auto">
          <a:xfrm>
            <a:off x="1963738" y="5057775"/>
            <a:ext cx="1971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400">
                <a:solidFill>
                  <a:srgbClr val="8F01B8"/>
                </a:solidFill>
                <a:latin typeface="Arial" pitchFamily="34" charset="0"/>
              </a:rPr>
              <a:t>operators available: </a:t>
            </a:r>
            <a:r>
              <a:rPr lang="en-US" altLang="en-US" sz="1000" b="1">
                <a:solidFill>
                  <a:srgbClr val="8F01B8"/>
                </a:solidFill>
                <a:latin typeface="Arial" pitchFamily="34" charset="0"/>
              </a:rPr>
              <a:t>(use any number of times)</a:t>
            </a:r>
          </a:p>
        </p:txBody>
      </p:sp>
      <p:sp>
        <p:nvSpPr>
          <p:cNvPr id="20491" name="Text Box 39"/>
          <p:cNvSpPr txBox="1">
            <a:spLocks noChangeArrowheads="1"/>
          </p:cNvSpPr>
          <p:nvPr/>
        </p:nvSpPr>
        <p:spPr bwMode="auto">
          <a:xfrm>
            <a:off x="6629400" y="5486400"/>
            <a:ext cx="9144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70000"/>
              </a:lnSpc>
            </a:pPr>
            <a:r>
              <a:rPr lang="en-US" altLang="en-US" sz="1400">
                <a:solidFill>
                  <a:srgbClr val="8F01B8"/>
                </a:solidFill>
                <a:latin typeface="Arial" pitchFamily="34" charset="0"/>
              </a:rPr>
              <a:t>final answer</a:t>
            </a:r>
          </a:p>
        </p:txBody>
      </p:sp>
      <p:sp>
        <p:nvSpPr>
          <p:cNvPr id="20492" name="Line 40"/>
          <p:cNvSpPr>
            <a:spLocks noChangeShapeType="1"/>
          </p:cNvSpPr>
          <p:nvPr/>
        </p:nvSpPr>
        <p:spPr bwMode="auto">
          <a:xfrm flipH="1" flipV="1">
            <a:off x="7010400" y="4724400"/>
            <a:ext cx="76200" cy="685800"/>
          </a:xfrm>
          <a:prstGeom prst="line">
            <a:avLst/>
          </a:prstGeom>
          <a:noFill/>
          <a:ln w="19050">
            <a:solidFill>
              <a:srgbClr val="8F01B8"/>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0493" name="Rectangle 42"/>
          <p:cNvSpPr>
            <a:spLocks noChangeArrowheads="1"/>
          </p:cNvSpPr>
          <p:nvPr/>
        </p:nvSpPr>
        <p:spPr bwMode="auto">
          <a:xfrm>
            <a:off x="152400" y="6015038"/>
            <a:ext cx="647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0000FF"/>
                </a:solidFill>
                <a:latin typeface="Courier New" pitchFamily="49" charset="0"/>
              </a:rPr>
              <a:t>Tree = [+,[+,1,8],[*,3,5]]</a:t>
            </a:r>
          </a:p>
        </p:txBody>
      </p:sp>
      <p:sp>
        <p:nvSpPr>
          <p:cNvPr id="20494" name="Line 45"/>
          <p:cNvSpPr>
            <a:spLocks noChangeShapeType="1"/>
          </p:cNvSpPr>
          <p:nvPr/>
        </p:nvSpPr>
        <p:spPr bwMode="auto">
          <a:xfrm flipV="1">
            <a:off x="8023225" y="4760913"/>
            <a:ext cx="0" cy="641350"/>
          </a:xfrm>
          <a:prstGeom prst="line">
            <a:avLst/>
          </a:prstGeom>
          <a:noFill/>
          <a:ln w="19050">
            <a:solidFill>
              <a:srgbClr val="8F01B8"/>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0495" name="Text Box 46"/>
          <p:cNvSpPr txBox="1">
            <a:spLocks noChangeArrowheads="1"/>
          </p:cNvSpPr>
          <p:nvPr/>
        </p:nvSpPr>
        <p:spPr bwMode="auto">
          <a:xfrm>
            <a:off x="7467600" y="5448300"/>
            <a:ext cx="1143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70000"/>
              </a:lnSpc>
            </a:pPr>
            <a:r>
              <a:rPr lang="en-US" altLang="en-US" sz="1400">
                <a:solidFill>
                  <a:srgbClr val="8F01B8"/>
                </a:solidFill>
                <a:latin typeface="Arial" pitchFamily="34" charset="0"/>
              </a:rPr>
              <a:t>arithmetic tree</a:t>
            </a:r>
          </a:p>
        </p:txBody>
      </p:sp>
      <p:sp>
        <p:nvSpPr>
          <p:cNvPr id="20496" name="AutoShape 36"/>
          <p:cNvSpPr>
            <a:spLocks/>
          </p:cNvSpPr>
          <p:nvPr/>
        </p:nvSpPr>
        <p:spPr bwMode="auto">
          <a:xfrm rot="5400000">
            <a:off x="5436394" y="4399756"/>
            <a:ext cx="196850" cy="998538"/>
          </a:xfrm>
          <a:prstGeom prst="rightBrace">
            <a:avLst>
              <a:gd name="adj1" fmla="val 42272"/>
              <a:gd name="adj2" fmla="val 50000"/>
            </a:avLst>
          </a:pr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20497" name="Text Box 38"/>
          <p:cNvSpPr txBox="1">
            <a:spLocks noChangeArrowheads="1"/>
          </p:cNvSpPr>
          <p:nvPr/>
        </p:nvSpPr>
        <p:spPr bwMode="auto">
          <a:xfrm>
            <a:off x="4343400" y="5005388"/>
            <a:ext cx="24177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60000"/>
              </a:lnSpc>
            </a:pPr>
            <a:r>
              <a:rPr lang="en-US" altLang="en-US" sz="1400">
                <a:solidFill>
                  <a:srgbClr val="8F01B8"/>
                </a:solidFill>
                <a:latin typeface="Arial" pitchFamily="34" charset="0"/>
              </a:rPr>
              <a:t>values: </a:t>
            </a:r>
          </a:p>
          <a:p>
            <a:pPr algn="ctr">
              <a:lnSpc>
                <a:spcPct val="60000"/>
              </a:lnSpc>
            </a:pPr>
            <a:r>
              <a:rPr lang="en-US" altLang="en-US" sz="1000" b="1">
                <a:solidFill>
                  <a:srgbClr val="8F01B8"/>
                </a:solidFill>
                <a:latin typeface="Arial" pitchFamily="34" charset="0"/>
              </a:rPr>
              <a:t>(use each exactly once)</a:t>
            </a:r>
            <a:endParaRPr lang="en-US" altLang="en-US" sz="1400">
              <a:solidFill>
                <a:srgbClr val="8F01B8"/>
              </a:solidFill>
              <a:latin typeface="Arial" pitchFamily="34" charset="0"/>
            </a:endParaRPr>
          </a:p>
        </p:txBody>
      </p:sp>
    </p:spTree>
    <p:extLst>
      <p:ext uri="{BB962C8B-B14F-4D97-AF65-F5344CB8AC3E}">
        <p14:creationId xmlns:p14="http://schemas.microsoft.com/office/powerpoint/2010/main" val="40143548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2971800" y="533400"/>
            <a:ext cx="866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4800">
                <a:solidFill>
                  <a:srgbClr val="000000"/>
                </a:solidFill>
                <a:latin typeface="Cambria" pitchFamily="18" charset="0"/>
              </a:rPr>
              <a:t>24</a:t>
            </a:r>
            <a:endParaRPr lang="en-US" altLang="en-US" sz="4000">
              <a:solidFill>
                <a:srgbClr val="000000"/>
              </a:solidFill>
              <a:latin typeface="Cambria" pitchFamily="18" charset="0"/>
            </a:endParaRPr>
          </a:p>
        </p:txBody>
      </p:sp>
      <p:sp>
        <p:nvSpPr>
          <p:cNvPr id="21507" name="Text Box 32"/>
          <p:cNvSpPr txBox="1">
            <a:spLocks noChangeArrowheads="1"/>
          </p:cNvSpPr>
          <p:nvPr/>
        </p:nvSpPr>
        <p:spPr bwMode="auto">
          <a:xfrm>
            <a:off x="639763" y="1951038"/>
            <a:ext cx="4953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solidFill>
                  <a:srgbClr val="000000"/>
                </a:solidFill>
              </a:rPr>
              <a:t>Can you combine these numbers into 24 with the operations  </a:t>
            </a:r>
            <a:r>
              <a:rPr lang="en-US" altLang="en-US" b="1">
                <a:solidFill>
                  <a:srgbClr val="0000FF"/>
                </a:solidFill>
                <a:latin typeface="Courier New" pitchFamily="49" charset="0"/>
              </a:rPr>
              <a:t>+ - * ÷</a:t>
            </a:r>
            <a:r>
              <a:rPr lang="en-US" altLang="en-US">
                <a:solidFill>
                  <a:srgbClr val="000000"/>
                </a:solidFill>
              </a:rPr>
              <a:t>  ?</a:t>
            </a:r>
          </a:p>
        </p:txBody>
      </p:sp>
      <p:sp>
        <p:nvSpPr>
          <p:cNvPr id="21508" name="Text Box 33"/>
          <p:cNvSpPr txBox="1">
            <a:spLocks noChangeArrowheads="1"/>
          </p:cNvSpPr>
          <p:nvPr/>
        </p:nvSpPr>
        <p:spPr bwMode="auto">
          <a:xfrm>
            <a:off x="3116263" y="2776538"/>
            <a:ext cx="24177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a:solidFill>
                  <a:srgbClr val="0000FF"/>
                </a:solidFill>
                <a:latin typeface="Arial" pitchFamily="34" charset="0"/>
              </a:rPr>
              <a:t>Each operation may be used any number of times.</a:t>
            </a:r>
          </a:p>
        </p:txBody>
      </p:sp>
      <p:sp>
        <p:nvSpPr>
          <p:cNvPr id="21509" name="Rectangle 35"/>
          <p:cNvSpPr>
            <a:spLocks noChangeArrowheads="1"/>
          </p:cNvSpPr>
          <p:nvPr/>
        </p:nvSpPr>
        <p:spPr bwMode="auto">
          <a:xfrm>
            <a:off x="6019800" y="2971800"/>
            <a:ext cx="256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solidFill>
                  <a:srgbClr val="000000"/>
                </a:solidFill>
              </a:rPr>
              <a:t>A two-dot card from the "official" 24 game: </a:t>
            </a:r>
            <a:r>
              <a:rPr lang="en-US" altLang="en-US" sz="1200" b="1">
                <a:solidFill>
                  <a:srgbClr val="000000"/>
                </a:solidFill>
                <a:latin typeface="Courier New" pitchFamily="49" charset="0"/>
              </a:rPr>
              <a:t>24game.com</a:t>
            </a:r>
            <a:endParaRPr lang="en-US" altLang="en-US" sz="1200">
              <a:solidFill>
                <a:srgbClr val="000000"/>
              </a:solidFill>
            </a:endParaRPr>
          </a:p>
        </p:txBody>
      </p:sp>
      <p:pic>
        <p:nvPicPr>
          <p:cNvPr id="21510"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28600"/>
            <a:ext cx="10525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2" descr="http://4.bp.blogspot.com/_D80O_2YYGAM/TDSZHjqLyqI/AAAAAAAAADU/UiYmR46OK9I/s400/24ga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28600"/>
            <a:ext cx="26146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Text Box 34"/>
          <p:cNvSpPr txBox="1">
            <a:spLocks noChangeArrowheads="1"/>
          </p:cNvSpPr>
          <p:nvPr/>
        </p:nvSpPr>
        <p:spPr bwMode="auto">
          <a:xfrm>
            <a:off x="152400" y="434340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00000"/>
                </a:solidFill>
                <a:latin typeface="Courier New" pitchFamily="49" charset="0"/>
              </a:rPr>
              <a:t>solve( [</a:t>
            </a:r>
            <a:r>
              <a:rPr lang="ja-JP" altLang="en-US" b="1">
                <a:solidFill>
                  <a:srgbClr val="000000"/>
                </a:solidFill>
                <a:latin typeface="Courier New" pitchFamily="49" charset="0"/>
              </a:rPr>
              <a:t>‘</a:t>
            </a:r>
            <a:r>
              <a:rPr lang="en-US" altLang="ja-JP" b="1">
                <a:solidFill>
                  <a:srgbClr val="000000"/>
                </a:solidFill>
                <a:latin typeface="Courier New" pitchFamily="49" charset="0"/>
              </a:rPr>
              <a:t>+</a:t>
            </a:r>
            <a:r>
              <a:rPr lang="ja-JP" altLang="en-US" b="1">
                <a:solidFill>
                  <a:srgbClr val="000000"/>
                </a:solidFill>
                <a:latin typeface="Courier New" pitchFamily="49" charset="0"/>
              </a:rPr>
              <a:t>’</a:t>
            </a:r>
            <a:r>
              <a:rPr lang="en-US" altLang="ja-JP" b="1">
                <a:solidFill>
                  <a:srgbClr val="000000"/>
                </a:solidFill>
                <a:latin typeface="Courier New" pitchFamily="49" charset="0"/>
              </a:rPr>
              <a:t>,</a:t>
            </a:r>
            <a:r>
              <a:rPr lang="ja-JP" altLang="en-US" b="1">
                <a:solidFill>
                  <a:srgbClr val="000000"/>
                </a:solidFill>
                <a:latin typeface="Courier New" pitchFamily="49" charset="0"/>
              </a:rPr>
              <a:t>‘</a:t>
            </a:r>
            <a:r>
              <a:rPr lang="en-US" altLang="ja-JP" b="1">
                <a:solidFill>
                  <a:srgbClr val="000000"/>
                </a:solidFill>
                <a:latin typeface="Courier New" pitchFamily="49" charset="0"/>
              </a:rPr>
              <a:t>-</a:t>
            </a:r>
            <a:r>
              <a:rPr lang="ja-JP" altLang="en-US" b="1">
                <a:solidFill>
                  <a:srgbClr val="000000"/>
                </a:solidFill>
                <a:latin typeface="Courier New" pitchFamily="49" charset="0"/>
              </a:rPr>
              <a:t>’</a:t>
            </a:r>
            <a:r>
              <a:rPr lang="en-US" altLang="ja-JP" b="1">
                <a:solidFill>
                  <a:srgbClr val="000000"/>
                </a:solidFill>
                <a:latin typeface="Courier New" pitchFamily="49" charset="0"/>
              </a:rPr>
              <a:t>,</a:t>
            </a:r>
            <a:r>
              <a:rPr lang="ja-JP" altLang="en-US" b="1">
                <a:solidFill>
                  <a:srgbClr val="000000"/>
                </a:solidFill>
                <a:latin typeface="Courier New" pitchFamily="49" charset="0"/>
              </a:rPr>
              <a:t>‘</a:t>
            </a:r>
            <a:r>
              <a:rPr lang="en-US" altLang="ja-JP" b="1">
                <a:solidFill>
                  <a:srgbClr val="000000"/>
                </a:solidFill>
                <a:latin typeface="Courier New" pitchFamily="49" charset="0"/>
              </a:rPr>
              <a:t>*</a:t>
            </a:r>
            <a:r>
              <a:rPr lang="ja-JP" altLang="en-US" b="1">
                <a:solidFill>
                  <a:srgbClr val="000000"/>
                </a:solidFill>
                <a:latin typeface="Courier New" pitchFamily="49" charset="0"/>
              </a:rPr>
              <a:t>’</a:t>
            </a:r>
            <a:r>
              <a:rPr lang="en-US" altLang="ja-JP" b="1">
                <a:solidFill>
                  <a:srgbClr val="000000"/>
                </a:solidFill>
                <a:latin typeface="Courier New" pitchFamily="49" charset="0"/>
              </a:rPr>
              <a:t>,</a:t>
            </a:r>
            <a:r>
              <a:rPr lang="ja-JP" altLang="en-US" b="1">
                <a:solidFill>
                  <a:srgbClr val="000000"/>
                </a:solidFill>
                <a:latin typeface="Courier New" pitchFamily="49" charset="0"/>
              </a:rPr>
              <a:t>‘</a:t>
            </a:r>
            <a:r>
              <a:rPr lang="en-US" altLang="ja-JP" b="1">
                <a:solidFill>
                  <a:srgbClr val="000000"/>
                </a:solidFill>
                <a:latin typeface="Courier New" pitchFamily="49" charset="0"/>
              </a:rPr>
              <a:t>/</a:t>
            </a:r>
            <a:r>
              <a:rPr lang="ja-JP" altLang="en-US" b="1">
                <a:solidFill>
                  <a:srgbClr val="000000"/>
                </a:solidFill>
                <a:latin typeface="Courier New" pitchFamily="49" charset="0"/>
              </a:rPr>
              <a:t>’</a:t>
            </a:r>
            <a:r>
              <a:rPr lang="en-US" altLang="ja-JP" b="1">
                <a:solidFill>
                  <a:srgbClr val="000000"/>
                </a:solidFill>
                <a:latin typeface="Courier New" pitchFamily="49" charset="0"/>
              </a:rPr>
              <a:t>], </a:t>
            </a:r>
            <a:r>
              <a:rPr lang="en-US" altLang="ja-JP" b="1">
                <a:solidFill>
                  <a:srgbClr val="FF0000"/>
                </a:solidFill>
                <a:latin typeface="Courier New" pitchFamily="49" charset="0"/>
              </a:rPr>
              <a:t>[4,4,4,4]</a:t>
            </a:r>
            <a:r>
              <a:rPr lang="en-US" altLang="ja-JP" b="1">
                <a:solidFill>
                  <a:srgbClr val="000000"/>
                </a:solidFill>
                <a:latin typeface="Courier New" pitchFamily="49" charset="0"/>
              </a:rPr>
              <a:t>, 24, Tree ).</a:t>
            </a:r>
            <a:endParaRPr lang="en-US" altLang="en-US" b="1">
              <a:solidFill>
                <a:srgbClr val="000000"/>
              </a:solidFill>
              <a:latin typeface="Courier New" pitchFamily="49" charset="0"/>
            </a:endParaRPr>
          </a:p>
        </p:txBody>
      </p:sp>
      <p:sp>
        <p:nvSpPr>
          <p:cNvPr id="21513" name="AutoShape 35"/>
          <p:cNvSpPr>
            <a:spLocks/>
          </p:cNvSpPr>
          <p:nvPr/>
        </p:nvSpPr>
        <p:spPr bwMode="auto">
          <a:xfrm rot="5400000">
            <a:off x="2932907" y="4044156"/>
            <a:ext cx="196850" cy="1862137"/>
          </a:xfrm>
          <a:prstGeom prst="rightBrace">
            <a:avLst>
              <a:gd name="adj1" fmla="val 78831"/>
              <a:gd name="adj2" fmla="val 50000"/>
            </a:avLst>
          </a:pr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21514" name="AutoShape 36"/>
          <p:cNvSpPr>
            <a:spLocks/>
          </p:cNvSpPr>
          <p:nvPr/>
        </p:nvSpPr>
        <p:spPr bwMode="auto">
          <a:xfrm rot="5400000">
            <a:off x="5436394" y="4399756"/>
            <a:ext cx="196850" cy="998538"/>
          </a:xfrm>
          <a:prstGeom prst="rightBrace">
            <a:avLst>
              <a:gd name="adj1" fmla="val 42272"/>
              <a:gd name="adj2" fmla="val 50000"/>
            </a:avLst>
          </a:pr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21515" name="Text Box 37"/>
          <p:cNvSpPr txBox="1">
            <a:spLocks noChangeArrowheads="1"/>
          </p:cNvSpPr>
          <p:nvPr/>
        </p:nvSpPr>
        <p:spPr bwMode="auto">
          <a:xfrm>
            <a:off x="1963738" y="5057775"/>
            <a:ext cx="1971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400">
                <a:solidFill>
                  <a:srgbClr val="8F01B8"/>
                </a:solidFill>
                <a:latin typeface="Arial" pitchFamily="34" charset="0"/>
              </a:rPr>
              <a:t>operators available: </a:t>
            </a:r>
            <a:r>
              <a:rPr lang="en-US" altLang="en-US" sz="1000" b="1">
                <a:solidFill>
                  <a:srgbClr val="8F01B8"/>
                </a:solidFill>
                <a:latin typeface="Arial" pitchFamily="34" charset="0"/>
              </a:rPr>
              <a:t>(use any number of times)</a:t>
            </a:r>
          </a:p>
        </p:txBody>
      </p:sp>
      <p:sp>
        <p:nvSpPr>
          <p:cNvPr id="21516" name="Text Box 38"/>
          <p:cNvSpPr txBox="1">
            <a:spLocks noChangeArrowheads="1"/>
          </p:cNvSpPr>
          <p:nvPr/>
        </p:nvSpPr>
        <p:spPr bwMode="auto">
          <a:xfrm>
            <a:off x="4343400" y="5005388"/>
            <a:ext cx="24177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60000"/>
              </a:lnSpc>
            </a:pPr>
            <a:r>
              <a:rPr lang="en-US" altLang="en-US" sz="1400">
                <a:solidFill>
                  <a:srgbClr val="8F01B8"/>
                </a:solidFill>
                <a:latin typeface="Arial" pitchFamily="34" charset="0"/>
              </a:rPr>
              <a:t>values: </a:t>
            </a:r>
          </a:p>
          <a:p>
            <a:pPr algn="ctr">
              <a:lnSpc>
                <a:spcPct val="60000"/>
              </a:lnSpc>
            </a:pPr>
            <a:r>
              <a:rPr lang="en-US" altLang="en-US" sz="1000" b="1">
                <a:solidFill>
                  <a:srgbClr val="8F01B8"/>
                </a:solidFill>
                <a:latin typeface="Arial" pitchFamily="34" charset="0"/>
              </a:rPr>
              <a:t>(use each exactly once)</a:t>
            </a:r>
            <a:endParaRPr lang="en-US" altLang="en-US" sz="1400">
              <a:solidFill>
                <a:srgbClr val="8F01B8"/>
              </a:solidFill>
              <a:latin typeface="Arial" pitchFamily="34" charset="0"/>
            </a:endParaRPr>
          </a:p>
        </p:txBody>
      </p:sp>
      <p:sp>
        <p:nvSpPr>
          <p:cNvPr id="21517" name="Text Box 39"/>
          <p:cNvSpPr txBox="1">
            <a:spLocks noChangeArrowheads="1"/>
          </p:cNvSpPr>
          <p:nvPr/>
        </p:nvSpPr>
        <p:spPr bwMode="auto">
          <a:xfrm>
            <a:off x="6629400" y="5486400"/>
            <a:ext cx="9144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70000"/>
              </a:lnSpc>
            </a:pPr>
            <a:r>
              <a:rPr lang="en-US" altLang="en-US" sz="1400">
                <a:solidFill>
                  <a:srgbClr val="8F01B8"/>
                </a:solidFill>
                <a:latin typeface="Arial" pitchFamily="34" charset="0"/>
              </a:rPr>
              <a:t>final answer</a:t>
            </a:r>
          </a:p>
        </p:txBody>
      </p:sp>
      <p:sp>
        <p:nvSpPr>
          <p:cNvPr id="21518" name="Line 40"/>
          <p:cNvSpPr>
            <a:spLocks noChangeShapeType="1"/>
          </p:cNvSpPr>
          <p:nvPr/>
        </p:nvSpPr>
        <p:spPr bwMode="auto">
          <a:xfrm flipH="1" flipV="1">
            <a:off x="7010400" y="4724400"/>
            <a:ext cx="76200" cy="685800"/>
          </a:xfrm>
          <a:prstGeom prst="line">
            <a:avLst/>
          </a:prstGeom>
          <a:noFill/>
          <a:ln w="19050">
            <a:solidFill>
              <a:srgbClr val="8F01B8"/>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19" name="Rectangle 42"/>
          <p:cNvSpPr>
            <a:spLocks noChangeArrowheads="1"/>
          </p:cNvSpPr>
          <p:nvPr/>
        </p:nvSpPr>
        <p:spPr bwMode="auto">
          <a:xfrm>
            <a:off x="152400" y="6015038"/>
            <a:ext cx="647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b="1">
                <a:solidFill>
                  <a:srgbClr val="0000FF"/>
                </a:solidFill>
                <a:latin typeface="Courier New" pitchFamily="49" charset="0"/>
              </a:rPr>
              <a:t>Tree = [+,4,[+,[*,4,4],4]]</a:t>
            </a:r>
          </a:p>
        </p:txBody>
      </p:sp>
      <p:sp>
        <p:nvSpPr>
          <p:cNvPr id="21520" name="Line 45"/>
          <p:cNvSpPr>
            <a:spLocks noChangeShapeType="1"/>
          </p:cNvSpPr>
          <p:nvPr/>
        </p:nvSpPr>
        <p:spPr bwMode="auto">
          <a:xfrm flipV="1">
            <a:off x="8023225" y="4760913"/>
            <a:ext cx="0" cy="641350"/>
          </a:xfrm>
          <a:prstGeom prst="line">
            <a:avLst/>
          </a:prstGeom>
          <a:noFill/>
          <a:ln w="19050">
            <a:solidFill>
              <a:srgbClr val="8F01B8"/>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21" name="Text Box 46"/>
          <p:cNvSpPr txBox="1">
            <a:spLocks noChangeArrowheads="1"/>
          </p:cNvSpPr>
          <p:nvPr/>
        </p:nvSpPr>
        <p:spPr bwMode="auto">
          <a:xfrm>
            <a:off x="7467600" y="5448300"/>
            <a:ext cx="1143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70000"/>
              </a:lnSpc>
            </a:pPr>
            <a:r>
              <a:rPr lang="en-US" altLang="en-US" sz="1400">
                <a:solidFill>
                  <a:srgbClr val="8F01B8"/>
                </a:solidFill>
                <a:latin typeface="Arial" pitchFamily="34" charset="0"/>
              </a:rPr>
              <a:t>arithmetic tree</a:t>
            </a:r>
          </a:p>
        </p:txBody>
      </p:sp>
    </p:spTree>
    <p:extLst>
      <p:ext uri="{BB962C8B-B14F-4D97-AF65-F5344CB8AC3E}">
        <p14:creationId xmlns:p14="http://schemas.microsoft.com/office/powerpoint/2010/main" val="137343483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ounded Rectangle 1"/>
          <p:cNvSpPr>
            <a:spLocks noChangeArrowheads="1"/>
          </p:cNvSpPr>
          <p:nvPr/>
        </p:nvSpPr>
        <p:spPr bwMode="auto">
          <a:xfrm>
            <a:off x="152400" y="2590800"/>
            <a:ext cx="4419600" cy="3992563"/>
          </a:xfrm>
          <a:prstGeom prst="roundRect">
            <a:avLst>
              <a:gd name="adj" fmla="val 16667"/>
            </a:avLst>
          </a:prstGeom>
          <a:solidFill>
            <a:srgbClr val="CCFFCC"/>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22531" name="Text Box 2"/>
          <p:cNvSpPr txBox="1">
            <a:spLocks noChangeArrowheads="1"/>
          </p:cNvSpPr>
          <p:nvPr/>
        </p:nvSpPr>
        <p:spPr bwMode="auto">
          <a:xfrm>
            <a:off x="381000" y="2768600"/>
            <a:ext cx="41910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2000" b="1">
                <a:solidFill>
                  <a:srgbClr val="000000"/>
                </a:solidFill>
                <a:latin typeface="Courier New" pitchFamily="49" charset="0"/>
              </a:rPr>
              <a:t>0 =  4 + 4 - 4 - 4</a:t>
            </a:r>
          </a:p>
          <a:p>
            <a:r>
              <a:rPr lang="en-US" altLang="en-US" sz="2000" b="1">
                <a:solidFill>
                  <a:srgbClr val="000000"/>
                </a:solidFill>
                <a:latin typeface="Courier New" pitchFamily="49" charset="0"/>
              </a:rPr>
              <a:t>1 =  44 / 44</a:t>
            </a:r>
          </a:p>
          <a:p>
            <a:r>
              <a:rPr lang="en-US" altLang="en-US" sz="2000" b="1">
                <a:solidFill>
                  <a:srgbClr val="000000"/>
                </a:solidFill>
                <a:latin typeface="Courier New" pitchFamily="49" charset="0"/>
              </a:rPr>
              <a:t>2 =  4</a:t>
            </a:r>
          </a:p>
          <a:p>
            <a:r>
              <a:rPr lang="en-US" altLang="en-US" sz="2000" b="1">
                <a:solidFill>
                  <a:srgbClr val="000000"/>
                </a:solidFill>
                <a:latin typeface="Courier New" pitchFamily="49" charset="0"/>
              </a:rPr>
              <a:t> ...</a:t>
            </a:r>
          </a:p>
          <a:p>
            <a:r>
              <a:rPr lang="en-US" altLang="en-US" sz="2000" b="1">
                <a:solidFill>
                  <a:srgbClr val="000000"/>
                </a:solidFill>
                <a:latin typeface="Courier New" pitchFamily="49" charset="0"/>
              </a:rPr>
              <a:t>8 =  sqrt( .4 ) * (4+4+4)</a:t>
            </a:r>
          </a:p>
          <a:p>
            <a:r>
              <a:rPr lang="en-US" altLang="en-US" sz="2000" b="1">
                <a:solidFill>
                  <a:srgbClr val="000000"/>
                </a:solidFill>
                <a:latin typeface="Courier New" pitchFamily="49" charset="0"/>
              </a:rPr>
              <a:t> ...</a:t>
            </a:r>
          </a:p>
          <a:p>
            <a:r>
              <a:rPr lang="en-US" altLang="en-US" sz="2000" b="1">
                <a:solidFill>
                  <a:srgbClr val="0000FF"/>
                </a:solidFill>
                <a:latin typeface="Courier New" pitchFamily="49" charset="0"/>
              </a:rPr>
              <a:t>19 = ???</a:t>
            </a:r>
          </a:p>
          <a:p>
            <a:r>
              <a:rPr lang="en-US" altLang="en-US" sz="2000" b="1">
                <a:solidFill>
                  <a:srgbClr val="000000"/>
                </a:solidFill>
                <a:latin typeface="Courier New" pitchFamily="49" charset="0"/>
              </a:rPr>
              <a:t>20 = 4! + 4 - 4 - 4</a:t>
            </a:r>
            <a:r>
              <a:rPr lang="en-US" altLang="en-US" sz="2000" b="1">
                <a:solidFill>
                  <a:srgbClr val="0000FF"/>
                </a:solidFill>
                <a:latin typeface="Courier New" pitchFamily="49" charset="0"/>
              </a:rPr>
              <a:t> </a:t>
            </a:r>
            <a:endParaRPr lang="en-US" altLang="en-US" sz="2000">
              <a:solidFill>
                <a:srgbClr val="000000"/>
              </a:solidFill>
              <a:latin typeface="Helvetica" pitchFamily="1" charset="0"/>
            </a:endParaRPr>
          </a:p>
        </p:txBody>
      </p:sp>
      <p:sp>
        <p:nvSpPr>
          <p:cNvPr id="22532" name="Text Box 6"/>
          <p:cNvSpPr txBox="1">
            <a:spLocks noChangeArrowheads="1"/>
          </p:cNvSpPr>
          <p:nvPr/>
        </p:nvSpPr>
        <p:spPr bwMode="auto">
          <a:xfrm>
            <a:off x="695325" y="238125"/>
            <a:ext cx="31146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400">
                <a:solidFill>
                  <a:srgbClr val="000000"/>
                </a:solidFill>
                <a:cs typeface="Times New Roman" pitchFamily="18" charset="0"/>
              </a:rPr>
              <a:t>For four 4'</a:t>
            </a:r>
            <a:r>
              <a:rPr lang="en-US" altLang="ja-JP" sz="4400">
                <a:solidFill>
                  <a:srgbClr val="000000"/>
                </a:solidFill>
                <a:cs typeface="Times New Roman" pitchFamily="18" charset="0"/>
              </a:rPr>
              <a:t>s</a:t>
            </a:r>
            <a:endParaRPr lang="en-US" altLang="en-US" sz="4400">
              <a:solidFill>
                <a:srgbClr val="000000"/>
              </a:solidFill>
              <a:cs typeface="Times New Roman" pitchFamily="18" charset="0"/>
            </a:endParaRPr>
          </a:p>
        </p:txBody>
      </p:sp>
      <p:pic>
        <p:nvPicPr>
          <p:cNvPr id="2253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63" y="1371600"/>
            <a:ext cx="3495675"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Line 10"/>
          <p:cNvSpPr>
            <a:spLocks noChangeShapeType="1"/>
          </p:cNvSpPr>
          <p:nvPr/>
        </p:nvSpPr>
        <p:spPr bwMode="auto">
          <a:xfrm>
            <a:off x="2309813" y="4675188"/>
            <a:ext cx="153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5" name="Text Box 11"/>
          <p:cNvSpPr txBox="1">
            <a:spLocks noChangeArrowheads="1"/>
          </p:cNvSpPr>
          <p:nvPr/>
        </p:nvSpPr>
        <p:spPr bwMode="auto">
          <a:xfrm>
            <a:off x="1311275" y="3678238"/>
            <a:ext cx="717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000" b="1">
                <a:solidFill>
                  <a:srgbClr val="000000"/>
                </a:solidFill>
                <a:latin typeface="Courier New" pitchFamily="49" charset="0"/>
              </a:rPr>
              <a:t>4/(4+4)</a:t>
            </a:r>
          </a:p>
        </p:txBody>
      </p:sp>
      <p:sp>
        <p:nvSpPr>
          <p:cNvPr id="22536" name="Text Box 12"/>
          <p:cNvSpPr txBox="1">
            <a:spLocks noChangeArrowheads="1"/>
          </p:cNvSpPr>
          <p:nvPr/>
        </p:nvSpPr>
        <p:spPr bwMode="auto">
          <a:xfrm>
            <a:off x="5638800" y="6583363"/>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200" b="1">
                <a:solidFill>
                  <a:srgbClr val="0333FF"/>
                </a:solidFill>
                <a:latin typeface="Cambria" pitchFamily="18" charset="0"/>
              </a:rPr>
              <a:t>Ask around the math department…</a:t>
            </a:r>
          </a:p>
        </p:txBody>
      </p:sp>
      <p:pic>
        <p:nvPicPr>
          <p:cNvPr id="22537" name="Picture 28"/>
          <p:cNvPicPr>
            <a:picLocks noChangeAspect="1" noChangeArrowheads="1"/>
          </p:cNvPicPr>
          <p:nvPr/>
        </p:nvPicPr>
        <p:blipFill>
          <a:blip r:embed="rId3">
            <a:extLst>
              <a:ext uri="{28A0092B-C50C-407E-A947-70E740481C1C}">
                <a14:useLocalDpi xmlns:a14="http://schemas.microsoft.com/office/drawing/2010/main" val="0"/>
              </a:ext>
            </a:extLst>
          </a:blip>
          <a:srcRect l="31393" t="12357" r="26057" b="6683"/>
          <a:stretch>
            <a:fillRect/>
          </a:stretch>
        </p:blipFill>
        <p:spPr bwMode="auto">
          <a:xfrm>
            <a:off x="4732338" y="304800"/>
            <a:ext cx="4335462" cy="618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94323721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7"/>
          <p:cNvPicPr>
            <a:picLocks noChangeAspect="1" noChangeArrowheads="1"/>
          </p:cNvPicPr>
          <p:nvPr/>
        </p:nvPicPr>
        <p:blipFill>
          <a:blip r:embed="rId2">
            <a:extLst>
              <a:ext uri="{28A0092B-C50C-407E-A947-70E740481C1C}">
                <a14:useLocalDpi xmlns:a14="http://schemas.microsoft.com/office/drawing/2010/main" val="0"/>
              </a:ext>
            </a:extLst>
          </a:blip>
          <a:srcRect l="30096" t="11909" r="25626" b="44527"/>
          <a:stretch>
            <a:fillRect/>
          </a:stretch>
        </p:blipFill>
        <p:spPr bwMode="auto">
          <a:xfrm>
            <a:off x="228600" y="376238"/>
            <a:ext cx="8610600" cy="602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5828532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6"/>
          <p:cNvSpPr txBox="1">
            <a:spLocks noChangeArrowheads="1"/>
          </p:cNvSpPr>
          <p:nvPr/>
        </p:nvSpPr>
        <p:spPr bwMode="auto">
          <a:xfrm>
            <a:off x="695325" y="152400"/>
            <a:ext cx="7781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50000"/>
              </a:spcBef>
              <a:spcAft>
                <a:spcPct val="0"/>
              </a:spcAft>
              <a:defRPr sz="2400">
                <a:solidFill>
                  <a:schemeClr val="tx1"/>
                </a:solidFill>
                <a:latin typeface="Times New Roman" pitchFamily="18" charset="0"/>
              </a:defRPr>
            </a:lvl6pPr>
            <a:lvl7pPr marL="2971800" indent="-228600" algn="ctr" eaLnBrk="0" fontAlgn="base" hangingPunct="0">
              <a:spcBef>
                <a:spcPct val="50000"/>
              </a:spcBef>
              <a:spcAft>
                <a:spcPct val="0"/>
              </a:spcAft>
              <a:defRPr sz="2400">
                <a:solidFill>
                  <a:schemeClr val="tx1"/>
                </a:solidFill>
                <a:latin typeface="Times New Roman" pitchFamily="18" charset="0"/>
              </a:defRPr>
            </a:lvl7pPr>
            <a:lvl8pPr marL="3429000" indent="-228600" algn="ctr" eaLnBrk="0" fontAlgn="base" hangingPunct="0">
              <a:spcBef>
                <a:spcPct val="50000"/>
              </a:spcBef>
              <a:spcAft>
                <a:spcPct val="0"/>
              </a:spcAft>
              <a:defRPr sz="2400">
                <a:solidFill>
                  <a:schemeClr val="tx1"/>
                </a:solidFill>
                <a:latin typeface="Times New Roman" pitchFamily="18" charset="0"/>
              </a:defRPr>
            </a:lvl8pPr>
            <a:lvl9pPr marL="3886200" indent="-228600" algn="ctr" eaLnBrk="0" fontAlgn="base" hangingPunct="0">
              <a:spcBef>
                <a:spcPct val="50000"/>
              </a:spcBef>
              <a:spcAft>
                <a:spcPct val="0"/>
              </a:spcAft>
              <a:defRPr sz="2400">
                <a:solidFill>
                  <a:schemeClr val="tx1"/>
                </a:solidFill>
                <a:latin typeface="Times New Roman" pitchFamily="18" charset="0"/>
              </a:defRPr>
            </a:lvl9pPr>
          </a:lstStyle>
          <a:p>
            <a:pPr algn="ctr">
              <a:defRPr/>
            </a:pPr>
            <a:r>
              <a:rPr lang="en-US" sz="4400" b="1" dirty="0" smtClean="0">
                <a:solidFill>
                  <a:srgbClr val="000000"/>
                </a:solidFill>
                <a:latin typeface="Courier New" panose="02070309020205020404" pitchFamily="49" charset="0"/>
                <a:ea typeface="+mn-ea"/>
                <a:cs typeface="Courier New" panose="02070309020205020404" pitchFamily="49" charset="0"/>
              </a:rPr>
              <a:t>take</a:t>
            </a:r>
            <a:r>
              <a:rPr lang="en-US" sz="4400" dirty="0" smtClean="0">
                <a:solidFill>
                  <a:srgbClr val="000000"/>
                </a:solidFill>
                <a:latin typeface="Cambria" panose="02040503050406030204" pitchFamily="18" charset="0"/>
                <a:ea typeface="+mn-ea"/>
              </a:rPr>
              <a:t> a look…</a:t>
            </a:r>
            <a:endParaRPr lang="en-US" sz="4400" dirty="0" smtClean="0">
              <a:solidFill>
                <a:srgbClr val="000000"/>
              </a:solidFill>
              <a:latin typeface="Cambria" panose="02040503050406030204" pitchFamily="18" charset="0"/>
              <a:ea typeface="+mn-ea"/>
            </a:endParaRPr>
          </a:p>
        </p:txBody>
      </p:sp>
      <p:pic>
        <p:nvPicPr>
          <p:cNvPr id="26627" name="Picture 1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14425"/>
            <a:ext cx="6734175"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52"/>
          <p:cNvSpPr txBox="1">
            <a:spLocks noChangeArrowheads="1"/>
          </p:cNvSpPr>
          <p:nvPr/>
        </p:nvSpPr>
        <p:spPr bwMode="auto">
          <a:xfrm>
            <a:off x="5895975" y="5105400"/>
            <a:ext cx="2438400" cy="1384300"/>
          </a:xfrm>
          <a:prstGeom prst="rect">
            <a:avLst/>
          </a:prstGeom>
          <a:solidFill>
            <a:srgbClr val="E7F6FF"/>
          </a:solidFill>
          <a:ln w="12700">
            <a:solidFill>
              <a:srgbClr val="0000FF"/>
            </a:solidFill>
            <a:miter lim="800000"/>
            <a:headEnd/>
            <a:tailEnd/>
          </a:ln>
        </p:spPr>
        <p:txBody>
          <a:bodyPr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50000"/>
              </a:spcBef>
              <a:spcAft>
                <a:spcPct val="0"/>
              </a:spcAft>
              <a:defRPr sz="2400">
                <a:solidFill>
                  <a:schemeClr val="tx1"/>
                </a:solidFill>
                <a:latin typeface="Times New Roman" pitchFamily="18" charset="0"/>
              </a:defRPr>
            </a:lvl6pPr>
            <a:lvl7pPr marL="2971800" indent="-228600" algn="ctr" eaLnBrk="0" fontAlgn="base" hangingPunct="0">
              <a:spcBef>
                <a:spcPct val="50000"/>
              </a:spcBef>
              <a:spcAft>
                <a:spcPct val="0"/>
              </a:spcAft>
              <a:defRPr sz="2400">
                <a:solidFill>
                  <a:schemeClr val="tx1"/>
                </a:solidFill>
                <a:latin typeface="Times New Roman" pitchFamily="18" charset="0"/>
              </a:defRPr>
            </a:lvl7pPr>
            <a:lvl8pPr marL="3429000" indent="-228600" algn="ctr" eaLnBrk="0" fontAlgn="base" hangingPunct="0">
              <a:spcBef>
                <a:spcPct val="50000"/>
              </a:spcBef>
              <a:spcAft>
                <a:spcPct val="0"/>
              </a:spcAft>
              <a:defRPr sz="2400">
                <a:solidFill>
                  <a:schemeClr val="tx1"/>
                </a:solidFill>
                <a:latin typeface="Times New Roman" pitchFamily="18" charset="0"/>
              </a:defRPr>
            </a:lvl8pPr>
            <a:lvl9pPr marL="3886200" indent="-228600" algn="ctr" eaLnBrk="0" fontAlgn="base" hangingPunct="0">
              <a:spcBef>
                <a:spcPct val="50000"/>
              </a:spcBef>
              <a:spcAft>
                <a:spcPct val="0"/>
              </a:spcAft>
              <a:defRPr sz="2400">
                <a:solidFill>
                  <a:schemeClr val="tx1"/>
                </a:solidFill>
                <a:latin typeface="Times New Roman" pitchFamily="18" charset="0"/>
              </a:defRPr>
            </a:lvl9pPr>
          </a:lstStyle>
          <a:p>
            <a:pPr algn="ctr">
              <a:defRPr/>
            </a:pPr>
            <a:r>
              <a:rPr lang="en-US" sz="2800" dirty="0" smtClean="0">
                <a:solidFill>
                  <a:srgbClr val="000000"/>
                </a:solidFill>
                <a:latin typeface="Cambria" panose="02040503050406030204" pitchFamily="18" charset="0"/>
                <a:ea typeface="+mn-ea"/>
              </a:rPr>
              <a:t>How might </a:t>
            </a:r>
            <a:r>
              <a:rPr lang="en-US" sz="2800" b="1" dirty="0" smtClean="0">
                <a:solidFill>
                  <a:srgbClr val="000000"/>
                </a:solidFill>
                <a:latin typeface="Cambria" panose="02040503050406030204" pitchFamily="18" charset="0"/>
                <a:ea typeface="+mn-ea"/>
                <a:cs typeface="Courier New" pitchFamily="49" charset="0"/>
              </a:rPr>
              <a:t>inventory. </a:t>
            </a:r>
            <a:r>
              <a:rPr lang="en-US" sz="2800" dirty="0" smtClean="0">
                <a:solidFill>
                  <a:srgbClr val="000000"/>
                </a:solidFill>
                <a:latin typeface="Cambria" panose="02040503050406030204" pitchFamily="18" charset="0"/>
                <a:ea typeface="+mn-ea"/>
              </a:rPr>
              <a:t>work?</a:t>
            </a:r>
          </a:p>
        </p:txBody>
      </p:sp>
      <p:sp>
        <p:nvSpPr>
          <p:cNvPr id="22533" name="TextBox 53"/>
          <p:cNvSpPr txBox="1">
            <a:spLocks noChangeArrowheads="1"/>
          </p:cNvSpPr>
          <p:nvPr/>
        </p:nvSpPr>
        <p:spPr bwMode="auto">
          <a:xfrm>
            <a:off x="5943600" y="3174196"/>
            <a:ext cx="2438400" cy="954107"/>
          </a:xfrm>
          <a:prstGeom prst="rect">
            <a:avLst/>
          </a:prstGeom>
          <a:solidFill>
            <a:srgbClr val="E7F6FF"/>
          </a:solidFill>
          <a:ln w="12700">
            <a:solidFill>
              <a:srgbClr val="0000FF"/>
            </a:solidFill>
            <a:miter lim="800000"/>
            <a:headEnd/>
            <a:tailEnd/>
          </a:ln>
        </p:spPr>
        <p:txBody>
          <a:bodyPr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50000"/>
              </a:spcBef>
              <a:spcAft>
                <a:spcPct val="0"/>
              </a:spcAft>
              <a:defRPr sz="2400">
                <a:solidFill>
                  <a:schemeClr val="tx1"/>
                </a:solidFill>
                <a:latin typeface="Times New Roman" pitchFamily="18" charset="0"/>
              </a:defRPr>
            </a:lvl6pPr>
            <a:lvl7pPr marL="2971800" indent="-228600" algn="ctr" eaLnBrk="0" fontAlgn="base" hangingPunct="0">
              <a:spcBef>
                <a:spcPct val="50000"/>
              </a:spcBef>
              <a:spcAft>
                <a:spcPct val="0"/>
              </a:spcAft>
              <a:defRPr sz="2400">
                <a:solidFill>
                  <a:schemeClr val="tx1"/>
                </a:solidFill>
                <a:latin typeface="Times New Roman" pitchFamily="18" charset="0"/>
              </a:defRPr>
            </a:lvl7pPr>
            <a:lvl8pPr marL="3429000" indent="-228600" algn="ctr" eaLnBrk="0" fontAlgn="base" hangingPunct="0">
              <a:spcBef>
                <a:spcPct val="50000"/>
              </a:spcBef>
              <a:spcAft>
                <a:spcPct val="0"/>
              </a:spcAft>
              <a:defRPr sz="2400">
                <a:solidFill>
                  <a:schemeClr val="tx1"/>
                </a:solidFill>
                <a:latin typeface="Times New Roman" pitchFamily="18" charset="0"/>
              </a:defRPr>
            </a:lvl8pPr>
            <a:lvl9pPr marL="3886200" indent="-228600" algn="ctr" eaLnBrk="0" fontAlgn="base" hangingPunct="0">
              <a:spcBef>
                <a:spcPct val="50000"/>
              </a:spcBef>
              <a:spcAft>
                <a:spcPct val="0"/>
              </a:spcAft>
              <a:defRPr sz="2400">
                <a:solidFill>
                  <a:schemeClr val="tx1"/>
                </a:solidFill>
                <a:latin typeface="Times New Roman" pitchFamily="18" charset="0"/>
              </a:defRPr>
            </a:lvl9pPr>
          </a:lstStyle>
          <a:p>
            <a:pPr algn="ctr">
              <a:defRPr/>
            </a:pPr>
            <a:r>
              <a:rPr lang="en-US" sz="2800" dirty="0" smtClean="0">
                <a:solidFill>
                  <a:srgbClr val="000000"/>
                </a:solidFill>
                <a:latin typeface="Cambria" panose="02040503050406030204" pitchFamily="18" charset="0"/>
                <a:ea typeface="+mn-ea"/>
              </a:rPr>
              <a:t>How </a:t>
            </a:r>
            <a:r>
              <a:rPr lang="en-US" sz="2800" b="1" dirty="0" smtClean="0">
                <a:solidFill>
                  <a:srgbClr val="000000"/>
                </a:solidFill>
                <a:latin typeface="Cambria" panose="02040503050406030204" pitchFamily="18" charset="0"/>
                <a:ea typeface="+mn-ea"/>
                <a:cs typeface="Courier New" pitchFamily="49" charset="0"/>
              </a:rPr>
              <a:t>take(X). </a:t>
            </a:r>
            <a:r>
              <a:rPr lang="en-US" sz="2800" dirty="0" smtClean="0">
                <a:solidFill>
                  <a:srgbClr val="000000"/>
                </a:solidFill>
                <a:latin typeface="Cambria" panose="02040503050406030204" pitchFamily="18" charset="0"/>
                <a:ea typeface="+mn-ea"/>
              </a:rPr>
              <a:t>works... </a:t>
            </a:r>
          </a:p>
        </p:txBody>
      </p:sp>
      <p:cxnSp>
        <p:nvCxnSpPr>
          <p:cNvPr id="26630" name="Straight Arrow Connector 55"/>
          <p:cNvCxnSpPr>
            <a:cxnSpLocks noChangeShapeType="1"/>
            <a:stCxn id="22533" idx="1"/>
          </p:cNvCxnSpPr>
          <p:nvPr/>
        </p:nvCxnSpPr>
        <p:spPr bwMode="auto">
          <a:xfrm flipH="1">
            <a:off x="3962400" y="3651250"/>
            <a:ext cx="1981200" cy="6350"/>
          </a:xfrm>
          <a:prstGeom prst="straightConnector1">
            <a:avLst/>
          </a:prstGeom>
          <a:noFill/>
          <a:ln w="9525" algn="ctr">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26631" name="Straight Arrow Connector 56"/>
          <p:cNvCxnSpPr>
            <a:cxnSpLocks noChangeShapeType="1"/>
          </p:cNvCxnSpPr>
          <p:nvPr/>
        </p:nvCxnSpPr>
        <p:spPr bwMode="auto">
          <a:xfrm flipH="1">
            <a:off x="2895600" y="4038600"/>
            <a:ext cx="3048000" cy="533400"/>
          </a:xfrm>
          <a:prstGeom prst="straightConnector1">
            <a:avLst/>
          </a:prstGeom>
          <a:noFill/>
          <a:ln w="9525" algn="ctr">
            <a:solidFill>
              <a:srgbClr val="0000FF"/>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7649427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7"/>
          <p:cNvPicPr>
            <a:picLocks noChangeAspect="1" noChangeArrowheads="1"/>
          </p:cNvPicPr>
          <p:nvPr/>
        </p:nvPicPr>
        <p:blipFill>
          <a:blip r:embed="rId2">
            <a:extLst>
              <a:ext uri="{28A0092B-C50C-407E-A947-70E740481C1C}">
                <a14:useLocalDpi xmlns:a14="http://schemas.microsoft.com/office/drawing/2010/main" val="0"/>
              </a:ext>
            </a:extLst>
          </a:blip>
          <a:srcRect l="30096" t="54933" r="25626" b="1260"/>
          <a:stretch>
            <a:fillRect/>
          </a:stretch>
        </p:blipFill>
        <p:spPr bwMode="auto">
          <a:xfrm>
            <a:off x="76200" y="228600"/>
            <a:ext cx="8991600" cy="632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78237939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l="26892" t="13791" r="27394" b="2032"/>
          <a:stretch>
            <a:fillRect/>
          </a:stretch>
        </p:blipFill>
        <p:spPr bwMode="auto">
          <a:xfrm>
            <a:off x="304800" y="228600"/>
            <a:ext cx="4572000" cy="64135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03" name="TextBox 3"/>
          <p:cNvSpPr txBox="1">
            <a:spLocks noChangeArrowheads="1"/>
          </p:cNvSpPr>
          <p:nvPr/>
        </p:nvSpPr>
        <p:spPr bwMode="auto">
          <a:xfrm>
            <a:off x="5257800" y="4344988"/>
            <a:ext cx="3352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solidFill>
                  <a:srgbClr val="0333FF"/>
                </a:solidFill>
              </a:rPr>
              <a:t>From lots of </a:t>
            </a:r>
            <a:r>
              <a:rPr lang="en-US" altLang="en-US" b="1" i="1">
                <a:solidFill>
                  <a:srgbClr val="0333FF"/>
                </a:solidFill>
              </a:rPr>
              <a:t>four-fours</a:t>
            </a:r>
            <a:r>
              <a:rPr lang="en-US" altLang="en-US">
                <a:solidFill>
                  <a:srgbClr val="0333FF"/>
                </a:solidFill>
              </a:rPr>
              <a:t> work in Prolog... !</a:t>
            </a:r>
          </a:p>
        </p:txBody>
      </p:sp>
      <p:cxnSp>
        <p:nvCxnSpPr>
          <p:cNvPr id="25604" name="Straight Arrow Connector 4"/>
          <p:cNvCxnSpPr>
            <a:cxnSpLocks noChangeShapeType="1"/>
          </p:cNvCxnSpPr>
          <p:nvPr/>
        </p:nvCxnSpPr>
        <p:spPr bwMode="auto">
          <a:xfrm flipH="1">
            <a:off x="4724400" y="5181600"/>
            <a:ext cx="1524000" cy="914400"/>
          </a:xfrm>
          <a:prstGeom prst="straightConnector1">
            <a:avLst/>
          </a:prstGeom>
          <a:noFill/>
          <a:ln w="9525" algn="ctr">
            <a:solidFill>
              <a:srgbClr val="0333FF"/>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57373819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1042988" y="5410200"/>
            <a:ext cx="7086600" cy="685800"/>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a:spAutoFit/>
          </a:bodyPr>
          <a:lstStyle/>
          <a:p>
            <a:pPr>
              <a:defRPr/>
            </a:pPr>
            <a:endParaRPr lang="en-US">
              <a:solidFill>
                <a:srgbClr val="000000"/>
              </a:solidFill>
              <a:latin typeface="Times New Roman" pitchFamily="1" charset="0"/>
              <a:ea typeface="ＭＳ Ｐゴシック" pitchFamily="-112" charset="-128"/>
            </a:endParaRPr>
          </a:p>
        </p:txBody>
      </p:sp>
      <p:sp>
        <p:nvSpPr>
          <p:cNvPr id="69635" name="Rectangle 2"/>
          <p:cNvSpPr>
            <a:spLocks noChangeArrowheads="1"/>
          </p:cNvSpPr>
          <p:nvPr/>
        </p:nvSpPr>
        <p:spPr bwMode="auto">
          <a:xfrm>
            <a:off x="1176338" y="165100"/>
            <a:ext cx="705326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4800" b="1">
                <a:solidFill>
                  <a:srgbClr val="000000"/>
                </a:solidFill>
                <a:latin typeface="Courier New" pitchFamily="49" charset="0"/>
              </a:rPr>
              <a:t>eval</a:t>
            </a:r>
            <a:endParaRPr lang="en-US" altLang="en-US" sz="4000">
              <a:solidFill>
                <a:srgbClr val="000000"/>
              </a:solidFill>
            </a:endParaRPr>
          </a:p>
        </p:txBody>
      </p:sp>
      <p:sp>
        <p:nvSpPr>
          <p:cNvPr id="69636" name="Text Box 34"/>
          <p:cNvSpPr txBox="1">
            <a:spLocks noChangeArrowheads="1"/>
          </p:cNvSpPr>
          <p:nvPr/>
        </p:nvSpPr>
        <p:spPr bwMode="auto">
          <a:xfrm>
            <a:off x="533400" y="2222500"/>
            <a:ext cx="8001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b="1">
                <a:solidFill>
                  <a:srgbClr val="000000"/>
                </a:solidFill>
                <a:latin typeface="Courier New" pitchFamily="49" charset="0"/>
              </a:rPr>
              <a:t>eval(R, R) :- number(R).</a:t>
            </a:r>
          </a:p>
          <a:p>
            <a:r>
              <a:rPr lang="en-US" altLang="en-US" sz="1400" b="1">
                <a:solidFill>
                  <a:srgbClr val="000000"/>
                </a:solidFill>
                <a:latin typeface="Courier New" pitchFamily="49" charset="0"/>
              </a:rPr>
              <a:t>eval([</a:t>
            </a:r>
            <a:r>
              <a:rPr lang="en-US" altLang="en-US" sz="1400" b="1">
                <a:solidFill>
                  <a:srgbClr val="FF0000"/>
                </a:solidFill>
                <a:latin typeface="Courier New" pitchFamily="49" charset="0"/>
              </a:rPr>
              <a:t>'+'</a:t>
            </a:r>
            <a:r>
              <a:rPr lang="en-US" altLang="en-US" sz="1400" b="1">
                <a:solidFill>
                  <a:srgbClr val="000000"/>
                </a:solidFill>
                <a:latin typeface="Courier New" pitchFamily="49" charset="0"/>
              </a:rPr>
              <a:t>, A, B], R) :- eval(A, AR), eval(B, BR), R is AR + BR.</a:t>
            </a:r>
          </a:p>
          <a:p>
            <a:r>
              <a:rPr lang="en-US" altLang="en-US" sz="1400" b="1">
                <a:solidFill>
                  <a:srgbClr val="000000"/>
                </a:solidFill>
                <a:latin typeface="Courier New" pitchFamily="49" charset="0"/>
              </a:rPr>
              <a:t>eval([</a:t>
            </a:r>
            <a:r>
              <a:rPr lang="en-US" altLang="en-US" sz="1400" b="1">
                <a:solidFill>
                  <a:srgbClr val="FF0000"/>
                </a:solidFill>
                <a:latin typeface="Courier New" pitchFamily="49" charset="0"/>
              </a:rPr>
              <a:t>'*'</a:t>
            </a:r>
            <a:r>
              <a:rPr lang="en-US" altLang="en-US" sz="1400" b="1">
                <a:solidFill>
                  <a:srgbClr val="000000"/>
                </a:solidFill>
                <a:latin typeface="Courier New" pitchFamily="49" charset="0"/>
              </a:rPr>
              <a:t>, A, B], R) :- eval(A, AR), eval(B, BR), R is AR * BR.</a:t>
            </a:r>
          </a:p>
          <a:p>
            <a:r>
              <a:rPr lang="en-US" altLang="en-US" sz="1400" b="1">
                <a:solidFill>
                  <a:srgbClr val="000000"/>
                </a:solidFill>
                <a:latin typeface="Courier New" pitchFamily="49" charset="0"/>
              </a:rPr>
              <a:t>eval([</a:t>
            </a:r>
            <a:r>
              <a:rPr lang="en-US" altLang="en-US" sz="1400" b="1">
                <a:solidFill>
                  <a:srgbClr val="FF0000"/>
                </a:solidFill>
                <a:latin typeface="Courier New" pitchFamily="49" charset="0"/>
              </a:rPr>
              <a:t>'-'</a:t>
            </a:r>
            <a:r>
              <a:rPr lang="en-US" altLang="en-US" sz="1400" b="1">
                <a:solidFill>
                  <a:srgbClr val="000000"/>
                </a:solidFill>
                <a:latin typeface="Courier New" pitchFamily="49" charset="0"/>
              </a:rPr>
              <a:t>, A, B], R) :- eval(A, AR), eval(B, BR), R is AR - BR.</a:t>
            </a:r>
          </a:p>
          <a:p>
            <a:r>
              <a:rPr lang="en-US" altLang="en-US" sz="1400" b="1">
                <a:solidFill>
                  <a:srgbClr val="000000"/>
                </a:solidFill>
                <a:latin typeface="Courier New" pitchFamily="49" charset="0"/>
              </a:rPr>
              <a:t>eval([</a:t>
            </a:r>
            <a:r>
              <a:rPr lang="en-US" altLang="en-US" sz="1400" b="1">
                <a:solidFill>
                  <a:srgbClr val="FF0000"/>
                </a:solidFill>
                <a:latin typeface="Courier New" pitchFamily="49" charset="0"/>
              </a:rPr>
              <a:t>'/'</a:t>
            </a:r>
            <a:r>
              <a:rPr lang="en-US" altLang="en-US" sz="1400" b="1">
                <a:solidFill>
                  <a:srgbClr val="000000"/>
                </a:solidFill>
                <a:latin typeface="Courier New" pitchFamily="49" charset="0"/>
              </a:rPr>
              <a:t>, A, B], R) :- eval(A, AR), eval(B, BR), BR\==0, R is AR // BR.</a:t>
            </a:r>
          </a:p>
        </p:txBody>
      </p:sp>
      <p:sp>
        <p:nvSpPr>
          <p:cNvPr id="69637" name="Line 45"/>
          <p:cNvSpPr>
            <a:spLocks noChangeShapeType="1"/>
          </p:cNvSpPr>
          <p:nvPr/>
        </p:nvSpPr>
        <p:spPr bwMode="auto">
          <a:xfrm flipH="1" flipV="1">
            <a:off x="3184525" y="3754438"/>
            <a:ext cx="244475" cy="373062"/>
          </a:xfrm>
          <a:prstGeom prst="line">
            <a:avLst/>
          </a:prstGeom>
          <a:noFill/>
          <a:ln w="19050">
            <a:solidFill>
              <a:srgbClr val="0333FF"/>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69638" name="Text Box 46"/>
          <p:cNvSpPr txBox="1">
            <a:spLocks noChangeArrowheads="1"/>
          </p:cNvSpPr>
          <p:nvPr/>
        </p:nvSpPr>
        <p:spPr bwMode="auto">
          <a:xfrm>
            <a:off x="3352800" y="41275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a:solidFill>
                  <a:srgbClr val="0333FF"/>
                </a:solidFill>
                <a:latin typeface="Arial" pitchFamily="34" charset="0"/>
              </a:rPr>
              <a:t>also checks </a:t>
            </a:r>
            <a:r>
              <a:rPr lang="en-US" altLang="en-US" sz="1400" b="1">
                <a:solidFill>
                  <a:srgbClr val="0333FF"/>
                </a:solidFill>
                <a:latin typeface="Courier New" pitchFamily="49" charset="0"/>
              </a:rPr>
              <a:t>nonvar(A)</a:t>
            </a:r>
            <a:r>
              <a:rPr lang="en-US" altLang="en-US" sz="1400">
                <a:solidFill>
                  <a:srgbClr val="0333FF"/>
                </a:solidFill>
                <a:latin typeface="Arial" pitchFamily="34" charset="0"/>
              </a:rPr>
              <a:t> and </a:t>
            </a:r>
            <a:r>
              <a:rPr lang="en-US" altLang="en-US" sz="1400" b="1">
                <a:solidFill>
                  <a:srgbClr val="0333FF"/>
                </a:solidFill>
                <a:latin typeface="Courier New" pitchFamily="49" charset="0"/>
              </a:rPr>
              <a:t>nonvar(B)</a:t>
            </a:r>
            <a:r>
              <a:rPr lang="en-US" altLang="en-US" sz="1400">
                <a:solidFill>
                  <a:srgbClr val="0333FF"/>
                </a:solidFill>
                <a:latin typeface="Arial" pitchFamily="34" charset="0"/>
              </a:rPr>
              <a:t> </a:t>
            </a:r>
          </a:p>
        </p:txBody>
      </p:sp>
      <p:sp>
        <p:nvSpPr>
          <p:cNvPr id="69639" name="Text Box 46"/>
          <p:cNvSpPr txBox="1">
            <a:spLocks noChangeArrowheads="1"/>
          </p:cNvSpPr>
          <p:nvPr/>
        </p:nvSpPr>
        <p:spPr bwMode="auto">
          <a:xfrm>
            <a:off x="2174875" y="1609725"/>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a:solidFill>
                  <a:srgbClr val="0333FF"/>
                </a:solidFill>
                <a:latin typeface="Arial" pitchFamily="34" charset="0"/>
              </a:rPr>
              <a:t>Notice the base case!</a:t>
            </a:r>
          </a:p>
        </p:txBody>
      </p:sp>
      <p:sp>
        <p:nvSpPr>
          <p:cNvPr id="69640" name="Line 45"/>
          <p:cNvSpPr>
            <a:spLocks noChangeShapeType="1"/>
          </p:cNvSpPr>
          <p:nvPr/>
        </p:nvSpPr>
        <p:spPr bwMode="auto">
          <a:xfrm flipH="1">
            <a:off x="1219200" y="1779588"/>
            <a:ext cx="963613" cy="455612"/>
          </a:xfrm>
          <a:prstGeom prst="line">
            <a:avLst/>
          </a:prstGeom>
          <a:noFill/>
          <a:ln w="19050">
            <a:solidFill>
              <a:srgbClr val="0333FF"/>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69641" name="Line 45"/>
          <p:cNvSpPr>
            <a:spLocks noChangeShapeType="1"/>
          </p:cNvSpPr>
          <p:nvPr/>
        </p:nvSpPr>
        <p:spPr bwMode="auto">
          <a:xfrm flipV="1">
            <a:off x="2589213" y="3805238"/>
            <a:ext cx="11112" cy="1054100"/>
          </a:xfrm>
          <a:prstGeom prst="line">
            <a:avLst/>
          </a:prstGeom>
          <a:noFill/>
          <a:ln w="19050">
            <a:solidFill>
              <a:schemeClr val="tx1"/>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69642" name="Rectangle 50"/>
          <p:cNvSpPr>
            <a:spLocks noChangeArrowheads="1"/>
          </p:cNvSpPr>
          <p:nvPr/>
        </p:nvSpPr>
        <p:spPr bwMode="auto">
          <a:xfrm>
            <a:off x="2166938" y="4838700"/>
            <a:ext cx="1536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a:solidFill>
                  <a:srgbClr val="000000"/>
                </a:solidFill>
              </a:rPr>
              <a:t>resulting value</a:t>
            </a:r>
          </a:p>
        </p:txBody>
      </p:sp>
      <p:sp>
        <p:nvSpPr>
          <p:cNvPr id="69643" name="AutoShape 51"/>
          <p:cNvSpPr>
            <a:spLocks/>
          </p:cNvSpPr>
          <p:nvPr/>
        </p:nvSpPr>
        <p:spPr bwMode="auto">
          <a:xfrm rot="5400000">
            <a:off x="1674019" y="3439319"/>
            <a:ext cx="176213" cy="1076325"/>
          </a:xfrm>
          <a:prstGeom prst="rightBrace">
            <a:avLst>
              <a:gd name="adj1" fmla="val 50901"/>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sz="1800">
              <a:solidFill>
                <a:srgbClr val="0333FF"/>
              </a:solidFill>
            </a:endParaRPr>
          </a:p>
        </p:txBody>
      </p:sp>
      <p:sp>
        <p:nvSpPr>
          <p:cNvPr id="69644" name="Rectangle 52"/>
          <p:cNvSpPr>
            <a:spLocks noChangeArrowheads="1"/>
          </p:cNvSpPr>
          <p:nvPr/>
        </p:nvSpPr>
        <p:spPr bwMode="auto">
          <a:xfrm>
            <a:off x="1298575" y="4102100"/>
            <a:ext cx="86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a:solidFill>
                  <a:srgbClr val="000000"/>
                </a:solidFill>
              </a:rPr>
              <a:t>the tree</a:t>
            </a:r>
          </a:p>
        </p:txBody>
      </p:sp>
      <p:sp>
        <p:nvSpPr>
          <p:cNvPr id="69645" name="Text Box 46"/>
          <p:cNvSpPr txBox="1">
            <a:spLocks noChangeArrowheads="1"/>
          </p:cNvSpPr>
          <p:nvPr/>
        </p:nvSpPr>
        <p:spPr bwMode="auto">
          <a:xfrm>
            <a:off x="1216025" y="5532438"/>
            <a:ext cx="670718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100">
                <a:solidFill>
                  <a:srgbClr val="800000"/>
                </a:solidFill>
                <a:latin typeface="Calibri" pitchFamily="34" charset="0"/>
              </a:rPr>
              <a:t>This eval can both </a:t>
            </a:r>
            <a:r>
              <a:rPr lang="en-US" altLang="en-US" sz="2100" b="1" i="1">
                <a:solidFill>
                  <a:srgbClr val="800000"/>
                </a:solidFill>
                <a:latin typeface="Calibri" pitchFamily="34" charset="0"/>
              </a:rPr>
              <a:t>test </a:t>
            </a:r>
            <a:r>
              <a:rPr lang="en-US" altLang="en-US" sz="2100">
                <a:solidFill>
                  <a:srgbClr val="800000"/>
                </a:solidFill>
                <a:latin typeface="Calibri" pitchFamily="34" charset="0"/>
              </a:rPr>
              <a:t>and </a:t>
            </a:r>
            <a:r>
              <a:rPr lang="en-US" altLang="en-US" sz="2100" b="1" i="1">
                <a:solidFill>
                  <a:srgbClr val="800000"/>
                </a:solidFill>
                <a:latin typeface="Calibri" pitchFamily="34" charset="0"/>
              </a:rPr>
              <a:t>generate </a:t>
            </a:r>
            <a:r>
              <a:rPr lang="en-US" altLang="en-US" sz="2100">
                <a:solidFill>
                  <a:srgbClr val="800000"/>
                </a:solidFill>
                <a:latin typeface="Calibri" pitchFamily="34" charset="0"/>
              </a:rPr>
              <a:t>resulting values, R.</a:t>
            </a:r>
          </a:p>
        </p:txBody>
      </p:sp>
      <p:grpSp>
        <p:nvGrpSpPr>
          <p:cNvPr id="69646" name="Group 1047"/>
          <p:cNvGrpSpPr>
            <a:grpSpLocks/>
          </p:cNvGrpSpPr>
          <p:nvPr>
            <p:custDataLst>
              <p:tags r:id="rId1"/>
            </p:custDataLst>
          </p:nvPr>
        </p:nvGrpSpPr>
        <p:grpSpPr bwMode="auto">
          <a:xfrm>
            <a:off x="8382000" y="4672013"/>
            <a:ext cx="400050" cy="504825"/>
            <a:chOff x="2928" y="1051"/>
            <a:chExt cx="840" cy="957"/>
          </a:xfrm>
        </p:grpSpPr>
        <p:sp>
          <p:nvSpPr>
            <p:cNvPr id="69648" name="Freeform 1048"/>
            <p:cNvSpPr>
              <a:spLocks/>
            </p:cNvSpPr>
            <p:nvPr>
              <p:custDataLst>
                <p:tags r:id="rId2"/>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9649"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9650"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9651"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9652"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9653"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9654"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9655"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9656"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69657"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9658"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9659"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9660"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9647" name="Rectangle 62"/>
          <p:cNvSpPr>
            <a:spLocks noChangeArrowheads="1"/>
          </p:cNvSpPr>
          <p:nvPr/>
        </p:nvSpPr>
        <p:spPr bwMode="auto">
          <a:xfrm>
            <a:off x="7070725" y="4541838"/>
            <a:ext cx="1357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800" b="1">
                <a:solidFill>
                  <a:srgbClr val="009200"/>
                </a:solidFill>
                <a:latin typeface="Calibri" pitchFamily="34" charset="0"/>
              </a:rPr>
              <a:t>nonvar?</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2"/>
          <p:cNvGrpSpPr>
            <a:grpSpLocks/>
          </p:cNvGrpSpPr>
          <p:nvPr/>
        </p:nvGrpSpPr>
        <p:grpSpPr bwMode="auto">
          <a:xfrm>
            <a:off x="477838" y="1143000"/>
            <a:ext cx="8218487" cy="180975"/>
            <a:chOff x="295" y="1311"/>
            <a:chExt cx="5177" cy="114"/>
          </a:xfrm>
        </p:grpSpPr>
        <p:sp>
          <p:nvSpPr>
            <p:cNvPr id="7067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7067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grpSp>
      <p:sp>
        <p:nvSpPr>
          <p:cNvPr id="70659" name="Text Box 5"/>
          <p:cNvSpPr txBox="1">
            <a:spLocks noChangeArrowheads="1"/>
          </p:cNvSpPr>
          <p:nvPr/>
        </p:nvSpPr>
        <p:spPr bwMode="auto">
          <a:xfrm>
            <a:off x="676275" y="298450"/>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b="1">
                <a:solidFill>
                  <a:srgbClr val="000000"/>
                </a:solidFill>
                <a:latin typeface="Courier New" pitchFamily="49" charset="0"/>
              </a:rPr>
              <a:t>dynamic</a:t>
            </a:r>
            <a:r>
              <a:rPr lang="en-US" altLang="en-US" sz="3600">
                <a:solidFill>
                  <a:srgbClr val="000000"/>
                </a:solidFill>
              </a:rPr>
              <a:t> predicates</a:t>
            </a:r>
          </a:p>
        </p:txBody>
      </p:sp>
      <p:sp>
        <p:nvSpPr>
          <p:cNvPr id="70660" name="Text Box 6"/>
          <p:cNvSpPr txBox="1">
            <a:spLocks noChangeArrowheads="1"/>
          </p:cNvSpPr>
          <p:nvPr/>
        </p:nvSpPr>
        <p:spPr bwMode="auto">
          <a:xfrm>
            <a:off x="349250" y="1690688"/>
            <a:ext cx="6011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333FF"/>
                </a:solidFill>
                <a:latin typeface="Courier New" pitchFamily="49" charset="0"/>
              </a:rPr>
              <a:t>:- dynamic marked/1.</a:t>
            </a:r>
            <a:endParaRPr lang="en-US" altLang="en-US">
              <a:solidFill>
                <a:srgbClr val="000000"/>
              </a:solidFill>
            </a:endParaRPr>
          </a:p>
        </p:txBody>
      </p:sp>
      <p:sp>
        <p:nvSpPr>
          <p:cNvPr id="70661" name="Text Box 10"/>
          <p:cNvSpPr txBox="1">
            <a:spLocks noChangeArrowheads="1"/>
          </p:cNvSpPr>
          <p:nvPr/>
        </p:nvSpPr>
        <p:spPr bwMode="auto">
          <a:xfrm>
            <a:off x="4551363" y="1573213"/>
            <a:ext cx="41036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rPr>
              <a:t>declares </a:t>
            </a:r>
            <a:r>
              <a:rPr lang="en-US" altLang="en-US" sz="1800" b="1">
                <a:solidFill>
                  <a:srgbClr val="000000"/>
                </a:solidFill>
                <a:latin typeface="Courier New" pitchFamily="49" charset="0"/>
              </a:rPr>
              <a:t>marked</a:t>
            </a:r>
            <a:r>
              <a:rPr lang="en-US" altLang="en-US" sz="1800">
                <a:solidFill>
                  <a:srgbClr val="000000"/>
                </a:solidFill>
              </a:rPr>
              <a:t> to be a </a:t>
            </a:r>
            <a:r>
              <a:rPr lang="en-US" altLang="en-US" sz="1800" b="1" i="1">
                <a:solidFill>
                  <a:srgbClr val="000000"/>
                </a:solidFill>
              </a:rPr>
              <a:t>dynamic</a:t>
            </a:r>
            <a:r>
              <a:rPr lang="en-US" altLang="en-US" sz="1800">
                <a:solidFill>
                  <a:srgbClr val="000000"/>
                </a:solidFill>
              </a:rPr>
              <a:t> rule ~ it can be changed an the fly…</a:t>
            </a:r>
          </a:p>
        </p:txBody>
      </p:sp>
      <p:sp>
        <p:nvSpPr>
          <p:cNvPr id="70662" name="Text Box 11"/>
          <p:cNvSpPr txBox="1">
            <a:spLocks noChangeArrowheads="1"/>
          </p:cNvSpPr>
          <p:nvPr/>
        </p:nvSpPr>
        <p:spPr bwMode="auto">
          <a:xfrm>
            <a:off x="708025" y="2908300"/>
            <a:ext cx="6011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09200"/>
                </a:solidFill>
                <a:latin typeface="Courier New" pitchFamily="49" charset="0"/>
              </a:rPr>
              <a:t>assert( marked(42) ). </a:t>
            </a:r>
            <a:endParaRPr lang="en-US" altLang="en-US">
              <a:solidFill>
                <a:srgbClr val="009200"/>
              </a:solidFill>
            </a:endParaRPr>
          </a:p>
        </p:txBody>
      </p:sp>
      <p:sp>
        <p:nvSpPr>
          <p:cNvPr id="70663" name="Text Box 12"/>
          <p:cNvSpPr txBox="1">
            <a:spLocks noChangeArrowheads="1"/>
          </p:cNvSpPr>
          <p:nvPr/>
        </p:nvSpPr>
        <p:spPr bwMode="auto">
          <a:xfrm>
            <a:off x="5087938" y="2808288"/>
            <a:ext cx="36734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rPr>
              <a:t>places </a:t>
            </a:r>
            <a:r>
              <a:rPr lang="en-US" altLang="en-US" sz="1800" b="1">
                <a:solidFill>
                  <a:srgbClr val="000000"/>
                </a:solidFill>
                <a:latin typeface="Courier New" pitchFamily="49" charset="0"/>
              </a:rPr>
              <a:t>marked(42)</a:t>
            </a:r>
            <a:r>
              <a:rPr lang="en-US" altLang="en-US" sz="1800">
                <a:solidFill>
                  <a:srgbClr val="000000"/>
                </a:solidFill>
              </a:rPr>
              <a:t> into the program's current database of facts.</a:t>
            </a:r>
          </a:p>
        </p:txBody>
      </p:sp>
      <p:sp>
        <p:nvSpPr>
          <p:cNvPr id="70664" name="Text Box 13"/>
          <p:cNvSpPr txBox="1">
            <a:spLocks noChangeArrowheads="1"/>
          </p:cNvSpPr>
          <p:nvPr/>
        </p:nvSpPr>
        <p:spPr bwMode="auto">
          <a:xfrm>
            <a:off x="708025" y="3863975"/>
            <a:ext cx="6011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000000"/>
                </a:solidFill>
                <a:latin typeface="Courier New" pitchFamily="49" charset="0"/>
              </a:rPr>
              <a:t>marked( X )</a:t>
            </a:r>
            <a:endParaRPr lang="en-US" altLang="en-US">
              <a:solidFill>
                <a:srgbClr val="000000"/>
              </a:solidFill>
            </a:endParaRPr>
          </a:p>
        </p:txBody>
      </p:sp>
      <p:sp>
        <p:nvSpPr>
          <p:cNvPr id="70665" name="Rectangle 14"/>
          <p:cNvSpPr>
            <a:spLocks noChangeArrowheads="1"/>
          </p:cNvSpPr>
          <p:nvPr/>
        </p:nvSpPr>
        <p:spPr bwMode="auto">
          <a:xfrm>
            <a:off x="3429000" y="3908425"/>
            <a:ext cx="4568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rPr>
              <a:t>will now produce at least one binding: </a:t>
            </a:r>
            <a:r>
              <a:rPr lang="en-US" altLang="en-US" sz="1800" b="1">
                <a:solidFill>
                  <a:srgbClr val="000000"/>
                </a:solidFill>
                <a:latin typeface="Courier New" pitchFamily="49" charset="0"/>
              </a:rPr>
              <a:t>X = 42</a:t>
            </a:r>
            <a:endParaRPr lang="en-US" altLang="en-US" sz="1800">
              <a:solidFill>
                <a:srgbClr val="000000"/>
              </a:solidFill>
            </a:endParaRPr>
          </a:p>
        </p:txBody>
      </p:sp>
      <p:sp>
        <p:nvSpPr>
          <p:cNvPr id="70666" name="Text Box 15"/>
          <p:cNvSpPr txBox="1">
            <a:spLocks noChangeArrowheads="1"/>
          </p:cNvSpPr>
          <p:nvPr/>
        </p:nvSpPr>
        <p:spPr bwMode="auto">
          <a:xfrm>
            <a:off x="690563" y="4902200"/>
            <a:ext cx="6011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BB1006"/>
                </a:solidFill>
                <a:latin typeface="Courier New" pitchFamily="49" charset="0"/>
              </a:rPr>
              <a:t>retract( marked(42) ). </a:t>
            </a:r>
            <a:endParaRPr lang="en-US" altLang="en-US">
              <a:solidFill>
                <a:srgbClr val="BB1006"/>
              </a:solidFill>
            </a:endParaRPr>
          </a:p>
        </p:txBody>
      </p:sp>
      <p:sp>
        <p:nvSpPr>
          <p:cNvPr id="70667" name="Text Box 16"/>
          <p:cNvSpPr txBox="1">
            <a:spLocks noChangeArrowheads="1"/>
          </p:cNvSpPr>
          <p:nvPr/>
        </p:nvSpPr>
        <p:spPr bwMode="auto">
          <a:xfrm>
            <a:off x="5168900" y="4802188"/>
            <a:ext cx="36734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rPr>
              <a:t>removes </a:t>
            </a:r>
            <a:r>
              <a:rPr lang="en-US" altLang="en-US" sz="1800" b="1">
                <a:solidFill>
                  <a:srgbClr val="000000"/>
                </a:solidFill>
                <a:latin typeface="Courier New" pitchFamily="49" charset="0"/>
              </a:rPr>
              <a:t>marked(42)</a:t>
            </a:r>
            <a:r>
              <a:rPr lang="en-US" altLang="en-US" sz="1800">
                <a:solidFill>
                  <a:srgbClr val="000000"/>
                </a:solidFill>
              </a:rPr>
              <a:t> from the program's current database of facts.</a:t>
            </a:r>
          </a:p>
        </p:txBody>
      </p:sp>
      <p:sp>
        <p:nvSpPr>
          <p:cNvPr id="70668" name="Text Box 17"/>
          <p:cNvSpPr txBox="1">
            <a:spLocks noChangeArrowheads="1"/>
          </p:cNvSpPr>
          <p:nvPr/>
        </p:nvSpPr>
        <p:spPr bwMode="auto">
          <a:xfrm>
            <a:off x="663575" y="5867400"/>
            <a:ext cx="6011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a:solidFill>
                  <a:srgbClr val="BB1006"/>
                </a:solidFill>
                <a:latin typeface="Courier New" pitchFamily="49" charset="0"/>
              </a:rPr>
              <a:t>retractall( marked(_) ). </a:t>
            </a:r>
            <a:endParaRPr lang="en-US" altLang="en-US">
              <a:solidFill>
                <a:srgbClr val="BB1006"/>
              </a:solidFill>
            </a:endParaRPr>
          </a:p>
        </p:txBody>
      </p:sp>
      <p:sp>
        <p:nvSpPr>
          <p:cNvPr id="70669" name="Text Box 18"/>
          <p:cNvSpPr txBox="1">
            <a:spLocks noChangeArrowheads="1"/>
          </p:cNvSpPr>
          <p:nvPr/>
        </p:nvSpPr>
        <p:spPr bwMode="auto">
          <a:xfrm>
            <a:off x="5456238" y="5722938"/>
            <a:ext cx="33512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000000"/>
                </a:solidFill>
              </a:rPr>
              <a:t>removes all of </a:t>
            </a:r>
            <a:r>
              <a:rPr lang="en-US" altLang="en-US" sz="1800" b="1">
                <a:solidFill>
                  <a:srgbClr val="000000"/>
                </a:solidFill>
                <a:latin typeface="Courier New" pitchFamily="49" charset="0"/>
              </a:rPr>
              <a:t>marked</a:t>
            </a:r>
            <a:r>
              <a:rPr lang="en-US" altLang="en-US" sz="1800">
                <a:solidFill>
                  <a:srgbClr val="000000"/>
                </a:solidFill>
              </a:rPr>
              <a:t>'s rules from the program's current facts.</a:t>
            </a:r>
          </a:p>
        </p:txBody>
      </p:sp>
      <p:sp>
        <p:nvSpPr>
          <p:cNvPr id="70670" name="Text Box 19"/>
          <p:cNvSpPr txBox="1">
            <a:spLocks noChangeArrowheads="1"/>
          </p:cNvSpPr>
          <p:nvPr/>
        </p:nvSpPr>
        <p:spPr bwMode="auto">
          <a:xfrm rot="-5400000">
            <a:off x="-212725" y="2886075"/>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a:solidFill>
                  <a:srgbClr val="009200"/>
                </a:solidFill>
                <a:latin typeface="Comic Sans MS" pitchFamily="66" charset="0"/>
              </a:rPr>
              <a:t>add</a:t>
            </a:r>
          </a:p>
        </p:txBody>
      </p:sp>
      <p:sp>
        <p:nvSpPr>
          <p:cNvPr id="70671" name="Text Box 20"/>
          <p:cNvSpPr txBox="1">
            <a:spLocks noChangeArrowheads="1"/>
          </p:cNvSpPr>
          <p:nvPr/>
        </p:nvSpPr>
        <p:spPr bwMode="auto">
          <a:xfrm rot="-5400000">
            <a:off x="-262731" y="5339557"/>
            <a:ext cx="1233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a:solidFill>
                  <a:srgbClr val="C00000"/>
                </a:solidFill>
                <a:latin typeface="Comic Sans MS" pitchFamily="66" charset="0"/>
              </a:rPr>
              <a:t>remove</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Group 2"/>
          <p:cNvGrpSpPr>
            <a:grpSpLocks/>
          </p:cNvGrpSpPr>
          <p:nvPr/>
        </p:nvGrpSpPr>
        <p:grpSpPr bwMode="auto">
          <a:xfrm>
            <a:off x="477838" y="1143000"/>
            <a:ext cx="8218487" cy="180975"/>
            <a:chOff x="295" y="1311"/>
            <a:chExt cx="5177" cy="114"/>
          </a:xfrm>
        </p:grpSpPr>
        <p:sp>
          <p:nvSpPr>
            <p:cNvPr id="71691"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71692"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grpSp>
      <p:sp>
        <p:nvSpPr>
          <p:cNvPr id="71683" name="Text Box 5"/>
          <p:cNvSpPr txBox="1">
            <a:spLocks noChangeArrowheads="1"/>
          </p:cNvSpPr>
          <p:nvPr/>
        </p:nvSpPr>
        <p:spPr bwMode="auto">
          <a:xfrm>
            <a:off x="676275" y="298450"/>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b="1">
                <a:solidFill>
                  <a:srgbClr val="000000"/>
                </a:solidFill>
                <a:latin typeface="Courier New" pitchFamily="49" charset="0"/>
              </a:rPr>
              <a:t>dynamic</a:t>
            </a:r>
            <a:r>
              <a:rPr lang="en-US" altLang="en-US" sz="3600">
                <a:solidFill>
                  <a:srgbClr val="000000"/>
                </a:solidFill>
              </a:rPr>
              <a:t>  action!</a:t>
            </a:r>
          </a:p>
        </p:txBody>
      </p:sp>
      <p:sp>
        <p:nvSpPr>
          <p:cNvPr id="71684" name="Text Box 6"/>
          <p:cNvSpPr txBox="1">
            <a:spLocks noChangeArrowheads="1"/>
          </p:cNvSpPr>
          <p:nvPr/>
        </p:nvSpPr>
        <p:spPr bwMode="auto">
          <a:xfrm>
            <a:off x="349250" y="1690688"/>
            <a:ext cx="277495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2100" b="1">
                <a:solidFill>
                  <a:srgbClr val="000000"/>
                </a:solidFill>
                <a:latin typeface="Calibri" pitchFamily="34" charset="0"/>
              </a:rPr>
              <a:t>:- dynamic foo/1.</a:t>
            </a:r>
          </a:p>
          <a:p>
            <a:r>
              <a:rPr lang="en-US" altLang="en-US" sz="2100" b="1">
                <a:solidFill>
                  <a:srgbClr val="000000"/>
                </a:solidFill>
                <a:latin typeface="Calibri" pitchFamily="34" charset="0"/>
              </a:rPr>
              <a:t>foo(X).</a:t>
            </a:r>
          </a:p>
          <a:p>
            <a:r>
              <a:rPr lang="en-US" altLang="en-US" sz="2100" b="1">
                <a:solidFill>
                  <a:srgbClr val="000000"/>
                </a:solidFill>
                <a:latin typeface="Calibri" pitchFamily="34" charset="0"/>
              </a:rPr>
              <a:t>false</a:t>
            </a:r>
          </a:p>
          <a:p>
            <a:endParaRPr lang="en-US" altLang="en-US" sz="2100" b="1">
              <a:solidFill>
                <a:srgbClr val="000000"/>
              </a:solidFill>
              <a:latin typeface="Calibri" pitchFamily="34" charset="0"/>
            </a:endParaRPr>
          </a:p>
          <a:p>
            <a:r>
              <a:rPr lang="en-US" altLang="en-US" sz="2100" b="1">
                <a:solidFill>
                  <a:srgbClr val="009200"/>
                </a:solidFill>
                <a:latin typeface="Calibri" pitchFamily="34" charset="0"/>
              </a:rPr>
              <a:t>assert( foo(42) ).</a:t>
            </a:r>
          </a:p>
          <a:p>
            <a:r>
              <a:rPr lang="en-US" altLang="en-US" sz="2100" b="1">
                <a:solidFill>
                  <a:srgbClr val="000000"/>
                </a:solidFill>
                <a:latin typeface="Calibri" pitchFamily="34" charset="0"/>
              </a:rPr>
              <a:t>true</a:t>
            </a:r>
          </a:p>
          <a:p>
            <a:endParaRPr lang="en-US" altLang="en-US" sz="2100" b="1">
              <a:solidFill>
                <a:srgbClr val="000000"/>
              </a:solidFill>
              <a:latin typeface="Calibri" pitchFamily="34" charset="0"/>
            </a:endParaRPr>
          </a:p>
          <a:p>
            <a:r>
              <a:rPr lang="en-US" altLang="en-US" sz="2100" b="1">
                <a:solidFill>
                  <a:srgbClr val="000000"/>
                </a:solidFill>
                <a:latin typeface="Calibri" pitchFamily="34" charset="0"/>
              </a:rPr>
              <a:t>foo(X).</a:t>
            </a:r>
          </a:p>
          <a:p>
            <a:r>
              <a:rPr lang="en-US" altLang="en-US" sz="2100" b="1">
                <a:solidFill>
                  <a:srgbClr val="0333FF"/>
                </a:solidFill>
                <a:latin typeface="Calibri" pitchFamily="34" charset="0"/>
              </a:rPr>
              <a:t>x = 42;</a:t>
            </a:r>
          </a:p>
          <a:p>
            <a:r>
              <a:rPr lang="en-US" altLang="en-US" sz="2100" b="1">
                <a:solidFill>
                  <a:srgbClr val="000000"/>
                </a:solidFill>
                <a:latin typeface="Calibri" pitchFamily="34" charset="0"/>
              </a:rPr>
              <a:t>false. </a:t>
            </a:r>
            <a:endParaRPr lang="en-US" altLang="en-US" sz="2100">
              <a:solidFill>
                <a:srgbClr val="000000"/>
              </a:solidFill>
              <a:latin typeface="Calibri" pitchFamily="34" charset="0"/>
            </a:endParaRPr>
          </a:p>
        </p:txBody>
      </p:sp>
      <p:sp>
        <p:nvSpPr>
          <p:cNvPr id="71685" name="Text Box 6"/>
          <p:cNvSpPr txBox="1">
            <a:spLocks noChangeArrowheads="1"/>
          </p:cNvSpPr>
          <p:nvPr/>
        </p:nvSpPr>
        <p:spPr bwMode="auto">
          <a:xfrm>
            <a:off x="3359150" y="1690688"/>
            <a:ext cx="2774950"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2100" b="1">
                <a:solidFill>
                  <a:srgbClr val="009200"/>
                </a:solidFill>
                <a:latin typeface="Calibri" pitchFamily="34" charset="0"/>
              </a:rPr>
              <a:t>assert( foo(spam) ).</a:t>
            </a:r>
          </a:p>
          <a:p>
            <a:r>
              <a:rPr lang="en-US" altLang="en-US" sz="2100" b="1">
                <a:solidFill>
                  <a:srgbClr val="000000"/>
                </a:solidFill>
                <a:latin typeface="Calibri" pitchFamily="34" charset="0"/>
              </a:rPr>
              <a:t>true</a:t>
            </a:r>
          </a:p>
          <a:p>
            <a:endParaRPr lang="en-US" altLang="en-US" sz="2100" b="1">
              <a:solidFill>
                <a:srgbClr val="000000"/>
              </a:solidFill>
              <a:latin typeface="Calibri" pitchFamily="34" charset="0"/>
            </a:endParaRPr>
          </a:p>
          <a:p>
            <a:r>
              <a:rPr lang="en-US" altLang="en-US" sz="2100" b="1">
                <a:solidFill>
                  <a:srgbClr val="000000"/>
                </a:solidFill>
                <a:latin typeface="Calibri" pitchFamily="34" charset="0"/>
              </a:rPr>
              <a:t>foo(X).</a:t>
            </a:r>
          </a:p>
          <a:p>
            <a:r>
              <a:rPr lang="en-US" altLang="en-US" sz="2100" b="1">
                <a:solidFill>
                  <a:srgbClr val="0333FF"/>
                </a:solidFill>
                <a:latin typeface="Calibri" pitchFamily="34" charset="0"/>
              </a:rPr>
              <a:t>x = 42;</a:t>
            </a:r>
          </a:p>
          <a:p>
            <a:r>
              <a:rPr lang="en-US" altLang="en-US" sz="2100" b="1">
                <a:solidFill>
                  <a:srgbClr val="0333FF"/>
                </a:solidFill>
                <a:latin typeface="Calibri" pitchFamily="34" charset="0"/>
              </a:rPr>
              <a:t>x = spam;</a:t>
            </a:r>
          </a:p>
          <a:p>
            <a:r>
              <a:rPr lang="en-US" altLang="en-US" sz="2100" b="1">
                <a:solidFill>
                  <a:srgbClr val="000000"/>
                </a:solidFill>
                <a:latin typeface="Calibri" pitchFamily="34" charset="0"/>
              </a:rPr>
              <a:t>false. </a:t>
            </a:r>
          </a:p>
          <a:p>
            <a:endParaRPr lang="en-US" altLang="en-US" sz="2100" b="1">
              <a:solidFill>
                <a:srgbClr val="000000"/>
              </a:solidFill>
              <a:latin typeface="Calibri" pitchFamily="34" charset="0"/>
            </a:endParaRPr>
          </a:p>
          <a:p>
            <a:r>
              <a:rPr lang="en-US" altLang="en-US" sz="2100" b="1">
                <a:solidFill>
                  <a:srgbClr val="C00000"/>
                </a:solidFill>
                <a:latin typeface="Calibri" pitchFamily="34" charset="0"/>
              </a:rPr>
              <a:t>retract( foo(42) ).</a:t>
            </a:r>
            <a:endParaRPr lang="en-US" altLang="en-US" sz="2100">
              <a:solidFill>
                <a:srgbClr val="C00000"/>
              </a:solidFill>
              <a:latin typeface="Calibri" pitchFamily="34" charset="0"/>
            </a:endParaRPr>
          </a:p>
        </p:txBody>
      </p:sp>
      <p:sp>
        <p:nvSpPr>
          <p:cNvPr id="71686" name="Text Box 6"/>
          <p:cNvSpPr txBox="1">
            <a:spLocks noChangeArrowheads="1"/>
          </p:cNvSpPr>
          <p:nvPr/>
        </p:nvSpPr>
        <p:spPr bwMode="auto">
          <a:xfrm>
            <a:off x="6369050" y="1690688"/>
            <a:ext cx="2393950" cy="380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2100" b="1">
                <a:solidFill>
                  <a:srgbClr val="000000"/>
                </a:solidFill>
                <a:latin typeface="Calibri" pitchFamily="34" charset="0"/>
              </a:rPr>
              <a:t>foo(X).</a:t>
            </a:r>
          </a:p>
          <a:p>
            <a:r>
              <a:rPr lang="en-US" altLang="en-US" sz="2100" b="1">
                <a:solidFill>
                  <a:srgbClr val="0333FF"/>
                </a:solidFill>
                <a:latin typeface="Calibri" pitchFamily="34" charset="0"/>
              </a:rPr>
              <a:t>x = spam;</a:t>
            </a:r>
          </a:p>
          <a:p>
            <a:r>
              <a:rPr lang="en-US" altLang="en-US" sz="2100" b="1">
                <a:solidFill>
                  <a:srgbClr val="000000"/>
                </a:solidFill>
                <a:latin typeface="Calibri" pitchFamily="34" charset="0"/>
              </a:rPr>
              <a:t>false. </a:t>
            </a:r>
          </a:p>
          <a:p>
            <a:endParaRPr lang="en-US" altLang="en-US" sz="2100" b="1">
              <a:solidFill>
                <a:srgbClr val="000000"/>
              </a:solidFill>
              <a:latin typeface="Calibri" pitchFamily="34" charset="0"/>
            </a:endParaRPr>
          </a:p>
          <a:p>
            <a:r>
              <a:rPr lang="en-US" altLang="en-US" sz="2100" b="1">
                <a:solidFill>
                  <a:srgbClr val="C00000"/>
                </a:solidFill>
                <a:latin typeface="Calibri" pitchFamily="34" charset="0"/>
              </a:rPr>
              <a:t>retractall( foo(_) ).</a:t>
            </a:r>
          </a:p>
          <a:p>
            <a:endParaRPr lang="en-US" altLang="en-US" sz="2100" b="1">
              <a:solidFill>
                <a:srgbClr val="C00000"/>
              </a:solidFill>
              <a:latin typeface="Calibri" pitchFamily="34" charset="0"/>
            </a:endParaRPr>
          </a:p>
          <a:p>
            <a:r>
              <a:rPr lang="en-US" altLang="en-US" sz="2100" b="1">
                <a:solidFill>
                  <a:srgbClr val="000000"/>
                </a:solidFill>
                <a:latin typeface="Calibri" pitchFamily="34" charset="0"/>
              </a:rPr>
              <a:t>foo(X).</a:t>
            </a:r>
          </a:p>
          <a:p>
            <a:r>
              <a:rPr lang="en-US" altLang="en-US" sz="2100" b="1">
                <a:solidFill>
                  <a:srgbClr val="000000"/>
                </a:solidFill>
                <a:latin typeface="Calibri" pitchFamily="34" charset="0"/>
              </a:rPr>
              <a:t>false. </a:t>
            </a:r>
          </a:p>
        </p:txBody>
      </p:sp>
      <p:cxnSp>
        <p:nvCxnSpPr>
          <p:cNvPr id="12" name="Straight Connector 11"/>
          <p:cNvCxnSpPr/>
          <p:nvPr/>
        </p:nvCxnSpPr>
        <p:spPr bwMode="auto">
          <a:xfrm rot="5400000">
            <a:off x="419100" y="4076700"/>
            <a:ext cx="4953000" cy="0"/>
          </a:xfrm>
          <a:prstGeom prst="line">
            <a:avLst/>
          </a:prstGeom>
          <a:noFill/>
          <a:ln w="9525" cap="flat" cmpd="sng" algn="ctr">
            <a:solidFill>
              <a:schemeClr val="bg1">
                <a:lumMod val="65000"/>
              </a:schemeClr>
            </a:solidFill>
            <a:prstDash val="solid"/>
            <a:round/>
            <a:headEnd type="none" w="med" len="med"/>
            <a:tailEnd type="none" w="med" len="med"/>
          </a:ln>
          <a:effectLst/>
        </p:spPr>
      </p:cxnSp>
      <p:cxnSp>
        <p:nvCxnSpPr>
          <p:cNvPr id="13" name="Straight Connector 12"/>
          <p:cNvCxnSpPr/>
          <p:nvPr/>
        </p:nvCxnSpPr>
        <p:spPr bwMode="auto">
          <a:xfrm rot="5400000">
            <a:off x="3619500" y="4076700"/>
            <a:ext cx="4953000" cy="0"/>
          </a:xfrm>
          <a:prstGeom prst="line">
            <a:avLst/>
          </a:prstGeom>
          <a:noFill/>
          <a:ln w="9525" cap="flat" cmpd="sng" algn="ctr">
            <a:solidFill>
              <a:schemeClr val="bg1">
                <a:lumMod val="65000"/>
              </a:schemeClr>
            </a:solidFill>
            <a:prstDash val="solid"/>
            <a:round/>
            <a:headEnd type="none" w="med" len="med"/>
            <a:tailEnd type="none" w="med" len="med"/>
          </a:ln>
          <a:effectLst/>
        </p:spPr>
      </p:cxnSp>
      <p:sp>
        <p:nvSpPr>
          <p:cNvPr id="14" name="Right Arrow 13"/>
          <p:cNvSpPr/>
          <p:nvPr/>
        </p:nvSpPr>
        <p:spPr bwMode="auto">
          <a:xfrm>
            <a:off x="2590800" y="6019800"/>
            <a:ext cx="609600" cy="457200"/>
          </a:xfrm>
          <a:prstGeom prst="rightArrow">
            <a:avLst/>
          </a:prstGeom>
          <a:solidFill>
            <a:schemeClr val="bg1"/>
          </a:solidFill>
          <a:ln w="9525" cap="flat" cmpd="sng" algn="ctr">
            <a:solidFill>
              <a:schemeClr val="bg1">
                <a:lumMod val="65000"/>
              </a:schemeClr>
            </a:solidFill>
            <a:prstDash val="solid"/>
            <a:round/>
            <a:headEnd type="none" w="med" len="med"/>
            <a:tailEnd type="none" w="med" len="med"/>
          </a:ln>
          <a:effectLst/>
        </p:spPr>
        <p:txBody>
          <a:bodyPr>
            <a:spAutoFit/>
          </a:bodyPr>
          <a:lstStyle/>
          <a:p>
            <a:pPr>
              <a:defRPr/>
            </a:pPr>
            <a:endParaRPr lang="en-US">
              <a:solidFill>
                <a:srgbClr val="000000"/>
              </a:solidFill>
              <a:latin typeface="Times New Roman" charset="0"/>
              <a:ea typeface="ＭＳ Ｐゴシック" pitchFamily="1" charset="-128"/>
            </a:endParaRPr>
          </a:p>
        </p:txBody>
      </p:sp>
      <p:sp>
        <p:nvSpPr>
          <p:cNvPr id="15" name="Right Arrow 14"/>
          <p:cNvSpPr/>
          <p:nvPr/>
        </p:nvSpPr>
        <p:spPr bwMode="auto">
          <a:xfrm>
            <a:off x="5776913" y="6019800"/>
            <a:ext cx="609600" cy="457200"/>
          </a:xfrm>
          <a:prstGeom prst="rightArrow">
            <a:avLst/>
          </a:prstGeom>
          <a:solidFill>
            <a:schemeClr val="bg1"/>
          </a:solidFill>
          <a:ln w="9525" cap="flat" cmpd="sng" algn="ctr">
            <a:solidFill>
              <a:schemeClr val="bg1">
                <a:lumMod val="65000"/>
              </a:schemeClr>
            </a:solidFill>
            <a:prstDash val="solid"/>
            <a:round/>
            <a:headEnd type="none" w="med" len="med"/>
            <a:tailEnd type="none" w="med" len="med"/>
          </a:ln>
          <a:effectLst/>
        </p:spPr>
        <p:txBody>
          <a:bodyPr>
            <a:spAutoFit/>
          </a:bodyPr>
          <a:lstStyle/>
          <a:p>
            <a:pPr>
              <a:defRPr/>
            </a:pPr>
            <a:endParaRPr lang="en-US">
              <a:solidFill>
                <a:srgbClr val="000000"/>
              </a:solidFill>
              <a:latin typeface="Times New Roman" charset="0"/>
              <a:ea typeface="ＭＳ Ｐゴシック" pitchFamily="1" charset="-128"/>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5"/>
          <p:cNvSpPr txBox="1">
            <a:spLocks noChangeArrowheads="1"/>
          </p:cNvSpPr>
          <p:nvPr/>
        </p:nvSpPr>
        <p:spPr bwMode="auto">
          <a:xfrm>
            <a:off x="676275" y="280988"/>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a:solidFill>
                  <a:srgbClr val="000000"/>
                </a:solidFill>
              </a:rPr>
              <a:t>Avoiding repeated configurations...</a:t>
            </a:r>
          </a:p>
        </p:txBody>
      </p:sp>
      <p:sp>
        <p:nvSpPr>
          <p:cNvPr id="72707" name="Text Box 8"/>
          <p:cNvSpPr txBox="1">
            <a:spLocks noChangeArrowheads="1"/>
          </p:cNvSpPr>
          <p:nvPr/>
        </p:nvSpPr>
        <p:spPr bwMode="auto">
          <a:xfrm>
            <a:off x="1143000" y="1163638"/>
            <a:ext cx="6781800" cy="46196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a:solidFill>
                  <a:srgbClr val="009200"/>
                </a:solidFill>
                <a:latin typeface="Calibri" pitchFamily="34" charset="0"/>
              </a:rPr>
              <a:t>Prolog's </a:t>
            </a:r>
            <a:r>
              <a:rPr lang="en-US" altLang="en-US" b="1" i="1">
                <a:solidFill>
                  <a:srgbClr val="009200"/>
                </a:solidFill>
                <a:latin typeface="Calibri" pitchFamily="34" charset="0"/>
              </a:rPr>
              <a:t>working</a:t>
            </a:r>
            <a:r>
              <a:rPr lang="en-US" altLang="en-US" b="1">
                <a:solidFill>
                  <a:srgbClr val="009200"/>
                </a:solidFill>
                <a:latin typeface="Calibri" pitchFamily="34" charset="0"/>
              </a:rPr>
              <a:t> general-purpose puzzle-solver:</a:t>
            </a:r>
          </a:p>
        </p:txBody>
      </p:sp>
      <p:sp>
        <p:nvSpPr>
          <p:cNvPr id="72708" name="Rectangle 33"/>
          <p:cNvSpPr>
            <a:spLocks noChangeArrowheads="1"/>
          </p:cNvSpPr>
          <p:nvPr/>
        </p:nvSpPr>
        <p:spPr bwMode="auto">
          <a:xfrm>
            <a:off x="247650" y="2057400"/>
            <a:ext cx="80422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00"/>
                </a:solidFill>
                <a:latin typeface="Courier New" pitchFamily="49" charset="0"/>
              </a:rPr>
              <a:t>final( [[],[],P3] ) :- sorted(P3).   </a:t>
            </a:r>
            <a:r>
              <a:rPr lang="en-US" altLang="en-US" sz="1800" b="1">
                <a:solidFill>
                  <a:srgbClr val="0333FF"/>
                </a:solidFill>
                <a:latin typeface="Courier New" pitchFamily="49" charset="0"/>
              </a:rPr>
              <a:t>%% the final config.</a:t>
            </a:r>
          </a:p>
          <a:p>
            <a:pPr>
              <a:spcBef>
                <a:spcPct val="0"/>
              </a:spcBef>
            </a:pPr>
            <a:endParaRPr lang="en-US" altLang="en-US" sz="1800" b="1">
              <a:solidFill>
                <a:srgbClr val="0333FF"/>
              </a:solidFill>
              <a:latin typeface="Courier New" pitchFamily="49" charset="0"/>
            </a:endParaRPr>
          </a:p>
          <a:p>
            <a:pPr>
              <a:spcBef>
                <a:spcPct val="0"/>
              </a:spcBef>
            </a:pPr>
            <a:endParaRPr lang="en-US" altLang="en-US" sz="1800" b="1">
              <a:solidFill>
                <a:srgbClr val="000000"/>
              </a:solidFill>
              <a:latin typeface="Courier New" pitchFamily="49" charset="0"/>
            </a:endParaRPr>
          </a:p>
          <a:p>
            <a:pPr>
              <a:spcBef>
                <a:spcPct val="0"/>
              </a:spcBef>
            </a:pPr>
            <a:r>
              <a:rPr lang="en-US" altLang="en-US" sz="1800" b="1">
                <a:solidFill>
                  <a:srgbClr val="000000"/>
                </a:solidFill>
                <a:latin typeface="Courier New" pitchFamily="49" charset="0"/>
              </a:rPr>
              <a:t>solve(C, []) :- final(C).   </a:t>
            </a:r>
            <a:r>
              <a:rPr lang="en-US" altLang="en-US" sz="1800" b="1">
                <a:solidFill>
                  <a:srgbClr val="0333FF"/>
                </a:solidFill>
                <a:latin typeface="Courier New" pitchFamily="49" charset="0"/>
              </a:rPr>
              <a:t>%% Done! No moves needed.</a:t>
            </a:r>
          </a:p>
          <a:p>
            <a:pPr>
              <a:spcBef>
                <a:spcPct val="0"/>
              </a:spcBef>
            </a:pPr>
            <a:endParaRPr lang="en-US" altLang="en-US" sz="1800" b="1">
              <a:solidFill>
                <a:srgbClr val="000000"/>
              </a:solidFill>
              <a:latin typeface="Courier New" pitchFamily="49" charset="0"/>
            </a:endParaRPr>
          </a:p>
          <a:p>
            <a:pPr>
              <a:spcBef>
                <a:spcPct val="0"/>
              </a:spcBef>
            </a:pPr>
            <a:endParaRPr lang="en-US" altLang="en-US" sz="1800" b="1">
              <a:solidFill>
                <a:srgbClr val="000000"/>
              </a:solidFill>
              <a:latin typeface="Courier New" pitchFamily="49" charset="0"/>
            </a:endParaRPr>
          </a:p>
          <a:p>
            <a:pPr>
              <a:spcBef>
                <a:spcPct val="0"/>
              </a:spcBef>
            </a:pPr>
            <a:r>
              <a:rPr lang="en-US" altLang="en-US" sz="1800" b="1">
                <a:solidFill>
                  <a:srgbClr val="000000"/>
                </a:solidFill>
                <a:latin typeface="Courier New" pitchFamily="49" charset="0"/>
              </a:rPr>
              <a:t>dynamic marked/1.</a:t>
            </a:r>
          </a:p>
          <a:p>
            <a:pPr>
              <a:spcBef>
                <a:spcPct val="0"/>
              </a:spcBef>
            </a:pPr>
            <a:r>
              <a:rPr lang="en-US" altLang="en-US" sz="1800" b="1">
                <a:solidFill>
                  <a:srgbClr val="000000"/>
                </a:solidFill>
                <a:latin typeface="Courier New" pitchFamily="49" charset="0"/>
              </a:rPr>
              <a:t>solve(C, [Mv|RoM]) :-</a:t>
            </a:r>
            <a:endParaRPr lang="en-US" altLang="en-US" sz="1800" b="1">
              <a:solidFill>
                <a:srgbClr val="0333FF"/>
              </a:solidFill>
              <a:latin typeface="Courier New" pitchFamily="49" charset="0"/>
            </a:endParaRPr>
          </a:p>
          <a:p>
            <a:pPr>
              <a:spcBef>
                <a:spcPct val="0"/>
              </a:spcBef>
            </a:pPr>
            <a:endParaRPr lang="en-US" altLang="en-US" sz="1800" b="1">
              <a:solidFill>
                <a:srgbClr val="000000"/>
              </a:solidFill>
              <a:latin typeface="Courier New" pitchFamily="49" charset="0"/>
            </a:endParaRPr>
          </a:p>
          <a:p>
            <a:pPr>
              <a:spcBef>
                <a:spcPct val="0"/>
              </a:spcBef>
            </a:pPr>
            <a:endParaRPr lang="en-US" altLang="en-US" sz="1800" b="1">
              <a:solidFill>
                <a:srgbClr val="000000"/>
              </a:solidFill>
              <a:latin typeface="Courier New" pitchFamily="49" charset="0"/>
            </a:endParaRPr>
          </a:p>
          <a:p>
            <a:pPr>
              <a:spcBef>
                <a:spcPct val="0"/>
              </a:spcBef>
            </a:pPr>
            <a:endParaRPr lang="en-US" altLang="en-US" sz="1800" b="1">
              <a:solidFill>
                <a:srgbClr val="000000"/>
              </a:solidFill>
              <a:latin typeface="Courier New" pitchFamily="49" charset="0"/>
            </a:endParaRPr>
          </a:p>
          <a:p>
            <a:pPr>
              <a:spcBef>
                <a:spcPct val="0"/>
              </a:spcBef>
            </a:pPr>
            <a:r>
              <a:rPr lang="en-US" altLang="en-US" sz="1800" b="1">
                <a:solidFill>
                  <a:srgbClr val="000000"/>
                </a:solidFill>
                <a:latin typeface="Courier New" pitchFamily="49" charset="0"/>
              </a:rPr>
              <a:t>    validmove(C, Mv, NewC), </a:t>
            </a:r>
            <a:endParaRPr lang="en-US" altLang="en-US" sz="1800" b="1">
              <a:solidFill>
                <a:srgbClr val="800080"/>
              </a:solidFill>
              <a:latin typeface="Courier New" pitchFamily="49" charset="0"/>
            </a:endParaRPr>
          </a:p>
          <a:p>
            <a:pPr>
              <a:spcBef>
                <a:spcPct val="0"/>
              </a:spcBef>
            </a:pPr>
            <a:endParaRPr lang="en-US" altLang="en-US" sz="1800" b="1">
              <a:solidFill>
                <a:srgbClr val="000000"/>
              </a:solidFill>
              <a:latin typeface="Courier New" pitchFamily="49" charset="0"/>
            </a:endParaRPr>
          </a:p>
          <a:p>
            <a:pPr>
              <a:spcBef>
                <a:spcPct val="0"/>
              </a:spcBef>
            </a:pPr>
            <a:endParaRPr lang="en-US" altLang="en-US" sz="1800" b="1">
              <a:solidFill>
                <a:srgbClr val="000000"/>
              </a:solidFill>
              <a:latin typeface="Courier New" pitchFamily="49" charset="0"/>
            </a:endParaRPr>
          </a:p>
          <a:p>
            <a:pPr>
              <a:spcBef>
                <a:spcPct val="0"/>
              </a:spcBef>
            </a:pPr>
            <a:endParaRPr lang="en-US" altLang="en-US" sz="1800" b="1">
              <a:solidFill>
                <a:srgbClr val="000000"/>
              </a:solidFill>
              <a:latin typeface="Courier New" pitchFamily="49" charset="0"/>
            </a:endParaRPr>
          </a:p>
          <a:p>
            <a:pPr>
              <a:spcBef>
                <a:spcPct val="0"/>
              </a:spcBef>
            </a:pPr>
            <a:r>
              <a:rPr lang="en-US" altLang="en-US" sz="1800" b="1">
                <a:solidFill>
                  <a:srgbClr val="000000"/>
                </a:solidFill>
                <a:latin typeface="Courier New" pitchFamily="49" charset="0"/>
              </a:rPr>
              <a:t>    solve(NewC, RoM).       </a:t>
            </a:r>
          </a:p>
        </p:txBody>
      </p:sp>
      <p:grpSp>
        <p:nvGrpSpPr>
          <p:cNvPr id="72709" name="Group 1047"/>
          <p:cNvGrpSpPr>
            <a:grpSpLocks/>
          </p:cNvGrpSpPr>
          <p:nvPr>
            <p:custDataLst>
              <p:tags r:id="rId1"/>
            </p:custDataLst>
          </p:nvPr>
        </p:nvGrpSpPr>
        <p:grpSpPr bwMode="auto">
          <a:xfrm>
            <a:off x="8382000" y="6019800"/>
            <a:ext cx="517525" cy="603250"/>
            <a:chOff x="2928" y="1051"/>
            <a:chExt cx="840" cy="957"/>
          </a:xfrm>
        </p:grpSpPr>
        <p:sp>
          <p:nvSpPr>
            <p:cNvPr id="72718" name="Freeform 1048"/>
            <p:cNvSpPr>
              <a:spLocks/>
            </p:cNvSpPr>
            <p:nvPr>
              <p:custDataLst>
                <p:tags r:id="rId2"/>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2719"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2720"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2721"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2722"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2723"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2724"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2725"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2726"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2727"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2728"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2729"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2730"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2710" name="Rectangle 34"/>
          <p:cNvSpPr>
            <a:spLocks noChangeArrowheads="1"/>
          </p:cNvSpPr>
          <p:nvPr/>
        </p:nvSpPr>
        <p:spPr bwMode="auto">
          <a:xfrm>
            <a:off x="7391400" y="5715000"/>
            <a:ext cx="1228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000">
                <a:solidFill>
                  <a:srgbClr val="009200"/>
                </a:solidFill>
                <a:latin typeface="Comic Sans MS" pitchFamily="66" charset="0"/>
              </a:rPr>
              <a:t>On your </a:t>
            </a:r>
            <a:r>
              <a:rPr lang="en-US" altLang="en-US" sz="1000" b="1" i="1">
                <a:solidFill>
                  <a:srgbClr val="009200"/>
                </a:solidFill>
                <a:latin typeface="Comic Sans MS" pitchFamily="66" charset="0"/>
              </a:rPr>
              <a:t>mark</a:t>
            </a:r>
            <a:r>
              <a:rPr lang="en-US" altLang="en-US" sz="1000">
                <a:solidFill>
                  <a:srgbClr val="009200"/>
                </a:solidFill>
                <a:latin typeface="Comic Sans MS" pitchFamily="66" charset="0"/>
              </a:rPr>
              <a:t> ... get set ... Prolog!</a:t>
            </a:r>
            <a:r>
              <a:rPr lang="en-US" altLang="en-US" sz="1000" b="1" i="1">
                <a:solidFill>
                  <a:srgbClr val="009200"/>
                </a:solidFill>
                <a:latin typeface="Comic Sans MS" pitchFamily="66" charset="0"/>
              </a:rPr>
              <a:t> </a:t>
            </a:r>
            <a:endParaRPr lang="en-US" altLang="en-US" sz="1000">
              <a:solidFill>
                <a:srgbClr val="009200"/>
              </a:solidFill>
              <a:latin typeface="Comic Sans MS" pitchFamily="66" charset="0"/>
            </a:endParaRPr>
          </a:p>
        </p:txBody>
      </p:sp>
      <p:sp>
        <p:nvSpPr>
          <p:cNvPr id="72711" name="Rectangle 22"/>
          <p:cNvSpPr>
            <a:spLocks noChangeArrowheads="1"/>
          </p:cNvSpPr>
          <p:nvPr/>
        </p:nvSpPr>
        <p:spPr bwMode="auto">
          <a:xfrm>
            <a:off x="6934200" y="4495800"/>
            <a:ext cx="1905000" cy="7842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b="1">
                <a:solidFill>
                  <a:srgbClr val="009200"/>
                </a:solidFill>
                <a:latin typeface="Calibri" pitchFamily="34" charset="0"/>
              </a:rPr>
              <a:t>How do we use </a:t>
            </a:r>
            <a:r>
              <a:rPr lang="en-US" altLang="en-US" sz="1500" b="1">
                <a:latin typeface="Courier New" pitchFamily="49" charset="0"/>
                <a:cs typeface="Courier New" pitchFamily="49" charset="0"/>
              </a:rPr>
              <a:t>marked</a:t>
            </a:r>
            <a:r>
              <a:rPr lang="en-US" altLang="en-US" sz="1500" b="1">
                <a:solidFill>
                  <a:srgbClr val="009200"/>
                </a:solidFill>
                <a:latin typeface="Calibri" pitchFamily="34" charset="0"/>
              </a:rPr>
              <a:t> inside </a:t>
            </a:r>
            <a:r>
              <a:rPr lang="en-US" altLang="en-US" sz="1500" b="1">
                <a:latin typeface="Courier New" pitchFamily="49" charset="0"/>
                <a:cs typeface="Courier New" pitchFamily="49" charset="0"/>
              </a:rPr>
              <a:t>solve</a:t>
            </a:r>
            <a:r>
              <a:rPr lang="en-US" altLang="en-US" sz="1500" b="1">
                <a:solidFill>
                  <a:srgbClr val="009200"/>
                </a:solidFill>
                <a:latin typeface="Calibri" pitchFamily="34" charset="0"/>
              </a:rPr>
              <a:t>?</a:t>
            </a:r>
            <a:endParaRPr lang="en-US" altLang="en-US" sz="1500"/>
          </a:p>
        </p:txBody>
      </p:sp>
      <p:sp>
        <p:nvSpPr>
          <p:cNvPr id="72712" name="Ink 25"/>
          <p:cNvSpPr>
            <a:spLocks noRot="1" noChangeAspect="1" noEditPoints="1" noChangeArrowheads="1" noChangeShapeType="1" noTextEdit="1"/>
          </p:cNvSpPr>
          <p:nvPr/>
        </p:nvSpPr>
        <p:spPr bwMode="auto">
          <a:xfrm>
            <a:off x="3005138" y="3724275"/>
            <a:ext cx="6350" cy="14288"/>
          </a:xfrm>
          <a:custGeom>
            <a:avLst/>
            <a:gdLst>
              <a:gd name="T0" fmla="*/ 2147483647 w 17"/>
              <a:gd name="T1" fmla="*/ 2147483647 h 39"/>
              <a:gd name="T2" fmla="*/ 0 w 17"/>
              <a:gd name="T3" fmla="*/ 2147483647 h 39"/>
              <a:gd name="T4" fmla="*/ 0 60000 65536"/>
              <a:gd name="T5" fmla="*/ 0 60000 65536"/>
              <a:gd name="T6" fmla="*/ 0 w 17"/>
              <a:gd name="T7" fmla="*/ 0 h 39"/>
              <a:gd name="T8" fmla="*/ 17 w 17"/>
              <a:gd name="T9" fmla="*/ 39 h 39"/>
            </a:gdLst>
            <a:ahLst/>
            <a:cxnLst>
              <a:cxn ang="T4">
                <a:pos x="T0" y="T1"/>
              </a:cxn>
              <a:cxn ang="T5">
                <a:pos x="T2" y="T3"/>
              </a:cxn>
            </a:cxnLst>
            <a:rect l="T6" t="T7" r="T8" b="T9"/>
            <a:pathLst>
              <a:path w="17" h="39" extrusionOk="0">
                <a:moveTo>
                  <a:pt x="12" y="0"/>
                </a:moveTo>
                <a:cubicBezTo>
                  <a:pt x="14" y="23"/>
                  <a:pt x="22" y="29"/>
                  <a:pt x="0" y="38"/>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13" name="Ink 32"/>
          <p:cNvSpPr>
            <a:spLocks noRot="1" noChangeAspect="1" noEditPoints="1" noChangeArrowheads="1" noChangeShapeType="1" noTextEdit="1"/>
          </p:cNvSpPr>
          <p:nvPr/>
        </p:nvSpPr>
        <p:spPr bwMode="auto">
          <a:xfrm>
            <a:off x="6392863" y="6513513"/>
            <a:ext cx="7937" cy="22225"/>
          </a:xfrm>
          <a:custGeom>
            <a:avLst/>
            <a:gdLst>
              <a:gd name="T0" fmla="*/ 0 w 21"/>
              <a:gd name="T1" fmla="*/ 2147483647 h 60"/>
              <a:gd name="T2" fmla="*/ 2147483647 w 21"/>
              <a:gd name="T3" fmla="*/ 2147483647 h 60"/>
              <a:gd name="T4" fmla="*/ 0 60000 65536"/>
              <a:gd name="T5" fmla="*/ 0 60000 65536"/>
              <a:gd name="T6" fmla="*/ 0 w 21"/>
              <a:gd name="T7" fmla="*/ 0 h 60"/>
              <a:gd name="T8" fmla="*/ 21 w 21"/>
              <a:gd name="T9" fmla="*/ 60 h 60"/>
            </a:gdLst>
            <a:ahLst/>
            <a:cxnLst>
              <a:cxn ang="T4">
                <a:pos x="T0" y="T1"/>
              </a:cxn>
              <a:cxn ang="T5">
                <a:pos x="T2" y="T3"/>
              </a:cxn>
            </a:cxnLst>
            <a:rect l="T6" t="T7" r="T8" b="T9"/>
            <a:pathLst>
              <a:path w="21" h="60" extrusionOk="0">
                <a:moveTo>
                  <a:pt x="0" y="14"/>
                </a:moveTo>
                <a:cubicBezTo>
                  <a:pt x="8" y="64"/>
                  <a:pt x="11" y="74"/>
                  <a:pt x="20"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mc:AlternateContent xmlns:mc="http://schemas.openxmlformats.org/markup-compatibility/2006">
        <mc:Choice xmlns:p14="http://schemas.microsoft.com/office/powerpoint/2010/main" Requires="p14">
          <p:contentPart p14:bwMode="auto" r:id="rId16">
            <p14:nvContentPartPr>
              <p14:cNvPr id="8194" name="Ink 22"/>
              <p14:cNvContentPartPr>
                <a14:cpLocks xmlns:a14="http://schemas.microsoft.com/office/drawing/2010/main" noRot="1" noChangeAspect="1" noEditPoints="1" noChangeArrowheads="1" noChangeShapeType="1"/>
              </p14:cNvContentPartPr>
              <p14:nvPr/>
            </p14:nvContentPartPr>
            <p14:xfrm>
              <a:off x="923925" y="4483100"/>
              <a:ext cx="768350" cy="417513"/>
            </p14:xfrm>
          </p:contentPart>
        </mc:Choice>
        <mc:Fallback>
          <p:pic>
            <p:nvPicPr>
              <p:cNvPr id="8194" name="Ink 22"/>
              <p:cNvPicPr>
                <a:picLocks noRot="1" noChangeAspect="1" noEditPoints="1" noChangeArrowheads="1" noChangeShapeType="1"/>
              </p:cNvPicPr>
              <p:nvPr/>
            </p:nvPicPr>
            <p:blipFill>
              <a:blip r:embed="rId17"/>
              <a:stretch>
                <a:fillRect/>
              </a:stretch>
            </p:blipFill>
            <p:spPr>
              <a:xfrm>
                <a:off x="910243" y="4470852"/>
                <a:ext cx="786353" cy="436245"/>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8195" name="Ink 23"/>
              <p14:cNvContentPartPr>
                <a14:cpLocks xmlns:a14="http://schemas.microsoft.com/office/drawing/2010/main" noRot="1" noChangeAspect="1" noEditPoints="1" noChangeArrowheads="1" noChangeShapeType="1"/>
              </p14:cNvContentPartPr>
              <p14:nvPr/>
            </p14:nvContentPartPr>
            <p14:xfrm>
              <a:off x="1857375" y="4478338"/>
              <a:ext cx="1162050" cy="328612"/>
            </p14:xfrm>
          </p:contentPart>
        </mc:Choice>
        <mc:Fallback>
          <p:pic>
            <p:nvPicPr>
              <p:cNvPr id="8195" name="Ink 23"/>
              <p:cNvPicPr>
                <a:picLocks noRot="1" noChangeAspect="1" noEditPoints="1" noChangeArrowheads="1" noChangeShapeType="1"/>
              </p:cNvPicPr>
              <p:nvPr/>
            </p:nvPicPr>
            <p:blipFill>
              <a:blip r:embed="rId19"/>
              <a:stretch>
                <a:fillRect/>
              </a:stretch>
            </p:blipFill>
            <p:spPr>
              <a:xfrm>
                <a:off x="1845855" y="4472219"/>
                <a:ext cx="1182209" cy="343729"/>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8196" name="Ink 24"/>
              <p14:cNvContentPartPr>
                <a14:cpLocks xmlns:a14="http://schemas.microsoft.com/office/drawing/2010/main" noRot="1" noChangeAspect="1" noEditPoints="1" noChangeArrowheads="1" noChangeShapeType="1"/>
              </p14:cNvContentPartPr>
              <p14:nvPr/>
            </p14:nvContentPartPr>
            <p14:xfrm>
              <a:off x="3168650" y="4432300"/>
              <a:ext cx="314325" cy="546100"/>
            </p14:xfrm>
          </p:contentPart>
        </mc:Choice>
        <mc:Fallback>
          <p:pic>
            <p:nvPicPr>
              <p:cNvPr id="8196" name="Ink 24"/>
              <p:cNvPicPr>
                <a:picLocks noRot="1" noChangeAspect="1" noEditPoints="1" noChangeArrowheads="1" noChangeShapeType="1"/>
              </p:cNvPicPr>
              <p:nvPr/>
            </p:nvPicPr>
            <p:blipFill>
              <a:blip r:embed="rId21"/>
              <a:stretch>
                <a:fillRect/>
              </a:stretch>
            </p:blipFill>
            <p:spPr>
              <a:xfrm>
                <a:off x="3160369" y="4419340"/>
                <a:ext cx="327287" cy="563739"/>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8197" name="Ink 25"/>
              <p14:cNvContentPartPr>
                <a14:cpLocks xmlns:a14="http://schemas.microsoft.com/office/drawing/2010/main" noRot="1" noChangeAspect="1" noEditPoints="1" noChangeArrowheads="1" noChangeShapeType="1"/>
              </p14:cNvContentPartPr>
              <p14:nvPr/>
            </p14:nvContentPartPr>
            <p14:xfrm>
              <a:off x="938213" y="5518150"/>
              <a:ext cx="3008312" cy="557213"/>
            </p14:xfrm>
          </p:contentPart>
        </mc:Choice>
        <mc:Fallback>
          <p:pic>
            <p:nvPicPr>
              <p:cNvPr id="8197" name="Ink 25"/>
              <p:cNvPicPr>
                <a:picLocks noRot="1" noChangeAspect="1" noEditPoints="1" noChangeArrowheads="1" noChangeShapeType="1"/>
              </p:cNvPicPr>
              <p:nvPr/>
            </p:nvPicPr>
            <p:blipFill>
              <a:blip r:embed="rId23"/>
              <a:stretch>
                <a:fillRect/>
              </a:stretch>
            </p:blipFill>
            <p:spPr>
              <a:xfrm>
                <a:off x="930293" y="5508431"/>
                <a:ext cx="3030633" cy="570891"/>
              </a:xfrm>
              <a:prstGeom prst="rect">
                <a:avLst/>
              </a:prstGeom>
            </p:spPr>
          </p:pic>
        </mc:Fallback>
      </mc:AlternateContent>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2"/>
          <p:cNvGrpSpPr>
            <a:grpSpLocks/>
          </p:cNvGrpSpPr>
          <p:nvPr/>
        </p:nvGrpSpPr>
        <p:grpSpPr bwMode="auto">
          <a:xfrm>
            <a:off x="477838" y="1463675"/>
            <a:ext cx="8218487" cy="180975"/>
            <a:chOff x="295" y="1311"/>
            <a:chExt cx="5177" cy="114"/>
          </a:xfrm>
        </p:grpSpPr>
        <p:sp>
          <p:nvSpPr>
            <p:cNvPr id="7378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7378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73731" name="Text Box 5"/>
          <p:cNvSpPr txBox="1">
            <a:spLocks noChangeArrowheads="1"/>
          </p:cNvSpPr>
          <p:nvPr/>
        </p:nvSpPr>
        <p:spPr bwMode="auto">
          <a:xfrm>
            <a:off x="685800" y="228600"/>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a:t>The alien, the spampede, and the spam!</a:t>
            </a:r>
          </a:p>
        </p:txBody>
      </p:sp>
      <p:pic>
        <p:nvPicPr>
          <p:cNvPr id="73732" name="Picture 6"/>
          <p:cNvPicPr>
            <a:picLocks noChangeAspect="1" noChangeArrowheads="1"/>
          </p:cNvPicPr>
          <p:nvPr/>
        </p:nvPicPr>
        <p:blipFill>
          <a:blip r:embed="rId30" cstate="print">
            <a:extLst>
              <a:ext uri="{28A0092B-C50C-407E-A947-70E740481C1C}">
                <a14:useLocalDpi xmlns:a14="http://schemas.microsoft.com/office/drawing/2010/main" val="0"/>
              </a:ext>
            </a:extLst>
          </a:blip>
          <a:srcRect t="5661" b="17924"/>
          <a:stretch>
            <a:fillRect/>
          </a:stretch>
        </p:blipFill>
        <p:spPr bwMode="auto">
          <a:xfrm>
            <a:off x="7267575" y="838200"/>
            <a:ext cx="6096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7"/>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070350" y="847725"/>
            <a:ext cx="8032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Text Box 8"/>
          <p:cNvSpPr txBox="1">
            <a:spLocks noChangeArrowheads="1"/>
          </p:cNvSpPr>
          <p:nvPr/>
        </p:nvSpPr>
        <p:spPr bwMode="auto">
          <a:xfrm>
            <a:off x="508000" y="1752600"/>
            <a:ext cx="3429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b="1"/>
              <a:t>Goal:</a:t>
            </a:r>
            <a:r>
              <a:rPr lang="en-US" altLang="en-US" sz="1400"/>
              <a:t> Get back to the dorms with the spam, the spampede, and the three-eyed alien.</a:t>
            </a:r>
          </a:p>
        </p:txBody>
      </p:sp>
      <p:sp>
        <p:nvSpPr>
          <p:cNvPr id="73735" name="Text Box 9"/>
          <p:cNvSpPr txBox="1">
            <a:spLocks noChangeArrowheads="1"/>
          </p:cNvSpPr>
          <p:nvPr/>
        </p:nvSpPr>
        <p:spPr bwMode="auto">
          <a:xfrm>
            <a:off x="4495800" y="1752600"/>
            <a:ext cx="4267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b="1"/>
              <a:t>Constraints:</a:t>
            </a:r>
            <a:r>
              <a:rPr lang="en-US" altLang="en-US" sz="1400"/>
              <a:t> Can</a:t>
            </a:r>
            <a:r>
              <a:rPr lang="ja-JP" altLang="en-US" sz="1400"/>
              <a:t>’</a:t>
            </a:r>
            <a:r>
              <a:rPr lang="en-US" altLang="ja-JP" sz="1400"/>
              <a:t>t carry more than one thing and can</a:t>
            </a:r>
            <a:r>
              <a:rPr lang="ja-JP" altLang="en-US" sz="1400"/>
              <a:t>’</a:t>
            </a:r>
            <a:r>
              <a:rPr lang="en-US" altLang="ja-JP" sz="1400"/>
              <a:t>t leave two things alone if one would eat the other…</a:t>
            </a:r>
            <a:endParaRPr lang="en-US" altLang="en-US" sz="1400"/>
          </a:p>
        </p:txBody>
      </p:sp>
      <p:sp>
        <p:nvSpPr>
          <p:cNvPr id="73736" name="Text Box 10"/>
          <p:cNvSpPr txBox="1">
            <a:spLocks noChangeArrowheads="1"/>
          </p:cNvSpPr>
          <p:nvPr/>
        </p:nvSpPr>
        <p:spPr bwMode="auto">
          <a:xfrm>
            <a:off x="685800" y="5859463"/>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t>West</a:t>
            </a:r>
          </a:p>
        </p:txBody>
      </p:sp>
      <p:sp>
        <p:nvSpPr>
          <p:cNvPr id="73737" name="Text Box 11"/>
          <p:cNvSpPr txBox="1">
            <a:spLocks noChangeArrowheads="1"/>
          </p:cNvSpPr>
          <p:nvPr/>
        </p:nvSpPr>
        <p:spPr bwMode="auto">
          <a:xfrm>
            <a:off x="5715000" y="58626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t>East</a:t>
            </a:r>
          </a:p>
        </p:txBody>
      </p:sp>
      <p:pic>
        <p:nvPicPr>
          <p:cNvPr id="73738" name="Picture 12"/>
          <p:cNvPicPr>
            <a:picLocks noChangeAspect="1" noChangeArrowheads="1"/>
          </p:cNvPicPr>
          <p:nvPr/>
        </p:nvPicPr>
        <p:blipFill>
          <a:blip r:embed="rId30" cstate="print">
            <a:extLst>
              <a:ext uri="{28A0092B-C50C-407E-A947-70E740481C1C}">
                <a14:useLocalDpi xmlns:a14="http://schemas.microsoft.com/office/drawing/2010/main" val="0"/>
              </a:ext>
            </a:extLst>
          </a:blip>
          <a:srcRect t="5661" b="17924"/>
          <a:stretch>
            <a:fillRect/>
          </a:stretch>
        </p:blipFill>
        <p:spPr bwMode="auto">
          <a:xfrm>
            <a:off x="1635125" y="2419350"/>
            <a:ext cx="6096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13"/>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530350" y="3038475"/>
            <a:ext cx="8032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0" name="Picture 14"/>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416050" y="4191000"/>
            <a:ext cx="143668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1" name="Picture 15"/>
          <p:cNvPicPr>
            <a:picLocks noChangeAspect="1" noChangeArrowheads="1"/>
          </p:cNvPicPr>
          <p:nvPr/>
        </p:nvPicPr>
        <p:blipFill>
          <a:blip r:embed="rId33">
            <a:lum bright="36000" contrast="50000"/>
            <a:extLst>
              <a:ext uri="{28A0092B-C50C-407E-A947-70E740481C1C}">
                <a14:useLocalDpi xmlns:a14="http://schemas.microsoft.com/office/drawing/2010/main" val="0"/>
              </a:ext>
            </a:extLst>
          </a:blip>
          <a:srcRect l="14218" t="5846" r="74687" b="79782"/>
          <a:stretch>
            <a:fillRect/>
          </a:stretch>
        </p:blipFill>
        <p:spPr bwMode="auto">
          <a:xfrm>
            <a:off x="184150" y="5548313"/>
            <a:ext cx="111442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742" name="Group 1047"/>
          <p:cNvGrpSpPr>
            <a:grpSpLocks/>
          </p:cNvGrpSpPr>
          <p:nvPr>
            <p:custDataLst>
              <p:tags r:id="rId1"/>
            </p:custDataLst>
          </p:nvPr>
        </p:nvGrpSpPr>
        <p:grpSpPr bwMode="auto">
          <a:xfrm>
            <a:off x="1927225" y="762000"/>
            <a:ext cx="517525" cy="603250"/>
            <a:chOff x="2928" y="1051"/>
            <a:chExt cx="840" cy="957"/>
          </a:xfrm>
        </p:grpSpPr>
        <p:sp>
          <p:nvSpPr>
            <p:cNvPr id="73767" name="Freeform 1048"/>
            <p:cNvSpPr>
              <a:spLocks/>
            </p:cNvSpPr>
            <p:nvPr>
              <p:custDataLst>
                <p:tags r:id="rId1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3768" name="Oval 1049"/>
            <p:cNvSpPr>
              <a:spLocks noChangeArrowheads="1"/>
            </p:cNvSpPr>
            <p:nvPr>
              <p:custDataLst>
                <p:tags r:id="rId1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3769" name="Oval 1050"/>
            <p:cNvSpPr>
              <a:spLocks noChangeArrowheads="1"/>
            </p:cNvSpPr>
            <p:nvPr>
              <p:custDataLst>
                <p:tags r:id="rId1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3770" name="Oval 1051"/>
            <p:cNvSpPr>
              <a:spLocks noChangeArrowheads="1"/>
            </p:cNvSpPr>
            <p:nvPr>
              <p:custDataLst>
                <p:tags r:id="rId1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3771" name="Oval 1052"/>
            <p:cNvSpPr>
              <a:spLocks noChangeArrowheads="1"/>
            </p:cNvSpPr>
            <p:nvPr>
              <p:custDataLst>
                <p:tags r:id="rId2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3772" name="Oval 1053"/>
            <p:cNvSpPr>
              <a:spLocks noChangeArrowheads="1"/>
            </p:cNvSpPr>
            <p:nvPr>
              <p:custDataLst>
                <p:tags r:id="rId2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3773" name="Oval 1054"/>
            <p:cNvSpPr>
              <a:spLocks noChangeArrowheads="1"/>
            </p:cNvSpPr>
            <p:nvPr>
              <p:custDataLst>
                <p:tags r:id="rId2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3774" name="Oval 1055"/>
            <p:cNvSpPr>
              <a:spLocks noChangeArrowheads="1"/>
            </p:cNvSpPr>
            <p:nvPr>
              <p:custDataLst>
                <p:tags r:id="rId2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3775" name="AutoShape 1056"/>
            <p:cNvSpPr>
              <a:spLocks noChangeArrowheads="1"/>
            </p:cNvSpPr>
            <p:nvPr>
              <p:custDataLst>
                <p:tags r:id="rId2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3776" name="Freeform 1057"/>
            <p:cNvSpPr>
              <a:spLocks/>
            </p:cNvSpPr>
            <p:nvPr>
              <p:custDataLst>
                <p:tags r:id="rId2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3777" name="Freeform 1058"/>
            <p:cNvSpPr>
              <a:spLocks/>
            </p:cNvSpPr>
            <p:nvPr>
              <p:custDataLst>
                <p:tags r:id="rId2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3778" name="Freeform 1059"/>
            <p:cNvSpPr>
              <a:spLocks/>
            </p:cNvSpPr>
            <p:nvPr>
              <p:custDataLst>
                <p:tags r:id="rId2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3779" name="Freeform 1060"/>
            <p:cNvSpPr>
              <a:spLocks/>
            </p:cNvSpPr>
            <p:nvPr>
              <p:custDataLst>
                <p:tags r:id="rId2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73743" name="Group 1047"/>
          <p:cNvGrpSpPr>
            <a:grpSpLocks/>
          </p:cNvGrpSpPr>
          <p:nvPr>
            <p:custDataLst>
              <p:tags r:id="rId2"/>
            </p:custDataLst>
          </p:nvPr>
        </p:nvGrpSpPr>
        <p:grpSpPr bwMode="auto">
          <a:xfrm>
            <a:off x="1658938" y="3660775"/>
            <a:ext cx="466725" cy="482600"/>
            <a:chOff x="2928" y="1051"/>
            <a:chExt cx="840" cy="957"/>
          </a:xfrm>
        </p:grpSpPr>
        <p:sp>
          <p:nvSpPr>
            <p:cNvPr id="73754" name="Freeform 1048"/>
            <p:cNvSpPr>
              <a:spLocks/>
            </p:cNvSpPr>
            <p:nvPr>
              <p:custDataLst>
                <p:tags r:id="rId3"/>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3755" name="Oval 1049"/>
            <p:cNvSpPr>
              <a:spLocks noChangeArrowheads="1"/>
            </p:cNvSpPr>
            <p:nvPr>
              <p:custDataLst>
                <p:tags r:id="rId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3756" name="Oval 1050"/>
            <p:cNvSpPr>
              <a:spLocks noChangeArrowheads="1"/>
            </p:cNvSpPr>
            <p:nvPr>
              <p:custDataLst>
                <p:tags r:id="rId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3757" name="Oval 1051"/>
            <p:cNvSpPr>
              <a:spLocks noChangeArrowheads="1"/>
            </p:cNvSpPr>
            <p:nvPr>
              <p:custDataLst>
                <p:tags r:id="rId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3758" name="Oval 1052"/>
            <p:cNvSpPr>
              <a:spLocks noChangeArrowheads="1"/>
            </p:cNvSpPr>
            <p:nvPr>
              <p:custDataLst>
                <p:tags r:id="rId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3759" name="Oval 1053"/>
            <p:cNvSpPr>
              <a:spLocks noChangeArrowheads="1"/>
            </p:cNvSpPr>
            <p:nvPr>
              <p:custDataLst>
                <p:tags r:id="rId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3760" name="Oval 1054"/>
            <p:cNvSpPr>
              <a:spLocks noChangeArrowheads="1"/>
            </p:cNvSpPr>
            <p:nvPr>
              <p:custDataLst>
                <p:tags r:id="rId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3761" name="Oval 1055"/>
            <p:cNvSpPr>
              <a:spLocks noChangeArrowheads="1"/>
            </p:cNvSpPr>
            <p:nvPr>
              <p:custDataLst>
                <p:tags r:id="rId1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3762" name="AutoShape 1056"/>
            <p:cNvSpPr>
              <a:spLocks noChangeArrowheads="1"/>
            </p:cNvSpPr>
            <p:nvPr>
              <p:custDataLst>
                <p:tags r:id="rId1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3763" name="Freeform 1057"/>
            <p:cNvSpPr>
              <a:spLocks/>
            </p:cNvSpPr>
            <p:nvPr>
              <p:custDataLst>
                <p:tags r:id="rId1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3764" name="Freeform 1058"/>
            <p:cNvSpPr>
              <a:spLocks/>
            </p:cNvSpPr>
            <p:nvPr>
              <p:custDataLst>
                <p:tags r:id="rId1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3765" name="Freeform 1059"/>
            <p:cNvSpPr>
              <a:spLocks/>
            </p:cNvSpPr>
            <p:nvPr>
              <p:custDataLst>
                <p:tags r:id="rId1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3766" name="Freeform 1060"/>
            <p:cNvSpPr>
              <a:spLocks/>
            </p:cNvSpPr>
            <p:nvPr>
              <p:custDataLst>
                <p:tags r:id="rId1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3744" name="Rectangle 44"/>
          <p:cNvSpPr>
            <a:spLocks noChangeArrowheads="1"/>
          </p:cNvSpPr>
          <p:nvPr/>
        </p:nvSpPr>
        <p:spPr bwMode="auto">
          <a:xfrm>
            <a:off x="1025525" y="4311650"/>
            <a:ext cx="74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t>Mudder</a:t>
            </a:r>
          </a:p>
        </p:txBody>
      </p:sp>
      <mc:AlternateContent xmlns:mc="http://schemas.openxmlformats.org/markup-compatibility/2006">
        <mc:Choice xmlns:p14="http://schemas.microsoft.com/office/powerpoint/2010/main" Requires="p14">
          <p:contentPart p14:bwMode="auto" r:id="rId34">
            <p14:nvContentPartPr>
              <p14:cNvPr id="9218" name="Ink 44"/>
              <p14:cNvContentPartPr>
                <a14:cpLocks xmlns:a14="http://schemas.microsoft.com/office/drawing/2010/main" noRot="1" noChangeAspect="1" noEditPoints="1" noChangeArrowheads="1" noChangeShapeType="1"/>
              </p14:cNvContentPartPr>
              <p14:nvPr/>
            </p14:nvContentPartPr>
            <p14:xfrm>
              <a:off x="865188" y="2300288"/>
              <a:ext cx="6596062" cy="3246437"/>
            </p14:xfrm>
          </p:contentPart>
        </mc:Choice>
        <mc:Fallback>
          <p:pic>
            <p:nvPicPr>
              <p:cNvPr id="9218" name="Ink 44"/>
              <p:cNvPicPr>
                <a:picLocks noRot="1" noChangeAspect="1" noEditPoints="1" noChangeArrowheads="1" noChangeShapeType="1"/>
              </p:cNvPicPr>
              <p:nvPr/>
            </p:nvPicPr>
            <p:blipFill>
              <a:blip r:embed="rId35"/>
              <a:stretch>
                <a:fillRect/>
              </a:stretch>
            </p:blipFill>
            <p:spPr>
              <a:xfrm>
                <a:off x="854388" y="2287328"/>
                <a:ext cx="6611542" cy="3271637"/>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9219" name="Ink 45"/>
              <p14:cNvContentPartPr>
                <a14:cpLocks xmlns:a14="http://schemas.microsoft.com/office/drawing/2010/main" noRot="1" noChangeAspect="1" noEditPoints="1" noChangeArrowheads="1" noChangeShapeType="1"/>
              </p14:cNvContentPartPr>
              <p14:nvPr/>
            </p14:nvContentPartPr>
            <p14:xfrm>
              <a:off x="2687638" y="2611438"/>
              <a:ext cx="4940300" cy="3475037"/>
            </p14:xfrm>
          </p:contentPart>
        </mc:Choice>
        <mc:Fallback>
          <p:pic>
            <p:nvPicPr>
              <p:cNvPr id="9219" name="Ink 45"/>
              <p:cNvPicPr>
                <a:picLocks noRot="1" noChangeAspect="1" noEditPoints="1" noChangeArrowheads="1" noChangeShapeType="1"/>
              </p:cNvPicPr>
              <p:nvPr/>
            </p:nvPicPr>
            <p:blipFill>
              <a:blip r:embed="rId37"/>
              <a:stretch>
                <a:fillRect/>
              </a:stretch>
            </p:blipFill>
            <p:spPr>
              <a:xfrm>
                <a:off x="2674678" y="2597398"/>
                <a:ext cx="4957580" cy="3500597"/>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9220" name="Ink 46"/>
              <p14:cNvContentPartPr>
                <a14:cpLocks xmlns:a14="http://schemas.microsoft.com/office/drawing/2010/main" noRot="1" noChangeAspect="1" noEditPoints="1" noChangeArrowheads="1" noChangeShapeType="1"/>
              </p14:cNvContentPartPr>
              <p14:nvPr/>
            </p14:nvContentPartPr>
            <p14:xfrm>
              <a:off x="3344863" y="4924425"/>
              <a:ext cx="2943225" cy="608013"/>
            </p14:xfrm>
          </p:contentPart>
        </mc:Choice>
        <mc:Fallback>
          <p:pic>
            <p:nvPicPr>
              <p:cNvPr id="9220" name="Ink 46"/>
              <p:cNvPicPr>
                <a:picLocks noRot="1" noChangeAspect="1" noEditPoints="1" noChangeArrowheads="1" noChangeShapeType="1"/>
              </p:cNvPicPr>
              <p:nvPr/>
            </p:nvPicPr>
            <p:blipFill>
              <a:blip r:embed="rId39"/>
              <a:stretch>
                <a:fillRect/>
              </a:stretch>
            </p:blipFill>
            <p:spPr>
              <a:xfrm>
                <a:off x="3330464" y="4916861"/>
                <a:ext cx="2962664" cy="628904"/>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9221" name="Ink 47"/>
              <p14:cNvContentPartPr>
                <a14:cpLocks xmlns:a14="http://schemas.microsoft.com/office/drawing/2010/main" noRot="1" noChangeAspect="1" noEditPoints="1" noChangeArrowheads="1" noChangeShapeType="1"/>
              </p14:cNvContentPartPr>
              <p14:nvPr/>
            </p14:nvContentPartPr>
            <p14:xfrm>
              <a:off x="4405313" y="3892550"/>
              <a:ext cx="420687" cy="354013"/>
            </p14:xfrm>
          </p:contentPart>
        </mc:Choice>
        <mc:Fallback>
          <p:pic>
            <p:nvPicPr>
              <p:cNvPr id="9221" name="Ink 47"/>
              <p:cNvPicPr>
                <a:picLocks noRot="1" noChangeAspect="1" noEditPoints="1" noChangeArrowheads="1" noChangeShapeType="1"/>
              </p:cNvPicPr>
              <p:nvPr/>
            </p:nvPicPr>
            <p:blipFill>
              <a:blip r:embed="rId41"/>
              <a:stretch>
                <a:fillRect/>
              </a:stretch>
            </p:blipFill>
            <p:spPr>
              <a:xfrm>
                <a:off x="4395237" y="3877424"/>
                <a:ext cx="436521" cy="379583"/>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9222" name="Ink 48"/>
              <p14:cNvContentPartPr>
                <a14:cpLocks xmlns:a14="http://schemas.microsoft.com/office/drawing/2010/main" noRot="1" noChangeAspect="1" noEditPoints="1" noChangeArrowheads="1" noChangeShapeType="1"/>
              </p14:cNvContentPartPr>
              <p14:nvPr/>
            </p14:nvContentPartPr>
            <p14:xfrm>
              <a:off x="4235450" y="2430463"/>
              <a:ext cx="573088" cy="904875"/>
            </p14:xfrm>
          </p:contentPart>
        </mc:Choice>
        <mc:Fallback>
          <p:pic>
            <p:nvPicPr>
              <p:cNvPr id="9222" name="Ink 48"/>
              <p:cNvPicPr>
                <a:picLocks noRot="1" noChangeAspect="1" noEditPoints="1" noChangeArrowheads="1" noChangeShapeType="1"/>
              </p:cNvPicPr>
              <p:nvPr/>
            </p:nvPicPr>
            <p:blipFill>
              <a:blip r:embed="rId43"/>
              <a:stretch>
                <a:fillRect/>
              </a:stretch>
            </p:blipFill>
            <p:spPr>
              <a:xfrm>
                <a:off x="4219961" y="2423984"/>
                <a:ext cx="595061" cy="917473"/>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9223" name="Ink 49"/>
              <p14:cNvContentPartPr>
                <a14:cpLocks xmlns:a14="http://schemas.microsoft.com/office/drawing/2010/main" noRot="1" noChangeAspect="1" noEditPoints="1" noChangeArrowheads="1" noChangeShapeType="1"/>
              </p14:cNvContentPartPr>
              <p14:nvPr/>
            </p14:nvContentPartPr>
            <p14:xfrm>
              <a:off x="6073775" y="3848100"/>
              <a:ext cx="774700" cy="473075"/>
            </p14:xfrm>
          </p:contentPart>
        </mc:Choice>
        <mc:Fallback>
          <p:pic>
            <p:nvPicPr>
              <p:cNvPr id="9223" name="Ink 49"/>
              <p:cNvPicPr>
                <a:picLocks noRot="1" noChangeAspect="1" noEditPoints="1" noChangeArrowheads="1" noChangeShapeType="1"/>
              </p:cNvPicPr>
              <p:nvPr/>
            </p:nvPicPr>
            <p:blipFill>
              <a:blip r:embed="rId45"/>
              <a:stretch>
                <a:fillRect/>
              </a:stretch>
            </p:blipFill>
            <p:spPr>
              <a:xfrm>
                <a:off x="6059015" y="3831911"/>
                <a:ext cx="806019" cy="504014"/>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9224" name="Ink 50"/>
              <p14:cNvContentPartPr>
                <a14:cpLocks xmlns:a14="http://schemas.microsoft.com/office/drawing/2010/main" noRot="1" noChangeAspect="1" noEditPoints="1" noChangeArrowheads="1" noChangeShapeType="1"/>
              </p14:cNvContentPartPr>
              <p14:nvPr/>
            </p14:nvContentPartPr>
            <p14:xfrm>
              <a:off x="6245225" y="5072063"/>
              <a:ext cx="358775" cy="338137"/>
            </p14:xfrm>
          </p:contentPart>
        </mc:Choice>
        <mc:Fallback>
          <p:pic>
            <p:nvPicPr>
              <p:cNvPr id="9224" name="Ink 50"/>
              <p:cNvPicPr>
                <a:picLocks noRot="1" noChangeAspect="1" noEditPoints="1" noChangeArrowheads="1" noChangeShapeType="1"/>
              </p:cNvPicPr>
              <p:nvPr/>
            </p:nvPicPr>
            <p:blipFill>
              <a:blip r:embed="rId47"/>
              <a:stretch>
                <a:fillRect/>
              </a:stretch>
            </p:blipFill>
            <p:spPr>
              <a:xfrm>
                <a:off x="6230471" y="5059099"/>
                <a:ext cx="388283" cy="362984"/>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9225" name="Ink 51"/>
              <p14:cNvContentPartPr>
                <a14:cpLocks xmlns:a14="http://schemas.microsoft.com/office/drawing/2010/main" noRot="1" noChangeAspect="1" noEditPoints="1" noChangeArrowheads="1" noChangeShapeType="1"/>
              </p14:cNvContentPartPr>
              <p14:nvPr/>
            </p14:nvContentPartPr>
            <p14:xfrm>
              <a:off x="6900863" y="4621213"/>
              <a:ext cx="811212" cy="533400"/>
            </p14:xfrm>
          </p:contentPart>
        </mc:Choice>
        <mc:Fallback>
          <p:pic>
            <p:nvPicPr>
              <p:cNvPr id="9225" name="Ink 51"/>
              <p:cNvPicPr>
                <a:picLocks noRot="1" noChangeAspect="1" noEditPoints="1" noChangeArrowheads="1" noChangeShapeType="1"/>
              </p:cNvPicPr>
              <p:nvPr/>
            </p:nvPicPr>
            <p:blipFill>
              <a:blip r:embed="rId49"/>
              <a:stretch>
                <a:fillRect/>
              </a:stretch>
            </p:blipFill>
            <p:spPr>
              <a:xfrm>
                <a:off x="6887181" y="4605366"/>
                <a:ext cx="829575" cy="560772"/>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9226" name="Ink 52"/>
              <p14:cNvContentPartPr>
                <a14:cpLocks xmlns:a14="http://schemas.microsoft.com/office/drawing/2010/main" noRot="1" noChangeAspect="1" noEditPoints="1" noChangeArrowheads="1" noChangeShapeType="1"/>
              </p14:cNvContentPartPr>
              <p14:nvPr/>
            </p14:nvContentPartPr>
            <p14:xfrm>
              <a:off x="4886325" y="2322513"/>
              <a:ext cx="298450" cy="3294062"/>
            </p14:xfrm>
          </p:contentPart>
        </mc:Choice>
        <mc:Fallback>
          <p:pic>
            <p:nvPicPr>
              <p:cNvPr id="9226" name="Ink 52"/>
              <p:cNvPicPr>
                <a:picLocks noRot="1" noChangeAspect="1" noEditPoints="1" noChangeArrowheads="1" noChangeShapeType="1"/>
              </p:cNvPicPr>
              <p:nvPr/>
            </p:nvPicPr>
            <p:blipFill>
              <a:blip r:embed="rId51"/>
              <a:stretch>
                <a:fillRect/>
              </a:stretch>
            </p:blipFill>
            <p:spPr>
              <a:xfrm>
                <a:off x="4870484" y="2314233"/>
                <a:ext cx="327611" cy="3314942"/>
              </a:xfrm>
              <a:prstGeom prst="rect">
                <a:avLst/>
              </a:prstGeom>
            </p:spPr>
          </p:pic>
        </mc:Fallback>
      </mc:AlternateContent>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nvGrpSpPr>
        <p:grpSpPr bwMode="auto">
          <a:xfrm>
            <a:off x="477838" y="1143000"/>
            <a:ext cx="8218487" cy="180975"/>
            <a:chOff x="295" y="1311"/>
            <a:chExt cx="5177" cy="114"/>
          </a:xfrm>
        </p:grpSpPr>
        <p:sp>
          <p:nvSpPr>
            <p:cNvPr id="7476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7476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74755" name="Text Box 5"/>
          <p:cNvSpPr txBox="1">
            <a:spLocks noChangeArrowheads="1"/>
          </p:cNvSpPr>
          <p:nvPr/>
        </p:nvSpPr>
        <p:spPr bwMode="auto">
          <a:xfrm>
            <a:off x="676275" y="280988"/>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a:t>The alien, the spampede, and the spam…</a:t>
            </a:r>
          </a:p>
        </p:txBody>
      </p:sp>
      <p:sp>
        <p:nvSpPr>
          <p:cNvPr id="74756" name="Text Box 45"/>
          <p:cNvSpPr txBox="1">
            <a:spLocks noChangeArrowheads="1"/>
          </p:cNvSpPr>
          <p:nvPr/>
        </p:nvSpPr>
        <p:spPr bwMode="auto">
          <a:xfrm>
            <a:off x="465138" y="1538288"/>
            <a:ext cx="6011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b="1" i="1">
                <a:solidFill>
                  <a:schemeClr val="folHlink"/>
                </a:solidFill>
              </a:rPr>
              <a:t>Configuration</a:t>
            </a:r>
            <a:r>
              <a:rPr lang="en-US" altLang="en-US"/>
              <a:t>   ~ a list of two lists</a:t>
            </a:r>
          </a:p>
        </p:txBody>
      </p:sp>
      <p:sp>
        <p:nvSpPr>
          <p:cNvPr id="74757" name="Text Box 46"/>
          <p:cNvSpPr txBox="1">
            <a:spLocks noChangeArrowheads="1"/>
          </p:cNvSpPr>
          <p:nvPr/>
        </p:nvSpPr>
        <p:spPr bwMode="auto">
          <a:xfrm>
            <a:off x="1152525" y="2276475"/>
            <a:ext cx="662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latin typeface="Courier New" pitchFamily="49" charset="0"/>
              </a:rPr>
              <a:t>[ [ mudder, alien, spampede, spam ],   [  ] ]</a:t>
            </a:r>
          </a:p>
        </p:txBody>
      </p:sp>
      <p:sp>
        <p:nvSpPr>
          <p:cNvPr id="74758" name="AutoShape 47"/>
          <p:cNvSpPr>
            <a:spLocks/>
          </p:cNvSpPr>
          <p:nvPr/>
        </p:nvSpPr>
        <p:spPr bwMode="auto">
          <a:xfrm rot="5400000">
            <a:off x="3840956" y="589757"/>
            <a:ext cx="142875" cy="4411662"/>
          </a:xfrm>
          <a:prstGeom prst="rightBrace">
            <a:avLst>
              <a:gd name="adj1" fmla="val 257315"/>
              <a:gd name="adj2" fmla="val 50000"/>
            </a:avLst>
          </a:prstGeom>
          <a:noFill/>
          <a:ln w="12700">
            <a:solidFill>
              <a:srgbClr val="0333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74759" name="AutoShape 48"/>
          <p:cNvSpPr>
            <a:spLocks/>
          </p:cNvSpPr>
          <p:nvPr/>
        </p:nvSpPr>
        <p:spPr bwMode="auto">
          <a:xfrm rot="5400000">
            <a:off x="6948488" y="2428875"/>
            <a:ext cx="134937" cy="690563"/>
          </a:xfrm>
          <a:prstGeom prst="rightBrace">
            <a:avLst>
              <a:gd name="adj1" fmla="val 42647"/>
              <a:gd name="adj2" fmla="val 50000"/>
            </a:avLst>
          </a:prstGeom>
          <a:noFill/>
          <a:ln w="12700">
            <a:solidFill>
              <a:srgbClr val="0333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74760" name="Text Box 49"/>
          <p:cNvSpPr txBox="1">
            <a:spLocks noChangeArrowheads="1"/>
          </p:cNvSpPr>
          <p:nvPr/>
        </p:nvSpPr>
        <p:spPr bwMode="auto">
          <a:xfrm>
            <a:off x="2662238" y="2925763"/>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333FF"/>
                </a:solidFill>
                <a:latin typeface="Comic Sans MS" pitchFamily="66" charset="0"/>
              </a:rPr>
              <a:t>West</a:t>
            </a:r>
          </a:p>
        </p:txBody>
      </p:sp>
      <p:sp>
        <p:nvSpPr>
          <p:cNvPr id="74761" name="Text Box 50"/>
          <p:cNvSpPr txBox="1">
            <a:spLocks noChangeArrowheads="1"/>
          </p:cNvSpPr>
          <p:nvPr/>
        </p:nvSpPr>
        <p:spPr bwMode="auto">
          <a:xfrm>
            <a:off x="5929313" y="29289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333FF"/>
                </a:solidFill>
                <a:latin typeface="Comic Sans MS" pitchFamily="66" charset="0"/>
              </a:rPr>
              <a:t>East</a:t>
            </a:r>
          </a:p>
        </p:txBody>
      </p:sp>
      <p:sp>
        <p:nvSpPr>
          <p:cNvPr id="74762" name="Text Box 51"/>
          <p:cNvSpPr txBox="1">
            <a:spLocks noChangeArrowheads="1"/>
          </p:cNvSpPr>
          <p:nvPr/>
        </p:nvSpPr>
        <p:spPr bwMode="auto">
          <a:xfrm>
            <a:off x="1066800" y="6172200"/>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C00000"/>
                </a:solidFill>
              </a:rPr>
              <a:t>Thoughts on how this problem is (a bit) different?</a:t>
            </a:r>
          </a:p>
        </p:txBody>
      </p:sp>
      <p:sp>
        <p:nvSpPr>
          <p:cNvPr id="74763" name="AutoShape 52"/>
          <p:cNvSpPr>
            <a:spLocks noChangeArrowheads="1"/>
          </p:cNvSpPr>
          <p:nvPr/>
        </p:nvSpPr>
        <p:spPr bwMode="auto">
          <a:xfrm>
            <a:off x="277813" y="1476375"/>
            <a:ext cx="2244725" cy="608013"/>
          </a:xfrm>
          <a:prstGeom prst="roundRect">
            <a:avLst>
              <a:gd name="adj" fmla="val 16667"/>
            </a:avLst>
          </a:pr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74764" name="Text Box 57"/>
          <p:cNvSpPr txBox="1">
            <a:spLocks noChangeArrowheads="1"/>
          </p:cNvSpPr>
          <p:nvPr/>
        </p:nvSpPr>
        <p:spPr bwMode="auto">
          <a:xfrm>
            <a:off x="2366963" y="3938588"/>
            <a:ext cx="4395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chemeClr val="folHlink"/>
                </a:solidFill>
                <a:latin typeface="Comic Sans MS" pitchFamily="66" charset="0"/>
              </a:rPr>
              <a:t>one possible configuration</a:t>
            </a:r>
          </a:p>
        </p:txBody>
      </p:sp>
      <p:sp>
        <p:nvSpPr>
          <p:cNvPr id="74765" name="AutoShape 58"/>
          <p:cNvSpPr>
            <a:spLocks/>
          </p:cNvSpPr>
          <p:nvPr/>
        </p:nvSpPr>
        <p:spPr bwMode="auto">
          <a:xfrm rot="5400000">
            <a:off x="4399757" y="515144"/>
            <a:ext cx="296862" cy="6432550"/>
          </a:xfrm>
          <a:prstGeom prst="rightBrace">
            <a:avLst>
              <a:gd name="adj1" fmla="val 180571"/>
              <a:gd name="adj2" fmla="val 50000"/>
            </a:avLst>
          </a:pr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Group 3"/>
          <p:cNvGrpSpPr>
            <a:grpSpLocks/>
          </p:cNvGrpSpPr>
          <p:nvPr/>
        </p:nvGrpSpPr>
        <p:grpSpPr bwMode="auto">
          <a:xfrm>
            <a:off x="447675" y="927100"/>
            <a:ext cx="8218488" cy="180975"/>
            <a:chOff x="295" y="1311"/>
            <a:chExt cx="5177" cy="114"/>
          </a:xfrm>
        </p:grpSpPr>
        <p:sp>
          <p:nvSpPr>
            <p:cNvPr id="75807"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sz="1800">
                <a:solidFill>
                  <a:srgbClr val="0333FF"/>
                </a:solidFill>
              </a:endParaRPr>
            </a:p>
          </p:txBody>
        </p:sp>
        <p:sp>
          <p:nvSpPr>
            <p:cNvPr id="75808"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sz="1800">
                <a:solidFill>
                  <a:srgbClr val="0333FF"/>
                </a:solidFill>
              </a:endParaRPr>
            </a:p>
          </p:txBody>
        </p:sp>
      </p:grpSp>
      <p:sp>
        <p:nvSpPr>
          <p:cNvPr id="75779" name="Text Box 6"/>
          <p:cNvSpPr txBox="1">
            <a:spLocks noChangeArrowheads="1"/>
          </p:cNvSpPr>
          <p:nvPr/>
        </p:nvSpPr>
        <p:spPr bwMode="auto">
          <a:xfrm>
            <a:off x="241300" y="160338"/>
            <a:ext cx="8575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a:solidFill>
                  <a:srgbClr val="000000"/>
                </a:solidFill>
              </a:rPr>
              <a:t>CS 60 midterm     </a:t>
            </a:r>
            <a:r>
              <a:rPr lang="en-US" altLang="en-US">
                <a:solidFill>
                  <a:srgbClr val="000000"/>
                </a:solidFill>
              </a:rPr>
              <a:t>take home on Wed. 11/2; due Fri. 11/4</a:t>
            </a:r>
          </a:p>
        </p:txBody>
      </p:sp>
      <p:sp>
        <p:nvSpPr>
          <p:cNvPr id="75780" name="Text Box 8"/>
          <p:cNvSpPr txBox="1">
            <a:spLocks noChangeArrowheads="1"/>
          </p:cNvSpPr>
          <p:nvPr/>
        </p:nvSpPr>
        <p:spPr bwMode="auto">
          <a:xfrm>
            <a:off x="533400" y="40386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solidFill>
                  <a:srgbClr val="000000"/>
                </a:solidFill>
              </a:rPr>
              <a:t>You may bring 1 page of notes with whatever you'd like on it…</a:t>
            </a:r>
          </a:p>
        </p:txBody>
      </p:sp>
      <p:sp>
        <p:nvSpPr>
          <p:cNvPr id="75781" name="Text Box 8"/>
          <p:cNvSpPr txBox="1">
            <a:spLocks noChangeArrowheads="1"/>
          </p:cNvSpPr>
          <p:nvPr/>
        </p:nvSpPr>
        <p:spPr bwMode="auto">
          <a:xfrm>
            <a:off x="457200" y="1371600"/>
            <a:ext cx="5614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solidFill>
                  <a:srgbClr val="000000"/>
                </a:solidFill>
              </a:rPr>
              <a:t>90 minute exam ~ about 5 questions</a:t>
            </a:r>
          </a:p>
        </p:txBody>
      </p:sp>
      <p:grpSp>
        <p:nvGrpSpPr>
          <p:cNvPr id="75782" name="Group 37"/>
          <p:cNvGrpSpPr>
            <a:grpSpLocks/>
          </p:cNvGrpSpPr>
          <p:nvPr>
            <p:custDataLst>
              <p:tags r:id="rId1"/>
            </p:custDataLst>
          </p:nvPr>
        </p:nvGrpSpPr>
        <p:grpSpPr bwMode="auto">
          <a:xfrm>
            <a:off x="6096000" y="5943600"/>
            <a:ext cx="598488" cy="609600"/>
            <a:chOff x="2928" y="1051"/>
            <a:chExt cx="840" cy="957"/>
          </a:xfrm>
        </p:grpSpPr>
        <p:sp>
          <p:nvSpPr>
            <p:cNvPr id="75794" name="Freeform 38"/>
            <p:cNvSpPr>
              <a:spLocks/>
            </p:cNvSpPr>
            <p:nvPr>
              <p:custDataLst>
                <p:tags r:id="rId2"/>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5795" name="Oval 3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sz="1800">
                <a:solidFill>
                  <a:srgbClr val="0333FF"/>
                </a:solidFill>
              </a:endParaRPr>
            </a:p>
          </p:txBody>
        </p:sp>
        <p:sp>
          <p:nvSpPr>
            <p:cNvPr id="75796" name="Oval 4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sz="1800">
                <a:solidFill>
                  <a:srgbClr val="0333FF"/>
                </a:solidFill>
              </a:endParaRPr>
            </a:p>
          </p:txBody>
        </p:sp>
        <p:sp>
          <p:nvSpPr>
            <p:cNvPr id="75797" name="Oval 4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sz="1800">
                <a:solidFill>
                  <a:srgbClr val="0333FF"/>
                </a:solidFill>
              </a:endParaRPr>
            </a:p>
          </p:txBody>
        </p:sp>
        <p:sp>
          <p:nvSpPr>
            <p:cNvPr id="75798" name="Oval 4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sz="1800">
                <a:solidFill>
                  <a:srgbClr val="0333FF"/>
                </a:solidFill>
              </a:endParaRPr>
            </a:p>
          </p:txBody>
        </p:sp>
        <p:sp>
          <p:nvSpPr>
            <p:cNvPr id="75799" name="Oval 4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sz="1800">
                <a:solidFill>
                  <a:srgbClr val="0333FF"/>
                </a:solidFill>
              </a:endParaRPr>
            </a:p>
          </p:txBody>
        </p:sp>
        <p:sp>
          <p:nvSpPr>
            <p:cNvPr id="75800" name="Oval 4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sz="1800">
                <a:solidFill>
                  <a:srgbClr val="0333FF"/>
                </a:solidFill>
              </a:endParaRPr>
            </a:p>
          </p:txBody>
        </p:sp>
        <p:sp>
          <p:nvSpPr>
            <p:cNvPr id="75801" name="Oval 4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sz="1800">
                <a:solidFill>
                  <a:srgbClr val="0333FF"/>
                </a:solidFill>
              </a:endParaRPr>
            </a:p>
          </p:txBody>
        </p:sp>
        <p:sp>
          <p:nvSpPr>
            <p:cNvPr id="75802" name="AutoShape 4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sz="1800">
                <a:solidFill>
                  <a:srgbClr val="0333FF"/>
                </a:solidFill>
              </a:endParaRPr>
            </a:p>
          </p:txBody>
        </p:sp>
        <p:sp>
          <p:nvSpPr>
            <p:cNvPr id="75803" name="Freeform 4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5804" name="Freeform 4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5805" name="Freeform 4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5806" name="Freeform 5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5783" name="Text Box 53"/>
          <p:cNvSpPr txBox="1">
            <a:spLocks noChangeArrowheads="1"/>
          </p:cNvSpPr>
          <p:nvPr/>
        </p:nvSpPr>
        <p:spPr bwMode="auto">
          <a:xfrm>
            <a:off x="6705600" y="5638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solidFill>
                  <a:srgbClr val="800080"/>
                </a:solidFill>
                <a:latin typeface="Arial" pitchFamily="34" charset="0"/>
              </a:rPr>
              <a:t>Take a look</a:t>
            </a:r>
          </a:p>
        </p:txBody>
      </p:sp>
      <p:sp>
        <p:nvSpPr>
          <p:cNvPr id="75784" name="Rectangle 33"/>
          <p:cNvSpPr>
            <a:spLocks noChangeArrowheads="1"/>
          </p:cNvSpPr>
          <p:nvPr/>
        </p:nvSpPr>
        <p:spPr bwMode="auto">
          <a:xfrm>
            <a:off x="4283075" y="2027238"/>
            <a:ext cx="3565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a:solidFill>
                  <a:srgbClr val="0333FF"/>
                </a:solidFill>
                <a:latin typeface="Comic Sans MS" pitchFamily="66" charset="0"/>
              </a:rPr>
              <a:t>key advantage: NO COMPUTER!</a:t>
            </a:r>
          </a:p>
        </p:txBody>
      </p:sp>
      <p:sp>
        <p:nvSpPr>
          <p:cNvPr id="75785" name="Text Box 8"/>
          <p:cNvSpPr txBox="1">
            <a:spLocks noChangeArrowheads="1"/>
          </p:cNvSpPr>
          <p:nvPr/>
        </p:nvSpPr>
        <p:spPr bwMode="auto">
          <a:xfrm>
            <a:off x="990600" y="26670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solidFill>
                  <a:srgbClr val="000000"/>
                </a:solidFill>
                <a:latin typeface="Comic Sans MS" pitchFamily="66" charset="0"/>
              </a:rPr>
              <a:t>~2 Java problems</a:t>
            </a:r>
          </a:p>
        </p:txBody>
      </p:sp>
      <p:sp>
        <p:nvSpPr>
          <p:cNvPr id="75786" name="Rectangle 35"/>
          <p:cNvSpPr>
            <a:spLocks noChangeArrowheads="1"/>
          </p:cNvSpPr>
          <p:nvPr/>
        </p:nvSpPr>
        <p:spPr bwMode="auto">
          <a:xfrm>
            <a:off x="4270375" y="2713038"/>
            <a:ext cx="3730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a:solidFill>
                  <a:srgbClr val="009200"/>
                </a:solidFill>
                <a:latin typeface="Comic Sans MS" pitchFamily="66" charset="0"/>
              </a:rPr>
              <a:t>more advantage: NO COMPUTER!</a:t>
            </a:r>
          </a:p>
        </p:txBody>
      </p:sp>
      <p:sp>
        <p:nvSpPr>
          <p:cNvPr id="75787" name="Text Box 8"/>
          <p:cNvSpPr txBox="1">
            <a:spLocks noChangeArrowheads="1"/>
          </p:cNvSpPr>
          <p:nvPr/>
        </p:nvSpPr>
        <p:spPr bwMode="auto">
          <a:xfrm>
            <a:off x="990600" y="3352800"/>
            <a:ext cx="693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solidFill>
                  <a:srgbClr val="000000"/>
                </a:solidFill>
                <a:latin typeface="Comic Sans MS" pitchFamily="66" charset="0"/>
              </a:rPr>
              <a:t>~1 problem with a very short-answer questions</a:t>
            </a:r>
          </a:p>
        </p:txBody>
      </p:sp>
      <p:sp>
        <p:nvSpPr>
          <p:cNvPr id="75788" name="Text Box 8"/>
          <p:cNvSpPr txBox="1">
            <a:spLocks noChangeArrowheads="1"/>
          </p:cNvSpPr>
          <p:nvPr/>
        </p:nvSpPr>
        <p:spPr bwMode="auto">
          <a:xfrm>
            <a:off x="990600" y="1981200"/>
            <a:ext cx="3436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solidFill>
                  <a:srgbClr val="000000"/>
                </a:solidFill>
                <a:latin typeface="Comic Sans MS" pitchFamily="66" charset="0"/>
              </a:rPr>
              <a:t>~2 Racket problems</a:t>
            </a:r>
          </a:p>
        </p:txBody>
      </p:sp>
      <p:sp>
        <p:nvSpPr>
          <p:cNvPr id="75789" name="Text Box 8"/>
          <p:cNvSpPr txBox="1">
            <a:spLocks noChangeArrowheads="1"/>
          </p:cNvSpPr>
          <p:nvPr/>
        </p:nvSpPr>
        <p:spPr bwMode="auto">
          <a:xfrm>
            <a:off x="533400" y="5176838"/>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solidFill>
                  <a:srgbClr val="000000"/>
                </a:solidFill>
                <a:latin typeface="Comic Sans MS" pitchFamily="66" charset="0"/>
              </a:rPr>
              <a:t>Strategy?</a:t>
            </a:r>
          </a:p>
        </p:txBody>
      </p:sp>
      <p:sp>
        <p:nvSpPr>
          <p:cNvPr id="75790" name="Text Box 8"/>
          <p:cNvSpPr txBox="1">
            <a:spLocks noChangeArrowheads="1"/>
          </p:cNvSpPr>
          <p:nvPr/>
        </p:nvSpPr>
        <p:spPr bwMode="auto">
          <a:xfrm>
            <a:off x="533400" y="4552950"/>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solidFill>
                  <a:srgbClr val="000000"/>
                </a:solidFill>
              </a:rPr>
              <a:t>Review sheet available @ website and as handout….</a:t>
            </a:r>
          </a:p>
        </p:txBody>
      </p:sp>
      <p:sp>
        <p:nvSpPr>
          <p:cNvPr id="75791" name="Text Box 8"/>
          <p:cNvSpPr txBox="1">
            <a:spLocks noChangeArrowheads="1"/>
          </p:cNvSpPr>
          <p:nvPr/>
        </p:nvSpPr>
        <p:spPr bwMode="auto">
          <a:xfrm>
            <a:off x="1066800" y="56388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solidFill>
                  <a:srgbClr val="000000"/>
                </a:solidFill>
              </a:rPr>
              <a:t>Create a page of notes!</a:t>
            </a:r>
          </a:p>
        </p:txBody>
      </p:sp>
      <p:sp>
        <p:nvSpPr>
          <p:cNvPr id="75792" name="Text Box 8"/>
          <p:cNvSpPr txBox="1">
            <a:spLocks noChangeArrowheads="1"/>
          </p:cNvSpPr>
          <p:nvPr/>
        </p:nvSpPr>
        <p:spPr bwMode="auto">
          <a:xfrm>
            <a:off x="1066800" y="6091238"/>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solidFill>
                  <a:srgbClr val="000000"/>
                </a:solidFill>
              </a:rPr>
              <a:t>Look over hw assignments…</a:t>
            </a:r>
          </a:p>
        </p:txBody>
      </p:sp>
      <p:cxnSp>
        <p:nvCxnSpPr>
          <p:cNvPr id="75793" name="Straight Arrow Connector 2"/>
          <p:cNvCxnSpPr>
            <a:cxnSpLocks noChangeShapeType="1"/>
          </p:cNvCxnSpPr>
          <p:nvPr/>
        </p:nvCxnSpPr>
        <p:spPr bwMode="auto">
          <a:xfrm>
            <a:off x="8458200" y="5867400"/>
            <a:ext cx="533400" cy="0"/>
          </a:xfrm>
          <a:prstGeom prst="straightConnector1">
            <a:avLst/>
          </a:prstGeom>
          <a:noFill/>
          <a:ln w="9525" algn="ctr">
            <a:solidFill>
              <a:srgbClr val="660066"/>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6"/>
          <p:cNvSpPr txBox="1">
            <a:spLocks noChangeArrowheads="1"/>
          </p:cNvSpPr>
          <p:nvPr/>
        </p:nvSpPr>
        <p:spPr bwMode="auto">
          <a:xfrm>
            <a:off x="296863" y="47625"/>
            <a:ext cx="1600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i="1">
                <a:solidFill>
                  <a:srgbClr val="000000"/>
                </a:solidFill>
              </a:rPr>
              <a:t>Review</a:t>
            </a:r>
          </a:p>
        </p:txBody>
      </p:sp>
      <p:sp>
        <p:nvSpPr>
          <p:cNvPr id="76803" name="Rectangle 3"/>
          <p:cNvSpPr>
            <a:spLocks noChangeArrowheads="1"/>
          </p:cNvSpPr>
          <p:nvPr/>
        </p:nvSpPr>
        <p:spPr bwMode="auto">
          <a:xfrm>
            <a:off x="152400" y="957263"/>
            <a:ext cx="3957638"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105FF"/>
                </a:solidFill>
                <a:latin typeface="Arial" pitchFamily="34" charset="0"/>
              </a:rPr>
              <a:t>Java and object-oriented programming</a:t>
            </a:r>
            <a:endParaRPr lang="en-US" altLang="en-US" sz="1000">
              <a:solidFill>
                <a:srgbClr val="000000"/>
              </a:solidFill>
              <a:latin typeface="Arial" pitchFamily="34" charset="0"/>
            </a:endParaRPr>
          </a:p>
          <a:p>
            <a:pPr>
              <a:spcBef>
                <a:spcPct val="0"/>
              </a:spcBef>
              <a:buFontTx/>
              <a:buChar char="•"/>
            </a:pPr>
            <a:r>
              <a:rPr lang="en-US" altLang="en-US" sz="1000">
                <a:solidFill>
                  <a:srgbClr val="000000"/>
                </a:solidFill>
              </a:rPr>
              <a:t>What is a constructor and when is it invoked?</a:t>
            </a:r>
          </a:p>
          <a:p>
            <a:pPr>
              <a:spcBef>
                <a:spcPct val="0"/>
              </a:spcBef>
              <a:buFontTx/>
              <a:buChar char="•"/>
            </a:pPr>
            <a:r>
              <a:rPr lang="en-US" altLang="en-US" sz="1000">
                <a:solidFill>
                  <a:srgbClr val="000000"/>
                </a:solidFill>
              </a:rPr>
              <a:t>What does this refer to in a java class?</a:t>
            </a:r>
          </a:p>
          <a:p>
            <a:pPr>
              <a:spcBef>
                <a:spcPct val="0"/>
              </a:spcBef>
              <a:buFontTx/>
              <a:buChar char="•"/>
            </a:pPr>
            <a:r>
              <a:rPr lang="en-US" altLang="en-US" sz="1000">
                <a:solidFill>
                  <a:srgbClr val="000000"/>
                </a:solidFill>
              </a:rPr>
              <a:t>What do private, protected, and public mean and where is it appropriate to use each of them?</a:t>
            </a:r>
          </a:p>
          <a:p>
            <a:pPr>
              <a:spcBef>
                <a:spcPct val="0"/>
              </a:spcBef>
              <a:buFontTx/>
              <a:buChar char="•"/>
            </a:pPr>
            <a:r>
              <a:rPr lang="en-US" altLang="en-US" sz="1000">
                <a:solidFill>
                  <a:srgbClr val="000000"/>
                </a:solidFill>
              </a:rPr>
              <a:t>What are accessor methods and why are they important?</a:t>
            </a:r>
          </a:p>
          <a:p>
            <a:pPr>
              <a:spcBef>
                <a:spcPct val="0"/>
              </a:spcBef>
              <a:buFontTx/>
              <a:buChar char="•"/>
            </a:pPr>
            <a:r>
              <a:rPr lang="en-US" altLang="en-US" sz="1000">
                <a:solidFill>
                  <a:srgbClr val="000000"/>
                </a:solidFill>
              </a:rPr>
              <a:t>What is static and where and why would it be used?</a:t>
            </a:r>
          </a:p>
          <a:p>
            <a:pPr>
              <a:spcBef>
                <a:spcPct val="0"/>
              </a:spcBef>
              <a:buFontTx/>
              <a:buChar char="•"/>
            </a:pPr>
            <a:r>
              <a:rPr lang="en-US" altLang="en-US" sz="1000">
                <a:solidFill>
                  <a:srgbClr val="000000"/>
                </a:solidFill>
              </a:rPr>
              <a:t>What is inheritance, why is it useful, and how does it work?◦Within an inheritance hierarchy, how does Java decide which out of several overridden methods to actually invoke for an Object?</a:t>
            </a:r>
          </a:p>
          <a:p>
            <a:pPr>
              <a:spcBef>
                <a:spcPct val="0"/>
              </a:spcBef>
              <a:buFontTx/>
              <a:buChar char="•"/>
            </a:pPr>
            <a:r>
              <a:rPr lang="en-US" altLang="en-US" sz="1000">
                <a:solidFill>
                  <a:srgbClr val="000000"/>
                </a:solidFill>
              </a:rPr>
              <a:t>What is polymorphism and why is it useful?</a:t>
            </a:r>
          </a:p>
          <a:p>
            <a:pPr>
              <a:spcBef>
                <a:spcPct val="0"/>
              </a:spcBef>
              <a:buFontTx/>
              <a:buChar char="•"/>
            </a:pPr>
            <a:r>
              <a:rPr lang="en-US" altLang="en-US" sz="1000">
                <a:solidFill>
                  <a:srgbClr val="000000"/>
                </a:solidFill>
              </a:rPr>
              <a:t>How are the terms extends, super, and implements used in Java?</a:t>
            </a:r>
          </a:p>
          <a:p>
            <a:pPr>
              <a:spcBef>
                <a:spcPct val="0"/>
              </a:spcBef>
              <a:buFontTx/>
              <a:buChar char="•"/>
            </a:pPr>
            <a:r>
              <a:rPr lang="en-US" altLang="en-US" sz="1000">
                <a:solidFill>
                  <a:srgbClr val="000000"/>
                </a:solidFill>
              </a:rPr>
              <a:t>You should be comfortable with box-and-arrow diagrams to illustrate how Java organizes references and data in computer memory. What is the difference between the stack and the heap?</a:t>
            </a:r>
          </a:p>
          <a:p>
            <a:pPr>
              <a:spcBef>
                <a:spcPct val="0"/>
              </a:spcBef>
              <a:buFontTx/>
              <a:buChar char="•"/>
            </a:pPr>
            <a:r>
              <a:rPr lang="en-US" altLang="en-US" sz="1000">
                <a:solidFill>
                  <a:srgbClr val="000000"/>
                </a:solidFill>
              </a:rPr>
              <a:t>How do reference counting and mark-and-sweep garbage-collection algorithms work in Java. What are the advantages/disadvantages?</a:t>
            </a:r>
          </a:p>
          <a:p>
            <a:pPr>
              <a:spcBef>
                <a:spcPct val="0"/>
              </a:spcBef>
              <a:buFontTx/>
              <a:buChar char="•"/>
            </a:pPr>
            <a:r>
              <a:rPr lang="en-US" altLang="en-US" sz="1000">
                <a:solidFill>
                  <a:srgbClr val="000000"/>
                </a:solidFill>
              </a:rPr>
              <a:t>What is the </a:t>
            </a:r>
            <a:r>
              <a:rPr lang="en-US" altLang="en-US" sz="1000" i="1">
                <a:solidFill>
                  <a:srgbClr val="000000"/>
                </a:solidFill>
              </a:rPr>
              <a:t>merge</a:t>
            </a:r>
            <a:r>
              <a:rPr lang="en-US" altLang="en-US" sz="1000">
                <a:solidFill>
                  <a:srgbClr val="000000"/>
                </a:solidFill>
              </a:rPr>
              <a:t> technique and under what conditions can it be used?</a:t>
            </a:r>
          </a:p>
          <a:p>
            <a:pPr>
              <a:spcBef>
                <a:spcPct val="0"/>
              </a:spcBef>
              <a:buFontTx/>
              <a:buChar char="•"/>
            </a:pPr>
            <a:r>
              <a:rPr lang="en-US" altLang="en-US" sz="1000">
                <a:solidFill>
                  <a:srgbClr val="000000"/>
                </a:solidFill>
              </a:rPr>
              <a:t>How many points per minute is one furlong per fortnight?</a:t>
            </a:r>
          </a:p>
          <a:p>
            <a:pPr>
              <a:spcBef>
                <a:spcPct val="0"/>
              </a:spcBef>
            </a:pPr>
            <a:endParaRPr lang="en-US" altLang="en-US" sz="1000">
              <a:solidFill>
                <a:srgbClr val="000000"/>
              </a:solidFill>
              <a:latin typeface="Arial" pitchFamily="34" charset="0"/>
            </a:endParaRPr>
          </a:p>
          <a:p>
            <a:pPr>
              <a:spcBef>
                <a:spcPct val="0"/>
              </a:spcBef>
            </a:pPr>
            <a:r>
              <a:rPr lang="en-US" altLang="en-US" sz="1400">
                <a:solidFill>
                  <a:srgbClr val="0105FF"/>
                </a:solidFill>
                <a:latin typeface="Arial" pitchFamily="34" charset="0"/>
              </a:rPr>
              <a:t>Data Structures</a:t>
            </a:r>
            <a:endParaRPr lang="en-US" altLang="en-US" sz="1000">
              <a:solidFill>
                <a:srgbClr val="000000"/>
              </a:solidFill>
              <a:latin typeface="Arial" pitchFamily="34" charset="0"/>
            </a:endParaRPr>
          </a:p>
          <a:p>
            <a:pPr>
              <a:spcBef>
                <a:spcPct val="0"/>
              </a:spcBef>
              <a:buFontTx/>
              <a:buChar char="•"/>
            </a:pPr>
            <a:r>
              <a:rPr lang="en-US" altLang="en-US" sz="1000">
                <a:solidFill>
                  <a:srgbClr val="000000"/>
                </a:solidFill>
              </a:rPr>
              <a:t>A note on terminology: an </a:t>
            </a:r>
            <a:r>
              <a:rPr lang="en-US" altLang="en-US" sz="1000" i="1">
                <a:solidFill>
                  <a:srgbClr val="000000"/>
                </a:solidFill>
              </a:rPr>
              <a:t>information structure</a:t>
            </a:r>
            <a:r>
              <a:rPr lang="en-US" altLang="en-US" sz="1000">
                <a:solidFill>
                  <a:srgbClr val="000000"/>
                </a:solidFill>
              </a:rPr>
              <a:t> is a datatype adhering to a specific interface, such as a StackInterface or a QueueInterface; a </a:t>
            </a:r>
            <a:r>
              <a:rPr lang="en-US" altLang="en-US" sz="1000" i="1">
                <a:solidFill>
                  <a:srgbClr val="000000"/>
                </a:solidFill>
              </a:rPr>
              <a:t>data structure</a:t>
            </a:r>
            <a:r>
              <a:rPr lang="en-US" altLang="en-US" sz="1000">
                <a:solidFill>
                  <a:srgbClr val="000000"/>
                </a:solidFill>
              </a:rPr>
              <a:t> is a specific implementation of an information structure.</a:t>
            </a:r>
          </a:p>
          <a:p>
            <a:pPr>
              <a:spcBef>
                <a:spcPct val="0"/>
              </a:spcBef>
              <a:buFontTx/>
              <a:buChar char="•"/>
            </a:pPr>
            <a:r>
              <a:rPr lang="en-US" altLang="en-US" sz="1000">
                <a:solidFill>
                  <a:srgbClr val="000000"/>
                </a:solidFill>
              </a:rPr>
              <a:t>How do Java interfaces work - and how do they facilitate the connection between information structures and data structures?</a:t>
            </a:r>
          </a:p>
          <a:p>
            <a:pPr>
              <a:spcBef>
                <a:spcPct val="0"/>
              </a:spcBef>
              <a:buFontTx/>
              <a:buChar char="•"/>
            </a:pPr>
            <a:r>
              <a:rPr lang="en-US" altLang="en-US" sz="1000">
                <a:solidFill>
                  <a:srgbClr val="000000"/>
                </a:solidFill>
              </a:rPr>
              <a:t>What operations do the information structures named Open Lists, Queues, Stacks, and Deques support?</a:t>
            </a:r>
          </a:p>
          <a:p>
            <a:pPr>
              <a:spcBef>
                <a:spcPct val="0"/>
              </a:spcBef>
              <a:buFontTx/>
              <a:buChar char="•"/>
            </a:pPr>
            <a:r>
              <a:rPr lang="en-US" altLang="en-US" sz="1000">
                <a:solidFill>
                  <a:srgbClr val="000000"/>
                </a:solidFill>
              </a:rPr>
              <a:t>You should be comfortable with the data-structure implementation of the above structures using linked lists of cells, as we showed for Stack and you wrote for OpenList and Queue.</a:t>
            </a:r>
          </a:p>
          <a:p>
            <a:pPr>
              <a:spcBef>
                <a:spcPct val="0"/>
              </a:spcBef>
              <a:buFontTx/>
              <a:buChar char="•"/>
            </a:pPr>
            <a:r>
              <a:rPr lang="en-US" altLang="en-US" sz="1000">
                <a:solidFill>
                  <a:srgbClr val="000000"/>
                </a:solidFill>
              </a:rPr>
              <a:t>What are the differences between open lists and closed lists?</a:t>
            </a:r>
          </a:p>
          <a:p>
            <a:pPr>
              <a:spcBef>
                <a:spcPct val="0"/>
              </a:spcBef>
              <a:buFontTx/>
              <a:buChar char="•"/>
            </a:pPr>
            <a:r>
              <a:rPr lang="en-US" altLang="en-US" sz="1000">
                <a:solidFill>
                  <a:srgbClr val="000000"/>
                </a:solidFill>
              </a:rPr>
              <a:t>How do breadth-first search and depth-first search work? How are queues and stacks used in each of these algorithms? What are the potential advantages/disadvantages of each?</a:t>
            </a:r>
          </a:p>
          <a:p>
            <a:pPr>
              <a:spcBef>
                <a:spcPct val="0"/>
              </a:spcBef>
              <a:buFontTx/>
              <a:buChar char="•"/>
            </a:pPr>
            <a:r>
              <a:rPr lang="en-US" altLang="en-US" sz="1000">
                <a:solidFill>
                  <a:srgbClr val="000000"/>
                </a:solidFill>
              </a:rPr>
              <a:t>How can recursion be used to implement depth-first search without explicitly using a stack?</a:t>
            </a:r>
            <a:endParaRPr lang="en-US" altLang="en-US" sz="1000">
              <a:solidFill>
                <a:srgbClr val="000000"/>
              </a:solidFill>
              <a:latin typeface="Arial" pitchFamily="34" charset="0"/>
            </a:endParaRPr>
          </a:p>
        </p:txBody>
      </p:sp>
      <p:sp>
        <p:nvSpPr>
          <p:cNvPr id="76804" name="Rectangle 3"/>
          <p:cNvSpPr>
            <a:spLocks noChangeArrowheads="1"/>
          </p:cNvSpPr>
          <p:nvPr/>
        </p:nvSpPr>
        <p:spPr bwMode="auto">
          <a:xfrm>
            <a:off x="4494213" y="1277938"/>
            <a:ext cx="4421187"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105FF"/>
                </a:solidFill>
                <a:latin typeface="Arial" pitchFamily="34" charset="0"/>
              </a:rPr>
              <a:t>On the structure of (computer) languages</a:t>
            </a:r>
            <a:endParaRPr lang="en-US" altLang="en-US" sz="1000">
              <a:solidFill>
                <a:srgbClr val="000000"/>
              </a:solidFill>
              <a:latin typeface="Arial" pitchFamily="34" charset="0"/>
            </a:endParaRPr>
          </a:p>
          <a:p>
            <a:pPr>
              <a:spcBef>
                <a:spcPct val="0"/>
              </a:spcBef>
              <a:buFontTx/>
              <a:buChar char="•"/>
            </a:pPr>
            <a:r>
              <a:rPr lang="en-US" altLang="en-US" sz="1000">
                <a:solidFill>
                  <a:srgbClr val="000000"/>
                </a:solidFill>
              </a:rPr>
              <a:t>What do tokenizing, parsing, and evaluation each contribute to the execution of a computer program?</a:t>
            </a:r>
          </a:p>
          <a:p>
            <a:pPr>
              <a:spcBef>
                <a:spcPct val="0"/>
              </a:spcBef>
              <a:buFontTx/>
              <a:buChar char="•"/>
            </a:pPr>
            <a:r>
              <a:rPr lang="en-US" altLang="en-US" sz="1000">
                <a:solidFill>
                  <a:srgbClr val="000000"/>
                </a:solidFill>
              </a:rPr>
              <a:t>How do grammars and production rules work? How does a grammar of production rules specify the meaning of a legal expression?</a:t>
            </a:r>
          </a:p>
          <a:p>
            <a:pPr>
              <a:spcBef>
                <a:spcPct val="0"/>
              </a:spcBef>
              <a:buFontTx/>
              <a:buChar char="•"/>
            </a:pPr>
            <a:r>
              <a:rPr lang="en-US" altLang="en-US" sz="1000">
                <a:solidFill>
                  <a:srgbClr val="000000"/>
                </a:solidFill>
              </a:rPr>
              <a:t>You should be familiar with how to use recursive descent in order to parse a list of tokens and how to use recursion to evaluate the resulting parse tree.</a:t>
            </a:r>
          </a:p>
          <a:p>
            <a:pPr>
              <a:spcBef>
                <a:spcPct val="0"/>
              </a:spcBef>
              <a:buFontTx/>
              <a:buChar char="•"/>
            </a:pPr>
            <a:r>
              <a:rPr lang="en-US" altLang="en-US" sz="1000">
                <a:solidFill>
                  <a:srgbClr val="000000"/>
                </a:solidFill>
              </a:rPr>
              <a:t>How does an </a:t>
            </a:r>
            <a:r>
              <a:rPr lang="en-US" altLang="en-US" sz="1000" i="1">
                <a:solidFill>
                  <a:srgbClr val="000000"/>
                </a:solidFill>
              </a:rPr>
              <a:t>environment</a:t>
            </a:r>
            <a:r>
              <a:rPr lang="en-US" altLang="en-US" sz="1000">
                <a:solidFill>
                  <a:srgbClr val="000000"/>
                </a:solidFill>
              </a:rPr>
              <a:t> contribute to the evaluation of an expression? What are free and bound variables within an expression?</a:t>
            </a:r>
            <a:endParaRPr lang="en-US" altLang="en-US" sz="1000">
              <a:solidFill>
                <a:srgbClr val="000000"/>
              </a:solidFill>
              <a:latin typeface="Lucida Grande" charset="0"/>
            </a:endParaRPr>
          </a:p>
          <a:p>
            <a:pPr>
              <a:spcBef>
                <a:spcPct val="0"/>
              </a:spcBef>
            </a:pPr>
            <a:endParaRPr lang="en-US" altLang="en-US" sz="1000">
              <a:solidFill>
                <a:srgbClr val="000000"/>
              </a:solidFill>
              <a:latin typeface="Lucida Grande" charset="0"/>
            </a:endParaRPr>
          </a:p>
          <a:p>
            <a:pPr>
              <a:spcBef>
                <a:spcPct val="0"/>
              </a:spcBef>
            </a:pPr>
            <a:r>
              <a:rPr lang="en-US" altLang="en-US" sz="1400">
                <a:solidFill>
                  <a:srgbClr val="0105FF"/>
                </a:solidFill>
                <a:latin typeface="Arial" pitchFamily="34" charset="0"/>
              </a:rPr>
              <a:t>Functional Programming in Racket/Scheme</a:t>
            </a:r>
            <a:endParaRPr lang="en-US" altLang="en-US" sz="1000">
              <a:solidFill>
                <a:srgbClr val="000000"/>
              </a:solidFill>
              <a:latin typeface="Arial" pitchFamily="34" charset="0"/>
            </a:endParaRPr>
          </a:p>
          <a:p>
            <a:pPr>
              <a:spcBef>
                <a:spcPct val="0"/>
              </a:spcBef>
              <a:buFontTx/>
              <a:buChar char="•"/>
            </a:pPr>
            <a:r>
              <a:rPr lang="en-US" altLang="en-US" sz="1000">
                <a:solidFill>
                  <a:srgbClr val="000000"/>
                </a:solidFill>
              </a:rPr>
              <a:t> Make sure that you understand and feel comfortable with Scheme's syntax and basic functions like first, rest, etc.</a:t>
            </a:r>
          </a:p>
          <a:p>
            <a:pPr>
              <a:spcBef>
                <a:spcPct val="0"/>
              </a:spcBef>
              <a:buFontTx/>
              <a:buChar char="•"/>
            </a:pPr>
            <a:r>
              <a:rPr lang="en-US" altLang="en-US" sz="1000">
                <a:solidFill>
                  <a:srgbClr val="000000"/>
                </a:solidFill>
              </a:rPr>
              <a:t>You should be comfortable about the differences in the assumptions that append, list, and cons make about their inputs.</a:t>
            </a:r>
          </a:p>
          <a:p>
            <a:pPr>
              <a:spcBef>
                <a:spcPct val="0"/>
              </a:spcBef>
              <a:buFontTx/>
              <a:buChar char="•"/>
            </a:pPr>
            <a:r>
              <a:rPr lang="en-US" altLang="en-US" sz="1000">
                <a:solidFill>
                  <a:srgbClr val="000000"/>
                </a:solidFill>
              </a:rPr>
              <a:t>What does assoc do and what is an </a:t>
            </a:r>
            <a:r>
              <a:rPr lang="en-US" altLang="en-US" sz="1000" i="1">
                <a:solidFill>
                  <a:srgbClr val="000000"/>
                </a:solidFill>
              </a:rPr>
              <a:t>association list</a:t>
            </a:r>
            <a:r>
              <a:rPr lang="en-US" altLang="en-US" sz="1000">
                <a:solidFill>
                  <a:srgbClr val="000000"/>
                </a:solidFill>
              </a:rPr>
              <a:t>?</a:t>
            </a:r>
          </a:p>
          <a:p>
            <a:pPr>
              <a:spcBef>
                <a:spcPct val="0"/>
              </a:spcBef>
              <a:buFontTx/>
              <a:buChar char="•"/>
            </a:pPr>
            <a:r>
              <a:rPr lang="en-US" altLang="en-US" sz="1000">
                <a:solidFill>
                  <a:srgbClr val="000000"/>
                </a:solidFill>
              </a:rPr>
              <a:t>Make sure that you can write basic Scheme functions like those developed in lecture and in the assignments. Nothing so large as Unicalc, to be sure, but a small function that might use one helper function would make a reasonable exam question. In particular, recursion is the secret to all happiness in functional programming -- you may want to review decomposing problems recursively.</a:t>
            </a:r>
          </a:p>
          <a:p>
            <a:pPr>
              <a:spcBef>
                <a:spcPct val="0"/>
              </a:spcBef>
              <a:buFontTx/>
              <a:buChar char="•"/>
            </a:pPr>
            <a:r>
              <a:rPr lang="en-US" altLang="en-US" sz="1000">
                <a:solidFill>
                  <a:srgbClr val="000000"/>
                </a:solidFill>
              </a:rPr>
              <a:t>What are anonymous functions and where are they useful? How is lambda used in Scheme?</a:t>
            </a:r>
          </a:p>
          <a:p>
            <a:pPr>
              <a:spcBef>
                <a:spcPct val="0"/>
              </a:spcBef>
              <a:buFontTx/>
              <a:buChar char="•"/>
            </a:pPr>
            <a:r>
              <a:rPr lang="en-US" altLang="en-US" sz="1000">
                <a:solidFill>
                  <a:srgbClr val="000000"/>
                </a:solidFill>
              </a:rPr>
              <a:t>What is tail recursion and how can it improve performance?</a:t>
            </a:r>
          </a:p>
          <a:p>
            <a:pPr>
              <a:spcBef>
                <a:spcPct val="0"/>
              </a:spcBef>
              <a:buFontTx/>
              <a:buChar char="•"/>
            </a:pPr>
            <a:r>
              <a:rPr lang="en-US" altLang="en-US" sz="1000">
                <a:solidFill>
                  <a:srgbClr val="000000"/>
                </a:solidFill>
              </a:rPr>
              <a:t>You should be familiar with the Scheme higher-order functions such as map, foldr, filter, and sort. You certainly don't need to memorize them, but you should feel like you could implement them and other higher-order functions from a definition using recursion. You should also feel comfortable using them in order to implement higher-level tasks.</a:t>
            </a:r>
          </a:p>
          <a:p>
            <a:pPr>
              <a:spcBef>
                <a:spcPct val="0"/>
              </a:spcBef>
              <a:buFontTx/>
              <a:buChar char="•"/>
            </a:pPr>
            <a:r>
              <a:rPr lang="en-US" altLang="en-US" sz="1000">
                <a:solidFill>
                  <a:srgbClr val="000000"/>
                </a:solidFill>
              </a:rPr>
              <a:t>How can objects such as graphs and tree (for example, parse trees and binary search trees) be encoded as lists? Make sure that you feel comfortable writing Scheme functions to manipulate these information structures.</a:t>
            </a:r>
          </a:p>
          <a:p>
            <a:pPr>
              <a:spcBef>
                <a:spcPct val="0"/>
              </a:spcBef>
              <a:buFontTx/>
              <a:buChar char="•"/>
            </a:pPr>
            <a:r>
              <a:rPr lang="en-US" altLang="en-US" sz="1000">
                <a:solidFill>
                  <a:srgbClr val="000000"/>
                </a:solidFill>
              </a:rPr>
              <a:t> You should feel comfortable with the </a:t>
            </a:r>
            <a:r>
              <a:rPr lang="en-US" altLang="en-US" sz="1000" i="1">
                <a:solidFill>
                  <a:srgbClr val="000000"/>
                </a:solidFill>
              </a:rPr>
              <a:t>use-it-or-lose-it </a:t>
            </a:r>
            <a:r>
              <a:rPr lang="en-US" altLang="en-US" sz="1000">
                <a:solidFill>
                  <a:srgbClr val="000000"/>
                </a:solidFill>
              </a:rPr>
              <a:t>approach to problem decomposition and solving.</a:t>
            </a:r>
          </a:p>
        </p:txBody>
      </p:sp>
      <p:sp>
        <p:nvSpPr>
          <p:cNvPr id="76805" name="Rectangle 4"/>
          <p:cNvSpPr>
            <a:spLocks noChangeArrowheads="1"/>
          </p:cNvSpPr>
          <p:nvPr/>
        </p:nvSpPr>
        <p:spPr bwMode="auto">
          <a:xfrm>
            <a:off x="231775" y="665163"/>
            <a:ext cx="757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400" b="1">
                <a:solidFill>
                  <a:srgbClr val="000000"/>
                </a:solidFill>
              </a:rPr>
              <a:t>Names:</a:t>
            </a:r>
            <a:endParaRPr lang="en-US" altLang="en-US" sz="1400">
              <a:solidFill>
                <a:srgbClr val="000000"/>
              </a:solidFill>
            </a:endParaRPr>
          </a:p>
        </p:txBody>
      </p:sp>
      <p:sp>
        <p:nvSpPr>
          <p:cNvPr id="76806" name="Rectangle 5"/>
          <p:cNvSpPr>
            <a:spLocks noChangeArrowheads="1"/>
          </p:cNvSpPr>
          <p:nvPr/>
        </p:nvSpPr>
        <p:spPr bwMode="auto">
          <a:xfrm>
            <a:off x="2057400" y="76200"/>
            <a:ext cx="6315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a:solidFill>
                  <a:srgbClr val="000000"/>
                </a:solidFill>
              </a:rPr>
              <a:t>(1) For up to </a:t>
            </a:r>
            <a:r>
              <a:rPr lang="en-US" altLang="en-US" sz="1400" b="1" i="1">
                <a:solidFill>
                  <a:srgbClr val="800000"/>
                </a:solidFill>
              </a:rPr>
              <a:t>two points!</a:t>
            </a:r>
            <a:r>
              <a:rPr lang="en-US" altLang="en-US" sz="1400">
                <a:solidFill>
                  <a:srgbClr val="000000"/>
                </a:solidFill>
              </a:rPr>
              <a:t> of extra credit on the midterm… Pair up with s/o you don't know (or don't know well) and find something unusual you have in common…</a:t>
            </a:r>
          </a:p>
        </p:txBody>
      </p:sp>
      <p:sp>
        <p:nvSpPr>
          <p:cNvPr id="76807" name="Rectangle 6"/>
          <p:cNvSpPr>
            <a:spLocks noChangeArrowheads="1"/>
          </p:cNvSpPr>
          <p:nvPr/>
        </p:nvSpPr>
        <p:spPr bwMode="auto">
          <a:xfrm>
            <a:off x="4230688" y="665163"/>
            <a:ext cx="1587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400" b="1">
                <a:solidFill>
                  <a:srgbClr val="000000"/>
                </a:solidFill>
              </a:rPr>
              <a:t>Thing in common:</a:t>
            </a:r>
            <a:endParaRPr lang="en-US" altLang="en-US" sz="1400">
              <a:solidFill>
                <a:srgbClr val="000000"/>
              </a:solidFill>
            </a:endParaRPr>
          </a:p>
        </p:txBody>
      </p:sp>
      <p:cxnSp>
        <p:nvCxnSpPr>
          <p:cNvPr id="76808" name="Straight Connector 8"/>
          <p:cNvCxnSpPr>
            <a:cxnSpLocks noChangeShapeType="1"/>
          </p:cNvCxnSpPr>
          <p:nvPr/>
        </p:nvCxnSpPr>
        <p:spPr bwMode="auto">
          <a:xfrm flipV="1">
            <a:off x="992188" y="936625"/>
            <a:ext cx="3122612" cy="15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76809" name="Straight Connector 9"/>
          <p:cNvCxnSpPr>
            <a:cxnSpLocks noChangeShapeType="1"/>
          </p:cNvCxnSpPr>
          <p:nvPr/>
        </p:nvCxnSpPr>
        <p:spPr bwMode="auto">
          <a:xfrm flipV="1">
            <a:off x="5791200" y="936625"/>
            <a:ext cx="3122613" cy="15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76810" name="Rectangle 1"/>
          <p:cNvSpPr>
            <a:spLocks noChangeArrowheads="1"/>
          </p:cNvSpPr>
          <p:nvPr/>
        </p:nvSpPr>
        <p:spPr bwMode="auto">
          <a:xfrm>
            <a:off x="4381500" y="1000125"/>
            <a:ext cx="4606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400">
                <a:solidFill>
                  <a:srgbClr val="000000"/>
                </a:solidFill>
              </a:rPr>
              <a:t>Then, read over these &amp; circle those you find </a:t>
            </a:r>
            <a:r>
              <a:rPr lang="en-US" altLang="en-US" sz="1400" b="1" i="1">
                <a:solidFill>
                  <a:srgbClr val="000000"/>
                </a:solidFill>
              </a:rPr>
              <a:t>least</a:t>
            </a:r>
            <a:r>
              <a:rPr lang="en-US" altLang="en-US" sz="1400">
                <a:solidFill>
                  <a:srgbClr val="000000"/>
                </a:solidFill>
              </a:rPr>
              <a:t> familiar…</a:t>
            </a:r>
            <a:endParaRPr lang="en-US" altLang="en-US">
              <a:solidFill>
                <a:srgbClr val="000000"/>
              </a:solidFill>
              <a:latin typeface="Arial" pitchFamily="34" charset="0"/>
            </a:endParaRPr>
          </a:p>
        </p:txBody>
      </p:sp>
      <mc:AlternateContent xmlns:mc="http://schemas.openxmlformats.org/markup-compatibility/2006">
        <mc:Choice xmlns:p14="http://schemas.microsoft.com/office/powerpoint/2010/main" Requires="p14">
          <p:contentPart p14:bwMode="auto" r:id="rId2">
            <p14:nvContentPartPr>
              <p14:cNvPr id="10242" name="Ink 10"/>
              <p14:cNvContentPartPr>
                <a14:cpLocks xmlns:a14="http://schemas.microsoft.com/office/drawing/2010/main" noRot="1" noChangeAspect="1" noEditPoints="1" noChangeArrowheads="1" noChangeShapeType="1"/>
              </p14:cNvContentPartPr>
              <p14:nvPr/>
            </p14:nvContentPartPr>
            <p14:xfrm>
              <a:off x="217488" y="3365500"/>
              <a:ext cx="3549650" cy="261938"/>
            </p14:xfrm>
          </p:contentPart>
        </mc:Choice>
        <mc:Fallback>
          <p:pic>
            <p:nvPicPr>
              <p:cNvPr id="10242" name="Ink 10"/>
              <p:cNvPicPr>
                <a:picLocks noRot="1" noChangeAspect="1" noEditPoints="1" noChangeArrowheads="1" noChangeShapeType="1"/>
              </p:cNvPicPr>
              <p:nvPr/>
            </p:nvPicPr>
            <p:blipFill>
              <a:blip r:embed="rId3"/>
              <a:stretch>
                <a:fillRect/>
              </a:stretch>
            </p:blipFill>
            <p:spPr>
              <a:xfrm>
                <a:off x="203809" y="3352547"/>
                <a:ext cx="3573408" cy="287124"/>
              </a:xfrm>
              <a:prstGeom prst="rect">
                <a:avLst/>
              </a:prstGeom>
            </p:spPr>
          </p:pic>
        </mc:Fallback>
      </mc:AlternateContent>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bwMode="auto">
          <a:xfrm>
            <a:off x="293511" y="3420533"/>
            <a:ext cx="2743200" cy="418547"/>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ndParaRPr>
          </a:p>
        </p:txBody>
      </p:sp>
      <p:sp>
        <p:nvSpPr>
          <p:cNvPr id="26" name="Rounded Rectangle 25"/>
          <p:cNvSpPr/>
          <p:nvPr/>
        </p:nvSpPr>
        <p:spPr bwMode="auto">
          <a:xfrm>
            <a:off x="338666" y="1941689"/>
            <a:ext cx="1873955" cy="386643"/>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ndParaRPr>
          </a:p>
        </p:txBody>
      </p:sp>
      <p:sp>
        <p:nvSpPr>
          <p:cNvPr id="3" name="Rounded Rectangle 2"/>
          <p:cNvSpPr/>
          <p:nvPr/>
        </p:nvSpPr>
        <p:spPr bwMode="auto">
          <a:xfrm>
            <a:off x="5257800" y="2162175"/>
            <a:ext cx="3200400" cy="3476625"/>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 charset="0"/>
            </a:endParaRPr>
          </a:p>
        </p:txBody>
      </p:sp>
      <p:sp>
        <p:nvSpPr>
          <p:cNvPr id="43010" name="Text Box 23"/>
          <p:cNvSpPr txBox="1">
            <a:spLocks noChangeArrowheads="1"/>
          </p:cNvSpPr>
          <p:nvPr/>
        </p:nvSpPr>
        <p:spPr bwMode="auto">
          <a:xfrm>
            <a:off x="304800" y="2057400"/>
            <a:ext cx="55626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lnSpc>
                <a:spcPct val="60000"/>
              </a:lnSpc>
            </a:pPr>
            <a:r>
              <a:rPr lang="en-US" altLang="en-US" sz="1800" dirty="0" smtClean="0">
                <a:latin typeface="Calibri" panose="020F0502020204030204" pitchFamily="34" charset="0"/>
              </a:rPr>
              <a:t>% Three foo facts!</a:t>
            </a:r>
          </a:p>
          <a:p>
            <a:pPr algn="l">
              <a:lnSpc>
                <a:spcPct val="60000"/>
              </a:lnSpc>
            </a:pPr>
            <a:r>
              <a:rPr lang="en-US" altLang="en-US" sz="1800" b="1" dirty="0" smtClean="0">
                <a:solidFill>
                  <a:srgbClr val="000000"/>
                </a:solidFill>
                <a:latin typeface="Courier New" pitchFamily="49" charset="0"/>
              </a:rPr>
              <a:t>foo(</a:t>
            </a:r>
            <a:r>
              <a:rPr lang="en-US" altLang="en-US" sz="1800" b="1" dirty="0" err="1" smtClean="0">
                <a:solidFill>
                  <a:srgbClr val="000000"/>
                </a:solidFill>
                <a:latin typeface="Courier New" pitchFamily="49" charset="0"/>
              </a:rPr>
              <a:t>chris</a:t>
            </a:r>
            <a:r>
              <a:rPr lang="en-US" altLang="en-US" sz="1800" b="1" dirty="0" smtClean="0">
                <a:solidFill>
                  <a:srgbClr val="000000"/>
                </a:solidFill>
                <a:latin typeface="Courier New" pitchFamily="49" charset="0"/>
              </a:rPr>
              <a:t>).</a:t>
            </a:r>
          </a:p>
          <a:p>
            <a:pPr algn="l">
              <a:lnSpc>
                <a:spcPct val="60000"/>
              </a:lnSpc>
            </a:pPr>
            <a:r>
              <a:rPr lang="en-US" altLang="en-US" sz="1800" b="1" dirty="0" smtClean="0">
                <a:solidFill>
                  <a:srgbClr val="000000"/>
                </a:solidFill>
                <a:latin typeface="Courier New" pitchFamily="49" charset="0"/>
              </a:rPr>
              <a:t>foo(</a:t>
            </a:r>
            <a:r>
              <a:rPr lang="en-US" altLang="en-US" sz="1800" b="1" dirty="0" err="1" smtClean="0">
                <a:solidFill>
                  <a:srgbClr val="000000"/>
                </a:solidFill>
                <a:latin typeface="Courier New" pitchFamily="49" charset="0"/>
              </a:rPr>
              <a:t>taylor</a:t>
            </a:r>
            <a:r>
              <a:rPr lang="en-US" altLang="en-US" sz="1800" b="1" dirty="0" smtClean="0">
                <a:solidFill>
                  <a:srgbClr val="000000"/>
                </a:solidFill>
                <a:latin typeface="Courier New" pitchFamily="49" charset="0"/>
              </a:rPr>
              <a:t>).</a:t>
            </a:r>
          </a:p>
          <a:p>
            <a:pPr algn="l">
              <a:lnSpc>
                <a:spcPct val="60000"/>
              </a:lnSpc>
            </a:pPr>
            <a:r>
              <a:rPr lang="en-US" altLang="en-US" sz="1800" b="1" dirty="0" smtClean="0">
                <a:solidFill>
                  <a:srgbClr val="000000"/>
                </a:solidFill>
                <a:latin typeface="Courier New" pitchFamily="49" charset="0"/>
              </a:rPr>
              <a:t>foo(</a:t>
            </a:r>
            <a:r>
              <a:rPr lang="en-US" altLang="en-US" sz="1800" b="1" dirty="0" err="1" smtClean="0">
                <a:solidFill>
                  <a:srgbClr val="000000"/>
                </a:solidFill>
                <a:latin typeface="Courier New" pitchFamily="49" charset="0"/>
              </a:rPr>
              <a:t>dave</a:t>
            </a:r>
            <a:r>
              <a:rPr lang="en-US" altLang="en-US" sz="1800" b="1" dirty="0" smtClean="0">
                <a:solidFill>
                  <a:srgbClr val="000000"/>
                </a:solidFill>
                <a:latin typeface="Courier New" pitchFamily="49" charset="0"/>
              </a:rPr>
              <a:t>).</a:t>
            </a:r>
            <a:endParaRPr lang="en-US" altLang="en-US" sz="1800" b="1" dirty="0" smtClean="0">
              <a:solidFill>
                <a:srgbClr val="0000FF"/>
              </a:solidFill>
              <a:latin typeface="Courier New" pitchFamily="49" charset="0"/>
            </a:endParaRPr>
          </a:p>
          <a:p>
            <a:pPr algn="l">
              <a:lnSpc>
                <a:spcPct val="60000"/>
              </a:lnSpc>
            </a:pPr>
            <a:endParaRPr lang="en-US" altLang="en-US" sz="1800" b="1" dirty="0" smtClean="0">
              <a:solidFill>
                <a:srgbClr val="0000FF"/>
              </a:solidFill>
              <a:latin typeface="Courier New" pitchFamily="49" charset="0"/>
            </a:endParaRPr>
          </a:p>
          <a:p>
            <a:pPr algn="l">
              <a:lnSpc>
                <a:spcPct val="60000"/>
              </a:lnSpc>
            </a:pPr>
            <a:r>
              <a:rPr lang="en-US" altLang="en-US" sz="1800" dirty="0" smtClean="0">
                <a:latin typeface="Calibri" panose="020F0502020204030204" pitchFamily="34" charset="0"/>
              </a:rPr>
              <a:t>% The 'good' and the 'bad':</a:t>
            </a:r>
          </a:p>
          <a:p>
            <a:pPr algn="l">
              <a:lnSpc>
                <a:spcPct val="60000"/>
              </a:lnSpc>
            </a:pPr>
            <a:r>
              <a:rPr lang="en-US" altLang="en-US" sz="1800" b="1" dirty="0" smtClean="0">
                <a:solidFill>
                  <a:srgbClr val="000000"/>
                </a:solidFill>
                <a:latin typeface="Courier New" pitchFamily="49" charset="0"/>
              </a:rPr>
              <a:t>bad :-</a:t>
            </a:r>
          </a:p>
          <a:p>
            <a:pPr algn="l">
              <a:lnSpc>
                <a:spcPct val="60000"/>
              </a:lnSpc>
            </a:pPr>
            <a:r>
              <a:rPr lang="en-US" altLang="en-US" sz="1800" b="1" dirty="0" smtClean="0">
                <a:solidFill>
                  <a:srgbClr val="000000"/>
                </a:solidFill>
                <a:latin typeface="Courier New" pitchFamily="49" charset="0"/>
              </a:rPr>
              <a:t>    foo(X), write(</a:t>
            </a:r>
            <a:r>
              <a:rPr lang="en-US" altLang="en-US" sz="1800" b="1" dirty="0" smtClean="0">
                <a:solidFill>
                  <a:srgbClr val="009900"/>
                </a:solidFill>
                <a:latin typeface="Courier New" pitchFamily="49" charset="0"/>
              </a:rPr>
              <a:t>'foo: '</a:t>
            </a:r>
            <a:r>
              <a:rPr lang="en-US" altLang="en-US" sz="1800" b="1" dirty="0" smtClean="0">
                <a:solidFill>
                  <a:srgbClr val="000000"/>
                </a:solidFill>
                <a:latin typeface="Courier New" pitchFamily="49" charset="0"/>
              </a:rPr>
              <a:t>), </a:t>
            </a:r>
          </a:p>
          <a:p>
            <a:pPr algn="l">
              <a:lnSpc>
                <a:spcPct val="60000"/>
              </a:lnSpc>
            </a:pPr>
            <a:r>
              <a:rPr lang="en-US" altLang="en-US" sz="1800" b="1" dirty="0" smtClean="0">
                <a:solidFill>
                  <a:srgbClr val="000000"/>
                </a:solidFill>
                <a:latin typeface="Courier New" pitchFamily="49" charset="0"/>
              </a:rPr>
              <a:t>    write(X), </a:t>
            </a:r>
            <a:r>
              <a:rPr lang="en-US" altLang="en-US" sz="1800" b="1" dirty="0" err="1" smtClean="0">
                <a:solidFill>
                  <a:srgbClr val="000000"/>
                </a:solidFill>
                <a:latin typeface="Courier New" pitchFamily="49" charset="0"/>
              </a:rPr>
              <a:t>nl</a:t>
            </a:r>
            <a:r>
              <a:rPr lang="en-US" altLang="en-US" sz="1800" b="1" dirty="0" smtClean="0">
                <a:solidFill>
                  <a:srgbClr val="000000"/>
                </a:solidFill>
                <a:latin typeface="Courier New" pitchFamily="49" charset="0"/>
              </a:rPr>
              <a:t>.</a:t>
            </a:r>
            <a:endParaRPr lang="en-US" altLang="en-US" sz="1800" b="1" dirty="0" smtClean="0">
              <a:solidFill>
                <a:srgbClr val="0000FF"/>
              </a:solidFill>
              <a:latin typeface="Courier New" pitchFamily="49" charset="0"/>
            </a:endParaRPr>
          </a:p>
          <a:p>
            <a:pPr algn="l">
              <a:lnSpc>
                <a:spcPct val="60000"/>
              </a:lnSpc>
            </a:pPr>
            <a:endParaRPr lang="en-US" altLang="en-US" sz="1800" b="1" dirty="0" smtClean="0">
              <a:solidFill>
                <a:srgbClr val="0000FF"/>
              </a:solidFill>
              <a:latin typeface="Courier New" pitchFamily="49" charset="0"/>
            </a:endParaRPr>
          </a:p>
          <a:p>
            <a:pPr algn="l">
              <a:lnSpc>
                <a:spcPct val="60000"/>
              </a:lnSpc>
            </a:pPr>
            <a:r>
              <a:rPr lang="en-US" altLang="en-US" sz="1800" b="1" dirty="0" smtClean="0">
                <a:solidFill>
                  <a:srgbClr val="000000"/>
                </a:solidFill>
                <a:latin typeface="Courier New" pitchFamily="49" charset="0"/>
              </a:rPr>
              <a:t>good :-</a:t>
            </a:r>
          </a:p>
          <a:p>
            <a:pPr algn="l">
              <a:lnSpc>
                <a:spcPct val="60000"/>
              </a:lnSpc>
            </a:pPr>
            <a:r>
              <a:rPr lang="en-US" altLang="en-US" sz="1800" b="1" dirty="0" smtClean="0">
                <a:solidFill>
                  <a:srgbClr val="000000"/>
                </a:solidFill>
                <a:latin typeface="Courier New" pitchFamily="49" charset="0"/>
              </a:rPr>
              <a:t>    foo(X), write(</a:t>
            </a:r>
            <a:r>
              <a:rPr lang="en-US" altLang="en-US" sz="1800" b="1" dirty="0" smtClean="0">
                <a:solidFill>
                  <a:srgbClr val="009900"/>
                </a:solidFill>
                <a:latin typeface="Courier New" pitchFamily="49" charset="0"/>
              </a:rPr>
              <a:t>'foo: '</a:t>
            </a:r>
            <a:r>
              <a:rPr lang="en-US" altLang="en-US" sz="1800" b="1" dirty="0" smtClean="0">
                <a:solidFill>
                  <a:srgbClr val="000000"/>
                </a:solidFill>
                <a:latin typeface="Courier New" pitchFamily="49" charset="0"/>
              </a:rPr>
              <a:t>), </a:t>
            </a:r>
          </a:p>
          <a:p>
            <a:pPr algn="l">
              <a:lnSpc>
                <a:spcPct val="60000"/>
              </a:lnSpc>
            </a:pPr>
            <a:r>
              <a:rPr lang="en-US" altLang="en-US" sz="1800" b="1" dirty="0" smtClean="0">
                <a:solidFill>
                  <a:srgbClr val="000000"/>
                </a:solidFill>
                <a:latin typeface="Courier New" pitchFamily="49" charset="0"/>
              </a:rPr>
              <a:t>    write(X), </a:t>
            </a:r>
            <a:r>
              <a:rPr lang="en-US" altLang="en-US" sz="1800" b="1" dirty="0" err="1" smtClean="0">
                <a:solidFill>
                  <a:srgbClr val="000000"/>
                </a:solidFill>
                <a:latin typeface="Courier New" pitchFamily="49" charset="0"/>
              </a:rPr>
              <a:t>nl</a:t>
            </a:r>
            <a:r>
              <a:rPr lang="en-US" altLang="en-US" sz="1800" b="1" dirty="0" smtClean="0">
                <a:solidFill>
                  <a:srgbClr val="000000"/>
                </a:solidFill>
                <a:latin typeface="Courier New" pitchFamily="49" charset="0"/>
              </a:rPr>
              <a:t>,</a:t>
            </a:r>
          </a:p>
          <a:p>
            <a:pPr algn="l">
              <a:lnSpc>
                <a:spcPct val="60000"/>
              </a:lnSpc>
            </a:pPr>
            <a:r>
              <a:rPr lang="en-US" altLang="en-US" sz="1800" b="1" dirty="0" smtClean="0">
                <a:solidFill>
                  <a:srgbClr val="000000"/>
                </a:solidFill>
                <a:latin typeface="Courier New" pitchFamily="49" charset="0"/>
              </a:rPr>
              <a:t>    fail.</a:t>
            </a:r>
          </a:p>
        </p:txBody>
      </p:sp>
      <p:sp>
        <p:nvSpPr>
          <p:cNvPr id="43012" name="Text Box 25"/>
          <p:cNvSpPr txBox="1">
            <a:spLocks noChangeArrowheads="1"/>
          </p:cNvSpPr>
          <p:nvPr/>
        </p:nvSpPr>
        <p:spPr bwMode="auto">
          <a:xfrm>
            <a:off x="381000" y="967770"/>
            <a:ext cx="70866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ts val="1200"/>
              </a:lnSpc>
            </a:pPr>
            <a:r>
              <a:rPr lang="en-US" altLang="en-US" sz="1500" dirty="0" smtClean="0">
                <a:solidFill>
                  <a:srgbClr val="000000"/>
                </a:solidFill>
                <a:latin typeface="Calibri" panose="020F0502020204030204" pitchFamily="34" charset="0"/>
                <a:cs typeface="Times New Roman" pitchFamily="18" charset="0"/>
              </a:rPr>
              <a:t>Given the foo facts to the left, what will Prolog output to the two queries to the right</a:t>
            </a:r>
            <a:r>
              <a:rPr lang="en-US" altLang="en-US" sz="1500" dirty="0" smtClean="0">
                <a:solidFill>
                  <a:srgbClr val="000000"/>
                </a:solidFill>
                <a:latin typeface="Calibri" panose="020F0502020204030204" pitchFamily="34" charset="0"/>
                <a:cs typeface="Times New Roman" pitchFamily="18" charset="0"/>
              </a:rPr>
              <a:t>?</a:t>
            </a:r>
          </a:p>
          <a:p>
            <a:pPr>
              <a:lnSpc>
                <a:spcPts val="1200"/>
              </a:lnSpc>
            </a:pPr>
            <a:r>
              <a:rPr lang="en-US" altLang="en-US" sz="1500" dirty="0">
                <a:solidFill>
                  <a:srgbClr val="000000"/>
                </a:solidFill>
                <a:latin typeface="Calibri" panose="020F0502020204030204" pitchFamily="34" charset="0"/>
                <a:cs typeface="Times New Roman" pitchFamily="18" charset="0"/>
              </a:rPr>
              <a:t>Note that </a:t>
            </a:r>
            <a:r>
              <a:rPr lang="en-US" altLang="en-US" sz="1500" b="1" dirty="0">
                <a:solidFill>
                  <a:srgbClr val="000000"/>
                </a:solidFill>
                <a:latin typeface="Courier New" panose="02070309020205020404" pitchFamily="49" charset="0"/>
                <a:cs typeface="Courier New" panose="02070309020205020404" pitchFamily="49" charset="0"/>
              </a:rPr>
              <a:t>fail</a:t>
            </a:r>
            <a:r>
              <a:rPr lang="en-US" altLang="en-US" sz="1500" dirty="0">
                <a:solidFill>
                  <a:srgbClr val="000000"/>
                </a:solidFill>
                <a:latin typeface="Calibri" panose="020F0502020204030204" pitchFamily="34" charset="0"/>
                <a:cs typeface="Times New Roman" pitchFamily="18" charset="0"/>
              </a:rPr>
              <a:t> </a:t>
            </a:r>
            <a:r>
              <a:rPr lang="en-US" altLang="en-US" sz="1500" i="1" dirty="0">
                <a:solidFill>
                  <a:srgbClr val="000000"/>
                </a:solidFill>
                <a:latin typeface="Calibri" panose="020F0502020204030204" pitchFamily="34" charset="0"/>
                <a:cs typeface="Times New Roman" pitchFamily="18" charset="0"/>
              </a:rPr>
              <a:t>forces </a:t>
            </a:r>
            <a:r>
              <a:rPr lang="en-US" altLang="en-US" sz="1500" dirty="0">
                <a:solidFill>
                  <a:srgbClr val="000000"/>
                </a:solidFill>
                <a:latin typeface="Calibri" panose="020F0502020204030204" pitchFamily="34" charset="0"/>
                <a:cs typeface="Times New Roman" pitchFamily="18" charset="0"/>
              </a:rPr>
              <a:t>Prolog to consider that it has failed to meet the overall goal … </a:t>
            </a:r>
            <a:endParaRPr lang="en-US" altLang="en-US" sz="1500" dirty="0" smtClean="0">
              <a:solidFill>
                <a:srgbClr val="000000"/>
              </a:solidFill>
              <a:latin typeface="Calibri" panose="020F0502020204030204" pitchFamily="34" charset="0"/>
              <a:cs typeface="Times New Roman" pitchFamily="18" charset="0"/>
            </a:endParaRPr>
          </a:p>
          <a:p>
            <a:pPr>
              <a:lnSpc>
                <a:spcPts val="1200"/>
              </a:lnSpc>
            </a:pPr>
            <a:r>
              <a:rPr lang="en-US" altLang="en-US" sz="1500" dirty="0" smtClean="0">
                <a:solidFill>
                  <a:srgbClr val="000000"/>
                </a:solidFill>
                <a:latin typeface="Calibri" panose="020F0502020204030204" pitchFamily="34" charset="0"/>
                <a:cs typeface="Times New Roman" pitchFamily="18" charset="0"/>
              </a:rPr>
              <a:t>You should assume the user does NOT type a semicolon in order to get more values.. </a:t>
            </a:r>
          </a:p>
        </p:txBody>
      </p:sp>
      <p:sp>
        <p:nvSpPr>
          <p:cNvPr id="43029" name="Text Box 26"/>
          <p:cNvSpPr txBox="1">
            <a:spLocks noChangeArrowheads="1"/>
          </p:cNvSpPr>
          <p:nvPr/>
        </p:nvSpPr>
        <p:spPr bwMode="auto">
          <a:xfrm>
            <a:off x="5410200" y="2409075"/>
            <a:ext cx="2462213"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lnSpc>
                <a:spcPct val="60000"/>
              </a:lnSpc>
            </a:pPr>
            <a:r>
              <a:rPr lang="en-US" altLang="en-US" sz="1800" b="1" dirty="0" smtClean="0">
                <a:latin typeface="Calibri" panose="020F0502020204030204" pitchFamily="34" charset="0"/>
                <a:cs typeface="Courier New" panose="02070309020205020404" pitchFamily="49" charset="0"/>
              </a:rPr>
              <a:t>% Two foo queries:</a:t>
            </a:r>
          </a:p>
          <a:p>
            <a:pPr algn="l">
              <a:lnSpc>
                <a:spcPct val="60000"/>
              </a:lnSpc>
            </a:pPr>
            <a:endParaRPr lang="en-US" altLang="en-US" sz="1800" b="1" dirty="0" smtClean="0">
              <a:latin typeface="Courier New" panose="02070309020205020404" pitchFamily="49" charset="0"/>
              <a:cs typeface="Courier New" panose="02070309020205020404" pitchFamily="49" charset="0"/>
            </a:endParaRPr>
          </a:p>
          <a:p>
            <a:pPr algn="l">
              <a:lnSpc>
                <a:spcPct val="60000"/>
              </a:lnSpc>
            </a:pPr>
            <a:r>
              <a:rPr lang="en-US" altLang="en-US" sz="1800" b="1" dirty="0" smtClean="0">
                <a:latin typeface="Courier New" panose="02070309020205020404" pitchFamily="49" charset="0"/>
                <a:cs typeface="Courier New" panose="02070309020205020404" pitchFamily="49" charset="0"/>
              </a:rPr>
              <a:t>?- bad.</a:t>
            </a:r>
          </a:p>
          <a:p>
            <a:pPr algn="l">
              <a:lnSpc>
                <a:spcPct val="60000"/>
              </a:lnSpc>
            </a:pPr>
            <a:endParaRPr lang="en-US" altLang="en-US" sz="1800" b="1" dirty="0" smtClean="0">
              <a:latin typeface="Courier New" panose="02070309020205020404" pitchFamily="49" charset="0"/>
              <a:cs typeface="Courier New" panose="02070309020205020404" pitchFamily="49" charset="0"/>
            </a:endParaRPr>
          </a:p>
          <a:p>
            <a:pPr algn="l">
              <a:lnSpc>
                <a:spcPct val="60000"/>
              </a:lnSpc>
            </a:pPr>
            <a:endParaRPr lang="en-US" altLang="en-US" sz="1800" b="1" dirty="0" smtClean="0">
              <a:latin typeface="Courier New" panose="02070309020205020404" pitchFamily="49" charset="0"/>
              <a:cs typeface="Courier New" panose="02070309020205020404" pitchFamily="49" charset="0"/>
            </a:endParaRPr>
          </a:p>
          <a:p>
            <a:pPr algn="l">
              <a:lnSpc>
                <a:spcPct val="60000"/>
              </a:lnSpc>
            </a:pPr>
            <a:endParaRPr lang="en-US" altLang="en-US" sz="1800" b="1" dirty="0" smtClean="0">
              <a:latin typeface="Courier New" panose="02070309020205020404" pitchFamily="49" charset="0"/>
              <a:cs typeface="Courier New" panose="02070309020205020404" pitchFamily="49" charset="0"/>
            </a:endParaRPr>
          </a:p>
          <a:p>
            <a:pPr algn="l">
              <a:lnSpc>
                <a:spcPct val="60000"/>
              </a:lnSpc>
            </a:pPr>
            <a:r>
              <a:rPr lang="en-US" altLang="en-US" sz="1800" b="1" dirty="0" smtClean="0">
                <a:latin typeface="Courier New" panose="02070309020205020404" pitchFamily="49" charset="0"/>
                <a:cs typeface="Courier New" panose="02070309020205020404" pitchFamily="49" charset="0"/>
              </a:rPr>
              <a:t>?- good.</a:t>
            </a:r>
          </a:p>
        </p:txBody>
      </p:sp>
      <p:sp>
        <p:nvSpPr>
          <p:cNvPr id="43014" name="Text Box 29"/>
          <p:cNvSpPr txBox="1">
            <a:spLocks noChangeArrowheads="1"/>
          </p:cNvSpPr>
          <p:nvPr/>
        </p:nvSpPr>
        <p:spPr bwMode="auto">
          <a:xfrm>
            <a:off x="6869906" y="6022486"/>
            <a:ext cx="1969294"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nSpc>
                <a:spcPct val="90000"/>
              </a:lnSpc>
            </a:pPr>
            <a:r>
              <a:rPr lang="en-US" altLang="en-US" sz="1200" dirty="0" smtClean="0">
                <a:latin typeface="Calibri" panose="020F0502020204030204" pitchFamily="34" charset="0"/>
              </a:rPr>
              <a:t>Is there anything we </a:t>
            </a:r>
            <a:r>
              <a:rPr lang="en-US" altLang="en-US" sz="1200" dirty="0" smtClean="0">
                <a:latin typeface="Calibri" panose="020F0502020204030204" pitchFamily="34" charset="0"/>
              </a:rPr>
              <a:t>might do </a:t>
            </a:r>
            <a:r>
              <a:rPr lang="en-US" altLang="en-US" sz="1200" dirty="0" smtClean="0">
                <a:latin typeface="Calibri" panose="020F0502020204030204" pitchFamily="34" charset="0"/>
              </a:rPr>
              <a:t>to make </a:t>
            </a:r>
            <a:r>
              <a:rPr lang="en-US" altLang="en-US" sz="1200" b="1" dirty="0" smtClean="0">
                <a:latin typeface="Courier New" panose="02070309020205020404" pitchFamily="49" charset="0"/>
                <a:cs typeface="Courier New" panose="02070309020205020404" pitchFamily="49" charset="0"/>
              </a:rPr>
              <a:t>good</a:t>
            </a:r>
            <a:r>
              <a:rPr lang="en-US" altLang="en-US" sz="1200" dirty="0" smtClean="0">
                <a:latin typeface="Calibri" panose="020F0502020204030204" pitchFamily="34" charset="0"/>
              </a:rPr>
              <a:t> better? </a:t>
            </a:r>
          </a:p>
        </p:txBody>
      </p:sp>
      <p:grpSp>
        <p:nvGrpSpPr>
          <p:cNvPr id="43015" name="Group 1047"/>
          <p:cNvGrpSpPr>
            <a:grpSpLocks/>
          </p:cNvGrpSpPr>
          <p:nvPr>
            <p:custDataLst>
              <p:tags r:id="rId1"/>
            </p:custDataLst>
          </p:nvPr>
        </p:nvGrpSpPr>
        <p:grpSpPr bwMode="auto">
          <a:xfrm>
            <a:off x="8602486" y="6313311"/>
            <a:ext cx="377825" cy="427037"/>
            <a:chOff x="2928" y="1051"/>
            <a:chExt cx="840" cy="957"/>
          </a:xfrm>
        </p:grpSpPr>
        <p:sp>
          <p:nvSpPr>
            <p:cNvPr id="43016" name="Freeform 1048"/>
            <p:cNvSpPr>
              <a:spLocks/>
            </p:cNvSpPr>
            <p:nvPr>
              <p:custDataLst>
                <p:tags r:id="rId2"/>
              </p:custDataLst>
            </p:nvPr>
          </p:nvSpPr>
          <p:spPr bwMode="auto">
            <a:xfrm>
              <a:off x="2928" y="1759"/>
              <a:ext cx="810" cy="249"/>
            </a:xfrm>
            <a:custGeom>
              <a:avLst/>
              <a:gdLst>
                <a:gd name="T0" fmla="*/ 9 w 1048"/>
                <a:gd name="T1" fmla="*/ 21 h 250"/>
                <a:gd name="T2" fmla="*/ 15 w 1048"/>
                <a:gd name="T3" fmla="*/ 83 h 250"/>
                <a:gd name="T4" fmla="*/ 15 w 1048"/>
                <a:gd name="T5" fmla="*/ 111 h 250"/>
                <a:gd name="T6" fmla="*/ 17 w 1048"/>
                <a:gd name="T7" fmla="*/ 125 h 250"/>
                <a:gd name="T8" fmla="*/ 17 w 1048"/>
                <a:gd name="T9" fmla="*/ 163 h 250"/>
                <a:gd name="T10" fmla="*/ 12 w 1048"/>
                <a:gd name="T11" fmla="*/ 232 h 250"/>
                <a:gd name="T12" fmla="*/ 2 w 1048"/>
                <a:gd name="T13" fmla="*/ 212 h 250"/>
                <a:gd name="T14" fmla="*/ 0 w 1048"/>
                <a:gd name="T15" fmla="*/ 191 h 250"/>
                <a:gd name="T16" fmla="*/ 2 w 1048"/>
                <a:gd name="T17" fmla="*/ 157 h 250"/>
                <a:gd name="T18" fmla="*/ 2 w 1048"/>
                <a:gd name="T19" fmla="*/ 125 h 250"/>
                <a:gd name="T20" fmla="*/ 3 w 1048"/>
                <a:gd name="T21" fmla="*/ 76 h 250"/>
                <a:gd name="T22" fmla="*/ 5 w 1048"/>
                <a:gd name="T23" fmla="*/ 55 h 250"/>
                <a:gd name="T24" fmla="*/ 5 w 1048"/>
                <a:gd name="T25" fmla="*/ 28 h 250"/>
                <a:gd name="T26" fmla="*/ 6 w 1048"/>
                <a:gd name="T27" fmla="*/ 14 h 250"/>
                <a:gd name="T28" fmla="*/ 8 w 1048"/>
                <a:gd name="T29" fmla="*/ 28 h 250"/>
                <a:gd name="T30" fmla="*/ 9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sz="2400" smtClean="0">
                <a:solidFill>
                  <a:srgbClr val="000000"/>
                </a:solidFill>
                <a:ea typeface="ＭＳ Ｐゴシック" pitchFamily="34" charset="-128"/>
              </a:endParaRPr>
            </a:p>
          </p:txBody>
        </p:sp>
        <p:sp>
          <p:nvSpPr>
            <p:cNvPr id="43017"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3018"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3019"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3020"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3021"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3022"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3023"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3024"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algn="ctr"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0"/>
                </a:spcBef>
              </a:pPr>
              <a:endParaRPr lang="en-US" altLang="en-US" smtClean="0">
                <a:solidFill>
                  <a:srgbClr val="000000"/>
                </a:solidFill>
                <a:latin typeface="Arial" pitchFamily="34" charset="0"/>
              </a:endParaRPr>
            </a:p>
          </p:txBody>
        </p:sp>
        <p:sp>
          <p:nvSpPr>
            <p:cNvPr id="43025"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sz="2400" smtClean="0">
                <a:solidFill>
                  <a:srgbClr val="000000"/>
                </a:solidFill>
                <a:ea typeface="ＭＳ Ｐゴシック" pitchFamily="34" charset="-128"/>
              </a:endParaRPr>
            </a:p>
          </p:txBody>
        </p:sp>
        <p:sp>
          <p:nvSpPr>
            <p:cNvPr id="43026"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sz="2400" smtClean="0">
                <a:solidFill>
                  <a:srgbClr val="000000"/>
                </a:solidFill>
                <a:ea typeface="ＭＳ Ｐゴシック" pitchFamily="34" charset="-128"/>
              </a:endParaRPr>
            </a:p>
          </p:txBody>
        </p:sp>
        <p:sp>
          <p:nvSpPr>
            <p:cNvPr id="43027"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sz="2400" smtClean="0">
                <a:solidFill>
                  <a:srgbClr val="000000"/>
                </a:solidFill>
                <a:ea typeface="ＭＳ Ｐゴシック" pitchFamily="34" charset="-128"/>
              </a:endParaRPr>
            </a:p>
          </p:txBody>
        </p:sp>
        <p:sp>
          <p:nvSpPr>
            <p:cNvPr id="43028"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sz="2400" smtClean="0">
                <a:solidFill>
                  <a:srgbClr val="000000"/>
                </a:solidFill>
                <a:ea typeface="ＭＳ Ｐゴシック" pitchFamily="34" charset="-128"/>
              </a:endParaRPr>
            </a:p>
          </p:txBody>
        </p:sp>
      </p:grpSp>
      <p:sp>
        <p:nvSpPr>
          <p:cNvPr id="2" name="Rectangle 1"/>
          <p:cNvSpPr/>
          <p:nvPr/>
        </p:nvSpPr>
        <p:spPr>
          <a:xfrm>
            <a:off x="228600" y="121622"/>
            <a:ext cx="4875053" cy="646331"/>
          </a:xfrm>
          <a:prstGeom prst="rect">
            <a:avLst/>
          </a:prstGeom>
          <a:noFill/>
        </p:spPr>
        <p:txBody>
          <a:bodyPr wrap="none" anchor="ctr">
            <a:spAutoFit/>
          </a:bodyPr>
          <a:lstStyle/>
          <a:p>
            <a:pPr eaLnBrk="1" hangingPunct="1">
              <a:spcBef>
                <a:spcPct val="0"/>
              </a:spcBef>
            </a:pPr>
            <a:r>
              <a:rPr lang="en-US" altLang="en-US" sz="3600" i="1" dirty="0" smtClean="0">
                <a:solidFill>
                  <a:srgbClr val="000000"/>
                </a:solidFill>
                <a:latin typeface="Cambria" panose="02040503050406030204" pitchFamily="18" charset="0"/>
                <a:cs typeface="Times New Roman" pitchFamily="18" charset="0"/>
              </a:rPr>
              <a:t>Quiz</a:t>
            </a:r>
            <a:r>
              <a:rPr lang="en-US" altLang="en-US" sz="3200" dirty="0" smtClean="0">
                <a:solidFill>
                  <a:srgbClr val="000000"/>
                </a:solidFill>
                <a:latin typeface="Cambria" panose="02040503050406030204" pitchFamily="18" charset="0"/>
                <a:cs typeface="Times New Roman" pitchFamily="18" charset="0"/>
              </a:rPr>
              <a:t>: </a:t>
            </a:r>
            <a:r>
              <a:rPr lang="en-US" altLang="en-US" sz="2800" dirty="0" smtClean="0">
                <a:solidFill>
                  <a:srgbClr val="000000"/>
                </a:solidFill>
                <a:latin typeface="Cambria" panose="02040503050406030204" pitchFamily="18" charset="0"/>
                <a:cs typeface="Times New Roman" pitchFamily="18" charset="0"/>
              </a:rPr>
              <a:t>succeeding </a:t>
            </a:r>
            <a:r>
              <a:rPr lang="en-US" altLang="en-US" sz="2800" dirty="0">
                <a:solidFill>
                  <a:srgbClr val="000000"/>
                </a:solidFill>
                <a:latin typeface="Cambria" panose="02040503050406030204" pitchFamily="18" charset="0"/>
                <a:cs typeface="Times New Roman" pitchFamily="18" charset="0"/>
              </a:rPr>
              <a:t>with </a:t>
            </a:r>
            <a:r>
              <a:rPr lang="en-US" altLang="en-US" sz="2800" b="1" dirty="0">
                <a:solidFill>
                  <a:srgbClr val="000000"/>
                </a:solidFill>
                <a:latin typeface="Courier New" pitchFamily="49" charset="0"/>
                <a:cs typeface="Times New Roman" pitchFamily="18" charset="0"/>
              </a:rPr>
              <a:t>fail.</a:t>
            </a:r>
            <a:endParaRPr lang="en-US" altLang="en-US" sz="4000" dirty="0">
              <a:solidFill>
                <a:srgbClr val="000000"/>
              </a:solidFill>
              <a:latin typeface="Times" pitchFamily="-112" charset="0"/>
              <a:cs typeface="Times New Roman" pitchFamily="18" charset="0"/>
            </a:endParaRPr>
          </a:p>
        </p:txBody>
      </p:sp>
      <p:sp>
        <p:nvSpPr>
          <p:cNvPr id="4" name="Rectangle 3"/>
          <p:cNvSpPr/>
          <p:nvPr/>
        </p:nvSpPr>
        <p:spPr>
          <a:xfrm>
            <a:off x="5319570" y="260121"/>
            <a:ext cx="3525324" cy="369332"/>
          </a:xfrm>
          <a:prstGeom prst="rect">
            <a:avLst/>
          </a:prstGeom>
        </p:spPr>
        <p:txBody>
          <a:bodyPr wrap="none">
            <a:spAutoFit/>
          </a:bodyPr>
          <a:lstStyle/>
          <a:p>
            <a:r>
              <a:rPr lang="en-US" altLang="en-US" sz="1800" dirty="0" smtClean="0">
                <a:solidFill>
                  <a:srgbClr val="000000"/>
                </a:solidFill>
                <a:latin typeface="Cambria" panose="02040503050406030204" pitchFamily="18" charset="0"/>
                <a:cs typeface="Times New Roman" pitchFamily="18" charset="0"/>
              </a:rPr>
              <a:t>Name(s): ____________________________</a:t>
            </a:r>
            <a:endParaRPr lang="en-US" sz="1800" dirty="0"/>
          </a:p>
        </p:txBody>
      </p:sp>
    </p:spTree>
    <p:extLst>
      <p:ext uri="{BB962C8B-B14F-4D97-AF65-F5344CB8AC3E}">
        <p14:creationId xmlns:p14="http://schemas.microsoft.com/office/powerpoint/2010/main" val="47740891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2"/>
          <p:cNvGrpSpPr>
            <a:grpSpLocks/>
          </p:cNvGrpSpPr>
          <p:nvPr/>
        </p:nvGrpSpPr>
        <p:grpSpPr bwMode="auto">
          <a:xfrm>
            <a:off x="468313" y="1038225"/>
            <a:ext cx="8083550" cy="180975"/>
            <a:chOff x="295" y="1311"/>
            <a:chExt cx="5177" cy="114"/>
          </a:xfrm>
        </p:grpSpPr>
        <p:sp>
          <p:nvSpPr>
            <p:cNvPr id="7784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7785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77827" name="Rectangle 5"/>
          <p:cNvSpPr>
            <a:spLocks noChangeArrowheads="1"/>
          </p:cNvSpPr>
          <p:nvPr/>
        </p:nvSpPr>
        <p:spPr bwMode="auto">
          <a:xfrm>
            <a:off x="3124200" y="180975"/>
            <a:ext cx="4813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spcBef>
                <a:spcPct val="0"/>
              </a:spcBef>
            </a:pPr>
            <a:r>
              <a:rPr lang="en-US" altLang="en-US" sz="4400">
                <a:latin typeface="Times" pitchFamily="1" charset="0"/>
              </a:rPr>
              <a:t>Other puzzles?</a:t>
            </a:r>
            <a:endParaRPr lang="en-US" altLang="en-US" sz="4800">
              <a:latin typeface="Times" pitchFamily="1" charset="0"/>
            </a:endParaRPr>
          </a:p>
        </p:txBody>
      </p:sp>
      <p:sp>
        <p:nvSpPr>
          <p:cNvPr id="77828" name="Text Box 22"/>
          <p:cNvSpPr txBox="1">
            <a:spLocks noChangeArrowheads="1"/>
          </p:cNvSpPr>
          <p:nvPr/>
        </p:nvSpPr>
        <p:spPr bwMode="auto">
          <a:xfrm>
            <a:off x="144463" y="185738"/>
            <a:ext cx="167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solidFill>
                  <a:srgbClr val="009900"/>
                </a:solidFill>
                <a:latin typeface="Calibri" pitchFamily="34" charset="0"/>
              </a:rPr>
              <a:t>Just in case you're as </a:t>
            </a:r>
            <a:r>
              <a:rPr lang="en-US" altLang="en-US" sz="1200" b="1">
                <a:solidFill>
                  <a:srgbClr val="009900"/>
                </a:solidFill>
                <a:latin typeface="Calibri" pitchFamily="34" charset="0"/>
              </a:rPr>
              <a:t>pro-</a:t>
            </a:r>
            <a:r>
              <a:rPr lang="en-US" altLang="en-US" sz="1200">
                <a:solidFill>
                  <a:srgbClr val="009900"/>
                </a:solidFill>
                <a:latin typeface="Calibri" pitchFamily="34" charset="0"/>
              </a:rPr>
              <a:t>prolog as I am!</a:t>
            </a:r>
          </a:p>
        </p:txBody>
      </p:sp>
      <p:grpSp>
        <p:nvGrpSpPr>
          <p:cNvPr id="77829" name="Group 1047"/>
          <p:cNvGrpSpPr>
            <a:grpSpLocks/>
          </p:cNvGrpSpPr>
          <p:nvPr>
            <p:custDataLst>
              <p:tags r:id="rId1"/>
            </p:custDataLst>
          </p:nvPr>
        </p:nvGrpSpPr>
        <p:grpSpPr bwMode="auto">
          <a:xfrm>
            <a:off x="1676400" y="304800"/>
            <a:ext cx="517525" cy="603250"/>
            <a:chOff x="2928" y="1051"/>
            <a:chExt cx="840" cy="957"/>
          </a:xfrm>
        </p:grpSpPr>
        <p:sp>
          <p:nvSpPr>
            <p:cNvPr id="77836" name="Freeform 1048"/>
            <p:cNvSpPr>
              <a:spLocks/>
            </p:cNvSpPr>
            <p:nvPr>
              <p:custDataLst>
                <p:tags r:id="rId2"/>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7837"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7838"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7839"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7840"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7841"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7842"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7843"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7844"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latin typeface="Arial" pitchFamily="34" charset="0"/>
              </a:endParaRPr>
            </a:p>
          </p:txBody>
        </p:sp>
        <p:sp>
          <p:nvSpPr>
            <p:cNvPr id="77845"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7846"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7847"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7848"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7830" name="Text Box 24"/>
          <p:cNvSpPr txBox="1">
            <a:spLocks noChangeArrowheads="1"/>
          </p:cNvSpPr>
          <p:nvPr/>
        </p:nvSpPr>
        <p:spPr bwMode="auto">
          <a:xfrm>
            <a:off x="5715000" y="1524000"/>
            <a:ext cx="2971800" cy="1158875"/>
          </a:xfrm>
          <a:prstGeom prst="rect">
            <a:avLst/>
          </a:prstGeom>
          <a:solidFill>
            <a:schemeClr val="bg1"/>
          </a:solidFill>
          <a:ln w="9525">
            <a:solidFill>
              <a:srgbClr val="C00000"/>
            </a:solidFill>
            <a:miter lim="800000"/>
            <a:headEnd/>
            <a:tailEnd/>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110000"/>
              </a:lnSpc>
            </a:pPr>
            <a:r>
              <a:rPr lang="en-US" altLang="en-US" sz="2100" b="1" i="1">
                <a:solidFill>
                  <a:srgbClr val="0333FF"/>
                </a:solidFill>
                <a:latin typeface="Calibri" pitchFamily="34" charset="0"/>
              </a:rPr>
              <a:t>Extra credit #2:  </a:t>
            </a:r>
            <a:r>
              <a:rPr lang="en-US" altLang="en-US" sz="2100" b="1" u="sng">
                <a:solidFill>
                  <a:srgbClr val="C00000"/>
                </a:solidFill>
                <a:latin typeface="Calibri" pitchFamily="34" charset="0"/>
              </a:rPr>
              <a:t>prologify</a:t>
            </a:r>
            <a:r>
              <a:rPr lang="en-US" altLang="en-US" sz="2100">
                <a:solidFill>
                  <a:srgbClr val="0333FF"/>
                </a:solidFill>
                <a:latin typeface="Calibri" pitchFamily="34" charset="0"/>
              </a:rPr>
              <a:t> another puzzle of your own choosing...</a:t>
            </a:r>
            <a:endParaRPr lang="en-US" altLang="en-US" sz="2100" b="1" i="1">
              <a:solidFill>
                <a:srgbClr val="0333FF"/>
              </a:solidFill>
              <a:latin typeface="Calibri" pitchFamily="34" charset="0"/>
            </a:endParaRPr>
          </a:p>
        </p:txBody>
      </p:sp>
      <p:sp>
        <p:nvSpPr>
          <p:cNvPr id="38" name="Text Box 19"/>
          <p:cNvSpPr txBox="1">
            <a:spLocks noChangeArrowheads="1"/>
          </p:cNvSpPr>
          <p:nvPr/>
        </p:nvSpPr>
        <p:spPr bwMode="auto">
          <a:xfrm>
            <a:off x="5715000" y="3289300"/>
            <a:ext cx="2971800" cy="366713"/>
          </a:xfrm>
          <a:prstGeom prst="rect">
            <a:avLst/>
          </a:prstGeom>
          <a:noFill/>
          <a:ln w="9525">
            <a:noFill/>
            <a:miter lim="800000"/>
            <a:headEnd/>
            <a:tailEnd/>
          </a:ln>
        </p:spPr>
        <p:txBody>
          <a:bodyPr>
            <a:spAutoFit/>
          </a:bodyPr>
          <a:lstStyle/>
          <a:p>
            <a:pPr algn="r">
              <a:defRPr/>
            </a:pPr>
            <a:r>
              <a:rPr lang="en-US" sz="1800" dirty="0">
                <a:solidFill>
                  <a:schemeClr val="bg1">
                    <a:lumMod val="50000"/>
                  </a:schemeClr>
                </a:solidFill>
                <a:latin typeface="Comic Sans MS" pitchFamily="1" charset="0"/>
                <a:ea typeface="+mn-ea"/>
              </a:rPr>
              <a:t>Four fours puzzle...</a:t>
            </a:r>
          </a:p>
        </p:txBody>
      </p:sp>
      <p:sp>
        <p:nvSpPr>
          <p:cNvPr id="39" name="Text Box 19"/>
          <p:cNvSpPr txBox="1">
            <a:spLocks noChangeArrowheads="1"/>
          </p:cNvSpPr>
          <p:nvPr/>
        </p:nvSpPr>
        <p:spPr bwMode="auto">
          <a:xfrm>
            <a:off x="5715000" y="2895600"/>
            <a:ext cx="2971800" cy="366713"/>
          </a:xfrm>
          <a:prstGeom prst="rect">
            <a:avLst/>
          </a:prstGeom>
          <a:noFill/>
          <a:ln w="9525">
            <a:noFill/>
            <a:miter lim="800000"/>
            <a:headEnd/>
            <a:tailEnd/>
          </a:ln>
        </p:spPr>
        <p:txBody>
          <a:bodyPr>
            <a:spAutoFit/>
          </a:bodyPr>
          <a:lstStyle/>
          <a:p>
            <a:pPr algn="r">
              <a:defRPr/>
            </a:pPr>
            <a:r>
              <a:rPr lang="en-US" sz="1800" dirty="0">
                <a:solidFill>
                  <a:schemeClr val="bg1">
                    <a:lumMod val="50000"/>
                  </a:schemeClr>
                </a:solidFill>
                <a:latin typeface="Comic Sans MS" pitchFamily="1" charset="0"/>
                <a:ea typeface="+mn-ea"/>
              </a:rPr>
              <a:t>Sudoku variants...</a:t>
            </a:r>
          </a:p>
        </p:txBody>
      </p:sp>
      <p:sp>
        <p:nvSpPr>
          <p:cNvPr id="77833" name="Text Box 19"/>
          <p:cNvSpPr txBox="1">
            <a:spLocks noChangeArrowheads="1"/>
          </p:cNvSpPr>
          <p:nvPr/>
        </p:nvSpPr>
        <p:spPr bwMode="auto">
          <a:xfrm>
            <a:off x="304800" y="152400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latin typeface="Comic Sans MS" pitchFamily="66" charset="0"/>
              </a:rPr>
              <a:t>For example, the map-coloring puzzle...</a:t>
            </a:r>
          </a:p>
        </p:txBody>
      </p:sp>
      <p:pic>
        <p:nvPicPr>
          <p:cNvPr id="77834" name="Picture 2" descr="http://4.bp.blogspot.com/_uMyIdl_4lnQ/TBjxriOvIjI/AAAAAAAAAYc/VebycDHBOHQ/s1600/elgnad.jpg"/>
          <p:cNvPicPr>
            <a:picLocks noChangeAspect="1" noChangeArrowheads="1"/>
          </p:cNvPicPr>
          <p:nvPr/>
        </p:nvPicPr>
        <p:blipFill>
          <a:blip r:embed="rId16">
            <a:extLst>
              <a:ext uri="{28A0092B-C50C-407E-A947-70E740481C1C}">
                <a14:useLocalDpi xmlns:a14="http://schemas.microsoft.com/office/drawing/2010/main" val="0"/>
              </a:ext>
            </a:extLst>
          </a:blip>
          <a:srcRect l="3238" t="12643" r="2859" b="8046"/>
          <a:stretch>
            <a:fillRect/>
          </a:stretch>
        </p:blipFill>
        <p:spPr bwMode="auto">
          <a:xfrm>
            <a:off x="457200" y="2057400"/>
            <a:ext cx="3733800"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5" name="Text Box 19"/>
          <p:cNvSpPr txBox="1">
            <a:spLocks noChangeArrowheads="1"/>
          </p:cNvSpPr>
          <p:nvPr/>
        </p:nvSpPr>
        <p:spPr bwMode="auto">
          <a:xfrm>
            <a:off x="4419600" y="4876800"/>
            <a:ext cx="3429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latin typeface="Comic Sans MS" pitchFamily="66" charset="0"/>
              </a:rPr>
              <a:t>(1852; F. Guthrie)  Assigning colors to the counties of England so that </a:t>
            </a:r>
            <a:r>
              <a:rPr lang="en-US" altLang="en-US" sz="1800" i="1">
                <a:latin typeface="Comic Sans MS" pitchFamily="66" charset="0"/>
              </a:rPr>
              <a:t>no two neighboring counties had the same color...</a:t>
            </a:r>
            <a:endParaRPr lang="en-US" altLang="en-US" sz="1800">
              <a:latin typeface="Comic Sans MS" pitchFamily="66"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63"/>
          <p:cNvGrpSpPr>
            <a:grpSpLocks/>
          </p:cNvGrpSpPr>
          <p:nvPr/>
        </p:nvGrpSpPr>
        <p:grpSpPr bwMode="auto">
          <a:xfrm>
            <a:off x="436563" y="922338"/>
            <a:ext cx="8218487" cy="180975"/>
            <a:chOff x="295" y="1311"/>
            <a:chExt cx="5177" cy="114"/>
          </a:xfrm>
        </p:grpSpPr>
        <p:sp>
          <p:nvSpPr>
            <p:cNvPr id="78884" name="Rectangle 6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78885" name="Rectangle 6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78851" name="Text Box 66"/>
          <p:cNvSpPr txBox="1">
            <a:spLocks noChangeArrowheads="1"/>
          </p:cNvSpPr>
          <p:nvPr/>
        </p:nvSpPr>
        <p:spPr bwMode="auto">
          <a:xfrm>
            <a:off x="366713" y="138113"/>
            <a:ext cx="828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200">
                <a:latin typeface="Times" pitchFamily="1" charset="0"/>
              </a:rPr>
              <a:t>Map Coloring:  1852-</a:t>
            </a:r>
            <a:r>
              <a:rPr lang="en-US" altLang="en-US" sz="4200" b="1">
                <a:solidFill>
                  <a:srgbClr val="C00000"/>
                </a:solidFill>
                <a:latin typeface="Times" pitchFamily="1" charset="0"/>
              </a:rPr>
              <a:t>1976</a:t>
            </a:r>
          </a:p>
        </p:txBody>
      </p:sp>
      <p:grpSp>
        <p:nvGrpSpPr>
          <p:cNvPr id="78852" name="Group 67"/>
          <p:cNvGrpSpPr>
            <a:grpSpLocks/>
          </p:cNvGrpSpPr>
          <p:nvPr/>
        </p:nvGrpSpPr>
        <p:grpSpPr bwMode="auto">
          <a:xfrm>
            <a:off x="3536950" y="2011363"/>
            <a:ext cx="4464050" cy="3175000"/>
            <a:chOff x="2210" y="1248"/>
            <a:chExt cx="2812" cy="2000"/>
          </a:xfrm>
        </p:grpSpPr>
        <p:sp>
          <p:nvSpPr>
            <p:cNvPr id="78870" name="Freeform 68"/>
            <p:cNvSpPr>
              <a:spLocks/>
            </p:cNvSpPr>
            <p:nvPr/>
          </p:nvSpPr>
          <p:spPr bwMode="auto">
            <a:xfrm>
              <a:off x="2686" y="1997"/>
              <a:ext cx="770" cy="631"/>
            </a:xfrm>
            <a:custGeom>
              <a:avLst/>
              <a:gdLst>
                <a:gd name="T0" fmla="*/ 309 w 770"/>
                <a:gd name="T1" fmla="*/ 0 h 631"/>
                <a:gd name="T2" fmla="*/ 141 w 770"/>
                <a:gd name="T3" fmla="*/ 48 h 631"/>
                <a:gd name="T4" fmla="*/ 105 w 770"/>
                <a:gd name="T5" fmla="*/ 78 h 631"/>
                <a:gd name="T6" fmla="*/ 69 w 770"/>
                <a:gd name="T7" fmla="*/ 102 h 631"/>
                <a:gd name="T8" fmla="*/ 27 w 770"/>
                <a:gd name="T9" fmla="*/ 156 h 631"/>
                <a:gd name="T10" fmla="*/ 3 w 770"/>
                <a:gd name="T11" fmla="*/ 222 h 631"/>
                <a:gd name="T12" fmla="*/ 21 w 770"/>
                <a:gd name="T13" fmla="*/ 379 h 631"/>
                <a:gd name="T14" fmla="*/ 267 w 770"/>
                <a:gd name="T15" fmla="*/ 577 h 631"/>
                <a:gd name="T16" fmla="*/ 400 w 770"/>
                <a:gd name="T17" fmla="*/ 625 h 631"/>
                <a:gd name="T18" fmla="*/ 526 w 770"/>
                <a:gd name="T19" fmla="*/ 631 h 631"/>
                <a:gd name="T20" fmla="*/ 658 w 770"/>
                <a:gd name="T21" fmla="*/ 601 h 631"/>
                <a:gd name="T22" fmla="*/ 718 w 770"/>
                <a:gd name="T23" fmla="*/ 499 h 631"/>
                <a:gd name="T24" fmla="*/ 748 w 770"/>
                <a:gd name="T25" fmla="*/ 427 h 631"/>
                <a:gd name="T26" fmla="*/ 748 w 770"/>
                <a:gd name="T27" fmla="*/ 180 h 631"/>
                <a:gd name="T28" fmla="*/ 700 w 770"/>
                <a:gd name="T29" fmla="*/ 84 h 631"/>
                <a:gd name="T30" fmla="*/ 490 w 770"/>
                <a:gd name="T31" fmla="*/ 6 h 631"/>
                <a:gd name="T32" fmla="*/ 309 w 770"/>
                <a:gd name="T33" fmla="*/ 0 h 6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0"/>
                <a:gd name="T52" fmla="*/ 0 h 631"/>
                <a:gd name="T53" fmla="*/ 770 w 770"/>
                <a:gd name="T54" fmla="*/ 631 h 6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0" h="631">
                  <a:moveTo>
                    <a:pt x="309" y="0"/>
                  </a:moveTo>
                  <a:cubicBezTo>
                    <a:pt x="234" y="5"/>
                    <a:pt x="200" y="12"/>
                    <a:pt x="141" y="48"/>
                  </a:cubicBezTo>
                  <a:cubicBezTo>
                    <a:pt x="121" y="77"/>
                    <a:pt x="138" y="57"/>
                    <a:pt x="105" y="78"/>
                  </a:cubicBezTo>
                  <a:cubicBezTo>
                    <a:pt x="92" y="85"/>
                    <a:pt x="69" y="102"/>
                    <a:pt x="69" y="102"/>
                  </a:cubicBezTo>
                  <a:cubicBezTo>
                    <a:pt x="56" y="121"/>
                    <a:pt x="39" y="136"/>
                    <a:pt x="27" y="156"/>
                  </a:cubicBezTo>
                  <a:cubicBezTo>
                    <a:pt x="20" y="180"/>
                    <a:pt x="14" y="199"/>
                    <a:pt x="3" y="222"/>
                  </a:cubicBezTo>
                  <a:cubicBezTo>
                    <a:pt x="5" y="271"/>
                    <a:pt x="0" y="330"/>
                    <a:pt x="21" y="379"/>
                  </a:cubicBezTo>
                  <a:cubicBezTo>
                    <a:pt x="63" y="478"/>
                    <a:pt x="174" y="539"/>
                    <a:pt x="267" y="577"/>
                  </a:cubicBezTo>
                  <a:cubicBezTo>
                    <a:pt x="316" y="596"/>
                    <a:pt x="344" y="619"/>
                    <a:pt x="400" y="625"/>
                  </a:cubicBezTo>
                  <a:cubicBezTo>
                    <a:pt x="441" y="629"/>
                    <a:pt x="484" y="629"/>
                    <a:pt x="526" y="631"/>
                  </a:cubicBezTo>
                  <a:cubicBezTo>
                    <a:pt x="591" y="625"/>
                    <a:pt x="601" y="615"/>
                    <a:pt x="658" y="601"/>
                  </a:cubicBezTo>
                  <a:cubicBezTo>
                    <a:pt x="682" y="568"/>
                    <a:pt x="695" y="532"/>
                    <a:pt x="718" y="499"/>
                  </a:cubicBezTo>
                  <a:cubicBezTo>
                    <a:pt x="725" y="469"/>
                    <a:pt x="731" y="453"/>
                    <a:pt x="748" y="427"/>
                  </a:cubicBezTo>
                  <a:cubicBezTo>
                    <a:pt x="770" y="330"/>
                    <a:pt x="761" y="379"/>
                    <a:pt x="748" y="180"/>
                  </a:cubicBezTo>
                  <a:cubicBezTo>
                    <a:pt x="744" y="131"/>
                    <a:pt x="737" y="109"/>
                    <a:pt x="700" y="84"/>
                  </a:cubicBezTo>
                  <a:cubicBezTo>
                    <a:pt x="679" y="22"/>
                    <a:pt x="546" y="6"/>
                    <a:pt x="490" y="6"/>
                  </a:cubicBezTo>
                  <a:lnTo>
                    <a:pt x="309" y="0"/>
                  </a:lnTo>
                  <a:close/>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71" name="Freeform 69"/>
            <p:cNvSpPr>
              <a:spLocks/>
            </p:cNvSpPr>
            <p:nvPr/>
          </p:nvSpPr>
          <p:spPr bwMode="auto">
            <a:xfrm>
              <a:off x="2983" y="1431"/>
              <a:ext cx="1002" cy="800"/>
            </a:xfrm>
            <a:custGeom>
              <a:avLst/>
              <a:gdLst>
                <a:gd name="T0" fmla="*/ 0 w 1002"/>
                <a:gd name="T1" fmla="*/ 554 h 800"/>
                <a:gd name="T2" fmla="*/ 36 w 1002"/>
                <a:gd name="T3" fmla="*/ 301 h 800"/>
                <a:gd name="T4" fmla="*/ 103 w 1002"/>
                <a:gd name="T5" fmla="*/ 211 h 800"/>
                <a:gd name="T6" fmla="*/ 373 w 1002"/>
                <a:gd name="T7" fmla="*/ 0 h 800"/>
                <a:gd name="T8" fmla="*/ 578 w 1002"/>
                <a:gd name="T9" fmla="*/ 6 h 800"/>
                <a:gd name="T10" fmla="*/ 746 w 1002"/>
                <a:gd name="T11" fmla="*/ 43 h 800"/>
                <a:gd name="T12" fmla="*/ 806 w 1002"/>
                <a:gd name="T13" fmla="*/ 67 h 800"/>
                <a:gd name="T14" fmla="*/ 861 w 1002"/>
                <a:gd name="T15" fmla="*/ 97 h 800"/>
                <a:gd name="T16" fmla="*/ 963 w 1002"/>
                <a:gd name="T17" fmla="*/ 247 h 800"/>
                <a:gd name="T18" fmla="*/ 975 w 1002"/>
                <a:gd name="T19" fmla="*/ 277 h 800"/>
                <a:gd name="T20" fmla="*/ 987 w 1002"/>
                <a:gd name="T21" fmla="*/ 325 h 800"/>
                <a:gd name="T22" fmla="*/ 933 w 1002"/>
                <a:gd name="T23" fmla="*/ 566 h 800"/>
                <a:gd name="T24" fmla="*/ 806 w 1002"/>
                <a:gd name="T25" fmla="*/ 674 h 800"/>
                <a:gd name="T26" fmla="*/ 698 w 1002"/>
                <a:gd name="T27" fmla="*/ 734 h 800"/>
                <a:gd name="T28" fmla="*/ 464 w 1002"/>
                <a:gd name="T29" fmla="*/ 800 h 8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2"/>
                <a:gd name="T46" fmla="*/ 0 h 800"/>
                <a:gd name="T47" fmla="*/ 1002 w 1002"/>
                <a:gd name="T48" fmla="*/ 800 h 8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2" h="800">
                  <a:moveTo>
                    <a:pt x="0" y="554"/>
                  </a:moveTo>
                  <a:cubicBezTo>
                    <a:pt x="2" y="503"/>
                    <a:pt x="6" y="362"/>
                    <a:pt x="36" y="301"/>
                  </a:cubicBezTo>
                  <a:cubicBezTo>
                    <a:pt x="67" y="234"/>
                    <a:pt x="63" y="254"/>
                    <a:pt x="103" y="211"/>
                  </a:cubicBezTo>
                  <a:cubicBezTo>
                    <a:pt x="178" y="127"/>
                    <a:pt x="259" y="28"/>
                    <a:pt x="373" y="0"/>
                  </a:cubicBezTo>
                  <a:cubicBezTo>
                    <a:pt x="441" y="2"/>
                    <a:pt x="509" y="0"/>
                    <a:pt x="578" y="6"/>
                  </a:cubicBezTo>
                  <a:cubicBezTo>
                    <a:pt x="633" y="10"/>
                    <a:pt x="690" y="33"/>
                    <a:pt x="746" y="43"/>
                  </a:cubicBezTo>
                  <a:cubicBezTo>
                    <a:pt x="765" y="52"/>
                    <a:pt x="786" y="57"/>
                    <a:pt x="806" y="67"/>
                  </a:cubicBezTo>
                  <a:cubicBezTo>
                    <a:pt x="885" y="106"/>
                    <a:pt x="810" y="81"/>
                    <a:pt x="861" y="97"/>
                  </a:cubicBezTo>
                  <a:cubicBezTo>
                    <a:pt x="902" y="146"/>
                    <a:pt x="934" y="190"/>
                    <a:pt x="963" y="247"/>
                  </a:cubicBezTo>
                  <a:cubicBezTo>
                    <a:pt x="967" y="256"/>
                    <a:pt x="971" y="266"/>
                    <a:pt x="975" y="277"/>
                  </a:cubicBezTo>
                  <a:cubicBezTo>
                    <a:pt x="979" y="292"/>
                    <a:pt x="987" y="325"/>
                    <a:pt x="987" y="325"/>
                  </a:cubicBezTo>
                  <a:cubicBezTo>
                    <a:pt x="983" y="390"/>
                    <a:pt x="1002" y="519"/>
                    <a:pt x="933" y="566"/>
                  </a:cubicBezTo>
                  <a:cubicBezTo>
                    <a:pt x="906" y="619"/>
                    <a:pt x="855" y="646"/>
                    <a:pt x="806" y="674"/>
                  </a:cubicBezTo>
                  <a:cubicBezTo>
                    <a:pt x="769" y="694"/>
                    <a:pt x="739" y="723"/>
                    <a:pt x="698" y="734"/>
                  </a:cubicBezTo>
                  <a:cubicBezTo>
                    <a:pt x="604" y="790"/>
                    <a:pt x="580" y="800"/>
                    <a:pt x="464" y="80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72" name="Freeform 70"/>
            <p:cNvSpPr>
              <a:spLocks/>
            </p:cNvSpPr>
            <p:nvPr/>
          </p:nvSpPr>
          <p:spPr bwMode="auto">
            <a:xfrm>
              <a:off x="3256" y="2009"/>
              <a:ext cx="884" cy="896"/>
            </a:xfrm>
            <a:custGeom>
              <a:avLst/>
              <a:gdLst>
                <a:gd name="T0" fmla="*/ 4 w 884"/>
                <a:gd name="T1" fmla="*/ 637 h 896"/>
                <a:gd name="T2" fmla="*/ 16 w 884"/>
                <a:gd name="T3" fmla="*/ 728 h 896"/>
                <a:gd name="T4" fmla="*/ 64 w 884"/>
                <a:gd name="T5" fmla="*/ 758 h 896"/>
                <a:gd name="T6" fmla="*/ 299 w 884"/>
                <a:gd name="T7" fmla="*/ 824 h 896"/>
                <a:gd name="T8" fmla="*/ 425 w 884"/>
                <a:gd name="T9" fmla="*/ 854 h 896"/>
                <a:gd name="T10" fmla="*/ 557 w 884"/>
                <a:gd name="T11" fmla="*/ 896 h 896"/>
                <a:gd name="T12" fmla="*/ 768 w 884"/>
                <a:gd name="T13" fmla="*/ 860 h 896"/>
                <a:gd name="T14" fmla="*/ 864 w 884"/>
                <a:gd name="T15" fmla="*/ 770 h 896"/>
                <a:gd name="T16" fmla="*/ 882 w 884"/>
                <a:gd name="T17" fmla="*/ 559 h 896"/>
                <a:gd name="T18" fmla="*/ 876 w 884"/>
                <a:gd name="T19" fmla="*/ 307 h 896"/>
                <a:gd name="T20" fmla="*/ 828 w 884"/>
                <a:gd name="T21" fmla="*/ 222 h 896"/>
                <a:gd name="T22" fmla="*/ 804 w 884"/>
                <a:gd name="T23" fmla="*/ 156 h 896"/>
                <a:gd name="T24" fmla="*/ 762 w 884"/>
                <a:gd name="T25" fmla="*/ 90 h 896"/>
                <a:gd name="T26" fmla="*/ 750 w 884"/>
                <a:gd name="T27" fmla="*/ 54 h 896"/>
                <a:gd name="T28" fmla="*/ 744 w 884"/>
                <a:gd name="T29" fmla="*/ 36 h 896"/>
                <a:gd name="T30" fmla="*/ 666 w 884"/>
                <a:gd name="T31" fmla="*/ 0 h 8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84"/>
                <a:gd name="T49" fmla="*/ 0 h 896"/>
                <a:gd name="T50" fmla="*/ 884 w 884"/>
                <a:gd name="T51" fmla="*/ 896 h 89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84" h="896">
                  <a:moveTo>
                    <a:pt x="4" y="637"/>
                  </a:moveTo>
                  <a:cubicBezTo>
                    <a:pt x="6" y="667"/>
                    <a:pt x="0" y="701"/>
                    <a:pt x="16" y="728"/>
                  </a:cubicBezTo>
                  <a:cubicBezTo>
                    <a:pt x="28" y="750"/>
                    <a:pt x="42" y="747"/>
                    <a:pt x="64" y="758"/>
                  </a:cubicBezTo>
                  <a:cubicBezTo>
                    <a:pt x="139" y="795"/>
                    <a:pt x="213" y="816"/>
                    <a:pt x="299" y="824"/>
                  </a:cubicBezTo>
                  <a:cubicBezTo>
                    <a:pt x="341" y="845"/>
                    <a:pt x="377" y="848"/>
                    <a:pt x="425" y="854"/>
                  </a:cubicBezTo>
                  <a:cubicBezTo>
                    <a:pt x="466" y="874"/>
                    <a:pt x="513" y="881"/>
                    <a:pt x="557" y="896"/>
                  </a:cubicBezTo>
                  <a:cubicBezTo>
                    <a:pt x="627" y="883"/>
                    <a:pt x="697" y="871"/>
                    <a:pt x="768" y="860"/>
                  </a:cubicBezTo>
                  <a:cubicBezTo>
                    <a:pt x="808" y="835"/>
                    <a:pt x="837" y="809"/>
                    <a:pt x="864" y="770"/>
                  </a:cubicBezTo>
                  <a:cubicBezTo>
                    <a:pt x="880" y="702"/>
                    <a:pt x="878" y="626"/>
                    <a:pt x="882" y="559"/>
                  </a:cubicBezTo>
                  <a:cubicBezTo>
                    <a:pt x="880" y="475"/>
                    <a:pt x="884" y="390"/>
                    <a:pt x="876" y="307"/>
                  </a:cubicBezTo>
                  <a:cubicBezTo>
                    <a:pt x="871" y="265"/>
                    <a:pt x="840" y="258"/>
                    <a:pt x="828" y="222"/>
                  </a:cubicBezTo>
                  <a:cubicBezTo>
                    <a:pt x="825" y="213"/>
                    <a:pt x="809" y="165"/>
                    <a:pt x="804" y="156"/>
                  </a:cubicBezTo>
                  <a:cubicBezTo>
                    <a:pt x="769" y="101"/>
                    <a:pt x="797" y="196"/>
                    <a:pt x="762" y="90"/>
                  </a:cubicBezTo>
                  <a:cubicBezTo>
                    <a:pt x="758" y="78"/>
                    <a:pt x="754" y="66"/>
                    <a:pt x="750" y="54"/>
                  </a:cubicBezTo>
                  <a:cubicBezTo>
                    <a:pt x="748" y="48"/>
                    <a:pt x="750" y="38"/>
                    <a:pt x="744" y="36"/>
                  </a:cubicBezTo>
                  <a:cubicBezTo>
                    <a:pt x="720" y="28"/>
                    <a:pt x="683" y="17"/>
                    <a:pt x="666"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73" name="Freeform 71"/>
            <p:cNvSpPr>
              <a:spLocks/>
            </p:cNvSpPr>
            <p:nvPr/>
          </p:nvSpPr>
          <p:spPr bwMode="auto">
            <a:xfrm>
              <a:off x="2210" y="1756"/>
              <a:ext cx="785" cy="680"/>
            </a:xfrm>
            <a:custGeom>
              <a:avLst/>
              <a:gdLst>
                <a:gd name="T0" fmla="*/ 509 w 785"/>
                <a:gd name="T1" fmla="*/ 680 h 680"/>
                <a:gd name="T2" fmla="*/ 64 w 785"/>
                <a:gd name="T3" fmla="*/ 650 h 680"/>
                <a:gd name="T4" fmla="*/ 28 w 785"/>
                <a:gd name="T5" fmla="*/ 620 h 680"/>
                <a:gd name="T6" fmla="*/ 9 w 785"/>
                <a:gd name="T7" fmla="*/ 584 h 680"/>
                <a:gd name="T8" fmla="*/ 22 w 785"/>
                <a:gd name="T9" fmla="*/ 379 h 680"/>
                <a:gd name="T10" fmla="*/ 70 w 785"/>
                <a:gd name="T11" fmla="*/ 307 h 680"/>
                <a:gd name="T12" fmla="*/ 184 w 785"/>
                <a:gd name="T13" fmla="*/ 175 h 680"/>
                <a:gd name="T14" fmla="*/ 611 w 785"/>
                <a:gd name="T15" fmla="*/ 30 h 680"/>
                <a:gd name="T16" fmla="*/ 719 w 785"/>
                <a:gd name="T17" fmla="*/ 0 h 680"/>
                <a:gd name="T18" fmla="*/ 785 w 785"/>
                <a:gd name="T19" fmla="*/ 6 h 6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5"/>
                <a:gd name="T31" fmla="*/ 0 h 680"/>
                <a:gd name="T32" fmla="*/ 785 w 785"/>
                <a:gd name="T33" fmla="*/ 680 h 6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5" h="680">
                  <a:moveTo>
                    <a:pt x="509" y="680"/>
                  </a:moveTo>
                  <a:cubicBezTo>
                    <a:pt x="359" y="670"/>
                    <a:pt x="211" y="674"/>
                    <a:pt x="64" y="650"/>
                  </a:cubicBezTo>
                  <a:cubicBezTo>
                    <a:pt x="52" y="642"/>
                    <a:pt x="35" y="632"/>
                    <a:pt x="28" y="620"/>
                  </a:cubicBezTo>
                  <a:cubicBezTo>
                    <a:pt x="0" y="571"/>
                    <a:pt x="42" y="614"/>
                    <a:pt x="9" y="584"/>
                  </a:cubicBezTo>
                  <a:cubicBezTo>
                    <a:pt x="10" y="545"/>
                    <a:pt x="11" y="437"/>
                    <a:pt x="22" y="379"/>
                  </a:cubicBezTo>
                  <a:cubicBezTo>
                    <a:pt x="27" y="346"/>
                    <a:pt x="52" y="330"/>
                    <a:pt x="70" y="307"/>
                  </a:cubicBezTo>
                  <a:cubicBezTo>
                    <a:pt x="105" y="257"/>
                    <a:pt x="131" y="209"/>
                    <a:pt x="184" y="175"/>
                  </a:cubicBezTo>
                  <a:cubicBezTo>
                    <a:pt x="275" y="37"/>
                    <a:pt x="466" y="34"/>
                    <a:pt x="611" y="30"/>
                  </a:cubicBezTo>
                  <a:cubicBezTo>
                    <a:pt x="651" y="21"/>
                    <a:pt x="682" y="18"/>
                    <a:pt x="719" y="0"/>
                  </a:cubicBezTo>
                  <a:cubicBezTo>
                    <a:pt x="780" y="6"/>
                    <a:pt x="758" y="6"/>
                    <a:pt x="785" y="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74" name="Freeform 72"/>
            <p:cNvSpPr>
              <a:spLocks/>
            </p:cNvSpPr>
            <p:nvPr/>
          </p:nvSpPr>
          <p:spPr bwMode="auto">
            <a:xfrm>
              <a:off x="2442" y="1278"/>
              <a:ext cx="920" cy="581"/>
            </a:xfrm>
            <a:custGeom>
              <a:avLst/>
              <a:gdLst>
                <a:gd name="T0" fmla="*/ 0 w 920"/>
                <a:gd name="T1" fmla="*/ 581 h 581"/>
                <a:gd name="T2" fmla="*/ 30 w 920"/>
                <a:gd name="T3" fmla="*/ 388 h 581"/>
                <a:gd name="T4" fmla="*/ 72 w 920"/>
                <a:gd name="T5" fmla="*/ 286 h 581"/>
                <a:gd name="T6" fmla="*/ 108 w 920"/>
                <a:gd name="T7" fmla="*/ 232 h 581"/>
                <a:gd name="T8" fmla="*/ 211 w 920"/>
                <a:gd name="T9" fmla="*/ 75 h 581"/>
                <a:gd name="T10" fmla="*/ 331 w 920"/>
                <a:gd name="T11" fmla="*/ 57 h 581"/>
                <a:gd name="T12" fmla="*/ 493 w 920"/>
                <a:gd name="T13" fmla="*/ 39 h 581"/>
                <a:gd name="T14" fmla="*/ 710 w 920"/>
                <a:gd name="T15" fmla="*/ 15 h 581"/>
                <a:gd name="T16" fmla="*/ 854 w 920"/>
                <a:gd name="T17" fmla="*/ 39 h 581"/>
                <a:gd name="T18" fmla="*/ 902 w 920"/>
                <a:gd name="T19" fmla="*/ 111 h 581"/>
                <a:gd name="T20" fmla="*/ 914 w 920"/>
                <a:gd name="T21" fmla="*/ 129 h 581"/>
                <a:gd name="T22" fmla="*/ 920 w 920"/>
                <a:gd name="T23" fmla="*/ 147 h 5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0"/>
                <a:gd name="T37" fmla="*/ 0 h 581"/>
                <a:gd name="T38" fmla="*/ 920 w 920"/>
                <a:gd name="T39" fmla="*/ 581 h 5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20" h="581">
                  <a:moveTo>
                    <a:pt x="0" y="581"/>
                  </a:moveTo>
                  <a:cubicBezTo>
                    <a:pt x="7" y="518"/>
                    <a:pt x="11" y="447"/>
                    <a:pt x="30" y="388"/>
                  </a:cubicBezTo>
                  <a:cubicBezTo>
                    <a:pt x="38" y="358"/>
                    <a:pt x="56" y="312"/>
                    <a:pt x="72" y="286"/>
                  </a:cubicBezTo>
                  <a:cubicBezTo>
                    <a:pt x="96" y="244"/>
                    <a:pt x="93" y="270"/>
                    <a:pt x="108" y="232"/>
                  </a:cubicBezTo>
                  <a:cubicBezTo>
                    <a:pt x="128" y="176"/>
                    <a:pt x="148" y="101"/>
                    <a:pt x="211" y="75"/>
                  </a:cubicBezTo>
                  <a:cubicBezTo>
                    <a:pt x="246" y="60"/>
                    <a:pt x="294" y="60"/>
                    <a:pt x="331" y="57"/>
                  </a:cubicBezTo>
                  <a:cubicBezTo>
                    <a:pt x="398" y="34"/>
                    <a:pt x="312" y="61"/>
                    <a:pt x="493" y="39"/>
                  </a:cubicBezTo>
                  <a:cubicBezTo>
                    <a:pt x="573" y="28"/>
                    <a:pt x="619" y="19"/>
                    <a:pt x="710" y="15"/>
                  </a:cubicBezTo>
                  <a:cubicBezTo>
                    <a:pt x="766" y="0"/>
                    <a:pt x="806" y="15"/>
                    <a:pt x="854" y="39"/>
                  </a:cubicBezTo>
                  <a:cubicBezTo>
                    <a:pt x="862" y="65"/>
                    <a:pt x="886" y="87"/>
                    <a:pt x="902" y="111"/>
                  </a:cubicBezTo>
                  <a:cubicBezTo>
                    <a:pt x="906" y="117"/>
                    <a:pt x="911" y="122"/>
                    <a:pt x="914" y="129"/>
                  </a:cubicBezTo>
                  <a:cubicBezTo>
                    <a:pt x="916" y="135"/>
                    <a:pt x="920" y="147"/>
                    <a:pt x="920" y="147"/>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75" name="Freeform 73"/>
            <p:cNvSpPr>
              <a:spLocks/>
            </p:cNvSpPr>
            <p:nvPr/>
          </p:nvSpPr>
          <p:spPr bwMode="auto">
            <a:xfrm>
              <a:off x="2382" y="1756"/>
              <a:ext cx="2141" cy="1492"/>
            </a:xfrm>
            <a:custGeom>
              <a:avLst/>
              <a:gdLst>
                <a:gd name="T0" fmla="*/ 0 w 2141"/>
                <a:gd name="T1" fmla="*/ 662 h 1492"/>
                <a:gd name="T2" fmla="*/ 6 w 2141"/>
                <a:gd name="T3" fmla="*/ 758 h 1492"/>
                <a:gd name="T4" fmla="*/ 24 w 2141"/>
                <a:gd name="T5" fmla="*/ 818 h 1492"/>
                <a:gd name="T6" fmla="*/ 54 w 2141"/>
                <a:gd name="T7" fmla="*/ 951 h 1492"/>
                <a:gd name="T8" fmla="*/ 66 w 2141"/>
                <a:gd name="T9" fmla="*/ 987 h 1492"/>
                <a:gd name="T10" fmla="*/ 355 w 2141"/>
                <a:gd name="T11" fmla="*/ 1107 h 1492"/>
                <a:gd name="T12" fmla="*/ 589 w 2141"/>
                <a:gd name="T13" fmla="*/ 1299 h 1492"/>
                <a:gd name="T14" fmla="*/ 625 w 2141"/>
                <a:gd name="T15" fmla="*/ 1329 h 1492"/>
                <a:gd name="T16" fmla="*/ 764 w 2141"/>
                <a:gd name="T17" fmla="*/ 1354 h 1492"/>
                <a:gd name="T18" fmla="*/ 860 w 2141"/>
                <a:gd name="T19" fmla="*/ 1372 h 1492"/>
                <a:gd name="T20" fmla="*/ 1185 w 2141"/>
                <a:gd name="T21" fmla="*/ 1438 h 1492"/>
                <a:gd name="T22" fmla="*/ 1347 w 2141"/>
                <a:gd name="T23" fmla="*/ 1468 h 1492"/>
                <a:gd name="T24" fmla="*/ 1516 w 2141"/>
                <a:gd name="T25" fmla="*/ 1492 h 1492"/>
                <a:gd name="T26" fmla="*/ 1714 w 2141"/>
                <a:gd name="T27" fmla="*/ 1480 h 1492"/>
                <a:gd name="T28" fmla="*/ 1810 w 2141"/>
                <a:gd name="T29" fmla="*/ 1438 h 1492"/>
                <a:gd name="T30" fmla="*/ 1901 w 2141"/>
                <a:gd name="T31" fmla="*/ 1372 h 1492"/>
                <a:gd name="T32" fmla="*/ 1955 w 2141"/>
                <a:gd name="T33" fmla="*/ 1281 h 1492"/>
                <a:gd name="T34" fmla="*/ 1985 w 2141"/>
                <a:gd name="T35" fmla="*/ 1239 h 1492"/>
                <a:gd name="T36" fmla="*/ 2015 w 2141"/>
                <a:gd name="T37" fmla="*/ 1179 h 1492"/>
                <a:gd name="T38" fmla="*/ 2057 w 2141"/>
                <a:gd name="T39" fmla="*/ 1125 h 1492"/>
                <a:gd name="T40" fmla="*/ 2075 w 2141"/>
                <a:gd name="T41" fmla="*/ 1101 h 1492"/>
                <a:gd name="T42" fmla="*/ 2111 w 2141"/>
                <a:gd name="T43" fmla="*/ 1029 h 1492"/>
                <a:gd name="T44" fmla="*/ 2141 w 2141"/>
                <a:gd name="T45" fmla="*/ 884 h 1492"/>
                <a:gd name="T46" fmla="*/ 2123 w 2141"/>
                <a:gd name="T47" fmla="*/ 698 h 1492"/>
                <a:gd name="T48" fmla="*/ 2111 w 2141"/>
                <a:gd name="T49" fmla="*/ 626 h 1492"/>
                <a:gd name="T50" fmla="*/ 2099 w 2141"/>
                <a:gd name="T51" fmla="*/ 223 h 1492"/>
                <a:gd name="T52" fmla="*/ 2087 w 2141"/>
                <a:gd name="T53" fmla="*/ 103 h 1492"/>
                <a:gd name="T54" fmla="*/ 2051 w 2141"/>
                <a:gd name="T55" fmla="*/ 90 h 1492"/>
                <a:gd name="T56" fmla="*/ 1901 w 2141"/>
                <a:gd name="T57" fmla="*/ 48 h 1492"/>
                <a:gd name="T58" fmla="*/ 1744 w 2141"/>
                <a:gd name="T59" fmla="*/ 30 h 1492"/>
                <a:gd name="T60" fmla="*/ 1576 w 2141"/>
                <a:gd name="T61" fmla="*/ 0 h 14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141"/>
                <a:gd name="T94" fmla="*/ 0 h 1492"/>
                <a:gd name="T95" fmla="*/ 2141 w 2141"/>
                <a:gd name="T96" fmla="*/ 1492 h 14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141" h="1492">
                  <a:moveTo>
                    <a:pt x="0" y="662"/>
                  </a:moveTo>
                  <a:cubicBezTo>
                    <a:pt x="2" y="694"/>
                    <a:pt x="2" y="726"/>
                    <a:pt x="6" y="758"/>
                  </a:cubicBezTo>
                  <a:cubicBezTo>
                    <a:pt x="8" y="778"/>
                    <a:pt x="24" y="818"/>
                    <a:pt x="24" y="818"/>
                  </a:cubicBezTo>
                  <a:cubicBezTo>
                    <a:pt x="30" y="862"/>
                    <a:pt x="39" y="908"/>
                    <a:pt x="54" y="951"/>
                  </a:cubicBezTo>
                  <a:cubicBezTo>
                    <a:pt x="58" y="963"/>
                    <a:pt x="55" y="979"/>
                    <a:pt x="66" y="987"/>
                  </a:cubicBezTo>
                  <a:cubicBezTo>
                    <a:pt x="149" y="1049"/>
                    <a:pt x="252" y="1086"/>
                    <a:pt x="355" y="1107"/>
                  </a:cubicBezTo>
                  <a:cubicBezTo>
                    <a:pt x="388" y="1206"/>
                    <a:pt x="488" y="1278"/>
                    <a:pt x="589" y="1299"/>
                  </a:cubicBezTo>
                  <a:cubicBezTo>
                    <a:pt x="601" y="1307"/>
                    <a:pt x="610" y="1324"/>
                    <a:pt x="625" y="1329"/>
                  </a:cubicBezTo>
                  <a:cubicBezTo>
                    <a:pt x="662" y="1340"/>
                    <a:pt x="721" y="1345"/>
                    <a:pt x="764" y="1354"/>
                  </a:cubicBezTo>
                  <a:cubicBezTo>
                    <a:pt x="807" y="1382"/>
                    <a:pt x="761" y="1356"/>
                    <a:pt x="860" y="1372"/>
                  </a:cubicBezTo>
                  <a:cubicBezTo>
                    <a:pt x="968" y="1389"/>
                    <a:pt x="1075" y="1425"/>
                    <a:pt x="1185" y="1438"/>
                  </a:cubicBezTo>
                  <a:cubicBezTo>
                    <a:pt x="1238" y="1451"/>
                    <a:pt x="1292" y="1458"/>
                    <a:pt x="1347" y="1468"/>
                  </a:cubicBezTo>
                  <a:cubicBezTo>
                    <a:pt x="1400" y="1489"/>
                    <a:pt x="1459" y="1485"/>
                    <a:pt x="1516" y="1492"/>
                  </a:cubicBezTo>
                  <a:cubicBezTo>
                    <a:pt x="1526" y="1491"/>
                    <a:pt x="1669" y="1488"/>
                    <a:pt x="1714" y="1480"/>
                  </a:cubicBezTo>
                  <a:cubicBezTo>
                    <a:pt x="1750" y="1472"/>
                    <a:pt x="1776" y="1449"/>
                    <a:pt x="1810" y="1438"/>
                  </a:cubicBezTo>
                  <a:cubicBezTo>
                    <a:pt x="1840" y="1415"/>
                    <a:pt x="1870" y="1394"/>
                    <a:pt x="1901" y="1372"/>
                  </a:cubicBezTo>
                  <a:cubicBezTo>
                    <a:pt x="1916" y="1340"/>
                    <a:pt x="1935" y="1310"/>
                    <a:pt x="1955" y="1281"/>
                  </a:cubicBezTo>
                  <a:cubicBezTo>
                    <a:pt x="1967" y="1232"/>
                    <a:pt x="1949" y="1279"/>
                    <a:pt x="1985" y="1239"/>
                  </a:cubicBezTo>
                  <a:cubicBezTo>
                    <a:pt x="1999" y="1221"/>
                    <a:pt x="2001" y="1197"/>
                    <a:pt x="2015" y="1179"/>
                  </a:cubicBezTo>
                  <a:cubicBezTo>
                    <a:pt x="2028" y="1160"/>
                    <a:pt x="2043" y="1143"/>
                    <a:pt x="2057" y="1125"/>
                  </a:cubicBezTo>
                  <a:cubicBezTo>
                    <a:pt x="2063" y="1117"/>
                    <a:pt x="2075" y="1101"/>
                    <a:pt x="2075" y="1101"/>
                  </a:cubicBezTo>
                  <a:cubicBezTo>
                    <a:pt x="2083" y="1074"/>
                    <a:pt x="2100" y="1055"/>
                    <a:pt x="2111" y="1029"/>
                  </a:cubicBezTo>
                  <a:cubicBezTo>
                    <a:pt x="2119" y="980"/>
                    <a:pt x="2129" y="931"/>
                    <a:pt x="2141" y="884"/>
                  </a:cubicBezTo>
                  <a:cubicBezTo>
                    <a:pt x="2137" y="820"/>
                    <a:pt x="2132" y="760"/>
                    <a:pt x="2123" y="698"/>
                  </a:cubicBezTo>
                  <a:cubicBezTo>
                    <a:pt x="2119" y="673"/>
                    <a:pt x="2111" y="626"/>
                    <a:pt x="2111" y="626"/>
                  </a:cubicBezTo>
                  <a:cubicBezTo>
                    <a:pt x="2096" y="357"/>
                    <a:pt x="2113" y="698"/>
                    <a:pt x="2099" y="223"/>
                  </a:cubicBezTo>
                  <a:cubicBezTo>
                    <a:pt x="2097" y="182"/>
                    <a:pt x="2115" y="131"/>
                    <a:pt x="2087" y="103"/>
                  </a:cubicBezTo>
                  <a:cubicBezTo>
                    <a:pt x="2077" y="93"/>
                    <a:pt x="2062" y="95"/>
                    <a:pt x="2051" y="90"/>
                  </a:cubicBezTo>
                  <a:cubicBezTo>
                    <a:pt x="1992" y="63"/>
                    <a:pt x="1969" y="53"/>
                    <a:pt x="1901" y="48"/>
                  </a:cubicBezTo>
                  <a:cubicBezTo>
                    <a:pt x="1849" y="37"/>
                    <a:pt x="1744" y="30"/>
                    <a:pt x="1744" y="30"/>
                  </a:cubicBezTo>
                  <a:cubicBezTo>
                    <a:pt x="1671" y="5"/>
                    <a:pt x="1656" y="0"/>
                    <a:pt x="1576"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76" name="Freeform 74"/>
            <p:cNvSpPr>
              <a:spLocks/>
            </p:cNvSpPr>
            <p:nvPr/>
          </p:nvSpPr>
          <p:spPr bwMode="auto">
            <a:xfrm>
              <a:off x="3260" y="1248"/>
              <a:ext cx="1762" cy="1771"/>
            </a:xfrm>
            <a:custGeom>
              <a:avLst/>
              <a:gdLst>
                <a:gd name="T0" fmla="*/ 0 w 1762"/>
                <a:gd name="T1" fmla="*/ 33 h 1771"/>
                <a:gd name="T2" fmla="*/ 511 w 1762"/>
                <a:gd name="T3" fmla="*/ 33 h 1771"/>
                <a:gd name="T4" fmla="*/ 962 w 1762"/>
                <a:gd name="T5" fmla="*/ 39 h 1771"/>
                <a:gd name="T6" fmla="*/ 1077 w 1762"/>
                <a:gd name="T7" fmla="*/ 51 h 1771"/>
                <a:gd name="T8" fmla="*/ 1113 w 1762"/>
                <a:gd name="T9" fmla="*/ 63 h 1771"/>
                <a:gd name="T10" fmla="*/ 1233 w 1762"/>
                <a:gd name="T11" fmla="*/ 81 h 1771"/>
                <a:gd name="T12" fmla="*/ 1426 w 1762"/>
                <a:gd name="T13" fmla="*/ 165 h 1771"/>
                <a:gd name="T14" fmla="*/ 1474 w 1762"/>
                <a:gd name="T15" fmla="*/ 214 h 1771"/>
                <a:gd name="T16" fmla="*/ 1576 w 1762"/>
                <a:gd name="T17" fmla="*/ 346 h 1771"/>
                <a:gd name="T18" fmla="*/ 1648 w 1762"/>
                <a:gd name="T19" fmla="*/ 454 h 1771"/>
                <a:gd name="T20" fmla="*/ 1690 w 1762"/>
                <a:gd name="T21" fmla="*/ 514 h 1771"/>
                <a:gd name="T22" fmla="*/ 1714 w 1762"/>
                <a:gd name="T23" fmla="*/ 550 h 1771"/>
                <a:gd name="T24" fmla="*/ 1744 w 1762"/>
                <a:gd name="T25" fmla="*/ 635 h 1771"/>
                <a:gd name="T26" fmla="*/ 1762 w 1762"/>
                <a:gd name="T27" fmla="*/ 1050 h 1771"/>
                <a:gd name="T28" fmla="*/ 1702 w 1762"/>
                <a:gd name="T29" fmla="*/ 1441 h 1771"/>
                <a:gd name="T30" fmla="*/ 1606 w 1762"/>
                <a:gd name="T31" fmla="*/ 1663 h 1771"/>
                <a:gd name="T32" fmla="*/ 1546 w 1762"/>
                <a:gd name="T33" fmla="*/ 1747 h 1771"/>
                <a:gd name="T34" fmla="*/ 1510 w 1762"/>
                <a:gd name="T35" fmla="*/ 1771 h 1771"/>
                <a:gd name="T36" fmla="*/ 1269 w 1762"/>
                <a:gd name="T37" fmla="*/ 1735 h 1771"/>
                <a:gd name="T38" fmla="*/ 1185 w 1762"/>
                <a:gd name="T39" fmla="*/ 1711 h 1771"/>
                <a:gd name="T40" fmla="*/ 1131 w 1762"/>
                <a:gd name="T41" fmla="*/ 1705 h 17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62"/>
                <a:gd name="T64" fmla="*/ 0 h 1771"/>
                <a:gd name="T65" fmla="*/ 1762 w 1762"/>
                <a:gd name="T66" fmla="*/ 1771 h 17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62" h="1771">
                  <a:moveTo>
                    <a:pt x="0" y="33"/>
                  </a:moveTo>
                  <a:cubicBezTo>
                    <a:pt x="164" y="0"/>
                    <a:pt x="344" y="26"/>
                    <a:pt x="511" y="33"/>
                  </a:cubicBezTo>
                  <a:cubicBezTo>
                    <a:pt x="650" y="50"/>
                    <a:pt x="834" y="36"/>
                    <a:pt x="962" y="39"/>
                  </a:cubicBezTo>
                  <a:cubicBezTo>
                    <a:pt x="1000" y="43"/>
                    <a:pt x="1040" y="38"/>
                    <a:pt x="1077" y="51"/>
                  </a:cubicBezTo>
                  <a:cubicBezTo>
                    <a:pt x="1089" y="55"/>
                    <a:pt x="1100" y="61"/>
                    <a:pt x="1113" y="63"/>
                  </a:cubicBezTo>
                  <a:cubicBezTo>
                    <a:pt x="1154" y="66"/>
                    <a:pt x="1193" y="67"/>
                    <a:pt x="1233" y="81"/>
                  </a:cubicBezTo>
                  <a:cubicBezTo>
                    <a:pt x="1277" y="114"/>
                    <a:pt x="1373" y="156"/>
                    <a:pt x="1426" y="165"/>
                  </a:cubicBezTo>
                  <a:cubicBezTo>
                    <a:pt x="1441" y="195"/>
                    <a:pt x="1453" y="189"/>
                    <a:pt x="1474" y="214"/>
                  </a:cubicBezTo>
                  <a:cubicBezTo>
                    <a:pt x="1510" y="257"/>
                    <a:pt x="1539" y="303"/>
                    <a:pt x="1576" y="346"/>
                  </a:cubicBezTo>
                  <a:cubicBezTo>
                    <a:pt x="1609" y="384"/>
                    <a:pt x="1596" y="428"/>
                    <a:pt x="1648" y="454"/>
                  </a:cubicBezTo>
                  <a:cubicBezTo>
                    <a:pt x="1662" y="475"/>
                    <a:pt x="1676" y="491"/>
                    <a:pt x="1690" y="514"/>
                  </a:cubicBezTo>
                  <a:cubicBezTo>
                    <a:pt x="1697" y="526"/>
                    <a:pt x="1714" y="550"/>
                    <a:pt x="1714" y="550"/>
                  </a:cubicBezTo>
                  <a:cubicBezTo>
                    <a:pt x="1720" y="581"/>
                    <a:pt x="1726" y="608"/>
                    <a:pt x="1744" y="635"/>
                  </a:cubicBezTo>
                  <a:cubicBezTo>
                    <a:pt x="1759" y="773"/>
                    <a:pt x="1739" y="912"/>
                    <a:pt x="1762" y="1050"/>
                  </a:cubicBezTo>
                  <a:cubicBezTo>
                    <a:pt x="1753" y="1181"/>
                    <a:pt x="1730" y="1312"/>
                    <a:pt x="1702" y="1441"/>
                  </a:cubicBezTo>
                  <a:cubicBezTo>
                    <a:pt x="1683" y="1526"/>
                    <a:pt x="1669" y="1599"/>
                    <a:pt x="1606" y="1663"/>
                  </a:cubicBezTo>
                  <a:cubicBezTo>
                    <a:pt x="1597" y="1696"/>
                    <a:pt x="1575" y="1727"/>
                    <a:pt x="1546" y="1747"/>
                  </a:cubicBezTo>
                  <a:cubicBezTo>
                    <a:pt x="1534" y="1755"/>
                    <a:pt x="1510" y="1771"/>
                    <a:pt x="1510" y="1771"/>
                  </a:cubicBezTo>
                  <a:cubicBezTo>
                    <a:pt x="1386" y="1761"/>
                    <a:pt x="1365" y="1754"/>
                    <a:pt x="1269" y="1735"/>
                  </a:cubicBezTo>
                  <a:cubicBezTo>
                    <a:pt x="1239" y="1715"/>
                    <a:pt x="1223" y="1715"/>
                    <a:pt x="1185" y="1711"/>
                  </a:cubicBezTo>
                  <a:cubicBezTo>
                    <a:pt x="1155" y="1701"/>
                    <a:pt x="1173" y="1705"/>
                    <a:pt x="1131" y="1705"/>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77" name="Text Box 75"/>
            <p:cNvSpPr txBox="1">
              <a:spLocks noChangeArrowheads="1"/>
            </p:cNvSpPr>
            <p:nvPr/>
          </p:nvSpPr>
          <p:spPr bwMode="auto">
            <a:xfrm>
              <a:off x="2999" y="2150"/>
              <a:ext cx="21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latin typeface="Impact" pitchFamily="34" charset="0"/>
                </a:rPr>
                <a:t>A</a:t>
              </a:r>
            </a:p>
          </p:txBody>
        </p:sp>
        <p:sp>
          <p:nvSpPr>
            <p:cNvPr id="78878" name="Text Box 76"/>
            <p:cNvSpPr txBox="1">
              <a:spLocks noChangeArrowheads="1"/>
            </p:cNvSpPr>
            <p:nvPr/>
          </p:nvSpPr>
          <p:spPr bwMode="auto">
            <a:xfrm>
              <a:off x="3391" y="1657"/>
              <a:ext cx="22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latin typeface="Impact" pitchFamily="34" charset="0"/>
                </a:rPr>
                <a:t>B</a:t>
              </a:r>
            </a:p>
          </p:txBody>
        </p:sp>
        <p:sp>
          <p:nvSpPr>
            <p:cNvPr id="78879" name="Text Box 77"/>
            <p:cNvSpPr txBox="1">
              <a:spLocks noChangeArrowheads="1"/>
            </p:cNvSpPr>
            <p:nvPr/>
          </p:nvSpPr>
          <p:spPr bwMode="auto">
            <a:xfrm>
              <a:off x="3636" y="2367"/>
              <a:ext cx="22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latin typeface="Impact" pitchFamily="34" charset="0"/>
                </a:rPr>
                <a:t>C</a:t>
              </a:r>
            </a:p>
          </p:txBody>
        </p:sp>
        <p:sp>
          <p:nvSpPr>
            <p:cNvPr id="78880" name="Text Box 78"/>
            <p:cNvSpPr txBox="1">
              <a:spLocks noChangeArrowheads="1"/>
            </p:cNvSpPr>
            <p:nvPr/>
          </p:nvSpPr>
          <p:spPr bwMode="auto">
            <a:xfrm>
              <a:off x="2403" y="1988"/>
              <a:ext cx="22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latin typeface="Impact" pitchFamily="34" charset="0"/>
                </a:rPr>
                <a:t>D</a:t>
              </a:r>
            </a:p>
          </p:txBody>
        </p:sp>
        <p:sp>
          <p:nvSpPr>
            <p:cNvPr id="78881" name="Text Box 79"/>
            <p:cNvSpPr txBox="1">
              <a:spLocks noChangeArrowheads="1"/>
            </p:cNvSpPr>
            <p:nvPr/>
          </p:nvSpPr>
          <p:spPr bwMode="auto">
            <a:xfrm>
              <a:off x="3588" y="2902"/>
              <a:ext cx="1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latin typeface="Impact" pitchFamily="34" charset="0"/>
                </a:rPr>
                <a:t>E</a:t>
              </a:r>
            </a:p>
          </p:txBody>
        </p:sp>
        <p:sp>
          <p:nvSpPr>
            <p:cNvPr id="78882" name="Text Box 80"/>
            <p:cNvSpPr txBox="1">
              <a:spLocks noChangeArrowheads="1"/>
            </p:cNvSpPr>
            <p:nvPr/>
          </p:nvSpPr>
          <p:spPr bwMode="auto">
            <a:xfrm>
              <a:off x="2717" y="1411"/>
              <a:ext cx="1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latin typeface="Impact" pitchFamily="34" charset="0"/>
                </a:rPr>
                <a:t>F</a:t>
              </a:r>
            </a:p>
          </p:txBody>
        </p:sp>
        <p:sp>
          <p:nvSpPr>
            <p:cNvPr id="78883" name="Text Box 81"/>
            <p:cNvSpPr txBox="1">
              <a:spLocks noChangeArrowheads="1"/>
            </p:cNvSpPr>
            <p:nvPr/>
          </p:nvSpPr>
          <p:spPr bwMode="auto">
            <a:xfrm>
              <a:off x="4579" y="1806"/>
              <a:ext cx="22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latin typeface="Impact" pitchFamily="34" charset="0"/>
                </a:rPr>
                <a:t>G</a:t>
              </a:r>
            </a:p>
          </p:txBody>
        </p:sp>
      </p:grpSp>
      <p:sp>
        <p:nvSpPr>
          <p:cNvPr id="78853" name="Text Box 82"/>
          <p:cNvSpPr txBox="1">
            <a:spLocks noChangeArrowheads="1"/>
          </p:cNvSpPr>
          <p:nvPr/>
        </p:nvSpPr>
        <p:spPr bwMode="auto">
          <a:xfrm>
            <a:off x="228600" y="1174750"/>
            <a:ext cx="5491163"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a:latin typeface="Calibri" pitchFamily="34" charset="0"/>
              </a:rPr>
              <a:t>colorMap([A,B,C,D,E,F,G],Colors) :-</a:t>
            </a:r>
          </a:p>
          <a:p>
            <a:pPr>
              <a:spcBef>
                <a:spcPct val="0"/>
              </a:spcBef>
            </a:pPr>
            <a:r>
              <a:rPr lang="en-US" altLang="en-US" sz="1800">
                <a:latin typeface="Calibri" pitchFamily="34" charset="0"/>
              </a:rPr>
              <a:t>   adj(A,B,Colors),</a:t>
            </a:r>
          </a:p>
          <a:p>
            <a:pPr>
              <a:spcBef>
                <a:spcPct val="0"/>
              </a:spcBef>
            </a:pPr>
            <a:r>
              <a:rPr lang="en-US" altLang="en-US" sz="1800">
                <a:latin typeface="Calibri" pitchFamily="34" charset="0"/>
              </a:rPr>
              <a:t>   adj(A,C,Colors),</a:t>
            </a:r>
          </a:p>
          <a:p>
            <a:pPr>
              <a:spcBef>
                <a:spcPct val="0"/>
              </a:spcBef>
            </a:pPr>
            <a:r>
              <a:rPr lang="en-US" altLang="en-US" sz="1800">
                <a:latin typeface="Calibri" pitchFamily="34" charset="0"/>
              </a:rPr>
              <a:t>   adj(A,D,Colors),</a:t>
            </a:r>
          </a:p>
          <a:p>
            <a:pPr>
              <a:spcBef>
                <a:spcPct val="0"/>
              </a:spcBef>
            </a:pPr>
            <a:r>
              <a:rPr lang="en-US" altLang="en-US" sz="1800">
                <a:latin typeface="Calibri" pitchFamily="34" charset="0"/>
              </a:rPr>
              <a:t>   adj(A,E,Colors),</a:t>
            </a:r>
          </a:p>
          <a:p>
            <a:pPr>
              <a:spcBef>
                <a:spcPct val="0"/>
              </a:spcBef>
            </a:pPr>
            <a:r>
              <a:rPr lang="en-US" altLang="en-US" sz="1800">
                <a:latin typeface="Calibri" pitchFamily="34" charset="0"/>
              </a:rPr>
              <a:t>   adj(B,C,Colors),</a:t>
            </a:r>
          </a:p>
          <a:p>
            <a:pPr>
              <a:spcBef>
                <a:spcPct val="0"/>
              </a:spcBef>
            </a:pPr>
            <a:r>
              <a:rPr lang="en-US" altLang="en-US" sz="1800">
                <a:latin typeface="Calibri" pitchFamily="34" charset="0"/>
              </a:rPr>
              <a:t>   adj(B,D,Colors),</a:t>
            </a:r>
          </a:p>
          <a:p>
            <a:pPr>
              <a:spcBef>
                <a:spcPct val="0"/>
              </a:spcBef>
            </a:pPr>
            <a:r>
              <a:rPr lang="en-US" altLang="en-US" sz="1800">
                <a:latin typeface="Calibri" pitchFamily="34" charset="0"/>
              </a:rPr>
              <a:t>   adj(B,E,Colors),</a:t>
            </a:r>
          </a:p>
          <a:p>
            <a:pPr>
              <a:spcBef>
                <a:spcPct val="0"/>
              </a:spcBef>
            </a:pPr>
            <a:r>
              <a:rPr lang="en-US" altLang="en-US" sz="1800">
                <a:latin typeface="Calibri" pitchFamily="34" charset="0"/>
              </a:rPr>
              <a:t>   adj(B,F,Colors),</a:t>
            </a:r>
          </a:p>
          <a:p>
            <a:pPr>
              <a:spcBef>
                <a:spcPct val="0"/>
              </a:spcBef>
            </a:pPr>
            <a:r>
              <a:rPr lang="en-US" altLang="en-US" sz="1800">
                <a:latin typeface="Calibri" pitchFamily="34" charset="0"/>
              </a:rPr>
              <a:t>   adj(B,G,Colors),</a:t>
            </a:r>
          </a:p>
          <a:p>
            <a:pPr>
              <a:spcBef>
                <a:spcPct val="0"/>
              </a:spcBef>
            </a:pPr>
            <a:r>
              <a:rPr lang="en-US" altLang="en-US" sz="1800">
                <a:latin typeface="Calibri" pitchFamily="34" charset="0"/>
              </a:rPr>
              <a:t>   adj(C,E,Colors),</a:t>
            </a:r>
          </a:p>
          <a:p>
            <a:pPr>
              <a:spcBef>
                <a:spcPct val="0"/>
              </a:spcBef>
            </a:pPr>
            <a:r>
              <a:rPr lang="en-US" altLang="en-US" sz="1800">
                <a:latin typeface="Calibri" pitchFamily="34" charset="0"/>
              </a:rPr>
              <a:t>   adj(D,E,Colors),</a:t>
            </a:r>
          </a:p>
          <a:p>
            <a:pPr>
              <a:spcBef>
                <a:spcPct val="0"/>
              </a:spcBef>
            </a:pPr>
            <a:r>
              <a:rPr lang="en-US" altLang="en-US" sz="1800">
                <a:latin typeface="Calibri" pitchFamily="34" charset="0"/>
              </a:rPr>
              <a:t>   adj(D,F,Colors),</a:t>
            </a:r>
          </a:p>
          <a:p>
            <a:pPr>
              <a:spcBef>
                <a:spcPct val="0"/>
              </a:spcBef>
            </a:pPr>
            <a:r>
              <a:rPr lang="en-US" altLang="en-US" sz="1800">
                <a:latin typeface="Calibri" pitchFamily="34" charset="0"/>
              </a:rPr>
              <a:t>   adj(E,G,Colors),</a:t>
            </a:r>
          </a:p>
          <a:p>
            <a:pPr>
              <a:spcBef>
                <a:spcPct val="0"/>
              </a:spcBef>
            </a:pPr>
            <a:r>
              <a:rPr lang="en-US" altLang="en-US" sz="1800">
                <a:latin typeface="Calibri" pitchFamily="34" charset="0"/>
              </a:rPr>
              <a:t>   adj(F,G,Colors).</a:t>
            </a:r>
          </a:p>
          <a:p>
            <a:pPr>
              <a:spcBef>
                <a:spcPct val="0"/>
              </a:spcBef>
            </a:pPr>
            <a:endParaRPr lang="en-US" altLang="en-US" sz="1800">
              <a:latin typeface="Calibri" pitchFamily="34" charset="0"/>
            </a:endParaRPr>
          </a:p>
          <a:p>
            <a:pPr>
              <a:spcBef>
                <a:spcPct val="0"/>
              </a:spcBef>
            </a:pPr>
            <a:r>
              <a:rPr lang="en-US" altLang="en-US" sz="1800">
                <a:latin typeface="Calibri" pitchFamily="34" charset="0"/>
              </a:rPr>
              <a:t>adj(</a:t>
            </a:r>
            <a:r>
              <a:rPr lang="en-US" altLang="en-US" sz="1800">
                <a:solidFill>
                  <a:srgbClr val="C00000"/>
                </a:solidFill>
                <a:latin typeface="Calibri" pitchFamily="34" charset="0"/>
              </a:rPr>
              <a:t>X</a:t>
            </a:r>
            <a:r>
              <a:rPr lang="en-US" altLang="en-US" sz="1800">
                <a:latin typeface="Calibri" pitchFamily="34" charset="0"/>
              </a:rPr>
              <a:t>,</a:t>
            </a:r>
            <a:r>
              <a:rPr lang="en-US" altLang="en-US" sz="1800">
                <a:solidFill>
                  <a:srgbClr val="C00000"/>
                </a:solidFill>
                <a:latin typeface="Calibri" pitchFamily="34" charset="0"/>
              </a:rPr>
              <a:t>Y</a:t>
            </a:r>
            <a:r>
              <a:rPr lang="en-US" altLang="en-US" sz="1800">
                <a:latin typeface="Calibri" pitchFamily="34" charset="0"/>
              </a:rPr>
              <a:t>,Clrs) :- member(</a:t>
            </a:r>
            <a:r>
              <a:rPr lang="en-US" altLang="en-US" sz="1800">
                <a:solidFill>
                  <a:srgbClr val="C00000"/>
                </a:solidFill>
                <a:latin typeface="Calibri" pitchFamily="34" charset="0"/>
              </a:rPr>
              <a:t>X</a:t>
            </a:r>
            <a:r>
              <a:rPr lang="en-US" altLang="en-US" sz="1800">
                <a:latin typeface="Calibri" pitchFamily="34" charset="0"/>
              </a:rPr>
              <a:t>,Clrs), member(</a:t>
            </a:r>
            <a:r>
              <a:rPr lang="en-US" altLang="en-US" sz="1800">
                <a:solidFill>
                  <a:srgbClr val="C00000"/>
                </a:solidFill>
                <a:latin typeface="Calibri" pitchFamily="34" charset="0"/>
              </a:rPr>
              <a:t>Y</a:t>
            </a:r>
            <a:r>
              <a:rPr lang="en-US" altLang="en-US" sz="1800">
                <a:latin typeface="Calibri" pitchFamily="34" charset="0"/>
              </a:rPr>
              <a:t>,Clrs), </a:t>
            </a:r>
            <a:r>
              <a:rPr lang="en-US" altLang="en-US" sz="1800" b="1">
                <a:solidFill>
                  <a:srgbClr val="C00000"/>
                </a:solidFill>
                <a:latin typeface="Calibri" pitchFamily="34" charset="0"/>
              </a:rPr>
              <a:t>X\==Y</a:t>
            </a:r>
            <a:r>
              <a:rPr lang="en-US" altLang="en-US" sz="1800">
                <a:latin typeface="Calibri" pitchFamily="34" charset="0"/>
              </a:rPr>
              <a:t>.</a:t>
            </a:r>
          </a:p>
          <a:p>
            <a:pPr>
              <a:spcBef>
                <a:spcPct val="0"/>
              </a:spcBef>
            </a:pPr>
            <a:endParaRPr lang="en-US" altLang="en-US" sz="1800">
              <a:latin typeface="Calibri" pitchFamily="34" charset="0"/>
            </a:endParaRPr>
          </a:p>
          <a:p>
            <a:pPr>
              <a:spcBef>
                <a:spcPct val="0"/>
              </a:spcBef>
            </a:pPr>
            <a:r>
              <a:rPr lang="en-US" altLang="en-US" sz="1800" b="1">
                <a:latin typeface="Calibri" pitchFamily="34" charset="0"/>
              </a:rPr>
              <a:t>?- colorMap(Solution, [</a:t>
            </a:r>
            <a:r>
              <a:rPr lang="en-US" altLang="en-US" sz="1800" b="1">
                <a:solidFill>
                  <a:srgbClr val="F7913D"/>
                </a:solidFill>
                <a:latin typeface="Monaco" charset="0"/>
              </a:rPr>
              <a:t>ocher</a:t>
            </a:r>
            <a:r>
              <a:rPr lang="en-US" altLang="en-US" sz="1800" b="1">
                <a:latin typeface="Calibri" pitchFamily="34" charset="0"/>
              </a:rPr>
              <a:t> , </a:t>
            </a:r>
            <a:r>
              <a:rPr lang="en-US" altLang="en-US" sz="1800" b="1">
                <a:solidFill>
                  <a:srgbClr val="980236"/>
                </a:solidFill>
                <a:latin typeface="Monaco" charset="0"/>
              </a:rPr>
              <a:t>puce</a:t>
            </a:r>
            <a:r>
              <a:rPr lang="en-US" altLang="en-US" sz="1800" b="1">
                <a:latin typeface="Calibri" pitchFamily="34" charset="0"/>
              </a:rPr>
              <a:t> , </a:t>
            </a:r>
            <a:r>
              <a:rPr lang="en-US" altLang="en-US" sz="1800" b="1">
                <a:solidFill>
                  <a:srgbClr val="88704F"/>
                </a:solidFill>
                <a:latin typeface="Monaco" charset="0"/>
              </a:rPr>
              <a:t>taupe</a:t>
            </a:r>
            <a:r>
              <a:rPr lang="en-US" altLang="en-US" sz="1800" b="1">
                <a:latin typeface="Calibri" pitchFamily="34" charset="0"/>
              </a:rPr>
              <a:t> , </a:t>
            </a:r>
            <a:r>
              <a:rPr lang="en-US" altLang="en-US" sz="1800" b="1">
                <a:solidFill>
                  <a:srgbClr val="0000FF"/>
                </a:solidFill>
                <a:latin typeface="Monaco" charset="0"/>
              </a:rPr>
              <a:t>zaffer</a:t>
            </a:r>
            <a:r>
              <a:rPr lang="en-US" altLang="en-US" sz="1800" b="1">
                <a:latin typeface="Calibri" pitchFamily="34" charset="0"/>
              </a:rPr>
              <a:t>]).</a:t>
            </a:r>
          </a:p>
        </p:txBody>
      </p:sp>
      <p:sp>
        <p:nvSpPr>
          <p:cNvPr id="78854" name="Text Box 84"/>
          <p:cNvSpPr txBox="1">
            <a:spLocks noChangeArrowheads="1"/>
          </p:cNvSpPr>
          <p:nvPr/>
        </p:nvSpPr>
        <p:spPr bwMode="auto">
          <a:xfrm>
            <a:off x="4956175" y="1447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latin typeface="Times" pitchFamily="1" charset="0"/>
              </a:rPr>
              <a:t>The Map</a:t>
            </a:r>
          </a:p>
        </p:txBody>
      </p:sp>
      <p:grpSp>
        <p:nvGrpSpPr>
          <p:cNvPr id="78855" name="Group 27"/>
          <p:cNvGrpSpPr>
            <a:grpSpLocks/>
          </p:cNvGrpSpPr>
          <p:nvPr>
            <p:custDataLst>
              <p:tags r:id="rId1"/>
            </p:custDataLst>
          </p:nvPr>
        </p:nvGrpSpPr>
        <p:grpSpPr bwMode="auto">
          <a:xfrm>
            <a:off x="8534400" y="6096000"/>
            <a:ext cx="457200" cy="533400"/>
            <a:chOff x="2928" y="1051"/>
            <a:chExt cx="840" cy="957"/>
          </a:xfrm>
        </p:grpSpPr>
        <p:sp>
          <p:nvSpPr>
            <p:cNvPr id="78857" name="Freeform 28"/>
            <p:cNvSpPr>
              <a:spLocks/>
            </p:cNvSpPr>
            <p:nvPr>
              <p:custDataLst>
                <p:tags r:id="rId2"/>
              </p:custDataLst>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8858" name="Oval 2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78859" name="Oval 3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78860" name="Oval 3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78861" name="Oval 3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78862" name="Oval 3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78863" name="Oval 3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78864" name="Oval 3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78865" name="AutoShape 3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78866" name="Freeform 3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8867" name="Freeform 3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8868" name="Freeform 3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8869" name="Freeform 4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8856" name="Text Box 22"/>
          <p:cNvSpPr txBox="1">
            <a:spLocks noChangeArrowheads="1"/>
          </p:cNvSpPr>
          <p:nvPr/>
        </p:nvSpPr>
        <p:spPr bwMode="auto">
          <a:xfrm>
            <a:off x="7086600" y="5715000"/>
            <a:ext cx="167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solidFill>
                  <a:srgbClr val="009900"/>
                </a:solidFill>
                <a:latin typeface="Calibri" pitchFamily="34" charset="0"/>
              </a:rPr>
              <a:t>This is your brain on prolog... any questions?</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p:cNvGrpSpPr>
            <a:grpSpLocks/>
          </p:cNvGrpSpPr>
          <p:nvPr/>
        </p:nvGrpSpPr>
        <p:grpSpPr bwMode="auto">
          <a:xfrm>
            <a:off x="609600" y="922338"/>
            <a:ext cx="5578475" cy="180975"/>
            <a:chOff x="295" y="1311"/>
            <a:chExt cx="5177" cy="114"/>
          </a:xfrm>
        </p:grpSpPr>
        <p:sp>
          <p:nvSpPr>
            <p:cNvPr id="7988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7988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79875" name="Text Box 5"/>
          <p:cNvSpPr txBox="1">
            <a:spLocks noChangeArrowheads="1"/>
          </p:cNvSpPr>
          <p:nvPr/>
        </p:nvSpPr>
        <p:spPr bwMode="auto">
          <a:xfrm>
            <a:off x="366713" y="138113"/>
            <a:ext cx="62626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200">
                <a:latin typeface="Times" pitchFamily="1" charset="0"/>
              </a:rPr>
              <a:t>Map Coloring:  1852-1976</a:t>
            </a:r>
          </a:p>
        </p:txBody>
      </p:sp>
      <p:sp>
        <p:nvSpPr>
          <p:cNvPr id="79876" name="Text Box 50"/>
          <p:cNvSpPr txBox="1">
            <a:spLocks noChangeArrowheads="1"/>
          </p:cNvSpPr>
          <p:nvPr/>
        </p:nvSpPr>
        <p:spPr bwMode="auto">
          <a:xfrm>
            <a:off x="280988" y="1295400"/>
            <a:ext cx="792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8F01B8"/>
                </a:solidFill>
                <a:latin typeface="Times" pitchFamily="1" charset="0"/>
              </a:rPr>
              <a:t>1852:</a:t>
            </a:r>
            <a:r>
              <a:rPr lang="en-US" altLang="en-US" sz="1800">
                <a:latin typeface="Times" pitchFamily="1" charset="0"/>
              </a:rPr>
              <a:t>  Francis Guthrie conjectures that all maps can be 4-colored.</a:t>
            </a:r>
          </a:p>
        </p:txBody>
      </p:sp>
      <p:sp>
        <p:nvSpPr>
          <p:cNvPr id="79877" name="Text Box 53"/>
          <p:cNvSpPr txBox="1">
            <a:spLocks noChangeArrowheads="1"/>
          </p:cNvSpPr>
          <p:nvPr/>
        </p:nvSpPr>
        <p:spPr bwMode="auto">
          <a:xfrm>
            <a:off x="280988" y="1841500"/>
            <a:ext cx="792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8F01B8"/>
                </a:solidFill>
                <a:latin typeface="Times" pitchFamily="1" charset="0"/>
              </a:rPr>
              <a:t>1879:</a:t>
            </a:r>
            <a:r>
              <a:rPr lang="en-US" altLang="en-US" sz="1800">
                <a:latin typeface="Times" pitchFamily="1" charset="0"/>
              </a:rPr>
              <a:t>  A. B. Kempe</a:t>
            </a:r>
            <a:r>
              <a:rPr lang="ja-JP" altLang="en-US" sz="1800">
                <a:latin typeface="Times" pitchFamily="1" charset="0"/>
              </a:rPr>
              <a:t>’</a:t>
            </a:r>
            <a:r>
              <a:rPr lang="en-US" altLang="ja-JP" sz="1800">
                <a:latin typeface="Times" pitchFamily="1" charset="0"/>
              </a:rPr>
              <a:t>s </a:t>
            </a:r>
            <a:r>
              <a:rPr lang="en-US" altLang="ja-JP" sz="1800" b="1" i="1">
                <a:latin typeface="Times" pitchFamily="1" charset="0"/>
              </a:rPr>
              <a:t>proof</a:t>
            </a:r>
            <a:r>
              <a:rPr lang="en-US" altLang="ja-JP" sz="1800">
                <a:latin typeface="Times" pitchFamily="1" charset="0"/>
              </a:rPr>
              <a:t> lasted eleven years... </a:t>
            </a:r>
            <a:endParaRPr lang="en-US" altLang="en-US" sz="1800">
              <a:latin typeface="Times" pitchFamily="1" charset="0"/>
            </a:endParaRPr>
          </a:p>
        </p:txBody>
      </p:sp>
      <p:sp>
        <p:nvSpPr>
          <p:cNvPr id="79878" name="Text Box 55"/>
          <p:cNvSpPr txBox="1">
            <a:spLocks noChangeArrowheads="1"/>
          </p:cNvSpPr>
          <p:nvPr/>
        </p:nvSpPr>
        <p:spPr bwMode="auto">
          <a:xfrm>
            <a:off x="280988" y="2386013"/>
            <a:ext cx="7924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8F01B8"/>
                </a:solidFill>
                <a:latin typeface="Times" pitchFamily="1" charset="0"/>
              </a:rPr>
              <a:t>1890:</a:t>
            </a:r>
            <a:r>
              <a:rPr lang="en-US" altLang="en-US" sz="1800">
                <a:latin typeface="Times" pitchFamily="1" charset="0"/>
              </a:rPr>
              <a:t>  Heawood</a:t>
            </a:r>
            <a:r>
              <a:rPr lang="ja-JP" altLang="en-US" sz="1800">
                <a:latin typeface="Times" pitchFamily="1" charset="0"/>
              </a:rPr>
              <a:t>’</a:t>
            </a:r>
            <a:r>
              <a:rPr lang="en-US" altLang="ja-JP" sz="1800">
                <a:latin typeface="Times" pitchFamily="1" charset="0"/>
              </a:rPr>
              <a:t>s Discovery and proof for all maps with  </a:t>
            </a:r>
            <a:r>
              <a:rPr lang="en-US" altLang="ja-JP" sz="1800" b="1">
                <a:solidFill>
                  <a:srgbClr val="980236"/>
                </a:solidFill>
                <a:latin typeface="Courier New" pitchFamily="49" charset="0"/>
              </a:rPr>
              <a:t>5</a:t>
            </a:r>
            <a:r>
              <a:rPr lang="en-US" altLang="ja-JP" sz="1800">
                <a:latin typeface="Times" pitchFamily="1" charset="0"/>
              </a:rPr>
              <a:t>  </a:t>
            </a:r>
            <a:r>
              <a:rPr lang="en-US" altLang="ja-JP" sz="1800" b="1">
                <a:latin typeface="Times" pitchFamily="1" charset="0"/>
              </a:rPr>
              <a:t>colors</a:t>
            </a:r>
            <a:endParaRPr lang="en-US" altLang="en-US" sz="1800" b="1">
              <a:latin typeface="Times" pitchFamily="1" charset="0"/>
            </a:endParaRPr>
          </a:p>
        </p:txBody>
      </p:sp>
      <p:sp>
        <p:nvSpPr>
          <p:cNvPr id="79879" name="Text Box 56"/>
          <p:cNvSpPr txBox="1">
            <a:spLocks noChangeArrowheads="1"/>
          </p:cNvSpPr>
          <p:nvPr/>
        </p:nvSpPr>
        <p:spPr bwMode="auto">
          <a:xfrm>
            <a:off x="280988" y="2932113"/>
            <a:ext cx="7924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8F01B8"/>
                </a:solidFill>
                <a:latin typeface="Times" pitchFamily="1" charset="0"/>
              </a:rPr>
              <a:t>1922:</a:t>
            </a:r>
            <a:r>
              <a:rPr lang="en-US" altLang="en-US" sz="1800">
                <a:latin typeface="Times" pitchFamily="1" charset="0"/>
              </a:rPr>
              <a:t>  Franklin: proof that all maps are 4-colorable with  </a:t>
            </a:r>
            <a:r>
              <a:rPr lang="en-US" altLang="en-US" sz="1800" b="1">
                <a:solidFill>
                  <a:srgbClr val="980236"/>
                </a:solidFill>
                <a:latin typeface="Courier New" pitchFamily="49" charset="0"/>
              </a:rPr>
              <a:t>=&lt; 25 </a:t>
            </a:r>
            <a:r>
              <a:rPr lang="en-US" altLang="en-US" sz="1800">
                <a:latin typeface="Times" pitchFamily="1" charset="0"/>
              </a:rPr>
              <a:t>regions</a:t>
            </a:r>
          </a:p>
        </p:txBody>
      </p:sp>
      <p:sp>
        <p:nvSpPr>
          <p:cNvPr id="79880" name="Text Box 57"/>
          <p:cNvSpPr txBox="1">
            <a:spLocks noChangeArrowheads="1"/>
          </p:cNvSpPr>
          <p:nvPr/>
        </p:nvSpPr>
        <p:spPr bwMode="auto">
          <a:xfrm>
            <a:off x="280988" y="3478213"/>
            <a:ext cx="7924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8F01B8"/>
                </a:solidFill>
                <a:latin typeface="Times" pitchFamily="1" charset="0"/>
              </a:rPr>
              <a:t>1925:</a:t>
            </a:r>
            <a:r>
              <a:rPr lang="en-US" altLang="en-US" sz="1800">
                <a:latin typeface="Times" pitchFamily="1" charset="0"/>
              </a:rPr>
              <a:t>  Errera: 4-colors-proof for all maps with  </a:t>
            </a:r>
            <a:r>
              <a:rPr lang="en-US" altLang="en-US" sz="1800" b="1">
                <a:solidFill>
                  <a:srgbClr val="980236"/>
                </a:solidFill>
                <a:latin typeface="Courier New" pitchFamily="49" charset="0"/>
              </a:rPr>
              <a:t>=&lt; 26 </a:t>
            </a:r>
            <a:r>
              <a:rPr lang="en-US" altLang="en-US" sz="1800">
                <a:latin typeface="Times" pitchFamily="1" charset="0"/>
              </a:rPr>
              <a:t>regions</a:t>
            </a:r>
          </a:p>
        </p:txBody>
      </p:sp>
      <p:sp>
        <p:nvSpPr>
          <p:cNvPr id="79881" name="Text Box 58"/>
          <p:cNvSpPr txBox="1">
            <a:spLocks noChangeArrowheads="1"/>
          </p:cNvSpPr>
          <p:nvPr/>
        </p:nvSpPr>
        <p:spPr bwMode="auto">
          <a:xfrm>
            <a:off x="280988" y="4022725"/>
            <a:ext cx="792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8F01B8"/>
                </a:solidFill>
                <a:latin typeface="Times" pitchFamily="1" charset="0"/>
              </a:rPr>
              <a:t>1940:</a:t>
            </a:r>
            <a:r>
              <a:rPr lang="en-US" altLang="en-US" sz="1800">
                <a:latin typeface="Times" pitchFamily="1" charset="0"/>
              </a:rPr>
              <a:t>  Winn: 4-colors-proof for all maps with  </a:t>
            </a:r>
            <a:r>
              <a:rPr lang="en-US" altLang="en-US" sz="1800" b="1">
                <a:solidFill>
                  <a:srgbClr val="980236"/>
                </a:solidFill>
                <a:latin typeface="Courier New" pitchFamily="49" charset="0"/>
              </a:rPr>
              <a:t>=&lt; 36</a:t>
            </a:r>
            <a:r>
              <a:rPr lang="en-US" altLang="en-US" sz="1800">
                <a:latin typeface="Times" pitchFamily="1" charset="0"/>
              </a:rPr>
              <a:t>  regions</a:t>
            </a:r>
          </a:p>
        </p:txBody>
      </p:sp>
      <p:sp>
        <p:nvSpPr>
          <p:cNvPr id="79882" name="Text Box 59"/>
          <p:cNvSpPr txBox="1">
            <a:spLocks noChangeArrowheads="1"/>
          </p:cNvSpPr>
          <p:nvPr/>
        </p:nvSpPr>
        <p:spPr bwMode="auto">
          <a:xfrm>
            <a:off x="280988" y="4572000"/>
            <a:ext cx="792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a:solidFill>
                  <a:srgbClr val="8F01B8"/>
                </a:solidFill>
                <a:latin typeface="Times" pitchFamily="1" charset="0"/>
              </a:rPr>
              <a:t>1970:</a:t>
            </a:r>
            <a:r>
              <a:rPr lang="en-US" altLang="en-US" sz="1800">
                <a:latin typeface="Times" pitchFamily="1" charset="0"/>
              </a:rPr>
              <a:t>  Ore &amp; Stemple: 4-colors-proof for all maps with  </a:t>
            </a:r>
            <a:r>
              <a:rPr lang="en-US" altLang="en-US" sz="1800" b="1">
                <a:solidFill>
                  <a:srgbClr val="980236"/>
                </a:solidFill>
                <a:latin typeface="Courier New" pitchFamily="49" charset="0"/>
              </a:rPr>
              <a:t>=&lt; 40 </a:t>
            </a:r>
            <a:r>
              <a:rPr lang="en-US" altLang="en-US" sz="1800">
                <a:latin typeface="Times" pitchFamily="1" charset="0"/>
              </a:rPr>
              <a:t>regions</a:t>
            </a:r>
          </a:p>
        </p:txBody>
      </p:sp>
      <p:sp>
        <p:nvSpPr>
          <p:cNvPr id="79883" name="Text Box 60"/>
          <p:cNvSpPr txBox="1">
            <a:spLocks noChangeArrowheads="1"/>
          </p:cNvSpPr>
          <p:nvPr/>
        </p:nvSpPr>
        <p:spPr bwMode="auto">
          <a:xfrm>
            <a:off x="457200" y="5562600"/>
            <a:ext cx="419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solidFill>
                  <a:srgbClr val="8F01B8"/>
                </a:solidFill>
                <a:latin typeface="Times" pitchFamily="1" charset="0"/>
              </a:rPr>
              <a:t>1976:</a:t>
            </a:r>
            <a:r>
              <a:rPr lang="en-US" altLang="en-US" sz="1800" b="1">
                <a:latin typeface="Times" pitchFamily="1" charset="0"/>
              </a:rPr>
              <a:t>  Appel &amp; Haken &amp; </a:t>
            </a:r>
            <a:r>
              <a:rPr lang="en-US" altLang="en-US" sz="1800" b="1" i="1">
                <a:latin typeface="Times" pitchFamily="1" charset="0"/>
              </a:rPr>
              <a:t>machine</a:t>
            </a:r>
            <a:r>
              <a:rPr lang="en-US" altLang="en-US" sz="1800" b="1">
                <a:latin typeface="Times" pitchFamily="1" charset="0"/>
              </a:rPr>
              <a:t>:    proof that </a:t>
            </a:r>
            <a:r>
              <a:rPr lang="en-US" altLang="en-US" sz="1800" b="1">
                <a:solidFill>
                  <a:srgbClr val="980236"/>
                </a:solidFill>
                <a:latin typeface="Times" pitchFamily="1" charset="0"/>
              </a:rPr>
              <a:t>all maps</a:t>
            </a:r>
            <a:r>
              <a:rPr lang="en-US" altLang="en-US" sz="1800" b="1">
                <a:latin typeface="Times" pitchFamily="1" charset="0"/>
              </a:rPr>
              <a:t> are 4-colorable!</a:t>
            </a:r>
          </a:p>
        </p:txBody>
      </p:sp>
      <p:pic>
        <p:nvPicPr>
          <p:cNvPr id="79884" name="Picture 14" descr="fourColorsSufficePostmar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3225" y="5037138"/>
            <a:ext cx="2898775"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5" name="Picture 17" descr="http://upload.wikimedia.org/wikipedia/commons/thumb/a/a5/Map_of_USA_with_state_names.svg/220px-Map_of_USA_with_state_names.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04800"/>
            <a:ext cx="22193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6" name="Rectangle 16"/>
          <p:cNvSpPr>
            <a:spLocks noChangeArrowheads="1"/>
          </p:cNvSpPr>
          <p:nvPr/>
        </p:nvSpPr>
        <p:spPr bwMode="auto">
          <a:xfrm>
            <a:off x="6629400" y="1676400"/>
            <a:ext cx="2424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500">
                <a:latin typeface="Times" pitchFamily="1" charset="0"/>
              </a:rPr>
              <a:t>4-color US? See Wikipedia...</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0"/>
          <p:cNvSpPr txBox="1">
            <a:spLocks noChangeArrowheads="1"/>
          </p:cNvSpPr>
          <p:nvPr/>
        </p:nvSpPr>
        <p:spPr bwMode="auto">
          <a:xfrm>
            <a:off x="2133600" y="887413"/>
            <a:ext cx="5029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200">
                <a:latin typeface="Comic Sans MS" pitchFamily="66" charset="0"/>
              </a:rPr>
              <a:t>Good luck with the </a:t>
            </a:r>
            <a:r>
              <a:rPr lang="en-US" altLang="en-US" sz="4200">
                <a:solidFill>
                  <a:srgbClr val="0333FF"/>
                </a:solidFill>
                <a:latin typeface="Comic Sans MS" pitchFamily="66" charset="0"/>
              </a:rPr>
              <a:t>midterm</a:t>
            </a:r>
            <a:r>
              <a:rPr lang="en-US" altLang="en-US" sz="4200">
                <a:latin typeface="Comic Sans MS" pitchFamily="66" charset="0"/>
              </a:rPr>
              <a:t> exam...</a:t>
            </a:r>
          </a:p>
        </p:txBody>
      </p:sp>
      <p:sp>
        <p:nvSpPr>
          <p:cNvPr id="80899" name="Text Box 20"/>
          <p:cNvSpPr txBox="1">
            <a:spLocks noChangeArrowheads="1"/>
          </p:cNvSpPr>
          <p:nvPr/>
        </p:nvSpPr>
        <p:spPr bwMode="auto">
          <a:xfrm>
            <a:off x="4191000" y="5715000"/>
            <a:ext cx="4572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4200">
                <a:latin typeface="Comic Sans MS" pitchFamily="66" charset="0"/>
              </a:rPr>
              <a:t>...and </a:t>
            </a:r>
            <a:r>
              <a:rPr lang="en-US" altLang="en-US" sz="4200">
                <a:solidFill>
                  <a:srgbClr val="009200"/>
                </a:solidFill>
                <a:latin typeface="Comic Sans MS" pitchFamily="66" charset="0"/>
              </a:rPr>
              <a:t>Hw #9!</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9"/>
          <p:cNvSpPr txBox="1">
            <a:spLocks noChangeArrowheads="1"/>
          </p:cNvSpPr>
          <p:nvPr/>
        </p:nvSpPr>
        <p:spPr bwMode="auto">
          <a:xfrm>
            <a:off x="1008063" y="255588"/>
            <a:ext cx="69167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200">
                <a:solidFill>
                  <a:srgbClr val="0333FF"/>
                </a:solidFill>
                <a:latin typeface="Comic Sans MS" pitchFamily="66" charset="0"/>
              </a:rPr>
              <a:t>More prolog </a:t>
            </a:r>
            <a:r>
              <a:rPr lang="en-US" altLang="en-US" sz="3200" i="1">
                <a:solidFill>
                  <a:srgbClr val="0333FF"/>
                </a:solidFill>
                <a:latin typeface="Comic Sans MS" pitchFamily="66" charset="0"/>
              </a:rPr>
              <a:t>adventure </a:t>
            </a:r>
            <a:r>
              <a:rPr lang="en-US" altLang="en-US" sz="3200">
                <a:solidFill>
                  <a:srgbClr val="0333FF"/>
                </a:solidFill>
                <a:latin typeface="Comic Sans MS" pitchFamily="66" charset="0"/>
              </a:rPr>
              <a:t>next week...</a:t>
            </a:r>
          </a:p>
        </p:txBody>
      </p:sp>
      <p:sp>
        <p:nvSpPr>
          <p:cNvPr id="81923" name="Text Box 9"/>
          <p:cNvSpPr txBox="1">
            <a:spLocks noChangeArrowheads="1"/>
          </p:cNvSpPr>
          <p:nvPr/>
        </p:nvSpPr>
        <p:spPr bwMode="auto">
          <a:xfrm>
            <a:off x="304800" y="6138863"/>
            <a:ext cx="845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solidFill>
                  <a:srgbClr val="000000"/>
                </a:solidFill>
                <a:latin typeface="Comic Sans MS" pitchFamily="66" charset="0"/>
              </a:rPr>
              <a:t>in honor of Apr. 1, I'll be disguised as Jack Ma on Friday…</a:t>
            </a:r>
          </a:p>
        </p:txBody>
      </p:sp>
      <p:pic>
        <p:nvPicPr>
          <p:cNvPr id="81924"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838" y="1066800"/>
            <a:ext cx="59436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bwMode="auto">
          <a:xfrm>
            <a:off x="1752600" y="3430588"/>
            <a:ext cx="2590800" cy="274637"/>
          </a:xfrm>
          <a:prstGeom prst="rect">
            <a:avLst/>
          </a:prstGeom>
          <a:solidFill>
            <a:schemeClr val="bg1">
              <a:lumMod val="85000"/>
            </a:schemeClr>
          </a:solidFill>
          <a:ln w="9525"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mn-ea"/>
            </a:endParaRPr>
          </a:p>
        </p:txBody>
      </p:sp>
      <p:sp>
        <p:nvSpPr>
          <p:cNvPr id="54" name="Rectangle 53"/>
          <p:cNvSpPr/>
          <p:nvPr/>
        </p:nvSpPr>
        <p:spPr bwMode="auto">
          <a:xfrm>
            <a:off x="1143000" y="3832225"/>
            <a:ext cx="3200400" cy="274638"/>
          </a:xfrm>
          <a:prstGeom prst="rect">
            <a:avLst/>
          </a:prstGeom>
          <a:solidFill>
            <a:schemeClr val="bg1">
              <a:lumMod val="85000"/>
            </a:schemeClr>
          </a:solidFill>
          <a:ln w="9525"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mn-ea"/>
            </a:endParaRPr>
          </a:p>
        </p:txBody>
      </p:sp>
      <p:sp>
        <p:nvSpPr>
          <p:cNvPr id="55" name="Rectangle 54"/>
          <p:cNvSpPr/>
          <p:nvPr/>
        </p:nvSpPr>
        <p:spPr bwMode="auto">
          <a:xfrm>
            <a:off x="1752600" y="3008313"/>
            <a:ext cx="2590800" cy="274637"/>
          </a:xfrm>
          <a:prstGeom prst="rect">
            <a:avLst/>
          </a:prstGeom>
          <a:solidFill>
            <a:schemeClr val="bg1">
              <a:lumMod val="85000"/>
            </a:schemeClr>
          </a:solidFill>
          <a:ln w="9525"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mn-ea"/>
            </a:endParaRPr>
          </a:p>
        </p:txBody>
      </p:sp>
      <p:sp>
        <p:nvSpPr>
          <p:cNvPr id="82949" name="Text Box 46"/>
          <p:cNvSpPr txBox="1">
            <a:spLocks noChangeArrowheads="1"/>
          </p:cNvSpPr>
          <p:nvPr/>
        </p:nvSpPr>
        <p:spPr bwMode="auto">
          <a:xfrm>
            <a:off x="228600" y="2984500"/>
            <a:ext cx="838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latin typeface="Courier New" pitchFamily="49" charset="0"/>
              </a:rPr>
              <a:t>validmove(                    ,</a:t>
            </a:r>
          </a:p>
          <a:p>
            <a:r>
              <a:rPr lang="en-US" altLang="en-US" sz="1800" b="1">
                <a:latin typeface="Courier New" pitchFamily="49" charset="0"/>
              </a:rPr>
              <a:t>           </a:t>
            </a:r>
            <a:r>
              <a:rPr lang="en-US" altLang="en-US" sz="1800" b="1">
                <a:solidFill>
                  <a:srgbClr val="0333FF"/>
                </a:solidFill>
                <a:latin typeface="Courier New" pitchFamily="49" charset="0"/>
              </a:rPr>
              <a:t>peg3toPeg1</a:t>
            </a:r>
            <a:r>
              <a:rPr lang="en-US" altLang="en-US" sz="1800" b="1">
                <a:latin typeface="Courier New" pitchFamily="49" charset="0"/>
              </a:rPr>
              <a:t>,                 </a:t>
            </a:r>
          </a:p>
          <a:p>
            <a:r>
              <a:rPr lang="en-US" altLang="en-US" sz="1800" b="1">
                <a:latin typeface="Courier New" pitchFamily="49" charset="0"/>
              </a:rPr>
              <a:t>                              ) :-</a:t>
            </a:r>
          </a:p>
        </p:txBody>
      </p:sp>
      <p:sp>
        <p:nvSpPr>
          <p:cNvPr id="48" name="Rectangle 47"/>
          <p:cNvSpPr/>
          <p:nvPr/>
        </p:nvSpPr>
        <p:spPr bwMode="auto">
          <a:xfrm>
            <a:off x="1752600" y="1757363"/>
            <a:ext cx="2590800" cy="274637"/>
          </a:xfrm>
          <a:prstGeom prst="rect">
            <a:avLst/>
          </a:prstGeom>
          <a:solidFill>
            <a:schemeClr val="bg1">
              <a:lumMod val="85000"/>
            </a:schemeClr>
          </a:solidFill>
          <a:ln w="9525"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mn-ea"/>
            </a:endParaRPr>
          </a:p>
        </p:txBody>
      </p:sp>
      <p:sp>
        <p:nvSpPr>
          <p:cNvPr id="49" name="Rectangle 48"/>
          <p:cNvSpPr/>
          <p:nvPr/>
        </p:nvSpPr>
        <p:spPr bwMode="auto">
          <a:xfrm>
            <a:off x="1143000" y="2157413"/>
            <a:ext cx="3200400" cy="274637"/>
          </a:xfrm>
          <a:prstGeom prst="rect">
            <a:avLst/>
          </a:prstGeom>
          <a:solidFill>
            <a:schemeClr val="bg1">
              <a:lumMod val="85000"/>
            </a:schemeClr>
          </a:solidFill>
          <a:ln w="9525"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mn-ea"/>
            </a:endParaRPr>
          </a:p>
        </p:txBody>
      </p:sp>
      <p:sp>
        <p:nvSpPr>
          <p:cNvPr id="47" name="Rectangle 46"/>
          <p:cNvSpPr/>
          <p:nvPr/>
        </p:nvSpPr>
        <p:spPr bwMode="auto">
          <a:xfrm>
            <a:off x="1752600" y="1335088"/>
            <a:ext cx="2590800" cy="273050"/>
          </a:xfrm>
          <a:prstGeom prst="rect">
            <a:avLst/>
          </a:prstGeom>
          <a:solidFill>
            <a:schemeClr val="bg1">
              <a:lumMod val="85000"/>
            </a:schemeClr>
          </a:solidFill>
          <a:ln w="9525" cap="flat" cmpd="sng" algn="ctr">
            <a:noFill/>
            <a:prstDash val="solid"/>
            <a:round/>
            <a:headEnd type="none" w="med" len="med"/>
            <a:tailEnd type="none" w="med" len="med"/>
          </a:ln>
          <a:effectLst/>
        </p:spPr>
        <p:txBody>
          <a:bodyPr>
            <a:spAutoFit/>
          </a:bodyPr>
          <a:lstStyle/>
          <a:p>
            <a:pPr>
              <a:defRPr/>
            </a:pPr>
            <a:endParaRPr lang="en-US">
              <a:latin typeface="Times New Roman" pitchFamily="1" charset="0"/>
              <a:ea typeface="+mn-ea"/>
            </a:endParaRPr>
          </a:p>
        </p:txBody>
      </p:sp>
      <p:sp>
        <p:nvSpPr>
          <p:cNvPr id="82953" name="Text Box 46"/>
          <p:cNvSpPr txBox="1">
            <a:spLocks noChangeArrowheads="1"/>
          </p:cNvSpPr>
          <p:nvPr/>
        </p:nvSpPr>
        <p:spPr bwMode="auto">
          <a:xfrm>
            <a:off x="228600" y="1295400"/>
            <a:ext cx="838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latin typeface="Courier New" pitchFamily="49" charset="0"/>
              </a:rPr>
              <a:t>validmove( [[F1|R1],P2,P3], </a:t>
            </a:r>
          </a:p>
          <a:p>
            <a:r>
              <a:rPr lang="en-US" altLang="en-US" sz="1800" b="1">
                <a:latin typeface="Courier New" pitchFamily="49" charset="0"/>
              </a:rPr>
              <a:t>           </a:t>
            </a:r>
            <a:r>
              <a:rPr lang="en-US" altLang="en-US" sz="1800" b="1">
                <a:solidFill>
                  <a:srgbClr val="0333FF"/>
                </a:solidFill>
                <a:latin typeface="Courier New" pitchFamily="49" charset="0"/>
              </a:rPr>
              <a:t>peg1toPeg2</a:t>
            </a:r>
            <a:r>
              <a:rPr lang="en-US" altLang="en-US" sz="1800" b="1">
                <a:latin typeface="Courier New" pitchFamily="49" charset="0"/>
              </a:rPr>
              <a:t>,                 </a:t>
            </a:r>
          </a:p>
          <a:p>
            <a:r>
              <a:rPr lang="en-US" altLang="en-US" sz="1800" b="1">
                <a:latin typeface="Courier New" pitchFamily="49" charset="0"/>
              </a:rPr>
              <a:t>                              ) :-</a:t>
            </a:r>
          </a:p>
        </p:txBody>
      </p:sp>
      <p:sp>
        <p:nvSpPr>
          <p:cNvPr id="82954" name="Text Box 5"/>
          <p:cNvSpPr txBox="1">
            <a:spLocks noChangeArrowheads="1"/>
          </p:cNvSpPr>
          <p:nvPr/>
        </p:nvSpPr>
        <p:spPr bwMode="auto">
          <a:xfrm>
            <a:off x="7162800" y="152400"/>
            <a:ext cx="1524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4200" i="1"/>
              <a:t>Quiz</a:t>
            </a:r>
          </a:p>
        </p:txBody>
      </p:sp>
      <p:sp>
        <p:nvSpPr>
          <p:cNvPr id="82955" name="Rectangle 27"/>
          <p:cNvSpPr>
            <a:spLocks noChangeArrowheads="1"/>
          </p:cNvSpPr>
          <p:nvPr/>
        </p:nvSpPr>
        <p:spPr bwMode="auto">
          <a:xfrm>
            <a:off x="3657600" y="228600"/>
            <a:ext cx="2971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i="1">
                <a:latin typeface="Calibri" pitchFamily="34" charset="0"/>
              </a:rPr>
              <a:t>Write  2  </a:t>
            </a:r>
            <a:r>
              <a:rPr lang="en-US" altLang="en-US" sz="1800" b="1">
                <a:latin typeface="Courier New" pitchFamily="49" charset="0"/>
                <a:cs typeface="Courier New" pitchFamily="49" charset="0"/>
              </a:rPr>
              <a:t>validmove</a:t>
            </a:r>
            <a:r>
              <a:rPr lang="en-US" altLang="en-US" sz="1800">
                <a:latin typeface="Calibri" pitchFamily="34" charset="0"/>
              </a:rPr>
              <a:t>s</a:t>
            </a:r>
            <a:r>
              <a:rPr lang="en-US" altLang="en-US" sz="1800" i="1">
                <a:latin typeface="Calibri" pitchFamily="34" charset="0"/>
              </a:rPr>
              <a:t>  and </a:t>
            </a:r>
            <a:r>
              <a:rPr lang="en-US" altLang="en-US" sz="1800" b="1">
                <a:latin typeface="Courier New" pitchFamily="49" charset="0"/>
                <a:cs typeface="Courier New" pitchFamily="49" charset="0"/>
              </a:rPr>
              <a:t>solve </a:t>
            </a:r>
            <a:r>
              <a:rPr lang="en-US" altLang="en-US" sz="1800" i="1">
                <a:latin typeface="Calibri" pitchFamily="34" charset="0"/>
              </a:rPr>
              <a:t> for  ToH...</a:t>
            </a:r>
          </a:p>
        </p:txBody>
      </p:sp>
      <p:sp>
        <p:nvSpPr>
          <p:cNvPr id="82956" name="Rectangle 24"/>
          <p:cNvSpPr>
            <a:spLocks noChangeArrowheads="1"/>
          </p:cNvSpPr>
          <p:nvPr/>
        </p:nvSpPr>
        <p:spPr bwMode="auto">
          <a:xfrm>
            <a:off x="150813" y="355600"/>
            <a:ext cx="2820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latin typeface="Calibri" pitchFamily="34" charset="0"/>
              </a:rPr>
              <a:t>Name(s): _______________</a:t>
            </a:r>
            <a:endParaRPr lang="en-US" altLang="en-US" sz="1800" b="1"/>
          </a:p>
        </p:txBody>
      </p:sp>
      <p:sp>
        <p:nvSpPr>
          <p:cNvPr id="82957" name="Text Box 46"/>
          <p:cNvSpPr txBox="1">
            <a:spLocks noChangeArrowheads="1"/>
          </p:cNvSpPr>
          <p:nvPr/>
        </p:nvSpPr>
        <p:spPr bwMode="auto">
          <a:xfrm>
            <a:off x="228600" y="4811713"/>
            <a:ext cx="838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latin typeface="Courier New" pitchFamily="49" charset="0"/>
              </a:rPr>
              <a:t>solve( [[],[],L], [] ) :-  </a:t>
            </a:r>
          </a:p>
        </p:txBody>
      </p:sp>
      <p:sp>
        <p:nvSpPr>
          <p:cNvPr id="82958" name="Text Box 46"/>
          <p:cNvSpPr txBox="1">
            <a:spLocks noChangeArrowheads="1"/>
          </p:cNvSpPr>
          <p:nvPr/>
        </p:nvSpPr>
        <p:spPr bwMode="auto">
          <a:xfrm>
            <a:off x="228600" y="5726113"/>
            <a:ext cx="838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latin typeface="Courier New" pitchFamily="49" charset="0"/>
              </a:rPr>
              <a:t>solve( StartC, [Mv|RestOfMoves] ) :-  </a:t>
            </a:r>
          </a:p>
        </p:txBody>
      </p:sp>
      <p:sp>
        <p:nvSpPr>
          <p:cNvPr id="82959" name="Rectangle 39"/>
          <p:cNvSpPr>
            <a:spLocks noChangeArrowheads="1"/>
          </p:cNvSpPr>
          <p:nvPr/>
        </p:nvSpPr>
        <p:spPr bwMode="auto">
          <a:xfrm>
            <a:off x="7162800" y="6200775"/>
            <a:ext cx="1746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200" i="1">
                <a:solidFill>
                  <a:srgbClr val="000000"/>
                </a:solidFill>
                <a:latin typeface="Calibri" pitchFamily="34" charset="0"/>
              </a:rPr>
              <a:t>Use </a:t>
            </a:r>
            <a:r>
              <a:rPr lang="en-US" altLang="en-US" sz="1200" b="1" i="1">
                <a:solidFill>
                  <a:srgbClr val="000000"/>
                </a:solidFill>
                <a:latin typeface="Calibri" pitchFamily="34" charset="0"/>
              </a:rPr>
              <a:t>validmove</a:t>
            </a:r>
            <a:r>
              <a:rPr lang="en-US" altLang="en-US" sz="1200" i="1">
                <a:solidFill>
                  <a:srgbClr val="000000"/>
                </a:solidFill>
                <a:latin typeface="Calibri" pitchFamily="34" charset="0"/>
              </a:rPr>
              <a:t> in </a:t>
            </a:r>
            <a:r>
              <a:rPr lang="en-US" altLang="en-US" sz="1200" b="1" i="1">
                <a:solidFill>
                  <a:srgbClr val="000000"/>
                </a:solidFill>
                <a:latin typeface="Calibri" pitchFamily="34" charset="0"/>
              </a:rPr>
              <a:t>solve</a:t>
            </a:r>
            <a:r>
              <a:rPr lang="en-US" altLang="en-US" sz="1200" i="1">
                <a:solidFill>
                  <a:srgbClr val="000000"/>
                </a:solidFill>
                <a:latin typeface="Calibri" pitchFamily="34" charset="0"/>
              </a:rPr>
              <a:t>...</a:t>
            </a:r>
            <a:endParaRPr lang="en-US" altLang="en-US" sz="1200"/>
          </a:p>
        </p:txBody>
      </p:sp>
      <p:sp>
        <p:nvSpPr>
          <p:cNvPr id="82960" name="Rectangle 40"/>
          <p:cNvSpPr>
            <a:spLocks noChangeArrowheads="1"/>
          </p:cNvSpPr>
          <p:nvPr/>
        </p:nvSpPr>
        <p:spPr bwMode="auto">
          <a:xfrm>
            <a:off x="7835900" y="6505575"/>
            <a:ext cx="1073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200" i="1">
                <a:solidFill>
                  <a:srgbClr val="000000"/>
                </a:solidFill>
                <a:latin typeface="Calibri" pitchFamily="34" charset="0"/>
              </a:rPr>
              <a:t>Any concerns?</a:t>
            </a:r>
            <a:endParaRPr lang="en-US" altLang="en-US" sz="1200"/>
          </a:p>
        </p:txBody>
      </p:sp>
      <p:sp>
        <p:nvSpPr>
          <p:cNvPr id="82961" name="Rectangle 41"/>
          <p:cNvSpPr>
            <a:spLocks noChangeArrowheads="1"/>
          </p:cNvSpPr>
          <p:nvPr/>
        </p:nvSpPr>
        <p:spPr bwMode="auto">
          <a:xfrm>
            <a:off x="5502275" y="2452688"/>
            <a:ext cx="27336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200" i="1">
                <a:solidFill>
                  <a:srgbClr val="000000"/>
                </a:solidFill>
                <a:latin typeface="Calibri" pitchFamily="34" charset="0"/>
              </a:rPr>
              <a:t>What constraints do we need to enforce?</a:t>
            </a:r>
            <a:endParaRPr lang="en-US" altLang="en-US" sz="1200"/>
          </a:p>
        </p:txBody>
      </p:sp>
      <p:cxnSp>
        <p:nvCxnSpPr>
          <p:cNvPr id="82962" name="Straight Connector 45"/>
          <p:cNvCxnSpPr>
            <a:cxnSpLocks noChangeShapeType="1"/>
          </p:cNvCxnSpPr>
          <p:nvPr/>
        </p:nvCxnSpPr>
        <p:spPr bwMode="auto">
          <a:xfrm>
            <a:off x="5181600" y="2438400"/>
            <a:ext cx="3276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82963" name="Rectangle 49"/>
          <p:cNvSpPr>
            <a:spLocks noChangeArrowheads="1"/>
          </p:cNvSpPr>
          <p:nvPr/>
        </p:nvSpPr>
        <p:spPr bwMode="auto">
          <a:xfrm>
            <a:off x="4114800" y="1219200"/>
            <a:ext cx="479425" cy="230188"/>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i="1">
                <a:solidFill>
                  <a:srgbClr val="000000"/>
                </a:solidFill>
                <a:latin typeface="Calibri" pitchFamily="34" charset="0"/>
              </a:rPr>
              <a:t>OldC</a:t>
            </a:r>
            <a:endParaRPr lang="en-US" altLang="en-US" sz="900"/>
          </a:p>
        </p:txBody>
      </p:sp>
      <p:sp>
        <p:nvSpPr>
          <p:cNvPr id="82964" name="Rectangle 50"/>
          <p:cNvSpPr>
            <a:spLocks noChangeArrowheads="1"/>
          </p:cNvSpPr>
          <p:nvPr/>
        </p:nvSpPr>
        <p:spPr bwMode="auto">
          <a:xfrm>
            <a:off x="3962400" y="1712913"/>
            <a:ext cx="457200" cy="2286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ts val="1500"/>
              </a:lnSpc>
            </a:pPr>
            <a:r>
              <a:rPr lang="en-US" altLang="en-US" sz="900" i="1">
                <a:solidFill>
                  <a:srgbClr val="000000"/>
                </a:solidFill>
                <a:latin typeface="Calibri" pitchFamily="34" charset="0"/>
              </a:rPr>
              <a:t>Move</a:t>
            </a:r>
            <a:endParaRPr lang="en-US" altLang="en-US" sz="900"/>
          </a:p>
        </p:txBody>
      </p:sp>
      <p:sp>
        <p:nvSpPr>
          <p:cNvPr id="82965" name="Rectangle 51"/>
          <p:cNvSpPr>
            <a:spLocks noChangeArrowheads="1"/>
          </p:cNvSpPr>
          <p:nvPr/>
        </p:nvSpPr>
        <p:spPr bwMode="auto">
          <a:xfrm>
            <a:off x="3860800" y="2301875"/>
            <a:ext cx="517525" cy="230188"/>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900" i="1">
                <a:solidFill>
                  <a:srgbClr val="000000"/>
                </a:solidFill>
                <a:latin typeface="Calibri" pitchFamily="34" charset="0"/>
              </a:rPr>
              <a:t>NewC</a:t>
            </a:r>
            <a:endParaRPr lang="en-US" altLang="en-US" sz="900"/>
          </a:p>
        </p:txBody>
      </p:sp>
      <p:cxnSp>
        <p:nvCxnSpPr>
          <p:cNvPr id="82966" name="Straight Connector 57"/>
          <p:cNvCxnSpPr>
            <a:cxnSpLocks noChangeShapeType="1"/>
          </p:cNvCxnSpPr>
          <p:nvPr/>
        </p:nvCxnSpPr>
        <p:spPr bwMode="auto">
          <a:xfrm>
            <a:off x="5181600" y="4191000"/>
            <a:ext cx="3276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2967" name="Straight Connector 58"/>
          <p:cNvCxnSpPr>
            <a:cxnSpLocks noChangeShapeType="1"/>
          </p:cNvCxnSpPr>
          <p:nvPr/>
        </p:nvCxnSpPr>
        <p:spPr bwMode="auto">
          <a:xfrm>
            <a:off x="520700" y="4506913"/>
            <a:ext cx="8077200" cy="0"/>
          </a:xfrm>
          <a:prstGeom prst="line">
            <a:avLst/>
          </a:prstGeom>
          <a:noFill/>
          <a:ln w="57150">
            <a:solidFill>
              <a:srgbClr val="C00000"/>
            </a:solidFill>
            <a:round/>
            <a:headEnd/>
            <a:tailEnd/>
          </a:ln>
          <a:extLst>
            <a:ext uri="{909E8E84-426E-40DD-AFC4-6F175D3DCCD1}">
              <a14:hiddenFill xmlns:a14="http://schemas.microsoft.com/office/drawing/2010/main">
                <a:noFill/>
              </a14:hiddenFill>
            </a:ext>
          </a:extLst>
        </p:spPr>
      </p:cxnSp>
      <p:sp>
        <p:nvSpPr>
          <p:cNvPr id="82968" name="Rectangle 60"/>
          <p:cNvSpPr>
            <a:spLocks noChangeArrowheads="1"/>
          </p:cNvSpPr>
          <p:nvPr/>
        </p:nvSpPr>
        <p:spPr bwMode="auto">
          <a:xfrm>
            <a:off x="6818313" y="4800600"/>
            <a:ext cx="2090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200" i="1">
                <a:solidFill>
                  <a:srgbClr val="000000"/>
                </a:solidFill>
                <a:latin typeface="Calibri" pitchFamily="34" charset="0"/>
              </a:rPr>
              <a:t>Base Case ~ no moves needed!</a:t>
            </a:r>
            <a:endParaRPr lang="en-US" altLang="en-US" sz="1200"/>
          </a:p>
        </p:txBody>
      </p:sp>
      <p:sp>
        <p:nvSpPr>
          <p:cNvPr id="82969" name="Rectangle 62"/>
          <p:cNvSpPr>
            <a:spLocks noChangeArrowheads="1"/>
          </p:cNvSpPr>
          <p:nvPr/>
        </p:nvSpPr>
        <p:spPr bwMode="auto">
          <a:xfrm>
            <a:off x="7694613" y="5895975"/>
            <a:ext cx="1214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200" i="1">
                <a:solidFill>
                  <a:srgbClr val="000000"/>
                </a:solidFill>
                <a:latin typeface="Calibri" pitchFamily="34" charset="0"/>
              </a:rPr>
              <a:t>Recursive Case...</a:t>
            </a:r>
            <a:endParaRPr lang="en-US" altLang="en-US" sz="1200"/>
          </a:p>
        </p:txBody>
      </p:sp>
      <p:sp>
        <p:nvSpPr>
          <p:cNvPr id="82970" name="Rectangle 63"/>
          <p:cNvSpPr>
            <a:spLocks noChangeArrowheads="1"/>
          </p:cNvSpPr>
          <p:nvPr/>
        </p:nvSpPr>
        <p:spPr bwMode="auto">
          <a:xfrm>
            <a:off x="7010400" y="1066800"/>
            <a:ext cx="1931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i="1">
                <a:solidFill>
                  <a:srgbClr val="000000"/>
                </a:solidFill>
                <a:latin typeface="Calibri" pitchFamily="34" charset="0"/>
              </a:rPr>
              <a:t>We will need </a:t>
            </a:r>
            <a:r>
              <a:rPr lang="en-US" altLang="en-US" sz="1200" b="1" i="1">
                <a:solidFill>
                  <a:srgbClr val="000000"/>
                </a:solidFill>
                <a:latin typeface="Calibri" pitchFamily="34" charset="0"/>
              </a:rPr>
              <a:t>six </a:t>
            </a:r>
            <a:r>
              <a:rPr lang="en-US" altLang="en-US" sz="1200" i="1">
                <a:solidFill>
                  <a:srgbClr val="000000"/>
                </a:solidFill>
                <a:latin typeface="Calibri" pitchFamily="34" charset="0"/>
              </a:rPr>
              <a:t>of these </a:t>
            </a:r>
            <a:r>
              <a:rPr lang="en-US" altLang="en-US" sz="1200" b="1" i="1">
                <a:solidFill>
                  <a:srgbClr val="000000"/>
                </a:solidFill>
                <a:latin typeface="Calibri" pitchFamily="34" charset="0"/>
              </a:rPr>
              <a:t>validmove </a:t>
            </a:r>
            <a:r>
              <a:rPr lang="en-US" altLang="en-US" sz="1200" i="1">
                <a:solidFill>
                  <a:srgbClr val="000000"/>
                </a:solidFill>
                <a:latin typeface="Calibri" pitchFamily="34" charset="0"/>
              </a:rPr>
              <a:t>rules overall.</a:t>
            </a:r>
            <a:endParaRPr lang="en-US" altLang="en-US"/>
          </a:p>
        </p:txBody>
      </p:sp>
      <p:sp>
        <p:nvSpPr>
          <p:cNvPr id="82971" name="Rectangle 64"/>
          <p:cNvSpPr>
            <a:spLocks noChangeArrowheads="1"/>
          </p:cNvSpPr>
          <p:nvPr/>
        </p:nvSpPr>
        <p:spPr bwMode="auto">
          <a:xfrm>
            <a:off x="6983413" y="5105400"/>
            <a:ext cx="19256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200" i="1">
                <a:solidFill>
                  <a:srgbClr val="000000"/>
                </a:solidFill>
                <a:latin typeface="Calibri" pitchFamily="34" charset="0"/>
              </a:rPr>
              <a:t>What must be true about </a:t>
            </a:r>
            <a:r>
              <a:rPr lang="en-US" altLang="en-US" sz="1200" b="1" i="1">
                <a:solidFill>
                  <a:srgbClr val="000000"/>
                </a:solidFill>
                <a:latin typeface="Calibri" pitchFamily="34" charset="0"/>
              </a:rPr>
              <a:t>L</a:t>
            </a:r>
            <a:r>
              <a:rPr lang="en-US" altLang="en-US" sz="1200" i="1">
                <a:solidFill>
                  <a:srgbClr val="000000"/>
                </a:solidFill>
                <a:latin typeface="Calibri" pitchFamily="34" charset="0"/>
              </a:rPr>
              <a:t>?</a:t>
            </a:r>
            <a:endParaRPr lang="en-US" altLang="en-US" sz="1200"/>
          </a:p>
        </p:txBody>
      </p:sp>
      <p:sp>
        <p:nvSpPr>
          <p:cNvPr id="82972" name="Ink 28"/>
          <p:cNvSpPr>
            <a:spLocks noRot="1" noChangeAspect="1" noEditPoints="1" noChangeArrowheads="1" noChangeShapeType="1" noTextEdit="1"/>
          </p:cNvSpPr>
          <p:nvPr/>
        </p:nvSpPr>
        <p:spPr bwMode="auto">
          <a:xfrm>
            <a:off x="1323975" y="6165850"/>
            <a:ext cx="4763" cy="3175"/>
          </a:xfrm>
          <a:custGeom>
            <a:avLst/>
            <a:gdLst>
              <a:gd name="T0" fmla="*/ 2147483647 w 17"/>
              <a:gd name="T1" fmla="*/ 2147483647 h 9"/>
              <a:gd name="T2" fmla="*/ 2147483647 w 17"/>
              <a:gd name="T3" fmla="*/ 2147483647 h 9"/>
              <a:gd name="T4" fmla="*/ 0 60000 65536"/>
              <a:gd name="T5" fmla="*/ 0 60000 65536"/>
              <a:gd name="T6" fmla="*/ 0 w 17"/>
              <a:gd name="T7" fmla="*/ 0 h 9"/>
              <a:gd name="T8" fmla="*/ 17 w 17"/>
              <a:gd name="T9" fmla="*/ 9 h 9"/>
            </a:gdLst>
            <a:ahLst/>
            <a:cxnLst>
              <a:cxn ang="T4">
                <a:pos x="T0" y="T1"/>
              </a:cxn>
              <a:cxn ang="T5">
                <a:pos x="T2" y="T3"/>
              </a:cxn>
            </a:cxnLst>
            <a:rect l="T6" t="T7" r="T8" b="T9"/>
            <a:pathLst>
              <a:path w="17" h="9" extrusionOk="0">
                <a:moveTo>
                  <a:pt x="11" y="0"/>
                </a:moveTo>
                <a:cubicBezTo>
                  <a:pt x="-1" y="6"/>
                  <a:pt x="-4" y="8"/>
                  <a:pt x="16" y="8"/>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73" name="Ink 29"/>
          <p:cNvSpPr>
            <a:spLocks noRot="1" noChangeAspect="1" noEditPoints="1" noChangeArrowheads="1" noChangeShapeType="1" noTextEdit="1"/>
          </p:cNvSpPr>
          <p:nvPr/>
        </p:nvSpPr>
        <p:spPr bwMode="auto">
          <a:xfrm>
            <a:off x="790575" y="6018213"/>
            <a:ext cx="1403350" cy="555625"/>
          </a:xfrm>
          <a:custGeom>
            <a:avLst/>
            <a:gdLst>
              <a:gd name="T0" fmla="*/ 2147483647 w 3898"/>
              <a:gd name="T1" fmla="*/ 2147483647 h 1540"/>
              <a:gd name="T2" fmla="*/ 2147483647 w 3898"/>
              <a:gd name="T3" fmla="*/ 2147483647 h 1540"/>
              <a:gd name="T4" fmla="*/ 2147483647 w 3898"/>
              <a:gd name="T5" fmla="*/ 2147483647 h 1540"/>
              <a:gd name="T6" fmla="*/ 2147483647 w 3898"/>
              <a:gd name="T7" fmla="*/ 2147483647 h 1540"/>
              <a:gd name="T8" fmla="*/ 2147483647 w 3898"/>
              <a:gd name="T9" fmla="*/ 2147483647 h 1540"/>
              <a:gd name="T10" fmla="*/ 2147483647 w 3898"/>
              <a:gd name="T11" fmla="*/ 2147483647 h 1540"/>
              <a:gd name="T12" fmla="*/ 2147483647 w 3898"/>
              <a:gd name="T13" fmla="*/ 2147483647 h 1540"/>
              <a:gd name="T14" fmla="*/ 2147483647 w 3898"/>
              <a:gd name="T15" fmla="*/ 2147483647 h 1540"/>
              <a:gd name="T16" fmla="*/ 2147483647 w 3898"/>
              <a:gd name="T17" fmla="*/ 2147483647 h 1540"/>
              <a:gd name="T18" fmla="*/ 2147483647 w 3898"/>
              <a:gd name="T19" fmla="*/ 2147483647 h 1540"/>
              <a:gd name="T20" fmla="*/ 2147483647 w 3898"/>
              <a:gd name="T21" fmla="*/ 2147483647 h 1540"/>
              <a:gd name="T22" fmla="*/ 2147483647 w 3898"/>
              <a:gd name="T23" fmla="*/ 2147483647 h 1540"/>
              <a:gd name="T24" fmla="*/ 2147483647 w 3898"/>
              <a:gd name="T25" fmla="*/ 2147483647 h 1540"/>
              <a:gd name="T26" fmla="*/ 2147483647 w 3898"/>
              <a:gd name="T27" fmla="*/ 2147483647 h 1540"/>
              <a:gd name="T28" fmla="*/ 2147483647 w 3898"/>
              <a:gd name="T29" fmla="*/ 2147483647 h 1540"/>
              <a:gd name="T30" fmla="*/ 2147483647 w 3898"/>
              <a:gd name="T31" fmla="*/ 2147483647 h 1540"/>
              <a:gd name="T32" fmla="*/ 2147483647 w 3898"/>
              <a:gd name="T33" fmla="*/ 2147483647 h 1540"/>
              <a:gd name="T34" fmla="*/ 2147483647 w 3898"/>
              <a:gd name="T35" fmla="*/ 2147483647 h 1540"/>
              <a:gd name="T36" fmla="*/ 2147483647 w 3898"/>
              <a:gd name="T37" fmla="*/ 2147483647 h 1540"/>
              <a:gd name="T38" fmla="*/ 2147483647 w 3898"/>
              <a:gd name="T39" fmla="*/ 2147483647 h 1540"/>
              <a:gd name="T40" fmla="*/ 2147483647 w 3898"/>
              <a:gd name="T41" fmla="*/ 2147483647 h 1540"/>
              <a:gd name="T42" fmla="*/ 2147483647 w 3898"/>
              <a:gd name="T43" fmla="*/ 2147483647 h 1540"/>
              <a:gd name="T44" fmla="*/ 2147483647 w 3898"/>
              <a:gd name="T45" fmla="*/ 2147483647 h 1540"/>
              <a:gd name="T46" fmla="*/ 2147483647 w 3898"/>
              <a:gd name="T47" fmla="*/ 2147483647 h 1540"/>
              <a:gd name="T48" fmla="*/ 2147483647 w 3898"/>
              <a:gd name="T49" fmla="*/ 2147483647 h 1540"/>
              <a:gd name="T50" fmla="*/ 2147483647 w 3898"/>
              <a:gd name="T51" fmla="*/ 2147483647 h 1540"/>
              <a:gd name="T52" fmla="*/ 2147483647 w 3898"/>
              <a:gd name="T53" fmla="*/ 2147483647 h 1540"/>
              <a:gd name="T54" fmla="*/ 2147483647 w 3898"/>
              <a:gd name="T55" fmla="*/ 2147483647 h 1540"/>
              <a:gd name="T56" fmla="*/ 2147483647 w 3898"/>
              <a:gd name="T57" fmla="*/ 2147483647 h 1540"/>
              <a:gd name="T58" fmla="*/ 2147483647 w 3898"/>
              <a:gd name="T59" fmla="*/ 2147483647 h 1540"/>
              <a:gd name="T60" fmla="*/ 2147483647 w 3898"/>
              <a:gd name="T61" fmla="*/ 2147483647 h 1540"/>
              <a:gd name="T62" fmla="*/ 2147483647 w 3898"/>
              <a:gd name="T63" fmla="*/ 2147483647 h 1540"/>
              <a:gd name="T64" fmla="*/ 2147483647 w 3898"/>
              <a:gd name="T65" fmla="*/ 2147483647 h 1540"/>
              <a:gd name="T66" fmla="*/ 2147483647 w 3898"/>
              <a:gd name="T67" fmla="*/ 2147483647 h 1540"/>
              <a:gd name="T68" fmla="*/ 2147483647 w 3898"/>
              <a:gd name="T69" fmla="*/ 2147483647 h 1540"/>
              <a:gd name="T70" fmla="*/ 2147483647 w 3898"/>
              <a:gd name="T71" fmla="*/ 2147483647 h 1540"/>
              <a:gd name="T72" fmla="*/ 2147483647 w 3898"/>
              <a:gd name="T73" fmla="*/ 2147483647 h 1540"/>
              <a:gd name="T74" fmla="*/ 2147483647 w 3898"/>
              <a:gd name="T75" fmla="*/ 2147483647 h 1540"/>
              <a:gd name="T76" fmla="*/ 2147483647 w 3898"/>
              <a:gd name="T77" fmla="*/ 2147483647 h 1540"/>
              <a:gd name="T78" fmla="*/ 2147483647 w 3898"/>
              <a:gd name="T79" fmla="*/ 2147483647 h 1540"/>
              <a:gd name="T80" fmla="*/ 2147483647 w 3898"/>
              <a:gd name="T81" fmla="*/ 2147483647 h 1540"/>
              <a:gd name="T82" fmla="*/ 2147483647 w 3898"/>
              <a:gd name="T83" fmla="*/ 2147483647 h 1540"/>
              <a:gd name="T84" fmla="*/ 2147483647 w 3898"/>
              <a:gd name="T85" fmla="*/ 2147483647 h 1540"/>
              <a:gd name="T86" fmla="*/ 2147483647 w 3898"/>
              <a:gd name="T87" fmla="*/ 2147483647 h 1540"/>
              <a:gd name="T88" fmla="*/ 2147483647 w 3898"/>
              <a:gd name="T89" fmla="*/ 2147483647 h 1540"/>
              <a:gd name="T90" fmla="*/ 2147483647 w 3898"/>
              <a:gd name="T91" fmla="*/ 2147483647 h 1540"/>
              <a:gd name="T92" fmla="*/ 2147483647 w 3898"/>
              <a:gd name="T93" fmla="*/ 2147483647 h 1540"/>
              <a:gd name="T94" fmla="*/ 2147483647 w 3898"/>
              <a:gd name="T95" fmla="*/ 2147483647 h 1540"/>
              <a:gd name="T96" fmla="*/ 2147483647 w 3898"/>
              <a:gd name="T97" fmla="*/ 2147483647 h 1540"/>
              <a:gd name="T98" fmla="*/ 2147483647 w 3898"/>
              <a:gd name="T99" fmla="*/ 2147483647 h 1540"/>
              <a:gd name="T100" fmla="*/ 2147483647 w 3898"/>
              <a:gd name="T101" fmla="*/ 2147483647 h 1540"/>
              <a:gd name="T102" fmla="*/ 2147483647 w 3898"/>
              <a:gd name="T103" fmla="*/ 2147483647 h 1540"/>
              <a:gd name="T104" fmla="*/ 2147483647 w 3898"/>
              <a:gd name="T105" fmla="*/ 2147483647 h 1540"/>
              <a:gd name="T106" fmla="*/ 2147483647 w 3898"/>
              <a:gd name="T107" fmla="*/ 2147483647 h 1540"/>
              <a:gd name="T108" fmla="*/ 2147483647 w 3898"/>
              <a:gd name="T109" fmla="*/ 2147483647 h 1540"/>
              <a:gd name="T110" fmla="*/ 2147483647 w 3898"/>
              <a:gd name="T111" fmla="*/ 2147483647 h 1540"/>
              <a:gd name="T112" fmla="*/ 2147483647 w 3898"/>
              <a:gd name="T113" fmla="*/ 2147483647 h 1540"/>
              <a:gd name="T114" fmla="*/ 2147483647 w 3898"/>
              <a:gd name="T115" fmla="*/ 2147483647 h 1540"/>
              <a:gd name="T116" fmla="*/ 2147483647 w 3898"/>
              <a:gd name="T117" fmla="*/ 2147483647 h 1540"/>
              <a:gd name="T118" fmla="*/ 2147483647 w 3898"/>
              <a:gd name="T119" fmla="*/ 2147483647 h 1540"/>
              <a:gd name="T120" fmla="*/ 2147483647 w 3898"/>
              <a:gd name="T121" fmla="*/ 2147483647 h 1540"/>
              <a:gd name="T122" fmla="*/ 2147483647 w 3898"/>
              <a:gd name="T123" fmla="*/ 2147483647 h 154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98"/>
              <a:gd name="T187" fmla="*/ 0 h 1540"/>
              <a:gd name="T188" fmla="*/ 3898 w 3898"/>
              <a:gd name="T189" fmla="*/ 1540 h 154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98" h="1540" extrusionOk="0">
                <a:moveTo>
                  <a:pt x="11" y="342"/>
                </a:moveTo>
                <a:cubicBezTo>
                  <a:pt x="12" y="343"/>
                  <a:pt x="28" y="363"/>
                  <a:pt x="53" y="378"/>
                </a:cubicBezTo>
                <a:cubicBezTo>
                  <a:pt x="85" y="397"/>
                  <a:pt x="115" y="423"/>
                  <a:pt x="142" y="449"/>
                </a:cubicBezTo>
                <a:cubicBezTo>
                  <a:pt x="173" y="480"/>
                  <a:pt x="199" y="511"/>
                  <a:pt x="220" y="550"/>
                </a:cubicBezTo>
                <a:cubicBezTo>
                  <a:pt x="238" y="583"/>
                  <a:pt x="252" y="620"/>
                  <a:pt x="256" y="658"/>
                </a:cubicBezTo>
                <a:cubicBezTo>
                  <a:pt x="258" y="679"/>
                  <a:pt x="260" y="699"/>
                  <a:pt x="265" y="720"/>
                </a:cubicBezTo>
                <a:cubicBezTo>
                  <a:pt x="271" y="681"/>
                  <a:pt x="277" y="646"/>
                  <a:pt x="297" y="611"/>
                </a:cubicBezTo>
                <a:cubicBezTo>
                  <a:pt x="319" y="572"/>
                  <a:pt x="345" y="535"/>
                  <a:pt x="372" y="500"/>
                </a:cubicBezTo>
                <a:cubicBezTo>
                  <a:pt x="396" y="469"/>
                  <a:pt x="424" y="442"/>
                  <a:pt x="448" y="411"/>
                </a:cubicBezTo>
                <a:cubicBezTo>
                  <a:pt x="458" y="399"/>
                  <a:pt x="466" y="389"/>
                  <a:pt x="478" y="378"/>
                </a:cubicBezTo>
              </a:path>
              <a:path w="3898" h="1540" extrusionOk="0">
                <a:moveTo>
                  <a:pt x="698" y="347"/>
                </a:moveTo>
                <a:cubicBezTo>
                  <a:pt x="719" y="344"/>
                  <a:pt x="743" y="329"/>
                  <a:pt x="763" y="328"/>
                </a:cubicBezTo>
                <a:cubicBezTo>
                  <a:pt x="784" y="327"/>
                  <a:pt x="802" y="339"/>
                  <a:pt x="815" y="355"/>
                </a:cubicBezTo>
                <a:cubicBezTo>
                  <a:pt x="841" y="386"/>
                  <a:pt x="861" y="424"/>
                  <a:pt x="878" y="461"/>
                </a:cubicBezTo>
                <a:cubicBezTo>
                  <a:pt x="892" y="492"/>
                  <a:pt x="906" y="524"/>
                  <a:pt x="913" y="558"/>
                </a:cubicBezTo>
                <a:cubicBezTo>
                  <a:pt x="915" y="570"/>
                  <a:pt x="916" y="575"/>
                  <a:pt x="917" y="583"/>
                </a:cubicBezTo>
                <a:cubicBezTo>
                  <a:pt x="893" y="572"/>
                  <a:pt x="870" y="563"/>
                  <a:pt x="844" y="555"/>
                </a:cubicBezTo>
                <a:cubicBezTo>
                  <a:pt x="801" y="542"/>
                  <a:pt x="755" y="538"/>
                  <a:pt x="710" y="540"/>
                </a:cubicBezTo>
                <a:cubicBezTo>
                  <a:pt x="674" y="542"/>
                  <a:pt x="601" y="548"/>
                  <a:pt x="580" y="585"/>
                </a:cubicBezTo>
                <a:cubicBezTo>
                  <a:pt x="565" y="610"/>
                  <a:pt x="598" y="638"/>
                  <a:pt x="615" y="650"/>
                </a:cubicBezTo>
                <a:cubicBezTo>
                  <a:pt x="672" y="689"/>
                  <a:pt x="749" y="710"/>
                  <a:pt x="815" y="723"/>
                </a:cubicBezTo>
                <a:cubicBezTo>
                  <a:pt x="838" y="728"/>
                  <a:pt x="861" y="733"/>
                  <a:pt x="885" y="734"/>
                </a:cubicBezTo>
                <a:cubicBezTo>
                  <a:pt x="892" y="734"/>
                  <a:pt x="927" y="739"/>
                  <a:pt x="932" y="735"/>
                </a:cubicBezTo>
                <a:cubicBezTo>
                  <a:pt x="939" y="729"/>
                  <a:pt x="945" y="698"/>
                  <a:pt x="948" y="689"/>
                </a:cubicBezTo>
              </a:path>
              <a:path w="3898" h="1540" extrusionOk="0">
                <a:moveTo>
                  <a:pt x="1280" y="10"/>
                </a:moveTo>
                <a:cubicBezTo>
                  <a:pt x="1270" y="41"/>
                  <a:pt x="1267" y="52"/>
                  <a:pt x="1260" y="84"/>
                </a:cubicBezTo>
                <a:cubicBezTo>
                  <a:pt x="1247" y="147"/>
                  <a:pt x="1236" y="212"/>
                  <a:pt x="1228" y="276"/>
                </a:cubicBezTo>
                <a:cubicBezTo>
                  <a:pt x="1220" y="345"/>
                  <a:pt x="1214" y="415"/>
                  <a:pt x="1206" y="484"/>
                </a:cubicBezTo>
                <a:cubicBezTo>
                  <a:pt x="1200" y="535"/>
                  <a:pt x="1193" y="585"/>
                  <a:pt x="1187" y="636"/>
                </a:cubicBezTo>
                <a:cubicBezTo>
                  <a:pt x="1183" y="665"/>
                  <a:pt x="1178" y="696"/>
                  <a:pt x="1176" y="725"/>
                </a:cubicBezTo>
                <a:cubicBezTo>
                  <a:pt x="1176" y="737"/>
                  <a:pt x="1176" y="741"/>
                  <a:pt x="1180" y="748"/>
                </a:cubicBezTo>
                <a:cubicBezTo>
                  <a:pt x="1187" y="727"/>
                  <a:pt x="1195" y="711"/>
                  <a:pt x="1206" y="691"/>
                </a:cubicBezTo>
              </a:path>
              <a:path w="3898" h="1540" extrusionOk="0">
                <a:moveTo>
                  <a:pt x="1447" y="515"/>
                </a:moveTo>
                <a:cubicBezTo>
                  <a:pt x="1477" y="521"/>
                  <a:pt x="1473" y="533"/>
                  <a:pt x="1473" y="561"/>
                </a:cubicBezTo>
                <a:cubicBezTo>
                  <a:pt x="1473" y="602"/>
                  <a:pt x="1467" y="644"/>
                  <a:pt x="1465" y="685"/>
                </a:cubicBezTo>
                <a:cubicBezTo>
                  <a:pt x="1463" y="722"/>
                  <a:pt x="1464" y="756"/>
                  <a:pt x="1468" y="792"/>
                </a:cubicBezTo>
                <a:cubicBezTo>
                  <a:pt x="1468" y="808"/>
                  <a:pt x="1470" y="806"/>
                  <a:pt x="1476" y="776"/>
                </a:cubicBezTo>
              </a:path>
              <a:path w="3898" h="1540" extrusionOk="0">
                <a:moveTo>
                  <a:pt x="1966" y="186"/>
                </a:moveTo>
                <a:cubicBezTo>
                  <a:pt x="1977" y="182"/>
                  <a:pt x="1981" y="180"/>
                  <a:pt x="1989" y="179"/>
                </a:cubicBezTo>
                <a:cubicBezTo>
                  <a:pt x="1970" y="188"/>
                  <a:pt x="1970" y="171"/>
                  <a:pt x="1962" y="209"/>
                </a:cubicBezTo>
                <a:cubicBezTo>
                  <a:pt x="1952" y="255"/>
                  <a:pt x="1952" y="307"/>
                  <a:pt x="1950" y="354"/>
                </a:cubicBezTo>
                <a:cubicBezTo>
                  <a:pt x="1947" y="419"/>
                  <a:pt x="1948" y="483"/>
                  <a:pt x="1947" y="548"/>
                </a:cubicBezTo>
                <a:cubicBezTo>
                  <a:pt x="1946" y="589"/>
                  <a:pt x="1946" y="629"/>
                  <a:pt x="1945" y="670"/>
                </a:cubicBezTo>
                <a:cubicBezTo>
                  <a:pt x="1945" y="682"/>
                  <a:pt x="1944" y="695"/>
                  <a:pt x="1943" y="707"/>
                </a:cubicBezTo>
                <a:cubicBezTo>
                  <a:pt x="1918" y="685"/>
                  <a:pt x="1897" y="669"/>
                  <a:pt x="1865" y="658"/>
                </a:cubicBezTo>
                <a:cubicBezTo>
                  <a:pt x="1815" y="641"/>
                  <a:pt x="1764" y="647"/>
                  <a:pt x="1716" y="667"/>
                </a:cubicBezTo>
                <a:cubicBezTo>
                  <a:pt x="1690" y="678"/>
                  <a:pt x="1644" y="700"/>
                  <a:pt x="1635" y="730"/>
                </a:cubicBezTo>
                <a:cubicBezTo>
                  <a:pt x="1628" y="753"/>
                  <a:pt x="1639" y="765"/>
                  <a:pt x="1663" y="772"/>
                </a:cubicBezTo>
                <a:cubicBezTo>
                  <a:pt x="1698" y="782"/>
                  <a:pt x="1734" y="775"/>
                  <a:pt x="1768" y="770"/>
                </a:cubicBezTo>
                <a:cubicBezTo>
                  <a:pt x="1795" y="766"/>
                  <a:pt x="1824" y="764"/>
                  <a:pt x="1849" y="757"/>
                </a:cubicBezTo>
                <a:cubicBezTo>
                  <a:pt x="1864" y="753"/>
                  <a:pt x="1867" y="746"/>
                  <a:pt x="1879" y="738"/>
                </a:cubicBezTo>
              </a:path>
              <a:path w="3898" h="1540" extrusionOk="0">
                <a:moveTo>
                  <a:pt x="2192" y="851"/>
                </a:moveTo>
                <a:cubicBezTo>
                  <a:pt x="2206" y="840"/>
                  <a:pt x="2205" y="830"/>
                  <a:pt x="2212" y="809"/>
                </a:cubicBezTo>
                <a:cubicBezTo>
                  <a:pt x="2224" y="773"/>
                  <a:pt x="2234" y="737"/>
                  <a:pt x="2244" y="701"/>
                </a:cubicBezTo>
                <a:cubicBezTo>
                  <a:pt x="2255" y="661"/>
                  <a:pt x="2267" y="621"/>
                  <a:pt x="2279" y="582"/>
                </a:cubicBezTo>
                <a:cubicBezTo>
                  <a:pt x="2284" y="565"/>
                  <a:pt x="2290" y="550"/>
                  <a:pt x="2297" y="534"/>
                </a:cubicBezTo>
                <a:cubicBezTo>
                  <a:pt x="2303" y="564"/>
                  <a:pt x="2305" y="594"/>
                  <a:pt x="2308" y="625"/>
                </a:cubicBezTo>
                <a:cubicBezTo>
                  <a:pt x="2311" y="653"/>
                  <a:pt x="2315" y="676"/>
                  <a:pt x="2327" y="701"/>
                </a:cubicBezTo>
                <a:cubicBezTo>
                  <a:pt x="2356" y="697"/>
                  <a:pt x="2362" y="684"/>
                  <a:pt x="2378" y="659"/>
                </a:cubicBezTo>
                <a:cubicBezTo>
                  <a:pt x="2395" y="632"/>
                  <a:pt x="2412" y="605"/>
                  <a:pt x="2427" y="577"/>
                </a:cubicBezTo>
                <a:cubicBezTo>
                  <a:pt x="2437" y="558"/>
                  <a:pt x="2437" y="556"/>
                  <a:pt x="2456" y="551"/>
                </a:cubicBezTo>
                <a:cubicBezTo>
                  <a:pt x="2465" y="575"/>
                  <a:pt x="2470" y="600"/>
                  <a:pt x="2476" y="625"/>
                </a:cubicBezTo>
                <a:cubicBezTo>
                  <a:pt x="2483" y="656"/>
                  <a:pt x="2487" y="691"/>
                  <a:pt x="2498" y="720"/>
                </a:cubicBezTo>
                <a:cubicBezTo>
                  <a:pt x="2509" y="749"/>
                  <a:pt x="2521" y="749"/>
                  <a:pt x="2540" y="730"/>
                </a:cubicBezTo>
                <a:cubicBezTo>
                  <a:pt x="2545" y="725"/>
                  <a:pt x="2549" y="720"/>
                  <a:pt x="2554" y="715"/>
                </a:cubicBezTo>
              </a:path>
              <a:path w="3898" h="1540" extrusionOk="0">
                <a:moveTo>
                  <a:pt x="2758" y="575"/>
                </a:moveTo>
                <a:cubicBezTo>
                  <a:pt x="2734" y="591"/>
                  <a:pt x="2715" y="602"/>
                  <a:pt x="2705" y="632"/>
                </a:cubicBezTo>
                <a:cubicBezTo>
                  <a:pt x="2694" y="664"/>
                  <a:pt x="2702" y="697"/>
                  <a:pt x="2722" y="724"/>
                </a:cubicBezTo>
                <a:cubicBezTo>
                  <a:pt x="2775" y="796"/>
                  <a:pt x="2892" y="769"/>
                  <a:pt x="2921" y="690"/>
                </a:cubicBezTo>
                <a:cubicBezTo>
                  <a:pt x="2934" y="655"/>
                  <a:pt x="2927" y="615"/>
                  <a:pt x="2912" y="582"/>
                </a:cubicBezTo>
                <a:cubicBezTo>
                  <a:pt x="2898" y="550"/>
                  <a:pt x="2876" y="525"/>
                  <a:pt x="2853" y="499"/>
                </a:cubicBezTo>
                <a:cubicBezTo>
                  <a:pt x="2850" y="495"/>
                  <a:pt x="2846" y="491"/>
                  <a:pt x="2843" y="487"/>
                </a:cubicBezTo>
                <a:cubicBezTo>
                  <a:pt x="2866" y="488"/>
                  <a:pt x="2887" y="486"/>
                  <a:pt x="2911" y="492"/>
                </a:cubicBezTo>
                <a:cubicBezTo>
                  <a:pt x="2945" y="501"/>
                  <a:pt x="2979" y="524"/>
                  <a:pt x="3005" y="547"/>
                </a:cubicBezTo>
                <a:cubicBezTo>
                  <a:pt x="3046" y="583"/>
                  <a:pt x="3078" y="633"/>
                  <a:pt x="3108" y="679"/>
                </a:cubicBezTo>
                <a:cubicBezTo>
                  <a:pt x="3118" y="695"/>
                  <a:pt x="3129" y="708"/>
                  <a:pt x="3140" y="723"/>
                </a:cubicBezTo>
                <a:cubicBezTo>
                  <a:pt x="3146" y="677"/>
                  <a:pt x="3147" y="631"/>
                  <a:pt x="3152" y="585"/>
                </a:cubicBezTo>
                <a:cubicBezTo>
                  <a:pt x="3156" y="549"/>
                  <a:pt x="3161" y="503"/>
                  <a:pt x="3196" y="483"/>
                </a:cubicBezTo>
                <a:cubicBezTo>
                  <a:pt x="3215" y="472"/>
                  <a:pt x="3242" y="472"/>
                  <a:pt x="3264" y="475"/>
                </a:cubicBezTo>
                <a:cubicBezTo>
                  <a:pt x="3299" y="480"/>
                  <a:pt x="3331" y="492"/>
                  <a:pt x="3365" y="500"/>
                </a:cubicBezTo>
                <a:cubicBezTo>
                  <a:pt x="3385" y="505"/>
                  <a:pt x="3419" y="512"/>
                  <a:pt x="3439" y="502"/>
                </a:cubicBezTo>
                <a:cubicBezTo>
                  <a:pt x="3461" y="492"/>
                  <a:pt x="3486" y="463"/>
                  <a:pt x="3496" y="441"/>
                </a:cubicBezTo>
                <a:cubicBezTo>
                  <a:pt x="3511" y="410"/>
                  <a:pt x="3517" y="371"/>
                  <a:pt x="3511" y="337"/>
                </a:cubicBezTo>
                <a:cubicBezTo>
                  <a:pt x="3507" y="311"/>
                  <a:pt x="3488" y="279"/>
                  <a:pt x="3460" y="273"/>
                </a:cubicBezTo>
                <a:cubicBezTo>
                  <a:pt x="3417" y="264"/>
                  <a:pt x="3391" y="309"/>
                  <a:pt x="3374" y="340"/>
                </a:cubicBezTo>
                <a:cubicBezTo>
                  <a:pt x="3329" y="424"/>
                  <a:pt x="3333" y="536"/>
                  <a:pt x="3390" y="614"/>
                </a:cubicBezTo>
                <a:cubicBezTo>
                  <a:pt x="3410" y="641"/>
                  <a:pt x="3442" y="676"/>
                  <a:pt x="3478" y="675"/>
                </a:cubicBezTo>
                <a:cubicBezTo>
                  <a:pt x="3489" y="670"/>
                  <a:pt x="3492" y="668"/>
                  <a:pt x="3499" y="663"/>
                </a:cubicBezTo>
              </a:path>
              <a:path w="3898" h="1540" extrusionOk="0">
                <a:moveTo>
                  <a:pt x="3891" y="187"/>
                </a:moveTo>
                <a:cubicBezTo>
                  <a:pt x="3877" y="175"/>
                  <a:pt x="3864" y="157"/>
                  <a:pt x="3841" y="176"/>
                </a:cubicBezTo>
                <a:cubicBezTo>
                  <a:pt x="3807" y="205"/>
                  <a:pt x="3783" y="267"/>
                  <a:pt x="3770" y="308"/>
                </a:cubicBezTo>
                <a:cubicBezTo>
                  <a:pt x="3744" y="388"/>
                  <a:pt x="3735" y="473"/>
                  <a:pt x="3741" y="557"/>
                </a:cubicBezTo>
                <a:cubicBezTo>
                  <a:pt x="3746" y="632"/>
                  <a:pt x="3764" y="702"/>
                  <a:pt x="3803" y="767"/>
                </a:cubicBezTo>
                <a:cubicBezTo>
                  <a:pt x="3811" y="780"/>
                  <a:pt x="3866" y="868"/>
                  <a:pt x="3894" y="848"/>
                </a:cubicBezTo>
                <a:cubicBezTo>
                  <a:pt x="3897" y="836"/>
                  <a:pt x="3898" y="833"/>
                  <a:pt x="3895" y="825"/>
                </a:cubicBezTo>
              </a:path>
              <a:path w="3898" h="1540" extrusionOk="0">
                <a:moveTo>
                  <a:pt x="639" y="1103"/>
                </a:moveTo>
                <a:cubicBezTo>
                  <a:pt x="607" y="1090"/>
                  <a:pt x="577" y="1081"/>
                  <a:pt x="542" y="1081"/>
                </a:cubicBezTo>
                <a:cubicBezTo>
                  <a:pt x="510" y="1081"/>
                  <a:pt x="459" y="1081"/>
                  <a:pt x="430" y="1095"/>
                </a:cubicBezTo>
                <a:cubicBezTo>
                  <a:pt x="427" y="1098"/>
                  <a:pt x="424" y="1100"/>
                  <a:pt x="421" y="1103"/>
                </a:cubicBezTo>
                <a:cubicBezTo>
                  <a:pt x="461" y="1139"/>
                  <a:pt x="596" y="1191"/>
                  <a:pt x="617" y="1232"/>
                </a:cubicBezTo>
                <a:cubicBezTo>
                  <a:pt x="652" y="1303"/>
                  <a:pt x="470" y="1354"/>
                  <a:pt x="435" y="1366"/>
                </a:cubicBezTo>
                <a:cubicBezTo>
                  <a:pt x="379" y="1381"/>
                  <a:pt x="364" y="1385"/>
                  <a:pt x="329" y="1396"/>
                </a:cubicBezTo>
              </a:path>
              <a:path w="3898" h="1540" extrusionOk="0">
                <a:moveTo>
                  <a:pt x="922" y="1212"/>
                </a:moveTo>
                <a:cubicBezTo>
                  <a:pt x="845" y="1244"/>
                  <a:pt x="796" y="1246"/>
                  <a:pt x="751" y="1313"/>
                </a:cubicBezTo>
                <a:cubicBezTo>
                  <a:pt x="849" y="1336"/>
                  <a:pt x="931" y="1336"/>
                  <a:pt x="1020" y="1272"/>
                </a:cubicBezTo>
                <a:cubicBezTo>
                  <a:pt x="1120" y="1200"/>
                  <a:pt x="1009" y="1210"/>
                  <a:pt x="964" y="1212"/>
                </a:cubicBezTo>
              </a:path>
              <a:path w="3898" h="1540" extrusionOk="0">
                <a:moveTo>
                  <a:pt x="1193" y="988"/>
                </a:moveTo>
                <a:cubicBezTo>
                  <a:pt x="1183" y="1001"/>
                  <a:pt x="1171" y="1008"/>
                  <a:pt x="1162" y="1025"/>
                </a:cubicBezTo>
                <a:cubicBezTo>
                  <a:pt x="1127" y="1093"/>
                  <a:pt x="1132" y="1179"/>
                  <a:pt x="1133" y="1253"/>
                </a:cubicBezTo>
                <a:cubicBezTo>
                  <a:pt x="1136" y="1314"/>
                  <a:pt x="1136" y="1333"/>
                  <a:pt x="1149" y="1371"/>
                </a:cubicBezTo>
              </a:path>
              <a:path w="3898" h="1540" extrusionOk="0">
                <a:moveTo>
                  <a:pt x="1326" y="1182"/>
                </a:moveTo>
                <a:cubicBezTo>
                  <a:pt x="1372" y="1245"/>
                  <a:pt x="1391" y="1301"/>
                  <a:pt x="1447" y="1355"/>
                </a:cubicBezTo>
                <a:cubicBezTo>
                  <a:pt x="1485" y="1303"/>
                  <a:pt x="1508" y="1260"/>
                  <a:pt x="1533" y="1202"/>
                </a:cubicBezTo>
                <a:cubicBezTo>
                  <a:pt x="1541" y="1186"/>
                  <a:pt x="1543" y="1181"/>
                  <a:pt x="1549" y="1171"/>
                </a:cubicBezTo>
                <a:cubicBezTo>
                  <a:pt x="1624" y="1214"/>
                  <a:pt x="1682" y="1285"/>
                  <a:pt x="1776" y="1276"/>
                </a:cubicBezTo>
                <a:cubicBezTo>
                  <a:pt x="1827" y="1271"/>
                  <a:pt x="1911" y="1234"/>
                  <a:pt x="1914" y="1174"/>
                </a:cubicBezTo>
                <a:cubicBezTo>
                  <a:pt x="1912" y="1170"/>
                  <a:pt x="1910" y="1165"/>
                  <a:pt x="1908" y="1161"/>
                </a:cubicBezTo>
                <a:cubicBezTo>
                  <a:pt x="1863" y="1148"/>
                  <a:pt x="1836" y="1143"/>
                  <a:pt x="1789" y="1178"/>
                </a:cubicBezTo>
                <a:cubicBezTo>
                  <a:pt x="1742" y="1213"/>
                  <a:pt x="1666" y="1304"/>
                  <a:pt x="1703" y="1369"/>
                </a:cubicBezTo>
                <a:cubicBezTo>
                  <a:pt x="1747" y="1446"/>
                  <a:pt x="1824" y="1452"/>
                  <a:pt x="1901" y="1457"/>
                </a:cubicBezTo>
              </a:path>
              <a:path w="3898" h="1540" extrusionOk="0">
                <a:moveTo>
                  <a:pt x="2332" y="1039"/>
                </a:moveTo>
                <a:cubicBezTo>
                  <a:pt x="2314" y="1040"/>
                  <a:pt x="2298" y="1036"/>
                  <a:pt x="2289" y="1059"/>
                </a:cubicBezTo>
                <a:cubicBezTo>
                  <a:pt x="2257" y="1138"/>
                  <a:pt x="2260" y="1212"/>
                  <a:pt x="2290" y="1291"/>
                </a:cubicBezTo>
                <a:cubicBezTo>
                  <a:pt x="2329" y="1393"/>
                  <a:pt x="2383" y="1462"/>
                  <a:pt x="2458" y="1539"/>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74" name="Ink 30"/>
          <p:cNvSpPr>
            <a:spLocks noRot="1" noChangeAspect="1" noEditPoints="1" noChangeArrowheads="1" noChangeShapeType="1" noTextEdit="1"/>
          </p:cNvSpPr>
          <p:nvPr/>
        </p:nvSpPr>
        <p:spPr bwMode="auto">
          <a:xfrm>
            <a:off x="2349500" y="6091238"/>
            <a:ext cx="955675" cy="260350"/>
          </a:xfrm>
          <a:custGeom>
            <a:avLst/>
            <a:gdLst>
              <a:gd name="T0" fmla="*/ 2147483647 w 2653"/>
              <a:gd name="T1" fmla="*/ 2147483647 h 724"/>
              <a:gd name="T2" fmla="*/ 2147483647 w 2653"/>
              <a:gd name="T3" fmla="*/ 2147483647 h 724"/>
              <a:gd name="T4" fmla="*/ 2147483647 w 2653"/>
              <a:gd name="T5" fmla="*/ 2147483647 h 724"/>
              <a:gd name="T6" fmla="*/ 2147483647 w 2653"/>
              <a:gd name="T7" fmla="*/ 2147483647 h 724"/>
              <a:gd name="T8" fmla="*/ 2147483647 w 2653"/>
              <a:gd name="T9" fmla="*/ 2147483647 h 724"/>
              <a:gd name="T10" fmla="*/ 2147483647 w 2653"/>
              <a:gd name="T11" fmla="*/ 2147483647 h 724"/>
              <a:gd name="T12" fmla="*/ 2147483647 w 2653"/>
              <a:gd name="T13" fmla="*/ 2147483647 h 724"/>
              <a:gd name="T14" fmla="*/ 2147483647 w 2653"/>
              <a:gd name="T15" fmla="*/ 2147483647 h 724"/>
              <a:gd name="T16" fmla="*/ 2147483647 w 2653"/>
              <a:gd name="T17" fmla="*/ 2147483647 h 724"/>
              <a:gd name="T18" fmla="*/ 0 w 2653"/>
              <a:gd name="T19" fmla="*/ 2147483647 h 724"/>
              <a:gd name="T20" fmla="*/ 2147483647 w 2653"/>
              <a:gd name="T21" fmla="*/ 2147483647 h 724"/>
              <a:gd name="T22" fmla="*/ 2147483647 w 2653"/>
              <a:gd name="T23" fmla="*/ 2147483647 h 724"/>
              <a:gd name="T24" fmla="*/ 2147483647 w 2653"/>
              <a:gd name="T25" fmla="*/ 2147483647 h 724"/>
              <a:gd name="T26" fmla="*/ 2147483647 w 2653"/>
              <a:gd name="T27" fmla="*/ 2147483647 h 724"/>
              <a:gd name="T28" fmla="*/ 2147483647 w 2653"/>
              <a:gd name="T29" fmla="*/ 2147483647 h 724"/>
              <a:gd name="T30" fmla="*/ 2147483647 w 2653"/>
              <a:gd name="T31" fmla="*/ 2147483647 h 724"/>
              <a:gd name="T32" fmla="*/ 2147483647 w 2653"/>
              <a:gd name="T33" fmla="*/ 2147483647 h 724"/>
              <a:gd name="T34" fmla="*/ 2147483647 w 2653"/>
              <a:gd name="T35" fmla="*/ 2147483647 h 724"/>
              <a:gd name="T36" fmla="*/ 2147483647 w 2653"/>
              <a:gd name="T37" fmla="*/ 2147483647 h 724"/>
              <a:gd name="T38" fmla="*/ 2147483647 w 2653"/>
              <a:gd name="T39" fmla="*/ 2147483647 h 724"/>
              <a:gd name="T40" fmla="*/ 2147483647 w 2653"/>
              <a:gd name="T41" fmla="*/ 2147483647 h 724"/>
              <a:gd name="T42" fmla="*/ 2147483647 w 2653"/>
              <a:gd name="T43" fmla="*/ 2147483647 h 724"/>
              <a:gd name="T44" fmla="*/ 2147483647 w 2653"/>
              <a:gd name="T45" fmla="*/ 2147483647 h 724"/>
              <a:gd name="T46" fmla="*/ 2147483647 w 2653"/>
              <a:gd name="T47" fmla="*/ 2147483647 h 724"/>
              <a:gd name="T48" fmla="*/ 2147483647 w 2653"/>
              <a:gd name="T49" fmla="*/ 2147483647 h 724"/>
              <a:gd name="T50" fmla="*/ 2147483647 w 2653"/>
              <a:gd name="T51" fmla="*/ 2147483647 h 724"/>
              <a:gd name="T52" fmla="*/ 2147483647 w 2653"/>
              <a:gd name="T53" fmla="*/ 2147483647 h 724"/>
              <a:gd name="T54" fmla="*/ 2147483647 w 2653"/>
              <a:gd name="T55" fmla="*/ 2147483647 h 724"/>
              <a:gd name="T56" fmla="*/ 2147483647 w 2653"/>
              <a:gd name="T57" fmla="*/ 2147483647 h 724"/>
              <a:gd name="T58" fmla="*/ 2147483647 w 2653"/>
              <a:gd name="T59" fmla="*/ 2147483647 h 724"/>
              <a:gd name="T60" fmla="*/ 2147483647 w 2653"/>
              <a:gd name="T61" fmla="*/ 2147483647 h 724"/>
              <a:gd name="T62" fmla="*/ 2147483647 w 2653"/>
              <a:gd name="T63" fmla="*/ 2147483647 h 724"/>
              <a:gd name="T64" fmla="*/ 2147483647 w 2653"/>
              <a:gd name="T65" fmla="*/ 2147483647 h 724"/>
              <a:gd name="T66" fmla="*/ 2147483647 w 2653"/>
              <a:gd name="T67" fmla="*/ 2147483647 h 724"/>
              <a:gd name="T68" fmla="*/ 2147483647 w 2653"/>
              <a:gd name="T69" fmla="*/ 2147483647 h 724"/>
              <a:gd name="T70" fmla="*/ 2147483647 w 2653"/>
              <a:gd name="T71" fmla="*/ 2147483647 h 724"/>
              <a:gd name="T72" fmla="*/ 2147483647 w 2653"/>
              <a:gd name="T73" fmla="*/ 2147483647 h 724"/>
              <a:gd name="T74" fmla="*/ 2147483647 w 2653"/>
              <a:gd name="T75" fmla="*/ 2147483647 h 724"/>
              <a:gd name="T76" fmla="*/ 2147483647 w 2653"/>
              <a:gd name="T77" fmla="*/ 2147483647 h 724"/>
              <a:gd name="T78" fmla="*/ 2147483647 w 2653"/>
              <a:gd name="T79" fmla="*/ 2147483647 h 724"/>
              <a:gd name="T80" fmla="*/ 2147483647 w 2653"/>
              <a:gd name="T81" fmla="*/ 2147483647 h 724"/>
              <a:gd name="T82" fmla="*/ 2147483647 w 2653"/>
              <a:gd name="T83" fmla="*/ 2147483647 h 724"/>
              <a:gd name="T84" fmla="*/ 2147483647 w 2653"/>
              <a:gd name="T85" fmla="*/ 2147483647 h 724"/>
              <a:gd name="T86" fmla="*/ 2147483647 w 2653"/>
              <a:gd name="T87" fmla="*/ 2147483647 h 724"/>
              <a:gd name="T88" fmla="*/ 2147483647 w 2653"/>
              <a:gd name="T89" fmla="*/ 2147483647 h 724"/>
              <a:gd name="T90" fmla="*/ 2147483647 w 2653"/>
              <a:gd name="T91" fmla="*/ 2147483647 h 724"/>
              <a:gd name="T92" fmla="*/ 2147483647 w 2653"/>
              <a:gd name="T93" fmla="*/ 2147483647 h 724"/>
              <a:gd name="T94" fmla="*/ 2147483647 w 2653"/>
              <a:gd name="T95" fmla="*/ 2147483647 h 724"/>
              <a:gd name="T96" fmla="*/ 2147483647 w 2653"/>
              <a:gd name="T97" fmla="*/ 2147483647 h 724"/>
              <a:gd name="T98" fmla="*/ 2147483647 w 2653"/>
              <a:gd name="T99" fmla="*/ 2147483647 h 724"/>
              <a:gd name="T100" fmla="*/ 2147483647 w 2653"/>
              <a:gd name="T101" fmla="*/ 2147483647 h 724"/>
              <a:gd name="T102" fmla="*/ 2147483647 w 2653"/>
              <a:gd name="T103" fmla="*/ 2147483647 h 724"/>
              <a:gd name="T104" fmla="*/ 2147483647 w 2653"/>
              <a:gd name="T105" fmla="*/ 2147483647 h 7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53"/>
              <a:gd name="T160" fmla="*/ 0 h 724"/>
              <a:gd name="T161" fmla="*/ 2653 w 2653"/>
              <a:gd name="T162" fmla="*/ 724 h 7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53" h="724" extrusionOk="0">
                <a:moveTo>
                  <a:pt x="320" y="52"/>
                </a:moveTo>
                <a:cubicBezTo>
                  <a:pt x="303" y="47"/>
                  <a:pt x="284" y="44"/>
                  <a:pt x="267" y="40"/>
                </a:cubicBezTo>
                <a:cubicBezTo>
                  <a:pt x="185" y="21"/>
                  <a:pt x="93" y="34"/>
                  <a:pt x="36" y="104"/>
                </a:cubicBezTo>
                <a:cubicBezTo>
                  <a:pt x="2" y="146"/>
                  <a:pt x="-2" y="200"/>
                  <a:pt x="20" y="248"/>
                </a:cubicBezTo>
                <a:cubicBezTo>
                  <a:pt x="52" y="317"/>
                  <a:pt x="124" y="371"/>
                  <a:pt x="182" y="416"/>
                </a:cubicBezTo>
                <a:cubicBezTo>
                  <a:pt x="244" y="463"/>
                  <a:pt x="379" y="514"/>
                  <a:pt x="415" y="586"/>
                </a:cubicBezTo>
                <a:cubicBezTo>
                  <a:pt x="416" y="591"/>
                  <a:pt x="416" y="597"/>
                  <a:pt x="417" y="602"/>
                </a:cubicBezTo>
                <a:cubicBezTo>
                  <a:pt x="360" y="634"/>
                  <a:pt x="293" y="646"/>
                  <a:pt x="230" y="661"/>
                </a:cubicBezTo>
                <a:cubicBezTo>
                  <a:pt x="162" y="677"/>
                  <a:pt x="96" y="698"/>
                  <a:pt x="28" y="716"/>
                </a:cubicBezTo>
                <a:cubicBezTo>
                  <a:pt x="19" y="718"/>
                  <a:pt x="9" y="721"/>
                  <a:pt x="0" y="723"/>
                </a:cubicBezTo>
              </a:path>
              <a:path w="2653" h="724" extrusionOk="0">
                <a:moveTo>
                  <a:pt x="633" y="4"/>
                </a:moveTo>
                <a:cubicBezTo>
                  <a:pt x="636" y="26"/>
                  <a:pt x="625" y="43"/>
                  <a:pt x="622" y="68"/>
                </a:cubicBezTo>
                <a:cubicBezTo>
                  <a:pt x="615" y="119"/>
                  <a:pt x="618" y="174"/>
                  <a:pt x="625" y="225"/>
                </a:cubicBezTo>
                <a:cubicBezTo>
                  <a:pt x="633" y="288"/>
                  <a:pt x="653" y="350"/>
                  <a:pt x="670" y="411"/>
                </a:cubicBezTo>
                <a:cubicBezTo>
                  <a:pt x="682" y="452"/>
                  <a:pt x="692" y="491"/>
                  <a:pt x="696" y="534"/>
                </a:cubicBezTo>
              </a:path>
              <a:path w="2653" h="724" extrusionOk="0">
                <a:moveTo>
                  <a:pt x="435" y="392"/>
                </a:moveTo>
                <a:cubicBezTo>
                  <a:pt x="450" y="359"/>
                  <a:pt x="486" y="354"/>
                  <a:pt x="519" y="344"/>
                </a:cubicBezTo>
                <a:cubicBezTo>
                  <a:pt x="587" y="323"/>
                  <a:pt x="658" y="301"/>
                  <a:pt x="729" y="296"/>
                </a:cubicBezTo>
                <a:cubicBezTo>
                  <a:pt x="784" y="292"/>
                  <a:pt x="841" y="295"/>
                  <a:pt x="896" y="297"/>
                </a:cubicBezTo>
              </a:path>
              <a:path w="2653" h="724" extrusionOk="0">
                <a:moveTo>
                  <a:pt x="1034" y="347"/>
                </a:moveTo>
                <a:cubicBezTo>
                  <a:pt x="1040" y="326"/>
                  <a:pt x="1047" y="310"/>
                  <a:pt x="1071" y="303"/>
                </a:cubicBezTo>
                <a:cubicBezTo>
                  <a:pt x="1107" y="292"/>
                  <a:pt x="1149" y="307"/>
                  <a:pt x="1182" y="321"/>
                </a:cubicBezTo>
                <a:cubicBezTo>
                  <a:pt x="1205" y="331"/>
                  <a:pt x="1227" y="344"/>
                  <a:pt x="1250" y="354"/>
                </a:cubicBezTo>
                <a:cubicBezTo>
                  <a:pt x="1255" y="356"/>
                  <a:pt x="1260" y="358"/>
                  <a:pt x="1265" y="360"/>
                </a:cubicBezTo>
                <a:cubicBezTo>
                  <a:pt x="1244" y="362"/>
                  <a:pt x="1223" y="362"/>
                  <a:pt x="1203" y="369"/>
                </a:cubicBezTo>
                <a:cubicBezTo>
                  <a:pt x="1152" y="386"/>
                  <a:pt x="1104" y="417"/>
                  <a:pt x="1071" y="459"/>
                </a:cubicBezTo>
                <a:cubicBezTo>
                  <a:pt x="1049" y="487"/>
                  <a:pt x="1028" y="525"/>
                  <a:pt x="1026" y="561"/>
                </a:cubicBezTo>
                <a:cubicBezTo>
                  <a:pt x="1025" y="587"/>
                  <a:pt x="1040" y="596"/>
                  <a:pt x="1064" y="592"/>
                </a:cubicBezTo>
                <a:cubicBezTo>
                  <a:pt x="1123" y="581"/>
                  <a:pt x="1176" y="548"/>
                  <a:pt x="1236" y="538"/>
                </a:cubicBezTo>
                <a:cubicBezTo>
                  <a:pt x="1280" y="531"/>
                  <a:pt x="1330" y="532"/>
                  <a:pt x="1374" y="537"/>
                </a:cubicBezTo>
                <a:cubicBezTo>
                  <a:pt x="1399" y="540"/>
                  <a:pt x="1408" y="536"/>
                  <a:pt x="1406" y="507"/>
                </a:cubicBezTo>
                <a:cubicBezTo>
                  <a:pt x="1404" y="476"/>
                  <a:pt x="1396" y="446"/>
                  <a:pt x="1398" y="414"/>
                </a:cubicBezTo>
                <a:cubicBezTo>
                  <a:pt x="1401" y="381"/>
                  <a:pt x="1414" y="344"/>
                  <a:pt x="1446" y="328"/>
                </a:cubicBezTo>
                <a:cubicBezTo>
                  <a:pt x="1487" y="307"/>
                  <a:pt x="1545" y="307"/>
                  <a:pt x="1590" y="302"/>
                </a:cubicBezTo>
              </a:path>
              <a:path w="2653" h="724" extrusionOk="0">
                <a:moveTo>
                  <a:pt x="1733" y="10"/>
                </a:moveTo>
                <a:cubicBezTo>
                  <a:pt x="1761" y="4"/>
                  <a:pt x="1757" y="48"/>
                  <a:pt x="1762" y="81"/>
                </a:cubicBezTo>
                <a:cubicBezTo>
                  <a:pt x="1774" y="160"/>
                  <a:pt x="1788" y="239"/>
                  <a:pt x="1807" y="317"/>
                </a:cubicBezTo>
                <a:cubicBezTo>
                  <a:pt x="1829" y="406"/>
                  <a:pt x="1852" y="498"/>
                  <a:pt x="1881" y="585"/>
                </a:cubicBezTo>
                <a:cubicBezTo>
                  <a:pt x="1891" y="616"/>
                  <a:pt x="1905" y="641"/>
                  <a:pt x="1921" y="668"/>
                </a:cubicBezTo>
              </a:path>
              <a:path w="2653" h="724" extrusionOk="0">
                <a:moveTo>
                  <a:pt x="1763" y="258"/>
                </a:moveTo>
                <a:cubicBezTo>
                  <a:pt x="1742" y="238"/>
                  <a:pt x="1738" y="233"/>
                  <a:pt x="1722" y="224"/>
                </a:cubicBezTo>
                <a:cubicBezTo>
                  <a:pt x="1720" y="251"/>
                  <a:pt x="1746" y="264"/>
                  <a:pt x="1770" y="279"/>
                </a:cubicBezTo>
                <a:cubicBezTo>
                  <a:pt x="1815" y="308"/>
                  <a:pt x="1858" y="328"/>
                  <a:pt x="1913" y="332"/>
                </a:cubicBezTo>
                <a:cubicBezTo>
                  <a:pt x="1926" y="332"/>
                  <a:pt x="1938" y="331"/>
                  <a:pt x="1951" y="331"/>
                </a:cubicBezTo>
              </a:path>
              <a:path w="2653" h="724" extrusionOk="0">
                <a:moveTo>
                  <a:pt x="2380" y="120"/>
                </a:moveTo>
                <a:cubicBezTo>
                  <a:pt x="2349" y="120"/>
                  <a:pt x="2323" y="120"/>
                  <a:pt x="2294" y="133"/>
                </a:cubicBezTo>
                <a:cubicBezTo>
                  <a:pt x="2232" y="161"/>
                  <a:pt x="2180" y="218"/>
                  <a:pt x="2159" y="283"/>
                </a:cubicBezTo>
                <a:cubicBezTo>
                  <a:pt x="2136" y="356"/>
                  <a:pt x="2150" y="442"/>
                  <a:pt x="2206" y="496"/>
                </a:cubicBezTo>
                <a:cubicBezTo>
                  <a:pt x="2236" y="525"/>
                  <a:pt x="2266" y="525"/>
                  <a:pt x="2304" y="520"/>
                </a:cubicBezTo>
                <a:cubicBezTo>
                  <a:pt x="2344" y="514"/>
                  <a:pt x="2376" y="495"/>
                  <a:pt x="2410" y="474"/>
                </a:cubicBezTo>
              </a:path>
              <a:path w="2653" h="724" extrusionOk="0">
                <a:moveTo>
                  <a:pt x="2605" y="487"/>
                </a:moveTo>
                <a:cubicBezTo>
                  <a:pt x="2633" y="524"/>
                  <a:pt x="2650" y="554"/>
                  <a:pt x="2652" y="602"/>
                </a:cubicBezTo>
                <a:cubicBezTo>
                  <a:pt x="2653" y="637"/>
                  <a:pt x="2643" y="673"/>
                  <a:pt x="2635" y="70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75" name="Ink 31"/>
          <p:cNvSpPr>
            <a:spLocks noRot="1" noChangeAspect="1" noEditPoints="1" noChangeArrowheads="1" noChangeShapeType="1" noTextEdit="1"/>
          </p:cNvSpPr>
          <p:nvPr/>
        </p:nvSpPr>
        <p:spPr bwMode="auto">
          <a:xfrm>
            <a:off x="3490913" y="6053138"/>
            <a:ext cx="414337" cy="280987"/>
          </a:xfrm>
          <a:custGeom>
            <a:avLst/>
            <a:gdLst>
              <a:gd name="T0" fmla="*/ 0 w 1147"/>
              <a:gd name="T1" fmla="*/ 2147483647 h 780"/>
              <a:gd name="T2" fmla="*/ 2147483647 w 1147"/>
              <a:gd name="T3" fmla="*/ 2147483647 h 780"/>
              <a:gd name="T4" fmla="*/ 2147483647 w 1147"/>
              <a:gd name="T5" fmla="*/ 2147483647 h 780"/>
              <a:gd name="T6" fmla="*/ 2147483647 w 1147"/>
              <a:gd name="T7" fmla="*/ 2147483647 h 780"/>
              <a:gd name="T8" fmla="*/ 2147483647 w 1147"/>
              <a:gd name="T9" fmla="*/ 2147483647 h 780"/>
              <a:gd name="T10" fmla="*/ 2147483647 w 1147"/>
              <a:gd name="T11" fmla="*/ 2147483647 h 780"/>
              <a:gd name="T12" fmla="*/ 2147483647 w 1147"/>
              <a:gd name="T13" fmla="*/ 2147483647 h 780"/>
              <a:gd name="T14" fmla="*/ 2147483647 w 1147"/>
              <a:gd name="T15" fmla="*/ 2147483647 h 780"/>
              <a:gd name="T16" fmla="*/ 2147483647 w 1147"/>
              <a:gd name="T17" fmla="*/ 2147483647 h 780"/>
              <a:gd name="T18" fmla="*/ 2147483647 w 1147"/>
              <a:gd name="T19" fmla="*/ 2147483647 h 780"/>
              <a:gd name="T20" fmla="*/ 2147483647 w 1147"/>
              <a:gd name="T21" fmla="*/ 2147483647 h 780"/>
              <a:gd name="T22" fmla="*/ 2147483647 w 1147"/>
              <a:gd name="T23" fmla="*/ 2147483647 h 780"/>
              <a:gd name="T24" fmla="*/ 2147483647 w 1147"/>
              <a:gd name="T25" fmla="*/ 2147483647 h 780"/>
              <a:gd name="T26" fmla="*/ 2147483647 w 1147"/>
              <a:gd name="T27" fmla="*/ 2147483647 h 780"/>
              <a:gd name="T28" fmla="*/ 2147483647 w 1147"/>
              <a:gd name="T29" fmla="*/ 2147483647 h 780"/>
              <a:gd name="T30" fmla="*/ 2147483647 w 1147"/>
              <a:gd name="T31" fmla="*/ 2147483647 h 780"/>
              <a:gd name="T32" fmla="*/ 2147483647 w 1147"/>
              <a:gd name="T33" fmla="*/ 2147483647 h 780"/>
              <a:gd name="T34" fmla="*/ 2147483647 w 1147"/>
              <a:gd name="T35" fmla="*/ 2147483647 h 780"/>
              <a:gd name="T36" fmla="*/ 2147483647 w 1147"/>
              <a:gd name="T37" fmla="*/ 2147483647 h 780"/>
              <a:gd name="T38" fmla="*/ 2147483647 w 1147"/>
              <a:gd name="T39" fmla="*/ 2147483647 h 780"/>
              <a:gd name="T40" fmla="*/ 2147483647 w 1147"/>
              <a:gd name="T41" fmla="*/ 2147483647 h 780"/>
              <a:gd name="T42" fmla="*/ 2147483647 w 1147"/>
              <a:gd name="T43" fmla="*/ 2147483647 h 780"/>
              <a:gd name="T44" fmla="*/ 2147483647 w 1147"/>
              <a:gd name="T45" fmla="*/ 2147483647 h 780"/>
              <a:gd name="T46" fmla="*/ 2147483647 w 1147"/>
              <a:gd name="T47" fmla="*/ 2147483647 h 780"/>
              <a:gd name="T48" fmla="*/ 2147483647 w 1147"/>
              <a:gd name="T49" fmla="*/ 2147483647 h 7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47"/>
              <a:gd name="T76" fmla="*/ 0 h 780"/>
              <a:gd name="T77" fmla="*/ 1147 w 1147"/>
              <a:gd name="T78" fmla="*/ 780 h 7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47" h="780" extrusionOk="0">
                <a:moveTo>
                  <a:pt x="0" y="521"/>
                </a:moveTo>
                <a:cubicBezTo>
                  <a:pt x="5" y="501"/>
                  <a:pt x="2" y="503"/>
                  <a:pt x="8" y="483"/>
                </a:cubicBezTo>
                <a:cubicBezTo>
                  <a:pt x="21" y="438"/>
                  <a:pt x="32" y="393"/>
                  <a:pt x="43" y="347"/>
                </a:cubicBezTo>
                <a:cubicBezTo>
                  <a:pt x="55" y="299"/>
                  <a:pt x="72" y="251"/>
                  <a:pt x="84" y="203"/>
                </a:cubicBezTo>
                <a:cubicBezTo>
                  <a:pt x="117" y="225"/>
                  <a:pt x="130" y="259"/>
                  <a:pt x="149" y="296"/>
                </a:cubicBezTo>
                <a:cubicBezTo>
                  <a:pt x="173" y="342"/>
                  <a:pt x="197" y="390"/>
                  <a:pt x="229" y="431"/>
                </a:cubicBezTo>
                <a:cubicBezTo>
                  <a:pt x="253" y="461"/>
                  <a:pt x="274" y="460"/>
                  <a:pt x="294" y="426"/>
                </a:cubicBezTo>
                <a:cubicBezTo>
                  <a:pt x="324" y="376"/>
                  <a:pt x="335" y="310"/>
                  <a:pt x="344" y="254"/>
                </a:cubicBezTo>
                <a:cubicBezTo>
                  <a:pt x="355" y="185"/>
                  <a:pt x="357" y="117"/>
                  <a:pt x="360" y="48"/>
                </a:cubicBezTo>
                <a:cubicBezTo>
                  <a:pt x="362" y="21"/>
                  <a:pt x="363" y="16"/>
                  <a:pt x="361" y="0"/>
                </a:cubicBezTo>
                <a:cubicBezTo>
                  <a:pt x="382" y="74"/>
                  <a:pt x="399" y="149"/>
                  <a:pt x="419" y="223"/>
                </a:cubicBezTo>
                <a:cubicBezTo>
                  <a:pt x="442" y="308"/>
                  <a:pt x="469" y="392"/>
                  <a:pt x="499" y="475"/>
                </a:cubicBezTo>
                <a:cubicBezTo>
                  <a:pt x="509" y="503"/>
                  <a:pt x="516" y="504"/>
                  <a:pt x="532" y="523"/>
                </a:cubicBezTo>
              </a:path>
              <a:path w="1147" h="780" extrusionOk="0">
                <a:moveTo>
                  <a:pt x="617" y="430"/>
                </a:moveTo>
                <a:cubicBezTo>
                  <a:pt x="635" y="445"/>
                  <a:pt x="644" y="461"/>
                  <a:pt x="653" y="483"/>
                </a:cubicBezTo>
                <a:cubicBezTo>
                  <a:pt x="661" y="502"/>
                  <a:pt x="668" y="530"/>
                  <a:pt x="681" y="547"/>
                </a:cubicBezTo>
                <a:cubicBezTo>
                  <a:pt x="684" y="550"/>
                  <a:pt x="688" y="552"/>
                  <a:pt x="691" y="555"/>
                </a:cubicBezTo>
                <a:cubicBezTo>
                  <a:pt x="702" y="532"/>
                  <a:pt x="713" y="509"/>
                  <a:pt x="720" y="485"/>
                </a:cubicBezTo>
                <a:cubicBezTo>
                  <a:pt x="736" y="431"/>
                  <a:pt x="754" y="374"/>
                  <a:pt x="765" y="319"/>
                </a:cubicBezTo>
                <a:cubicBezTo>
                  <a:pt x="771" y="290"/>
                  <a:pt x="772" y="253"/>
                  <a:pt x="795" y="231"/>
                </a:cubicBezTo>
                <a:cubicBezTo>
                  <a:pt x="799" y="228"/>
                  <a:pt x="804" y="226"/>
                  <a:pt x="808" y="223"/>
                </a:cubicBezTo>
              </a:path>
              <a:path w="1147" h="780" extrusionOk="0">
                <a:moveTo>
                  <a:pt x="1122" y="482"/>
                </a:moveTo>
                <a:cubicBezTo>
                  <a:pt x="1141" y="518"/>
                  <a:pt x="1144" y="540"/>
                  <a:pt x="1143" y="580"/>
                </a:cubicBezTo>
                <a:cubicBezTo>
                  <a:pt x="1142" y="631"/>
                  <a:pt x="1131" y="682"/>
                  <a:pt x="1113" y="730"/>
                </a:cubicBezTo>
                <a:cubicBezTo>
                  <a:pt x="1104" y="755"/>
                  <a:pt x="1096" y="767"/>
                  <a:pt x="1076" y="779"/>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76" name="Ink 32"/>
          <p:cNvSpPr>
            <a:spLocks noRot="1" noChangeAspect="1" noEditPoints="1" noChangeArrowheads="1" noChangeShapeType="1" noTextEdit="1"/>
          </p:cNvSpPr>
          <p:nvPr/>
        </p:nvSpPr>
        <p:spPr bwMode="auto">
          <a:xfrm>
            <a:off x="4183063" y="6002338"/>
            <a:ext cx="777875" cy="268287"/>
          </a:xfrm>
          <a:custGeom>
            <a:avLst/>
            <a:gdLst>
              <a:gd name="T0" fmla="*/ 2147483647 w 2160"/>
              <a:gd name="T1" fmla="*/ 2147483647 h 743"/>
              <a:gd name="T2" fmla="*/ 2147483647 w 2160"/>
              <a:gd name="T3" fmla="*/ 2147483647 h 743"/>
              <a:gd name="T4" fmla="*/ 2147483647 w 2160"/>
              <a:gd name="T5" fmla="*/ 2147483647 h 743"/>
              <a:gd name="T6" fmla="*/ 2147483647 w 2160"/>
              <a:gd name="T7" fmla="*/ 2147483647 h 743"/>
              <a:gd name="T8" fmla="*/ 2147483647 w 2160"/>
              <a:gd name="T9" fmla="*/ 2147483647 h 743"/>
              <a:gd name="T10" fmla="*/ 2147483647 w 2160"/>
              <a:gd name="T11" fmla="*/ 2147483647 h 743"/>
              <a:gd name="T12" fmla="*/ 2147483647 w 2160"/>
              <a:gd name="T13" fmla="*/ 2147483647 h 743"/>
              <a:gd name="T14" fmla="*/ 2147483647 w 2160"/>
              <a:gd name="T15" fmla="*/ 2147483647 h 743"/>
              <a:gd name="T16" fmla="*/ 2147483647 w 2160"/>
              <a:gd name="T17" fmla="*/ 2147483647 h 743"/>
              <a:gd name="T18" fmla="*/ 2147483647 w 2160"/>
              <a:gd name="T19" fmla="*/ 2147483647 h 743"/>
              <a:gd name="T20" fmla="*/ 2147483647 w 2160"/>
              <a:gd name="T21" fmla="*/ 2147483647 h 743"/>
              <a:gd name="T22" fmla="*/ 2147483647 w 2160"/>
              <a:gd name="T23" fmla="*/ 2147483647 h 743"/>
              <a:gd name="T24" fmla="*/ 2147483647 w 2160"/>
              <a:gd name="T25" fmla="*/ 2147483647 h 743"/>
              <a:gd name="T26" fmla="*/ 2147483647 w 2160"/>
              <a:gd name="T27" fmla="*/ 2147483647 h 743"/>
              <a:gd name="T28" fmla="*/ 2147483647 w 2160"/>
              <a:gd name="T29" fmla="*/ 2147483647 h 743"/>
              <a:gd name="T30" fmla="*/ 2147483647 w 2160"/>
              <a:gd name="T31" fmla="*/ 2147483647 h 743"/>
              <a:gd name="T32" fmla="*/ 2147483647 w 2160"/>
              <a:gd name="T33" fmla="*/ 2147483647 h 743"/>
              <a:gd name="T34" fmla="*/ 2147483647 w 2160"/>
              <a:gd name="T35" fmla="*/ 2147483647 h 743"/>
              <a:gd name="T36" fmla="*/ 2147483647 w 2160"/>
              <a:gd name="T37" fmla="*/ 2147483647 h 743"/>
              <a:gd name="T38" fmla="*/ 2147483647 w 2160"/>
              <a:gd name="T39" fmla="*/ 2147483647 h 743"/>
              <a:gd name="T40" fmla="*/ 2147483647 w 2160"/>
              <a:gd name="T41" fmla="*/ 2147483647 h 743"/>
              <a:gd name="T42" fmla="*/ 2147483647 w 2160"/>
              <a:gd name="T43" fmla="*/ 2147483647 h 743"/>
              <a:gd name="T44" fmla="*/ 2147483647 w 2160"/>
              <a:gd name="T45" fmla="*/ 2147483647 h 743"/>
              <a:gd name="T46" fmla="*/ 2147483647 w 2160"/>
              <a:gd name="T47" fmla="*/ 2147483647 h 743"/>
              <a:gd name="T48" fmla="*/ 2147483647 w 2160"/>
              <a:gd name="T49" fmla="*/ 2147483647 h 743"/>
              <a:gd name="T50" fmla="*/ 2147483647 w 2160"/>
              <a:gd name="T51" fmla="*/ 2147483647 h 743"/>
              <a:gd name="T52" fmla="*/ 2147483647 w 2160"/>
              <a:gd name="T53" fmla="*/ 2147483647 h 743"/>
              <a:gd name="T54" fmla="*/ 2147483647 w 2160"/>
              <a:gd name="T55" fmla="*/ 2147483647 h 743"/>
              <a:gd name="T56" fmla="*/ 2147483647 w 2160"/>
              <a:gd name="T57" fmla="*/ 2147483647 h 743"/>
              <a:gd name="T58" fmla="*/ 2147483647 w 2160"/>
              <a:gd name="T59" fmla="*/ 2147483647 h 743"/>
              <a:gd name="T60" fmla="*/ 2147483647 w 2160"/>
              <a:gd name="T61" fmla="*/ 2147483647 h 743"/>
              <a:gd name="T62" fmla="*/ 2147483647 w 2160"/>
              <a:gd name="T63" fmla="*/ 2147483647 h 743"/>
              <a:gd name="T64" fmla="*/ 2147483647 w 2160"/>
              <a:gd name="T65" fmla="*/ 2147483647 h 743"/>
              <a:gd name="T66" fmla="*/ 2147483647 w 2160"/>
              <a:gd name="T67" fmla="*/ 2147483647 h 743"/>
              <a:gd name="T68" fmla="*/ 2147483647 w 2160"/>
              <a:gd name="T69" fmla="*/ 2147483647 h 743"/>
              <a:gd name="T70" fmla="*/ 2147483647 w 2160"/>
              <a:gd name="T71" fmla="*/ 2147483647 h 743"/>
              <a:gd name="T72" fmla="*/ 2147483647 w 2160"/>
              <a:gd name="T73" fmla="*/ 2147483647 h 743"/>
              <a:gd name="T74" fmla="*/ 2147483647 w 2160"/>
              <a:gd name="T75" fmla="*/ 2147483647 h 743"/>
              <a:gd name="T76" fmla="*/ 2147483647 w 2160"/>
              <a:gd name="T77" fmla="*/ 2147483647 h 743"/>
              <a:gd name="T78" fmla="*/ 2147483647 w 2160"/>
              <a:gd name="T79" fmla="*/ 2147483647 h 743"/>
              <a:gd name="T80" fmla="*/ 2147483647 w 2160"/>
              <a:gd name="T81" fmla="*/ 2147483647 h 743"/>
              <a:gd name="T82" fmla="*/ 2147483647 w 2160"/>
              <a:gd name="T83" fmla="*/ 2147483647 h 743"/>
              <a:gd name="T84" fmla="*/ 2147483647 w 2160"/>
              <a:gd name="T85" fmla="*/ 2147483647 h 743"/>
              <a:gd name="T86" fmla="*/ 2147483647 w 2160"/>
              <a:gd name="T87" fmla="*/ 2147483647 h 743"/>
              <a:gd name="T88" fmla="*/ 2147483647 w 2160"/>
              <a:gd name="T89" fmla="*/ 2147483647 h 743"/>
              <a:gd name="T90" fmla="*/ 2147483647 w 2160"/>
              <a:gd name="T91" fmla="*/ 2147483647 h 743"/>
              <a:gd name="T92" fmla="*/ 2147483647 w 2160"/>
              <a:gd name="T93" fmla="*/ 2147483647 h 743"/>
              <a:gd name="T94" fmla="*/ 2147483647 w 2160"/>
              <a:gd name="T95" fmla="*/ 2147483647 h 743"/>
              <a:gd name="T96" fmla="*/ 2147483647 w 2160"/>
              <a:gd name="T97" fmla="*/ 2147483647 h 743"/>
              <a:gd name="T98" fmla="*/ 2147483647 w 2160"/>
              <a:gd name="T99" fmla="*/ 2147483647 h 743"/>
              <a:gd name="T100" fmla="*/ 2147483647 w 2160"/>
              <a:gd name="T101" fmla="*/ 2147483647 h 743"/>
              <a:gd name="T102" fmla="*/ 2147483647 w 2160"/>
              <a:gd name="T103" fmla="*/ 2147483647 h 743"/>
              <a:gd name="T104" fmla="*/ 2147483647 w 2160"/>
              <a:gd name="T105" fmla="*/ 2147483647 h 7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60"/>
              <a:gd name="T160" fmla="*/ 0 h 743"/>
              <a:gd name="T161" fmla="*/ 2160 w 2160"/>
              <a:gd name="T162" fmla="*/ 743 h 7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60" h="743" extrusionOk="0">
                <a:moveTo>
                  <a:pt x="51" y="302"/>
                </a:moveTo>
                <a:cubicBezTo>
                  <a:pt x="48" y="305"/>
                  <a:pt x="37" y="306"/>
                  <a:pt x="35" y="336"/>
                </a:cubicBezTo>
                <a:cubicBezTo>
                  <a:pt x="28" y="420"/>
                  <a:pt x="21" y="503"/>
                  <a:pt x="10" y="587"/>
                </a:cubicBezTo>
                <a:cubicBezTo>
                  <a:pt x="7" y="612"/>
                  <a:pt x="4" y="636"/>
                  <a:pt x="1" y="661"/>
                </a:cubicBezTo>
                <a:cubicBezTo>
                  <a:pt x="0" y="672"/>
                  <a:pt x="0" y="676"/>
                  <a:pt x="1" y="661"/>
                </a:cubicBezTo>
                <a:cubicBezTo>
                  <a:pt x="3" y="627"/>
                  <a:pt x="4" y="594"/>
                  <a:pt x="5" y="560"/>
                </a:cubicBezTo>
                <a:cubicBezTo>
                  <a:pt x="8" y="484"/>
                  <a:pt x="-10" y="329"/>
                  <a:pt x="38" y="264"/>
                </a:cubicBezTo>
                <a:cubicBezTo>
                  <a:pt x="43" y="251"/>
                  <a:pt x="46" y="247"/>
                  <a:pt x="57" y="246"/>
                </a:cubicBezTo>
                <a:cubicBezTo>
                  <a:pt x="90" y="267"/>
                  <a:pt x="113" y="293"/>
                  <a:pt x="140" y="323"/>
                </a:cubicBezTo>
                <a:cubicBezTo>
                  <a:pt x="178" y="366"/>
                  <a:pt x="212" y="412"/>
                  <a:pt x="247" y="457"/>
                </a:cubicBezTo>
                <a:cubicBezTo>
                  <a:pt x="275" y="493"/>
                  <a:pt x="304" y="527"/>
                  <a:pt x="332" y="562"/>
                </a:cubicBezTo>
                <a:cubicBezTo>
                  <a:pt x="345" y="578"/>
                  <a:pt x="351" y="583"/>
                  <a:pt x="366" y="595"/>
                </a:cubicBezTo>
                <a:cubicBezTo>
                  <a:pt x="366" y="561"/>
                  <a:pt x="365" y="528"/>
                  <a:pt x="361" y="493"/>
                </a:cubicBezTo>
                <a:cubicBezTo>
                  <a:pt x="347" y="377"/>
                  <a:pt x="337" y="261"/>
                  <a:pt x="333" y="144"/>
                </a:cubicBezTo>
                <a:cubicBezTo>
                  <a:pt x="332" y="105"/>
                  <a:pt x="325" y="44"/>
                  <a:pt x="345" y="9"/>
                </a:cubicBezTo>
                <a:cubicBezTo>
                  <a:pt x="358" y="-13"/>
                  <a:pt x="382" y="38"/>
                  <a:pt x="391" y="50"/>
                </a:cubicBezTo>
              </a:path>
              <a:path w="2160" h="743" extrusionOk="0">
                <a:moveTo>
                  <a:pt x="666" y="569"/>
                </a:moveTo>
                <a:cubicBezTo>
                  <a:pt x="690" y="570"/>
                  <a:pt x="697" y="573"/>
                  <a:pt x="711" y="543"/>
                </a:cubicBezTo>
                <a:cubicBezTo>
                  <a:pt x="725" y="512"/>
                  <a:pt x="738" y="475"/>
                  <a:pt x="740" y="441"/>
                </a:cubicBezTo>
                <a:cubicBezTo>
                  <a:pt x="742" y="412"/>
                  <a:pt x="740" y="372"/>
                  <a:pt x="715" y="352"/>
                </a:cubicBezTo>
                <a:cubicBezTo>
                  <a:pt x="691" y="333"/>
                  <a:pt x="659" y="348"/>
                  <a:pt x="639" y="365"/>
                </a:cubicBezTo>
                <a:cubicBezTo>
                  <a:pt x="591" y="406"/>
                  <a:pt x="565" y="472"/>
                  <a:pt x="548" y="531"/>
                </a:cubicBezTo>
                <a:cubicBezTo>
                  <a:pt x="538" y="567"/>
                  <a:pt x="527" y="614"/>
                  <a:pt x="550" y="648"/>
                </a:cubicBezTo>
                <a:cubicBezTo>
                  <a:pt x="570" y="677"/>
                  <a:pt x="608" y="672"/>
                  <a:pt x="637" y="666"/>
                </a:cubicBezTo>
                <a:cubicBezTo>
                  <a:pt x="678" y="657"/>
                  <a:pt x="727" y="639"/>
                  <a:pt x="761" y="615"/>
                </a:cubicBezTo>
                <a:cubicBezTo>
                  <a:pt x="792" y="593"/>
                  <a:pt x="819" y="557"/>
                  <a:pt x="843" y="528"/>
                </a:cubicBezTo>
              </a:path>
              <a:path w="2160" h="743" extrusionOk="0">
                <a:moveTo>
                  <a:pt x="948" y="449"/>
                </a:moveTo>
                <a:cubicBezTo>
                  <a:pt x="945" y="466"/>
                  <a:pt x="943" y="482"/>
                  <a:pt x="944" y="500"/>
                </a:cubicBezTo>
                <a:cubicBezTo>
                  <a:pt x="945" y="530"/>
                  <a:pt x="948" y="560"/>
                  <a:pt x="952" y="590"/>
                </a:cubicBezTo>
                <a:cubicBezTo>
                  <a:pt x="955" y="615"/>
                  <a:pt x="960" y="637"/>
                  <a:pt x="970" y="660"/>
                </a:cubicBezTo>
                <a:cubicBezTo>
                  <a:pt x="987" y="638"/>
                  <a:pt x="991" y="618"/>
                  <a:pt x="1000" y="592"/>
                </a:cubicBezTo>
                <a:cubicBezTo>
                  <a:pt x="1010" y="565"/>
                  <a:pt x="1015" y="528"/>
                  <a:pt x="1029" y="503"/>
                </a:cubicBezTo>
                <a:cubicBezTo>
                  <a:pt x="1037" y="495"/>
                  <a:pt x="1039" y="492"/>
                  <a:pt x="1047" y="492"/>
                </a:cubicBezTo>
                <a:cubicBezTo>
                  <a:pt x="1070" y="508"/>
                  <a:pt x="1085" y="531"/>
                  <a:pt x="1105" y="551"/>
                </a:cubicBezTo>
                <a:cubicBezTo>
                  <a:pt x="1126" y="572"/>
                  <a:pt x="1152" y="600"/>
                  <a:pt x="1180" y="611"/>
                </a:cubicBezTo>
                <a:cubicBezTo>
                  <a:pt x="1205" y="621"/>
                  <a:pt x="1222" y="605"/>
                  <a:pt x="1230" y="583"/>
                </a:cubicBezTo>
                <a:cubicBezTo>
                  <a:pt x="1244" y="546"/>
                  <a:pt x="1240" y="505"/>
                  <a:pt x="1235" y="467"/>
                </a:cubicBezTo>
                <a:cubicBezTo>
                  <a:pt x="1231" y="435"/>
                  <a:pt x="1191" y="368"/>
                  <a:pt x="1194" y="342"/>
                </a:cubicBezTo>
                <a:cubicBezTo>
                  <a:pt x="1206" y="335"/>
                  <a:pt x="1211" y="333"/>
                  <a:pt x="1221" y="339"/>
                </a:cubicBezTo>
              </a:path>
              <a:path w="2160" h="743" extrusionOk="0">
                <a:moveTo>
                  <a:pt x="1665" y="317"/>
                </a:moveTo>
                <a:cubicBezTo>
                  <a:pt x="1677" y="295"/>
                  <a:pt x="1679" y="282"/>
                  <a:pt x="1652" y="267"/>
                </a:cubicBezTo>
                <a:cubicBezTo>
                  <a:pt x="1636" y="258"/>
                  <a:pt x="1602" y="266"/>
                  <a:pt x="1588" y="275"/>
                </a:cubicBezTo>
                <a:cubicBezTo>
                  <a:pt x="1553" y="297"/>
                  <a:pt x="1542" y="334"/>
                  <a:pt x="1536" y="372"/>
                </a:cubicBezTo>
                <a:cubicBezTo>
                  <a:pt x="1526" y="435"/>
                  <a:pt x="1531" y="502"/>
                  <a:pt x="1562" y="558"/>
                </a:cubicBezTo>
                <a:cubicBezTo>
                  <a:pt x="1582" y="595"/>
                  <a:pt x="1612" y="617"/>
                  <a:pt x="1653" y="625"/>
                </a:cubicBezTo>
                <a:cubicBezTo>
                  <a:pt x="1679" y="630"/>
                  <a:pt x="1708" y="628"/>
                  <a:pt x="1731" y="620"/>
                </a:cubicBezTo>
                <a:cubicBezTo>
                  <a:pt x="1746" y="615"/>
                  <a:pt x="1755" y="608"/>
                  <a:pt x="1767" y="598"/>
                </a:cubicBezTo>
              </a:path>
              <a:path w="2160" h="743" extrusionOk="0">
                <a:moveTo>
                  <a:pt x="1930" y="11"/>
                </a:moveTo>
                <a:cubicBezTo>
                  <a:pt x="1951" y="33"/>
                  <a:pt x="1976" y="54"/>
                  <a:pt x="1998" y="77"/>
                </a:cubicBezTo>
                <a:cubicBezTo>
                  <a:pt x="2046" y="127"/>
                  <a:pt x="2091" y="184"/>
                  <a:pt x="2119" y="248"/>
                </a:cubicBezTo>
                <a:cubicBezTo>
                  <a:pt x="2151" y="320"/>
                  <a:pt x="2165" y="402"/>
                  <a:pt x="2158" y="481"/>
                </a:cubicBezTo>
                <a:cubicBezTo>
                  <a:pt x="2152" y="551"/>
                  <a:pt x="2125" y="623"/>
                  <a:pt x="2102" y="689"/>
                </a:cubicBezTo>
                <a:cubicBezTo>
                  <a:pt x="2088" y="728"/>
                  <a:pt x="2085" y="726"/>
                  <a:pt x="2075" y="729"/>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77" name="Ink 33"/>
          <p:cNvSpPr>
            <a:spLocks noRot="1" noChangeAspect="1" noEditPoints="1" noChangeArrowheads="1" noChangeShapeType="1" noTextEdit="1"/>
          </p:cNvSpPr>
          <p:nvPr/>
        </p:nvSpPr>
        <p:spPr bwMode="auto">
          <a:xfrm>
            <a:off x="5111750" y="6262688"/>
            <a:ext cx="25400" cy="80962"/>
          </a:xfrm>
          <a:custGeom>
            <a:avLst/>
            <a:gdLst>
              <a:gd name="T0" fmla="*/ 2147483647 w 71"/>
              <a:gd name="T1" fmla="*/ 2147483647 h 227"/>
              <a:gd name="T2" fmla="*/ 2147483647 w 71"/>
              <a:gd name="T3" fmla="*/ 2147483647 h 227"/>
              <a:gd name="T4" fmla="*/ 0 w 71"/>
              <a:gd name="T5" fmla="*/ 2147483647 h 227"/>
              <a:gd name="T6" fmla="*/ 0 60000 65536"/>
              <a:gd name="T7" fmla="*/ 0 60000 65536"/>
              <a:gd name="T8" fmla="*/ 0 60000 65536"/>
              <a:gd name="T9" fmla="*/ 0 w 71"/>
              <a:gd name="T10" fmla="*/ 0 h 227"/>
              <a:gd name="T11" fmla="*/ 71 w 71"/>
              <a:gd name="T12" fmla="*/ 227 h 227"/>
            </a:gdLst>
            <a:ahLst/>
            <a:cxnLst>
              <a:cxn ang="T6">
                <a:pos x="T0" y="T1"/>
              </a:cxn>
              <a:cxn ang="T7">
                <a:pos x="T2" y="T3"/>
              </a:cxn>
              <a:cxn ang="T8">
                <a:pos x="T4" y="T5"/>
              </a:cxn>
            </a:cxnLst>
            <a:rect l="T9" t="T10" r="T11" b="T12"/>
            <a:pathLst>
              <a:path w="71" h="227" extrusionOk="0">
                <a:moveTo>
                  <a:pt x="70" y="0"/>
                </a:moveTo>
                <a:cubicBezTo>
                  <a:pt x="64" y="49"/>
                  <a:pt x="48" y="92"/>
                  <a:pt x="32" y="138"/>
                </a:cubicBezTo>
                <a:cubicBezTo>
                  <a:pt x="16" y="182"/>
                  <a:pt x="10" y="197"/>
                  <a:pt x="0" y="226"/>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78" name="Ink 34"/>
          <p:cNvSpPr>
            <a:spLocks noRot="1" noChangeAspect="1" noEditPoints="1" noChangeArrowheads="1" noChangeShapeType="1" noTextEdit="1"/>
          </p:cNvSpPr>
          <p:nvPr/>
        </p:nvSpPr>
        <p:spPr bwMode="auto">
          <a:xfrm>
            <a:off x="1784350" y="6365875"/>
            <a:ext cx="714375" cy="236538"/>
          </a:xfrm>
          <a:custGeom>
            <a:avLst/>
            <a:gdLst>
              <a:gd name="T0" fmla="*/ 2147483647 w 1984"/>
              <a:gd name="T1" fmla="*/ 2147483647 h 656"/>
              <a:gd name="T2" fmla="*/ 2147483647 w 1984"/>
              <a:gd name="T3" fmla="*/ 2147483647 h 656"/>
              <a:gd name="T4" fmla="*/ 2147483647 w 1984"/>
              <a:gd name="T5" fmla="*/ 2147483647 h 656"/>
              <a:gd name="T6" fmla="*/ 0 w 1984"/>
              <a:gd name="T7" fmla="*/ 2147483647 h 656"/>
              <a:gd name="T8" fmla="*/ 2147483647 w 1984"/>
              <a:gd name="T9" fmla="*/ 2147483647 h 656"/>
              <a:gd name="T10" fmla="*/ 2147483647 w 1984"/>
              <a:gd name="T11" fmla="*/ 2147483647 h 656"/>
              <a:gd name="T12" fmla="*/ 2147483647 w 1984"/>
              <a:gd name="T13" fmla="*/ 2147483647 h 656"/>
              <a:gd name="T14" fmla="*/ 2147483647 w 1984"/>
              <a:gd name="T15" fmla="*/ 2147483647 h 656"/>
              <a:gd name="T16" fmla="*/ 2147483647 w 1984"/>
              <a:gd name="T17" fmla="*/ 2147483647 h 656"/>
              <a:gd name="T18" fmla="*/ 2147483647 w 1984"/>
              <a:gd name="T19" fmla="*/ 2147483647 h 656"/>
              <a:gd name="T20" fmla="*/ 2147483647 w 1984"/>
              <a:gd name="T21" fmla="*/ 2147483647 h 656"/>
              <a:gd name="T22" fmla="*/ 2147483647 w 1984"/>
              <a:gd name="T23" fmla="*/ 2147483647 h 656"/>
              <a:gd name="T24" fmla="*/ 2147483647 w 1984"/>
              <a:gd name="T25" fmla="*/ 2147483647 h 656"/>
              <a:gd name="T26" fmla="*/ 2147483647 w 1984"/>
              <a:gd name="T27" fmla="*/ 2147483647 h 656"/>
              <a:gd name="T28" fmla="*/ 2147483647 w 1984"/>
              <a:gd name="T29" fmla="*/ 2147483647 h 656"/>
              <a:gd name="T30" fmla="*/ 2147483647 w 1984"/>
              <a:gd name="T31" fmla="*/ 2147483647 h 656"/>
              <a:gd name="T32" fmla="*/ 2147483647 w 1984"/>
              <a:gd name="T33" fmla="*/ 2147483647 h 656"/>
              <a:gd name="T34" fmla="*/ 2147483647 w 1984"/>
              <a:gd name="T35" fmla="*/ 2147483647 h 656"/>
              <a:gd name="T36" fmla="*/ 2147483647 w 1984"/>
              <a:gd name="T37" fmla="*/ 2147483647 h 656"/>
              <a:gd name="T38" fmla="*/ 2147483647 w 1984"/>
              <a:gd name="T39" fmla="*/ 2147483647 h 656"/>
              <a:gd name="T40" fmla="*/ 2147483647 w 1984"/>
              <a:gd name="T41" fmla="*/ 2147483647 h 656"/>
              <a:gd name="T42" fmla="*/ 2147483647 w 1984"/>
              <a:gd name="T43" fmla="*/ 2147483647 h 656"/>
              <a:gd name="T44" fmla="*/ 2147483647 w 1984"/>
              <a:gd name="T45" fmla="*/ 2147483647 h 656"/>
              <a:gd name="T46" fmla="*/ 2147483647 w 1984"/>
              <a:gd name="T47" fmla="*/ 2147483647 h 656"/>
              <a:gd name="T48" fmla="*/ 2147483647 w 1984"/>
              <a:gd name="T49" fmla="*/ 2147483647 h 656"/>
              <a:gd name="T50" fmla="*/ 2147483647 w 1984"/>
              <a:gd name="T51" fmla="*/ 2147483647 h 656"/>
              <a:gd name="T52" fmla="*/ 2147483647 w 1984"/>
              <a:gd name="T53" fmla="*/ 2147483647 h 656"/>
              <a:gd name="T54" fmla="*/ 2147483647 w 1984"/>
              <a:gd name="T55" fmla="*/ 2147483647 h 656"/>
              <a:gd name="T56" fmla="*/ 2147483647 w 1984"/>
              <a:gd name="T57" fmla="*/ 2147483647 h 656"/>
              <a:gd name="T58" fmla="*/ 2147483647 w 1984"/>
              <a:gd name="T59" fmla="*/ 2147483647 h 6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84"/>
              <a:gd name="T91" fmla="*/ 0 h 656"/>
              <a:gd name="T92" fmla="*/ 1984 w 1984"/>
              <a:gd name="T93" fmla="*/ 656 h 6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84" h="656" extrusionOk="0">
                <a:moveTo>
                  <a:pt x="86" y="528"/>
                </a:moveTo>
                <a:cubicBezTo>
                  <a:pt x="50" y="442"/>
                  <a:pt x="37" y="360"/>
                  <a:pt x="24" y="268"/>
                </a:cubicBezTo>
                <a:cubicBezTo>
                  <a:pt x="18" y="229"/>
                  <a:pt x="15" y="190"/>
                  <a:pt x="9" y="152"/>
                </a:cubicBezTo>
                <a:cubicBezTo>
                  <a:pt x="6" y="130"/>
                  <a:pt x="3" y="109"/>
                  <a:pt x="0" y="87"/>
                </a:cubicBezTo>
                <a:cubicBezTo>
                  <a:pt x="46" y="145"/>
                  <a:pt x="92" y="203"/>
                  <a:pt x="137" y="262"/>
                </a:cubicBezTo>
                <a:cubicBezTo>
                  <a:pt x="184" y="323"/>
                  <a:pt x="236" y="437"/>
                  <a:pt x="301" y="474"/>
                </a:cubicBezTo>
                <a:cubicBezTo>
                  <a:pt x="316" y="475"/>
                  <a:pt x="332" y="475"/>
                  <a:pt x="347" y="476"/>
                </a:cubicBezTo>
                <a:cubicBezTo>
                  <a:pt x="357" y="402"/>
                  <a:pt x="361" y="338"/>
                  <a:pt x="354" y="263"/>
                </a:cubicBezTo>
                <a:cubicBezTo>
                  <a:pt x="348" y="196"/>
                  <a:pt x="336" y="131"/>
                  <a:pt x="318" y="67"/>
                </a:cubicBezTo>
                <a:cubicBezTo>
                  <a:pt x="312" y="44"/>
                  <a:pt x="303" y="22"/>
                  <a:pt x="295" y="0"/>
                </a:cubicBezTo>
              </a:path>
              <a:path w="1984" h="656" extrusionOk="0">
                <a:moveTo>
                  <a:pt x="562" y="347"/>
                </a:moveTo>
                <a:cubicBezTo>
                  <a:pt x="647" y="342"/>
                  <a:pt x="648" y="342"/>
                  <a:pt x="705" y="277"/>
                </a:cubicBezTo>
                <a:cubicBezTo>
                  <a:pt x="625" y="300"/>
                  <a:pt x="601" y="354"/>
                  <a:pt x="597" y="448"/>
                </a:cubicBezTo>
                <a:cubicBezTo>
                  <a:pt x="603" y="499"/>
                  <a:pt x="609" y="517"/>
                  <a:pt x="654" y="528"/>
                </a:cubicBezTo>
              </a:path>
              <a:path w="1984" h="656" extrusionOk="0">
                <a:moveTo>
                  <a:pt x="884" y="372"/>
                </a:moveTo>
                <a:cubicBezTo>
                  <a:pt x="919" y="294"/>
                  <a:pt x="913" y="423"/>
                  <a:pt x="931" y="481"/>
                </a:cubicBezTo>
                <a:cubicBezTo>
                  <a:pt x="996" y="333"/>
                  <a:pt x="953" y="432"/>
                  <a:pt x="1073" y="471"/>
                </a:cubicBezTo>
                <a:cubicBezTo>
                  <a:pt x="1163" y="500"/>
                  <a:pt x="1153" y="361"/>
                  <a:pt x="1153" y="315"/>
                </a:cubicBezTo>
              </a:path>
              <a:path w="1984" h="656" extrusionOk="0">
                <a:moveTo>
                  <a:pt x="1384" y="378"/>
                </a:moveTo>
                <a:cubicBezTo>
                  <a:pt x="1385" y="444"/>
                  <a:pt x="1372" y="503"/>
                  <a:pt x="1365" y="569"/>
                </a:cubicBezTo>
                <a:cubicBezTo>
                  <a:pt x="1364" y="583"/>
                  <a:pt x="1363" y="598"/>
                  <a:pt x="1362" y="612"/>
                </a:cubicBezTo>
              </a:path>
              <a:path w="1984" h="656" extrusionOk="0">
                <a:moveTo>
                  <a:pt x="1563" y="61"/>
                </a:moveTo>
                <a:cubicBezTo>
                  <a:pt x="1567" y="48"/>
                  <a:pt x="1570" y="45"/>
                  <a:pt x="1564" y="37"/>
                </a:cubicBezTo>
                <a:cubicBezTo>
                  <a:pt x="1547" y="39"/>
                  <a:pt x="1531" y="41"/>
                  <a:pt x="1517" y="51"/>
                </a:cubicBezTo>
                <a:cubicBezTo>
                  <a:pt x="1461" y="90"/>
                  <a:pt x="1446" y="193"/>
                  <a:pt x="1436" y="253"/>
                </a:cubicBezTo>
                <a:cubicBezTo>
                  <a:pt x="1427" y="303"/>
                  <a:pt x="1383" y="462"/>
                  <a:pt x="1461" y="484"/>
                </a:cubicBezTo>
                <a:cubicBezTo>
                  <a:pt x="1506" y="497"/>
                  <a:pt x="1617" y="470"/>
                  <a:pt x="1665" y="464"/>
                </a:cubicBezTo>
                <a:cubicBezTo>
                  <a:pt x="1712" y="457"/>
                  <a:pt x="1728" y="455"/>
                  <a:pt x="1759" y="466"/>
                </a:cubicBezTo>
              </a:path>
              <a:path w="1984" h="656" extrusionOk="0">
                <a:moveTo>
                  <a:pt x="1979" y="405"/>
                </a:moveTo>
                <a:cubicBezTo>
                  <a:pt x="1978" y="495"/>
                  <a:pt x="1948" y="569"/>
                  <a:pt x="1918" y="655"/>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79" name="Ink 35"/>
          <p:cNvSpPr>
            <a:spLocks noRot="1" noChangeAspect="1" noEditPoints="1" noChangeArrowheads="1" noChangeShapeType="1" noTextEdit="1"/>
          </p:cNvSpPr>
          <p:nvPr/>
        </p:nvSpPr>
        <p:spPr bwMode="auto">
          <a:xfrm>
            <a:off x="2657475" y="6299200"/>
            <a:ext cx="1427163" cy="250825"/>
          </a:xfrm>
          <a:custGeom>
            <a:avLst/>
            <a:gdLst>
              <a:gd name="T0" fmla="*/ 2147483647 w 3961"/>
              <a:gd name="T1" fmla="*/ 2147483647 h 695"/>
              <a:gd name="T2" fmla="*/ 0 w 3961"/>
              <a:gd name="T3" fmla="*/ 2147483647 h 695"/>
              <a:gd name="T4" fmla="*/ 2147483647 w 3961"/>
              <a:gd name="T5" fmla="*/ 2147483647 h 695"/>
              <a:gd name="T6" fmla="*/ 2147483647 w 3961"/>
              <a:gd name="T7" fmla="*/ 2147483647 h 695"/>
              <a:gd name="T8" fmla="*/ 2147483647 w 3961"/>
              <a:gd name="T9" fmla="*/ 2147483647 h 695"/>
              <a:gd name="T10" fmla="*/ 2147483647 w 3961"/>
              <a:gd name="T11" fmla="*/ 2147483647 h 695"/>
              <a:gd name="T12" fmla="*/ 2147483647 w 3961"/>
              <a:gd name="T13" fmla="*/ 2147483647 h 695"/>
              <a:gd name="T14" fmla="*/ 2147483647 w 3961"/>
              <a:gd name="T15" fmla="*/ 2147483647 h 695"/>
              <a:gd name="T16" fmla="*/ 2147483647 w 3961"/>
              <a:gd name="T17" fmla="*/ 2147483647 h 695"/>
              <a:gd name="T18" fmla="*/ 2147483647 w 3961"/>
              <a:gd name="T19" fmla="*/ 2147483647 h 695"/>
              <a:gd name="T20" fmla="*/ 2147483647 w 3961"/>
              <a:gd name="T21" fmla="*/ 2147483647 h 695"/>
              <a:gd name="T22" fmla="*/ 2147483647 w 3961"/>
              <a:gd name="T23" fmla="*/ 2147483647 h 695"/>
              <a:gd name="T24" fmla="*/ 2147483647 w 3961"/>
              <a:gd name="T25" fmla="*/ 2147483647 h 695"/>
              <a:gd name="T26" fmla="*/ 2147483647 w 3961"/>
              <a:gd name="T27" fmla="*/ 2147483647 h 695"/>
              <a:gd name="T28" fmla="*/ 2147483647 w 3961"/>
              <a:gd name="T29" fmla="*/ 2147483647 h 695"/>
              <a:gd name="T30" fmla="*/ 2147483647 w 3961"/>
              <a:gd name="T31" fmla="*/ 2147483647 h 695"/>
              <a:gd name="T32" fmla="*/ 2147483647 w 3961"/>
              <a:gd name="T33" fmla="*/ 2147483647 h 695"/>
              <a:gd name="T34" fmla="*/ 2147483647 w 3961"/>
              <a:gd name="T35" fmla="*/ 2147483647 h 695"/>
              <a:gd name="T36" fmla="*/ 2147483647 w 3961"/>
              <a:gd name="T37" fmla="*/ 2147483647 h 695"/>
              <a:gd name="T38" fmla="*/ 2147483647 w 3961"/>
              <a:gd name="T39" fmla="*/ 2147483647 h 695"/>
              <a:gd name="T40" fmla="*/ 2147483647 w 3961"/>
              <a:gd name="T41" fmla="*/ 2147483647 h 695"/>
              <a:gd name="T42" fmla="*/ 2147483647 w 3961"/>
              <a:gd name="T43" fmla="*/ 2147483647 h 695"/>
              <a:gd name="T44" fmla="*/ 2147483647 w 3961"/>
              <a:gd name="T45" fmla="*/ 2147483647 h 695"/>
              <a:gd name="T46" fmla="*/ 2147483647 w 3961"/>
              <a:gd name="T47" fmla="*/ 2147483647 h 695"/>
              <a:gd name="T48" fmla="*/ 2147483647 w 3961"/>
              <a:gd name="T49" fmla="*/ 2147483647 h 695"/>
              <a:gd name="T50" fmla="*/ 2147483647 w 3961"/>
              <a:gd name="T51" fmla="*/ 2147483647 h 695"/>
              <a:gd name="T52" fmla="*/ 2147483647 w 3961"/>
              <a:gd name="T53" fmla="*/ 2147483647 h 695"/>
              <a:gd name="T54" fmla="*/ 2147483647 w 3961"/>
              <a:gd name="T55" fmla="*/ 2147483647 h 695"/>
              <a:gd name="T56" fmla="*/ 2147483647 w 3961"/>
              <a:gd name="T57" fmla="*/ 2147483647 h 695"/>
              <a:gd name="T58" fmla="*/ 2147483647 w 3961"/>
              <a:gd name="T59" fmla="*/ 2147483647 h 695"/>
              <a:gd name="T60" fmla="*/ 2147483647 w 3961"/>
              <a:gd name="T61" fmla="*/ 2147483647 h 695"/>
              <a:gd name="T62" fmla="*/ 2147483647 w 3961"/>
              <a:gd name="T63" fmla="*/ 2147483647 h 695"/>
              <a:gd name="T64" fmla="*/ 2147483647 w 3961"/>
              <a:gd name="T65" fmla="*/ 2147483647 h 695"/>
              <a:gd name="T66" fmla="*/ 2147483647 w 3961"/>
              <a:gd name="T67" fmla="*/ 2147483647 h 695"/>
              <a:gd name="T68" fmla="*/ 2147483647 w 3961"/>
              <a:gd name="T69" fmla="*/ 2147483647 h 695"/>
              <a:gd name="T70" fmla="*/ 2147483647 w 3961"/>
              <a:gd name="T71" fmla="*/ 2147483647 h 695"/>
              <a:gd name="T72" fmla="*/ 2147483647 w 3961"/>
              <a:gd name="T73" fmla="*/ 2147483647 h 695"/>
              <a:gd name="T74" fmla="*/ 2147483647 w 3961"/>
              <a:gd name="T75" fmla="*/ 2147483647 h 695"/>
              <a:gd name="T76" fmla="*/ 2147483647 w 3961"/>
              <a:gd name="T77" fmla="*/ 2147483647 h 6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961"/>
              <a:gd name="T118" fmla="*/ 0 h 695"/>
              <a:gd name="T119" fmla="*/ 3961 w 3961"/>
              <a:gd name="T120" fmla="*/ 695 h 69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961" h="695" extrusionOk="0">
                <a:moveTo>
                  <a:pt x="13" y="256"/>
                </a:moveTo>
                <a:cubicBezTo>
                  <a:pt x="18" y="312"/>
                  <a:pt x="10" y="366"/>
                  <a:pt x="7" y="422"/>
                </a:cubicBezTo>
                <a:cubicBezTo>
                  <a:pt x="2" y="513"/>
                  <a:pt x="3" y="603"/>
                  <a:pt x="3" y="694"/>
                </a:cubicBezTo>
              </a:path>
              <a:path w="3961" h="695" extrusionOk="0">
                <a:moveTo>
                  <a:pt x="0" y="181"/>
                </a:moveTo>
                <a:cubicBezTo>
                  <a:pt x="16" y="167"/>
                  <a:pt x="27" y="153"/>
                  <a:pt x="52" y="153"/>
                </a:cubicBezTo>
                <a:cubicBezTo>
                  <a:pt x="75" y="153"/>
                  <a:pt x="99" y="175"/>
                  <a:pt x="114" y="189"/>
                </a:cubicBezTo>
                <a:cubicBezTo>
                  <a:pt x="136" y="211"/>
                  <a:pt x="155" y="245"/>
                  <a:pt x="158" y="277"/>
                </a:cubicBezTo>
                <a:cubicBezTo>
                  <a:pt x="163" y="337"/>
                  <a:pt x="103" y="436"/>
                  <a:pt x="118" y="486"/>
                </a:cubicBezTo>
                <a:cubicBezTo>
                  <a:pt x="141" y="560"/>
                  <a:pt x="245" y="536"/>
                  <a:pt x="301" y="545"/>
                </a:cubicBezTo>
                <a:cubicBezTo>
                  <a:pt x="349" y="557"/>
                  <a:pt x="364" y="560"/>
                  <a:pt x="395" y="567"/>
                </a:cubicBezTo>
              </a:path>
              <a:path w="3961" h="695" extrusionOk="0">
                <a:moveTo>
                  <a:pt x="506" y="331"/>
                </a:moveTo>
                <a:cubicBezTo>
                  <a:pt x="521" y="389"/>
                  <a:pt x="522" y="462"/>
                  <a:pt x="603" y="423"/>
                </a:cubicBezTo>
                <a:cubicBezTo>
                  <a:pt x="625" y="412"/>
                  <a:pt x="635" y="381"/>
                  <a:pt x="638" y="359"/>
                </a:cubicBezTo>
                <a:cubicBezTo>
                  <a:pt x="642" y="332"/>
                  <a:pt x="631" y="311"/>
                  <a:pt x="612" y="292"/>
                </a:cubicBezTo>
                <a:cubicBezTo>
                  <a:pt x="607" y="288"/>
                  <a:pt x="603" y="285"/>
                  <a:pt x="598" y="281"/>
                </a:cubicBezTo>
                <a:cubicBezTo>
                  <a:pt x="529" y="279"/>
                  <a:pt x="501" y="337"/>
                  <a:pt x="485" y="399"/>
                </a:cubicBezTo>
                <a:cubicBezTo>
                  <a:pt x="465" y="478"/>
                  <a:pt x="479" y="587"/>
                  <a:pt x="578" y="597"/>
                </a:cubicBezTo>
                <a:cubicBezTo>
                  <a:pt x="629" y="584"/>
                  <a:pt x="647" y="579"/>
                  <a:pt x="676" y="556"/>
                </a:cubicBezTo>
              </a:path>
              <a:path w="3961" h="695" extrusionOk="0">
                <a:moveTo>
                  <a:pt x="946" y="387"/>
                </a:moveTo>
                <a:cubicBezTo>
                  <a:pt x="950" y="362"/>
                  <a:pt x="949" y="368"/>
                  <a:pt x="925" y="354"/>
                </a:cubicBezTo>
                <a:cubicBezTo>
                  <a:pt x="840" y="343"/>
                  <a:pt x="998" y="415"/>
                  <a:pt x="1009" y="428"/>
                </a:cubicBezTo>
                <a:cubicBezTo>
                  <a:pt x="1087" y="520"/>
                  <a:pt x="931" y="529"/>
                  <a:pt x="882" y="534"/>
                </a:cubicBezTo>
              </a:path>
              <a:path w="3961" h="695" extrusionOk="0">
                <a:moveTo>
                  <a:pt x="1115" y="187"/>
                </a:moveTo>
                <a:cubicBezTo>
                  <a:pt x="1117" y="182"/>
                  <a:pt x="1118" y="177"/>
                  <a:pt x="1120" y="172"/>
                </a:cubicBezTo>
                <a:cubicBezTo>
                  <a:pt x="1134" y="205"/>
                  <a:pt x="1142" y="241"/>
                  <a:pt x="1152" y="276"/>
                </a:cubicBezTo>
                <a:cubicBezTo>
                  <a:pt x="1183" y="381"/>
                  <a:pt x="1214" y="487"/>
                  <a:pt x="1245" y="592"/>
                </a:cubicBezTo>
              </a:path>
              <a:path w="3961" h="695" extrusionOk="0">
                <a:moveTo>
                  <a:pt x="1035" y="370"/>
                </a:moveTo>
                <a:cubicBezTo>
                  <a:pt x="1022" y="360"/>
                  <a:pt x="1019" y="356"/>
                  <a:pt x="1009" y="354"/>
                </a:cubicBezTo>
                <a:cubicBezTo>
                  <a:pt x="1046" y="345"/>
                  <a:pt x="1077" y="349"/>
                  <a:pt x="1115" y="351"/>
                </a:cubicBezTo>
                <a:cubicBezTo>
                  <a:pt x="1172" y="354"/>
                  <a:pt x="1230" y="349"/>
                  <a:pt x="1287" y="344"/>
                </a:cubicBezTo>
              </a:path>
              <a:path w="3961" h="695" extrusionOk="0">
                <a:moveTo>
                  <a:pt x="1536" y="219"/>
                </a:moveTo>
                <a:cubicBezTo>
                  <a:pt x="1509" y="224"/>
                  <a:pt x="1470" y="227"/>
                  <a:pt x="1454" y="254"/>
                </a:cubicBezTo>
                <a:cubicBezTo>
                  <a:pt x="1401" y="344"/>
                  <a:pt x="1422" y="465"/>
                  <a:pt x="1506" y="531"/>
                </a:cubicBezTo>
                <a:cubicBezTo>
                  <a:pt x="1582" y="591"/>
                  <a:pt x="1662" y="540"/>
                  <a:pt x="1704" y="471"/>
                </a:cubicBezTo>
                <a:cubicBezTo>
                  <a:pt x="1728" y="431"/>
                  <a:pt x="1725" y="381"/>
                  <a:pt x="1705" y="340"/>
                </a:cubicBezTo>
                <a:cubicBezTo>
                  <a:pt x="1689" y="306"/>
                  <a:pt x="1659" y="277"/>
                  <a:pt x="1627" y="259"/>
                </a:cubicBezTo>
                <a:cubicBezTo>
                  <a:pt x="1609" y="250"/>
                  <a:pt x="1602" y="247"/>
                  <a:pt x="1620" y="263"/>
                </a:cubicBezTo>
              </a:path>
              <a:path w="3961" h="695" extrusionOk="0">
                <a:moveTo>
                  <a:pt x="2008" y="262"/>
                </a:moveTo>
                <a:cubicBezTo>
                  <a:pt x="1981" y="251"/>
                  <a:pt x="1957" y="233"/>
                  <a:pt x="1931" y="223"/>
                </a:cubicBezTo>
                <a:cubicBezTo>
                  <a:pt x="1909" y="214"/>
                  <a:pt x="1880" y="202"/>
                  <a:pt x="1867" y="228"/>
                </a:cubicBezTo>
                <a:cubicBezTo>
                  <a:pt x="1839" y="285"/>
                  <a:pt x="1878" y="384"/>
                  <a:pt x="1891" y="441"/>
                </a:cubicBezTo>
                <a:cubicBezTo>
                  <a:pt x="1906" y="504"/>
                  <a:pt x="1924" y="566"/>
                  <a:pt x="1937" y="629"/>
                </a:cubicBezTo>
              </a:path>
              <a:path w="3961" h="695" extrusionOk="0">
                <a:moveTo>
                  <a:pt x="1801" y="481"/>
                </a:moveTo>
                <a:cubicBezTo>
                  <a:pt x="1879" y="455"/>
                  <a:pt x="1959" y="441"/>
                  <a:pt x="2038" y="416"/>
                </a:cubicBezTo>
                <a:cubicBezTo>
                  <a:pt x="2052" y="411"/>
                  <a:pt x="2066" y="406"/>
                  <a:pt x="2080" y="401"/>
                </a:cubicBezTo>
              </a:path>
              <a:path w="3961" h="695" extrusionOk="0">
                <a:moveTo>
                  <a:pt x="2201" y="507"/>
                </a:moveTo>
                <a:cubicBezTo>
                  <a:pt x="2241" y="459"/>
                  <a:pt x="2243" y="436"/>
                  <a:pt x="2254" y="375"/>
                </a:cubicBezTo>
                <a:cubicBezTo>
                  <a:pt x="2263" y="320"/>
                  <a:pt x="2270" y="264"/>
                  <a:pt x="2288" y="212"/>
                </a:cubicBezTo>
                <a:cubicBezTo>
                  <a:pt x="2340" y="217"/>
                  <a:pt x="2357" y="293"/>
                  <a:pt x="2381" y="335"/>
                </a:cubicBezTo>
                <a:cubicBezTo>
                  <a:pt x="2406" y="378"/>
                  <a:pt x="2407" y="388"/>
                  <a:pt x="2433" y="403"/>
                </a:cubicBezTo>
                <a:cubicBezTo>
                  <a:pt x="2452" y="370"/>
                  <a:pt x="2463" y="336"/>
                  <a:pt x="2474" y="299"/>
                </a:cubicBezTo>
                <a:cubicBezTo>
                  <a:pt x="2487" y="256"/>
                  <a:pt x="2496" y="212"/>
                  <a:pt x="2507" y="169"/>
                </a:cubicBezTo>
                <a:cubicBezTo>
                  <a:pt x="2508" y="164"/>
                  <a:pt x="2510" y="159"/>
                  <a:pt x="2511" y="154"/>
                </a:cubicBezTo>
                <a:cubicBezTo>
                  <a:pt x="2550" y="197"/>
                  <a:pt x="2549" y="272"/>
                  <a:pt x="2560" y="330"/>
                </a:cubicBezTo>
                <a:cubicBezTo>
                  <a:pt x="2575" y="407"/>
                  <a:pt x="2585" y="486"/>
                  <a:pt x="2603" y="562"/>
                </a:cubicBezTo>
                <a:cubicBezTo>
                  <a:pt x="2617" y="605"/>
                  <a:pt x="2622" y="620"/>
                  <a:pt x="2636" y="647"/>
                </a:cubicBezTo>
              </a:path>
              <a:path w="3961" h="695" extrusionOk="0">
                <a:moveTo>
                  <a:pt x="2783" y="368"/>
                </a:moveTo>
                <a:cubicBezTo>
                  <a:pt x="2796" y="421"/>
                  <a:pt x="2794" y="453"/>
                  <a:pt x="2790" y="509"/>
                </a:cubicBezTo>
                <a:cubicBezTo>
                  <a:pt x="2810" y="447"/>
                  <a:pt x="2817" y="428"/>
                  <a:pt x="2801" y="368"/>
                </a:cubicBezTo>
                <a:cubicBezTo>
                  <a:pt x="2797" y="352"/>
                  <a:pt x="2792" y="335"/>
                  <a:pt x="2787" y="319"/>
                </a:cubicBezTo>
                <a:cubicBezTo>
                  <a:pt x="2853" y="338"/>
                  <a:pt x="2910" y="417"/>
                  <a:pt x="2965" y="471"/>
                </a:cubicBezTo>
                <a:cubicBezTo>
                  <a:pt x="2982" y="486"/>
                  <a:pt x="2998" y="502"/>
                  <a:pt x="3015" y="517"/>
                </a:cubicBezTo>
                <a:cubicBezTo>
                  <a:pt x="3009" y="467"/>
                  <a:pt x="2995" y="435"/>
                  <a:pt x="2980" y="388"/>
                </a:cubicBezTo>
                <a:cubicBezTo>
                  <a:pt x="2979" y="384"/>
                  <a:pt x="2977" y="379"/>
                  <a:pt x="2976" y="375"/>
                </a:cubicBezTo>
                <a:cubicBezTo>
                  <a:pt x="3054" y="430"/>
                  <a:pt x="3098" y="513"/>
                  <a:pt x="3183" y="447"/>
                </a:cubicBezTo>
                <a:cubicBezTo>
                  <a:pt x="3207" y="429"/>
                  <a:pt x="3222" y="363"/>
                  <a:pt x="3229" y="335"/>
                </a:cubicBezTo>
                <a:cubicBezTo>
                  <a:pt x="3233" y="320"/>
                  <a:pt x="3234" y="305"/>
                  <a:pt x="3237" y="290"/>
                </a:cubicBezTo>
                <a:cubicBezTo>
                  <a:pt x="3193" y="317"/>
                  <a:pt x="3201" y="381"/>
                  <a:pt x="3237" y="418"/>
                </a:cubicBezTo>
                <a:cubicBezTo>
                  <a:pt x="3286" y="470"/>
                  <a:pt x="3342" y="443"/>
                  <a:pt x="3388" y="408"/>
                </a:cubicBezTo>
                <a:cubicBezTo>
                  <a:pt x="3419" y="385"/>
                  <a:pt x="3438" y="356"/>
                  <a:pt x="3460" y="324"/>
                </a:cubicBezTo>
              </a:path>
              <a:path w="3961" h="695" extrusionOk="0">
                <a:moveTo>
                  <a:pt x="3576" y="261"/>
                </a:moveTo>
                <a:cubicBezTo>
                  <a:pt x="3544" y="272"/>
                  <a:pt x="3520" y="283"/>
                  <a:pt x="3500" y="311"/>
                </a:cubicBezTo>
                <a:cubicBezTo>
                  <a:pt x="3455" y="374"/>
                  <a:pt x="3588" y="401"/>
                  <a:pt x="3615" y="429"/>
                </a:cubicBezTo>
                <a:cubicBezTo>
                  <a:pt x="3684" y="500"/>
                  <a:pt x="3578" y="563"/>
                  <a:pt x="3529" y="604"/>
                </a:cubicBezTo>
              </a:path>
              <a:path w="3961" h="695" extrusionOk="0">
                <a:moveTo>
                  <a:pt x="3902" y="14"/>
                </a:moveTo>
                <a:cubicBezTo>
                  <a:pt x="3892" y="6"/>
                  <a:pt x="3889" y="3"/>
                  <a:pt x="3881" y="0"/>
                </a:cubicBezTo>
                <a:cubicBezTo>
                  <a:pt x="3898" y="33"/>
                  <a:pt x="3915" y="65"/>
                  <a:pt x="3926" y="101"/>
                </a:cubicBezTo>
                <a:cubicBezTo>
                  <a:pt x="3949" y="179"/>
                  <a:pt x="3962" y="263"/>
                  <a:pt x="3960" y="344"/>
                </a:cubicBezTo>
                <a:cubicBezTo>
                  <a:pt x="3958" y="424"/>
                  <a:pt x="3936" y="497"/>
                  <a:pt x="3914" y="573"/>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80" name="Ink 36"/>
          <p:cNvSpPr>
            <a:spLocks noRot="1" noChangeAspect="1" noEditPoints="1" noChangeArrowheads="1" noChangeShapeType="1" noTextEdit="1"/>
          </p:cNvSpPr>
          <p:nvPr/>
        </p:nvSpPr>
        <p:spPr bwMode="auto">
          <a:xfrm>
            <a:off x="1231900" y="2082800"/>
            <a:ext cx="2509838" cy="498475"/>
          </a:xfrm>
          <a:custGeom>
            <a:avLst/>
            <a:gdLst>
              <a:gd name="T0" fmla="*/ 2147483647 w 6971"/>
              <a:gd name="T1" fmla="*/ 2147483647 h 1384"/>
              <a:gd name="T2" fmla="*/ 2147483647 w 6971"/>
              <a:gd name="T3" fmla="*/ 2147483647 h 1384"/>
              <a:gd name="T4" fmla="*/ 2147483647 w 6971"/>
              <a:gd name="T5" fmla="*/ 2147483647 h 1384"/>
              <a:gd name="T6" fmla="*/ 2147483647 w 6971"/>
              <a:gd name="T7" fmla="*/ 2147483647 h 1384"/>
              <a:gd name="T8" fmla="*/ 2147483647 w 6971"/>
              <a:gd name="T9" fmla="*/ 2147483647 h 1384"/>
              <a:gd name="T10" fmla="*/ 2147483647 w 6971"/>
              <a:gd name="T11" fmla="*/ 2147483647 h 1384"/>
              <a:gd name="T12" fmla="*/ 2147483647 w 6971"/>
              <a:gd name="T13" fmla="*/ 2147483647 h 1384"/>
              <a:gd name="T14" fmla="*/ 2147483647 w 6971"/>
              <a:gd name="T15" fmla="*/ 2147483647 h 1384"/>
              <a:gd name="T16" fmla="*/ 2147483647 w 6971"/>
              <a:gd name="T17" fmla="*/ 2147483647 h 1384"/>
              <a:gd name="T18" fmla="*/ 2147483647 w 6971"/>
              <a:gd name="T19" fmla="*/ 2147483647 h 1384"/>
              <a:gd name="T20" fmla="*/ 2147483647 w 6971"/>
              <a:gd name="T21" fmla="*/ 2147483647 h 1384"/>
              <a:gd name="T22" fmla="*/ 2147483647 w 6971"/>
              <a:gd name="T23" fmla="*/ 2147483647 h 1384"/>
              <a:gd name="T24" fmla="*/ 2147483647 w 6971"/>
              <a:gd name="T25" fmla="*/ 2147483647 h 1384"/>
              <a:gd name="T26" fmla="*/ 2147483647 w 6971"/>
              <a:gd name="T27" fmla="*/ 2147483647 h 1384"/>
              <a:gd name="T28" fmla="*/ 2147483647 w 6971"/>
              <a:gd name="T29" fmla="*/ 2147483647 h 1384"/>
              <a:gd name="T30" fmla="*/ 2147483647 w 6971"/>
              <a:gd name="T31" fmla="*/ 2147483647 h 1384"/>
              <a:gd name="T32" fmla="*/ 2147483647 w 6971"/>
              <a:gd name="T33" fmla="*/ 2147483647 h 1384"/>
              <a:gd name="T34" fmla="*/ 2147483647 w 6971"/>
              <a:gd name="T35" fmla="*/ 2147483647 h 1384"/>
              <a:gd name="T36" fmla="*/ 2147483647 w 6971"/>
              <a:gd name="T37" fmla="*/ 2147483647 h 1384"/>
              <a:gd name="T38" fmla="*/ 2147483647 w 6971"/>
              <a:gd name="T39" fmla="*/ 2147483647 h 1384"/>
              <a:gd name="T40" fmla="*/ 2147483647 w 6971"/>
              <a:gd name="T41" fmla="*/ 2147483647 h 1384"/>
              <a:gd name="T42" fmla="*/ 2147483647 w 6971"/>
              <a:gd name="T43" fmla="*/ 2147483647 h 1384"/>
              <a:gd name="T44" fmla="*/ 2147483647 w 6971"/>
              <a:gd name="T45" fmla="*/ 2147483647 h 1384"/>
              <a:gd name="T46" fmla="*/ 2147483647 w 6971"/>
              <a:gd name="T47" fmla="*/ 2147483647 h 1384"/>
              <a:gd name="T48" fmla="*/ 2147483647 w 6971"/>
              <a:gd name="T49" fmla="*/ 2147483647 h 1384"/>
              <a:gd name="T50" fmla="*/ 2147483647 w 6971"/>
              <a:gd name="T51" fmla="*/ 2147483647 h 1384"/>
              <a:gd name="T52" fmla="*/ 2147483647 w 6971"/>
              <a:gd name="T53" fmla="*/ 2147483647 h 1384"/>
              <a:gd name="T54" fmla="*/ 2147483647 w 6971"/>
              <a:gd name="T55" fmla="*/ 2147483647 h 1384"/>
              <a:gd name="T56" fmla="*/ 2147483647 w 6971"/>
              <a:gd name="T57" fmla="*/ 2147483647 h 1384"/>
              <a:gd name="T58" fmla="*/ 2147483647 w 6971"/>
              <a:gd name="T59" fmla="*/ 2147483647 h 1384"/>
              <a:gd name="T60" fmla="*/ 2147483647 w 6971"/>
              <a:gd name="T61" fmla="*/ 2147483647 h 1384"/>
              <a:gd name="T62" fmla="*/ 2147483647 w 6971"/>
              <a:gd name="T63" fmla="*/ 2147483647 h 1384"/>
              <a:gd name="T64" fmla="*/ 2147483647 w 6971"/>
              <a:gd name="T65" fmla="*/ 2147483647 h 1384"/>
              <a:gd name="T66" fmla="*/ 2147483647 w 6971"/>
              <a:gd name="T67" fmla="*/ 2147483647 h 1384"/>
              <a:gd name="T68" fmla="*/ 2147483647 w 6971"/>
              <a:gd name="T69" fmla="*/ 2147483647 h 1384"/>
              <a:gd name="T70" fmla="*/ 2147483647 w 6971"/>
              <a:gd name="T71" fmla="*/ 2147483647 h 1384"/>
              <a:gd name="T72" fmla="*/ 2147483647 w 6971"/>
              <a:gd name="T73" fmla="*/ 2147483647 h 1384"/>
              <a:gd name="T74" fmla="*/ 2147483647 w 6971"/>
              <a:gd name="T75" fmla="*/ 2147483647 h 1384"/>
              <a:gd name="T76" fmla="*/ 2147483647 w 6971"/>
              <a:gd name="T77" fmla="*/ 2147483647 h 1384"/>
              <a:gd name="T78" fmla="*/ 2147483647 w 6971"/>
              <a:gd name="T79" fmla="*/ 2147483647 h 1384"/>
              <a:gd name="T80" fmla="*/ 2147483647 w 6971"/>
              <a:gd name="T81" fmla="*/ 2147483647 h 1384"/>
              <a:gd name="T82" fmla="*/ 2147483647 w 6971"/>
              <a:gd name="T83" fmla="*/ 2147483647 h 1384"/>
              <a:gd name="T84" fmla="*/ 2147483647 w 6971"/>
              <a:gd name="T85" fmla="*/ 2147483647 h 1384"/>
              <a:gd name="T86" fmla="*/ 2147483647 w 6971"/>
              <a:gd name="T87" fmla="*/ 2147483647 h 1384"/>
              <a:gd name="T88" fmla="*/ 2147483647 w 6971"/>
              <a:gd name="T89" fmla="*/ 2147483647 h 1384"/>
              <a:gd name="T90" fmla="*/ 2147483647 w 6971"/>
              <a:gd name="T91" fmla="*/ 2147483647 h 1384"/>
              <a:gd name="T92" fmla="*/ 2147483647 w 6971"/>
              <a:gd name="T93" fmla="*/ 2147483647 h 13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71"/>
              <a:gd name="T142" fmla="*/ 0 h 1384"/>
              <a:gd name="T143" fmla="*/ 6971 w 6971"/>
              <a:gd name="T144" fmla="*/ 1384 h 13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71" h="1384" extrusionOk="0">
                <a:moveTo>
                  <a:pt x="714" y="0"/>
                </a:moveTo>
                <a:cubicBezTo>
                  <a:pt x="678" y="7"/>
                  <a:pt x="648" y="16"/>
                  <a:pt x="612" y="27"/>
                </a:cubicBezTo>
                <a:cubicBezTo>
                  <a:pt x="489" y="66"/>
                  <a:pt x="366" y="115"/>
                  <a:pt x="248" y="167"/>
                </a:cubicBezTo>
                <a:cubicBezTo>
                  <a:pt x="217" y="181"/>
                  <a:pt x="218" y="177"/>
                  <a:pt x="210" y="200"/>
                </a:cubicBezTo>
                <a:cubicBezTo>
                  <a:pt x="186" y="271"/>
                  <a:pt x="181" y="362"/>
                  <a:pt x="161" y="436"/>
                </a:cubicBezTo>
                <a:cubicBezTo>
                  <a:pt x="128" y="557"/>
                  <a:pt x="84" y="674"/>
                  <a:pt x="49" y="794"/>
                </a:cubicBezTo>
                <a:cubicBezTo>
                  <a:pt x="19" y="894"/>
                  <a:pt x="-12" y="1003"/>
                  <a:pt x="6" y="1108"/>
                </a:cubicBezTo>
                <a:cubicBezTo>
                  <a:pt x="20" y="1194"/>
                  <a:pt x="80" y="1253"/>
                  <a:pt x="155" y="1290"/>
                </a:cubicBezTo>
                <a:cubicBezTo>
                  <a:pt x="255" y="1340"/>
                  <a:pt x="397" y="1357"/>
                  <a:pt x="508" y="1340"/>
                </a:cubicBezTo>
                <a:cubicBezTo>
                  <a:pt x="566" y="1331"/>
                  <a:pt x="584" y="1296"/>
                  <a:pt x="610" y="1249"/>
                </a:cubicBezTo>
              </a:path>
              <a:path w="6971" h="1384" extrusionOk="0">
                <a:moveTo>
                  <a:pt x="776" y="473"/>
                </a:moveTo>
                <a:cubicBezTo>
                  <a:pt x="758" y="507"/>
                  <a:pt x="755" y="550"/>
                  <a:pt x="747" y="588"/>
                </a:cubicBezTo>
                <a:cubicBezTo>
                  <a:pt x="731" y="661"/>
                  <a:pt x="717" y="735"/>
                  <a:pt x="703" y="808"/>
                </a:cubicBezTo>
                <a:cubicBezTo>
                  <a:pt x="693" y="858"/>
                  <a:pt x="686" y="911"/>
                  <a:pt x="668" y="958"/>
                </a:cubicBezTo>
                <a:cubicBezTo>
                  <a:pt x="659" y="972"/>
                  <a:pt x="653" y="970"/>
                  <a:pt x="643" y="945"/>
                </a:cubicBezTo>
              </a:path>
              <a:path w="6971" h="1384" extrusionOk="0">
                <a:moveTo>
                  <a:pt x="516" y="605"/>
                </a:moveTo>
                <a:cubicBezTo>
                  <a:pt x="505" y="538"/>
                  <a:pt x="490" y="466"/>
                  <a:pt x="530" y="403"/>
                </a:cubicBezTo>
                <a:cubicBezTo>
                  <a:pt x="563" y="351"/>
                  <a:pt x="629" y="325"/>
                  <a:pt x="686" y="313"/>
                </a:cubicBezTo>
                <a:cubicBezTo>
                  <a:pt x="720" y="306"/>
                  <a:pt x="790" y="295"/>
                  <a:pt x="819" y="325"/>
                </a:cubicBezTo>
                <a:cubicBezTo>
                  <a:pt x="844" y="351"/>
                  <a:pt x="810" y="396"/>
                  <a:pt x="797" y="418"/>
                </a:cubicBezTo>
                <a:cubicBezTo>
                  <a:pt x="768" y="465"/>
                  <a:pt x="723" y="516"/>
                  <a:pt x="734" y="575"/>
                </a:cubicBezTo>
                <a:cubicBezTo>
                  <a:pt x="745" y="638"/>
                  <a:pt x="813" y="675"/>
                  <a:pt x="864" y="702"/>
                </a:cubicBezTo>
                <a:cubicBezTo>
                  <a:pt x="909" y="726"/>
                  <a:pt x="952" y="738"/>
                  <a:pt x="1001" y="742"/>
                </a:cubicBezTo>
                <a:cubicBezTo>
                  <a:pt x="1027" y="744"/>
                  <a:pt x="1033" y="736"/>
                  <a:pt x="1050" y="715"/>
                </a:cubicBezTo>
                <a:cubicBezTo>
                  <a:pt x="1053" y="710"/>
                  <a:pt x="1057" y="706"/>
                  <a:pt x="1060" y="701"/>
                </a:cubicBezTo>
              </a:path>
              <a:path w="6971" h="1384" extrusionOk="0">
                <a:moveTo>
                  <a:pt x="1088" y="577"/>
                </a:moveTo>
                <a:cubicBezTo>
                  <a:pt x="1119" y="559"/>
                  <a:pt x="1128" y="543"/>
                  <a:pt x="1152" y="518"/>
                </a:cubicBezTo>
                <a:cubicBezTo>
                  <a:pt x="1188" y="480"/>
                  <a:pt x="1217" y="440"/>
                  <a:pt x="1248" y="397"/>
                </a:cubicBezTo>
                <a:cubicBezTo>
                  <a:pt x="1268" y="369"/>
                  <a:pt x="1286" y="332"/>
                  <a:pt x="1310" y="308"/>
                </a:cubicBezTo>
                <a:cubicBezTo>
                  <a:pt x="1313" y="306"/>
                  <a:pt x="1317" y="304"/>
                  <a:pt x="1320" y="302"/>
                </a:cubicBezTo>
                <a:cubicBezTo>
                  <a:pt x="1316" y="336"/>
                  <a:pt x="1309" y="370"/>
                  <a:pt x="1303" y="404"/>
                </a:cubicBezTo>
                <a:cubicBezTo>
                  <a:pt x="1292" y="466"/>
                  <a:pt x="1286" y="528"/>
                  <a:pt x="1280" y="590"/>
                </a:cubicBezTo>
                <a:cubicBezTo>
                  <a:pt x="1276" y="630"/>
                  <a:pt x="1278" y="668"/>
                  <a:pt x="1277" y="708"/>
                </a:cubicBezTo>
                <a:cubicBezTo>
                  <a:pt x="1276" y="727"/>
                  <a:pt x="1269" y="724"/>
                  <a:pt x="1254" y="724"/>
                </a:cubicBezTo>
              </a:path>
              <a:path w="6971" h="1384" extrusionOk="0">
                <a:moveTo>
                  <a:pt x="1149" y="769"/>
                </a:moveTo>
                <a:cubicBezTo>
                  <a:pt x="1128" y="796"/>
                  <a:pt x="1134" y="807"/>
                  <a:pt x="1168" y="815"/>
                </a:cubicBezTo>
                <a:cubicBezTo>
                  <a:pt x="1218" y="826"/>
                  <a:pt x="1273" y="820"/>
                  <a:pt x="1323" y="816"/>
                </a:cubicBezTo>
                <a:cubicBezTo>
                  <a:pt x="1385" y="811"/>
                  <a:pt x="1440" y="799"/>
                  <a:pt x="1499" y="779"/>
                </a:cubicBezTo>
                <a:cubicBezTo>
                  <a:pt x="1541" y="765"/>
                  <a:pt x="1581" y="746"/>
                  <a:pt x="1622" y="728"/>
                </a:cubicBezTo>
              </a:path>
              <a:path w="6971" h="1384" extrusionOk="0">
                <a:moveTo>
                  <a:pt x="1799" y="911"/>
                </a:moveTo>
                <a:cubicBezTo>
                  <a:pt x="1829" y="954"/>
                  <a:pt x="1823" y="996"/>
                  <a:pt x="1812" y="1047"/>
                </a:cubicBezTo>
                <a:cubicBezTo>
                  <a:pt x="1795" y="1123"/>
                  <a:pt x="1766" y="1194"/>
                  <a:pt x="1730" y="1263"/>
                </a:cubicBezTo>
                <a:cubicBezTo>
                  <a:pt x="1707" y="1308"/>
                  <a:pt x="1685" y="1350"/>
                  <a:pt x="1646" y="1383"/>
                </a:cubicBezTo>
              </a:path>
              <a:path w="6971" h="1384" extrusionOk="0">
                <a:moveTo>
                  <a:pt x="2547" y="194"/>
                </a:moveTo>
                <a:cubicBezTo>
                  <a:pt x="2534" y="164"/>
                  <a:pt x="2561" y="162"/>
                  <a:pt x="2502" y="158"/>
                </a:cubicBezTo>
                <a:cubicBezTo>
                  <a:pt x="2392" y="150"/>
                  <a:pt x="2247" y="196"/>
                  <a:pt x="2193" y="299"/>
                </a:cubicBezTo>
                <a:cubicBezTo>
                  <a:pt x="2140" y="401"/>
                  <a:pt x="2172" y="536"/>
                  <a:pt x="2186" y="643"/>
                </a:cubicBezTo>
                <a:cubicBezTo>
                  <a:pt x="2200" y="751"/>
                  <a:pt x="2214" y="860"/>
                  <a:pt x="2239" y="966"/>
                </a:cubicBezTo>
                <a:cubicBezTo>
                  <a:pt x="2265" y="1078"/>
                  <a:pt x="2313" y="1174"/>
                  <a:pt x="2427" y="1214"/>
                </a:cubicBezTo>
                <a:cubicBezTo>
                  <a:pt x="2486" y="1235"/>
                  <a:pt x="2554" y="1237"/>
                  <a:pt x="2615" y="1224"/>
                </a:cubicBezTo>
                <a:cubicBezTo>
                  <a:pt x="2652" y="1216"/>
                  <a:pt x="2678" y="1197"/>
                  <a:pt x="2708" y="1177"/>
                </a:cubicBezTo>
              </a:path>
              <a:path w="6971" h="1384" extrusionOk="0">
                <a:moveTo>
                  <a:pt x="2761" y="1087"/>
                </a:moveTo>
                <a:cubicBezTo>
                  <a:pt x="2763" y="1098"/>
                  <a:pt x="2764" y="1102"/>
                  <a:pt x="2767" y="1109"/>
                </a:cubicBezTo>
                <a:cubicBezTo>
                  <a:pt x="2767" y="1081"/>
                  <a:pt x="2767" y="1051"/>
                  <a:pt x="2765" y="1022"/>
                </a:cubicBezTo>
                <a:cubicBezTo>
                  <a:pt x="2759" y="938"/>
                  <a:pt x="2747" y="853"/>
                  <a:pt x="2734" y="769"/>
                </a:cubicBezTo>
                <a:cubicBezTo>
                  <a:pt x="2718" y="665"/>
                  <a:pt x="2700" y="562"/>
                  <a:pt x="2682" y="459"/>
                </a:cubicBezTo>
                <a:cubicBezTo>
                  <a:pt x="2676" y="424"/>
                  <a:pt x="2641" y="328"/>
                  <a:pt x="2664" y="293"/>
                </a:cubicBezTo>
                <a:cubicBezTo>
                  <a:pt x="2682" y="265"/>
                  <a:pt x="2713" y="266"/>
                  <a:pt x="2744" y="264"/>
                </a:cubicBezTo>
                <a:cubicBezTo>
                  <a:pt x="2807" y="259"/>
                  <a:pt x="2868" y="261"/>
                  <a:pt x="2931" y="262"/>
                </a:cubicBezTo>
                <a:cubicBezTo>
                  <a:pt x="2982" y="262"/>
                  <a:pt x="2998" y="262"/>
                  <a:pt x="3031" y="262"/>
                </a:cubicBezTo>
              </a:path>
              <a:path w="6971" h="1384" extrusionOk="0">
                <a:moveTo>
                  <a:pt x="2813" y="541"/>
                </a:moveTo>
                <a:cubicBezTo>
                  <a:pt x="2844" y="592"/>
                  <a:pt x="2870" y="602"/>
                  <a:pt x="2931" y="607"/>
                </a:cubicBezTo>
                <a:cubicBezTo>
                  <a:pt x="2995" y="612"/>
                  <a:pt x="3068" y="608"/>
                  <a:pt x="3128" y="584"/>
                </a:cubicBezTo>
                <a:cubicBezTo>
                  <a:pt x="3167" y="568"/>
                  <a:pt x="3187" y="543"/>
                  <a:pt x="3212" y="512"/>
                </a:cubicBezTo>
              </a:path>
              <a:path w="6971" h="1384" extrusionOk="0">
                <a:moveTo>
                  <a:pt x="3326" y="232"/>
                </a:moveTo>
                <a:cubicBezTo>
                  <a:pt x="3347" y="290"/>
                  <a:pt x="3348" y="342"/>
                  <a:pt x="3352" y="403"/>
                </a:cubicBezTo>
                <a:cubicBezTo>
                  <a:pt x="3357" y="496"/>
                  <a:pt x="3354" y="589"/>
                  <a:pt x="3346" y="682"/>
                </a:cubicBezTo>
                <a:cubicBezTo>
                  <a:pt x="3340" y="748"/>
                  <a:pt x="3333" y="814"/>
                  <a:pt x="3326" y="880"/>
                </a:cubicBezTo>
                <a:cubicBezTo>
                  <a:pt x="3322" y="919"/>
                  <a:pt x="3337" y="890"/>
                  <a:pt x="3351" y="875"/>
                </a:cubicBezTo>
              </a:path>
              <a:path w="6971" h="1384" extrusionOk="0">
                <a:moveTo>
                  <a:pt x="3739" y="99"/>
                </a:moveTo>
                <a:cubicBezTo>
                  <a:pt x="3733" y="108"/>
                  <a:pt x="3719" y="156"/>
                  <a:pt x="3715" y="196"/>
                </a:cubicBezTo>
                <a:cubicBezTo>
                  <a:pt x="3701" y="321"/>
                  <a:pt x="3693" y="446"/>
                  <a:pt x="3685" y="572"/>
                </a:cubicBezTo>
                <a:cubicBezTo>
                  <a:pt x="3675" y="730"/>
                  <a:pt x="3672" y="888"/>
                  <a:pt x="3670" y="1046"/>
                </a:cubicBezTo>
                <a:cubicBezTo>
                  <a:pt x="3669" y="1139"/>
                  <a:pt x="3673" y="1232"/>
                  <a:pt x="3676" y="1325"/>
                </a:cubicBezTo>
                <a:cubicBezTo>
                  <a:pt x="3677" y="1353"/>
                  <a:pt x="3677" y="1359"/>
                  <a:pt x="3679" y="1376"/>
                </a:cubicBezTo>
                <a:cubicBezTo>
                  <a:pt x="3707" y="1332"/>
                  <a:pt x="3728" y="1283"/>
                  <a:pt x="3748" y="1230"/>
                </a:cubicBezTo>
              </a:path>
              <a:path w="6971" h="1384" extrusionOk="0">
                <a:moveTo>
                  <a:pt x="4058" y="879"/>
                </a:moveTo>
                <a:cubicBezTo>
                  <a:pt x="4066" y="901"/>
                  <a:pt x="4074" y="921"/>
                  <a:pt x="4084" y="942"/>
                </a:cubicBezTo>
                <a:cubicBezTo>
                  <a:pt x="4061" y="905"/>
                  <a:pt x="4049" y="866"/>
                  <a:pt x="4037" y="824"/>
                </a:cubicBezTo>
                <a:cubicBezTo>
                  <a:pt x="3986" y="643"/>
                  <a:pt x="3934" y="404"/>
                  <a:pt x="3994" y="219"/>
                </a:cubicBezTo>
                <a:cubicBezTo>
                  <a:pt x="4014" y="158"/>
                  <a:pt x="4057" y="124"/>
                  <a:pt x="4122" y="130"/>
                </a:cubicBezTo>
                <a:cubicBezTo>
                  <a:pt x="4195" y="137"/>
                  <a:pt x="4268" y="194"/>
                  <a:pt x="4293" y="263"/>
                </a:cubicBezTo>
                <a:cubicBezTo>
                  <a:pt x="4313" y="316"/>
                  <a:pt x="4295" y="373"/>
                  <a:pt x="4259" y="414"/>
                </a:cubicBezTo>
                <a:cubicBezTo>
                  <a:pt x="4226" y="451"/>
                  <a:pt x="4180" y="478"/>
                  <a:pt x="4134" y="494"/>
                </a:cubicBezTo>
                <a:cubicBezTo>
                  <a:pt x="4124" y="498"/>
                  <a:pt x="4067" y="518"/>
                  <a:pt x="4082" y="486"/>
                </a:cubicBezTo>
                <a:cubicBezTo>
                  <a:pt x="4097" y="478"/>
                  <a:pt x="4103" y="474"/>
                  <a:pt x="4111" y="465"/>
                </a:cubicBezTo>
              </a:path>
              <a:path w="6971" h="1384" extrusionOk="0">
                <a:moveTo>
                  <a:pt x="4477" y="304"/>
                </a:moveTo>
                <a:cubicBezTo>
                  <a:pt x="4523" y="281"/>
                  <a:pt x="4564" y="268"/>
                  <a:pt x="4614" y="256"/>
                </a:cubicBezTo>
                <a:cubicBezTo>
                  <a:pt x="4648" y="247"/>
                  <a:pt x="4702" y="227"/>
                  <a:pt x="4734" y="254"/>
                </a:cubicBezTo>
                <a:cubicBezTo>
                  <a:pt x="4771" y="285"/>
                  <a:pt x="4726" y="366"/>
                  <a:pt x="4712" y="394"/>
                </a:cubicBezTo>
                <a:cubicBezTo>
                  <a:pt x="4670" y="481"/>
                  <a:pt x="4616" y="563"/>
                  <a:pt x="4563" y="644"/>
                </a:cubicBezTo>
                <a:cubicBezTo>
                  <a:pt x="4531" y="693"/>
                  <a:pt x="4474" y="757"/>
                  <a:pt x="4472" y="819"/>
                </a:cubicBezTo>
                <a:cubicBezTo>
                  <a:pt x="4471" y="861"/>
                  <a:pt x="4525" y="858"/>
                  <a:pt x="4552" y="856"/>
                </a:cubicBezTo>
                <a:cubicBezTo>
                  <a:pt x="4606" y="853"/>
                  <a:pt x="4660" y="820"/>
                  <a:pt x="4707" y="795"/>
                </a:cubicBezTo>
                <a:cubicBezTo>
                  <a:pt x="4747" y="772"/>
                  <a:pt x="4760" y="765"/>
                  <a:pt x="4785" y="747"/>
                </a:cubicBezTo>
              </a:path>
              <a:path w="6971" h="1384" extrusionOk="0">
                <a:moveTo>
                  <a:pt x="4954" y="69"/>
                </a:moveTo>
                <a:cubicBezTo>
                  <a:pt x="4977" y="69"/>
                  <a:pt x="4995" y="64"/>
                  <a:pt x="5018" y="59"/>
                </a:cubicBezTo>
                <a:cubicBezTo>
                  <a:pt x="5044" y="53"/>
                  <a:pt x="5072" y="49"/>
                  <a:pt x="5095" y="66"/>
                </a:cubicBezTo>
                <a:cubicBezTo>
                  <a:pt x="5134" y="95"/>
                  <a:pt x="5140" y="161"/>
                  <a:pt x="5150" y="204"/>
                </a:cubicBezTo>
                <a:cubicBezTo>
                  <a:pt x="5174" y="309"/>
                  <a:pt x="5189" y="416"/>
                  <a:pt x="5205" y="523"/>
                </a:cubicBezTo>
                <a:cubicBezTo>
                  <a:pt x="5214" y="581"/>
                  <a:pt x="5231" y="646"/>
                  <a:pt x="5222" y="705"/>
                </a:cubicBezTo>
                <a:cubicBezTo>
                  <a:pt x="5216" y="743"/>
                  <a:pt x="5192" y="776"/>
                  <a:pt x="5160" y="797"/>
                </a:cubicBezTo>
                <a:cubicBezTo>
                  <a:pt x="5135" y="813"/>
                  <a:pt x="5104" y="825"/>
                  <a:pt x="5076" y="834"/>
                </a:cubicBezTo>
                <a:cubicBezTo>
                  <a:pt x="5072" y="835"/>
                  <a:pt x="5068" y="837"/>
                  <a:pt x="5064" y="838"/>
                </a:cubicBezTo>
                <a:cubicBezTo>
                  <a:pt x="5080" y="824"/>
                  <a:pt x="5099" y="810"/>
                  <a:pt x="5121" y="798"/>
                </a:cubicBezTo>
              </a:path>
              <a:path w="6971" h="1384" extrusionOk="0">
                <a:moveTo>
                  <a:pt x="5387" y="895"/>
                </a:moveTo>
                <a:cubicBezTo>
                  <a:pt x="5415" y="962"/>
                  <a:pt x="5431" y="1011"/>
                  <a:pt x="5426" y="1084"/>
                </a:cubicBezTo>
                <a:cubicBezTo>
                  <a:pt x="5421" y="1151"/>
                  <a:pt x="5400" y="1216"/>
                  <a:pt x="5368" y="1275"/>
                </a:cubicBezTo>
                <a:cubicBezTo>
                  <a:pt x="5357" y="1295"/>
                  <a:pt x="5341" y="1334"/>
                  <a:pt x="5338" y="1302"/>
                </a:cubicBezTo>
              </a:path>
              <a:path w="6971" h="1384" extrusionOk="0">
                <a:moveTo>
                  <a:pt x="5797" y="568"/>
                </a:moveTo>
                <a:cubicBezTo>
                  <a:pt x="5809" y="605"/>
                  <a:pt x="5797" y="638"/>
                  <a:pt x="5792" y="677"/>
                </a:cubicBezTo>
                <a:cubicBezTo>
                  <a:pt x="5782" y="758"/>
                  <a:pt x="5772" y="839"/>
                  <a:pt x="5761" y="920"/>
                </a:cubicBezTo>
                <a:cubicBezTo>
                  <a:pt x="5753" y="982"/>
                  <a:pt x="5737" y="1055"/>
                  <a:pt x="5746" y="1117"/>
                </a:cubicBezTo>
                <a:cubicBezTo>
                  <a:pt x="5751" y="1129"/>
                  <a:pt x="5752" y="1134"/>
                  <a:pt x="5762" y="1130"/>
                </a:cubicBezTo>
              </a:path>
              <a:path w="6971" h="1384" extrusionOk="0">
                <a:moveTo>
                  <a:pt x="5793" y="624"/>
                </a:moveTo>
                <a:cubicBezTo>
                  <a:pt x="5784" y="554"/>
                  <a:pt x="5765" y="480"/>
                  <a:pt x="5792" y="412"/>
                </a:cubicBezTo>
                <a:cubicBezTo>
                  <a:pt x="5813" y="360"/>
                  <a:pt x="5862" y="381"/>
                  <a:pt x="5900" y="402"/>
                </a:cubicBezTo>
                <a:cubicBezTo>
                  <a:pt x="5970" y="441"/>
                  <a:pt x="6028" y="512"/>
                  <a:pt x="6059" y="586"/>
                </a:cubicBezTo>
                <a:cubicBezTo>
                  <a:pt x="6076" y="626"/>
                  <a:pt x="6083" y="675"/>
                  <a:pt x="6048" y="707"/>
                </a:cubicBezTo>
                <a:cubicBezTo>
                  <a:pt x="6023" y="730"/>
                  <a:pt x="5964" y="739"/>
                  <a:pt x="5931" y="738"/>
                </a:cubicBezTo>
                <a:cubicBezTo>
                  <a:pt x="5900" y="737"/>
                  <a:pt x="5863" y="730"/>
                  <a:pt x="5833" y="723"/>
                </a:cubicBezTo>
                <a:cubicBezTo>
                  <a:pt x="5829" y="722"/>
                  <a:pt x="5826" y="721"/>
                  <a:pt x="5822" y="720"/>
                </a:cubicBezTo>
              </a:path>
              <a:path w="6971" h="1384" extrusionOk="0">
                <a:moveTo>
                  <a:pt x="6160" y="465"/>
                </a:moveTo>
                <a:cubicBezTo>
                  <a:pt x="6205" y="449"/>
                  <a:pt x="6253" y="432"/>
                  <a:pt x="6300" y="424"/>
                </a:cubicBezTo>
                <a:cubicBezTo>
                  <a:pt x="6342" y="417"/>
                  <a:pt x="6389" y="414"/>
                  <a:pt x="6431" y="419"/>
                </a:cubicBezTo>
                <a:cubicBezTo>
                  <a:pt x="6452" y="421"/>
                  <a:pt x="6456" y="429"/>
                  <a:pt x="6472" y="439"/>
                </a:cubicBezTo>
                <a:cubicBezTo>
                  <a:pt x="6464" y="476"/>
                  <a:pt x="6448" y="502"/>
                  <a:pt x="6430" y="536"/>
                </a:cubicBezTo>
                <a:cubicBezTo>
                  <a:pt x="6405" y="584"/>
                  <a:pt x="6383" y="629"/>
                  <a:pt x="6391" y="684"/>
                </a:cubicBezTo>
                <a:cubicBezTo>
                  <a:pt x="6400" y="745"/>
                  <a:pt x="6435" y="797"/>
                  <a:pt x="6460" y="852"/>
                </a:cubicBezTo>
                <a:cubicBezTo>
                  <a:pt x="6480" y="897"/>
                  <a:pt x="6505" y="953"/>
                  <a:pt x="6482" y="1001"/>
                </a:cubicBezTo>
                <a:cubicBezTo>
                  <a:pt x="6464" y="1038"/>
                  <a:pt x="6423" y="1053"/>
                  <a:pt x="6386" y="1062"/>
                </a:cubicBezTo>
                <a:cubicBezTo>
                  <a:pt x="6342" y="1072"/>
                  <a:pt x="6296" y="1070"/>
                  <a:pt x="6252" y="1058"/>
                </a:cubicBezTo>
                <a:cubicBezTo>
                  <a:pt x="6230" y="1052"/>
                  <a:pt x="6189" y="1032"/>
                  <a:pt x="6186" y="1004"/>
                </a:cubicBezTo>
                <a:cubicBezTo>
                  <a:pt x="6183" y="978"/>
                  <a:pt x="6205" y="953"/>
                  <a:pt x="6217" y="933"/>
                </a:cubicBezTo>
              </a:path>
              <a:path w="6971" h="1384" extrusionOk="0">
                <a:moveTo>
                  <a:pt x="6562" y="131"/>
                </a:moveTo>
                <a:cubicBezTo>
                  <a:pt x="6587" y="96"/>
                  <a:pt x="6589" y="85"/>
                  <a:pt x="6639" y="77"/>
                </a:cubicBezTo>
                <a:cubicBezTo>
                  <a:pt x="6712" y="65"/>
                  <a:pt x="6774" y="90"/>
                  <a:pt x="6817" y="152"/>
                </a:cubicBezTo>
                <a:cubicBezTo>
                  <a:pt x="6872" y="233"/>
                  <a:pt x="6883" y="340"/>
                  <a:pt x="6899" y="434"/>
                </a:cubicBezTo>
                <a:cubicBezTo>
                  <a:pt x="6932" y="630"/>
                  <a:pt x="6964" y="836"/>
                  <a:pt x="6970" y="1035"/>
                </a:cubicBezTo>
                <a:cubicBezTo>
                  <a:pt x="6972" y="1093"/>
                  <a:pt x="6964" y="1157"/>
                  <a:pt x="6918" y="1199"/>
                </a:cubicBezTo>
                <a:cubicBezTo>
                  <a:pt x="6879" y="1235"/>
                  <a:pt x="6823" y="1243"/>
                  <a:pt x="6775" y="1258"/>
                </a:cubicBezTo>
                <a:cubicBezTo>
                  <a:pt x="6737" y="1269"/>
                  <a:pt x="6708" y="1282"/>
                  <a:pt x="6676" y="1302"/>
                </a:cubicBezTo>
                <a:cubicBezTo>
                  <a:pt x="6672" y="1305"/>
                  <a:pt x="6668" y="1308"/>
                  <a:pt x="6664" y="1311"/>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81" name="Ink 37"/>
          <p:cNvSpPr>
            <a:spLocks noRot="1" noChangeAspect="1" noEditPoints="1" noChangeArrowheads="1" noChangeShapeType="1" noTextEdit="1"/>
          </p:cNvSpPr>
          <p:nvPr/>
        </p:nvSpPr>
        <p:spPr bwMode="auto">
          <a:xfrm>
            <a:off x="5480050" y="1790700"/>
            <a:ext cx="2676525" cy="665163"/>
          </a:xfrm>
          <a:custGeom>
            <a:avLst/>
            <a:gdLst>
              <a:gd name="T0" fmla="*/ 2147483647 w 7433"/>
              <a:gd name="T1" fmla="*/ 2147483647 h 1848"/>
              <a:gd name="T2" fmla="*/ 2147483647 w 7433"/>
              <a:gd name="T3" fmla="*/ 2147483647 h 1848"/>
              <a:gd name="T4" fmla="*/ 2147483647 w 7433"/>
              <a:gd name="T5" fmla="*/ 2147483647 h 1848"/>
              <a:gd name="T6" fmla="*/ 2147483647 w 7433"/>
              <a:gd name="T7" fmla="*/ 2147483647 h 1848"/>
              <a:gd name="T8" fmla="*/ 2147483647 w 7433"/>
              <a:gd name="T9" fmla="*/ 2147483647 h 1848"/>
              <a:gd name="T10" fmla="*/ 2147483647 w 7433"/>
              <a:gd name="T11" fmla="*/ 2147483647 h 1848"/>
              <a:gd name="T12" fmla="*/ 2147483647 w 7433"/>
              <a:gd name="T13" fmla="*/ 2147483647 h 1848"/>
              <a:gd name="T14" fmla="*/ 2147483647 w 7433"/>
              <a:gd name="T15" fmla="*/ 2147483647 h 1848"/>
              <a:gd name="T16" fmla="*/ 2147483647 w 7433"/>
              <a:gd name="T17" fmla="*/ 2147483647 h 1848"/>
              <a:gd name="T18" fmla="*/ 2147483647 w 7433"/>
              <a:gd name="T19" fmla="*/ 2147483647 h 1848"/>
              <a:gd name="T20" fmla="*/ 2147483647 w 7433"/>
              <a:gd name="T21" fmla="*/ 2147483647 h 1848"/>
              <a:gd name="T22" fmla="*/ 2147483647 w 7433"/>
              <a:gd name="T23" fmla="*/ 2147483647 h 1848"/>
              <a:gd name="T24" fmla="*/ 2147483647 w 7433"/>
              <a:gd name="T25" fmla="*/ 2147483647 h 1848"/>
              <a:gd name="T26" fmla="*/ 2147483647 w 7433"/>
              <a:gd name="T27" fmla="*/ 2147483647 h 1848"/>
              <a:gd name="T28" fmla="*/ 2147483647 w 7433"/>
              <a:gd name="T29" fmla="*/ 2147483647 h 1848"/>
              <a:gd name="T30" fmla="*/ 2147483647 w 7433"/>
              <a:gd name="T31" fmla="*/ 2147483647 h 1848"/>
              <a:gd name="T32" fmla="*/ 2147483647 w 7433"/>
              <a:gd name="T33" fmla="*/ 2147483647 h 1848"/>
              <a:gd name="T34" fmla="*/ 2147483647 w 7433"/>
              <a:gd name="T35" fmla="*/ 2147483647 h 1848"/>
              <a:gd name="T36" fmla="*/ 2147483647 w 7433"/>
              <a:gd name="T37" fmla="*/ 2147483647 h 1848"/>
              <a:gd name="T38" fmla="*/ 2147483647 w 7433"/>
              <a:gd name="T39" fmla="*/ 2147483647 h 1848"/>
              <a:gd name="T40" fmla="*/ 2147483647 w 7433"/>
              <a:gd name="T41" fmla="*/ 2147483647 h 1848"/>
              <a:gd name="T42" fmla="*/ 2147483647 w 7433"/>
              <a:gd name="T43" fmla="*/ 2147483647 h 1848"/>
              <a:gd name="T44" fmla="*/ 2147483647 w 7433"/>
              <a:gd name="T45" fmla="*/ 2147483647 h 1848"/>
              <a:gd name="T46" fmla="*/ 2147483647 w 7433"/>
              <a:gd name="T47" fmla="*/ 2147483647 h 1848"/>
              <a:gd name="T48" fmla="*/ 2147483647 w 7433"/>
              <a:gd name="T49" fmla="*/ 2147483647 h 1848"/>
              <a:gd name="T50" fmla="*/ 2147483647 w 7433"/>
              <a:gd name="T51" fmla="*/ 2147483647 h 1848"/>
              <a:gd name="T52" fmla="*/ 2147483647 w 7433"/>
              <a:gd name="T53" fmla="*/ 2147483647 h 1848"/>
              <a:gd name="T54" fmla="*/ 2147483647 w 7433"/>
              <a:gd name="T55" fmla="*/ 2147483647 h 1848"/>
              <a:gd name="T56" fmla="*/ 2147483647 w 7433"/>
              <a:gd name="T57" fmla="*/ 2147483647 h 1848"/>
              <a:gd name="T58" fmla="*/ 2147483647 w 7433"/>
              <a:gd name="T59" fmla="*/ 2147483647 h 1848"/>
              <a:gd name="T60" fmla="*/ 2147483647 w 7433"/>
              <a:gd name="T61" fmla="*/ 2147483647 h 1848"/>
              <a:gd name="T62" fmla="*/ 2147483647 w 7433"/>
              <a:gd name="T63" fmla="*/ 2147483647 h 1848"/>
              <a:gd name="T64" fmla="*/ 2147483647 w 7433"/>
              <a:gd name="T65" fmla="*/ 2147483647 h 1848"/>
              <a:gd name="T66" fmla="*/ 2147483647 w 7433"/>
              <a:gd name="T67" fmla="*/ 2147483647 h 1848"/>
              <a:gd name="T68" fmla="*/ 2147483647 w 7433"/>
              <a:gd name="T69" fmla="*/ 2147483647 h 1848"/>
              <a:gd name="T70" fmla="*/ 2147483647 w 7433"/>
              <a:gd name="T71" fmla="*/ 2147483647 h 1848"/>
              <a:gd name="T72" fmla="*/ 2147483647 w 7433"/>
              <a:gd name="T73" fmla="*/ 2147483647 h 1848"/>
              <a:gd name="T74" fmla="*/ 2147483647 w 7433"/>
              <a:gd name="T75" fmla="*/ 2147483647 h 1848"/>
              <a:gd name="T76" fmla="*/ 2147483647 w 7433"/>
              <a:gd name="T77" fmla="*/ 2147483647 h 1848"/>
              <a:gd name="T78" fmla="*/ 2147483647 w 7433"/>
              <a:gd name="T79" fmla="*/ 2147483647 h 1848"/>
              <a:gd name="T80" fmla="*/ 2147483647 w 7433"/>
              <a:gd name="T81" fmla="*/ 2147483647 h 1848"/>
              <a:gd name="T82" fmla="*/ 2147483647 w 7433"/>
              <a:gd name="T83" fmla="*/ 2147483647 h 1848"/>
              <a:gd name="T84" fmla="*/ 2147483647 w 7433"/>
              <a:gd name="T85" fmla="*/ 2147483647 h 1848"/>
              <a:gd name="T86" fmla="*/ 2147483647 w 7433"/>
              <a:gd name="T87" fmla="*/ 2147483647 h 1848"/>
              <a:gd name="T88" fmla="*/ 2147483647 w 7433"/>
              <a:gd name="T89" fmla="*/ 2147483647 h 1848"/>
              <a:gd name="T90" fmla="*/ 2147483647 w 7433"/>
              <a:gd name="T91" fmla="*/ 2147483647 h 1848"/>
              <a:gd name="T92" fmla="*/ 2147483647 w 7433"/>
              <a:gd name="T93" fmla="*/ 2147483647 h 1848"/>
              <a:gd name="T94" fmla="*/ 2147483647 w 7433"/>
              <a:gd name="T95" fmla="*/ 2147483647 h 1848"/>
              <a:gd name="T96" fmla="*/ 2147483647 w 7433"/>
              <a:gd name="T97" fmla="*/ 2147483647 h 1848"/>
              <a:gd name="T98" fmla="*/ 2147483647 w 7433"/>
              <a:gd name="T99" fmla="*/ 2147483647 h 1848"/>
              <a:gd name="T100" fmla="*/ 2147483647 w 7433"/>
              <a:gd name="T101" fmla="*/ 2147483647 h 1848"/>
              <a:gd name="T102" fmla="*/ 2147483647 w 7433"/>
              <a:gd name="T103" fmla="*/ 2147483647 h 1848"/>
              <a:gd name="T104" fmla="*/ 2147483647 w 7433"/>
              <a:gd name="T105" fmla="*/ 2147483647 h 1848"/>
              <a:gd name="T106" fmla="*/ 2147483647 w 7433"/>
              <a:gd name="T107" fmla="*/ 2147483647 h 1848"/>
              <a:gd name="T108" fmla="*/ 2147483647 w 7433"/>
              <a:gd name="T109" fmla="*/ 2147483647 h 1848"/>
              <a:gd name="T110" fmla="*/ 2147483647 w 7433"/>
              <a:gd name="T111" fmla="*/ 2147483647 h 1848"/>
              <a:gd name="T112" fmla="*/ 2147483647 w 7433"/>
              <a:gd name="T113" fmla="*/ 2147483647 h 1848"/>
              <a:gd name="T114" fmla="*/ 2147483647 w 7433"/>
              <a:gd name="T115" fmla="*/ 2147483647 h 1848"/>
              <a:gd name="T116" fmla="*/ 2147483647 w 7433"/>
              <a:gd name="T117" fmla="*/ 2147483647 h 1848"/>
              <a:gd name="T118" fmla="*/ 2147483647 w 7433"/>
              <a:gd name="T119" fmla="*/ 2147483647 h 1848"/>
              <a:gd name="T120" fmla="*/ 2147483647 w 7433"/>
              <a:gd name="T121" fmla="*/ 2147483647 h 1848"/>
              <a:gd name="T122" fmla="*/ 2147483647 w 7433"/>
              <a:gd name="T123" fmla="*/ 2147483647 h 18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433"/>
              <a:gd name="T187" fmla="*/ 0 h 1848"/>
              <a:gd name="T188" fmla="*/ 7433 w 7433"/>
              <a:gd name="T189" fmla="*/ 1848 h 184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433" h="1848" extrusionOk="0">
                <a:moveTo>
                  <a:pt x="664" y="1086"/>
                </a:moveTo>
                <a:cubicBezTo>
                  <a:pt x="698" y="1018"/>
                  <a:pt x="731" y="946"/>
                  <a:pt x="704" y="868"/>
                </a:cubicBezTo>
                <a:cubicBezTo>
                  <a:pt x="681" y="803"/>
                  <a:pt x="622" y="769"/>
                  <a:pt x="557" y="756"/>
                </a:cubicBezTo>
                <a:cubicBezTo>
                  <a:pt x="490" y="743"/>
                  <a:pt x="411" y="750"/>
                  <a:pt x="361" y="801"/>
                </a:cubicBezTo>
                <a:cubicBezTo>
                  <a:pt x="307" y="856"/>
                  <a:pt x="317" y="927"/>
                  <a:pt x="334" y="994"/>
                </a:cubicBezTo>
                <a:cubicBezTo>
                  <a:pt x="353" y="1066"/>
                  <a:pt x="416" y="1151"/>
                  <a:pt x="403" y="1228"/>
                </a:cubicBezTo>
                <a:cubicBezTo>
                  <a:pt x="393" y="1284"/>
                  <a:pt x="323" y="1299"/>
                  <a:pt x="278" y="1307"/>
                </a:cubicBezTo>
                <a:cubicBezTo>
                  <a:pt x="214" y="1319"/>
                  <a:pt x="138" y="1320"/>
                  <a:pt x="74" y="1308"/>
                </a:cubicBezTo>
                <a:cubicBezTo>
                  <a:pt x="33" y="1301"/>
                  <a:pt x="24" y="1297"/>
                  <a:pt x="0" y="1271"/>
                </a:cubicBezTo>
                <a:cubicBezTo>
                  <a:pt x="40" y="1239"/>
                  <a:pt x="75" y="1221"/>
                  <a:pt x="126" y="1200"/>
                </a:cubicBezTo>
              </a:path>
              <a:path w="7433" h="1848" extrusionOk="0">
                <a:moveTo>
                  <a:pt x="779" y="1069"/>
                </a:moveTo>
                <a:cubicBezTo>
                  <a:pt x="814" y="1071"/>
                  <a:pt x="820" y="1075"/>
                  <a:pt x="847" y="1085"/>
                </a:cubicBezTo>
                <a:cubicBezTo>
                  <a:pt x="810" y="1126"/>
                  <a:pt x="767" y="1158"/>
                  <a:pt x="728" y="1197"/>
                </a:cubicBezTo>
                <a:cubicBezTo>
                  <a:pt x="676" y="1249"/>
                  <a:pt x="600" y="1333"/>
                  <a:pt x="617" y="1415"/>
                </a:cubicBezTo>
                <a:cubicBezTo>
                  <a:pt x="631" y="1483"/>
                  <a:pt x="716" y="1488"/>
                  <a:pt x="771" y="1482"/>
                </a:cubicBezTo>
                <a:cubicBezTo>
                  <a:pt x="867" y="1471"/>
                  <a:pt x="978" y="1419"/>
                  <a:pt x="1034" y="1339"/>
                </a:cubicBezTo>
                <a:cubicBezTo>
                  <a:pt x="1083" y="1268"/>
                  <a:pt x="1062" y="1186"/>
                  <a:pt x="1019" y="1119"/>
                </a:cubicBezTo>
                <a:cubicBezTo>
                  <a:pt x="1000" y="1089"/>
                  <a:pt x="957" y="1031"/>
                  <a:pt x="922" y="1017"/>
                </a:cubicBezTo>
                <a:cubicBezTo>
                  <a:pt x="924" y="1020"/>
                  <a:pt x="926" y="1024"/>
                  <a:pt x="928" y="1027"/>
                </a:cubicBezTo>
                <a:cubicBezTo>
                  <a:pt x="980" y="1067"/>
                  <a:pt x="1032" y="1106"/>
                  <a:pt x="1083" y="1147"/>
                </a:cubicBezTo>
                <a:cubicBezTo>
                  <a:pt x="1130" y="1184"/>
                  <a:pt x="1179" y="1220"/>
                  <a:pt x="1224" y="1259"/>
                </a:cubicBezTo>
                <a:cubicBezTo>
                  <a:pt x="1241" y="1273"/>
                  <a:pt x="1256" y="1284"/>
                  <a:pt x="1273" y="1295"/>
                </a:cubicBezTo>
                <a:cubicBezTo>
                  <a:pt x="1264" y="1263"/>
                  <a:pt x="1252" y="1233"/>
                  <a:pt x="1240" y="1202"/>
                </a:cubicBezTo>
                <a:cubicBezTo>
                  <a:pt x="1228" y="1172"/>
                  <a:pt x="1165" y="1051"/>
                  <a:pt x="1197" y="1020"/>
                </a:cubicBezTo>
                <a:cubicBezTo>
                  <a:pt x="1223" y="994"/>
                  <a:pt x="1256" y="999"/>
                  <a:pt x="1289" y="990"/>
                </a:cubicBezTo>
                <a:cubicBezTo>
                  <a:pt x="1328" y="979"/>
                  <a:pt x="1365" y="965"/>
                  <a:pt x="1403" y="950"/>
                </a:cubicBezTo>
              </a:path>
              <a:path w="7433" h="1848" extrusionOk="0">
                <a:moveTo>
                  <a:pt x="1871" y="254"/>
                </a:moveTo>
                <a:cubicBezTo>
                  <a:pt x="1871" y="232"/>
                  <a:pt x="1871" y="226"/>
                  <a:pt x="1867" y="212"/>
                </a:cubicBezTo>
                <a:cubicBezTo>
                  <a:pt x="1858" y="268"/>
                  <a:pt x="1855" y="327"/>
                  <a:pt x="1851" y="386"/>
                </a:cubicBezTo>
                <a:cubicBezTo>
                  <a:pt x="1840" y="565"/>
                  <a:pt x="1830" y="744"/>
                  <a:pt x="1824" y="923"/>
                </a:cubicBezTo>
                <a:cubicBezTo>
                  <a:pt x="1820" y="1054"/>
                  <a:pt x="1818" y="1184"/>
                  <a:pt x="1827" y="1315"/>
                </a:cubicBezTo>
                <a:cubicBezTo>
                  <a:pt x="1829" y="1347"/>
                  <a:pt x="1830" y="1428"/>
                  <a:pt x="1866" y="1444"/>
                </a:cubicBezTo>
                <a:cubicBezTo>
                  <a:pt x="1870" y="1439"/>
                  <a:pt x="1873" y="1434"/>
                  <a:pt x="1877" y="1429"/>
                </a:cubicBezTo>
              </a:path>
              <a:path w="7433" h="1848" extrusionOk="0">
                <a:moveTo>
                  <a:pt x="1825" y="1013"/>
                </a:moveTo>
                <a:cubicBezTo>
                  <a:pt x="1821" y="1005"/>
                  <a:pt x="1817" y="998"/>
                  <a:pt x="1813" y="990"/>
                </a:cubicBezTo>
                <a:cubicBezTo>
                  <a:pt x="1824" y="1020"/>
                  <a:pt x="1833" y="1017"/>
                  <a:pt x="1863" y="1029"/>
                </a:cubicBezTo>
                <a:cubicBezTo>
                  <a:pt x="1933" y="1057"/>
                  <a:pt x="2007" y="1067"/>
                  <a:pt x="2082" y="1063"/>
                </a:cubicBezTo>
                <a:cubicBezTo>
                  <a:pt x="2179" y="1058"/>
                  <a:pt x="2288" y="1033"/>
                  <a:pt x="2366" y="972"/>
                </a:cubicBezTo>
                <a:cubicBezTo>
                  <a:pt x="2398" y="947"/>
                  <a:pt x="2403" y="929"/>
                  <a:pt x="2411" y="893"/>
                </a:cubicBezTo>
                <a:cubicBezTo>
                  <a:pt x="2370" y="862"/>
                  <a:pt x="2327" y="879"/>
                  <a:pt x="2282" y="905"/>
                </a:cubicBezTo>
                <a:cubicBezTo>
                  <a:pt x="2194" y="956"/>
                  <a:pt x="2122" y="1041"/>
                  <a:pt x="2070" y="1127"/>
                </a:cubicBezTo>
                <a:cubicBezTo>
                  <a:pt x="2025" y="1201"/>
                  <a:pt x="1985" y="1299"/>
                  <a:pt x="1996" y="1388"/>
                </a:cubicBezTo>
                <a:cubicBezTo>
                  <a:pt x="2004" y="1449"/>
                  <a:pt x="2051" y="1485"/>
                  <a:pt x="2111" y="1476"/>
                </a:cubicBezTo>
                <a:cubicBezTo>
                  <a:pt x="2174" y="1467"/>
                  <a:pt x="2227" y="1427"/>
                  <a:pt x="2280" y="1397"/>
                </a:cubicBezTo>
              </a:path>
              <a:path w="7433" h="1848" extrusionOk="0">
                <a:moveTo>
                  <a:pt x="2674" y="1075"/>
                </a:moveTo>
                <a:cubicBezTo>
                  <a:pt x="2636" y="1125"/>
                  <a:pt x="2591" y="1173"/>
                  <a:pt x="2557" y="1225"/>
                </a:cubicBezTo>
                <a:cubicBezTo>
                  <a:pt x="2521" y="1281"/>
                  <a:pt x="2473" y="1361"/>
                  <a:pt x="2470" y="1430"/>
                </a:cubicBezTo>
                <a:cubicBezTo>
                  <a:pt x="2472" y="1442"/>
                  <a:pt x="2474" y="1453"/>
                  <a:pt x="2476" y="1465"/>
                </a:cubicBezTo>
                <a:cubicBezTo>
                  <a:pt x="2515" y="1499"/>
                  <a:pt x="2550" y="1492"/>
                  <a:pt x="2595" y="1459"/>
                </a:cubicBezTo>
                <a:cubicBezTo>
                  <a:pt x="2664" y="1408"/>
                  <a:pt x="2708" y="1327"/>
                  <a:pt x="2725" y="1244"/>
                </a:cubicBezTo>
                <a:cubicBezTo>
                  <a:pt x="2755" y="1095"/>
                  <a:pt x="2707" y="939"/>
                  <a:pt x="2649" y="803"/>
                </a:cubicBezTo>
                <a:cubicBezTo>
                  <a:pt x="2616" y="725"/>
                  <a:pt x="2487" y="577"/>
                  <a:pt x="2501" y="489"/>
                </a:cubicBezTo>
                <a:cubicBezTo>
                  <a:pt x="2513" y="462"/>
                  <a:pt x="2518" y="453"/>
                  <a:pt x="2538" y="443"/>
                </a:cubicBezTo>
              </a:path>
              <a:path w="7433" h="1848" extrusionOk="0">
                <a:moveTo>
                  <a:pt x="3527" y="264"/>
                </a:moveTo>
                <a:cubicBezTo>
                  <a:pt x="3527" y="232"/>
                  <a:pt x="3526" y="222"/>
                  <a:pt x="3517" y="193"/>
                </a:cubicBezTo>
                <a:cubicBezTo>
                  <a:pt x="3454" y="212"/>
                  <a:pt x="3426" y="224"/>
                  <a:pt x="3379" y="288"/>
                </a:cubicBezTo>
                <a:cubicBezTo>
                  <a:pt x="3284" y="417"/>
                  <a:pt x="3220" y="574"/>
                  <a:pt x="3175" y="727"/>
                </a:cubicBezTo>
                <a:cubicBezTo>
                  <a:pt x="3120" y="915"/>
                  <a:pt x="3101" y="1117"/>
                  <a:pt x="3124" y="1312"/>
                </a:cubicBezTo>
                <a:cubicBezTo>
                  <a:pt x="3145" y="1486"/>
                  <a:pt x="3220" y="1713"/>
                  <a:pt x="3378" y="1811"/>
                </a:cubicBezTo>
                <a:cubicBezTo>
                  <a:pt x="3446" y="1853"/>
                  <a:pt x="3482" y="1826"/>
                  <a:pt x="3532" y="1779"/>
                </a:cubicBezTo>
              </a:path>
              <a:path w="7433" h="1848" extrusionOk="0">
                <a:moveTo>
                  <a:pt x="3831" y="1516"/>
                </a:moveTo>
                <a:cubicBezTo>
                  <a:pt x="3841" y="1460"/>
                  <a:pt x="3848" y="1406"/>
                  <a:pt x="3848" y="1349"/>
                </a:cubicBezTo>
                <a:cubicBezTo>
                  <a:pt x="3847" y="1250"/>
                  <a:pt x="3839" y="1152"/>
                  <a:pt x="3828" y="1054"/>
                </a:cubicBezTo>
                <a:cubicBezTo>
                  <a:pt x="3819" y="974"/>
                  <a:pt x="3781" y="872"/>
                  <a:pt x="3794" y="791"/>
                </a:cubicBezTo>
                <a:cubicBezTo>
                  <a:pt x="3801" y="748"/>
                  <a:pt x="3861" y="753"/>
                  <a:pt x="3891" y="750"/>
                </a:cubicBezTo>
                <a:cubicBezTo>
                  <a:pt x="3967" y="743"/>
                  <a:pt x="4043" y="740"/>
                  <a:pt x="4118" y="730"/>
                </a:cubicBezTo>
                <a:cubicBezTo>
                  <a:pt x="4169" y="724"/>
                  <a:pt x="4218" y="712"/>
                  <a:pt x="4267" y="700"/>
                </a:cubicBezTo>
              </a:path>
              <a:path w="7433" h="1848" extrusionOk="0">
                <a:moveTo>
                  <a:pt x="3823" y="1108"/>
                </a:moveTo>
                <a:cubicBezTo>
                  <a:pt x="3867" y="1160"/>
                  <a:pt x="3900" y="1159"/>
                  <a:pt x="3969" y="1154"/>
                </a:cubicBezTo>
                <a:cubicBezTo>
                  <a:pt x="4057" y="1148"/>
                  <a:pt x="4129" y="1123"/>
                  <a:pt x="4209" y="1089"/>
                </a:cubicBezTo>
                <a:cubicBezTo>
                  <a:pt x="4255" y="1070"/>
                  <a:pt x="4286" y="1047"/>
                  <a:pt x="4325" y="1017"/>
                </a:cubicBezTo>
              </a:path>
              <a:path w="7433" h="1848" extrusionOk="0">
                <a:moveTo>
                  <a:pt x="4690" y="809"/>
                </a:moveTo>
                <a:cubicBezTo>
                  <a:pt x="4696" y="820"/>
                  <a:pt x="4698" y="835"/>
                  <a:pt x="4696" y="863"/>
                </a:cubicBezTo>
                <a:cubicBezTo>
                  <a:pt x="4692" y="924"/>
                  <a:pt x="4687" y="985"/>
                  <a:pt x="4687" y="1046"/>
                </a:cubicBezTo>
                <a:cubicBezTo>
                  <a:pt x="4687" y="1122"/>
                  <a:pt x="4689" y="1199"/>
                  <a:pt x="4696" y="1275"/>
                </a:cubicBezTo>
                <a:cubicBezTo>
                  <a:pt x="4701" y="1324"/>
                  <a:pt x="4706" y="1381"/>
                  <a:pt x="4721" y="1428"/>
                </a:cubicBezTo>
                <a:cubicBezTo>
                  <a:pt x="4723" y="1432"/>
                  <a:pt x="4724" y="1435"/>
                  <a:pt x="4726" y="1439"/>
                </a:cubicBezTo>
                <a:cubicBezTo>
                  <a:pt x="4728" y="1416"/>
                  <a:pt x="4729" y="1393"/>
                  <a:pt x="4729" y="1369"/>
                </a:cubicBezTo>
              </a:path>
              <a:path w="7433" h="1848" extrusionOk="0">
                <a:moveTo>
                  <a:pt x="3928" y="364"/>
                </a:moveTo>
                <a:cubicBezTo>
                  <a:pt x="3853" y="362"/>
                  <a:pt x="3780" y="365"/>
                  <a:pt x="3705" y="367"/>
                </a:cubicBezTo>
                <a:cubicBezTo>
                  <a:pt x="3670" y="368"/>
                  <a:pt x="3577" y="352"/>
                  <a:pt x="3546" y="373"/>
                </a:cubicBezTo>
                <a:cubicBezTo>
                  <a:pt x="3512" y="397"/>
                  <a:pt x="3519" y="454"/>
                  <a:pt x="3518" y="490"/>
                </a:cubicBezTo>
                <a:cubicBezTo>
                  <a:pt x="3505" y="806"/>
                  <a:pt x="3479" y="1126"/>
                  <a:pt x="3494" y="1442"/>
                </a:cubicBezTo>
                <a:cubicBezTo>
                  <a:pt x="3499" y="1549"/>
                  <a:pt x="3512" y="1670"/>
                  <a:pt x="3594" y="1749"/>
                </a:cubicBezTo>
                <a:cubicBezTo>
                  <a:pt x="3648" y="1801"/>
                  <a:pt x="3730" y="1824"/>
                  <a:pt x="3803" y="1828"/>
                </a:cubicBezTo>
                <a:cubicBezTo>
                  <a:pt x="3899" y="1833"/>
                  <a:pt x="3979" y="1792"/>
                  <a:pt x="4060" y="1749"/>
                </a:cubicBezTo>
              </a:path>
              <a:path w="7433" h="1848" extrusionOk="0">
                <a:moveTo>
                  <a:pt x="5206" y="203"/>
                </a:moveTo>
                <a:cubicBezTo>
                  <a:pt x="5225" y="250"/>
                  <a:pt x="5225" y="279"/>
                  <a:pt x="5216" y="340"/>
                </a:cubicBezTo>
                <a:cubicBezTo>
                  <a:pt x="5183" y="574"/>
                  <a:pt x="5142" y="806"/>
                  <a:pt x="5111" y="1040"/>
                </a:cubicBezTo>
                <a:cubicBezTo>
                  <a:pt x="5091" y="1193"/>
                  <a:pt x="5072" y="1348"/>
                  <a:pt x="5068" y="1502"/>
                </a:cubicBezTo>
                <a:cubicBezTo>
                  <a:pt x="5066" y="1574"/>
                  <a:pt x="5079" y="1619"/>
                  <a:pt x="5104" y="1680"/>
                </a:cubicBezTo>
              </a:path>
              <a:path w="7433" h="1848" extrusionOk="0">
                <a:moveTo>
                  <a:pt x="5416" y="1577"/>
                </a:moveTo>
                <a:cubicBezTo>
                  <a:pt x="5446" y="1531"/>
                  <a:pt x="5456" y="1467"/>
                  <a:pt x="5459" y="1411"/>
                </a:cubicBezTo>
                <a:cubicBezTo>
                  <a:pt x="5467" y="1271"/>
                  <a:pt x="5463" y="1130"/>
                  <a:pt x="5465" y="990"/>
                </a:cubicBezTo>
                <a:cubicBezTo>
                  <a:pt x="5467" y="820"/>
                  <a:pt x="5461" y="633"/>
                  <a:pt x="5522" y="471"/>
                </a:cubicBezTo>
                <a:cubicBezTo>
                  <a:pt x="5545" y="410"/>
                  <a:pt x="5592" y="348"/>
                  <a:pt x="5665" y="368"/>
                </a:cubicBezTo>
                <a:cubicBezTo>
                  <a:pt x="5739" y="388"/>
                  <a:pt x="5766" y="480"/>
                  <a:pt x="5756" y="547"/>
                </a:cubicBezTo>
                <a:cubicBezTo>
                  <a:pt x="5741" y="646"/>
                  <a:pt x="5672" y="702"/>
                  <a:pt x="5605" y="763"/>
                </a:cubicBezTo>
                <a:cubicBezTo>
                  <a:pt x="5590" y="777"/>
                  <a:pt x="5578" y="791"/>
                  <a:pt x="5562" y="804"/>
                </a:cubicBezTo>
              </a:path>
              <a:path w="7433" h="1848" extrusionOk="0">
                <a:moveTo>
                  <a:pt x="5858" y="656"/>
                </a:moveTo>
                <a:cubicBezTo>
                  <a:pt x="5904" y="656"/>
                  <a:pt x="5947" y="656"/>
                  <a:pt x="5989" y="679"/>
                </a:cubicBezTo>
                <a:cubicBezTo>
                  <a:pt x="6059" y="717"/>
                  <a:pt x="6091" y="786"/>
                  <a:pt x="6075" y="864"/>
                </a:cubicBezTo>
                <a:cubicBezTo>
                  <a:pt x="6053" y="974"/>
                  <a:pt x="5971" y="1069"/>
                  <a:pt x="5901" y="1152"/>
                </a:cubicBezTo>
                <a:cubicBezTo>
                  <a:pt x="5861" y="1200"/>
                  <a:pt x="5802" y="1250"/>
                  <a:pt x="5781" y="1311"/>
                </a:cubicBezTo>
                <a:cubicBezTo>
                  <a:pt x="5780" y="1318"/>
                  <a:pt x="5780" y="1326"/>
                  <a:pt x="5779" y="1333"/>
                </a:cubicBezTo>
                <a:cubicBezTo>
                  <a:pt x="5808" y="1363"/>
                  <a:pt x="5836" y="1357"/>
                  <a:pt x="5878" y="1352"/>
                </a:cubicBezTo>
                <a:cubicBezTo>
                  <a:pt x="5950" y="1343"/>
                  <a:pt x="6019" y="1306"/>
                  <a:pt x="6082" y="1272"/>
                </a:cubicBezTo>
                <a:cubicBezTo>
                  <a:pt x="6136" y="1241"/>
                  <a:pt x="6155" y="1230"/>
                  <a:pt x="6188" y="1205"/>
                </a:cubicBezTo>
              </a:path>
              <a:path w="7433" h="1848" extrusionOk="0">
                <a:moveTo>
                  <a:pt x="6342" y="502"/>
                </a:moveTo>
                <a:cubicBezTo>
                  <a:pt x="6354" y="493"/>
                  <a:pt x="6360" y="486"/>
                  <a:pt x="6372" y="477"/>
                </a:cubicBezTo>
                <a:cubicBezTo>
                  <a:pt x="6396" y="459"/>
                  <a:pt x="6416" y="449"/>
                  <a:pt x="6444" y="438"/>
                </a:cubicBezTo>
                <a:cubicBezTo>
                  <a:pt x="6494" y="418"/>
                  <a:pt x="6561" y="410"/>
                  <a:pt x="6611" y="434"/>
                </a:cubicBezTo>
                <a:cubicBezTo>
                  <a:pt x="6704" y="478"/>
                  <a:pt x="6737" y="598"/>
                  <a:pt x="6760" y="688"/>
                </a:cubicBezTo>
                <a:cubicBezTo>
                  <a:pt x="6791" y="809"/>
                  <a:pt x="6804" y="938"/>
                  <a:pt x="6817" y="1063"/>
                </a:cubicBezTo>
                <a:cubicBezTo>
                  <a:pt x="6832" y="1209"/>
                  <a:pt x="6873" y="1390"/>
                  <a:pt x="6837" y="1535"/>
                </a:cubicBezTo>
                <a:cubicBezTo>
                  <a:pt x="6819" y="1607"/>
                  <a:pt x="6744" y="1634"/>
                  <a:pt x="6677" y="1641"/>
                </a:cubicBezTo>
                <a:cubicBezTo>
                  <a:pt x="6638" y="1645"/>
                  <a:pt x="6595" y="1642"/>
                  <a:pt x="6560" y="1623"/>
                </a:cubicBezTo>
                <a:cubicBezTo>
                  <a:pt x="6515" y="1599"/>
                  <a:pt x="6555" y="1551"/>
                  <a:pt x="6571" y="1523"/>
                </a:cubicBezTo>
              </a:path>
              <a:path w="7433" h="1848" extrusionOk="0">
                <a:moveTo>
                  <a:pt x="6874" y="12"/>
                </a:moveTo>
                <a:cubicBezTo>
                  <a:pt x="6883" y="19"/>
                  <a:pt x="6980" y="111"/>
                  <a:pt x="7011" y="150"/>
                </a:cubicBezTo>
                <a:cubicBezTo>
                  <a:pt x="7122" y="290"/>
                  <a:pt x="7209" y="448"/>
                  <a:pt x="7282" y="611"/>
                </a:cubicBezTo>
                <a:cubicBezTo>
                  <a:pt x="7362" y="790"/>
                  <a:pt x="7412" y="977"/>
                  <a:pt x="7428" y="1173"/>
                </a:cubicBezTo>
                <a:cubicBezTo>
                  <a:pt x="7446" y="1385"/>
                  <a:pt x="7415" y="1589"/>
                  <a:pt x="7334" y="1784"/>
                </a:cubicBezTo>
                <a:cubicBezTo>
                  <a:pt x="7321" y="1816"/>
                  <a:pt x="7320" y="1819"/>
                  <a:pt x="7293" y="1841"/>
                </a:cubicBezTo>
                <a:cubicBezTo>
                  <a:pt x="7287" y="1843"/>
                  <a:pt x="7281" y="1845"/>
                  <a:pt x="7275" y="184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82" name="Ink 38"/>
          <p:cNvSpPr>
            <a:spLocks noRot="1" noChangeAspect="1" noEditPoints="1" noChangeArrowheads="1" noChangeShapeType="1" noTextEdit="1"/>
          </p:cNvSpPr>
          <p:nvPr/>
        </p:nvSpPr>
        <p:spPr bwMode="auto">
          <a:xfrm>
            <a:off x="1758950" y="2878138"/>
            <a:ext cx="387350" cy="485775"/>
          </a:xfrm>
          <a:custGeom>
            <a:avLst/>
            <a:gdLst>
              <a:gd name="T0" fmla="*/ 2147483647 w 1074"/>
              <a:gd name="T1" fmla="*/ 2147483647 h 1347"/>
              <a:gd name="T2" fmla="*/ 2147483647 w 1074"/>
              <a:gd name="T3" fmla="*/ 2147483647 h 1347"/>
              <a:gd name="T4" fmla="*/ 2147483647 w 1074"/>
              <a:gd name="T5" fmla="*/ 2147483647 h 1347"/>
              <a:gd name="T6" fmla="*/ 2147483647 w 1074"/>
              <a:gd name="T7" fmla="*/ 2147483647 h 1347"/>
              <a:gd name="T8" fmla="*/ 2147483647 w 1074"/>
              <a:gd name="T9" fmla="*/ 2147483647 h 1347"/>
              <a:gd name="T10" fmla="*/ 2147483647 w 1074"/>
              <a:gd name="T11" fmla="*/ 2147483647 h 1347"/>
              <a:gd name="T12" fmla="*/ 2147483647 w 1074"/>
              <a:gd name="T13" fmla="*/ 2147483647 h 1347"/>
              <a:gd name="T14" fmla="*/ 2147483647 w 1074"/>
              <a:gd name="T15" fmla="*/ 2147483647 h 1347"/>
              <a:gd name="T16" fmla="*/ 2147483647 w 1074"/>
              <a:gd name="T17" fmla="*/ 2147483647 h 1347"/>
              <a:gd name="T18" fmla="*/ 2147483647 w 1074"/>
              <a:gd name="T19" fmla="*/ 2147483647 h 1347"/>
              <a:gd name="T20" fmla="*/ 2147483647 w 1074"/>
              <a:gd name="T21" fmla="*/ 2147483647 h 1347"/>
              <a:gd name="T22" fmla="*/ 2147483647 w 1074"/>
              <a:gd name="T23" fmla="*/ 2147483647 h 1347"/>
              <a:gd name="T24" fmla="*/ 2147483647 w 1074"/>
              <a:gd name="T25" fmla="*/ 2147483647 h 1347"/>
              <a:gd name="T26" fmla="*/ 2147483647 w 1074"/>
              <a:gd name="T27" fmla="*/ 2147483647 h 1347"/>
              <a:gd name="T28" fmla="*/ 2147483647 w 1074"/>
              <a:gd name="T29" fmla="*/ 2147483647 h 1347"/>
              <a:gd name="T30" fmla="*/ 2147483647 w 1074"/>
              <a:gd name="T31" fmla="*/ 2147483647 h 1347"/>
              <a:gd name="T32" fmla="*/ 2147483647 w 1074"/>
              <a:gd name="T33" fmla="*/ 2147483647 h 1347"/>
              <a:gd name="T34" fmla="*/ 2147483647 w 1074"/>
              <a:gd name="T35" fmla="*/ 2147483647 h 1347"/>
              <a:gd name="T36" fmla="*/ 2147483647 w 1074"/>
              <a:gd name="T37" fmla="*/ 2147483647 h 1347"/>
              <a:gd name="T38" fmla="*/ 2147483647 w 1074"/>
              <a:gd name="T39" fmla="*/ 2147483647 h 1347"/>
              <a:gd name="T40" fmla="*/ 2147483647 w 1074"/>
              <a:gd name="T41" fmla="*/ 2147483647 h 1347"/>
              <a:gd name="T42" fmla="*/ 2147483647 w 1074"/>
              <a:gd name="T43" fmla="*/ 2147483647 h 1347"/>
              <a:gd name="T44" fmla="*/ 2147483647 w 1074"/>
              <a:gd name="T45" fmla="*/ 2147483647 h 1347"/>
              <a:gd name="T46" fmla="*/ 2147483647 w 1074"/>
              <a:gd name="T47" fmla="*/ 2147483647 h 1347"/>
              <a:gd name="T48" fmla="*/ 2147483647 w 1074"/>
              <a:gd name="T49" fmla="*/ 2147483647 h 1347"/>
              <a:gd name="T50" fmla="*/ 2147483647 w 1074"/>
              <a:gd name="T51" fmla="*/ 2147483647 h 1347"/>
              <a:gd name="T52" fmla="*/ 2147483647 w 1074"/>
              <a:gd name="T53" fmla="*/ 2147483647 h 1347"/>
              <a:gd name="T54" fmla="*/ 2147483647 w 1074"/>
              <a:gd name="T55" fmla="*/ 2147483647 h 1347"/>
              <a:gd name="T56" fmla="*/ 2147483647 w 1074"/>
              <a:gd name="T57" fmla="*/ 2147483647 h 1347"/>
              <a:gd name="T58" fmla="*/ 2147483647 w 1074"/>
              <a:gd name="T59" fmla="*/ 2147483647 h 1347"/>
              <a:gd name="T60" fmla="*/ 2147483647 w 1074"/>
              <a:gd name="T61" fmla="*/ 2147483647 h 1347"/>
              <a:gd name="T62" fmla="*/ 2147483647 w 1074"/>
              <a:gd name="T63" fmla="*/ 2147483647 h 1347"/>
              <a:gd name="T64" fmla="*/ 0 w 1074"/>
              <a:gd name="T65" fmla="*/ 2147483647 h 1347"/>
              <a:gd name="T66" fmla="*/ 2147483647 w 1074"/>
              <a:gd name="T67" fmla="*/ 2147483647 h 1347"/>
              <a:gd name="T68" fmla="*/ 2147483647 w 1074"/>
              <a:gd name="T69" fmla="*/ 2147483647 h 1347"/>
              <a:gd name="T70" fmla="*/ 2147483647 w 1074"/>
              <a:gd name="T71" fmla="*/ 2147483647 h 134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74"/>
              <a:gd name="T109" fmla="*/ 0 h 1347"/>
              <a:gd name="T110" fmla="*/ 1074 w 1074"/>
              <a:gd name="T111" fmla="*/ 1347 h 134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74" h="1347" extrusionOk="0">
                <a:moveTo>
                  <a:pt x="563" y="563"/>
                </a:moveTo>
                <a:cubicBezTo>
                  <a:pt x="562" y="593"/>
                  <a:pt x="559" y="621"/>
                  <a:pt x="559" y="651"/>
                </a:cubicBezTo>
                <a:cubicBezTo>
                  <a:pt x="559" y="730"/>
                  <a:pt x="569" y="807"/>
                  <a:pt x="575" y="885"/>
                </a:cubicBezTo>
                <a:cubicBezTo>
                  <a:pt x="579" y="940"/>
                  <a:pt x="599" y="1029"/>
                  <a:pt x="572" y="1081"/>
                </a:cubicBezTo>
                <a:cubicBezTo>
                  <a:pt x="567" y="1086"/>
                  <a:pt x="563" y="1092"/>
                  <a:pt x="558" y="1097"/>
                </a:cubicBezTo>
                <a:cubicBezTo>
                  <a:pt x="515" y="1102"/>
                  <a:pt x="490" y="1087"/>
                  <a:pt x="460" y="1053"/>
                </a:cubicBezTo>
                <a:cubicBezTo>
                  <a:pt x="410" y="995"/>
                  <a:pt x="375" y="920"/>
                  <a:pt x="355" y="847"/>
                </a:cubicBezTo>
                <a:cubicBezTo>
                  <a:pt x="329" y="749"/>
                  <a:pt x="324" y="645"/>
                  <a:pt x="344" y="545"/>
                </a:cubicBezTo>
                <a:cubicBezTo>
                  <a:pt x="365" y="437"/>
                  <a:pt x="424" y="331"/>
                  <a:pt x="531" y="289"/>
                </a:cubicBezTo>
                <a:cubicBezTo>
                  <a:pt x="605" y="260"/>
                  <a:pt x="686" y="280"/>
                  <a:pt x="753" y="317"/>
                </a:cubicBezTo>
                <a:cubicBezTo>
                  <a:pt x="807" y="347"/>
                  <a:pt x="860" y="397"/>
                  <a:pt x="875" y="459"/>
                </a:cubicBezTo>
                <a:cubicBezTo>
                  <a:pt x="891" y="525"/>
                  <a:pt x="844" y="572"/>
                  <a:pt x="791" y="601"/>
                </a:cubicBezTo>
                <a:cubicBezTo>
                  <a:pt x="750" y="623"/>
                  <a:pt x="696" y="647"/>
                  <a:pt x="651" y="656"/>
                </a:cubicBezTo>
                <a:cubicBezTo>
                  <a:pt x="623" y="657"/>
                  <a:pt x="614" y="657"/>
                  <a:pt x="651" y="663"/>
                </a:cubicBezTo>
              </a:path>
              <a:path w="1074" h="1347" extrusionOk="0">
                <a:moveTo>
                  <a:pt x="833" y="1058"/>
                </a:moveTo>
                <a:cubicBezTo>
                  <a:pt x="847" y="1077"/>
                  <a:pt x="852" y="1098"/>
                  <a:pt x="853" y="1123"/>
                </a:cubicBezTo>
                <a:cubicBezTo>
                  <a:pt x="855" y="1165"/>
                  <a:pt x="853" y="1208"/>
                  <a:pt x="850" y="1250"/>
                </a:cubicBezTo>
                <a:cubicBezTo>
                  <a:pt x="849" y="1264"/>
                  <a:pt x="832" y="1335"/>
                  <a:pt x="847" y="1346"/>
                </a:cubicBezTo>
                <a:cubicBezTo>
                  <a:pt x="851" y="1345"/>
                  <a:pt x="856" y="1345"/>
                  <a:pt x="860" y="1344"/>
                </a:cubicBezTo>
              </a:path>
              <a:path w="1074" h="1347" extrusionOk="0">
                <a:moveTo>
                  <a:pt x="1055" y="564"/>
                </a:moveTo>
                <a:cubicBezTo>
                  <a:pt x="1062" y="541"/>
                  <a:pt x="1069" y="521"/>
                  <a:pt x="1073" y="498"/>
                </a:cubicBezTo>
                <a:cubicBezTo>
                  <a:pt x="1059" y="541"/>
                  <a:pt x="1049" y="584"/>
                  <a:pt x="1038" y="628"/>
                </a:cubicBezTo>
                <a:cubicBezTo>
                  <a:pt x="1017" y="713"/>
                  <a:pt x="998" y="798"/>
                  <a:pt x="976" y="883"/>
                </a:cubicBezTo>
                <a:cubicBezTo>
                  <a:pt x="957" y="958"/>
                  <a:pt x="935" y="1033"/>
                  <a:pt x="912" y="1107"/>
                </a:cubicBezTo>
                <a:cubicBezTo>
                  <a:pt x="899" y="1151"/>
                  <a:pt x="883" y="1194"/>
                  <a:pt x="874" y="1238"/>
                </a:cubicBezTo>
                <a:cubicBezTo>
                  <a:pt x="888" y="1211"/>
                  <a:pt x="907" y="1188"/>
                  <a:pt x="925" y="1163"/>
                </a:cubicBezTo>
                <a:cubicBezTo>
                  <a:pt x="948" y="1132"/>
                  <a:pt x="957" y="1121"/>
                  <a:pt x="976" y="1102"/>
                </a:cubicBezTo>
              </a:path>
              <a:path w="1074" h="1347" extrusionOk="0">
                <a:moveTo>
                  <a:pt x="458" y="7"/>
                </a:moveTo>
                <a:cubicBezTo>
                  <a:pt x="474" y="1"/>
                  <a:pt x="478" y="-2"/>
                  <a:pt x="488" y="2"/>
                </a:cubicBezTo>
                <a:cubicBezTo>
                  <a:pt x="452" y="26"/>
                  <a:pt x="419" y="45"/>
                  <a:pt x="379" y="62"/>
                </a:cubicBezTo>
                <a:cubicBezTo>
                  <a:pt x="314" y="90"/>
                  <a:pt x="244" y="113"/>
                  <a:pt x="182" y="148"/>
                </a:cubicBezTo>
                <a:cubicBezTo>
                  <a:pt x="92" y="198"/>
                  <a:pt x="67" y="281"/>
                  <a:pt x="50" y="377"/>
                </a:cubicBezTo>
                <a:cubicBezTo>
                  <a:pt x="12" y="589"/>
                  <a:pt x="-4" y="820"/>
                  <a:pt x="0" y="1035"/>
                </a:cubicBezTo>
                <a:cubicBezTo>
                  <a:pt x="2" y="1133"/>
                  <a:pt x="15" y="1240"/>
                  <a:pt x="107" y="1294"/>
                </a:cubicBezTo>
                <a:cubicBezTo>
                  <a:pt x="172" y="1332"/>
                  <a:pt x="238" y="1329"/>
                  <a:pt x="309" y="1314"/>
                </a:cubicBezTo>
                <a:cubicBezTo>
                  <a:pt x="373" y="1301"/>
                  <a:pt x="429" y="1275"/>
                  <a:pt x="488" y="1248"/>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83" name="Ink 39"/>
          <p:cNvSpPr>
            <a:spLocks noRot="1" noChangeAspect="1" noEditPoints="1" noChangeArrowheads="1" noChangeShapeType="1" noTextEdit="1"/>
          </p:cNvSpPr>
          <p:nvPr/>
        </p:nvSpPr>
        <p:spPr bwMode="auto">
          <a:xfrm>
            <a:off x="2384425" y="2759075"/>
            <a:ext cx="703263" cy="636588"/>
          </a:xfrm>
          <a:custGeom>
            <a:avLst/>
            <a:gdLst>
              <a:gd name="T0" fmla="*/ 2147483647 w 1956"/>
              <a:gd name="T1" fmla="*/ 2147483647 h 1768"/>
              <a:gd name="T2" fmla="*/ 2147483647 w 1956"/>
              <a:gd name="T3" fmla="*/ 2147483647 h 1768"/>
              <a:gd name="T4" fmla="*/ 2147483647 w 1956"/>
              <a:gd name="T5" fmla="*/ 2147483647 h 1768"/>
              <a:gd name="T6" fmla="*/ 2147483647 w 1956"/>
              <a:gd name="T7" fmla="*/ 2147483647 h 1768"/>
              <a:gd name="T8" fmla="*/ 2147483647 w 1956"/>
              <a:gd name="T9" fmla="*/ 2147483647 h 1768"/>
              <a:gd name="T10" fmla="*/ 2147483647 w 1956"/>
              <a:gd name="T11" fmla="*/ 2147483647 h 1768"/>
              <a:gd name="T12" fmla="*/ 2147483647 w 1956"/>
              <a:gd name="T13" fmla="*/ 2147483647 h 1768"/>
              <a:gd name="T14" fmla="*/ 2147483647 w 1956"/>
              <a:gd name="T15" fmla="*/ 2147483647 h 1768"/>
              <a:gd name="T16" fmla="*/ 2147483647 w 1956"/>
              <a:gd name="T17" fmla="*/ 2147483647 h 1768"/>
              <a:gd name="T18" fmla="*/ 2147483647 w 1956"/>
              <a:gd name="T19" fmla="*/ 2147483647 h 1768"/>
              <a:gd name="T20" fmla="*/ 2147483647 w 1956"/>
              <a:gd name="T21" fmla="*/ 2147483647 h 1768"/>
              <a:gd name="T22" fmla="*/ 2147483647 w 1956"/>
              <a:gd name="T23" fmla="*/ 2147483647 h 1768"/>
              <a:gd name="T24" fmla="*/ 2147483647 w 1956"/>
              <a:gd name="T25" fmla="*/ 2147483647 h 1768"/>
              <a:gd name="T26" fmla="*/ 2147483647 w 1956"/>
              <a:gd name="T27" fmla="*/ 2147483647 h 1768"/>
              <a:gd name="T28" fmla="*/ 2147483647 w 1956"/>
              <a:gd name="T29" fmla="*/ 2147483647 h 1768"/>
              <a:gd name="T30" fmla="*/ 2147483647 w 1956"/>
              <a:gd name="T31" fmla="*/ 2147483647 h 1768"/>
              <a:gd name="T32" fmla="*/ 2147483647 w 1956"/>
              <a:gd name="T33" fmla="*/ 2147483647 h 1768"/>
              <a:gd name="T34" fmla="*/ 2147483647 w 1956"/>
              <a:gd name="T35" fmla="*/ 2147483647 h 1768"/>
              <a:gd name="T36" fmla="*/ 2147483647 w 1956"/>
              <a:gd name="T37" fmla="*/ 2147483647 h 1768"/>
              <a:gd name="T38" fmla="*/ 2147483647 w 1956"/>
              <a:gd name="T39" fmla="*/ 2147483647 h 1768"/>
              <a:gd name="T40" fmla="*/ 2147483647 w 1956"/>
              <a:gd name="T41" fmla="*/ 2147483647 h 1768"/>
              <a:gd name="T42" fmla="*/ 2147483647 w 1956"/>
              <a:gd name="T43" fmla="*/ 2147483647 h 1768"/>
              <a:gd name="T44" fmla="*/ 2147483647 w 1956"/>
              <a:gd name="T45" fmla="*/ 2147483647 h 1768"/>
              <a:gd name="T46" fmla="*/ 2147483647 w 1956"/>
              <a:gd name="T47" fmla="*/ 2147483647 h 1768"/>
              <a:gd name="T48" fmla="*/ 2147483647 w 1956"/>
              <a:gd name="T49" fmla="*/ 2147483647 h 1768"/>
              <a:gd name="T50" fmla="*/ 2147483647 w 1956"/>
              <a:gd name="T51" fmla="*/ 2147483647 h 1768"/>
              <a:gd name="T52" fmla="*/ 2147483647 w 1956"/>
              <a:gd name="T53" fmla="*/ 2147483647 h 1768"/>
              <a:gd name="T54" fmla="*/ 2147483647 w 1956"/>
              <a:gd name="T55" fmla="*/ 2147483647 h 1768"/>
              <a:gd name="T56" fmla="*/ 2147483647 w 1956"/>
              <a:gd name="T57" fmla="*/ 2147483647 h 1768"/>
              <a:gd name="T58" fmla="*/ 2147483647 w 1956"/>
              <a:gd name="T59" fmla="*/ 2147483647 h 176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56"/>
              <a:gd name="T91" fmla="*/ 0 h 1768"/>
              <a:gd name="T92" fmla="*/ 1956 w 1956"/>
              <a:gd name="T93" fmla="*/ 1768 h 176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56" h="1768" extrusionOk="0">
                <a:moveTo>
                  <a:pt x="443" y="95"/>
                </a:moveTo>
                <a:cubicBezTo>
                  <a:pt x="503" y="67"/>
                  <a:pt x="557" y="34"/>
                  <a:pt x="615" y="0"/>
                </a:cubicBezTo>
              </a:path>
              <a:path w="1956" h="1768" extrusionOk="0">
                <a:moveTo>
                  <a:pt x="652" y="748"/>
                </a:moveTo>
                <a:cubicBezTo>
                  <a:pt x="653" y="816"/>
                  <a:pt x="643" y="879"/>
                  <a:pt x="636" y="946"/>
                </a:cubicBezTo>
                <a:cubicBezTo>
                  <a:pt x="625" y="1058"/>
                  <a:pt x="614" y="1170"/>
                  <a:pt x="603" y="1282"/>
                </a:cubicBezTo>
                <a:cubicBezTo>
                  <a:pt x="596" y="1358"/>
                  <a:pt x="589" y="1435"/>
                  <a:pt x="582" y="1511"/>
                </a:cubicBezTo>
                <a:cubicBezTo>
                  <a:pt x="557" y="1426"/>
                  <a:pt x="542" y="1339"/>
                  <a:pt x="526" y="1251"/>
                </a:cubicBezTo>
                <a:cubicBezTo>
                  <a:pt x="506" y="1144"/>
                  <a:pt x="497" y="1039"/>
                  <a:pt x="506" y="931"/>
                </a:cubicBezTo>
                <a:cubicBezTo>
                  <a:pt x="515" y="828"/>
                  <a:pt x="549" y="735"/>
                  <a:pt x="628" y="665"/>
                </a:cubicBezTo>
                <a:cubicBezTo>
                  <a:pt x="740" y="565"/>
                  <a:pt x="961" y="575"/>
                  <a:pt x="1024" y="729"/>
                </a:cubicBezTo>
                <a:cubicBezTo>
                  <a:pt x="1061" y="819"/>
                  <a:pt x="988" y="906"/>
                  <a:pt x="909" y="939"/>
                </a:cubicBezTo>
                <a:cubicBezTo>
                  <a:pt x="878" y="952"/>
                  <a:pt x="830" y="975"/>
                  <a:pt x="795" y="967"/>
                </a:cubicBezTo>
                <a:cubicBezTo>
                  <a:pt x="777" y="963"/>
                  <a:pt x="771" y="962"/>
                  <a:pt x="769" y="947"/>
                </a:cubicBezTo>
              </a:path>
              <a:path w="1956" h="1768" extrusionOk="0">
                <a:moveTo>
                  <a:pt x="1152" y="696"/>
                </a:moveTo>
                <a:cubicBezTo>
                  <a:pt x="1214" y="676"/>
                  <a:pt x="1282" y="653"/>
                  <a:pt x="1348" y="653"/>
                </a:cubicBezTo>
                <a:cubicBezTo>
                  <a:pt x="1405" y="653"/>
                  <a:pt x="1471" y="669"/>
                  <a:pt x="1507" y="716"/>
                </a:cubicBezTo>
                <a:cubicBezTo>
                  <a:pt x="1546" y="766"/>
                  <a:pt x="1531" y="843"/>
                  <a:pt x="1509" y="896"/>
                </a:cubicBezTo>
                <a:cubicBezTo>
                  <a:pt x="1476" y="977"/>
                  <a:pt x="1415" y="1048"/>
                  <a:pt x="1360" y="1116"/>
                </a:cubicBezTo>
                <a:cubicBezTo>
                  <a:pt x="1325" y="1159"/>
                  <a:pt x="1267" y="1211"/>
                  <a:pt x="1257" y="1269"/>
                </a:cubicBezTo>
                <a:cubicBezTo>
                  <a:pt x="1250" y="1312"/>
                  <a:pt x="1308" y="1320"/>
                  <a:pt x="1336" y="1321"/>
                </a:cubicBezTo>
                <a:cubicBezTo>
                  <a:pt x="1396" y="1324"/>
                  <a:pt x="1451" y="1307"/>
                  <a:pt x="1504" y="1280"/>
                </a:cubicBezTo>
                <a:cubicBezTo>
                  <a:pt x="1543" y="1260"/>
                  <a:pt x="1555" y="1243"/>
                  <a:pt x="1577" y="1208"/>
                </a:cubicBezTo>
              </a:path>
              <a:path w="1956" h="1768" extrusionOk="0">
                <a:moveTo>
                  <a:pt x="79" y="1398"/>
                </a:moveTo>
                <a:cubicBezTo>
                  <a:pt x="107" y="1439"/>
                  <a:pt x="119" y="1461"/>
                  <a:pt x="109" y="1511"/>
                </a:cubicBezTo>
                <a:cubicBezTo>
                  <a:pt x="97" y="1569"/>
                  <a:pt x="72" y="1627"/>
                  <a:pt x="43" y="1679"/>
                </a:cubicBezTo>
                <a:cubicBezTo>
                  <a:pt x="23" y="1715"/>
                  <a:pt x="-12" y="1747"/>
                  <a:pt x="20" y="1767"/>
                </a:cubicBezTo>
              </a:path>
              <a:path w="1956" h="1768" extrusionOk="0">
                <a:moveTo>
                  <a:pt x="1907" y="1327"/>
                </a:moveTo>
                <a:cubicBezTo>
                  <a:pt x="1932" y="1376"/>
                  <a:pt x="1944" y="1414"/>
                  <a:pt x="1950" y="1469"/>
                </a:cubicBezTo>
                <a:cubicBezTo>
                  <a:pt x="1955" y="1518"/>
                  <a:pt x="1964" y="1594"/>
                  <a:pt x="1934" y="1637"/>
                </a:cubicBezTo>
                <a:cubicBezTo>
                  <a:pt x="1914" y="1666"/>
                  <a:pt x="1875" y="1633"/>
                  <a:pt x="1854" y="1623"/>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84" name="Ink 40"/>
          <p:cNvSpPr>
            <a:spLocks noRot="1" noChangeAspect="1" noEditPoints="1" noChangeArrowheads="1" noChangeShapeType="1" noTextEdit="1"/>
          </p:cNvSpPr>
          <p:nvPr/>
        </p:nvSpPr>
        <p:spPr bwMode="auto">
          <a:xfrm>
            <a:off x="3249613" y="2879725"/>
            <a:ext cx="1257300" cy="468313"/>
          </a:xfrm>
          <a:custGeom>
            <a:avLst/>
            <a:gdLst>
              <a:gd name="T0" fmla="*/ 2147483647 w 3492"/>
              <a:gd name="T1" fmla="*/ 2147483647 h 1300"/>
              <a:gd name="T2" fmla="*/ 2147483647 w 3492"/>
              <a:gd name="T3" fmla="*/ 2147483647 h 1300"/>
              <a:gd name="T4" fmla="*/ 2147483647 w 3492"/>
              <a:gd name="T5" fmla="*/ 2147483647 h 1300"/>
              <a:gd name="T6" fmla="*/ 2147483647 w 3492"/>
              <a:gd name="T7" fmla="*/ 2147483647 h 1300"/>
              <a:gd name="T8" fmla="*/ 2147483647 w 3492"/>
              <a:gd name="T9" fmla="*/ 2147483647 h 1300"/>
              <a:gd name="T10" fmla="*/ 2147483647 w 3492"/>
              <a:gd name="T11" fmla="*/ 2147483647 h 1300"/>
              <a:gd name="T12" fmla="*/ 2147483647 w 3492"/>
              <a:gd name="T13" fmla="*/ 2147483647 h 1300"/>
              <a:gd name="T14" fmla="*/ 2147483647 w 3492"/>
              <a:gd name="T15" fmla="*/ 2147483647 h 1300"/>
              <a:gd name="T16" fmla="*/ 2147483647 w 3492"/>
              <a:gd name="T17" fmla="*/ 2147483647 h 1300"/>
              <a:gd name="T18" fmla="*/ 2147483647 w 3492"/>
              <a:gd name="T19" fmla="*/ 2147483647 h 1300"/>
              <a:gd name="T20" fmla="*/ 2147483647 w 3492"/>
              <a:gd name="T21" fmla="*/ 2147483647 h 1300"/>
              <a:gd name="T22" fmla="*/ 2147483647 w 3492"/>
              <a:gd name="T23" fmla="*/ 2147483647 h 1300"/>
              <a:gd name="T24" fmla="*/ 2147483647 w 3492"/>
              <a:gd name="T25" fmla="*/ 2147483647 h 1300"/>
              <a:gd name="T26" fmla="*/ 2147483647 w 3492"/>
              <a:gd name="T27" fmla="*/ 2147483647 h 1300"/>
              <a:gd name="T28" fmla="*/ 2147483647 w 3492"/>
              <a:gd name="T29" fmla="*/ 2147483647 h 1300"/>
              <a:gd name="T30" fmla="*/ 2147483647 w 3492"/>
              <a:gd name="T31" fmla="*/ 2147483647 h 1300"/>
              <a:gd name="T32" fmla="*/ 2147483647 w 3492"/>
              <a:gd name="T33" fmla="*/ 2147483647 h 1300"/>
              <a:gd name="T34" fmla="*/ 2147483647 w 3492"/>
              <a:gd name="T35" fmla="*/ 2147483647 h 1300"/>
              <a:gd name="T36" fmla="*/ 2147483647 w 3492"/>
              <a:gd name="T37" fmla="*/ 2147483647 h 1300"/>
              <a:gd name="T38" fmla="*/ 2147483647 w 3492"/>
              <a:gd name="T39" fmla="*/ 2147483647 h 1300"/>
              <a:gd name="T40" fmla="*/ 2147483647 w 3492"/>
              <a:gd name="T41" fmla="*/ 2147483647 h 1300"/>
              <a:gd name="T42" fmla="*/ 2147483647 w 3492"/>
              <a:gd name="T43" fmla="*/ 2147483647 h 1300"/>
              <a:gd name="T44" fmla="*/ 2147483647 w 3492"/>
              <a:gd name="T45" fmla="*/ 2147483647 h 1300"/>
              <a:gd name="T46" fmla="*/ 2147483647 w 3492"/>
              <a:gd name="T47" fmla="*/ 2147483647 h 1300"/>
              <a:gd name="T48" fmla="*/ 2147483647 w 3492"/>
              <a:gd name="T49" fmla="*/ 2147483647 h 1300"/>
              <a:gd name="T50" fmla="*/ 2147483647 w 3492"/>
              <a:gd name="T51" fmla="*/ 2147483647 h 1300"/>
              <a:gd name="T52" fmla="*/ 2147483647 w 3492"/>
              <a:gd name="T53" fmla="*/ 2147483647 h 1300"/>
              <a:gd name="T54" fmla="*/ 2147483647 w 3492"/>
              <a:gd name="T55" fmla="*/ 2147483647 h 1300"/>
              <a:gd name="T56" fmla="*/ 2147483647 w 3492"/>
              <a:gd name="T57" fmla="*/ 2147483647 h 1300"/>
              <a:gd name="T58" fmla="*/ 2147483647 w 3492"/>
              <a:gd name="T59" fmla="*/ 2147483647 h 1300"/>
              <a:gd name="T60" fmla="*/ 2147483647 w 3492"/>
              <a:gd name="T61" fmla="*/ 2147483647 h 1300"/>
              <a:gd name="T62" fmla="*/ 2147483647 w 3492"/>
              <a:gd name="T63" fmla="*/ 2147483647 h 1300"/>
              <a:gd name="T64" fmla="*/ 2147483647 w 3492"/>
              <a:gd name="T65" fmla="*/ 2147483647 h 1300"/>
              <a:gd name="T66" fmla="*/ 2147483647 w 3492"/>
              <a:gd name="T67" fmla="*/ 2147483647 h 1300"/>
              <a:gd name="T68" fmla="*/ 2147483647 w 3492"/>
              <a:gd name="T69" fmla="*/ 2147483647 h 1300"/>
              <a:gd name="T70" fmla="*/ 2147483647 w 3492"/>
              <a:gd name="T71" fmla="*/ 2147483647 h 1300"/>
              <a:gd name="T72" fmla="*/ 2147483647 w 3492"/>
              <a:gd name="T73" fmla="*/ 2147483647 h 1300"/>
              <a:gd name="T74" fmla="*/ 2147483647 w 3492"/>
              <a:gd name="T75" fmla="*/ 2147483647 h 1300"/>
              <a:gd name="T76" fmla="*/ 2147483647 w 3492"/>
              <a:gd name="T77" fmla="*/ 2147483647 h 1300"/>
              <a:gd name="T78" fmla="*/ 2147483647 w 3492"/>
              <a:gd name="T79" fmla="*/ 2147483647 h 1300"/>
              <a:gd name="T80" fmla="*/ 2147483647 w 3492"/>
              <a:gd name="T81" fmla="*/ 2147483647 h 1300"/>
              <a:gd name="T82" fmla="*/ 2147483647 w 3492"/>
              <a:gd name="T83" fmla="*/ 2147483647 h 1300"/>
              <a:gd name="T84" fmla="*/ 2147483647 w 3492"/>
              <a:gd name="T85" fmla="*/ 2147483647 h 1300"/>
              <a:gd name="T86" fmla="*/ 2147483647 w 3492"/>
              <a:gd name="T87" fmla="*/ 2147483647 h 13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92"/>
              <a:gd name="T133" fmla="*/ 0 h 1300"/>
              <a:gd name="T134" fmla="*/ 3492 w 3492"/>
              <a:gd name="T135" fmla="*/ 1300 h 13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92" h="1300" extrusionOk="0">
                <a:moveTo>
                  <a:pt x="17" y="967"/>
                </a:moveTo>
                <a:cubicBezTo>
                  <a:pt x="7" y="994"/>
                  <a:pt x="17" y="1001"/>
                  <a:pt x="22" y="1030"/>
                </a:cubicBezTo>
                <a:cubicBezTo>
                  <a:pt x="28" y="1065"/>
                  <a:pt x="31" y="1103"/>
                  <a:pt x="31" y="1139"/>
                </a:cubicBezTo>
                <a:cubicBezTo>
                  <a:pt x="31" y="1164"/>
                  <a:pt x="33" y="1202"/>
                  <a:pt x="16" y="1222"/>
                </a:cubicBezTo>
                <a:cubicBezTo>
                  <a:pt x="5" y="1231"/>
                  <a:pt x="2" y="1234"/>
                  <a:pt x="0" y="1219"/>
                </a:cubicBezTo>
              </a:path>
              <a:path w="3492" h="1300" extrusionOk="0">
                <a:moveTo>
                  <a:pt x="733" y="977"/>
                </a:moveTo>
                <a:cubicBezTo>
                  <a:pt x="734" y="1002"/>
                  <a:pt x="734" y="1009"/>
                  <a:pt x="732" y="1025"/>
                </a:cubicBezTo>
                <a:cubicBezTo>
                  <a:pt x="697" y="1026"/>
                  <a:pt x="700" y="1043"/>
                  <a:pt x="659" y="1008"/>
                </a:cubicBezTo>
                <a:cubicBezTo>
                  <a:pt x="614" y="970"/>
                  <a:pt x="574" y="908"/>
                  <a:pt x="548" y="856"/>
                </a:cubicBezTo>
                <a:cubicBezTo>
                  <a:pt x="501" y="765"/>
                  <a:pt x="464" y="660"/>
                  <a:pt x="462" y="557"/>
                </a:cubicBezTo>
                <a:cubicBezTo>
                  <a:pt x="460" y="455"/>
                  <a:pt x="496" y="373"/>
                  <a:pt x="580" y="314"/>
                </a:cubicBezTo>
                <a:cubicBezTo>
                  <a:pt x="650" y="265"/>
                  <a:pt x="728" y="252"/>
                  <a:pt x="809" y="236"/>
                </a:cubicBezTo>
                <a:cubicBezTo>
                  <a:pt x="881" y="222"/>
                  <a:pt x="958" y="214"/>
                  <a:pt x="1032" y="213"/>
                </a:cubicBezTo>
                <a:cubicBezTo>
                  <a:pt x="1073" y="215"/>
                  <a:pt x="1085" y="216"/>
                  <a:pt x="1112" y="214"/>
                </a:cubicBezTo>
              </a:path>
              <a:path w="3492" h="1300" extrusionOk="0">
                <a:moveTo>
                  <a:pt x="715" y="704"/>
                </a:moveTo>
                <a:cubicBezTo>
                  <a:pt x="715" y="744"/>
                  <a:pt x="715" y="769"/>
                  <a:pt x="762" y="776"/>
                </a:cubicBezTo>
                <a:cubicBezTo>
                  <a:pt x="813" y="784"/>
                  <a:pt x="879" y="768"/>
                  <a:pt x="925" y="745"/>
                </a:cubicBezTo>
                <a:cubicBezTo>
                  <a:pt x="984" y="715"/>
                  <a:pt x="1032" y="662"/>
                  <a:pt x="1076" y="614"/>
                </a:cubicBezTo>
              </a:path>
              <a:path w="3492" h="1300" extrusionOk="0">
                <a:moveTo>
                  <a:pt x="1155" y="376"/>
                </a:moveTo>
                <a:cubicBezTo>
                  <a:pt x="1186" y="385"/>
                  <a:pt x="1216" y="392"/>
                  <a:pt x="1247" y="399"/>
                </a:cubicBezTo>
                <a:cubicBezTo>
                  <a:pt x="1274" y="405"/>
                  <a:pt x="1310" y="411"/>
                  <a:pt x="1326" y="436"/>
                </a:cubicBezTo>
                <a:cubicBezTo>
                  <a:pt x="1340" y="458"/>
                  <a:pt x="1324" y="489"/>
                  <a:pt x="1317" y="510"/>
                </a:cubicBezTo>
                <a:cubicBezTo>
                  <a:pt x="1305" y="547"/>
                  <a:pt x="1290" y="584"/>
                  <a:pt x="1294" y="624"/>
                </a:cubicBezTo>
                <a:cubicBezTo>
                  <a:pt x="1299" y="677"/>
                  <a:pt x="1330" y="716"/>
                  <a:pt x="1359" y="757"/>
                </a:cubicBezTo>
                <a:cubicBezTo>
                  <a:pt x="1374" y="778"/>
                  <a:pt x="1397" y="804"/>
                  <a:pt x="1375" y="829"/>
                </a:cubicBezTo>
                <a:cubicBezTo>
                  <a:pt x="1344" y="864"/>
                  <a:pt x="1275" y="860"/>
                  <a:pt x="1236" y="851"/>
                </a:cubicBezTo>
                <a:cubicBezTo>
                  <a:pt x="1205" y="844"/>
                  <a:pt x="1181" y="820"/>
                  <a:pt x="1188" y="786"/>
                </a:cubicBezTo>
                <a:cubicBezTo>
                  <a:pt x="1199" y="761"/>
                  <a:pt x="1203" y="752"/>
                  <a:pt x="1212" y="735"/>
                </a:cubicBezTo>
              </a:path>
              <a:path w="3492" h="1300" extrusionOk="0">
                <a:moveTo>
                  <a:pt x="1730" y="222"/>
                </a:moveTo>
                <a:cubicBezTo>
                  <a:pt x="1768" y="239"/>
                  <a:pt x="1757" y="265"/>
                  <a:pt x="1755" y="304"/>
                </a:cubicBezTo>
                <a:cubicBezTo>
                  <a:pt x="1750" y="395"/>
                  <a:pt x="1738" y="484"/>
                  <a:pt x="1726" y="574"/>
                </a:cubicBezTo>
                <a:cubicBezTo>
                  <a:pt x="1712" y="682"/>
                  <a:pt x="1696" y="790"/>
                  <a:pt x="1677" y="897"/>
                </a:cubicBezTo>
                <a:cubicBezTo>
                  <a:pt x="1667" y="951"/>
                  <a:pt x="1650" y="1017"/>
                  <a:pt x="1655" y="1073"/>
                </a:cubicBezTo>
                <a:cubicBezTo>
                  <a:pt x="1660" y="1086"/>
                  <a:pt x="1660" y="1090"/>
                  <a:pt x="1671" y="1090"/>
                </a:cubicBezTo>
              </a:path>
              <a:path w="3492" h="1300" extrusionOk="0">
                <a:moveTo>
                  <a:pt x="2095" y="662"/>
                </a:moveTo>
                <a:cubicBezTo>
                  <a:pt x="2096" y="696"/>
                  <a:pt x="2095" y="728"/>
                  <a:pt x="2094" y="762"/>
                </a:cubicBezTo>
                <a:cubicBezTo>
                  <a:pt x="2091" y="824"/>
                  <a:pt x="2090" y="886"/>
                  <a:pt x="2086" y="948"/>
                </a:cubicBezTo>
                <a:cubicBezTo>
                  <a:pt x="2084" y="988"/>
                  <a:pt x="2080" y="1027"/>
                  <a:pt x="2078" y="1067"/>
                </a:cubicBezTo>
                <a:cubicBezTo>
                  <a:pt x="2072" y="1027"/>
                  <a:pt x="2074" y="988"/>
                  <a:pt x="2074" y="947"/>
                </a:cubicBezTo>
                <a:cubicBezTo>
                  <a:pt x="2075" y="843"/>
                  <a:pt x="2076" y="739"/>
                  <a:pt x="2097" y="636"/>
                </a:cubicBezTo>
                <a:cubicBezTo>
                  <a:pt x="2112" y="561"/>
                  <a:pt x="2138" y="482"/>
                  <a:pt x="2193" y="426"/>
                </a:cubicBezTo>
                <a:cubicBezTo>
                  <a:pt x="2224" y="395"/>
                  <a:pt x="2279" y="370"/>
                  <a:pt x="2322" y="392"/>
                </a:cubicBezTo>
                <a:cubicBezTo>
                  <a:pt x="2367" y="414"/>
                  <a:pt x="2349" y="474"/>
                  <a:pt x="2333" y="508"/>
                </a:cubicBezTo>
                <a:cubicBezTo>
                  <a:pt x="2304" y="570"/>
                  <a:pt x="2259" y="625"/>
                  <a:pt x="2223" y="683"/>
                </a:cubicBezTo>
                <a:cubicBezTo>
                  <a:pt x="2195" y="729"/>
                  <a:pt x="2163" y="783"/>
                  <a:pt x="2176" y="839"/>
                </a:cubicBezTo>
                <a:cubicBezTo>
                  <a:pt x="2185" y="877"/>
                  <a:pt x="2222" y="915"/>
                  <a:pt x="2257" y="930"/>
                </a:cubicBezTo>
                <a:cubicBezTo>
                  <a:pt x="2291" y="944"/>
                  <a:pt x="2328" y="937"/>
                  <a:pt x="2359" y="917"/>
                </a:cubicBezTo>
                <a:cubicBezTo>
                  <a:pt x="2394" y="894"/>
                  <a:pt x="2410" y="852"/>
                  <a:pt x="2428" y="817"/>
                </a:cubicBezTo>
              </a:path>
              <a:path w="3492" h="1300" extrusionOk="0">
                <a:moveTo>
                  <a:pt x="2480" y="488"/>
                </a:moveTo>
                <a:cubicBezTo>
                  <a:pt x="2497" y="458"/>
                  <a:pt x="2510" y="442"/>
                  <a:pt x="2539" y="423"/>
                </a:cubicBezTo>
                <a:cubicBezTo>
                  <a:pt x="2563" y="407"/>
                  <a:pt x="2591" y="392"/>
                  <a:pt x="2620" y="388"/>
                </a:cubicBezTo>
                <a:cubicBezTo>
                  <a:pt x="2647" y="384"/>
                  <a:pt x="2656" y="401"/>
                  <a:pt x="2654" y="425"/>
                </a:cubicBezTo>
                <a:cubicBezTo>
                  <a:pt x="2651" y="470"/>
                  <a:pt x="2629" y="513"/>
                  <a:pt x="2620" y="557"/>
                </a:cubicBezTo>
                <a:cubicBezTo>
                  <a:pt x="2608" y="616"/>
                  <a:pt x="2604" y="667"/>
                  <a:pt x="2626" y="725"/>
                </a:cubicBezTo>
                <a:cubicBezTo>
                  <a:pt x="2646" y="778"/>
                  <a:pt x="2682" y="820"/>
                  <a:pt x="2720" y="860"/>
                </a:cubicBezTo>
                <a:cubicBezTo>
                  <a:pt x="2737" y="878"/>
                  <a:pt x="2779" y="910"/>
                  <a:pt x="2761" y="940"/>
                </a:cubicBezTo>
                <a:cubicBezTo>
                  <a:pt x="2745" y="966"/>
                  <a:pt x="2691" y="975"/>
                  <a:pt x="2665" y="984"/>
                </a:cubicBezTo>
                <a:cubicBezTo>
                  <a:pt x="2627" y="996"/>
                  <a:pt x="2593" y="1000"/>
                  <a:pt x="2554" y="1003"/>
                </a:cubicBezTo>
                <a:cubicBezTo>
                  <a:pt x="2529" y="1005"/>
                  <a:pt x="2521" y="1003"/>
                  <a:pt x="2497" y="993"/>
                </a:cubicBezTo>
                <a:cubicBezTo>
                  <a:pt x="2488" y="990"/>
                  <a:pt x="2480" y="986"/>
                  <a:pt x="2471" y="983"/>
                </a:cubicBezTo>
              </a:path>
              <a:path w="3492" h="1300" extrusionOk="0">
                <a:moveTo>
                  <a:pt x="462" y="83"/>
                </a:moveTo>
                <a:cubicBezTo>
                  <a:pt x="435" y="78"/>
                  <a:pt x="402" y="66"/>
                  <a:pt x="376" y="79"/>
                </a:cubicBezTo>
                <a:cubicBezTo>
                  <a:pt x="339" y="98"/>
                  <a:pt x="331" y="131"/>
                  <a:pt x="323" y="171"/>
                </a:cubicBezTo>
                <a:cubicBezTo>
                  <a:pt x="306" y="250"/>
                  <a:pt x="305" y="335"/>
                  <a:pt x="303" y="415"/>
                </a:cubicBezTo>
                <a:cubicBezTo>
                  <a:pt x="298" y="585"/>
                  <a:pt x="294" y="766"/>
                  <a:pt x="331" y="933"/>
                </a:cubicBezTo>
                <a:cubicBezTo>
                  <a:pt x="351" y="1021"/>
                  <a:pt x="389" y="1107"/>
                  <a:pt x="448" y="1176"/>
                </a:cubicBezTo>
                <a:cubicBezTo>
                  <a:pt x="490" y="1226"/>
                  <a:pt x="544" y="1260"/>
                  <a:pt x="604" y="1285"/>
                </a:cubicBezTo>
                <a:cubicBezTo>
                  <a:pt x="652" y="1305"/>
                  <a:pt x="703" y="1304"/>
                  <a:pt x="753" y="1289"/>
                </a:cubicBezTo>
                <a:cubicBezTo>
                  <a:pt x="796" y="1272"/>
                  <a:pt x="811" y="1266"/>
                  <a:pt x="839" y="1252"/>
                </a:cubicBezTo>
              </a:path>
              <a:path w="3492" h="1300" extrusionOk="0">
                <a:moveTo>
                  <a:pt x="2808" y="207"/>
                </a:moveTo>
                <a:cubicBezTo>
                  <a:pt x="2800" y="195"/>
                  <a:pt x="2792" y="183"/>
                  <a:pt x="2784" y="171"/>
                </a:cubicBezTo>
                <a:cubicBezTo>
                  <a:pt x="2810" y="162"/>
                  <a:pt x="2833" y="159"/>
                  <a:pt x="2862" y="156"/>
                </a:cubicBezTo>
                <a:cubicBezTo>
                  <a:pt x="2893" y="153"/>
                  <a:pt x="2933" y="157"/>
                  <a:pt x="2957" y="181"/>
                </a:cubicBezTo>
                <a:cubicBezTo>
                  <a:pt x="3013" y="238"/>
                  <a:pt x="3020" y="345"/>
                  <a:pt x="3030" y="419"/>
                </a:cubicBezTo>
                <a:cubicBezTo>
                  <a:pt x="3046" y="540"/>
                  <a:pt x="3051" y="662"/>
                  <a:pt x="3047" y="784"/>
                </a:cubicBezTo>
                <a:cubicBezTo>
                  <a:pt x="3045" y="860"/>
                  <a:pt x="3041" y="942"/>
                  <a:pt x="3022" y="1016"/>
                </a:cubicBezTo>
                <a:cubicBezTo>
                  <a:pt x="3008" y="1068"/>
                  <a:pt x="2980" y="1131"/>
                  <a:pt x="2926" y="1151"/>
                </a:cubicBezTo>
                <a:cubicBezTo>
                  <a:pt x="2891" y="1164"/>
                  <a:pt x="2846" y="1149"/>
                  <a:pt x="2838" y="1109"/>
                </a:cubicBezTo>
                <a:cubicBezTo>
                  <a:pt x="2827" y="1056"/>
                  <a:pt x="2904" y="973"/>
                  <a:pt x="2931" y="936"/>
                </a:cubicBezTo>
              </a:path>
              <a:path w="3492" h="1300" extrusionOk="0">
                <a:moveTo>
                  <a:pt x="3262" y="43"/>
                </a:moveTo>
                <a:cubicBezTo>
                  <a:pt x="3256" y="31"/>
                  <a:pt x="3253" y="19"/>
                  <a:pt x="3248" y="7"/>
                </a:cubicBezTo>
                <a:cubicBezTo>
                  <a:pt x="3280" y="8"/>
                  <a:pt x="3298" y="2"/>
                  <a:pt x="3332" y="18"/>
                </a:cubicBezTo>
                <a:cubicBezTo>
                  <a:pt x="3428" y="63"/>
                  <a:pt x="3455" y="179"/>
                  <a:pt x="3470" y="274"/>
                </a:cubicBezTo>
                <a:cubicBezTo>
                  <a:pt x="3502" y="485"/>
                  <a:pt x="3492" y="704"/>
                  <a:pt x="3490" y="916"/>
                </a:cubicBezTo>
                <a:cubicBezTo>
                  <a:pt x="3489" y="994"/>
                  <a:pt x="3490" y="1073"/>
                  <a:pt x="3467" y="1149"/>
                </a:cubicBezTo>
                <a:cubicBezTo>
                  <a:pt x="3454" y="1193"/>
                  <a:pt x="3427" y="1228"/>
                  <a:pt x="3388" y="1252"/>
                </a:cubicBezTo>
                <a:cubicBezTo>
                  <a:pt x="3371" y="1262"/>
                  <a:pt x="3334" y="1284"/>
                  <a:pt x="3313" y="1278"/>
                </a:cubicBezTo>
                <a:cubicBezTo>
                  <a:pt x="3290" y="1272"/>
                  <a:pt x="3303" y="1271"/>
                  <a:pt x="3293" y="1261"/>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85" name="Ink 41"/>
          <p:cNvSpPr>
            <a:spLocks noRot="1" noChangeAspect="1" noEditPoints="1" noChangeArrowheads="1" noChangeShapeType="1" noTextEdit="1"/>
          </p:cNvSpPr>
          <p:nvPr/>
        </p:nvSpPr>
        <p:spPr bwMode="auto">
          <a:xfrm>
            <a:off x="5827713" y="2787650"/>
            <a:ext cx="2173287" cy="484188"/>
          </a:xfrm>
          <a:custGeom>
            <a:avLst/>
            <a:gdLst>
              <a:gd name="T0" fmla="*/ 2147483647 w 6038"/>
              <a:gd name="T1" fmla="*/ 2147483647 h 1346"/>
              <a:gd name="T2" fmla="*/ 2147483647 w 6038"/>
              <a:gd name="T3" fmla="*/ 2147483647 h 1346"/>
              <a:gd name="T4" fmla="*/ 2147483647 w 6038"/>
              <a:gd name="T5" fmla="*/ 2147483647 h 1346"/>
              <a:gd name="T6" fmla="*/ 2147483647 w 6038"/>
              <a:gd name="T7" fmla="*/ 2147483647 h 1346"/>
              <a:gd name="T8" fmla="*/ 2147483647 w 6038"/>
              <a:gd name="T9" fmla="*/ 2147483647 h 1346"/>
              <a:gd name="T10" fmla="*/ 2147483647 w 6038"/>
              <a:gd name="T11" fmla="*/ 2147483647 h 1346"/>
              <a:gd name="T12" fmla="*/ 2147483647 w 6038"/>
              <a:gd name="T13" fmla="*/ 2147483647 h 1346"/>
              <a:gd name="T14" fmla="*/ 2147483647 w 6038"/>
              <a:gd name="T15" fmla="*/ 2147483647 h 1346"/>
              <a:gd name="T16" fmla="*/ 2147483647 w 6038"/>
              <a:gd name="T17" fmla="*/ 2147483647 h 1346"/>
              <a:gd name="T18" fmla="*/ 2147483647 w 6038"/>
              <a:gd name="T19" fmla="*/ 2147483647 h 1346"/>
              <a:gd name="T20" fmla="*/ 2147483647 w 6038"/>
              <a:gd name="T21" fmla="*/ 2147483647 h 1346"/>
              <a:gd name="T22" fmla="*/ 2147483647 w 6038"/>
              <a:gd name="T23" fmla="*/ 2147483647 h 1346"/>
              <a:gd name="T24" fmla="*/ 2147483647 w 6038"/>
              <a:gd name="T25" fmla="*/ 2147483647 h 1346"/>
              <a:gd name="T26" fmla="*/ 2147483647 w 6038"/>
              <a:gd name="T27" fmla="*/ 2147483647 h 1346"/>
              <a:gd name="T28" fmla="*/ 2147483647 w 6038"/>
              <a:gd name="T29" fmla="*/ 2147483647 h 1346"/>
              <a:gd name="T30" fmla="*/ 2147483647 w 6038"/>
              <a:gd name="T31" fmla="*/ 2147483647 h 1346"/>
              <a:gd name="T32" fmla="*/ 2147483647 w 6038"/>
              <a:gd name="T33" fmla="*/ 2147483647 h 1346"/>
              <a:gd name="T34" fmla="*/ 2147483647 w 6038"/>
              <a:gd name="T35" fmla="*/ 2147483647 h 1346"/>
              <a:gd name="T36" fmla="*/ 2147483647 w 6038"/>
              <a:gd name="T37" fmla="*/ 2147483647 h 1346"/>
              <a:gd name="T38" fmla="*/ 2147483647 w 6038"/>
              <a:gd name="T39" fmla="*/ 2147483647 h 1346"/>
              <a:gd name="T40" fmla="*/ 2147483647 w 6038"/>
              <a:gd name="T41" fmla="*/ 2147483647 h 1346"/>
              <a:gd name="T42" fmla="*/ 2147483647 w 6038"/>
              <a:gd name="T43" fmla="*/ 2147483647 h 1346"/>
              <a:gd name="T44" fmla="*/ 2147483647 w 6038"/>
              <a:gd name="T45" fmla="*/ 2147483647 h 1346"/>
              <a:gd name="T46" fmla="*/ 2147483647 w 6038"/>
              <a:gd name="T47" fmla="*/ 2147483647 h 1346"/>
              <a:gd name="T48" fmla="*/ 2147483647 w 6038"/>
              <a:gd name="T49" fmla="*/ 2147483647 h 1346"/>
              <a:gd name="T50" fmla="*/ 2147483647 w 6038"/>
              <a:gd name="T51" fmla="*/ 2147483647 h 1346"/>
              <a:gd name="T52" fmla="*/ 2147483647 w 6038"/>
              <a:gd name="T53" fmla="*/ 2147483647 h 1346"/>
              <a:gd name="T54" fmla="*/ 2147483647 w 6038"/>
              <a:gd name="T55" fmla="*/ 2147483647 h 1346"/>
              <a:gd name="T56" fmla="*/ 2147483647 w 6038"/>
              <a:gd name="T57" fmla="*/ 2147483647 h 1346"/>
              <a:gd name="T58" fmla="*/ 2147483647 w 6038"/>
              <a:gd name="T59" fmla="*/ 2147483647 h 1346"/>
              <a:gd name="T60" fmla="*/ 2147483647 w 6038"/>
              <a:gd name="T61" fmla="*/ 2147483647 h 1346"/>
              <a:gd name="T62" fmla="*/ 2147483647 w 6038"/>
              <a:gd name="T63" fmla="*/ 2147483647 h 1346"/>
              <a:gd name="T64" fmla="*/ 2147483647 w 6038"/>
              <a:gd name="T65" fmla="*/ 2147483647 h 1346"/>
              <a:gd name="T66" fmla="*/ 2147483647 w 6038"/>
              <a:gd name="T67" fmla="*/ 2147483647 h 1346"/>
              <a:gd name="T68" fmla="*/ 2147483647 w 6038"/>
              <a:gd name="T69" fmla="*/ 2147483647 h 1346"/>
              <a:gd name="T70" fmla="*/ 2147483647 w 6038"/>
              <a:gd name="T71" fmla="*/ 2147483647 h 1346"/>
              <a:gd name="T72" fmla="*/ 2147483647 w 6038"/>
              <a:gd name="T73" fmla="*/ 2147483647 h 1346"/>
              <a:gd name="T74" fmla="*/ 2147483647 w 6038"/>
              <a:gd name="T75" fmla="*/ 2147483647 h 1346"/>
              <a:gd name="T76" fmla="*/ 2147483647 w 6038"/>
              <a:gd name="T77" fmla="*/ 2147483647 h 1346"/>
              <a:gd name="T78" fmla="*/ 2147483647 w 6038"/>
              <a:gd name="T79" fmla="*/ 2147483647 h 1346"/>
              <a:gd name="T80" fmla="*/ 2147483647 w 6038"/>
              <a:gd name="T81" fmla="*/ 2147483647 h 1346"/>
              <a:gd name="T82" fmla="*/ 2147483647 w 6038"/>
              <a:gd name="T83" fmla="*/ 2147483647 h 1346"/>
              <a:gd name="T84" fmla="*/ 2147483647 w 6038"/>
              <a:gd name="T85" fmla="*/ 2147483647 h 1346"/>
              <a:gd name="T86" fmla="*/ 2147483647 w 6038"/>
              <a:gd name="T87" fmla="*/ 2147483647 h 1346"/>
              <a:gd name="T88" fmla="*/ 2147483647 w 6038"/>
              <a:gd name="T89" fmla="*/ 2147483647 h 1346"/>
              <a:gd name="T90" fmla="*/ 2147483647 w 6038"/>
              <a:gd name="T91" fmla="*/ 2147483647 h 1346"/>
              <a:gd name="T92" fmla="*/ 2147483647 w 6038"/>
              <a:gd name="T93" fmla="*/ 2147483647 h 1346"/>
              <a:gd name="T94" fmla="*/ 2147483647 w 6038"/>
              <a:gd name="T95" fmla="*/ 2147483647 h 1346"/>
              <a:gd name="T96" fmla="*/ 2147483647 w 6038"/>
              <a:gd name="T97" fmla="*/ 2147483647 h 1346"/>
              <a:gd name="T98" fmla="*/ 2147483647 w 6038"/>
              <a:gd name="T99" fmla="*/ 2147483647 h 1346"/>
              <a:gd name="T100" fmla="*/ 2147483647 w 6038"/>
              <a:gd name="T101" fmla="*/ 2147483647 h 1346"/>
              <a:gd name="T102" fmla="*/ 2147483647 w 6038"/>
              <a:gd name="T103" fmla="*/ 2147483647 h 1346"/>
              <a:gd name="T104" fmla="*/ 2147483647 w 6038"/>
              <a:gd name="T105" fmla="*/ 2147483647 h 1346"/>
              <a:gd name="T106" fmla="*/ 2147483647 w 6038"/>
              <a:gd name="T107" fmla="*/ 2147483647 h 1346"/>
              <a:gd name="T108" fmla="*/ 2147483647 w 6038"/>
              <a:gd name="T109" fmla="*/ 2147483647 h 1346"/>
              <a:gd name="T110" fmla="*/ 2147483647 w 6038"/>
              <a:gd name="T111" fmla="*/ 2147483647 h 1346"/>
              <a:gd name="T112" fmla="*/ 2147483647 w 6038"/>
              <a:gd name="T113" fmla="*/ 2147483647 h 1346"/>
              <a:gd name="T114" fmla="*/ 2147483647 w 6038"/>
              <a:gd name="T115" fmla="*/ 2147483647 h 1346"/>
              <a:gd name="T116" fmla="*/ 2147483647 w 6038"/>
              <a:gd name="T117" fmla="*/ 2147483647 h 1346"/>
              <a:gd name="T118" fmla="*/ 2147483647 w 6038"/>
              <a:gd name="T119" fmla="*/ 2147483647 h 1346"/>
              <a:gd name="T120" fmla="*/ 2147483647 w 6038"/>
              <a:gd name="T121" fmla="*/ 2147483647 h 1346"/>
              <a:gd name="T122" fmla="*/ 2147483647 w 6038"/>
              <a:gd name="T123" fmla="*/ 2147483647 h 1346"/>
              <a:gd name="T124" fmla="*/ 2147483647 w 6038"/>
              <a:gd name="T125" fmla="*/ 2147483647 h 13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38"/>
              <a:gd name="T190" fmla="*/ 0 h 1346"/>
              <a:gd name="T191" fmla="*/ 6038 w 6038"/>
              <a:gd name="T192" fmla="*/ 1346 h 13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38" h="1346" extrusionOk="0">
                <a:moveTo>
                  <a:pt x="309" y="982"/>
                </a:moveTo>
                <a:cubicBezTo>
                  <a:pt x="311" y="953"/>
                  <a:pt x="299" y="936"/>
                  <a:pt x="275" y="918"/>
                </a:cubicBezTo>
                <a:cubicBezTo>
                  <a:pt x="237" y="888"/>
                  <a:pt x="188" y="873"/>
                  <a:pt x="142" y="860"/>
                </a:cubicBezTo>
                <a:cubicBezTo>
                  <a:pt x="98" y="848"/>
                  <a:pt x="58" y="838"/>
                  <a:pt x="14" y="843"/>
                </a:cubicBezTo>
                <a:cubicBezTo>
                  <a:pt x="-12" y="871"/>
                  <a:pt x="12" y="892"/>
                  <a:pt x="36" y="921"/>
                </a:cubicBezTo>
                <a:cubicBezTo>
                  <a:pt x="83" y="978"/>
                  <a:pt x="136" y="1027"/>
                  <a:pt x="187" y="1080"/>
                </a:cubicBezTo>
                <a:cubicBezTo>
                  <a:pt x="224" y="1119"/>
                  <a:pt x="275" y="1160"/>
                  <a:pt x="296" y="1211"/>
                </a:cubicBezTo>
                <a:cubicBezTo>
                  <a:pt x="309" y="1243"/>
                  <a:pt x="291" y="1266"/>
                  <a:pt x="262" y="1277"/>
                </a:cubicBezTo>
                <a:cubicBezTo>
                  <a:pt x="222" y="1293"/>
                  <a:pt x="170" y="1287"/>
                  <a:pt x="130" y="1276"/>
                </a:cubicBezTo>
                <a:cubicBezTo>
                  <a:pt x="92" y="1265"/>
                  <a:pt x="72" y="1250"/>
                  <a:pt x="55" y="1217"/>
                </a:cubicBezTo>
              </a:path>
              <a:path w="6038" h="1346" extrusionOk="0">
                <a:moveTo>
                  <a:pt x="534" y="1033"/>
                </a:moveTo>
                <a:cubicBezTo>
                  <a:pt x="543" y="1090"/>
                  <a:pt x="552" y="1149"/>
                  <a:pt x="573" y="1204"/>
                </a:cubicBezTo>
                <a:cubicBezTo>
                  <a:pt x="589" y="1247"/>
                  <a:pt x="605" y="1258"/>
                  <a:pt x="637" y="1279"/>
                </a:cubicBezTo>
                <a:cubicBezTo>
                  <a:pt x="652" y="1249"/>
                  <a:pt x="657" y="1240"/>
                  <a:pt x="646" y="1197"/>
                </a:cubicBezTo>
                <a:cubicBezTo>
                  <a:pt x="630" y="1136"/>
                  <a:pt x="592" y="1086"/>
                  <a:pt x="563" y="1031"/>
                </a:cubicBezTo>
                <a:cubicBezTo>
                  <a:pt x="549" y="1005"/>
                  <a:pt x="480" y="902"/>
                  <a:pt x="512" y="871"/>
                </a:cubicBezTo>
                <a:cubicBezTo>
                  <a:pt x="517" y="870"/>
                  <a:pt x="523" y="868"/>
                  <a:pt x="528" y="867"/>
                </a:cubicBezTo>
                <a:cubicBezTo>
                  <a:pt x="583" y="890"/>
                  <a:pt x="617" y="924"/>
                  <a:pt x="657" y="970"/>
                </a:cubicBezTo>
                <a:cubicBezTo>
                  <a:pt x="702" y="1021"/>
                  <a:pt x="741" y="1077"/>
                  <a:pt x="779" y="1134"/>
                </a:cubicBezTo>
                <a:cubicBezTo>
                  <a:pt x="795" y="1158"/>
                  <a:pt x="803" y="1164"/>
                  <a:pt x="822" y="1182"/>
                </a:cubicBezTo>
                <a:cubicBezTo>
                  <a:pt x="841" y="1141"/>
                  <a:pt x="847" y="1098"/>
                  <a:pt x="864" y="1056"/>
                </a:cubicBezTo>
                <a:cubicBezTo>
                  <a:pt x="886" y="1001"/>
                  <a:pt x="920" y="939"/>
                  <a:pt x="978" y="915"/>
                </a:cubicBezTo>
                <a:cubicBezTo>
                  <a:pt x="1012" y="901"/>
                  <a:pt x="1049" y="900"/>
                  <a:pt x="1084" y="890"/>
                </a:cubicBezTo>
                <a:cubicBezTo>
                  <a:pt x="1104" y="882"/>
                  <a:pt x="1111" y="879"/>
                  <a:pt x="1123" y="870"/>
                </a:cubicBezTo>
              </a:path>
              <a:path w="6038" h="1346" extrusionOk="0">
                <a:moveTo>
                  <a:pt x="1193" y="331"/>
                </a:moveTo>
                <a:cubicBezTo>
                  <a:pt x="1174" y="254"/>
                  <a:pt x="1197" y="447"/>
                  <a:pt x="1198" y="462"/>
                </a:cubicBezTo>
                <a:cubicBezTo>
                  <a:pt x="1208" y="592"/>
                  <a:pt x="1217" y="721"/>
                  <a:pt x="1225" y="851"/>
                </a:cubicBezTo>
                <a:cubicBezTo>
                  <a:pt x="1232" y="964"/>
                  <a:pt x="1238" y="1079"/>
                  <a:pt x="1245" y="1192"/>
                </a:cubicBezTo>
                <a:cubicBezTo>
                  <a:pt x="1246" y="1197"/>
                  <a:pt x="1247" y="1203"/>
                  <a:pt x="1248" y="1208"/>
                </a:cubicBezTo>
                <a:cubicBezTo>
                  <a:pt x="1232" y="1163"/>
                  <a:pt x="1218" y="1118"/>
                  <a:pt x="1200" y="1073"/>
                </a:cubicBezTo>
              </a:path>
              <a:path w="6038" h="1346" extrusionOk="0">
                <a:moveTo>
                  <a:pt x="1167" y="992"/>
                </a:moveTo>
                <a:cubicBezTo>
                  <a:pt x="1153" y="964"/>
                  <a:pt x="1149" y="956"/>
                  <a:pt x="1139" y="939"/>
                </a:cubicBezTo>
                <a:cubicBezTo>
                  <a:pt x="1179" y="952"/>
                  <a:pt x="1224" y="972"/>
                  <a:pt x="1266" y="981"/>
                </a:cubicBezTo>
                <a:cubicBezTo>
                  <a:pt x="1328" y="994"/>
                  <a:pt x="1397" y="994"/>
                  <a:pt x="1457" y="969"/>
                </a:cubicBezTo>
                <a:cubicBezTo>
                  <a:pt x="1510" y="947"/>
                  <a:pt x="1562" y="904"/>
                  <a:pt x="1589" y="853"/>
                </a:cubicBezTo>
                <a:cubicBezTo>
                  <a:pt x="1611" y="812"/>
                  <a:pt x="1601" y="794"/>
                  <a:pt x="1588" y="759"/>
                </a:cubicBezTo>
                <a:cubicBezTo>
                  <a:pt x="1550" y="777"/>
                  <a:pt x="1529" y="788"/>
                  <a:pt x="1507" y="833"/>
                </a:cubicBezTo>
                <a:cubicBezTo>
                  <a:pt x="1478" y="894"/>
                  <a:pt x="1465" y="986"/>
                  <a:pt x="1498" y="1049"/>
                </a:cubicBezTo>
                <a:cubicBezTo>
                  <a:pt x="1523" y="1096"/>
                  <a:pt x="1582" y="1092"/>
                  <a:pt x="1625" y="1075"/>
                </a:cubicBezTo>
                <a:cubicBezTo>
                  <a:pt x="1681" y="1053"/>
                  <a:pt x="1732" y="1008"/>
                  <a:pt x="1776" y="968"/>
                </a:cubicBezTo>
                <a:cubicBezTo>
                  <a:pt x="1799" y="946"/>
                  <a:pt x="1806" y="940"/>
                  <a:pt x="1818" y="924"/>
                </a:cubicBezTo>
                <a:cubicBezTo>
                  <a:pt x="1811" y="954"/>
                  <a:pt x="1801" y="989"/>
                  <a:pt x="1795" y="1021"/>
                </a:cubicBezTo>
                <a:cubicBezTo>
                  <a:pt x="1786" y="1067"/>
                  <a:pt x="1795" y="1078"/>
                  <a:pt x="1814" y="1112"/>
                </a:cubicBezTo>
                <a:cubicBezTo>
                  <a:pt x="1855" y="1091"/>
                  <a:pt x="1871" y="1083"/>
                  <a:pt x="1894" y="1035"/>
                </a:cubicBezTo>
                <a:cubicBezTo>
                  <a:pt x="1932" y="957"/>
                  <a:pt x="1936" y="873"/>
                  <a:pt x="1925" y="788"/>
                </a:cubicBezTo>
                <a:cubicBezTo>
                  <a:pt x="1906" y="640"/>
                  <a:pt x="1846" y="495"/>
                  <a:pt x="1786" y="360"/>
                </a:cubicBezTo>
                <a:cubicBezTo>
                  <a:pt x="1757" y="294"/>
                  <a:pt x="1712" y="227"/>
                  <a:pt x="1694" y="156"/>
                </a:cubicBezTo>
                <a:cubicBezTo>
                  <a:pt x="1691" y="142"/>
                  <a:pt x="1690" y="139"/>
                  <a:pt x="1692" y="130"/>
                </a:cubicBezTo>
              </a:path>
              <a:path w="6038" h="1346" extrusionOk="0">
                <a:moveTo>
                  <a:pt x="2428" y="203"/>
                </a:moveTo>
                <a:cubicBezTo>
                  <a:pt x="2430" y="186"/>
                  <a:pt x="2431" y="171"/>
                  <a:pt x="2432" y="154"/>
                </a:cubicBezTo>
                <a:cubicBezTo>
                  <a:pt x="2404" y="197"/>
                  <a:pt x="2382" y="241"/>
                  <a:pt x="2361" y="291"/>
                </a:cubicBezTo>
                <a:cubicBezTo>
                  <a:pt x="2309" y="417"/>
                  <a:pt x="2269" y="546"/>
                  <a:pt x="2238" y="678"/>
                </a:cubicBezTo>
                <a:cubicBezTo>
                  <a:pt x="2207" y="810"/>
                  <a:pt x="2184" y="950"/>
                  <a:pt x="2192" y="1086"/>
                </a:cubicBezTo>
                <a:cubicBezTo>
                  <a:pt x="2197" y="1160"/>
                  <a:pt x="2212" y="1243"/>
                  <a:pt x="2272" y="1293"/>
                </a:cubicBezTo>
                <a:cubicBezTo>
                  <a:pt x="2321" y="1334"/>
                  <a:pt x="2386" y="1316"/>
                  <a:pt x="2439" y="1293"/>
                </a:cubicBezTo>
                <a:cubicBezTo>
                  <a:pt x="2491" y="1266"/>
                  <a:pt x="2510" y="1257"/>
                  <a:pt x="2540" y="1230"/>
                </a:cubicBezTo>
              </a:path>
              <a:path w="6038" h="1346" extrusionOk="0">
                <a:moveTo>
                  <a:pt x="3106" y="1059"/>
                </a:moveTo>
                <a:cubicBezTo>
                  <a:pt x="3100" y="1028"/>
                  <a:pt x="3094" y="994"/>
                  <a:pt x="3087" y="962"/>
                </a:cubicBezTo>
                <a:cubicBezTo>
                  <a:pt x="3048" y="788"/>
                  <a:pt x="2983" y="616"/>
                  <a:pt x="2966" y="437"/>
                </a:cubicBezTo>
                <a:cubicBezTo>
                  <a:pt x="2961" y="387"/>
                  <a:pt x="2960" y="323"/>
                  <a:pt x="3009" y="294"/>
                </a:cubicBezTo>
                <a:cubicBezTo>
                  <a:pt x="3050" y="269"/>
                  <a:pt x="3123" y="273"/>
                  <a:pt x="3168" y="281"/>
                </a:cubicBezTo>
                <a:cubicBezTo>
                  <a:pt x="3225" y="291"/>
                  <a:pt x="3289" y="310"/>
                  <a:pt x="3342" y="334"/>
                </a:cubicBezTo>
                <a:cubicBezTo>
                  <a:pt x="3351" y="339"/>
                  <a:pt x="3359" y="343"/>
                  <a:pt x="3368" y="348"/>
                </a:cubicBezTo>
              </a:path>
              <a:path w="6038" h="1346" extrusionOk="0">
                <a:moveTo>
                  <a:pt x="3130" y="745"/>
                </a:moveTo>
                <a:cubicBezTo>
                  <a:pt x="3183" y="756"/>
                  <a:pt x="3223" y="749"/>
                  <a:pt x="3276" y="745"/>
                </a:cubicBezTo>
                <a:cubicBezTo>
                  <a:pt x="3325" y="741"/>
                  <a:pt x="3377" y="739"/>
                  <a:pt x="3423" y="718"/>
                </a:cubicBezTo>
                <a:cubicBezTo>
                  <a:pt x="3431" y="713"/>
                  <a:pt x="3439" y="708"/>
                  <a:pt x="3447" y="703"/>
                </a:cubicBezTo>
              </a:path>
              <a:path w="6038" h="1346" extrusionOk="0">
                <a:moveTo>
                  <a:pt x="3472" y="458"/>
                </a:moveTo>
                <a:cubicBezTo>
                  <a:pt x="3531" y="416"/>
                  <a:pt x="3593" y="379"/>
                  <a:pt x="3661" y="356"/>
                </a:cubicBezTo>
                <a:cubicBezTo>
                  <a:pt x="3696" y="344"/>
                  <a:pt x="3739" y="342"/>
                  <a:pt x="3738" y="392"/>
                </a:cubicBezTo>
                <a:cubicBezTo>
                  <a:pt x="3736" y="454"/>
                  <a:pt x="3700" y="522"/>
                  <a:pt x="3682" y="580"/>
                </a:cubicBezTo>
                <a:cubicBezTo>
                  <a:pt x="3659" y="651"/>
                  <a:pt x="3636" y="728"/>
                  <a:pt x="3647" y="804"/>
                </a:cubicBezTo>
                <a:cubicBezTo>
                  <a:pt x="3656" y="866"/>
                  <a:pt x="3690" y="916"/>
                  <a:pt x="3726" y="964"/>
                </a:cubicBezTo>
                <a:cubicBezTo>
                  <a:pt x="3737" y="978"/>
                  <a:pt x="3740" y="981"/>
                  <a:pt x="3742" y="992"/>
                </a:cubicBezTo>
                <a:cubicBezTo>
                  <a:pt x="3710" y="1008"/>
                  <a:pt x="3690" y="1004"/>
                  <a:pt x="3654" y="993"/>
                </a:cubicBezTo>
                <a:cubicBezTo>
                  <a:pt x="3614" y="981"/>
                  <a:pt x="3572" y="965"/>
                  <a:pt x="3540" y="937"/>
                </a:cubicBezTo>
                <a:cubicBezTo>
                  <a:pt x="3521" y="920"/>
                  <a:pt x="3510" y="891"/>
                  <a:pt x="3520" y="867"/>
                </a:cubicBezTo>
                <a:cubicBezTo>
                  <a:pt x="3524" y="860"/>
                  <a:pt x="3528" y="854"/>
                  <a:pt x="3532" y="847"/>
                </a:cubicBezTo>
              </a:path>
              <a:path w="6038" h="1346" extrusionOk="0">
                <a:moveTo>
                  <a:pt x="4010" y="260"/>
                </a:moveTo>
                <a:cubicBezTo>
                  <a:pt x="4049" y="249"/>
                  <a:pt x="4026" y="249"/>
                  <a:pt x="4059" y="255"/>
                </a:cubicBezTo>
                <a:cubicBezTo>
                  <a:pt x="4075" y="318"/>
                  <a:pt x="4080" y="375"/>
                  <a:pt x="4081" y="440"/>
                </a:cubicBezTo>
                <a:cubicBezTo>
                  <a:pt x="4084" y="555"/>
                  <a:pt x="4073" y="669"/>
                  <a:pt x="4062" y="783"/>
                </a:cubicBezTo>
                <a:cubicBezTo>
                  <a:pt x="4054" y="871"/>
                  <a:pt x="4041" y="958"/>
                  <a:pt x="4026" y="1045"/>
                </a:cubicBezTo>
                <a:cubicBezTo>
                  <a:pt x="4025" y="1051"/>
                  <a:pt x="4006" y="1124"/>
                  <a:pt x="4017" y="1129"/>
                </a:cubicBezTo>
                <a:cubicBezTo>
                  <a:pt x="4023" y="1131"/>
                  <a:pt x="4043" y="1066"/>
                  <a:pt x="4043" y="1066"/>
                </a:cubicBezTo>
              </a:path>
              <a:path w="6038" h="1346" extrusionOk="0">
                <a:moveTo>
                  <a:pt x="4208" y="1163"/>
                </a:moveTo>
                <a:cubicBezTo>
                  <a:pt x="4214" y="1116"/>
                  <a:pt x="4202" y="1079"/>
                  <a:pt x="4198" y="1032"/>
                </a:cubicBezTo>
                <a:cubicBezTo>
                  <a:pt x="4189" y="923"/>
                  <a:pt x="4187" y="813"/>
                  <a:pt x="4191" y="704"/>
                </a:cubicBezTo>
                <a:cubicBezTo>
                  <a:pt x="4195" y="591"/>
                  <a:pt x="4203" y="469"/>
                  <a:pt x="4242" y="362"/>
                </a:cubicBezTo>
                <a:cubicBezTo>
                  <a:pt x="4259" y="315"/>
                  <a:pt x="4297" y="248"/>
                  <a:pt x="4354" y="289"/>
                </a:cubicBezTo>
                <a:cubicBezTo>
                  <a:pt x="4420" y="336"/>
                  <a:pt x="4424" y="445"/>
                  <a:pt x="4411" y="516"/>
                </a:cubicBezTo>
                <a:cubicBezTo>
                  <a:pt x="4396" y="596"/>
                  <a:pt x="4350" y="683"/>
                  <a:pt x="4284" y="732"/>
                </a:cubicBezTo>
                <a:cubicBezTo>
                  <a:pt x="4255" y="754"/>
                  <a:pt x="4211" y="776"/>
                  <a:pt x="4180" y="745"/>
                </a:cubicBezTo>
                <a:cubicBezTo>
                  <a:pt x="4158" y="723"/>
                  <a:pt x="4172" y="693"/>
                  <a:pt x="4176" y="668"/>
                </a:cubicBezTo>
              </a:path>
              <a:path w="6038" h="1346" extrusionOk="0">
                <a:moveTo>
                  <a:pt x="4663" y="363"/>
                </a:moveTo>
                <a:cubicBezTo>
                  <a:pt x="4697" y="427"/>
                  <a:pt x="4698" y="478"/>
                  <a:pt x="4700" y="550"/>
                </a:cubicBezTo>
                <a:cubicBezTo>
                  <a:pt x="4703" y="651"/>
                  <a:pt x="4697" y="750"/>
                  <a:pt x="4685" y="851"/>
                </a:cubicBezTo>
                <a:cubicBezTo>
                  <a:pt x="4678" y="911"/>
                  <a:pt x="4671" y="988"/>
                  <a:pt x="4647" y="1045"/>
                </a:cubicBezTo>
                <a:cubicBezTo>
                  <a:pt x="4632" y="1080"/>
                  <a:pt x="4615" y="1070"/>
                  <a:pt x="4587" y="1059"/>
                </a:cubicBezTo>
              </a:path>
              <a:path w="6038" h="1346" extrusionOk="0">
                <a:moveTo>
                  <a:pt x="3050" y="124"/>
                </a:moveTo>
                <a:cubicBezTo>
                  <a:pt x="3015" y="115"/>
                  <a:pt x="3003" y="109"/>
                  <a:pt x="2961" y="114"/>
                </a:cubicBezTo>
                <a:cubicBezTo>
                  <a:pt x="2909" y="121"/>
                  <a:pt x="2857" y="134"/>
                  <a:pt x="2806" y="147"/>
                </a:cubicBezTo>
                <a:cubicBezTo>
                  <a:pt x="2769" y="156"/>
                  <a:pt x="2728" y="166"/>
                  <a:pt x="2712" y="205"/>
                </a:cubicBezTo>
                <a:cubicBezTo>
                  <a:pt x="2686" y="268"/>
                  <a:pt x="2700" y="362"/>
                  <a:pt x="2699" y="428"/>
                </a:cubicBezTo>
                <a:cubicBezTo>
                  <a:pt x="2697" y="593"/>
                  <a:pt x="2688" y="759"/>
                  <a:pt x="2694" y="924"/>
                </a:cubicBezTo>
                <a:cubicBezTo>
                  <a:pt x="2697" y="1019"/>
                  <a:pt x="2698" y="1144"/>
                  <a:pt x="2784" y="1206"/>
                </a:cubicBezTo>
                <a:cubicBezTo>
                  <a:pt x="2830" y="1239"/>
                  <a:pt x="2904" y="1248"/>
                  <a:pt x="2959" y="1249"/>
                </a:cubicBezTo>
                <a:cubicBezTo>
                  <a:pt x="3023" y="1250"/>
                  <a:pt x="3085" y="1230"/>
                  <a:pt x="3146" y="1214"/>
                </a:cubicBezTo>
              </a:path>
              <a:path w="6038" h="1346" extrusionOk="0">
                <a:moveTo>
                  <a:pt x="4991" y="193"/>
                </a:moveTo>
                <a:cubicBezTo>
                  <a:pt x="5012" y="153"/>
                  <a:pt x="5031" y="128"/>
                  <a:pt x="5064" y="98"/>
                </a:cubicBezTo>
                <a:cubicBezTo>
                  <a:pt x="5094" y="71"/>
                  <a:pt x="5133" y="36"/>
                  <a:pt x="5177" y="36"/>
                </a:cubicBezTo>
                <a:cubicBezTo>
                  <a:pt x="5226" y="36"/>
                  <a:pt x="5239" y="89"/>
                  <a:pt x="5247" y="127"/>
                </a:cubicBezTo>
                <a:cubicBezTo>
                  <a:pt x="5275" y="255"/>
                  <a:pt x="5263" y="389"/>
                  <a:pt x="5277" y="518"/>
                </a:cubicBezTo>
                <a:cubicBezTo>
                  <a:pt x="5288" y="625"/>
                  <a:pt x="5302" y="731"/>
                  <a:pt x="5305" y="838"/>
                </a:cubicBezTo>
                <a:cubicBezTo>
                  <a:pt x="5308" y="940"/>
                  <a:pt x="5318" y="1089"/>
                  <a:pt x="5244" y="1171"/>
                </a:cubicBezTo>
                <a:cubicBezTo>
                  <a:pt x="5200" y="1220"/>
                  <a:pt x="5129" y="1197"/>
                  <a:pt x="5099" y="1145"/>
                </a:cubicBezTo>
                <a:cubicBezTo>
                  <a:pt x="5079" y="1109"/>
                  <a:pt x="5064" y="1070"/>
                  <a:pt x="5082" y="1029"/>
                </a:cubicBezTo>
                <a:cubicBezTo>
                  <a:pt x="5086" y="1023"/>
                  <a:pt x="5090" y="1017"/>
                  <a:pt x="5094" y="1011"/>
                </a:cubicBezTo>
              </a:path>
              <a:path w="6038" h="1346" extrusionOk="0">
                <a:moveTo>
                  <a:pt x="5648" y="0"/>
                </a:moveTo>
                <a:cubicBezTo>
                  <a:pt x="5645" y="19"/>
                  <a:pt x="5650" y="45"/>
                  <a:pt x="5668" y="78"/>
                </a:cubicBezTo>
                <a:cubicBezTo>
                  <a:pt x="5726" y="183"/>
                  <a:pt x="5779" y="283"/>
                  <a:pt x="5816" y="398"/>
                </a:cubicBezTo>
                <a:cubicBezTo>
                  <a:pt x="5864" y="549"/>
                  <a:pt x="5882" y="701"/>
                  <a:pt x="5865" y="859"/>
                </a:cubicBezTo>
                <a:cubicBezTo>
                  <a:pt x="5851" y="986"/>
                  <a:pt x="5807" y="1099"/>
                  <a:pt x="5742" y="1207"/>
                </a:cubicBezTo>
                <a:cubicBezTo>
                  <a:pt x="5716" y="1250"/>
                  <a:pt x="5678" y="1312"/>
                  <a:pt x="5640" y="1345"/>
                </a:cubicBezTo>
                <a:cubicBezTo>
                  <a:pt x="5621" y="1362"/>
                  <a:pt x="5664" y="1316"/>
                  <a:pt x="5675" y="1309"/>
                </a:cubicBezTo>
              </a:path>
              <a:path w="6038" h="1346" extrusionOk="0">
                <a:moveTo>
                  <a:pt x="5980" y="1241"/>
                </a:moveTo>
                <a:cubicBezTo>
                  <a:pt x="6024" y="1227"/>
                  <a:pt x="6027" y="1177"/>
                  <a:pt x="6037" y="1129"/>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86" name="Ink 42"/>
          <p:cNvSpPr>
            <a:spLocks noRot="1" noChangeAspect="1" noEditPoints="1" noChangeArrowheads="1" noChangeShapeType="1" noTextEdit="1"/>
          </p:cNvSpPr>
          <p:nvPr/>
        </p:nvSpPr>
        <p:spPr bwMode="auto">
          <a:xfrm>
            <a:off x="830263" y="3770313"/>
            <a:ext cx="1433512" cy="636587"/>
          </a:xfrm>
          <a:custGeom>
            <a:avLst/>
            <a:gdLst>
              <a:gd name="T0" fmla="*/ 2147483647 w 3983"/>
              <a:gd name="T1" fmla="*/ 2147483647 h 1767"/>
              <a:gd name="T2" fmla="*/ 2147483647 w 3983"/>
              <a:gd name="T3" fmla="*/ 2147483647 h 1767"/>
              <a:gd name="T4" fmla="*/ 2147483647 w 3983"/>
              <a:gd name="T5" fmla="*/ 2147483647 h 1767"/>
              <a:gd name="T6" fmla="*/ 2147483647 w 3983"/>
              <a:gd name="T7" fmla="*/ 2147483647 h 1767"/>
              <a:gd name="T8" fmla="*/ 2147483647 w 3983"/>
              <a:gd name="T9" fmla="*/ 2147483647 h 1767"/>
              <a:gd name="T10" fmla="*/ 2147483647 w 3983"/>
              <a:gd name="T11" fmla="*/ 2147483647 h 1767"/>
              <a:gd name="T12" fmla="*/ 2147483647 w 3983"/>
              <a:gd name="T13" fmla="*/ 2147483647 h 1767"/>
              <a:gd name="T14" fmla="*/ 2147483647 w 3983"/>
              <a:gd name="T15" fmla="*/ 2147483647 h 1767"/>
              <a:gd name="T16" fmla="*/ 2147483647 w 3983"/>
              <a:gd name="T17" fmla="*/ 2147483647 h 1767"/>
              <a:gd name="T18" fmla="*/ 2147483647 w 3983"/>
              <a:gd name="T19" fmla="*/ 2147483647 h 1767"/>
              <a:gd name="T20" fmla="*/ 2147483647 w 3983"/>
              <a:gd name="T21" fmla="*/ 2147483647 h 1767"/>
              <a:gd name="T22" fmla="*/ 2147483647 w 3983"/>
              <a:gd name="T23" fmla="*/ 2147483647 h 1767"/>
              <a:gd name="T24" fmla="*/ 2147483647 w 3983"/>
              <a:gd name="T25" fmla="*/ 2147483647 h 1767"/>
              <a:gd name="T26" fmla="*/ 2147483647 w 3983"/>
              <a:gd name="T27" fmla="*/ 2147483647 h 1767"/>
              <a:gd name="T28" fmla="*/ 2147483647 w 3983"/>
              <a:gd name="T29" fmla="*/ 2147483647 h 1767"/>
              <a:gd name="T30" fmla="*/ 2147483647 w 3983"/>
              <a:gd name="T31" fmla="*/ 2147483647 h 1767"/>
              <a:gd name="T32" fmla="*/ 2147483647 w 3983"/>
              <a:gd name="T33" fmla="*/ 2147483647 h 1767"/>
              <a:gd name="T34" fmla="*/ 2147483647 w 3983"/>
              <a:gd name="T35" fmla="*/ 2147483647 h 1767"/>
              <a:gd name="T36" fmla="*/ 2147483647 w 3983"/>
              <a:gd name="T37" fmla="*/ 2147483647 h 1767"/>
              <a:gd name="T38" fmla="*/ 2147483647 w 3983"/>
              <a:gd name="T39" fmla="*/ 2147483647 h 1767"/>
              <a:gd name="T40" fmla="*/ 2147483647 w 3983"/>
              <a:gd name="T41" fmla="*/ 2147483647 h 1767"/>
              <a:gd name="T42" fmla="*/ 2147483647 w 3983"/>
              <a:gd name="T43" fmla="*/ 2147483647 h 1767"/>
              <a:gd name="T44" fmla="*/ 2147483647 w 3983"/>
              <a:gd name="T45" fmla="*/ 2147483647 h 1767"/>
              <a:gd name="T46" fmla="*/ 2147483647 w 3983"/>
              <a:gd name="T47" fmla="*/ 2147483647 h 1767"/>
              <a:gd name="T48" fmla="*/ 2147483647 w 3983"/>
              <a:gd name="T49" fmla="*/ 2147483647 h 1767"/>
              <a:gd name="T50" fmla="*/ 2147483647 w 3983"/>
              <a:gd name="T51" fmla="*/ 2147483647 h 1767"/>
              <a:gd name="T52" fmla="*/ 2147483647 w 3983"/>
              <a:gd name="T53" fmla="*/ 2147483647 h 1767"/>
              <a:gd name="T54" fmla="*/ 2147483647 w 3983"/>
              <a:gd name="T55" fmla="*/ 2147483647 h 1767"/>
              <a:gd name="T56" fmla="*/ 2147483647 w 3983"/>
              <a:gd name="T57" fmla="*/ 2147483647 h 1767"/>
              <a:gd name="T58" fmla="*/ 2147483647 w 3983"/>
              <a:gd name="T59" fmla="*/ 2147483647 h 1767"/>
              <a:gd name="T60" fmla="*/ 2147483647 w 3983"/>
              <a:gd name="T61" fmla="*/ 2147483647 h 1767"/>
              <a:gd name="T62" fmla="*/ 2147483647 w 3983"/>
              <a:gd name="T63" fmla="*/ 2147483647 h 1767"/>
              <a:gd name="T64" fmla="*/ 2147483647 w 3983"/>
              <a:gd name="T65" fmla="*/ 2147483647 h 1767"/>
              <a:gd name="T66" fmla="*/ 2147483647 w 3983"/>
              <a:gd name="T67" fmla="*/ 2147483647 h 1767"/>
              <a:gd name="T68" fmla="*/ 2147483647 w 3983"/>
              <a:gd name="T69" fmla="*/ 2147483647 h 1767"/>
              <a:gd name="T70" fmla="*/ 2147483647 w 3983"/>
              <a:gd name="T71" fmla="*/ 2147483647 h 1767"/>
              <a:gd name="T72" fmla="*/ 2147483647 w 3983"/>
              <a:gd name="T73" fmla="*/ 2147483647 h 1767"/>
              <a:gd name="T74" fmla="*/ 2147483647 w 3983"/>
              <a:gd name="T75" fmla="*/ 2147483647 h 1767"/>
              <a:gd name="T76" fmla="*/ 2147483647 w 3983"/>
              <a:gd name="T77" fmla="*/ 2147483647 h 1767"/>
              <a:gd name="T78" fmla="*/ 2147483647 w 3983"/>
              <a:gd name="T79" fmla="*/ 2147483647 h 1767"/>
              <a:gd name="T80" fmla="*/ 2147483647 w 3983"/>
              <a:gd name="T81" fmla="*/ 2147483647 h 1767"/>
              <a:gd name="T82" fmla="*/ 2147483647 w 3983"/>
              <a:gd name="T83" fmla="*/ 2147483647 h 17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983"/>
              <a:gd name="T127" fmla="*/ 0 h 1767"/>
              <a:gd name="T128" fmla="*/ 3983 w 3983"/>
              <a:gd name="T129" fmla="*/ 1767 h 17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983" h="1767" extrusionOk="0">
                <a:moveTo>
                  <a:pt x="1334" y="834"/>
                </a:moveTo>
                <a:cubicBezTo>
                  <a:pt x="1336" y="897"/>
                  <a:pt x="1339" y="961"/>
                  <a:pt x="1342" y="1024"/>
                </a:cubicBezTo>
                <a:cubicBezTo>
                  <a:pt x="1346" y="1102"/>
                  <a:pt x="1349" y="1179"/>
                  <a:pt x="1353" y="1257"/>
                </a:cubicBezTo>
                <a:cubicBezTo>
                  <a:pt x="1338" y="1199"/>
                  <a:pt x="1336" y="1139"/>
                  <a:pt x="1330" y="1079"/>
                </a:cubicBezTo>
                <a:cubicBezTo>
                  <a:pt x="1315" y="924"/>
                  <a:pt x="1283" y="771"/>
                  <a:pt x="1252" y="619"/>
                </a:cubicBezTo>
                <a:cubicBezTo>
                  <a:pt x="1243" y="577"/>
                  <a:pt x="1219" y="523"/>
                  <a:pt x="1250" y="489"/>
                </a:cubicBezTo>
                <a:cubicBezTo>
                  <a:pt x="1271" y="466"/>
                  <a:pt x="1373" y="484"/>
                  <a:pt x="1399" y="484"/>
                </a:cubicBezTo>
                <a:cubicBezTo>
                  <a:pt x="1479" y="483"/>
                  <a:pt x="1549" y="469"/>
                  <a:pt x="1627" y="454"/>
                </a:cubicBezTo>
                <a:cubicBezTo>
                  <a:pt x="1678" y="444"/>
                  <a:pt x="1730" y="427"/>
                  <a:pt x="1782" y="420"/>
                </a:cubicBezTo>
                <a:cubicBezTo>
                  <a:pt x="1787" y="420"/>
                  <a:pt x="1792" y="420"/>
                  <a:pt x="1797" y="420"/>
                </a:cubicBezTo>
              </a:path>
              <a:path w="3983" h="1767" extrusionOk="0">
                <a:moveTo>
                  <a:pt x="1450" y="942"/>
                </a:moveTo>
                <a:cubicBezTo>
                  <a:pt x="1464" y="977"/>
                  <a:pt x="1479" y="964"/>
                  <a:pt x="1512" y="950"/>
                </a:cubicBezTo>
                <a:cubicBezTo>
                  <a:pt x="1548" y="935"/>
                  <a:pt x="1591" y="918"/>
                  <a:pt x="1622" y="895"/>
                </a:cubicBezTo>
                <a:cubicBezTo>
                  <a:pt x="1657" y="869"/>
                  <a:pt x="1688" y="834"/>
                  <a:pt x="1717" y="802"/>
                </a:cubicBezTo>
                <a:cubicBezTo>
                  <a:pt x="1724" y="794"/>
                  <a:pt x="1732" y="787"/>
                  <a:pt x="1739" y="779"/>
                </a:cubicBezTo>
              </a:path>
              <a:path w="3983" h="1767" extrusionOk="0">
                <a:moveTo>
                  <a:pt x="2051" y="587"/>
                </a:moveTo>
                <a:cubicBezTo>
                  <a:pt x="2071" y="631"/>
                  <a:pt x="2080" y="679"/>
                  <a:pt x="2084" y="728"/>
                </a:cubicBezTo>
                <a:cubicBezTo>
                  <a:pt x="2092" y="814"/>
                  <a:pt x="2096" y="902"/>
                  <a:pt x="2093" y="989"/>
                </a:cubicBezTo>
                <a:cubicBezTo>
                  <a:pt x="2091" y="1073"/>
                  <a:pt x="2082" y="1158"/>
                  <a:pt x="2077" y="1242"/>
                </a:cubicBezTo>
                <a:cubicBezTo>
                  <a:pt x="2075" y="1261"/>
                  <a:pt x="2074" y="1267"/>
                  <a:pt x="2070" y="1243"/>
                </a:cubicBezTo>
              </a:path>
              <a:path w="3983" h="1767" extrusionOk="0">
                <a:moveTo>
                  <a:pt x="1783" y="654"/>
                </a:moveTo>
                <a:cubicBezTo>
                  <a:pt x="1813" y="640"/>
                  <a:pt x="1808" y="637"/>
                  <a:pt x="1834" y="618"/>
                </a:cubicBezTo>
                <a:cubicBezTo>
                  <a:pt x="1886" y="579"/>
                  <a:pt x="1939" y="542"/>
                  <a:pt x="1997" y="513"/>
                </a:cubicBezTo>
                <a:cubicBezTo>
                  <a:pt x="2046" y="489"/>
                  <a:pt x="2109" y="463"/>
                  <a:pt x="2164" y="484"/>
                </a:cubicBezTo>
                <a:cubicBezTo>
                  <a:pt x="2263" y="521"/>
                  <a:pt x="2256" y="657"/>
                  <a:pt x="2221" y="735"/>
                </a:cubicBezTo>
                <a:cubicBezTo>
                  <a:pt x="2194" y="795"/>
                  <a:pt x="2145" y="850"/>
                  <a:pt x="2093" y="890"/>
                </a:cubicBezTo>
                <a:cubicBezTo>
                  <a:pt x="2047" y="925"/>
                  <a:pt x="1990" y="952"/>
                  <a:pt x="1934" y="968"/>
                </a:cubicBezTo>
                <a:cubicBezTo>
                  <a:pt x="1906" y="976"/>
                  <a:pt x="1881" y="979"/>
                  <a:pt x="1853" y="980"/>
                </a:cubicBezTo>
                <a:cubicBezTo>
                  <a:pt x="1885" y="968"/>
                  <a:pt x="1910" y="963"/>
                  <a:pt x="1948" y="962"/>
                </a:cubicBezTo>
                <a:cubicBezTo>
                  <a:pt x="1999" y="961"/>
                  <a:pt x="2051" y="963"/>
                  <a:pt x="2098" y="987"/>
                </a:cubicBezTo>
                <a:cubicBezTo>
                  <a:pt x="2149" y="1013"/>
                  <a:pt x="2168" y="1065"/>
                  <a:pt x="2152" y="1119"/>
                </a:cubicBezTo>
                <a:cubicBezTo>
                  <a:pt x="2132" y="1186"/>
                  <a:pt x="2075" y="1235"/>
                  <a:pt x="2019" y="1272"/>
                </a:cubicBezTo>
                <a:cubicBezTo>
                  <a:pt x="1994" y="1289"/>
                  <a:pt x="1837" y="1387"/>
                  <a:pt x="1806" y="1354"/>
                </a:cubicBezTo>
                <a:cubicBezTo>
                  <a:pt x="1800" y="1347"/>
                  <a:pt x="1854" y="1277"/>
                  <a:pt x="1856" y="1274"/>
                </a:cubicBezTo>
              </a:path>
              <a:path w="3983" h="1767" extrusionOk="0">
                <a:moveTo>
                  <a:pt x="2530" y="538"/>
                </a:moveTo>
                <a:cubicBezTo>
                  <a:pt x="2507" y="544"/>
                  <a:pt x="2505" y="542"/>
                  <a:pt x="2498" y="590"/>
                </a:cubicBezTo>
                <a:cubicBezTo>
                  <a:pt x="2485" y="673"/>
                  <a:pt x="2487" y="758"/>
                  <a:pt x="2484" y="842"/>
                </a:cubicBezTo>
                <a:cubicBezTo>
                  <a:pt x="2479" y="996"/>
                  <a:pt x="2487" y="1152"/>
                  <a:pt x="2475" y="1306"/>
                </a:cubicBezTo>
                <a:cubicBezTo>
                  <a:pt x="2472" y="1346"/>
                  <a:pt x="2473" y="1353"/>
                  <a:pt x="2498" y="1317"/>
                </a:cubicBezTo>
              </a:path>
              <a:path w="3983" h="1767" extrusionOk="0">
                <a:moveTo>
                  <a:pt x="2790" y="1263"/>
                </a:moveTo>
                <a:cubicBezTo>
                  <a:pt x="2790" y="1208"/>
                  <a:pt x="2776" y="1169"/>
                  <a:pt x="2761" y="1117"/>
                </a:cubicBezTo>
                <a:cubicBezTo>
                  <a:pt x="2733" y="1021"/>
                  <a:pt x="2697" y="928"/>
                  <a:pt x="2670" y="832"/>
                </a:cubicBezTo>
                <a:cubicBezTo>
                  <a:pt x="2645" y="743"/>
                  <a:pt x="2621" y="649"/>
                  <a:pt x="2630" y="556"/>
                </a:cubicBezTo>
                <a:cubicBezTo>
                  <a:pt x="2635" y="506"/>
                  <a:pt x="2661" y="454"/>
                  <a:pt x="2718" y="456"/>
                </a:cubicBezTo>
                <a:cubicBezTo>
                  <a:pt x="2769" y="458"/>
                  <a:pt x="2798" y="508"/>
                  <a:pt x="2808" y="552"/>
                </a:cubicBezTo>
                <a:cubicBezTo>
                  <a:pt x="2822" y="615"/>
                  <a:pt x="2802" y="683"/>
                  <a:pt x="2774" y="739"/>
                </a:cubicBezTo>
                <a:cubicBezTo>
                  <a:pt x="2752" y="782"/>
                  <a:pt x="2715" y="839"/>
                  <a:pt x="2680" y="872"/>
                </a:cubicBezTo>
                <a:cubicBezTo>
                  <a:pt x="2663" y="882"/>
                  <a:pt x="2653" y="889"/>
                  <a:pt x="2665" y="875"/>
                </a:cubicBezTo>
              </a:path>
              <a:path w="3983" h="1767" extrusionOk="0">
                <a:moveTo>
                  <a:pt x="3052" y="569"/>
                </a:moveTo>
                <a:cubicBezTo>
                  <a:pt x="3082" y="611"/>
                  <a:pt x="3082" y="647"/>
                  <a:pt x="3091" y="697"/>
                </a:cubicBezTo>
                <a:cubicBezTo>
                  <a:pt x="3107" y="789"/>
                  <a:pt x="3116" y="880"/>
                  <a:pt x="3122" y="973"/>
                </a:cubicBezTo>
                <a:cubicBezTo>
                  <a:pt x="3126" y="1043"/>
                  <a:pt x="3134" y="1117"/>
                  <a:pt x="3131" y="1187"/>
                </a:cubicBezTo>
                <a:cubicBezTo>
                  <a:pt x="3128" y="1240"/>
                  <a:pt x="3107" y="1152"/>
                  <a:pt x="3107" y="1152"/>
                </a:cubicBezTo>
              </a:path>
              <a:path w="3983" h="1767" extrusionOk="0">
                <a:moveTo>
                  <a:pt x="1116" y="154"/>
                </a:moveTo>
                <a:cubicBezTo>
                  <a:pt x="1070" y="124"/>
                  <a:pt x="1061" y="107"/>
                  <a:pt x="995" y="142"/>
                </a:cubicBezTo>
                <a:cubicBezTo>
                  <a:pt x="933" y="175"/>
                  <a:pt x="874" y="228"/>
                  <a:pt x="833" y="285"/>
                </a:cubicBezTo>
                <a:cubicBezTo>
                  <a:pt x="784" y="354"/>
                  <a:pt x="762" y="429"/>
                  <a:pt x="761" y="513"/>
                </a:cubicBezTo>
                <a:cubicBezTo>
                  <a:pt x="759" y="696"/>
                  <a:pt x="821" y="886"/>
                  <a:pt x="865" y="1061"/>
                </a:cubicBezTo>
                <a:cubicBezTo>
                  <a:pt x="893" y="1173"/>
                  <a:pt x="920" y="1292"/>
                  <a:pt x="1023" y="1360"/>
                </a:cubicBezTo>
                <a:cubicBezTo>
                  <a:pt x="1079" y="1397"/>
                  <a:pt x="1165" y="1422"/>
                  <a:pt x="1231" y="1432"/>
                </a:cubicBezTo>
                <a:cubicBezTo>
                  <a:pt x="1297" y="1442"/>
                  <a:pt x="1360" y="1435"/>
                  <a:pt x="1425" y="1430"/>
                </a:cubicBezTo>
              </a:path>
              <a:path w="3983" h="1767" extrusionOk="0">
                <a:moveTo>
                  <a:pt x="3115" y="396"/>
                </a:moveTo>
                <a:cubicBezTo>
                  <a:pt x="3136" y="344"/>
                  <a:pt x="3166" y="291"/>
                  <a:pt x="3209" y="253"/>
                </a:cubicBezTo>
                <a:cubicBezTo>
                  <a:pt x="3256" y="211"/>
                  <a:pt x="3323" y="176"/>
                  <a:pt x="3387" y="200"/>
                </a:cubicBezTo>
                <a:cubicBezTo>
                  <a:pt x="3464" y="229"/>
                  <a:pt x="3502" y="332"/>
                  <a:pt x="3530" y="401"/>
                </a:cubicBezTo>
                <a:cubicBezTo>
                  <a:pt x="3574" y="511"/>
                  <a:pt x="3601" y="627"/>
                  <a:pt x="3620" y="743"/>
                </a:cubicBezTo>
                <a:cubicBezTo>
                  <a:pt x="3650" y="930"/>
                  <a:pt x="3657" y="1141"/>
                  <a:pt x="3527" y="1295"/>
                </a:cubicBezTo>
                <a:cubicBezTo>
                  <a:pt x="3479" y="1352"/>
                  <a:pt x="3401" y="1395"/>
                  <a:pt x="3326" y="1367"/>
                </a:cubicBezTo>
                <a:cubicBezTo>
                  <a:pt x="3280" y="1350"/>
                  <a:pt x="3275" y="1292"/>
                  <a:pt x="3289" y="1252"/>
                </a:cubicBezTo>
                <a:cubicBezTo>
                  <a:pt x="3295" y="1240"/>
                  <a:pt x="3302" y="1229"/>
                  <a:pt x="3308" y="1217"/>
                </a:cubicBezTo>
              </a:path>
              <a:path w="3983" h="1767" extrusionOk="0">
                <a:moveTo>
                  <a:pt x="3928" y="1192"/>
                </a:moveTo>
                <a:cubicBezTo>
                  <a:pt x="3970" y="1326"/>
                  <a:pt x="3981" y="1446"/>
                  <a:pt x="3980" y="1586"/>
                </a:cubicBezTo>
                <a:cubicBezTo>
                  <a:pt x="3979" y="1645"/>
                  <a:pt x="3973" y="1708"/>
                  <a:pt x="3982" y="1766"/>
                </a:cubicBezTo>
              </a:path>
              <a:path w="3983" h="1767" extrusionOk="0">
                <a:moveTo>
                  <a:pt x="359" y="0"/>
                </a:moveTo>
                <a:cubicBezTo>
                  <a:pt x="327" y="9"/>
                  <a:pt x="295" y="15"/>
                  <a:pt x="262" y="22"/>
                </a:cubicBezTo>
                <a:cubicBezTo>
                  <a:pt x="210" y="33"/>
                  <a:pt x="158" y="46"/>
                  <a:pt x="105" y="55"/>
                </a:cubicBezTo>
                <a:cubicBezTo>
                  <a:pt x="74" y="60"/>
                  <a:pt x="42" y="62"/>
                  <a:pt x="11" y="65"/>
                </a:cubicBezTo>
                <a:cubicBezTo>
                  <a:pt x="8" y="65"/>
                  <a:pt x="5" y="66"/>
                  <a:pt x="2" y="66"/>
                </a:cubicBezTo>
                <a:cubicBezTo>
                  <a:pt x="10" y="114"/>
                  <a:pt x="24" y="163"/>
                  <a:pt x="35" y="212"/>
                </a:cubicBezTo>
                <a:cubicBezTo>
                  <a:pt x="89" y="459"/>
                  <a:pt x="107" y="711"/>
                  <a:pt x="118" y="963"/>
                </a:cubicBezTo>
                <a:cubicBezTo>
                  <a:pt x="123" y="1068"/>
                  <a:pt x="104" y="1217"/>
                  <a:pt x="160" y="1312"/>
                </a:cubicBezTo>
                <a:cubicBezTo>
                  <a:pt x="189" y="1361"/>
                  <a:pt x="242" y="1369"/>
                  <a:pt x="294" y="1367"/>
                </a:cubicBezTo>
                <a:cubicBezTo>
                  <a:pt x="365" y="1364"/>
                  <a:pt x="442" y="1348"/>
                  <a:pt x="511" y="1332"/>
                </a:cubicBezTo>
                <a:cubicBezTo>
                  <a:pt x="566" y="1317"/>
                  <a:pt x="585" y="1312"/>
                  <a:pt x="622" y="1304"/>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87" name="Ink 43"/>
          <p:cNvSpPr>
            <a:spLocks noRot="1" noChangeAspect="1" noEditPoints="1" noChangeArrowheads="1" noChangeShapeType="1" noTextEdit="1"/>
          </p:cNvSpPr>
          <p:nvPr/>
        </p:nvSpPr>
        <p:spPr bwMode="auto">
          <a:xfrm>
            <a:off x="2474913" y="3868738"/>
            <a:ext cx="328612" cy="322262"/>
          </a:xfrm>
          <a:custGeom>
            <a:avLst/>
            <a:gdLst>
              <a:gd name="T0" fmla="*/ 2147483647 w 913"/>
              <a:gd name="T1" fmla="*/ 2147483647 h 893"/>
              <a:gd name="T2" fmla="*/ 2147483647 w 913"/>
              <a:gd name="T3" fmla="*/ 2147483647 h 893"/>
              <a:gd name="T4" fmla="*/ 2147483647 w 913"/>
              <a:gd name="T5" fmla="*/ 2147483647 h 893"/>
              <a:gd name="T6" fmla="*/ 0 w 913"/>
              <a:gd name="T7" fmla="*/ 2147483647 h 893"/>
              <a:gd name="T8" fmla="*/ 2147483647 w 913"/>
              <a:gd name="T9" fmla="*/ 2147483647 h 893"/>
              <a:gd name="T10" fmla="*/ 2147483647 w 913"/>
              <a:gd name="T11" fmla="*/ 2147483647 h 893"/>
              <a:gd name="T12" fmla="*/ 2147483647 w 913"/>
              <a:gd name="T13" fmla="*/ 2147483647 h 893"/>
              <a:gd name="T14" fmla="*/ 2147483647 w 913"/>
              <a:gd name="T15" fmla="*/ 2147483647 h 893"/>
              <a:gd name="T16" fmla="*/ 2147483647 w 913"/>
              <a:gd name="T17" fmla="*/ 2147483647 h 893"/>
              <a:gd name="T18" fmla="*/ 2147483647 w 913"/>
              <a:gd name="T19" fmla="*/ 2147483647 h 893"/>
              <a:gd name="T20" fmla="*/ 2147483647 w 913"/>
              <a:gd name="T21" fmla="*/ 2147483647 h 893"/>
              <a:gd name="T22" fmla="*/ 2147483647 w 913"/>
              <a:gd name="T23" fmla="*/ 2147483647 h 893"/>
              <a:gd name="T24" fmla="*/ 2147483647 w 913"/>
              <a:gd name="T25" fmla="*/ 2147483647 h 893"/>
              <a:gd name="T26" fmla="*/ 2147483647 w 913"/>
              <a:gd name="T27" fmla="*/ 2147483647 h 893"/>
              <a:gd name="T28" fmla="*/ 2147483647 w 913"/>
              <a:gd name="T29" fmla="*/ 2147483647 h 893"/>
              <a:gd name="T30" fmla="*/ 2147483647 w 913"/>
              <a:gd name="T31" fmla="*/ 2147483647 h 893"/>
              <a:gd name="T32" fmla="*/ 2147483647 w 913"/>
              <a:gd name="T33" fmla="*/ 2147483647 h 893"/>
              <a:gd name="T34" fmla="*/ 2147483647 w 913"/>
              <a:gd name="T35" fmla="*/ 2147483647 h 893"/>
              <a:gd name="T36" fmla="*/ 2147483647 w 913"/>
              <a:gd name="T37" fmla="*/ 2147483647 h 8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3"/>
              <a:gd name="T58" fmla="*/ 0 h 893"/>
              <a:gd name="T59" fmla="*/ 913 w 913"/>
              <a:gd name="T60" fmla="*/ 893 h 8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3" h="893" extrusionOk="0">
                <a:moveTo>
                  <a:pt x="233" y="892"/>
                </a:moveTo>
                <a:cubicBezTo>
                  <a:pt x="204" y="878"/>
                  <a:pt x="182" y="866"/>
                  <a:pt x="159" y="841"/>
                </a:cubicBezTo>
                <a:cubicBezTo>
                  <a:pt x="107" y="783"/>
                  <a:pt x="78" y="715"/>
                  <a:pt x="54" y="641"/>
                </a:cubicBezTo>
                <a:cubicBezTo>
                  <a:pt x="17" y="527"/>
                  <a:pt x="0" y="411"/>
                  <a:pt x="0" y="292"/>
                </a:cubicBezTo>
                <a:cubicBezTo>
                  <a:pt x="0" y="209"/>
                  <a:pt x="5" y="92"/>
                  <a:pt x="66" y="27"/>
                </a:cubicBezTo>
                <a:cubicBezTo>
                  <a:pt x="109" y="-19"/>
                  <a:pt x="172" y="0"/>
                  <a:pt x="210" y="39"/>
                </a:cubicBezTo>
                <a:cubicBezTo>
                  <a:pt x="272" y="103"/>
                  <a:pt x="288" y="207"/>
                  <a:pt x="277" y="291"/>
                </a:cubicBezTo>
                <a:cubicBezTo>
                  <a:pt x="271" y="337"/>
                  <a:pt x="249" y="427"/>
                  <a:pt x="192" y="437"/>
                </a:cubicBezTo>
                <a:cubicBezTo>
                  <a:pt x="164" y="442"/>
                  <a:pt x="154" y="440"/>
                  <a:pt x="144" y="411"/>
                </a:cubicBezTo>
                <a:cubicBezTo>
                  <a:pt x="144" y="404"/>
                  <a:pt x="144" y="398"/>
                  <a:pt x="144" y="391"/>
                </a:cubicBezTo>
              </a:path>
              <a:path w="913" h="893" extrusionOk="0">
                <a:moveTo>
                  <a:pt x="472" y="112"/>
                </a:moveTo>
                <a:cubicBezTo>
                  <a:pt x="508" y="89"/>
                  <a:pt x="551" y="59"/>
                  <a:pt x="591" y="46"/>
                </a:cubicBezTo>
                <a:cubicBezTo>
                  <a:pt x="634" y="33"/>
                  <a:pt x="682" y="44"/>
                  <a:pt x="709" y="82"/>
                </a:cubicBezTo>
                <a:cubicBezTo>
                  <a:pt x="755" y="146"/>
                  <a:pt x="752" y="243"/>
                  <a:pt x="751" y="317"/>
                </a:cubicBezTo>
                <a:cubicBezTo>
                  <a:pt x="750" y="422"/>
                  <a:pt x="731" y="525"/>
                  <a:pt x="714" y="628"/>
                </a:cubicBezTo>
                <a:cubicBezTo>
                  <a:pt x="704" y="691"/>
                  <a:pt x="689" y="746"/>
                  <a:pt x="698" y="806"/>
                </a:cubicBezTo>
                <a:cubicBezTo>
                  <a:pt x="725" y="801"/>
                  <a:pt x="735" y="793"/>
                  <a:pt x="761" y="774"/>
                </a:cubicBezTo>
                <a:cubicBezTo>
                  <a:pt x="804" y="743"/>
                  <a:pt x="840" y="703"/>
                  <a:pt x="879" y="667"/>
                </a:cubicBezTo>
                <a:cubicBezTo>
                  <a:pt x="890" y="657"/>
                  <a:pt x="901" y="646"/>
                  <a:pt x="912" y="636"/>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88" name="Ink 44"/>
          <p:cNvSpPr>
            <a:spLocks noRot="1" noChangeAspect="1" noEditPoints="1" noChangeArrowheads="1" noChangeShapeType="1" noTextEdit="1"/>
          </p:cNvSpPr>
          <p:nvPr/>
        </p:nvSpPr>
        <p:spPr bwMode="auto">
          <a:xfrm>
            <a:off x="2984500" y="4238625"/>
            <a:ext cx="6350" cy="144463"/>
          </a:xfrm>
          <a:custGeom>
            <a:avLst/>
            <a:gdLst>
              <a:gd name="T0" fmla="*/ 2147483647 w 17"/>
              <a:gd name="T1" fmla="*/ 2147483647 h 400"/>
              <a:gd name="T2" fmla="*/ 2147483647 w 17"/>
              <a:gd name="T3" fmla="*/ 2147483647 h 400"/>
              <a:gd name="T4" fmla="*/ 0 w 17"/>
              <a:gd name="T5" fmla="*/ 2147483647 h 400"/>
              <a:gd name="T6" fmla="*/ 0 60000 65536"/>
              <a:gd name="T7" fmla="*/ 0 60000 65536"/>
              <a:gd name="T8" fmla="*/ 0 60000 65536"/>
              <a:gd name="T9" fmla="*/ 0 w 17"/>
              <a:gd name="T10" fmla="*/ 0 h 400"/>
              <a:gd name="T11" fmla="*/ 17 w 17"/>
              <a:gd name="T12" fmla="*/ 400 h 400"/>
            </a:gdLst>
            <a:ahLst/>
            <a:cxnLst>
              <a:cxn ang="T6">
                <a:pos x="T0" y="T1"/>
              </a:cxn>
              <a:cxn ang="T7">
                <a:pos x="T2" y="T3"/>
              </a:cxn>
              <a:cxn ang="T8">
                <a:pos x="T4" y="T5"/>
              </a:cxn>
            </a:cxnLst>
            <a:rect l="T9" t="T10" r="T11" b="T12"/>
            <a:pathLst>
              <a:path w="17" h="400" extrusionOk="0">
                <a:moveTo>
                  <a:pt x="1" y="0"/>
                </a:moveTo>
                <a:cubicBezTo>
                  <a:pt x="12" y="72"/>
                  <a:pt x="18" y="139"/>
                  <a:pt x="14" y="212"/>
                </a:cubicBezTo>
                <a:cubicBezTo>
                  <a:pt x="10" y="274"/>
                  <a:pt x="5" y="337"/>
                  <a:pt x="0" y="399"/>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89" name="Ink 45"/>
          <p:cNvSpPr>
            <a:spLocks noRot="1" noChangeAspect="1" noEditPoints="1" noChangeArrowheads="1" noChangeShapeType="1" noTextEdit="1"/>
          </p:cNvSpPr>
          <p:nvPr/>
        </p:nvSpPr>
        <p:spPr bwMode="auto">
          <a:xfrm>
            <a:off x="3251200" y="3762375"/>
            <a:ext cx="615950" cy="487363"/>
          </a:xfrm>
          <a:custGeom>
            <a:avLst/>
            <a:gdLst>
              <a:gd name="T0" fmla="*/ 2147483647 w 1713"/>
              <a:gd name="T1" fmla="*/ 2147483647 h 1357"/>
              <a:gd name="T2" fmla="*/ 2147483647 w 1713"/>
              <a:gd name="T3" fmla="*/ 2147483647 h 1357"/>
              <a:gd name="T4" fmla="*/ 2147483647 w 1713"/>
              <a:gd name="T5" fmla="*/ 2147483647 h 1357"/>
              <a:gd name="T6" fmla="*/ 2147483647 w 1713"/>
              <a:gd name="T7" fmla="*/ 2147483647 h 1357"/>
              <a:gd name="T8" fmla="*/ 2147483647 w 1713"/>
              <a:gd name="T9" fmla="*/ 2147483647 h 1357"/>
              <a:gd name="T10" fmla="*/ 2147483647 w 1713"/>
              <a:gd name="T11" fmla="*/ 2147483647 h 1357"/>
              <a:gd name="T12" fmla="*/ 2147483647 w 1713"/>
              <a:gd name="T13" fmla="*/ 2147483647 h 1357"/>
              <a:gd name="T14" fmla="*/ 2147483647 w 1713"/>
              <a:gd name="T15" fmla="*/ 2147483647 h 1357"/>
              <a:gd name="T16" fmla="*/ 2147483647 w 1713"/>
              <a:gd name="T17" fmla="*/ 2147483647 h 1357"/>
              <a:gd name="T18" fmla="*/ 2147483647 w 1713"/>
              <a:gd name="T19" fmla="*/ 2147483647 h 1357"/>
              <a:gd name="T20" fmla="*/ 2147483647 w 1713"/>
              <a:gd name="T21" fmla="*/ 2147483647 h 1357"/>
              <a:gd name="T22" fmla="*/ 2147483647 w 1713"/>
              <a:gd name="T23" fmla="*/ 2147483647 h 1357"/>
              <a:gd name="T24" fmla="*/ 2147483647 w 1713"/>
              <a:gd name="T25" fmla="*/ 2147483647 h 1357"/>
              <a:gd name="T26" fmla="*/ 2147483647 w 1713"/>
              <a:gd name="T27" fmla="*/ 2147483647 h 1357"/>
              <a:gd name="T28" fmla="*/ 2147483647 w 1713"/>
              <a:gd name="T29" fmla="*/ 2147483647 h 1357"/>
              <a:gd name="T30" fmla="*/ 2147483647 w 1713"/>
              <a:gd name="T31" fmla="*/ 2147483647 h 1357"/>
              <a:gd name="T32" fmla="*/ 2147483647 w 1713"/>
              <a:gd name="T33" fmla="*/ 2147483647 h 1357"/>
              <a:gd name="T34" fmla="*/ 2147483647 w 1713"/>
              <a:gd name="T35" fmla="*/ 2147483647 h 1357"/>
              <a:gd name="T36" fmla="*/ 2147483647 w 1713"/>
              <a:gd name="T37" fmla="*/ 2147483647 h 1357"/>
              <a:gd name="T38" fmla="*/ 2147483647 w 1713"/>
              <a:gd name="T39" fmla="*/ 2147483647 h 1357"/>
              <a:gd name="T40" fmla="*/ 2147483647 w 1713"/>
              <a:gd name="T41" fmla="*/ 2147483647 h 1357"/>
              <a:gd name="T42" fmla="*/ 2147483647 w 1713"/>
              <a:gd name="T43" fmla="*/ 2147483647 h 1357"/>
              <a:gd name="T44" fmla="*/ 2147483647 w 1713"/>
              <a:gd name="T45" fmla="*/ 2147483647 h 1357"/>
              <a:gd name="T46" fmla="*/ 2147483647 w 1713"/>
              <a:gd name="T47" fmla="*/ 2147483647 h 1357"/>
              <a:gd name="T48" fmla="*/ 2147483647 w 1713"/>
              <a:gd name="T49" fmla="*/ 2147483647 h 1357"/>
              <a:gd name="T50" fmla="*/ 2147483647 w 1713"/>
              <a:gd name="T51" fmla="*/ 2147483647 h 1357"/>
              <a:gd name="T52" fmla="*/ 2147483647 w 1713"/>
              <a:gd name="T53" fmla="*/ 2147483647 h 1357"/>
              <a:gd name="T54" fmla="*/ 2147483647 w 1713"/>
              <a:gd name="T55" fmla="*/ 2147483647 h 1357"/>
              <a:gd name="T56" fmla="*/ 2147483647 w 1713"/>
              <a:gd name="T57" fmla="*/ 2147483647 h 1357"/>
              <a:gd name="T58" fmla="*/ 2147483647 w 1713"/>
              <a:gd name="T59" fmla="*/ 2147483647 h 1357"/>
              <a:gd name="T60" fmla="*/ 2147483647 w 1713"/>
              <a:gd name="T61" fmla="*/ 2147483647 h 1357"/>
              <a:gd name="T62" fmla="*/ 2147483647 w 1713"/>
              <a:gd name="T63" fmla="*/ 2147483647 h 13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3"/>
              <a:gd name="T97" fmla="*/ 0 h 1357"/>
              <a:gd name="T98" fmla="*/ 1713 w 1713"/>
              <a:gd name="T99" fmla="*/ 1357 h 13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3" h="1357" extrusionOk="0">
                <a:moveTo>
                  <a:pt x="125" y="1284"/>
                </a:moveTo>
                <a:cubicBezTo>
                  <a:pt x="76" y="1183"/>
                  <a:pt x="55" y="1070"/>
                  <a:pt x="35" y="960"/>
                </a:cubicBezTo>
                <a:cubicBezTo>
                  <a:pt x="12" y="834"/>
                  <a:pt x="-4" y="707"/>
                  <a:pt x="1" y="579"/>
                </a:cubicBezTo>
                <a:cubicBezTo>
                  <a:pt x="4" y="491"/>
                  <a:pt x="12" y="378"/>
                  <a:pt x="71" y="306"/>
                </a:cubicBezTo>
                <a:cubicBezTo>
                  <a:pt x="112" y="256"/>
                  <a:pt x="168" y="278"/>
                  <a:pt x="198" y="324"/>
                </a:cubicBezTo>
                <a:cubicBezTo>
                  <a:pt x="242" y="391"/>
                  <a:pt x="244" y="485"/>
                  <a:pt x="239" y="562"/>
                </a:cubicBezTo>
                <a:cubicBezTo>
                  <a:pt x="232" y="672"/>
                  <a:pt x="181" y="765"/>
                  <a:pt x="164" y="870"/>
                </a:cubicBezTo>
                <a:cubicBezTo>
                  <a:pt x="165" y="875"/>
                  <a:pt x="165" y="880"/>
                  <a:pt x="166" y="885"/>
                </a:cubicBezTo>
                <a:cubicBezTo>
                  <a:pt x="197" y="899"/>
                  <a:pt x="223" y="910"/>
                  <a:pt x="259" y="914"/>
                </a:cubicBezTo>
                <a:cubicBezTo>
                  <a:pt x="322" y="922"/>
                  <a:pt x="390" y="925"/>
                  <a:pt x="453" y="924"/>
                </a:cubicBezTo>
                <a:cubicBezTo>
                  <a:pt x="485" y="924"/>
                  <a:pt x="516" y="923"/>
                  <a:pt x="548" y="924"/>
                </a:cubicBezTo>
              </a:path>
              <a:path w="1713" h="1357" extrusionOk="0">
                <a:moveTo>
                  <a:pt x="694" y="490"/>
                </a:moveTo>
                <a:cubicBezTo>
                  <a:pt x="714" y="437"/>
                  <a:pt x="734" y="397"/>
                  <a:pt x="768" y="352"/>
                </a:cubicBezTo>
                <a:cubicBezTo>
                  <a:pt x="803" y="306"/>
                  <a:pt x="845" y="261"/>
                  <a:pt x="902" y="242"/>
                </a:cubicBezTo>
                <a:cubicBezTo>
                  <a:pt x="948" y="227"/>
                  <a:pt x="981" y="250"/>
                  <a:pt x="990" y="296"/>
                </a:cubicBezTo>
                <a:cubicBezTo>
                  <a:pt x="1013" y="411"/>
                  <a:pt x="956" y="531"/>
                  <a:pt x="961" y="647"/>
                </a:cubicBezTo>
                <a:cubicBezTo>
                  <a:pt x="964" y="704"/>
                  <a:pt x="987" y="750"/>
                  <a:pt x="1019" y="796"/>
                </a:cubicBezTo>
                <a:cubicBezTo>
                  <a:pt x="1060" y="855"/>
                  <a:pt x="1121" y="908"/>
                  <a:pt x="1112" y="988"/>
                </a:cubicBezTo>
                <a:cubicBezTo>
                  <a:pt x="1106" y="1040"/>
                  <a:pt x="1069" y="1082"/>
                  <a:pt x="1032" y="1115"/>
                </a:cubicBezTo>
                <a:cubicBezTo>
                  <a:pt x="979" y="1161"/>
                  <a:pt x="888" y="1192"/>
                  <a:pt x="821" y="1154"/>
                </a:cubicBezTo>
                <a:cubicBezTo>
                  <a:pt x="778" y="1130"/>
                  <a:pt x="758" y="1083"/>
                  <a:pt x="754" y="1036"/>
                </a:cubicBezTo>
                <a:cubicBezTo>
                  <a:pt x="755" y="992"/>
                  <a:pt x="756" y="976"/>
                  <a:pt x="766" y="947"/>
                </a:cubicBezTo>
              </a:path>
              <a:path w="1713" h="1357" extrusionOk="0">
                <a:moveTo>
                  <a:pt x="1222" y="96"/>
                </a:moveTo>
                <a:cubicBezTo>
                  <a:pt x="1225" y="68"/>
                  <a:pt x="1206" y="68"/>
                  <a:pt x="1232" y="41"/>
                </a:cubicBezTo>
                <a:cubicBezTo>
                  <a:pt x="1252" y="20"/>
                  <a:pt x="1291" y="8"/>
                  <a:pt x="1318" y="3"/>
                </a:cubicBezTo>
                <a:cubicBezTo>
                  <a:pt x="1396" y="-12"/>
                  <a:pt x="1467" y="27"/>
                  <a:pt x="1517" y="85"/>
                </a:cubicBezTo>
                <a:cubicBezTo>
                  <a:pt x="1650" y="238"/>
                  <a:pt x="1689" y="470"/>
                  <a:pt x="1705" y="664"/>
                </a:cubicBezTo>
                <a:cubicBezTo>
                  <a:pt x="1722" y="865"/>
                  <a:pt x="1731" y="1104"/>
                  <a:pt x="1676" y="1301"/>
                </a:cubicBezTo>
                <a:cubicBezTo>
                  <a:pt x="1667" y="1333"/>
                  <a:pt x="1657" y="1352"/>
                  <a:pt x="1623" y="1356"/>
                </a:cubicBezTo>
                <a:cubicBezTo>
                  <a:pt x="1592" y="1360"/>
                  <a:pt x="1558" y="1341"/>
                  <a:pt x="1530" y="1331"/>
                </a:cubicBezTo>
                <a:cubicBezTo>
                  <a:pt x="1489" y="1317"/>
                  <a:pt x="1450" y="1299"/>
                  <a:pt x="1409" y="1283"/>
                </a:cubicBezTo>
                <a:cubicBezTo>
                  <a:pt x="1400" y="1279"/>
                  <a:pt x="1390" y="1276"/>
                  <a:pt x="1381" y="127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90" name="Ink 46"/>
          <p:cNvSpPr>
            <a:spLocks noRot="1" noChangeAspect="1" noEditPoints="1" noChangeArrowheads="1" noChangeShapeType="1" noTextEdit="1"/>
          </p:cNvSpPr>
          <p:nvPr/>
        </p:nvSpPr>
        <p:spPr bwMode="auto">
          <a:xfrm>
            <a:off x="5102225" y="3475038"/>
            <a:ext cx="1306513" cy="984250"/>
          </a:xfrm>
          <a:custGeom>
            <a:avLst/>
            <a:gdLst>
              <a:gd name="T0" fmla="*/ 2147483647 w 3630"/>
              <a:gd name="T1" fmla="*/ 2147483647 h 2736"/>
              <a:gd name="T2" fmla="*/ 2147483647 w 3630"/>
              <a:gd name="T3" fmla="*/ 2147483647 h 2736"/>
              <a:gd name="T4" fmla="*/ 2147483647 w 3630"/>
              <a:gd name="T5" fmla="*/ 2147483647 h 2736"/>
              <a:gd name="T6" fmla="*/ 2147483647 w 3630"/>
              <a:gd name="T7" fmla="*/ 2147483647 h 2736"/>
              <a:gd name="T8" fmla="*/ 2147483647 w 3630"/>
              <a:gd name="T9" fmla="*/ 2147483647 h 2736"/>
              <a:gd name="T10" fmla="*/ 2147483647 w 3630"/>
              <a:gd name="T11" fmla="*/ 2147483647 h 2736"/>
              <a:gd name="T12" fmla="*/ 2147483647 w 3630"/>
              <a:gd name="T13" fmla="*/ 2147483647 h 2736"/>
              <a:gd name="T14" fmla="*/ 2147483647 w 3630"/>
              <a:gd name="T15" fmla="*/ 2147483647 h 2736"/>
              <a:gd name="T16" fmla="*/ 2147483647 w 3630"/>
              <a:gd name="T17" fmla="*/ 2147483647 h 2736"/>
              <a:gd name="T18" fmla="*/ 2147483647 w 3630"/>
              <a:gd name="T19" fmla="*/ 2147483647 h 2736"/>
              <a:gd name="T20" fmla="*/ 2147483647 w 3630"/>
              <a:gd name="T21" fmla="*/ 2147483647 h 2736"/>
              <a:gd name="T22" fmla="*/ 2147483647 w 3630"/>
              <a:gd name="T23" fmla="*/ 2147483647 h 2736"/>
              <a:gd name="T24" fmla="*/ 2147483647 w 3630"/>
              <a:gd name="T25" fmla="*/ 2147483647 h 2736"/>
              <a:gd name="T26" fmla="*/ 2147483647 w 3630"/>
              <a:gd name="T27" fmla="*/ 2147483647 h 2736"/>
              <a:gd name="T28" fmla="*/ 2147483647 w 3630"/>
              <a:gd name="T29" fmla="*/ 2147483647 h 2736"/>
              <a:gd name="T30" fmla="*/ 2147483647 w 3630"/>
              <a:gd name="T31" fmla="*/ 2147483647 h 2736"/>
              <a:gd name="T32" fmla="*/ 2147483647 w 3630"/>
              <a:gd name="T33" fmla="*/ 2147483647 h 2736"/>
              <a:gd name="T34" fmla="*/ 2147483647 w 3630"/>
              <a:gd name="T35" fmla="*/ 2147483647 h 2736"/>
              <a:gd name="T36" fmla="*/ 2147483647 w 3630"/>
              <a:gd name="T37" fmla="*/ 2147483647 h 2736"/>
              <a:gd name="T38" fmla="*/ 2147483647 w 3630"/>
              <a:gd name="T39" fmla="*/ 2147483647 h 2736"/>
              <a:gd name="T40" fmla="*/ 2147483647 w 3630"/>
              <a:gd name="T41" fmla="*/ 2147483647 h 2736"/>
              <a:gd name="T42" fmla="*/ 2147483647 w 3630"/>
              <a:gd name="T43" fmla="*/ 2147483647 h 2736"/>
              <a:gd name="T44" fmla="*/ 2147483647 w 3630"/>
              <a:gd name="T45" fmla="*/ 2147483647 h 2736"/>
              <a:gd name="T46" fmla="*/ 2147483647 w 3630"/>
              <a:gd name="T47" fmla="*/ 2147483647 h 2736"/>
              <a:gd name="T48" fmla="*/ 2147483647 w 3630"/>
              <a:gd name="T49" fmla="*/ 2147483647 h 2736"/>
              <a:gd name="T50" fmla="*/ 2147483647 w 3630"/>
              <a:gd name="T51" fmla="*/ 2147483647 h 2736"/>
              <a:gd name="T52" fmla="*/ 2147483647 w 3630"/>
              <a:gd name="T53" fmla="*/ 2147483647 h 2736"/>
              <a:gd name="T54" fmla="*/ 2147483647 w 3630"/>
              <a:gd name="T55" fmla="*/ 2147483647 h 2736"/>
              <a:gd name="T56" fmla="*/ 2147483647 w 3630"/>
              <a:gd name="T57" fmla="*/ 2147483647 h 2736"/>
              <a:gd name="T58" fmla="*/ 2147483647 w 3630"/>
              <a:gd name="T59" fmla="*/ 2147483647 h 2736"/>
              <a:gd name="T60" fmla="*/ 2147483647 w 3630"/>
              <a:gd name="T61" fmla="*/ 2147483647 h 2736"/>
              <a:gd name="T62" fmla="*/ 2147483647 w 3630"/>
              <a:gd name="T63" fmla="*/ 2147483647 h 2736"/>
              <a:gd name="T64" fmla="*/ 2147483647 w 3630"/>
              <a:gd name="T65" fmla="*/ 2147483647 h 2736"/>
              <a:gd name="T66" fmla="*/ 2147483647 w 3630"/>
              <a:gd name="T67" fmla="*/ 2147483647 h 2736"/>
              <a:gd name="T68" fmla="*/ 2147483647 w 3630"/>
              <a:gd name="T69" fmla="*/ 2147483647 h 2736"/>
              <a:gd name="T70" fmla="*/ 2147483647 w 3630"/>
              <a:gd name="T71" fmla="*/ 2147483647 h 2736"/>
              <a:gd name="T72" fmla="*/ 2147483647 w 3630"/>
              <a:gd name="T73" fmla="*/ 2147483647 h 2736"/>
              <a:gd name="T74" fmla="*/ 2147483647 w 3630"/>
              <a:gd name="T75" fmla="*/ 2147483647 h 2736"/>
              <a:gd name="T76" fmla="*/ 2147483647 w 3630"/>
              <a:gd name="T77" fmla="*/ 2147483647 h 2736"/>
              <a:gd name="T78" fmla="*/ 2147483647 w 3630"/>
              <a:gd name="T79" fmla="*/ 2147483647 h 2736"/>
              <a:gd name="T80" fmla="*/ 2147483647 w 3630"/>
              <a:gd name="T81" fmla="*/ 2147483647 h 2736"/>
              <a:gd name="T82" fmla="*/ 2147483647 w 3630"/>
              <a:gd name="T83" fmla="*/ 2147483647 h 27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30"/>
              <a:gd name="T127" fmla="*/ 0 h 2736"/>
              <a:gd name="T128" fmla="*/ 3630 w 3630"/>
              <a:gd name="T129" fmla="*/ 2736 h 27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30" h="2736" extrusionOk="0">
                <a:moveTo>
                  <a:pt x="300" y="1463"/>
                </a:moveTo>
                <a:cubicBezTo>
                  <a:pt x="275" y="1482"/>
                  <a:pt x="281" y="1485"/>
                  <a:pt x="295" y="1526"/>
                </a:cubicBezTo>
                <a:cubicBezTo>
                  <a:pt x="315" y="1586"/>
                  <a:pt x="336" y="1645"/>
                  <a:pt x="358" y="1704"/>
                </a:cubicBezTo>
                <a:cubicBezTo>
                  <a:pt x="376" y="1755"/>
                  <a:pt x="395" y="1806"/>
                  <a:pt x="417" y="1855"/>
                </a:cubicBezTo>
                <a:cubicBezTo>
                  <a:pt x="424" y="1869"/>
                  <a:pt x="424" y="1874"/>
                  <a:pt x="436" y="1871"/>
                </a:cubicBezTo>
                <a:cubicBezTo>
                  <a:pt x="451" y="1831"/>
                  <a:pt x="463" y="1790"/>
                  <a:pt x="478" y="1750"/>
                </a:cubicBezTo>
                <a:cubicBezTo>
                  <a:pt x="507" y="1670"/>
                  <a:pt x="538" y="1589"/>
                  <a:pt x="569" y="1510"/>
                </a:cubicBezTo>
                <a:cubicBezTo>
                  <a:pt x="597" y="1438"/>
                  <a:pt x="631" y="1370"/>
                  <a:pt x="666" y="1302"/>
                </a:cubicBezTo>
                <a:cubicBezTo>
                  <a:pt x="682" y="1270"/>
                  <a:pt x="696" y="1232"/>
                  <a:pt x="737" y="1230"/>
                </a:cubicBezTo>
                <a:cubicBezTo>
                  <a:pt x="742" y="1233"/>
                  <a:pt x="748" y="1237"/>
                  <a:pt x="753" y="1240"/>
                </a:cubicBezTo>
              </a:path>
              <a:path w="3630" h="2736" extrusionOk="0">
                <a:moveTo>
                  <a:pt x="912" y="1443"/>
                </a:moveTo>
                <a:cubicBezTo>
                  <a:pt x="890" y="1454"/>
                  <a:pt x="866" y="1464"/>
                  <a:pt x="846" y="1482"/>
                </a:cubicBezTo>
                <a:cubicBezTo>
                  <a:pt x="802" y="1522"/>
                  <a:pt x="764" y="1574"/>
                  <a:pt x="736" y="1626"/>
                </a:cubicBezTo>
                <a:cubicBezTo>
                  <a:pt x="708" y="1677"/>
                  <a:pt x="684" y="1739"/>
                  <a:pt x="698" y="1796"/>
                </a:cubicBezTo>
                <a:cubicBezTo>
                  <a:pt x="734" y="1796"/>
                  <a:pt x="757" y="1764"/>
                  <a:pt x="778" y="1734"/>
                </a:cubicBezTo>
                <a:cubicBezTo>
                  <a:pt x="818" y="1679"/>
                  <a:pt x="851" y="1616"/>
                  <a:pt x="879" y="1554"/>
                </a:cubicBezTo>
                <a:cubicBezTo>
                  <a:pt x="898" y="1511"/>
                  <a:pt x="915" y="1467"/>
                  <a:pt x="931" y="1423"/>
                </a:cubicBezTo>
                <a:cubicBezTo>
                  <a:pt x="935" y="1457"/>
                  <a:pt x="937" y="1494"/>
                  <a:pt x="937" y="1530"/>
                </a:cubicBezTo>
                <a:cubicBezTo>
                  <a:pt x="937" y="1585"/>
                  <a:pt x="938" y="1640"/>
                  <a:pt x="945" y="1694"/>
                </a:cubicBezTo>
                <a:cubicBezTo>
                  <a:pt x="948" y="1719"/>
                  <a:pt x="954" y="1736"/>
                  <a:pt x="964" y="1758"/>
                </a:cubicBezTo>
                <a:cubicBezTo>
                  <a:pt x="1006" y="1755"/>
                  <a:pt x="1019" y="1733"/>
                  <a:pt x="1041" y="1694"/>
                </a:cubicBezTo>
                <a:cubicBezTo>
                  <a:pt x="1048" y="1679"/>
                  <a:pt x="1056" y="1665"/>
                  <a:pt x="1063" y="1650"/>
                </a:cubicBezTo>
              </a:path>
              <a:path w="3630" h="2736" extrusionOk="0">
                <a:moveTo>
                  <a:pt x="1222" y="589"/>
                </a:moveTo>
                <a:cubicBezTo>
                  <a:pt x="1217" y="581"/>
                  <a:pt x="1212" y="572"/>
                  <a:pt x="1207" y="564"/>
                </a:cubicBezTo>
                <a:cubicBezTo>
                  <a:pt x="1182" y="613"/>
                  <a:pt x="1176" y="650"/>
                  <a:pt x="1175" y="720"/>
                </a:cubicBezTo>
                <a:cubicBezTo>
                  <a:pt x="1172" y="864"/>
                  <a:pt x="1170" y="1007"/>
                  <a:pt x="1168" y="1151"/>
                </a:cubicBezTo>
                <a:cubicBezTo>
                  <a:pt x="1166" y="1281"/>
                  <a:pt x="1160" y="1412"/>
                  <a:pt x="1163" y="1542"/>
                </a:cubicBezTo>
                <a:cubicBezTo>
                  <a:pt x="1164" y="1584"/>
                  <a:pt x="1168" y="1619"/>
                  <a:pt x="1178" y="1659"/>
                </a:cubicBezTo>
                <a:cubicBezTo>
                  <a:pt x="1209" y="1661"/>
                  <a:pt x="1219" y="1658"/>
                  <a:pt x="1251" y="1646"/>
                </a:cubicBezTo>
                <a:cubicBezTo>
                  <a:pt x="1311" y="1624"/>
                  <a:pt x="1346" y="1633"/>
                  <a:pt x="1374" y="1694"/>
                </a:cubicBezTo>
                <a:cubicBezTo>
                  <a:pt x="1390" y="1728"/>
                  <a:pt x="1391" y="1779"/>
                  <a:pt x="1410" y="1810"/>
                </a:cubicBezTo>
                <a:cubicBezTo>
                  <a:pt x="1428" y="1840"/>
                  <a:pt x="1419" y="1806"/>
                  <a:pt x="1430" y="1793"/>
                </a:cubicBezTo>
              </a:path>
              <a:path w="3630" h="2736" extrusionOk="0">
                <a:moveTo>
                  <a:pt x="1453" y="1384"/>
                </a:moveTo>
                <a:cubicBezTo>
                  <a:pt x="1452" y="1363"/>
                  <a:pt x="1451" y="1351"/>
                  <a:pt x="1454" y="1331"/>
                </a:cubicBezTo>
                <a:cubicBezTo>
                  <a:pt x="1472" y="1332"/>
                  <a:pt x="1489" y="1334"/>
                  <a:pt x="1507" y="1336"/>
                </a:cubicBezTo>
              </a:path>
              <a:path w="3630" h="2736" extrusionOk="0">
                <a:moveTo>
                  <a:pt x="1769" y="1407"/>
                </a:moveTo>
                <a:cubicBezTo>
                  <a:pt x="1746" y="1464"/>
                  <a:pt x="1722" y="1525"/>
                  <a:pt x="1706" y="1585"/>
                </a:cubicBezTo>
                <a:cubicBezTo>
                  <a:pt x="1693" y="1633"/>
                  <a:pt x="1667" y="1711"/>
                  <a:pt x="1688" y="1761"/>
                </a:cubicBezTo>
                <a:cubicBezTo>
                  <a:pt x="1704" y="1779"/>
                  <a:pt x="1707" y="1786"/>
                  <a:pt x="1724" y="1777"/>
                </a:cubicBezTo>
                <a:cubicBezTo>
                  <a:pt x="1780" y="1728"/>
                  <a:pt x="1805" y="1677"/>
                  <a:pt x="1831" y="1606"/>
                </a:cubicBezTo>
                <a:cubicBezTo>
                  <a:pt x="1871" y="1496"/>
                  <a:pt x="1879" y="1385"/>
                  <a:pt x="1874" y="1269"/>
                </a:cubicBezTo>
                <a:cubicBezTo>
                  <a:pt x="1866" y="1109"/>
                  <a:pt x="1822" y="952"/>
                  <a:pt x="1782" y="798"/>
                </a:cubicBezTo>
                <a:cubicBezTo>
                  <a:pt x="1770" y="753"/>
                  <a:pt x="1716" y="637"/>
                  <a:pt x="1732" y="589"/>
                </a:cubicBezTo>
                <a:cubicBezTo>
                  <a:pt x="1741" y="564"/>
                  <a:pt x="1756" y="607"/>
                  <a:pt x="1761" y="613"/>
                </a:cubicBezTo>
              </a:path>
              <a:path w="3630" h="2736" extrusionOk="0">
                <a:moveTo>
                  <a:pt x="2100" y="1828"/>
                </a:moveTo>
                <a:cubicBezTo>
                  <a:pt x="2128" y="1798"/>
                  <a:pt x="2145" y="1750"/>
                  <a:pt x="2158" y="1710"/>
                </a:cubicBezTo>
                <a:cubicBezTo>
                  <a:pt x="2183" y="1632"/>
                  <a:pt x="2210" y="1558"/>
                  <a:pt x="2244" y="1483"/>
                </a:cubicBezTo>
                <a:cubicBezTo>
                  <a:pt x="2256" y="1458"/>
                  <a:pt x="2284" y="1371"/>
                  <a:pt x="2329" y="1389"/>
                </a:cubicBezTo>
                <a:cubicBezTo>
                  <a:pt x="2372" y="1406"/>
                  <a:pt x="2378" y="1498"/>
                  <a:pt x="2385" y="1534"/>
                </a:cubicBezTo>
                <a:cubicBezTo>
                  <a:pt x="2396" y="1592"/>
                  <a:pt x="2399" y="1655"/>
                  <a:pt x="2416" y="1711"/>
                </a:cubicBezTo>
                <a:cubicBezTo>
                  <a:pt x="2419" y="1717"/>
                  <a:pt x="2421" y="1722"/>
                  <a:pt x="2424" y="1728"/>
                </a:cubicBezTo>
                <a:cubicBezTo>
                  <a:pt x="2458" y="1711"/>
                  <a:pt x="2474" y="1697"/>
                  <a:pt x="2502" y="1660"/>
                </a:cubicBezTo>
                <a:cubicBezTo>
                  <a:pt x="2532" y="1620"/>
                  <a:pt x="2576" y="1526"/>
                  <a:pt x="2628" y="1510"/>
                </a:cubicBezTo>
                <a:cubicBezTo>
                  <a:pt x="2668" y="1497"/>
                  <a:pt x="2683" y="1577"/>
                  <a:pt x="2687" y="1597"/>
                </a:cubicBezTo>
                <a:cubicBezTo>
                  <a:pt x="2701" y="1662"/>
                  <a:pt x="2703" y="1731"/>
                  <a:pt x="2715" y="1796"/>
                </a:cubicBezTo>
                <a:cubicBezTo>
                  <a:pt x="2724" y="1843"/>
                  <a:pt x="2734" y="1866"/>
                  <a:pt x="2759" y="1900"/>
                </a:cubicBezTo>
              </a:path>
              <a:path w="3630" h="2736" extrusionOk="0">
                <a:moveTo>
                  <a:pt x="2921" y="1571"/>
                </a:moveTo>
                <a:cubicBezTo>
                  <a:pt x="2897" y="1596"/>
                  <a:pt x="2881" y="1616"/>
                  <a:pt x="2871" y="1661"/>
                </a:cubicBezTo>
                <a:cubicBezTo>
                  <a:pt x="2853" y="1746"/>
                  <a:pt x="2836" y="1857"/>
                  <a:pt x="2890" y="1930"/>
                </a:cubicBezTo>
                <a:cubicBezTo>
                  <a:pt x="2925" y="1913"/>
                  <a:pt x="2947" y="1904"/>
                  <a:pt x="2969" y="1863"/>
                </a:cubicBezTo>
                <a:cubicBezTo>
                  <a:pt x="3002" y="1803"/>
                  <a:pt x="3017" y="1732"/>
                  <a:pt x="3028" y="1666"/>
                </a:cubicBezTo>
                <a:cubicBezTo>
                  <a:pt x="3038" y="1604"/>
                  <a:pt x="3033" y="1511"/>
                  <a:pt x="3066" y="1455"/>
                </a:cubicBezTo>
                <a:cubicBezTo>
                  <a:pt x="3070" y="1452"/>
                  <a:pt x="3074" y="1448"/>
                  <a:pt x="3078" y="1445"/>
                </a:cubicBezTo>
                <a:cubicBezTo>
                  <a:pt x="3116" y="1478"/>
                  <a:pt x="3136" y="1503"/>
                  <a:pt x="3159" y="1555"/>
                </a:cubicBezTo>
                <a:cubicBezTo>
                  <a:pt x="3191" y="1627"/>
                  <a:pt x="3216" y="1703"/>
                  <a:pt x="3242" y="1777"/>
                </a:cubicBezTo>
                <a:cubicBezTo>
                  <a:pt x="3253" y="1808"/>
                  <a:pt x="3264" y="1836"/>
                  <a:pt x="3276" y="1866"/>
                </a:cubicBezTo>
                <a:cubicBezTo>
                  <a:pt x="3280" y="1830"/>
                  <a:pt x="3278" y="1798"/>
                  <a:pt x="3272" y="1758"/>
                </a:cubicBezTo>
                <a:cubicBezTo>
                  <a:pt x="3264" y="1704"/>
                  <a:pt x="3253" y="1648"/>
                  <a:pt x="3252" y="1594"/>
                </a:cubicBezTo>
                <a:cubicBezTo>
                  <a:pt x="3251" y="1555"/>
                  <a:pt x="3261" y="1537"/>
                  <a:pt x="3297" y="1524"/>
                </a:cubicBezTo>
                <a:cubicBezTo>
                  <a:pt x="3363" y="1500"/>
                  <a:pt x="3435" y="1516"/>
                  <a:pt x="3503" y="1485"/>
                </a:cubicBezTo>
                <a:cubicBezTo>
                  <a:pt x="3545" y="1466"/>
                  <a:pt x="3590" y="1435"/>
                  <a:pt x="3615" y="1395"/>
                </a:cubicBezTo>
                <a:cubicBezTo>
                  <a:pt x="3635" y="1363"/>
                  <a:pt x="3625" y="1349"/>
                  <a:pt x="3616" y="1321"/>
                </a:cubicBezTo>
                <a:cubicBezTo>
                  <a:pt x="3580" y="1340"/>
                  <a:pt x="3560" y="1352"/>
                  <a:pt x="3538" y="1394"/>
                </a:cubicBezTo>
                <a:cubicBezTo>
                  <a:pt x="3496" y="1474"/>
                  <a:pt x="3473" y="1574"/>
                  <a:pt x="3474" y="1664"/>
                </a:cubicBezTo>
                <a:cubicBezTo>
                  <a:pt x="3474" y="1706"/>
                  <a:pt x="3481" y="1768"/>
                  <a:pt x="3524" y="1789"/>
                </a:cubicBezTo>
                <a:cubicBezTo>
                  <a:pt x="3560" y="1807"/>
                  <a:pt x="3598" y="1773"/>
                  <a:pt x="3624" y="1754"/>
                </a:cubicBezTo>
              </a:path>
              <a:path w="3630" h="2736" extrusionOk="0">
                <a:moveTo>
                  <a:pt x="942" y="79"/>
                </a:moveTo>
                <a:cubicBezTo>
                  <a:pt x="925" y="61"/>
                  <a:pt x="926" y="42"/>
                  <a:pt x="891" y="27"/>
                </a:cubicBezTo>
                <a:cubicBezTo>
                  <a:pt x="751" y="-31"/>
                  <a:pt x="563" y="3"/>
                  <a:pt x="419" y="24"/>
                </a:cubicBezTo>
                <a:cubicBezTo>
                  <a:pt x="286" y="44"/>
                  <a:pt x="140" y="65"/>
                  <a:pt x="63" y="185"/>
                </a:cubicBezTo>
                <a:cubicBezTo>
                  <a:pt x="-9" y="297"/>
                  <a:pt x="23" y="545"/>
                  <a:pt x="20" y="668"/>
                </a:cubicBezTo>
                <a:cubicBezTo>
                  <a:pt x="7" y="1178"/>
                  <a:pt x="-36" y="1703"/>
                  <a:pt x="25" y="2211"/>
                </a:cubicBezTo>
                <a:cubicBezTo>
                  <a:pt x="41" y="2348"/>
                  <a:pt x="70" y="2598"/>
                  <a:pt x="213" y="2675"/>
                </a:cubicBezTo>
                <a:cubicBezTo>
                  <a:pt x="287" y="2715"/>
                  <a:pt x="365" y="2730"/>
                  <a:pt x="449" y="2734"/>
                </a:cubicBezTo>
                <a:cubicBezTo>
                  <a:pt x="477" y="2734"/>
                  <a:pt x="506" y="2735"/>
                  <a:pt x="534" y="2735"/>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91" name="Ink 47"/>
          <p:cNvSpPr>
            <a:spLocks noRot="1" noChangeAspect="1" noEditPoints="1" noChangeArrowheads="1" noChangeShapeType="1" noTextEdit="1"/>
          </p:cNvSpPr>
          <p:nvPr/>
        </p:nvSpPr>
        <p:spPr bwMode="auto">
          <a:xfrm>
            <a:off x="6589713" y="3632200"/>
            <a:ext cx="1865312" cy="633413"/>
          </a:xfrm>
          <a:custGeom>
            <a:avLst/>
            <a:gdLst>
              <a:gd name="T0" fmla="*/ 2147483647 w 5181"/>
              <a:gd name="T1" fmla="*/ 2147483647 h 1760"/>
              <a:gd name="T2" fmla="*/ 2147483647 w 5181"/>
              <a:gd name="T3" fmla="*/ 2147483647 h 1760"/>
              <a:gd name="T4" fmla="*/ 2147483647 w 5181"/>
              <a:gd name="T5" fmla="*/ 2147483647 h 1760"/>
              <a:gd name="T6" fmla="*/ 2147483647 w 5181"/>
              <a:gd name="T7" fmla="*/ 2147483647 h 1760"/>
              <a:gd name="T8" fmla="*/ 2147483647 w 5181"/>
              <a:gd name="T9" fmla="*/ 2147483647 h 1760"/>
              <a:gd name="T10" fmla="*/ 2147483647 w 5181"/>
              <a:gd name="T11" fmla="*/ 2147483647 h 1760"/>
              <a:gd name="T12" fmla="*/ 2147483647 w 5181"/>
              <a:gd name="T13" fmla="*/ 2147483647 h 1760"/>
              <a:gd name="T14" fmla="*/ 2147483647 w 5181"/>
              <a:gd name="T15" fmla="*/ 2147483647 h 1760"/>
              <a:gd name="T16" fmla="*/ 2147483647 w 5181"/>
              <a:gd name="T17" fmla="*/ 2147483647 h 1760"/>
              <a:gd name="T18" fmla="*/ 2147483647 w 5181"/>
              <a:gd name="T19" fmla="*/ 2147483647 h 1760"/>
              <a:gd name="T20" fmla="*/ 2147483647 w 5181"/>
              <a:gd name="T21" fmla="*/ 2147483647 h 1760"/>
              <a:gd name="T22" fmla="*/ 2147483647 w 5181"/>
              <a:gd name="T23" fmla="*/ 2147483647 h 1760"/>
              <a:gd name="T24" fmla="*/ 2147483647 w 5181"/>
              <a:gd name="T25" fmla="*/ 2147483647 h 1760"/>
              <a:gd name="T26" fmla="*/ 2147483647 w 5181"/>
              <a:gd name="T27" fmla="*/ 2147483647 h 1760"/>
              <a:gd name="T28" fmla="*/ 2147483647 w 5181"/>
              <a:gd name="T29" fmla="*/ 2147483647 h 1760"/>
              <a:gd name="T30" fmla="*/ 2147483647 w 5181"/>
              <a:gd name="T31" fmla="*/ 2147483647 h 1760"/>
              <a:gd name="T32" fmla="*/ 2147483647 w 5181"/>
              <a:gd name="T33" fmla="*/ 2147483647 h 1760"/>
              <a:gd name="T34" fmla="*/ 2147483647 w 5181"/>
              <a:gd name="T35" fmla="*/ 2147483647 h 1760"/>
              <a:gd name="T36" fmla="*/ 2147483647 w 5181"/>
              <a:gd name="T37" fmla="*/ 2147483647 h 1760"/>
              <a:gd name="T38" fmla="*/ 2147483647 w 5181"/>
              <a:gd name="T39" fmla="*/ 2147483647 h 1760"/>
              <a:gd name="T40" fmla="*/ 2147483647 w 5181"/>
              <a:gd name="T41" fmla="*/ 2147483647 h 1760"/>
              <a:gd name="T42" fmla="*/ 2147483647 w 5181"/>
              <a:gd name="T43" fmla="*/ 2147483647 h 1760"/>
              <a:gd name="T44" fmla="*/ 2147483647 w 5181"/>
              <a:gd name="T45" fmla="*/ 2147483647 h 1760"/>
              <a:gd name="T46" fmla="*/ 2147483647 w 5181"/>
              <a:gd name="T47" fmla="*/ 2147483647 h 1760"/>
              <a:gd name="T48" fmla="*/ 2147483647 w 5181"/>
              <a:gd name="T49" fmla="*/ 2147483647 h 1760"/>
              <a:gd name="T50" fmla="*/ 2147483647 w 5181"/>
              <a:gd name="T51" fmla="*/ 2147483647 h 1760"/>
              <a:gd name="T52" fmla="*/ 2147483647 w 5181"/>
              <a:gd name="T53" fmla="*/ 2147483647 h 1760"/>
              <a:gd name="T54" fmla="*/ 2147483647 w 5181"/>
              <a:gd name="T55" fmla="*/ 2147483647 h 1760"/>
              <a:gd name="T56" fmla="*/ 2147483647 w 5181"/>
              <a:gd name="T57" fmla="*/ 2147483647 h 1760"/>
              <a:gd name="T58" fmla="*/ 2147483647 w 5181"/>
              <a:gd name="T59" fmla="*/ 2147483647 h 1760"/>
              <a:gd name="T60" fmla="*/ 2147483647 w 5181"/>
              <a:gd name="T61" fmla="*/ 2147483647 h 1760"/>
              <a:gd name="T62" fmla="*/ 2147483647 w 5181"/>
              <a:gd name="T63" fmla="*/ 2147483647 h 1760"/>
              <a:gd name="T64" fmla="*/ 2147483647 w 5181"/>
              <a:gd name="T65" fmla="*/ 2147483647 h 1760"/>
              <a:gd name="T66" fmla="*/ 2147483647 w 5181"/>
              <a:gd name="T67" fmla="*/ 2147483647 h 1760"/>
              <a:gd name="T68" fmla="*/ 2147483647 w 5181"/>
              <a:gd name="T69" fmla="*/ 2147483647 h 1760"/>
              <a:gd name="T70" fmla="*/ 2147483647 w 5181"/>
              <a:gd name="T71" fmla="*/ 2147483647 h 1760"/>
              <a:gd name="T72" fmla="*/ 2147483647 w 5181"/>
              <a:gd name="T73" fmla="*/ 2147483647 h 1760"/>
              <a:gd name="T74" fmla="*/ 2147483647 w 5181"/>
              <a:gd name="T75" fmla="*/ 2147483647 h 1760"/>
              <a:gd name="T76" fmla="*/ 2147483647 w 5181"/>
              <a:gd name="T77" fmla="*/ 2147483647 h 1760"/>
              <a:gd name="T78" fmla="*/ 2147483647 w 5181"/>
              <a:gd name="T79" fmla="*/ 2147483647 h 1760"/>
              <a:gd name="T80" fmla="*/ 2147483647 w 5181"/>
              <a:gd name="T81" fmla="*/ 2147483647 h 1760"/>
              <a:gd name="T82" fmla="*/ 2147483647 w 5181"/>
              <a:gd name="T83" fmla="*/ 2147483647 h 1760"/>
              <a:gd name="T84" fmla="*/ 2147483647 w 5181"/>
              <a:gd name="T85" fmla="*/ 2147483647 h 1760"/>
              <a:gd name="T86" fmla="*/ 2147483647 w 5181"/>
              <a:gd name="T87" fmla="*/ 2147483647 h 1760"/>
              <a:gd name="T88" fmla="*/ 2147483647 w 5181"/>
              <a:gd name="T89" fmla="*/ 2147483647 h 1760"/>
              <a:gd name="T90" fmla="*/ 2147483647 w 5181"/>
              <a:gd name="T91" fmla="*/ 2147483647 h 1760"/>
              <a:gd name="T92" fmla="*/ 2147483647 w 5181"/>
              <a:gd name="T93" fmla="*/ 2147483647 h 176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81"/>
              <a:gd name="T142" fmla="*/ 0 h 1760"/>
              <a:gd name="T143" fmla="*/ 5181 w 5181"/>
              <a:gd name="T144" fmla="*/ 1760 h 176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81" h="1760" extrusionOk="0">
                <a:moveTo>
                  <a:pt x="127" y="72"/>
                </a:moveTo>
                <a:cubicBezTo>
                  <a:pt x="130" y="48"/>
                  <a:pt x="132" y="23"/>
                  <a:pt x="134" y="0"/>
                </a:cubicBezTo>
                <a:cubicBezTo>
                  <a:pt x="104" y="74"/>
                  <a:pt x="82" y="148"/>
                  <a:pt x="67" y="230"/>
                </a:cubicBezTo>
                <a:cubicBezTo>
                  <a:pt x="30" y="436"/>
                  <a:pt x="10" y="649"/>
                  <a:pt x="2" y="858"/>
                </a:cubicBezTo>
                <a:cubicBezTo>
                  <a:pt x="-5" y="1054"/>
                  <a:pt x="6" y="1253"/>
                  <a:pt x="39" y="1446"/>
                </a:cubicBezTo>
                <a:cubicBezTo>
                  <a:pt x="53" y="1525"/>
                  <a:pt x="74" y="1679"/>
                  <a:pt x="151" y="1729"/>
                </a:cubicBezTo>
                <a:cubicBezTo>
                  <a:pt x="194" y="1757"/>
                  <a:pt x="238" y="1724"/>
                  <a:pt x="277" y="1709"/>
                </a:cubicBezTo>
              </a:path>
              <a:path w="5181" h="1760" extrusionOk="0">
                <a:moveTo>
                  <a:pt x="491" y="607"/>
                </a:moveTo>
                <a:cubicBezTo>
                  <a:pt x="477" y="594"/>
                  <a:pt x="466" y="580"/>
                  <a:pt x="438" y="569"/>
                </a:cubicBezTo>
                <a:cubicBezTo>
                  <a:pt x="410" y="558"/>
                  <a:pt x="383" y="547"/>
                  <a:pt x="354" y="539"/>
                </a:cubicBezTo>
                <a:cubicBezTo>
                  <a:pt x="328" y="532"/>
                  <a:pt x="316" y="530"/>
                  <a:pt x="296" y="546"/>
                </a:cubicBezTo>
                <a:cubicBezTo>
                  <a:pt x="259" y="576"/>
                  <a:pt x="257" y="698"/>
                  <a:pt x="250" y="738"/>
                </a:cubicBezTo>
                <a:cubicBezTo>
                  <a:pt x="234" y="836"/>
                  <a:pt x="217" y="933"/>
                  <a:pt x="205" y="1031"/>
                </a:cubicBezTo>
                <a:cubicBezTo>
                  <a:pt x="195" y="1110"/>
                  <a:pt x="185" y="1192"/>
                  <a:pt x="191" y="1272"/>
                </a:cubicBezTo>
                <a:cubicBezTo>
                  <a:pt x="195" y="1318"/>
                  <a:pt x="210" y="1361"/>
                  <a:pt x="239" y="1397"/>
                </a:cubicBezTo>
                <a:cubicBezTo>
                  <a:pt x="259" y="1422"/>
                  <a:pt x="287" y="1440"/>
                  <a:pt x="316" y="1452"/>
                </a:cubicBezTo>
                <a:cubicBezTo>
                  <a:pt x="341" y="1463"/>
                  <a:pt x="356" y="1467"/>
                  <a:pt x="380" y="1457"/>
                </a:cubicBezTo>
                <a:cubicBezTo>
                  <a:pt x="397" y="1453"/>
                  <a:pt x="402" y="1453"/>
                  <a:pt x="408" y="1441"/>
                </a:cubicBezTo>
              </a:path>
              <a:path w="5181" h="1760" extrusionOk="0">
                <a:moveTo>
                  <a:pt x="590" y="1309"/>
                </a:moveTo>
                <a:cubicBezTo>
                  <a:pt x="560" y="1294"/>
                  <a:pt x="547" y="1274"/>
                  <a:pt x="530" y="1244"/>
                </a:cubicBezTo>
                <a:cubicBezTo>
                  <a:pt x="505" y="1198"/>
                  <a:pt x="495" y="1152"/>
                  <a:pt x="486" y="1101"/>
                </a:cubicBezTo>
                <a:cubicBezTo>
                  <a:pt x="477" y="1046"/>
                  <a:pt x="474" y="989"/>
                  <a:pt x="483" y="934"/>
                </a:cubicBezTo>
                <a:cubicBezTo>
                  <a:pt x="491" y="884"/>
                  <a:pt x="509" y="835"/>
                  <a:pt x="542" y="796"/>
                </a:cubicBezTo>
                <a:cubicBezTo>
                  <a:pt x="560" y="775"/>
                  <a:pt x="599" y="747"/>
                  <a:pt x="625" y="739"/>
                </a:cubicBezTo>
                <a:cubicBezTo>
                  <a:pt x="651" y="735"/>
                  <a:pt x="659" y="734"/>
                  <a:pt x="675" y="729"/>
                </a:cubicBezTo>
              </a:path>
              <a:path w="5181" h="1760" extrusionOk="0">
                <a:moveTo>
                  <a:pt x="512" y="1048"/>
                </a:moveTo>
                <a:cubicBezTo>
                  <a:pt x="536" y="1048"/>
                  <a:pt x="560" y="1041"/>
                  <a:pt x="585" y="1036"/>
                </a:cubicBezTo>
                <a:cubicBezTo>
                  <a:pt x="624" y="1028"/>
                  <a:pt x="664" y="1019"/>
                  <a:pt x="703" y="1011"/>
                </a:cubicBezTo>
                <a:cubicBezTo>
                  <a:pt x="736" y="1004"/>
                  <a:pt x="768" y="997"/>
                  <a:pt x="801" y="991"/>
                </a:cubicBezTo>
              </a:path>
              <a:path w="5181" h="1760" extrusionOk="0">
                <a:moveTo>
                  <a:pt x="813" y="832"/>
                </a:moveTo>
                <a:cubicBezTo>
                  <a:pt x="823" y="806"/>
                  <a:pt x="841" y="781"/>
                  <a:pt x="866" y="763"/>
                </a:cubicBezTo>
                <a:cubicBezTo>
                  <a:pt x="894" y="743"/>
                  <a:pt x="930" y="722"/>
                  <a:pt x="965" y="717"/>
                </a:cubicBezTo>
                <a:cubicBezTo>
                  <a:pt x="994" y="713"/>
                  <a:pt x="1020" y="721"/>
                  <a:pt x="1027" y="751"/>
                </a:cubicBezTo>
                <a:cubicBezTo>
                  <a:pt x="1036" y="788"/>
                  <a:pt x="1017" y="828"/>
                  <a:pt x="1005" y="862"/>
                </a:cubicBezTo>
                <a:cubicBezTo>
                  <a:pt x="994" y="893"/>
                  <a:pt x="959" y="946"/>
                  <a:pt x="976" y="980"/>
                </a:cubicBezTo>
                <a:cubicBezTo>
                  <a:pt x="991" y="1009"/>
                  <a:pt x="1031" y="1029"/>
                  <a:pt x="1056" y="1047"/>
                </a:cubicBezTo>
                <a:cubicBezTo>
                  <a:pt x="1084" y="1067"/>
                  <a:pt x="1120" y="1087"/>
                  <a:pt x="1138" y="1118"/>
                </a:cubicBezTo>
                <a:cubicBezTo>
                  <a:pt x="1151" y="1141"/>
                  <a:pt x="1141" y="1163"/>
                  <a:pt x="1122" y="1178"/>
                </a:cubicBezTo>
                <a:cubicBezTo>
                  <a:pt x="1094" y="1199"/>
                  <a:pt x="1050" y="1202"/>
                  <a:pt x="1018" y="1191"/>
                </a:cubicBezTo>
                <a:cubicBezTo>
                  <a:pt x="989" y="1181"/>
                  <a:pt x="960" y="1161"/>
                  <a:pt x="947" y="1133"/>
                </a:cubicBezTo>
                <a:cubicBezTo>
                  <a:pt x="945" y="1126"/>
                  <a:pt x="943" y="1120"/>
                  <a:pt x="941" y="1113"/>
                </a:cubicBezTo>
              </a:path>
              <a:path w="5181" h="1760" extrusionOk="0">
                <a:moveTo>
                  <a:pt x="1258" y="474"/>
                </a:moveTo>
                <a:cubicBezTo>
                  <a:pt x="1270" y="514"/>
                  <a:pt x="1271" y="560"/>
                  <a:pt x="1273" y="602"/>
                </a:cubicBezTo>
                <a:cubicBezTo>
                  <a:pt x="1277" y="696"/>
                  <a:pt x="1281" y="791"/>
                  <a:pt x="1280" y="886"/>
                </a:cubicBezTo>
                <a:cubicBezTo>
                  <a:pt x="1279" y="985"/>
                  <a:pt x="1276" y="1085"/>
                  <a:pt x="1271" y="1184"/>
                </a:cubicBezTo>
                <a:cubicBezTo>
                  <a:pt x="1268" y="1248"/>
                  <a:pt x="1262" y="1313"/>
                  <a:pt x="1262" y="1377"/>
                </a:cubicBezTo>
                <a:cubicBezTo>
                  <a:pt x="1262" y="1408"/>
                  <a:pt x="1268" y="1421"/>
                  <a:pt x="1283" y="1439"/>
                </a:cubicBezTo>
              </a:path>
              <a:path w="5181" h="1760" extrusionOk="0">
                <a:moveTo>
                  <a:pt x="1402" y="1431"/>
                </a:moveTo>
                <a:cubicBezTo>
                  <a:pt x="1391" y="1386"/>
                  <a:pt x="1381" y="1344"/>
                  <a:pt x="1374" y="1298"/>
                </a:cubicBezTo>
                <a:cubicBezTo>
                  <a:pt x="1361" y="1214"/>
                  <a:pt x="1357" y="1131"/>
                  <a:pt x="1359" y="1047"/>
                </a:cubicBezTo>
                <a:cubicBezTo>
                  <a:pt x="1360" y="972"/>
                  <a:pt x="1363" y="893"/>
                  <a:pt x="1387" y="821"/>
                </a:cubicBezTo>
                <a:cubicBezTo>
                  <a:pt x="1400" y="783"/>
                  <a:pt x="1423" y="751"/>
                  <a:pt x="1466" y="762"/>
                </a:cubicBezTo>
                <a:cubicBezTo>
                  <a:pt x="1512" y="774"/>
                  <a:pt x="1543" y="829"/>
                  <a:pt x="1548" y="873"/>
                </a:cubicBezTo>
                <a:cubicBezTo>
                  <a:pt x="1553" y="923"/>
                  <a:pt x="1522" y="980"/>
                  <a:pt x="1475" y="1000"/>
                </a:cubicBezTo>
                <a:cubicBezTo>
                  <a:pt x="1451" y="1010"/>
                  <a:pt x="1435" y="1006"/>
                  <a:pt x="1414" y="998"/>
                </a:cubicBezTo>
              </a:path>
              <a:path w="5181" h="1760" extrusionOk="0">
                <a:moveTo>
                  <a:pt x="1691" y="767"/>
                </a:moveTo>
                <a:cubicBezTo>
                  <a:pt x="1700" y="824"/>
                  <a:pt x="1702" y="882"/>
                  <a:pt x="1705" y="940"/>
                </a:cubicBezTo>
                <a:cubicBezTo>
                  <a:pt x="1709" y="1007"/>
                  <a:pt x="1708" y="1073"/>
                  <a:pt x="1702" y="1140"/>
                </a:cubicBezTo>
                <a:cubicBezTo>
                  <a:pt x="1699" y="1169"/>
                  <a:pt x="1686" y="1225"/>
                  <a:pt x="1701" y="1253"/>
                </a:cubicBezTo>
                <a:cubicBezTo>
                  <a:pt x="1710" y="1260"/>
                  <a:pt x="1714" y="1262"/>
                  <a:pt x="1722" y="1255"/>
                </a:cubicBezTo>
              </a:path>
              <a:path w="5181" h="1760" extrusionOk="0">
                <a:moveTo>
                  <a:pt x="1815" y="621"/>
                </a:moveTo>
                <a:cubicBezTo>
                  <a:pt x="1791" y="593"/>
                  <a:pt x="1798" y="588"/>
                  <a:pt x="1824" y="562"/>
                </a:cubicBezTo>
                <a:cubicBezTo>
                  <a:pt x="1847" y="540"/>
                  <a:pt x="1882" y="524"/>
                  <a:pt x="1913" y="519"/>
                </a:cubicBezTo>
                <a:cubicBezTo>
                  <a:pt x="1952" y="513"/>
                  <a:pt x="1982" y="531"/>
                  <a:pt x="2003" y="563"/>
                </a:cubicBezTo>
                <a:cubicBezTo>
                  <a:pt x="2037" y="614"/>
                  <a:pt x="2047" y="681"/>
                  <a:pt x="2058" y="740"/>
                </a:cubicBezTo>
                <a:cubicBezTo>
                  <a:pt x="2085" y="884"/>
                  <a:pt x="2116" y="1041"/>
                  <a:pt x="2113" y="1188"/>
                </a:cubicBezTo>
                <a:cubicBezTo>
                  <a:pt x="2112" y="1233"/>
                  <a:pt x="2108" y="1329"/>
                  <a:pt x="2053" y="1347"/>
                </a:cubicBezTo>
                <a:cubicBezTo>
                  <a:pt x="2013" y="1360"/>
                  <a:pt x="1980" y="1343"/>
                  <a:pt x="1955" y="1309"/>
                </a:cubicBezTo>
                <a:cubicBezTo>
                  <a:pt x="1943" y="1293"/>
                  <a:pt x="1952" y="1283"/>
                  <a:pt x="1954" y="1265"/>
                </a:cubicBezTo>
              </a:path>
              <a:path w="5181" h="1760" extrusionOk="0">
                <a:moveTo>
                  <a:pt x="2361" y="1334"/>
                </a:moveTo>
                <a:cubicBezTo>
                  <a:pt x="2392" y="1389"/>
                  <a:pt x="2402" y="1427"/>
                  <a:pt x="2405" y="1490"/>
                </a:cubicBezTo>
                <a:cubicBezTo>
                  <a:pt x="2408" y="1553"/>
                  <a:pt x="2398" y="1614"/>
                  <a:pt x="2384" y="1675"/>
                </a:cubicBezTo>
                <a:cubicBezTo>
                  <a:pt x="2377" y="1704"/>
                  <a:pt x="2365" y="1730"/>
                  <a:pt x="2358" y="1759"/>
                </a:cubicBezTo>
              </a:path>
              <a:path w="5181" h="1760" extrusionOk="0">
                <a:moveTo>
                  <a:pt x="2707" y="782"/>
                </a:moveTo>
                <a:cubicBezTo>
                  <a:pt x="2707" y="817"/>
                  <a:pt x="2710" y="858"/>
                  <a:pt x="2713" y="895"/>
                </a:cubicBezTo>
                <a:cubicBezTo>
                  <a:pt x="2721" y="986"/>
                  <a:pt x="2732" y="1076"/>
                  <a:pt x="2739" y="1167"/>
                </a:cubicBezTo>
                <a:cubicBezTo>
                  <a:pt x="2742" y="1199"/>
                  <a:pt x="2743" y="1231"/>
                  <a:pt x="2742" y="1263"/>
                </a:cubicBezTo>
                <a:cubicBezTo>
                  <a:pt x="2732" y="1233"/>
                  <a:pt x="2723" y="1202"/>
                  <a:pt x="2716" y="1170"/>
                </a:cubicBezTo>
                <a:cubicBezTo>
                  <a:pt x="2698" y="1087"/>
                  <a:pt x="2685" y="1004"/>
                  <a:pt x="2679" y="920"/>
                </a:cubicBezTo>
                <a:cubicBezTo>
                  <a:pt x="2673" y="825"/>
                  <a:pt x="2675" y="731"/>
                  <a:pt x="2691" y="637"/>
                </a:cubicBezTo>
                <a:cubicBezTo>
                  <a:pt x="2699" y="591"/>
                  <a:pt x="2711" y="517"/>
                  <a:pt x="2769" y="509"/>
                </a:cubicBezTo>
                <a:cubicBezTo>
                  <a:pt x="2826" y="501"/>
                  <a:pt x="2868" y="572"/>
                  <a:pt x="2884" y="615"/>
                </a:cubicBezTo>
                <a:cubicBezTo>
                  <a:pt x="2907" y="676"/>
                  <a:pt x="2902" y="736"/>
                  <a:pt x="2867" y="791"/>
                </a:cubicBezTo>
                <a:cubicBezTo>
                  <a:pt x="2844" y="827"/>
                  <a:pt x="2814" y="847"/>
                  <a:pt x="2780" y="869"/>
                </a:cubicBezTo>
                <a:cubicBezTo>
                  <a:pt x="2757" y="884"/>
                  <a:pt x="2750" y="887"/>
                  <a:pt x="2724" y="889"/>
                </a:cubicBezTo>
              </a:path>
              <a:path w="5181" h="1760" extrusionOk="0">
                <a:moveTo>
                  <a:pt x="2969" y="692"/>
                </a:moveTo>
                <a:cubicBezTo>
                  <a:pt x="2987" y="676"/>
                  <a:pt x="3004" y="658"/>
                  <a:pt x="3025" y="646"/>
                </a:cubicBezTo>
                <a:cubicBezTo>
                  <a:pt x="3051" y="630"/>
                  <a:pt x="3081" y="616"/>
                  <a:pt x="3111" y="608"/>
                </a:cubicBezTo>
                <a:cubicBezTo>
                  <a:pt x="3163" y="593"/>
                  <a:pt x="3217" y="601"/>
                  <a:pt x="3242" y="655"/>
                </a:cubicBezTo>
                <a:cubicBezTo>
                  <a:pt x="3274" y="723"/>
                  <a:pt x="3253" y="809"/>
                  <a:pt x="3230" y="876"/>
                </a:cubicBezTo>
                <a:cubicBezTo>
                  <a:pt x="3197" y="972"/>
                  <a:pt x="3138" y="1061"/>
                  <a:pt x="3079" y="1143"/>
                </a:cubicBezTo>
                <a:cubicBezTo>
                  <a:pt x="3060" y="1169"/>
                  <a:pt x="3042" y="1193"/>
                  <a:pt x="3026" y="1221"/>
                </a:cubicBezTo>
                <a:cubicBezTo>
                  <a:pt x="3045" y="1233"/>
                  <a:pt x="3051" y="1233"/>
                  <a:pt x="3085" y="1225"/>
                </a:cubicBezTo>
                <a:cubicBezTo>
                  <a:pt x="3142" y="1211"/>
                  <a:pt x="3196" y="1185"/>
                  <a:pt x="3251" y="1168"/>
                </a:cubicBezTo>
                <a:cubicBezTo>
                  <a:pt x="3287" y="1157"/>
                  <a:pt x="3322" y="1145"/>
                  <a:pt x="3358" y="1134"/>
                </a:cubicBezTo>
                <a:cubicBezTo>
                  <a:pt x="3365" y="1132"/>
                  <a:pt x="3371" y="1129"/>
                  <a:pt x="3378" y="1127"/>
                </a:cubicBezTo>
              </a:path>
              <a:path w="5181" h="1760" extrusionOk="0">
                <a:moveTo>
                  <a:pt x="3649" y="1267"/>
                </a:moveTo>
                <a:cubicBezTo>
                  <a:pt x="3656" y="1318"/>
                  <a:pt x="3661" y="1371"/>
                  <a:pt x="3647" y="1422"/>
                </a:cubicBezTo>
                <a:cubicBezTo>
                  <a:pt x="3631" y="1482"/>
                  <a:pt x="3601" y="1539"/>
                  <a:pt x="3571" y="1593"/>
                </a:cubicBezTo>
                <a:cubicBezTo>
                  <a:pt x="3569" y="1597"/>
                  <a:pt x="3518" y="1682"/>
                  <a:pt x="3509" y="1679"/>
                </a:cubicBezTo>
                <a:cubicBezTo>
                  <a:pt x="3508" y="1675"/>
                  <a:pt x="3508" y="1670"/>
                  <a:pt x="3507" y="1666"/>
                </a:cubicBezTo>
              </a:path>
              <a:path w="5181" h="1760" extrusionOk="0">
                <a:moveTo>
                  <a:pt x="4073" y="907"/>
                </a:moveTo>
                <a:cubicBezTo>
                  <a:pt x="4075" y="973"/>
                  <a:pt x="4079" y="1039"/>
                  <a:pt x="4075" y="1106"/>
                </a:cubicBezTo>
                <a:cubicBezTo>
                  <a:pt x="4070" y="1195"/>
                  <a:pt x="4067" y="1318"/>
                  <a:pt x="4019" y="1396"/>
                </a:cubicBezTo>
                <a:cubicBezTo>
                  <a:pt x="4016" y="1399"/>
                  <a:pt x="4012" y="1403"/>
                  <a:pt x="4009" y="1406"/>
                </a:cubicBezTo>
                <a:cubicBezTo>
                  <a:pt x="3994" y="1378"/>
                  <a:pt x="3991" y="1358"/>
                  <a:pt x="3993" y="1318"/>
                </a:cubicBezTo>
                <a:cubicBezTo>
                  <a:pt x="3998" y="1227"/>
                  <a:pt x="4016" y="1138"/>
                  <a:pt x="4033" y="1049"/>
                </a:cubicBezTo>
                <a:cubicBezTo>
                  <a:pt x="4053" y="943"/>
                  <a:pt x="4080" y="838"/>
                  <a:pt x="4120" y="738"/>
                </a:cubicBezTo>
                <a:cubicBezTo>
                  <a:pt x="4138" y="693"/>
                  <a:pt x="4170" y="605"/>
                  <a:pt x="4226" y="593"/>
                </a:cubicBezTo>
                <a:cubicBezTo>
                  <a:pt x="4233" y="594"/>
                  <a:pt x="4240" y="596"/>
                  <a:pt x="4247" y="597"/>
                </a:cubicBezTo>
                <a:cubicBezTo>
                  <a:pt x="4277" y="643"/>
                  <a:pt x="4271" y="684"/>
                  <a:pt x="4256" y="739"/>
                </a:cubicBezTo>
                <a:cubicBezTo>
                  <a:pt x="4235" y="816"/>
                  <a:pt x="4202" y="889"/>
                  <a:pt x="4167" y="960"/>
                </a:cubicBezTo>
                <a:cubicBezTo>
                  <a:pt x="4141" y="1013"/>
                  <a:pt x="4099" y="1074"/>
                  <a:pt x="4119" y="1136"/>
                </a:cubicBezTo>
                <a:cubicBezTo>
                  <a:pt x="4136" y="1188"/>
                  <a:pt x="4198" y="1208"/>
                  <a:pt x="4246" y="1211"/>
                </a:cubicBezTo>
                <a:cubicBezTo>
                  <a:pt x="4285" y="1213"/>
                  <a:pt x="4323" y="1196"/>
                  <a:pt x="4356" y="1175"/>
                </a:cubicBezTo>
                <a:cubicBezTo>
                  <a:pt x="4364" y="1169"/>
                  <a:pt x="4372" y="1163"/>
                  <a:pt x="4380" y="1157"/>
                </a:cubicBezTo>
              </a:path>
              <a:path w="5181" h="1760" extrusionOk="0">
                <a:moveTo>
                  <a:pt x="4533" y="761"/>
                </a:moveTo>
                <a:cubicBezTo>
                  <a:pt x="4558" y="736"/>
                  <a:pt x="4576" y="718"/>
                  <a:pt x="4605" y="698"/>
                </a:cubicBezTo>
                <a:cubicBezTo>
                  <a:pt x="4632" y="680"/>
                  <a:pt x="4666" y="657"/>
                  <a:pt x="4701" y="669"/>
                </a:cubicBezTo>
                <a:cubicBezTo>
                  <a:pt x="4732" y="680"/>
                  <a:pt x="4725" y="733"/>
                  <a:pt x="4723" y="757"/>
                </a:cubicBezTo>
                <a:cubicBezTo>
                  <a:pt x="4719" y="807"/>
                  <a:pt x="4712" y="858"/>
                  <a:pt x="4715" y="908"/>
                </a:cubicBezTo>
                <a:cubicBezTo>
                  <a:pt x="4717" y="950"/>
                  <a:pt x="4733" y="989"/>
                  <a:pt x="4757" y="1024"/>
                </a:cubicBezTo>
                <a:cubicBezTo>
                  <a:pt x="4769" y="1041"/>
                  <a:pt x="4795" y="1066"/>
                  <a:pt x="4788" y="1091"/>
                </a:cubicBezTo>
                <a:cubicBezTo>
                  <a:pt x="4780" y="1120"/>
                  <a:pt x="4722" y="1140"/>
                  <a:pt x="4697" y="1147"/>
                </a:cubicBezTo>
                <a:cubicBezTo>
                  <a:pt x="4670" y="1154"/>
                  <a:pt x="4641" y="1157"/>
                  <a:pt x="4614" y="1151"/>
                </a:cubicBezTo>
                <a:cubicBezTo>
                  <a:pt x="4595" y="1147"/>
                  <a:pt x="4601" y="1135"/>
                  <a:pt x="4603" y="1122"/>
                </a:cubicBezTo>
              </a:path>
              <a:path w="5181" h="1760" extrusionOk="0">
                <a:moveTo>
                  <a:pt x="4786" y="309"/>
                </a:moveTo>
                <a:cubicBezTo>
                  <a:pt x="4811" y="299"/>
                  <a:pt x="4816" y="298"/>
                  <a:pt x="4842" y="297"/>
                </a:cubicBezTo>
                <a:cubicBezTo>
                  <a:pt x="4924" y="293"/>
                  <a:pt x="5014" y="314"/>
                  <a:pt x="5074" y="373"/>
                </a:cubicBezTo>
                <a:cubicBezTo>
                  <a:pt x="5136" y="435"/>
                  <a:pt x="5151" y="523"/>
                  <a:pt x="5163" y="607"/>
                </a:cubicBezTo>
                <a:cubicBezTo>
                  <a:pt x="5180" y="728"/>
                  <a:pt x="5178" y="850"/>
                  <a:pt x="5178" y="972"/>
                </a:cubicBezTo>
                <a:cubicBezTo>
                  <a:pt x="5178" y="1082"/>
                  <a:pt x="5183" y="1194"/>
                  <a:pt x="5174" y="1304"/>
                </a:cubicBezTo>
                <a:cubicBezTo>
                  <a:pt x="5168" y="1375"/>
                  <a:pt x="5154" y="1451"/>
                  <a:pt x="5110" y="1509"/>
                </a:cubicBezTo>
                <a:cubicBezTo>
                  <a:pt x="5055" y="1582"/>
                  <a:pt x="4942" y="1622"/>
                  <a:pt x="4854" y="1594"/>
                </a:cubicBezTo>
                <a:cubicBezTo>
                  <a:pt x="4850" y="1591"/>
                  <a:pt x="4845" y="1587"/>
                  <a:pt x="4841" y="1584"/>
                </a:cubicBezTo>
                <a:cubicBezTo>
                  <a:pt x="4848" y="1551"/>
                  <a:pt x="4858" y="1523"/>
                  <a:pt x="4865" y="1490"/>
                </a:cubicBezTo>
              </a:path>
              <a:path w="5181" h="1760" extrusionOk="0">
                <a:moveTo>
                  <a:pt x="58" y="86"/>
                </a:moveTo>
                <a:cubicBezTo>
                  <a:pt x="74" y="66"/>
                  <a:pt x="95" y="41"/>
                  <a:pt x="119" y="29"/>
                </a:cubicBezTo>
                <a:cubicBezTo>
                  <a:pt x="144" y="16"/>
                  <a:pt x="175" y="10"/>
                  <a:pt x="204" y="10"/>
                </a:cubicBezTo>
                <a:cubicBezTo>
                  <a:pt x="242" y="10"/>
                  <a:pt x="282" y="21"/>
                  <a:pt x="318" y="32"/>
                </a:cubicBezTo>
                <a:cubicBezTo>
                  <a:pt x="370" y="47"/>
                  <a:pt x="420" y="64"/>
                  <a:pt x="470" y="84"/>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92" name="Ink 48"/>
          <p:cNvSpPr>
            <a:spLocks noRot="1" noChangeAspect="1" noEditPoints="1" noChangeArrowheads="1" noChangeShapeType="1" noTextEdit="1"/>
          </p:cNvSpPr>
          <p:nvPr/>
        </p:nvSpPr>
        <p:spPr bwMode="auto">
          <a:xfrm>
            <a:off x="6681788" y="4238625"/>
            <a:ext cx="100012" cy="39688"/>
          </a:xfrm>
          <a:custGeom>
            <a:avLst/>
            <a:gdLst>
              <a:gd name="T0" fmla="*/ 0 w 277"/>
              <a:gd name="T1" fmla="*/ 2147483647 h 111"/>
              <a:gd name="T2" fmla="*/ 2147483647 w 277"/>
              <a:gd name="T3" fmla="*/ 2147483647 h 111"/>
              <a:gd name="T4" fmla="*/ 2147483647 w 277"/>
              <a:gd name="T5" fmla="*/ 2147483647 h 111"/>
              <a:gd name="T6" fmla="*/ 2147483647 w 277"/>
              <a:gd name="T7" fmla="*/ 2147483647 h 111"/>
              <a:gd name="T8" fmla="*/ 2147483647 w 277"/>
              <a:gd name="T9" fmla="*/ 2147483647 h 111"/>
              <a:gd name="T10" fmla="*/ 0 60000 65536"/>
              <a:gd name="T11" fmla="*/ 0 60000 65536"/>
              <a:gd name="T12" fmla="*/ 0 60000 65536"/>
              <a:gd name="T13" fmla="*/ 0 60000 65536"/>
              <a:gd name="T14" fmla="*/ 0 60000 65536"/>
              <a:gd name="T15" fmla="*/ 0 w 277"/>
              <a:gd name="T16" fmla="*/ 0 h 111"/>
              <a:gd name="T17" fmla="*/ 277 w 277"/>
              <a:gd name="T18" fmla="*/ 111 h 111"/>
            </a:gdLst>
            <a:ahLst/>
            <a:cxnLst>
              <a:cxn ang="T10">
                <a:pos x="T0" y="T1"/>
              </a:cxn>
              <a:cxn ang="T11">
                <a:pos x="T2" y="T3"/>
              </a:cxn>
              <a:cxn ang="T12">
                <a:pos x="T4" y="T5"/>
              </a:cxn>
              <a:cxn ang="T13">
                <a:pos x="T6" y="T7"/>
              </a:cxn>
              <a:cxn ang="T14">
                <a:pos x="T8" y="T9"/>
              </a:cxn>
            </a:cxnLst>
            <a:rect l="T15" t="T16" r="T17" b="T18"/>
            <a:pathLst>
              <a:path w="277" h="111" extrusionOk="0">
                <a:moveTo>
                  <a:pt x="0" y="0"/>
                </a:moveTo>
                <a:cubicBezTo>
                  <a:pt x="3" y="21"/>
                  <a:pt x="4" y="46"/>
                  <a:pt x="14" y="64"/>
                </a:cubicBezTo>
                <a:cubicBezTo>
                  <a:pt x="25" y="84"/>
                  <a:pt x="45" y="104"/>
                  <a:pt x="68" y="109"/>
                </a:cubicBezTo>
                <a:cubicBezTo>
                  <a:pt x="116" y="119"/>
                  <a:pt x="174" y="100"/>
                  <a:pt x="217" y="83"/>
                </a:cubicBezTo>
                <a:cubicBezTo>
                  <a:pt x="237" y="74"/>
                  <a:pt x="256" y="66"/>
                  <a:pt x="276" y="5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93" name="Ink 49"/>
          <p:cNvSpPr>
            <a:spLocks noRot="1" noChangeAspect="1" noEditPoints="1" noChangeArrowheads="1" noChangeShapeType="1" noTextEdit="1"/>
          </p:cNvSpPr>
          <p:nvPr/>
        </p:nvSpPr>
        <p:spPr bwMode="auto">
          <a:xfrm>
            <a:off x="6977063" y="4344988"/>
            <a:ext cx="363537" cy="268287"/>
          </a:xfrm>
          <a:custGeom>
            <a:avLst/>
            <a:gdLst>
              <a:gd name="T0" fmla="*/ 2147483647 w 1012"/>
              <a:gd name="T1" fmla="*/ 2147483647 h 745"/>
              <a:gd name="T2" fmla="*/ 2147483647 w 1012"/>
              <a:gd name="T3" fmla="*/ 2147483647 h 745"/>
              <a:gd name="T4" fmla="*/ 2147483647 w 1012"/>
              <a:gd name="T5" fmla="*/ 2147483647 h 745"/>
              <a:gd name="T6" fmla="*/ 2147483647 w 1012"/>
              <a:gd name="T7" fmla="*/ 2147483647 h 745"/>
              <a:gd name="T8" fmla="*/ 2147483647 w 1012"/>
              <a:gd name="T9" fmla="*/ 2147483647 h 745"/>
              <a:gd name="T10" fmla="*/ 2147483647 w 1012"/>
              <a:gd name="T11" fmla="*/ 2147483647 h 745"/>
              <a:gd name="T12" fmla="*/ 0 w 1012"/>
              <a:gd name="T13" fmla="*/ 2147483647 h 745"/>
              <a:gd name="T14" fmla="*/ 2147483647 w 1012"/>
              <a:gd name="T15" fmla="*/ 2147483647 h 745"/>
              <a:gd name="T16" fmla="*/ 2147483647 w 1012"/>
              <a:gd name="T17" fmla="*/ 2147483647 h 745"/>
              <a:gd name="T18" fmla="*/ 2147483647 w 1012"/>
              <a:gd name="T19" fmla="*/ 2147483647 h 745"/>
              <a:gd name="T20" fmla="*/ 2147483647 w 1012"/>
              <a:gd name="T21" fmla="*/ 2147483647 h 745"/>
              <a:gd name="T22" fmla="*/ 2147483647 w 1012"/>
              <a:gd name="T23" fmla="*/ 2147483647 h 745"/>
              <a:gd name="T24" fmla="*/ 2147483647 w 1012"/>
              <a:gd name="T25" fmla="*/ 2147483647 h 745"/>
              <a:gd name="T26" fmla="*/ 2147483647 w 1012"/>
              <a:gd name="T27" fmla="*/ 2147483647 h 745"/>
              <a:gd name="T28" fmla="*/ 2147483647 w 1012"/>
              <a:gd name="T29" fmla="*/ 2147483647 h 745"/>
              <a:gd name="T30" fmla="*/ 2147483647 w 1012"/>
              <a:gd name="T31" fmla="*/ 2147483647 h 745"/>
              <a:gd name="T32" fmla="*/ 2147483647 w 1012"/>
              <a:gd name="T33" fmla="*/ 2147483647 h 745"/>
              <a:gd name="T34" fmla="*/ 2147483647 w 1012"/>
              <a:gd name="T35" fmla="*/ 2147483647 h 745"/>
              <a:gd name="T36" fmla="*/ 2147483647 w 1012"/>
              <a:gd name="T37" fmla="*/ 2147483647 h 745"/>
              <a:gd name="T38" fmla="*/ 2147483647 w 1012"/>
              <a:gd name="T39" fmla="*/ 2147483647 h 745"/>
              <a:gd name="T40" fmla="*/ 2147483647 w 1012"/>
              <a:gd name="T41" fmla="*/ 2147483647 h 745"/>
              <a:gd name="T42" fmla="*/ 2147483647 w 1012"/>
              <a:gd name="T43" fmla="*/ 2147483647 h 745"/>
              <a:gd name="T44" fmla="*/ 2147483647 w 1012"/>
              <a:gd name="T45" fmla="*/ 2147483647 h 745"/>
              <a:gd name="T46" fmla="*/ 2147483647 w 1012"/>
              <a:gd name="T47" fmla="*/ 2147483647 h 745"/>
              <a:gd name="T48" fmla="*/ 2147483647 w 1012"/>
              <a:gd name="T49" fmla="*/ 2147483647 h 745"/>
              <a:gd name="T50" fmla="*/ 2147483647 w 1012"/>
              <a:gd name="T51" fmla="*/ 2147483647 h 745"/>
              <a:gd name="T52" fmla="*/ 2147483647 w 1012"/>
              <a:gd name="T53" fmla="*/ 2147483647 h 745"/>
              <a:gd name="T54" fmla="*/ 2147483647 w 1012"/>
              <a:gd name="T55" fmla="*/ 2147483647 h 745"/>
              <a:gd name="T56" fmla="*/ 2147483647 w 1012"/>
              <a:gd name="T57" fmla="*/ 2147483647 h 745"/>
              <a:gd name="T58" fmla="*/ 2147483647 w 1012"/>
              <a:gd name="T59" fmla="*/ 2147483647 h 745"/>
              <a:gd name="T60" fmla="*/ 2147483647 w 1012"/>
              <a:gd name="T61" fmla="*/ 2147483647 h 745"/>
              <a:gd name="T62" fmla="*/ 2147483647 w 1012"/>
              <a:gd name="T63" fmla="*/ 2147483647 h 745"/>
              <a:gd name="T64" fmla="*/ 2147483647 w 1012"/>
              <a:gd name="T65" fmla="*/ 2147483647 h 745"/>
              <a:gd name="T66" fmla="*/ 2147483647 w 1012"/>
              <a:gd name="T67" fmla="*/ 2147483647 h 745"/>
              <a:gd name="T68" fmla="*/ 2147483647 w 1012"/>
              <a:gd name="T69" fmla="*/ 2147483647 h 745"/>
              <a:gd name="T70" fmla="*/ 2147483647 w 1012"/>
              <a:gd name="T71" fmla="*/ 2147483647 h 7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2"/>
              <a:gd name="T109" fmla="*/ 0 h 745"/>
              <a:gd name="T110" fmla="*/ 1012 w 1012"/>
              <a:gd name="T111" fmla="*/ 745 h 7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2" h="745" extrusionOk="0">
                <a:moveTo>
                  <a:pt x="52" y="187"/>
                </a:moveTo>
                <a:cubicBezTo>
                  <a:pt x="46" y="217"/>
                  <a:pt x="41" y="248"/>
                  <a:pt x="39" y="281"/>
                </a:cubicBezTo>
                <a:cubicBezTo>
                  <a:pt x="36" y="345"/>
                  <a:pt x="36" y="410"/>
                  <a:pt x="39" y="474"/>
                </a:cubicBezTo>
                <a:cubicBezTo>
                  <a:pt x="42" y="536"/>
                  <a:pt x="45" y="597"/>
                  <a:pt x="48" y="659"/>
                </a:cubicBezTo>
                <a:cubicBezTo>
                  <a:pt x="49" y="688"/>
                  <a:pt x="50" y="716"/>
                  <a:pt x="49" y="744"/>
                </a:cubicBezTo>
                <a:cubicBezTo>
                  <a:pt x="38" y="710"/>
                  <a:pt x="28" y="677"/>
                  <a:pt x="22" y="641"/>
                </a:cubicBezTo>
                <a:cubicBezTo>
                  <a:pt x="8" y="560"/>
                  <a:pt x="0" y="476"/>
                  <a:pt x="0" y="394"/>
                </a:cubicBezTo>
                <a:cubicBezTo>
                  <a:pt x="0" y="302"/>
                  <a:pt x="8" y="208"/>
                  <a:pt x="43" y="122"/>
                </a:cubicBezTo>
                <a:cubicBezTo>
                  <a:pt x="67" y="63"/>
                  <a:pt x="106" y="10"/>
                  <a:pt x="173" y="0"/>
                </a:cubicBezTo>
                <a:cubicBezTo>
                  <a:pt x="222" y="-7"/>
                  <a:pt x="271" y="17"/>
                  <a:pt x="300" y="55"/>
                </a:cubicBezTo>
                <a:cubicBezTo>
                  <a:pt x="328" y="92"/>
                  <a:pt x="332" y="139"/>
                  <a:pt x="312" y="180"/>
                </a:cubicBezTo>
                <a:cubicBezTo>
                  <a:pt x="295" y="216"/>
                  <a:pt x="260" y="242"/>
                  <a:pt x="224" y="256"/>
                </a:cubicBezTo>
                <a:cubicBezTo>
                  <a:pt x="193" y="268"/>
                  <a:pt x="182" y="258"/>
                  <a:pt x="160" y="245"/>
                </a:cubicBezTo>
              </a:path>
              <a:path w="1012" h="745" extrusionOk="0">
                <a:moveTo>
                  <a:pt x="404" y="192"/>
                </a:moveTo>
                <a:cubicBezTo>
                  <a:pt x="445" y="186"/>
                  <a:pt x="494" y="176"/>
                  <a:pt x="530" y="154"/>
                </a:cubicBezTo>
                <a:cubicBezTo>
                  <a:pt x="556" y="138"/>
                  <a:pt x="599" y="109"/>
                  <a:pt x="613" y="80"/>
                </a:cubicBezTo>
                <a:cubicBezTo>
                  <a:pt x="615" y="64"/>
                  <a:pt x="616" y="60"/>
                  <a:pt x="615" y="50"/>
                </a:cubicBezTo>
                <a:cubicBezTo>
                  <a:pt x="586" y="32"/>
                  <a:pt x="565" y="36"/>
                  <a:pt x="533" y="50"/>
                </a:cubicBezTo>
                <a:cubicBezTo>
                  <a:pt x="487" y="70"/>
                  <a:pt x="451" y="106"/>
                  <a:pt x="427" y="150"/>
                </a:cubicBezTo>
                <a:cubicBezTo>
                  <a:pt x="401" y="197"/>
                  <a:pt x="396" y="257"/>
                  <a:pt x="428" y="303"/>
                </a:cubicBezTo>
                <a:cubicBezTo>
                  <a:pt x="448" y="332"/>
                  <a:pt x="489" y="352"/>
                  <a:pt x="523" y="355"/>
                </a:cubicBezTo>
                <a:cubicBezTo>
                  <a:pt x="563" y="359"/>
                  <a:pt x="607" y="342"/>
                  <a:pt x="643" y="328"/>
                </a:cubicBezTo>
              </a:path>
              <a:path w="1012" h="745" extrusionOk="0">
                <a:moveTo>
                  <a:pt x="939" y="183"/>
                </a:moveTo>
                <a:cubicBezTo>
                  <a:pt x="945" y="168"/>
                  <a:pt x="956" y="152"/>
                  <a:pt x="945" y="135"/>
                </a:cubicBezTo>
                <a:cubicBezTo>
                  <a:pt x="940" y="131"/>
                  <a:pt x="935" y="126"/>
                  <a:pt x="930" y="122"/>
                </a:cubicBezTo>
                <a:cubicBezTo>
                  <a:pt x="900" y="132"/>
                  <a:pt x="883" y="152"/>
                  <a:pt x="866" y="179"/>
                </a:cubicBezTo>
                <a:cubicBezTo>
                  <a:pt x="840" y="220"/>
                  <a:pt x="817" y="286"/>
                  <a:pt x="837" y="335"/>
                </a:cubicBezTo>
                <a:cubicBezTo>
                  <a:pt x="854" y="376"/>
                  <a:pt x="904" y="369"/>
                  <a:pt x="934" y="350"/>
                </a:cubicBezTo>
                <a:cubicBezTo>
                  <a:pt x="966" y="330"/>
                  <a:pt x="984" y="297"/>
                  <a:pt x="993" y="261"/>
                </a:cubicBezTo>
                <a:cubicBezTo>
                  <a:pt x="999" y="234"/>
                  <a:pt x="998" y="206"/>
                  <a:pt x="997" y="178"/>
                </a:cubicBezTo>
                <a:cubicBezTo>
                  <a:pt x="998" y="227"/>
                  <a:pt x="1004" y="275"/>
                  <a:pt x="1007" y="324"/>
                </a:cubicBezTo>
                <a:cubicBezTo>
                  <a:pt x="1012" y="400"/>
                  <a:pt x="1012" y="475"/>
                  <a:pt x="1005" y="551"/>
                </a:cubicBezTo>
                <a:cubicBezTo>
                  <a:pt x="1000" y="604"/>
                  <a:pt x="993" y="667"/>
                  <a:pt x="962" y="712"/>
                </a:cubicBezTo>
                <a:cubicBezTo>
                  <a:pt x="948" y="725"/>
                  <a:pt x="945" y="729"/>
                  <a:pt x="933" y="733"/>
                </a:cubicBezTo>
                <a:cubicBezTo>
                  <a:pt x="904" y="714"/>
                  <a:pt x="896" y="689"/>
                  <a:pt x="893" y="654"/>
                </a:cubicBezTo>
                <a:cubicBezTo>
                  <a:pt x="889" y="613"/>
                  <a:pt x="898" y="576"/>
                  <a:pt x="906" y="536"/>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94" name="Ink 50"/>
          <p:cNvSpPr>
            <a:spLocks noRot="1" noChangeAspect="1" noEditPoints="1" noChangeArrowheads="1" noChangeShapeType="1" noTextEdit="1"/>
          </p:cNvSpPr>
          <p:nvPr/>
        </p:nvSpPr>
        <p:spPr bwMode="auto">
          <a:xfrm>
            <a:off x="7464425" y="4279900"/>
            <a:ext cx="920750" cy="354013"/>
          </a:xfrm>
          <a:custGeom>
            <a:avLst/>
            <a:gdLst>
              <a:gd name="T0" fmla="*/ 2147483647 w 2556"/>
              <a:gd name="T1" fmla="*/ 2147483647 h 986"/>
              <a:gd name="T2" fmla="*/ 2147483647 w 2556"/>
              <a:gd name="T3" fmla="*/ 2147483647 h 986"/>
              <a:gd name="T4" fmla="*/ 2147483647 w 2556"/>
              <a:gd name="T5" fmla="*/ 2147483647 h 986"/>
              <a:gd name="T6" fmla="*/ 2147483647 w 2556"/>
              <a:gd name="T7" fmla="*/ 2147483647 h 986"/>
              <a:gd name="T8" fmla="*/ 2147483647 w 2556"/>
              <a:gd name="T9" fmla="*/ 2147483647 h 986"/>
              <a:gd name="T10" fmla="*/ 2147483647 w 2556"/>
              <a:gd name="T11" fmla="*/ 2147483647 h 986"/>
              <a:gd name="T12" fmla="*/ 2147483647 w 2556"/>
              <a:gd name="T13" fmla="*/ 2147483647 h 986"/>
              <a:gd name="T14" fmla="*/ 2147483647 w 2556"/>
              <a:gd name="T15" fmla="*/ 2147483647 h 986"/>
              <a:gd name="T16" fmla="*/ 2147483647 w 2556"/>
              <a:gd name="T17" fmla="*/ 2147483647 h 986"/>
              <a:gd name="T18" fmla="*/ 2147483647 w 2556"/>
              <a:gd name="T19" fmla="*/ 2147483647 h 986"/>
              <a:gd name="T20" fmla="*/ 2147483647 w 2556"/>
              <a:gd name="T21" fmla="*/ 2147483647 h 986"/>
              <a:gd name="T22" fmla="*/ 2147483647 w 2556"/>
              <a:gd name="T23" fmla="*/ 2147483647 h 986"/>
              <a:gd name="T24" fmla="*/ 2147483647 w 2556"/>
              <a:gd name="T25" fmla="*/ 2147483647 h 986"/>
              <a:gd name="T26" fmla="*/ 2147483647 w 2556"/>
              <a:gd name="T27" fmla="*/ 2147483647 h 986"/>
              <a:gd name="T28" fmla="*/ 2147483647 w 2556"/>
              <a:gd name="T29" fmla="*/ 2147483647 h 986"/>
              <a:gd name="T30" fmla="*/ 2147483647 w 2556"/>
              <a:gd name="T31" fmla="*/ 2147483647 h 986"/>
              <a:gd name="T32" fmla="*/ 2147483647 w 2556"/>
              <a:gd name="T33" fmla="*/ 2147483647 h 986"/>
              <a:gd name="T34" fmla="*/ 2147483647 w 2556"/>
              <a:gd name="T35" fmla="*/ 2147483647 h 986"/>
              <a:gd name="T36" fmla="*/ 2147483647 w 2556"/>
              <a:gd name="T37" fmla="*/ 2147483647 h 986"/>
              <a:gd name="T38" fmla="*/ 2147483647 w 2556"/>
              <a:gd name="T39" fmla="*/ 2147483647 h 986"/>
              <a:gd name="T40" fmla="*/ 2147483647 w 2556"/>
              <a:gd name="T41" fmla="*/ 2147483647 h 986"/>
              <a:gd name="T42" fmla="*/ 2147483647 w 2556"/>
              <a:gd name="T43" fmla="*/ 2147483647 h 986"/>
              <a:gd name="T44" fmla="*/ 2147483647 w 2556"/>
              <a:gd name="T45" fmla="*/ 2147483647 h 986"/>
              <a:gd name="T46" fmla="*/ 2147483647 w 2556"/>
              <a:gd name="T47" fmla="*/ 2147483647 h 986"/>
              <a:gd name="T48" fmla="*/ 2147483647 w 2556"/>
              <a:gd name="T49" fmla="*/ 2147483647 h 986"/>
              <a:gd name="T50" fmla="*/ 2147483647 w 2556"/>
              <a:gd name="T51" fmla="*/ 2147483647 h 986"/>
              <a:gd name="T52" fmla="*/ 2147483647 w 2556"/>
              <a:gd name="T53" fmla="*/ 2147483647 h 986"/>
              <a:gd name="T54" fmla="*/ 2147483647 w 2556"/>
              <a:gd name="T55" fmla="*/ 2147483647 h 986"/>
              <a:gd name="T56" fmla="*/ 2147483647 w 2556"/>
              <a:gd name="T57" fmla="*/ 2147483647 h 986"/>
              <a:gd name="T58" fmla="*/ 2147483647 w 2556"/>
              <a:gd name="T59" fmla="*/ 2147483647 h 986"/>
              <a:gd name="T60" fmla="*/ 2147483647 w 2556"/>
              <a:gd name="T61" fmla="*/ 2147483647 h 986"/>
              <a:gd name="T62" fmla="*/ 2147483647 w 2556"/>
              <a:gd name="T63" fmla="*/ 2147483647 h 986"/>
              <a:gd name="T64" fmla="*/ 2147483647 w 2556"/>
              <a:gd name="T65" fmla="*/ 2147483647 h 986"/>
              <a:gd name="T66" fmla="*/ 2147483647 w 2556"/>
              <a:gd name="T67" fmla="*/ 2147483647 h 986"/>
              <a:gd name="T68" fmla="*/ 2147483647 w 2556"/>
              <a:gd name="T69" fmla="*/ 2147483647 h 986"/>
              <a:gd name="T70" fmla="*/ 2147483647 w 2556"/>
              <a:gd name="T71" fmla="*/ 2147483647 h 9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56"/>
              <a:gd name="T109" fmla="*/ 0 h 986"/>
              <a:gd name="T110" fmla="*/ 2556 w 2556"/>
              <a:gd name="T111" fmla="*/ 986 h 9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56" h="986" extrusionOk="0">
                <a:moveTo>
                  <a:pt x="7" y="164"/>
                </a:moveTo>
                <a:cubicBezTo>
                  <a:pt x="7" y="158"/>
                  <a:pt x="8" y="151"/>
                  <a:pt x="8" y="145"/>
                </a:cubicBezTo>
                <a:cubicBezTo>
                  <a:pt x="10" y="179"/>
                  <a:pt x="6" y="213"/>
                  <a:pt x="6" y="248"/>
                </a:cubicBezTo>
                <a:cubicBezTo>
                  <a:pt x="6" y="311"/>
                  <a:pt x="4" y="374"/>
                  <a:pt x="3" y="437"/>
                </a:cubicBezTo>
                <a:cubicBezTo>
                  <a:pt x="2" y="483"/>
                  <a:pt x="1" y="530"/>
                  <a:pt x="0" y="576"/>
                </a:cubicBezTo>
                <a:cubicBezTo>
                  <a:pt x="-1" y="618"/>
                  <a:pt x="13" y="602"/>
                  <a:pt x="34" y="579"/>
                </a:cubicBezTo>
              </a:path>
              <a:path w="2556" h="986" extrusionOk="0">
                <a:moveTo>
                  <a:pt x="430" y="100"/>
                </a:moveTo>
                <a:cubicBezTo>
                  <a:pt x="432" y="94"/>
                  <a:pt x="435" y="89"/>
                  <a:pt x="437" y="83"/>
                </a:cubicBezTo>
                <a:cubicBezTo>
                  <a:pt x="427" y="108"/>
                  <a:pt x="420" y="131"/>
                  <a:pt x="416" y="158"/>
                </a:cubicBezTo>
                <a:cubicBezTo>
                  <a:pt x="409" y="208"/>
                  <a:pt x="405" y="259"/>
                  <a:pt x="402" y="310"/>
                </a:cubicBezTo>
                <a:cubicBezTo>
                  <a:pt x="399" y="360"/>
                  <a:pt x="399" y="411"/>
                  <a:pt x="395" y="461"/>
                </a:cubicBezTo>
                <a:cubicBezTo>
                  <a:pt x="392" y="490"/>
                  <a:pt x="390" y="514"/>
                  <a:pt x="380" y="542"/>
                </a:cubicBezTo>
                <a:cubicBezTo>
                  <a:pt x="379" y="546"/>
                  <a:pt x="377" y="550"/>
                  <a:pt x="376" y="554"/>
                </a:cubicBezTo>
              </a:path>
              <a:path w="2556" h="986" extrusionOk="0">
                <a:moveTo>
                  <a:pt x="221" y="267"/>
                </a:moveTo>
                <a:cubicBezTo>
                  <a:pt x="214" y="225"/>
                  <a:pt x="208" y="182"/>
                  <a:pt x="257" y="168"/>
                </a:cubicBezTo>
                <a:cubicBezTo>
                  <a:pt x="291" y="158"/>
                  <a:pt x="334" y="168"/>
                  <a:pt x="368" y="174"/>
                </a:cubicBezTo>
                <a:cubicBezTo>
                  <a:pt x="411" y="182"/>
                  <a:pt x="459" y="192"/>
                  <a:pt x="503" y="193"/>
                </a:cubicBezTo>
                <a:cubicBezTo>
                  <a:pt x="536" y="190"/>
                  <a:pt x="548" y="189"/>
                  <a:pt x="570" y="190"/>
                </a:cubicBezTo>
              </a:path>
              <a:path w="2556" h="986" extrusionOk="0">
                <a:moveTo>
                  <a:pt x="721" y="378"/>
                </a:moveTo>
                <a:cubicBezTo>
                  <a:pt x="703" y="367"/>
                  <a:pt x="690" y="371"/>
                  <a:pt x="672" y="389"/>
                </a:cubicBezTo>
                <a:cubicBezTo>
                  <a:pt x="651" y="410"/>
                  <a:pt x="631" y="443"/>
                  <a:pt x="626" y="472"/>
                </a:cubicBezTo>
                <a:cubicBezTo>
                  <a:pt x="621" y="505"/>
                  <a:pt x="636" y="523"/>
                  <a:pt x="668" y="525"/>
                </a:cubicBezTo>
                <a:cubicBezTo>
                  <a:pt x="711" y="528"/>
                  <a:pt x="751" y="504"/>
                  <a:pt x="784" y="480"/>
                </a:cubicBezTo>
                <a:cubicBezTo>
                  <a:pt x="813" y="458"/>
                  <a:pt x="840" y="428"/>
                  <a:pt x="832" y="389"/>
                </a:cubicBezTo>
                <a:cubicBezTo>
                  <a:pt x="826" y="361"/>
                  <a:pt x="802" y="331"/>
                  <a:pt x="782" y="313"/>
                </a:cubicBezTo>
                <a:cubicBezTo>
                  <a:pt x="766" y="300"/>
                  <a:pt x="762" y="297"/>
                  <a:pt x="752" y="289"/>
                </a:cubicBezTo>
              </a:path>
              <a:path w="2556" h="986" extrusionOk="0">
                <a:moveTo>
                  <a:pt x="932" y="896"/>
                </a:moveTo>
                <a:cubicBezTo>
                  <a:pt x="912" y="857"/>
                  <a:pt x="907" y="811"/>
                  <a:pt x="906" y="767"/>
                </a:cubicBezTo>
                <a:cubicBezTo>
                  <a:pt x="904" y="683"/>
                  <a:pt x="909" y="594"/>
                  <a:pt x="927" y="511"/>
                </a:cubicBezTo>
                <a:cubicBezTo>
                  <a:pt x="941" y="444"/>
                  <a:pt x="962" y="328"/>
                  <a:pt x="1028" y="288"/>
                </a:cubicBezTo>
                <a:cubicBezTo>
                  <a:pt x="1062" y="267"/>
                  <a:pt x="1096" y="298"/>
                  <a:pt x="1110" y="327"/>
                </a:cubicBezTo>
                <a:cubicBezTo>
                  <a:pt x="1139" y="389"/>
                  <a:pt x="1104" y="463"/>
                  <a:pt x="1045" y="491"/>
                </a:cubicBezTo>
                <a:cubicBezTo>
                  <a:pt x="1035" y="496"/>
                  <a:pt x="989" y="513"/>
                  <a:pt x="979" y="505"/>
                </a:cubicBezTo>
                <a:cubicBezTo>
                  <a:pt x="966" y="500"/>
                  <a:pt x="966" y="498"/>
                  <a:pt x="987" y="494"/>
                </a:cubicBezTo>
              </a:path>
              <a:path w="2556" h="986" extrusionOk="0">
                <a:moveTo>
                  <a:pt x="1210" y="425"/>
                </a:moveTo>
                <a:cubicBezTo>
                  <a:pt x="1268" y="401"/>
                  <a:pt x="1323" y="372"/>
                  <a:pt x="1379" y="345"/>
                </a:cubicBezTo>
                <a:cubicBezTo>
                  <a:pt x="1405" y="332"/>
                  <a:pt x="1417" y="326"/>
                  <a:pt x="1439" y="309"/>
                </a:cubicBezTo>
                <a:cubicBezTo>
                  <a:pt x="1426" y="288"/>
                  <a:pt x="1410" y="301"/>
                  <a:pt x="1388" y="314"/>
                </a:cubicBezTo>
                <a:cubicBezTo>
                  <a:pt x="1357" y="333"/>
                  <a:pt x="1333" y="361"/>
                  <a:pt x="1321" y="395"/>
                </a:cubicBezTo>
                <a:cubicBezTo>
                  <a:pt x="1306" y="435"/>
                  <a:pt x="1319" y="475"/>
                  <a:pt x="1354" y="499"/>
                </a:cubicBezTo>
                <a:cubicBezTo>
                  <a:pt x="1378" y="515"/>
                  <a:pt x="1413" y="520"/>
                  <a:pt x="1441" y="517"/>
                </a:cubicBezTo>
                <a:cubicBezTo>
                  <a:pt x="1467" y="514"/>
                  <a:pt x="1487" y="506"/>
                  <a:pt x="1510" y="496"/>
                </a:cubicBezTo>
              </a:path>
              <a:path w="2556" h="986" extrusionOk="0">
                <a:moveTo>
                  <a:pt x="1708" y="331"/>
                </a:moveTo>
                <a:cubicBezTo>
                  <a:pt x="1701" y="352"/>
                  <a:pt x="1694" y="351"/>
                  <a:pt x="1679" y="367"/>
                </a:cubicBezTo>
                <a:cubicBezTo>
                  <a:pt x="1650" y="398"/>
                  <a:pt x="1610" y="444"/>
                  <a:pt x="1611" y="489"/>
                </a:cubicBezTo>
                <a:cubicBezTo>
                  <a:pt x="1612" y="492"/>
                  <a:pt x="1613" y="496"/>
                  <a:pt x="1614" y="499"/>
                </a:cubicBezTo>
                <a:cubicBezTo>
                  <a:pt x="1643" y="499"/>
                  <a:pt x="1652" y="502"/>
                  <a:pt x="1675" y="479"/>
                </a:cubicBezTo>
                <a:cubicBezTo>
                  <a:pt x="1693" y="462"/>
                  <a:pt x="1705" y="442"/>
                  <a:pt x="1714" y="420"/>
                </a:cubicBezTo>
                <a:cubicBezTo>
                  <a:pt x="1719" y="409"/>
                  <a:pt x="1721" y="398"/>
                  <a:pt x="1725" y="387"/>
                </a:cubicBezTo>
                <a:cubicBezTo>
                  <a:pt x="1750" y="423"/>
                  <a:pt x="1762" y="460"/>
                  <a:pt x="1778" y="501"/>
                </a:cubicBezTo>
                <a:cubicBezTo>
                  <a:pt x="1805" y="572"/>
                  <a:pt x="1833" y="643"/>
                  <a:pt x="1854" y="716"/>
                </a:cubicBezTo>
                <a:cubicBezTo>
                  <a:pt x="1871" y="774"/>
                  <a:pt x="1887" y="841"/>
                  <a:pt x="1880" y="902"/>
                </a:cubicBezTo>
                <a:cubicBezTo>
                  <a:pt x="1873" y="957"/>
                  <a:pt x="1829" y="982"/>
                  <a:pt x="1778" y="985"/>
                </a:cubicBezTo>
                <a:cubicBezTo>
                  <a:pt x="1734" y="988"/>
                  <a:pt x="1690" y="971"/>
                  <a:pt x="1651" y="954"/>
                </a:cubicBezTo>
                <a:cubicBezTo>
                  <a:pt x="1622" y="941"/>
                  <a:pt x="1599" y="920"/>
                  <a:pt x="1606" y="886"/>
                </a:cubicBezTo>
                <a:cubicBezTo>
                  <a:pt x="1609" y="878"/>
                  <a:pt x="1612" y="871"/>
                  <a:pt x="1615" y="863"/>
                </a:cubicBezTo>
              </a:path>
              <a:path w="2556" h="986" extrusionOk="0">
                <a:moveTo>
                  <a:pt x="1972" y="141"/>
                </a:moveTo>
                <a:cubicBezTo>
                  <a:pt x="1978" y="124"/>
                  <a:pt x="1985" y="109"/>
                  <a:pt x="1992" y="94"/>
                </a:cubicBezTo>
                <a:cubicBezTo>
                  <a:pt x="2003" y="69"/>
                  <a:pt x="2018" y="48"/>
                  <a:pt x="2036" y="27"/>
                </a:cubicBezTo>
                <a:cubicBezTo>
                  <a:pt x="2053" y="7"/>
                  <a:pt x="2084" y="-14"/>
                  <a:pt x="2108" y="10"/>
                </a:cubicBezTo>
                <a:cubicBezTo>
                  <a:pt x="2131" y="33"/>
                  <a:pt x="2135" y="69"/>
                  <a:pt x="2135" y="99"/>
                </a:cubicBezTo>
                <a:cubicBezTo>
                  <a:pt x="2135" y="133"/>
                  <a:pt x="2124" y="164"/>
                  <a:pt x="2110" y="195"/>
                </a:cubicBezTo>
                <a:cubicBezTo>
                  <a:pt x="2102" y="212"/>
                  <a:pt x="2086" y="227"/>
                  <a:pt x="2101" y="244"/>
                </a:cubicBezTo>
                <a:cubicBezTo>
                  <a:pt x="2116" y="261"/>
                  <a:pt x="2159" y="273"/>
                  <a:pt x="2178" y="285"/>
                </a:cubicBezTo>
                <a:cubicBezTo>
                  <a:pt x="2224" y="313"/>
                  <a:pt x="2283" y="344"/>
                  <a:pt x="2300" y="399"/>
                </a:cubicBezTo>
                <a:cubicBezTo>
                  <a:pt x="2310" y="431"/>
                  <a:pt x="2287" y="456"/>
                  <a:pt x="2263" y="473"/>
                </a:cubicBezTo>
                <a:cubicBezTo>
                  <a:pt x="2229" y="497"/>
                  <a:pt x="2186" y="514"/>
                  <a:pt x="2145" y="522"/>
                </a:cubicBezTo>
                <a:cubicBezTo>
                  <a:pt x="2119" y="527"/>
                  <a:pt x="2070" y="533"/>
                  <a:pt x="2044" y="524"/>
                </a:cubicBezTo>
                <a:cubicBezTo>
                  <a:pt x="2021" y="516"/>
                  <a:pt x="2033" y="507"/>
                  <a:pt x="2033" y="492"/>
                </a:cubicBezTo>
              </a:path>
              <a:path w="2556" h="986" extrusionOk="0">
                <a:moveTo>
                  <a:pt x="2526" y="425"/>
                </a:moveTo>
                <a:cubicBezTo>
                  <a:pt x="2543" y="468"/>
                  <a:pt x="2546" y="503"/>
                  <a:pt x="2550" y="548"/>
                </a:cubicBezTo>
                <a:cubicBezTo>
                  <a:pt x="2556" y="620"/>
                  <a:pt x="2539" y="664"/>
                  <a:pt x="2516" y="730"/>
                </a:cubicBezTo>
                <a:cubicBezTo>
                  <a:pt x="2507" y="763"/>
                  <a:pt x="2506" y="770"/>
                  <a:pt x="2494" y="78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95" name="Ink 51"/>
          <p:cNvSpPr>
            <a:spLocks noRot="1" noChangeAspect="1" noEditPoints="1" noChangeArrowheads="1" noChangeShapeType="1" noTextEdit="1"/>
          </p:cNvSpPr>
          <p:nvPr/>
        </p:nvSpPr>
        <p:spPr bwMode="auto">
          <a:xfrm>
            <a:off x="8566150" y="4059238"/>
            <a:ext cx="46038" cy="87312"/>
          </a:xfrm>
          <a:custGeom>
            <a:avLst/>
            <a:gdLst>
              <a:gd name="T0" fmla="*/ 2147483647 w 128"/>
              <a:gd name="T1" fmla="*/ 2147483647 h 239"/>
              <a:gd name="T2" fmla="*/ 2147483647 w 128"/>
              <a:gd name="T3" fmla="*/ 2147483647 h 239"/>
              <a:gd name="T4" fmla="*/ 2147483647 w 128"/>
              <a:gd name="T5" fmla="*/ 2147483647 h 239"/>
              <a:gd name="T6" fmla="*/ 0 w 128"/>
              <a:gd name="T7" fmla="*/ 2147483647 h 239"/>
              <a:gd name="T8" fmla="*/ 2147483647 w 128"/>
              <a:gd name="T9" fmla="*/ 2147483647 h 239"/>
              <a:gd name="T10" fmla="*/ 0 60000 65536"/>
              <a:gd name="T11" fmla="*/ 0 60000 65536"/>
              <a:gd name="T12" fmla="*/ 0 60000 65536"/>
              <a:gd name="T13" fmla="*/ 0 60000 65536"/>
              <a:gd name="T14" fmla="*/ 0 60000 65536"/>
              <a:gd name="T15" fmla="*/ 0 w 128"/>
              <a:gd name="T16" fmla="*/ 0 h 239"/>
              <a:gd name="T17" fmla="*/ 128 w 128"/>
              <a:gd name="T18" fmla="*/ 239 h 239"/>
            </a:gdLst>
            <a:ahLst/>
            <a:cxnLst>
              <a:cxn ang="T10">
                <a:pos x="T0" y="T1"/>
              </a:cxn>
              <a:cxn ang="T11">
                <a:pos x="T2" y="T3"/>
              </a:cxn>
              <a:cxn ang="T12">
                <a:pos x="T4" y="T5"/>
              </a:cxn>
              <a:cxn ang="T13">
                <a:pos x="T6" y="T7"/>
              </a:cxn>
              <a:cxn ang="T14">
                <a:pos x="T8" y="T9"/>
              </a:cxn>
            </a:cxnLst>
            <a:rect l="T15" t="T16" r="T17" b="T18"/>
            <a:pathLst>
              <a:path w="128" h="239" extrusionOk="0">
                <a:moveTo>
                  <a:pt x="107" y="0"/>
                </a:moveTo>
                <a:cubicBezTo>
                  <a:pt x="123" y="18"/>
                  <a:pt x="129" y="31"/>
                  <a:pt x="125" y="56"/>
                </a:cubicBezTo>
                <a:cubicBezTo>
                  <a:pt x="118" y="97"/>
                  <a:pt x="97" y="140"/>
                  <a:pt x="74" y="174"/>
                </a:cubicBezTo>
                <a:cubicBezTo>
                  <a:pt x="68" y="183"/>
                  <a:pt x="16" y="255"/>
                  <a:pt x="0" y="235"/>
                </a:cubicBezTo>
                <a:cubicBezTo>
                  <a:pt x="1" y="231"/>
                  <a:pt x="1" y="226"/>
                  <a:pt x="2" y="22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96" name="Ink 53"/>
          <p:cNvSpPr>
            <a:spLocks noRot="1" noChangeAspect="1" noEditPoints="1" noChangeArrowheads="1" noChangeShapeType="1" noTextEdit="1"/>
          </p:cNvSpPr>
          <p:nvPr/>
        </p:nvSpPr>
        <p:spPr bwMode="auto">
          <a:xfrm>
            <a:off x="4859338" y="5051425"/>
            <a:ext cx="6350" cy="7938"/>
          </a:xfrm>
          <a:custGeom>
            <a:avLst/>
            <a:gdLst>
              <a:gd name="T0" fmla="*/ 0 w 17"/>
              <a:gd name="T1" fmla="*/ 2147483647 h 23"/>
              <a:gd name="T2" fmla="*/ 2147483647 w 17"/>
              <a:gd name="T3" fmla="*/ 2147483647 h 23"/>
              <a:gd name="T4" fmla="*/ 2147483647 w 17"/>
              <a:gd name="T5" fmla="*/ 2147483647 h 23"/>
              <a:gd name="T6" fmla="*/ 0 60000 65536"/>
              <a:gd name="T7" fmla="*/ 0 60000 65536"/>
              <a:gd name="T8" fmla="*/ 0 60000 65536"/>
              <a:gd name="T9" fmla="*/ 0 w 17"/>
              <a:gd name="T10" fmla="*/ 0 h 23"/>
              <a:gd name="T11" fmla="*/ 17 w 17"/>
              <a:gd name="T12" fmla="*/ 23 h 23"/>
            </a:gdLst>
            <a:ahLst/>
            <a:cxnLst>
              <a:cxn ang="T6">
                <a:pos x="T0" y="T1"/>
              </a:cxn>
              <a:cxn ang="T7">
                <a:pos x="T2" y="T3"/>
              </a:cxn>
              <a:cxn ang="T8">
                <a:pos x="T4" y="T5"/>
              </a:cxn>
            </a:cxnLst>
            <a:rect l="T9" t="T10" r="T11" b="T12"/>
            <a:pathLst>
              <a:path w="17" h="23" extrusionOk="0">
                <a:moveTo>
                  <a:pt x="0" y="4"/>
                </a:moveTo>
                <a:cubicBezTo>
                  <a:pt x="12" y="11"/>
                  <a:pt x="16" y="12"/>
                  <a:pt x="16" y="22"/>
                </a:cubicBezTo>
                <a:cubicBezTo>
                  <a:pt x="-1" y="17"/>
                  <a:pt x="3" y="18"/>
                  <a:pt x="8"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97" name="Ink 54"/>
          <p:cNvSpPr>
            <a:spLocks noRot="1" noChangeAspect="1" noEditPoints="1" noChangeArrowheads="1" noChangeShapeType="1" noTextEdit="1"/>
          </p:cNvSpPr>
          <p:nvPr/>
        </p:nvSpPr>
        <p:spPr bwMode="auto">
          <a:xfrm>
            <a:off x="3576638" y="4725988"/>
            <a:ext cx="1136650" cy="361950"/>
          </a:xfrm>
          <a:custGeom>
            <a:avLst/>
            <a:gdLst>
              <a:gd name="T0" fmla="*/ 2147483647 w 3159"/>
              <a:gd name="T1" fmla="*/ 2147483647 h 1006"/>
              <a:gd name="T2" fmla="*/ 2147483647 w 3159"/>
              <a:gd name="T3" fmla="*/ 2147483647 h 1006"/>
              <a:gd name="T4" fmla="*/ 2147483647 w 3159"/>
              <a:gd name="T5" fmla="*/ 2147483647 h 1006"/>
              <a:gd name="T6" fmla="*/ 2147483647 w 3159"/>
              <a:gd name="T7" fmla="*/ 2147483647 h 1006"/>
              <a:gd name="T8" fmla="*/ 2147483647 w 3159"/>
              <a:gd name="T9" fmla="*/ 2147483647 h 1006"/>
              <a:gd name="T10" fmla="*/ 2147483647 w 3159"/>
              <a:gd name="T11" fmla="*/ 2147483647 h 1006"/>
              <a:gd name="T12" fmla="*/ 2147483647 w 3159"/>
              <a:gd name="T13" fmla="*/ 2147483647 h 1006"/>
              <a:gd name="T14" fmla="*/ 2147483647 w 3159"/>
              <a:gd name="T15" fmla="*/ 2147483647 h 1006"/>
              <a:gd name="T16" fmla="*/ 2147483647 w 3159"/>
              <a:gd name="T17" fmla="*/ 2147483647 h 1006"/>
              <a:gd name="T18" fmla="*/ 2147483647 w 3159"/>
              <a:gd name="T19" fmla="*/ 2147483647 h 1006"/>
              <a:gd name="T20" fmla="*/ 2147483647 w 3159"/>
              <a:gd name="T21" fmla="*/ 2147483647 h 1006"/>
              <a:gd name="T22" fmla="*/ 2147483647 w 3159"/>
              <a:gd name="T23" fmla="*/ 2147483647 h 1006"/>
              <a:gd name="T24" fmla="*/ 2147483647 w 3159"/>
              <a:gd name="T25" fmla="*/ 2147483647 h 1006"/>
              <a:gd name="T26" fmla="*/ 2147483647 w 3159"/>
              <a:gd name="T27" fmla="*/ 2147483647 h 1006"/>
              <a:gd name="T28" fmla="*/ 2147483647 w 3159"/>
              <a:gd name="T29" fmla="*/ 2147483647 h 1006"/>
              <a:gd name="T30" fmla="*/ 2147483647 w 3159"/>
              <a:gd name="T31" fmla="*/ 2147483647 h 1006"/>
              <a:gd name="T32" fmla="*/ 2147483647 w 3159"/>
              <a:gd name="T33" fmla="*/ 2147483647 h 1006"/>
              <a:gd name="T34" fmla="*/ 2147483647 w 3159"/>
              <a:gd name="T35" fmla="*/ 2147483647 h 1006"/>
              <a:gd name="T36" fmla="*/ 2147483647 w 3159"/>
              <a:gd name="T37" fmla="*/ 2147483647 h 1006"/>
              <a:gd name="T38" fmla="*/ 2147483647 w 3159"/>
              <a:gd name="T39" fmla="*/ 2147483647 h 1006"/>
              <a:gd name="T40" fmla="*/ 2147483647 w 3159"/>
              <a:gd name="T41" fmla="*/ 2147483647 h 1006"/>
              <a:gd name="T42" fmla="*/ 2147483647 w 3159"/>
              <a:gd name="T43" fmla="*/ 2147483647 h 1006"/>
              <a:gd name="T44" fmla="*/ 2147483647 w 3159"/>
              <a:gd name="T45" fmla="*/ 2147483647 h 1006"/>
              <a:gd name="T46" fmla="*/ 2147483647 w 3159"/>
              <a:gd name="T47" fmla="*/ 2147483647 h 1006"/>
              <a:gd name="T48" fmla="*/ 2147483647 w 3159"/>
              <a:gd name="T49" fmla="*/ 2147483647 h 1006"/>
              <a:gd name="T50" fmla="*/ 2147483647 w 3159"/>
              <a:gd name="T51" fmla="*/ 2147483647 h 1006"/>
              <a:gd name="T52" fmla="*/ 2147483647 w 3159"/>
              <a:gd name="T53" fmla="*/ 2147483647 h 1006"/>
              <a:gd name="T54" fmla="*/ 2147483647 w 3159"/>
              <a:gd name="T55" fmla="*/ 2147483647 h 1006"/>
              <a:gd name="T56" fmla="*/ 2147483647 w 3159"/>
              <a:gd name="T57" fmla="*/ 2147483647 h 1006"/>
              <a:gd name="T58" fmla="*/ 2147483647 w 3159"/>
              <a:gd name="T59" fmla="*/ 2147483647 h 1006"/>
              <a:gd name="T60" fmla="*/ 2147483647 w 3159"/>
              <a:gd name="T61" fmla="*/ 2147483647 h 1006"/>
              <a:gd name="T62" fmla="*/ 2147483647 w 3159"/>
              <a:gd name="T63" fmla="*/ 2147483647 h 1006"/>
              <a:gd name="T64" fmla="*/ 2147483647 w 3159"/>
              <a:gd name="T65" fmla="*/ 2147483647 h 10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59"/>
              <a:gd name="T100" fmla="*/ 0 h 1006"/>
              <a:gd name="T101" fmla="*/ 3159 w 3159"/>
              <a:gd name="T102" fmla="*/ 1006 h 10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59" h="1006" extrusionOk="0">
                <a:moveTo>
                  <a:pt x="246" y="704"/>
                </a:moveTo>
                <a:cubicBezTo>
                  <a:pt x="265" y="675"/>
                  <a:pt x="284" y="639"/>
                  <a:pt x="274" y="602"/>
                </a:cubicBezTo>
                <a:cubicBezTo>
                  <a:pt x="260" y="549"/>
                  <a:pt x="209" y="525"/>
                  <a:pt x="159" y="523"/>
                </a:cubicBezTo>
                <a:cubicBezTo>
                  <a:pt x="116" y="521"/>
                  <a:pt x="73" y="536"/>
                  <a:pt x="37" y="558"/>
                </a:cubicBezTo>
                <a:cubicBezTo>
                  <a:pt x="15" y="572"/>
                  <a:pt x="-9" y="594"/>
                  <a:pt x="3" y="623"/>
                </a:cubicBezTo>
                <a:cubicBezTo>
                  <a:pt x="20" y="665"/>
                  <a:pt x="74" y="697"/>
                  <a:pt x="107" y="724"/>
                </a:cubicBezTo>
                <a:cubicBezTo>
                  <a:pt x="142" y="753"/>
                  <a:pt x="175" y="784"/>
                  <a:pt x="202" y="820"/>
                </a:cubicBezTo>
                <a:cubicBezTo>
                  <a:pt x="222" y="847"/>
                  <a:pt x="242" y="881"/>
                  <a:pt x="228" y="915"/>
                </a:cubicBezTo>
                <a:cubicBezTo>
                  <a:pt x="219" y="937"/>
                  <a:pt x="199" y="945"/>
                  <a:pt x="177" y="946"/>
                </a:cubicBezTo>
                <a:cubicBezTo>
                  <a:pt x="146" y="947"/>
                  <a:pt x="115" y="931"/>
                  <a:pt x="88" y="917"/>
                </a:cubicBezTo>
                <a:cubicBezTo>
                  <a:pt x="62" y="904"/>
                  <a:pt x="36" y="889"/>
                  <a:pt x="16" y="868"/>
                </a:cubicBezTo>
                <a:cubicBezTo>
                  <a:pt x="-6" y="845"/>
                  <a:pt x="18" y="830"/>
                  <a:pt x="34" y="812"/>
                </a:cubicBezTo>
              </a:path>
              <a:path w="3159" h="1006" extrusionOk="0">
                <a:moveTo>
                  <a:pt x="490" y="662"/>
                </a:moveTo>
                <a:cubicBezTo>
                  <a:pt x="482" y="701"/>
                  <a:pt x="447" y="715"/>
                  <a:pt x="415" y="741"/>
                </a:cubicBezTo>
                <a:cubicBezTo>
                  <a:pt x="374" y="774"/>
                  <a:pt x="327" y="814"/>
                  <a:pt x="310" y="865"/>
                </a:cubicBezTo>
                <a:cubicBezTo>
                  <a:pt x="295" y="910"/>
                  <a:pt x="323" y="930"/>
                  <a:pt x="364" y="933"/>
                </a:cubicBezTo>
                <a:cubicBezTo>
                  <a:pt x="417" y="937"/>
                  <a:pt x="470" y="912"/>
                  <a:pt x="513" y="883"/>
                </a:cubicBezTo>
                <a:cubicBezTo>
                  <a:pt x="553" y="856"/>
                  <a:pt x="580" y="820"/>
                  <a:pt x="600" y="776"/>
                </a:cubicBezTo>
                <a:cubicBezTo>
                  <a:pt x="607" y="757"/>
                  <a:pt x="608" y="753"/>
                  <a:pt x="613" y="741"/>
                </a:cubicBezTo>
                <a:cubicBezTo>
                  <a:pt x="636" y="761"/>
                  <a:pt x="641" y="787"/>
                  <a:pt x="654" y="816"/>
                </a:cubicBezTo>
                <a:cubicBezTo>
                  <a:pt x="667" y="844"/>
                  <a:pt x="672" y="866"/>
                  <a:pt x="700" y="876"/>
                </a:cubicBezTo>
                <a:cubicBezTo>
                  <a:pt x="708" y="852"/>
                  <a:pt x="715" y="828"/>
                  <a:pt x="725" y="805"/>
                </a:cubicBezTo>
                <a:cubicBezTo>
                  <a:pt x="741" y="770"/>
                  <a:pt x="772" y="732"/>
                  <a:pt x="809" y="718"/>
                </a:cubicBezTo>
                <a:cubicBezTo>
                  <a:pt x="854" y="701"/>
                  <a:pt x="908" y="700"/>
                  <a:pt x="955" y="693"/>
                </a:cubicBezTo>
                <a:cubicBezTo>
                  <a:pt x="966" y="691"/>
                  <a:pt x="976" y="690"/>
                  <a:pt x="987" y="688"/>
                </a:cubicBezTo>
              </a:path>
              <a:path w="3159" h="1006" extrusionOk="0">
                <a:moveTo>
                  <a:pt x="1173" y="53"/>
                </a:moveTo>
                <a:cubicBezTo>
                  <a:pt x="1174" y="103"/>
                  <a:pt x="1167" y="145"/>
                  <a:pt x="1157" y="198"/>
                </a:cubicBezTo>
                <a:cubicBezTo>
                  <a:pt x="1121" y="394"/>
                  <a:pt x="1088" y="593"/>
                  <a:pt x="1076" y="792"/>
                </a:cubicBezTo>
                <a:cubicBezTo>
                  <a:pt x="1073" y="847"/>
                  <a:pt x="1076" y="901"/>
                  <a:pt x="1080" y="954"/>
                </a:cubicBezTo>
                <a:cubicBezTo>
                  <a:pt x="1083" y="899"/>
                  <a:pt x="1070" y="862"/>
                  <a:pt x="1055" y="809"/>
                </a:cubicBezTo>
                <a:cubicBezTo>
                  <a:pt x="1041" y="760"/>
                  <a:pt x="1020" y="715"/>
                  <a:pt x="1002" y="668"/>
                </a:cubicBezTo>
                <a:cubicBezTo>
                  <a:pt x="1054" y="671"/>
                  <a:pt x="1104" y="684"/>
                  <a:pt x="1156" y="692"/>
                </a:cubicBezTo>
                <a:cubicBezTo>
                  <a:pt x="1261" y="709"/>
                  <a:pt x="1373" y="717"/>
                  <a:pt x="1476" y="687"/>
                </a:cubicBezTo>
                <a:cubicBezTo>
                  <a:pt x="1484" y="684"/>
                  <a:pt x="1492" y="682"/>
                  <a:pt x="1500" y="679"/>
                </a:cubicBezTo>
                <a:cubicBezTo>
                  <a:pt x="1490" y="676"/>
                  <a:pt x="1472" y="665"/>
                  <a:pt x="1433" y="681"/>
                </a:cubicBezTo>
                <a:cubicBezTo>
                  <a:pt x="1396" y="697"/>
                  <a:pt x="1351" y="727"/>
                  <a:pt x="1340" y="768"/>
                </a:cubicBezTo>
                <a:cubicBezTo>
                  <a:pt x="1340" y="776"/>
                  <a:pt x="1339" y="785"/>
                  <a:pt x="1339" y="793"/>
                </a:cubicBezTo>
                <a:cubicBezTo>
                  <a:pt x="1382" y="825"/>
                  <a:pt x="1397" y="838"/>
                  <a:pt x="1459" y="836"/>
                </a:cubicBezTo>
                <a:cubicBezTo>
                  <a:pt x="1549" y="833"/>
                  <a:pt x="1623" y="798"/>
                  <a:pt x="1699" y="756"/>
                </a:cubicBezTo>
                <a:cubicBezTo>
                  <a:pt x="1670" y="765"/>
                  <a:pt x="1666" y="766"/>
                  <a:pt x="1643" y="785"/>
                </a:cubicBezTo>
                <a:cubicBezTo>
                  <a:pt x="1617" y="806"/>
                  <a:pt x="1607" y="829"/>
                  <a:pt x="1589" y="855"/>
                </a:cubicBezTo>
                <a:cubicBezTo>
                  <a:pt x="1614" y="882"/>
                  <a:pt x="1619" y="891"/>
                  <a:pt x="1671" y="875"/>
                </a:cubicBezTo>
                <a:cubicBezTo>
                  <a:pt x="1736" y="855"/>
                  <a:pt x="1804" y="810"/>
                  <a:pt x="1839" y="750"/>
                </a:cubicBezTo>
                <a:cubicBezTo>
                  <a:pt x="1888" y="667"/>
                  <a:pt x="1884" y="559"/>
                  <a:pt x="1869" y="468"/>
                </a:cubicBezTo>
                <a:cubicBezTo>
                  <a:pt x="1854" y="376"/>
                  <a:pt x="1702" y="153"/>
                  <a:pt x="1718" y="74"/>
                </a:cubicBezTo>
                <a:cubicBezTo>
                  <a:pt x="1725" y="70"/>
                  <a:pt x="1732" y="66"/>
                  <a:pt x="1739" y="62"/>
                </a:cubicBezTo>
              </a:path>
              <a:path w="3159" h="1006" extrusionOk="0">
                <a:moveTo>
                  <a:pt x="2145" y="11"/>
                </a:moveTo>
                <a:cubicBezTo>
                  <a:pt x="2150" y="77"/>
                  <a:pt x="2123" y="119"/>
                  <a:pt x="2098" y="180"/>
                </a:cubicBezTo>
                <a:cubicBezTo>
                  <a:pt x="2027" y="357"/>
                  <a:pt x="1964" y="546"/>
                  <a:pt x="1942" y="737"/>
                </a:cubicBezTo>
                <a:cubicBezTo>
                  <a:pt x="1933" y="810"/>
                  <a:pt x="1923" y="917"/>
                  <a:pt x="1971" y="981"/>
                </a:cubicBezTo>
                <a:cubicBezTo>
                  <a:pt x="2007" y="1029"/>
                  <a:pt x="2054" y="991"/>
                  <a:pt x="2090" y="969"/>
                </a:cubicBezTo>
              </a:path>
              <a:path w="3159" h="1006" extrusionOk="0">
                <a:moveTo>
                  <a:pt x="2467" y="258"/>
                </a:moveTo>
                <a:cubicBezTo>
                  <a:pt x="2458" y="303"/>
                  <a:pt x="2439" y="345"/>
                  <a:pt x="2418" y="386"/>
                </a:cubicBezTo>
                <a:cubicBezTo>
                  <a:pt x="2366" y="491"/>
                  <a:pt x="2303" y="595"/>
                  <a:pt x="2273" y="709"/>
                </a:cubicBezTo>
                <a:cubicBezTo>
                  <a:pt x="2258" y="765"/>
                  <a:pt x="2252" y="834"/>
                  <a:pt x="2316" y="860"/>
                </a:cubicBezTo>
                <a:cubicBezTo>
                  <a:pt x="2373" y="884"/>
                  <a:pt x="2455" y="870"/>
                  <a:pt x="2512" y="858"/>
                </a:cubicBezTo>
                <a:cubicBezTo>
                  <a:pt x="2567" y="846"/>
                  <a:pt x="2628" y="827"/>
                  <a:pt x="2674" y="794"/>
                </a:cubicBezTo>
                <a:cubicBezTo>
                  <a:pt x="2702" y="774"/>
                  <a:pt x="2719" y="752"/>
                  <a:pt x="2740" y="726"/>
                </a:cubicBezTo>
              </a:path>
              <a:path w="3159" h="1006" extrusionOk="0">
                <a:moveTo>
                  <a:pt x="2936" y="0"/>
                </a:moveTo>
                <a:cubicBezTo>
                  <a:pt x="2922" y="22"/>
                  <a:pt x="2916" y="37"/>
                  <a:pt x="2929" y="81"/>
                </a:cubicBezTo>
                <a:cubicBezTo>
                  <a:pt x="2957" y="175"/>
                  <a:pt x="2993" y="267"/>
                  <a:pt x="3024" y="360"/>
                </a:cubicBezTo>
                <a:cubicBezTo>
                  <a:pt x="3062" y="471"/>
                  <a:pt x="3096" y="583"/>
                  <a:pt x="3117" y="699"/>
                </a:cubicBezTo>
                <a:cubicBezTo>
                  <a:pt x="3129" y="768"/>
                  <a:pt x="3134" y="833"/>
                  <a:pt x="3115" y="901"/>
                </a:cubicBezTo>
                <a:cubicBezTo>
                  <a:pt x="3108" y="924"/>
                  <a:pt x="3099" y="933"/>
                  <a:pt x="3087" y="952"/>
                </a:cubicBezTo>
                <a:cubicBezTo>
                  <a:pt x="3105" y="938"/>
                  <a:pt x="3108" y="932"/>
                  <a:pt x="3131" y="929"/>
                </a:cubicBezTo>
                <a:cubicBezTo>
                  <a:pt x="3140" y="929"/>
                  <a:pt x="3149" y="928"/>
                  <a:pt x="3158" y="928"/>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98" name="Ink 55"/>
          <p:cNvSpPr>
            <a:spLocks noRot="1" noChangeAspect="1" noEditPoints="1" noChangeArrowheads="1" noChangeShapeType="1" noTextEdit="1"/>
          </p:cNvSpPr>
          <p:nvPr/>
        </p:nvSpPr>
        <p:spPr bwMode="auto">
          <a:xfrm>
            <a:off x="6983413" y="4643438"/>
            <a:ext cx="757237" cy="257175"/>
          </a:xfrm>
          <a:custGeom>
            <a:avLst/>
            <a:gdLst>
              <a:gd name="T0" fmla="*/ 2147483647 w 2105"/>
              <a:gd name="T1" fmla="*/ 2147483647 h 717"/>
              <a:gd name="T2" fmla="*/ 2147483647 w 2105"/>
              <a:gd name="T3" fmla="*/ 2147483647 h 717"/>
              <a:gd name="T4" fmla="*/ 2147483647 w 2105"/>
              <a:gd name="T5" fmla="*/ 2147483647 h 717"/>
              <a:gd name="T6" fmla="*/ 2147483647 w 2105"/>
              <a:gd name="T7" fmla="*/ 2147483647 h 717"/>
              <a:gd name="T8" fmla="*/ 2147483647 w 2105"/>
              <a:gd name="T9" fmla="*/ 2147483647 h 717"/>
              <a:gd name="T10" fmla="*/ 2147483647 w 2105"/>
              <a:gd name="T11" fmla="*/ 2147483647 h 717"/>
              <a:gd name="T12" fmla="*/ 2147483647 w 2105"/>
              <a:gd name="T13" fmla="*/ 2147483647 h 717"/>
              <a:gd name="T14" fmla="*/ 2147483647 w 2105"/>
              <a:gd name="T15" fmla="*/ 2147483647 h 717"/>
              <a:gd name="T16" fmla="*/ 2147483647 w 2105"/>
              <a:gd name="T17" fmla="*/ 2147483647 h 717"/>
              <a:gd name="T18" fmla="*/ 2147483647 w 2105"/>
              <a:gd name="T19" fmla="*/ 2147483647 h 717"/>
              <a:gd name="T20" fmla="*/ 2147483647 w 2105"/>
              <a:gd name="T21" fmla="*/ 2147483647 h 717"/>
              <a:gd name="T22" fmla="*/ 2147483647 w 2105"/>
              <a:gd name="T23" fmla="*/ 2147483647 h 717"/>
              <a:gd name="T24" fmla="*/ 2147483647 w 2105"/>
              <a:gd name="T25" fmla="*/ 2147483647 h 717"/>
              <a:gd name="T26" fmla="*/ 2147483647 w 2105"/>
              <a:gd name="T27" fmla="*/ 2147483647 h 717"/>
              <a:gd name="T28" fmla="*/ 2147483647 w 2105"/>
              <a:gd name="T29" fmla="*/ 2147483647 h 717"/>
              <a:gd name="T30" fmla="*/ 2147483647 w 2105"/>
              <a:gd name="T31" fmla="*/ 2147483647 h 717"/>
              <a:gd name="T32" fmla="*/ 2147483647 w 2105"/>
              <a:gd name="T33" fmla="*/ 2147483647 h 717"/>
              <a:gd name="T34" fmla="*/ 2147483647 w 2105"/>
              <a:gd name="T35" fmla="*/ 2147483647 h 717"/>
              <a:gd name="T36" fmla="*/ 2147483647 w 2105"/>
              <a:gd name="T37" fmla="*/ 2147483647 h 717"/>
              <a:gd name="T38" fmla="*/ 2147483647 w 2105"/>
              <a:gd name="T39" fmla="*/ 2147483647 h 717"/>
              <a:gd name="T40" fmla="*/ 2147483647 w 2105"/>
              <a:gd name="T41" fmla="*/ 2147483647 h 717"/>
              <a:gd name="T42" fmla="*/ 2147483647 w 2105"/>
              <a:gd name="T43" fmla="*/ 2147483647 h 717"/>
              <a:gd name="T44" fmla="*/ 2147483647 w 2105"/>
              <a:gd name="T45" fmla="*/ 2147483647 h 717"/>
              <a:gd name="T46" fmla="*/ 2147483647 w 2105"/>
              <a:gd name="T47" fmla="*/ 2147483647 h 717"/>
              <a:gd name="T48" fmla="*/ 2147483647 w 2105"/>
              <a:gd name="T49" fmla="*/ 2147483647 h 717"/>
              <a:gd name="T50" fmla="*/ 2147483647 w 2105"/>
              <a:gd name="T51" fmla="*/ 2147483647 h 717"/>
              <a:gd name="T52" fmla="*/ 2147483647 w 2105"/>
              <a:gd name="T53" fmla="*/ 2147483647 h 717"/>
              <a:gd name="T54" fmla="*/ 2147483647 w 2105"/>
              <a:gd name="T55" fmla="*/ 2147483647 h 717"/>
              <a:gd name="T56" fmla="*/ 2147483647 w 2105"/>
              <a:gd name="T57" fmla="*/ 2147483647 h 717"/>
              <a:gd name="T58" fmla="*/ 2147483647 w 2105"/>
              <a:gd name="T59" fmla="*/ 2147483647 h 717"/>
              <a:gd name="T60" fmla="*/ 2147483647 w 2105"/>
              <a:gd name="T61" fmla="*/ 2147483647 h 717"/>
              <a:gd name="T62" fmla="*/ 2147483647 w 2105"/>
              <a:gd name="T63" fmla="*/ 2147483647 h 717"/>
              <a:gd name="T64" fmla="*/ 2147483647 w 2105"/>
              <a:gd name="T65" fmla="*/ 2147483647 h 717"/>
              <a:gd name="T66" fmla="*/ 2147483647 w 2105"/>
              <a:gd name="T67" fmla="*/ 2147483647 h 717"/>
              <a:gd name="T68" fmla="*/ 2147483647 w 2105"/>
              <a:gd name="T69" fmla="*/ 2147483647 h 717"/>
              <a:gd name="T70" fmla="*/ 2147483647 w 2105"/>
              <a:gd name="T71" fmla="*/ 2147483647 h 717"/>
              <a:gd name="T72" fmla="*/ 2147483647 w 2105"/>
              <a:gd name="T73" fmla="*/ 2147483647 h 717"/>
              <a:gd name="T74" fmla="*/ 2147483647 w 2105"/>
              <a:gd name="T75" fmla="*/ 2147483647 h 717"/>
              <a:gd name="T76" fmla="*/ 2147483647 w 2105"/>
              <a:gd name="T77" fmla="*/ 2147483647 h 717"/>
              <a:gd name="T78" fmla="*/ 2147483647 w 2105"/>
              <a:gd name="T79" fmla="*/ 2147483647 h 7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05"/>
              <a:gd name="T121" fmla="*/ 0 h 717"/>
              <a:gd name="T122" fmla="*/ 2105 w 2105"/>
              <a:gd name="T123" fmla="*/ 717 h 71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05" h="717" extrusionOk="0">
                <a:moveTo>
                  <a:pt x="157" y="221"/>
                </a:moveTo>
                <a:cubicBezTo>
                  <a:pt x="141" y="208"/>
                  <a:pt x="128" y="196"/>
                  <a:pt x="105" y="200"/>
                </a:cubicBezTo>
                <a:cubicBezTo>
                  <a:pt x="76" y="205"/>
                  <a:pt x="49" y="228"/>
                  <a:pt x="33" y="251"/>
                </a:cubicBezTo>
                <a:cubicBezTo>
                  <a:pt x="-19" y="325"/>
                  <a:pt x="-13" y="458"/>
                  <a:pt x="79" y="499"/>
                </a:cubicBezTo>
                <a:cubicBezTo>
                  <a:pt x="125" y="520"/>
                  <a:pt x="182" y="502"/>
                  <a:pt x="222" y="477"/>
                </a:cubicBezTo>
                <a:cubicBezTo>
                  <a:pt x="269" y="448"/>
                  <a:pt x="306" y="397"/>
                  <a:pt x="325" y="345"/>
                </a:cubicBezTo>
                <a:cubicBezTo>
                  <a:pt x="341" y="301"/>
                  <a:pt x="336" y="254"/>
                  <a:pt x="299" y="222"/>
                </a:cubicBezTo>
                <a:cubicBezTo>
                  <a:pt x="267" y="194"/>
                  <a:pt x="223" y="193"/>
                  <a:pt x="185" y="203"/>
                </a:cubicBezTo>
                <a:cubicBezTo>
                  <a:pt x="153" y="211"/>
                  <a:pt x="138" y="219"/>
                  <a:pt x="126" y="248"/>
                </a:cubicBezTo>
              </a:path>
              <a:path w="2105" h="717" extrusionOk="0">
                <a:moveTo>
                  <a:pt x="483" y="278"/>
                </a:moveTo>
                <a:cubicBezTo>
                  <a:pt x="492" y="315"/>
                  <a:pt x="487" y="338"/>
                  <a:pt x="476" y="375"/>
                </a:cubicBezTo>
                <a:cubicBezTo>
                  <a:pt x="466" y="408"/>
                  <a:pt x="452" y="442"/>
                  <a:pt x="457" y="477"/>
                </a:cubicBezTo>
                <a:cubicBezTo>
                  <a:pt x="461" y="504"/>
                  <a:pt x="486" y="515"/>
                  <a:pt x="510" y="518"/>
                </a:cubicBezTo>
                <a:cubicBezTo>
                  <a:pt x="539" y="522"/>
                  <a:pt x="584" y="514"/>
                  <a:pt x="611" y="503"/>
                </a:cubicBezTo>
                <a:cubicBezTo>
                  <a:pt x="618" y="499"/>
                  <a:pt x="625" y="494"/>
                  <a:pt x="632" y="490"/>
                </a:cubicBezTo>
              </a:path>
              <a:path w="2105" h="717" extrusionOk="0">
                <a:moveTo>
                  <a:pt x="910" y="471"/>
                </a:moveTo>
                <a:cubicBezTo>
                  <a:pt x="909" y="495"/>
                  <a:pt x="909" y="493"/>
                  <a:pt x="892" y="511"/>
                </a:cubicBezTo>
                <a:cubicBezTo>
                  <a:pt x="860" y="494"/>
                  <a:pt x="851" y="477"/>
                  <a:pt x="844" y="441"/>
                </a:cubicBezTo>
                <a:cubicBezTo>
                  <a:pt x="835" y="398"/>
                  <a:pt x="835" y="355"/>
                  <a:pt x="843" y="312"/>
                </a:cubicBezTo>
                <a:cubicBezTo>
                  <a:pt x="849" y="280"/>
                  <a:pt x="861" y="237"/>
                  <a:pt x="896" y="226"/>
                </a:cubicBezTo>
                <a:cubicBezTo>
                  <a:pt x="930" y="215"/>
                  <a:pt x="962" y="236"/>
                  <a:pt x="984" y="259"/>
                </a:cubicBezTo>
                <a:cubicBezTo>
                  <a:pt x="1020" y="296"/>
                  <a:pt x="1035" y="347"/>
                  <a:pt x="1028" y="398"/>
                </a:cubicBezTo>
                <a:cubicBezTo>
                  <a:pt x="1023" y="432"/>
                  <a:pt x="1011" y="459"/>
                  <a:pt x="990" y="483"/>
                </a:cubicBezTo>
                <a:cubicBezTo>
                  <a:pt x="979" y="495"/>
                  <a:pt x="957" y="507"/>
                  <a:pt x="952" y="482"/>
                </a:cubicBezTo>
                <a:cubicBezTo>
                  <a:pt x="952" y="476"/>
                  <a:pt x="951" y="470"/>
                  <a:pt x="951" y="464"/>
                </a:cubicBezTo>
              </a:path>
              <a:path w="2105" h="717" extrusionOk="0">
                <a:moveTo>
                  <a:pt x="1440" y="241"/>
                </a:moveTo>
                <a:cubicBezTo>
                  <a:pt x="1422" y="224"/>
                  <a:pt x="1403" y="223"/>
                  <a:pt x="1377" y="228"/>
                </a:cubicBezTo>
                <a:cubicBezTo>
                  <a:pt x="1334" y="236"/>
                  <a:pt x="1300" y="257"/>
                  <a:pt x="1272" y="291"/>
                </a:cubicBezTo>
                <a:cubicBezTo>
                  <a:pt x="1244" y="325"/>
                  <a:pt x="1226" y="369"/>
                  <a:pt x="1245" y="411"/>
                </a:cubicBezTo>
                <a:cubicBezTo>
                  <a:pt x="1263" y="452"/>
                  <a:pt x="1307" y="469"/>
                  <a:pt x="1349" y="468"/>
                </a:cubicBezTo>
                <a:cubicBezTo>
                  <a:pt x="1406" y="467"/>
                  <a:pt x="1455" y="447"/>
                  <a:pt x="1507" y="427"/>
                </a:cubicBezTo>
              </a:path>
              <a:path w="2105" h="717" extrusionOk="0">
                <a:moveTo>
                  <a:pt x="1708" y="32"/>
                </a:moveTo>
                <a:cubicBezTo>
                  <a:pt x="1740" y="20"/>
                  <a:pt x="1770" y="8"/>
                  <a:pt x="1804" y="3"/>
                </a:cubicBezTo>
                <a:cubicBezTo>
                  <a:pt x="1871" y="-7"/>
                  <a:pt x="1936" y="12"/>
                  <a:pt x="1983" y="63"/>
                </a:cubicBezTo>
                <a:cubicBezTo>
                  <a:pt x="2033" y="117"/>
                  <a:pt x="2052" y="191"/>
                  <a:pt x="2067" y="260"/>
                </a:cubicBezTo>
                <a:cubicBezTo>
                  <a:pt x="2090" y="364"/>
                  <a:pt x="2093" y="472"/>
                  <a:pt x="2101" y="578"/>
                </a:cubicBezTo>
                <a:cubicBezTo>
                  <a:pt x="2103" y="608"/>
                  <a:pt x="2110" y="649"/>
                  <a:pt x="2090" y="676"/>
                </a:cubicBezTo>
                <a:cubicBezTo>
                  <a:pt x="2071" y="703"/>
                  <a:pt x="2026" y="710"/>
                  <a:pt x="1996" y="714"/>
                </a:cubicBezTo>
                <a:cubicBezTo>
                  <a:pt x="1945" y="720"/>
                  <a:pt x="1865" y="719"/>
                  <a:pt x="1818" y="695"/>
                </a:cubicBezTo>
                <a:cubicBezTo>
                  <a:pt x="1812" y="690"/>
                  <a:pt x="1807" y="685"/>
                  <a:pt x="1801" y="68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99" name="Ink 56"/>
          <p:cNvSpPr>
            <a:spLocks noRot="1" noChangeAspect="1" noEditPoints="1" noChangeArrowheads="1" noChangeShapeType="1" noTextEdit="1"/>
          </p:cNvSpPr>
          <p:nvPr/>
        </p:nvSpPr>
        <p:spPr bwMode="auto">
          <a:xfrm>
            <a:off x="1544638" y="2819400"/>
            <a:ext cx="3333750" cy="603250"/>
          </a:xfrm>
          <a:custGeom>
            <a:avLst/>
            <a:gdLst>
              <a:gd name="T0" fmla="*/ 2147483647 w 9263"/>
              <a:gd name="T1" fmla="*/ 2147483647 h 1677"/>
              <a:gd name="T2" fmla="*/ 2147483647 w 9263"/>
              <a:gd name="T3" fmla="*/ 2147483647 h 1677"/>
              <a:gd name="T4" fmla="*/ 2147483647 w 9263"/>
              <a:gd name="T5" fmla="*/ 2147483647 h 1677"/>
              <a:gd name="T6" fmla="*/ 2147483647 w 9263"/>
              <a:gd name="T7" fmla="*/ 2147483647 h 1677"/>
              <a:gd name="T8" fmla="*/ 2147483647 w 9263"/>
              <a:gd name="T9" fmla="*/ 2147483647 h 1677"/>
              <a:gd name="T10" fmla="*/ 2147483647 w 9263"/>
              <a:gd name="T11" fmla="*/ 2147483647 h 1677"/>
              <a:gd name="T12" fmla="*/ 2147483647 w 9263"/>
              <a:gd name="T13" fmla="*/ 2147483647 h 1677"/>
              <a:gd name="T14" fmla="*/ 2147483647 w 9263"/>
              <a:gd name="T15" fmla="*/ 2147483647 h 1677"/>
              <a:gd name="T16" fmla="*/ 2147483647 w 9263"/>
              <a:gd name="T17" fmla="*/ 2147483647 h 1677"/>
              <a:gd name="T18" fmla="*/ 2147483647 w 9263"/>
              <a:gd name="T19" fmla="*/ 2147483647 h 1677"/>
              <a:gd name="T20" fmla="*/ 2147483647 w 9263"/>
              <a:gd name="T21" fmla="*/ 2147483647 h 1677"/>
              <a:gd name="T22" fmla="*/ 2147483647 w 9263"/>
              <a:gd name="T23" fmla="*/ 2147483647 h 16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63"/>
              <a:gd name="T37" fmla="*/ 0 h 1677"/>
              <a:gd name="T38" fmla="*/ 9263 w 9263"/>
              <a:gd name="T39" fmla="*/ 1677 h 16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263" h="1677" extrusionOk="0">
                <a:moveTo>
                  <a:pt x="1387" y="161"/>
                </a:moveTo>
                <a:cubicBezTo>
                  <a:pt x="1273" y="87"/>
                  <a:pt x="1253" y="34"/>
                  <a:pt x="1098" y="9"/>
                </a:cubicBezTo>
                <a:cubicBezTo>
                  <a:pt x="668" y="-60"/>
                  <a:pt x="119" y="143"/>
                  <a:pt x="13" y="603"/>
                </a:cubicBezTo>
                <a:cubicBezTo>
                  <a:pt x="-66" y="946"/>
                  <a:pt x="209" y="1209"/>
                  <a:pt x="467" y="1382"/>
                </a:cubicBezTo>
                <a:cubicBezTo>
                  <a:pt x="769" y="1585"/>
                  <a:pt x="1082" y="1648"/>
                  <a:pt x="1440" y="1666"/>
                </a:cubicBezTo>
                <a:cubicBezTo>
                  <a:pt x="2040" y="1696"/>
                  <a:pt x="2623" y="1620"/>
                  <a:pt x="3220" y="1581"/>
                </a:cubicBezTo>
                <a:cubicBezTo>
                  <a:pt x="4916" y="1469"/>
                  <a:pt x="6619" y="1530"/>
                  <a:pt x="8316" y="1404"/>
                </a:cubicBezTo>
                <a:cubicBezTo>
                  <a:pt x="8536" y="1388"/>
                  <a:pt x="9015" y="1405"/>
                  <a:pt x="9185" y="1224"/>
                </a:cubicBezTo>
                <a:cubicBezTo>
                  <a:pt x="9333" y="1067"/>
                  <a:pt x="9221" y="904"/>
                  <a:pt x="9086" y="775"/>
                </a:cubicBezTo>
                <a:cubicBezTo>
                  <a:pt x="8692" y="398"/>
                  <a:pt x="8027" y="248"/>
                  <a:pt x="7509" y="162"/>
                </a:cubicBezTo>
                <a:cubicBezTo>
                  <a:pt x="6591" y="10"/>
                  <a:pt x="5622" y="97"/>
                  <a:pt x="4698" y="141"/>
                </a:cubicBezTo>
                <a:cubicBezTo>
                  <a:pt x="4019" y="173"/>
                  <a:pt x="3351" y="178"/>
                  <a:pt x="2673" y="141"/>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000" name="Ink 57"/>
          <p:cNvSpPr>
            <a:spLocks noRot="1" noChangeAspect="1" noEditPoints="1" noChangeArrowheads="1" noChangeShapeType="1" noTextEdit="1"/>
          </p:cNvSpPr>
          <p:nvPr/>
        </p:nvSpPr>
        <p:spPr bwMode="auto">
          <a:xfrm>
            <a:off x="4884738" y="3294063"/>
            <a:ext cx="1854200" cy="1516062"/>
          </a:xfrm>
          <a:custGeom>
            <a:avLst/>
            <a:gdLst>
              <a:gd name="T0" fmla="*/ 2147483647 w 5151"/>
              <a:gd name="T1" fmla="*/ 2147483647 h 4209"/>
              <a:gd name="T2" fmla="*/ 2147483647 w 5151"/>
              <a:gd name="T3" fmla="*/ 2147483647 h 4209"/>
              <a:gd name="T4" fmla="*/ 2147483647 w 5151"/>
              <a:gd name="T5" fmla="*/ 2147483647 h 4209"/>
              <a:gd name="T6" fmla="*/ 2147483647 w 5151"/>
              <a:gd name="T7" fmla="*/ 2147483647 h 4209"/>
              <a:gd name="T8" fmla="*/ 2147483647 w 5151"/>
              <a:gd name="T9" fmla="*/ 2147483647 h 4209"/>
              <a:gd name="T10" fmla="*/ 2147483647 w 5151"/>
              <a:gd name="T11" fmla="*/ 2147483647 h 4209"/>
              <a:gd name="T12" fmla="*/ 0 60000 65536"/>
              <a:gd name="T13" fmla="*/ 0 60000 65536"/>
              <a:gd name="T14" fmla="*/ 0 60000 65536"/>
              <a:gd name="T15" fmla="*/ 0 60000 65536"/>
              <a:gd name="T16" fmla="*/ 0 60000 65536"/>
              <a:gd name="T17" fmla="*/ 0 60000 65536"/>
              <a:gd name="T18" fmla="*/ 0 w 5151"/>
              <a:gd name="T19" fmla="*/ 0 h 4209"/>
              <a:gd name="T20" fmla="*/ 5151 w 5151"/>
              <a:gd name="T21" fmla="*/ 4209 h 4209"/>
            </a:gdLst>
            <a:ahLst/>
            <a:cxnLst>
              <a:cxn ang="T12">
                <a:pos x="T0" y="T1"/>
              </a:cxn>
              <a:cxn ang="T13">
                <a:pos x="T2" y="T3"/>
              </a:cxn>
              <a:cxn ang="T14">
                <a:pos x="T4" y="T5"/>
              </a:cxn>
              <a:cxn ang="T15">
                <a:pos x="T6" y="T7"/>
              </a:cxn>
              <a:cxn ang="T16">
                <a:pos x="T8" y="T9"/>
              </a:cxn>
              <a:cxn ang="T17">
                <a:pos x="T10" y="T11"/>
              </a:cxn>
            </a:cxnLst>
            <a:rect l="T18" t="T19" r="T20" b="T21"/>
            <a:pathLst>
              <a:path w="5151" h="4209" extrusionOk="0">
                <a:moveTo>
                  <a:pt x="246" y="0"/>
                </a:moveTo>
                <a:cubicBezTo>
                  <a:pt x="253" y="53"/>
                  <a:pt x="291" y="100"/>
                  <a:pt x="279" y="192"/>
                </a:cubicBezTo>
                <a:cubicBezTo>
                  <a:pt x="199" y="828"/>
                  <a:pt x="-72" y="1384"/>
                  <a:pt x="17" y="2048"/>
                </a:cubicBezTo>
                <a:cubicBezTo>
                  <a:pt x="81" y="2525"/>
                  <a:pt x="312" y="2885"/>
                  <a:pt x="675" y="3191"/>
                </a:cubicBezTo>
                <a:cubicBezTo>
                  <a:pt x="1177" y="3614"/>
                  <a:pt x="1758" y="3921"/>
                  <a:pt x="2397" y="4072"/>
                </a:cubicBezTo>
                <a:cubicBezTo>
                  <a:pt x="3287" y="4282"/>
                  <a:pt x="4242" y="4143"/>
                  <a:pt x="5150" y="4208"/>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001" name="Ink 58"/>
          <p:cNvSpPr>
            <a:spLocks noRot="1" noChangeAspect="1" noEditPoints="1" noChangeArrowheads="1" noChangeShapeType="1" noTextEdit="1"/>
          </p:cNvSpPr>
          <p:nvPr/>
        </p:nvSpPr>
        <p:spPr bwMode="auto">
          <a:xfrm>
            <a:off x="5405438" y="3281363"/>
            <a:ext cx="3519487" cy="1641475"/>
          </a:xfrm>
          <a:custGeom>
            <a:avLst/>
            <a:gdLst>
              <a:gd name="T0" fmla="*/ 2147483647 w 9779"/>
              <a:gd name="T1" fmla="*/ 2147483647 h 4561"/>
              <a:gd name="T2" fmla="*/ 0 w 9779"/>
              <a:gd name="T3" fmla="*/ 2147483647 h 4561"/>
              <a:gd name="T4" fmla="*/ 2147483647 w 9779"/>
              <a:gd name="T5" fmla="*/ 2147483647 h 4561"/>
              <a:gd name="T6" fmla="*/ 2147483647 w 9779"/>
              <a:gd name="T7" fmla="*/ 2147483647 h 4561"/>
              <a:gd name="T8" fmla="*/ 2147483647 w 9779"/>
              <a:gd name="T9" fmla="*/ 2147483647 h 4561"/>
              <a:gd name="T10" fmla="*/ 2147483647 w 9779"/>
              <a:gd name="T11" fmla="*/ 2147483647 h 4561"/>
              <a:gd name="T12" fmla="*/ 2147483647 w 9779"/>
              <a:gd name="T13" fmla="*/ 2147483647 h 4561"/>
              <a:gd name="T14" fmla="*/ 2147483647 w 9779"/>
              <a:gd name="T15" fmla="*/ 2147483647 h 4561"/>
              <a:gd name="T16" fmla="*/ 2147483647 w 9779"/>
              <a:gd name="T17" fmla="*/ 2147483647 h 4561"/>
              <a:gd name="T18" fmla="*/ 2147483647 w 9779"/>
              <a:gd name="T19" fmla="*/ 2147483647 h 4561"/>
              <a:gd name="T20" fmla="*/ 2147483647 w 9779"/>
              <a:gd name="T21" fmla="*/ 2147483647 h 4561"/>
              <a:gd name="T22" fmla="*/ 2147483647 w 9779"/>
              <a:gd name="T23" fmla="*/ 2147483647 h 45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779"/>
              <a:gd name="T37" fmla="*/ 0 h 4561"/>
              <a:gd name="T38" fmla="*/ 9779 w 9779"/>
              <a:gd name="T39" fmla="*/ 4561 h 45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779" h="4561" extrusionOk="0">
                <a:moveTo>
                  <a:pt x="142" y="540"/>
                </a:moveTo>
                <a:cubicBezTo>
                  <a:pt x="94" y="522"/>
                  <a:pt x="47" y="503"/>
                  <a:pt x="0" y="485"/>
                </a:cubicBezTo>
                <a:cubicBezTo>
                  <a:pt x="49" y="480"/>
                  <a:pt x="105" y="478"/>
                  <a:pt x="156" y="472"/>
                </a:cubicBezTo>
                <a:cubicBezTo>
                  <a:pt x="1394" y="325"/>
                  <a:pt x="2612" y="92"/>
                  <a:pt x="3862" y="39"/>
                </a:cubicBezTo>
                <a:cubicBezTo>
                  <a:pt x="5085" y="-13"/>
                  <a:pt x="6316" y="10"/>
                  <a:pt x="7540" y="1"/>
                </a:cubicBezTo>
                <a:cubicBezTo>
                  <a:pt x="8086" y="-3"/>
                  <a:pt x="8815" y="-116"/>
                  <a:pt x="9343" y="60"/>
                </a:cubicBezTo>
                <a:cubicBezTo>
                  <a:pt x="9633" y="156"/>
                  <a:pt x="9716" y="361"/>
                  <a:pt x="9759" y="651"/>
                </a:cubicBezTo>
                <a:cubicBezTo>
                  <a:pt x="9856" y="1310"/>
                  <a:pt x="9744" y="2106"/>
                  <a:pt x="9635" y="2759"/>
                </a:cubicBezTo>
                <a:cubicBezTo>
                  <a:pt x="9577" y="3104"/>
                  <a:pt x="9505" y="3709"/>
                  <a:pt x="9269" y="3990"/>
                </a:cubicBezTo>
                <a:cubicBezTo>
                  <a:pt x="9091" y="4201"/>
                  <a:pt x="8714" y="4269"/>
                  <a:pt x="8463" y="4343"/>
                </a:cubicBezTo>
                <a:cubicBezTo>
                  <a:pt x="8151" y="4435"/>
                  <a:pt x="7737" y="4576"/>
                  <a:pt x="7416" y="4543"/>
                </a:cubicBezTo>
                <a:cubicBezTo>
                  <a:pt x="7409" y="4531"/>
                  <a:pt x="7401" y="4519"/>
                  <a:pt x="7394" y="450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5"/>
          <p:cNvPicPr>
            <a:picLocks noChangeAspect="1" noChangeArrowheads="1"/>
          </p:cNvPicPr>
          <p:nvPr/>
        </p:nvPicPr>
        <p:blipFill>
          <a:blip r:embed="rId2">
            <a:extLst>
              <a:ext uri="{28A0092B-C50C-407E-A947-70E740481C1C}">
                <a14:useLocalDpi xmlns:a14="http://schemas.microsoft.com/office/drawing/2010/main" val="0"/>
              </a:ext>
            </a:extLst>
          </a:blip>
          <a:srcRect l="40022" t="34709" r="14626" b="2380"/>
          <a:stretch>
            <a:fillRect/>
          </a:stretch>
        </p:blipFill>
        <p:spPr bwMode="auto">
          <a:xfrm>
            <a:off x="76200" y="76200"/>
            <a:ext cx="6305550" cy="66643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3971" name="TextBox 2"/>
          <p:cNvSpPr txBox="1">
            <a:spLocks noChangeArrowheads="1"/>
          </p:cNvSpPr>
          <p:nvPr/>
        </p:nvSpPr>
        <p:spPr bwMode="auto">
          <a:xfrm>
            <a:off x="6400800" y="685800"/>
            <a:ext cx="251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a:t>Why use four fours when you only need one!</a:t>
            </a:r>
          </a:p>
        </p:txBody>
      </p:sp>
      <p:pic>
        <p:nvPicPr>
          <p:cNvPr id="83972" name="Picture 2" descr="http://lexfridman.com/blogs/research/files/2011/02/donald_knut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287838"/>
            <a:ext cx="44958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4" descr="http://eandt.theiet.org/magazine/2011/02/images/640_don-knuth-colour.jpg"/>
          <p:cNvPicPr>
            <a:picLocks noChangeAspect="1" noChangeArrowheads="1"/>
          </p:cNvPicPr>
          <p:nvPr/>
        </p:nvPicPr>
        <p:blipFill>
          <a:blip r:embed="rId4">
            <a:extLst>
              <a:ext uri="{28A0092B-C50C-407E-A947-70E740481C1C}">
                <a14:useLocalDpi xmlns:a14="http://schemas.microsoft.com/office/drawing/2010/main" val="0"/>
              </a:ext>
            </a:extLst>
          </a:blip>
          <a:srcRect l="23750" r="7500" b="15492"/>
          <a:stretch>
            <a:fillRect/>
          </a:stretch>
        </p:blipFill>
        <p:spPr bwMode="auto">
          <a:xfrm>
            <a:off x="6629400" y="2209800"/>
            <a:ext cx="22098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Box 15"/>
          <p:cNvSpPr txBox="1">
            <a:spLocks noChangeArrowheads="1"/>
          </p:cNvSpPr>
          <p:nvPr/>
        </p:nvSpPr>
        <p:spPr bwMode="auto">
          <a:xfrm>
            <a:off x="1524000" y="3048000"/>
            <a:ext cx="403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a:t>Spampede... !</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2"/>
          <p:cNvGrpSpPr>
            <a:grpSpLocks/>
          </p:cNvGrpSpPr>
          <p:nvPr/>
        </p:nvGrpSpPr>
        <p:grpSpPr bwMode="auto">
          <a:xfrm>
            <a:off x="477838" y="1066800"/>
            <a:ext cx="8218487" cy="180975"/>
            <a:chOff x="295" y="1311"/>
            <a:chExt cx="5177" cy="114"/>
          </a:xfrm>
        </p:grpSpPr>
        <p:sp>
          <p:nvSpPr>
            <p:cNvPr id="86039"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86040"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86019" name="Text Box 5"/>
          <p:cNvSpPr txBox="1">
            <a:spLocks noChangeArrowheads="1"/>
          </p:cNvSpPr>
          <p:nvPr/>
        </p:nvSpPr>
        <p:spPr bwMode="auto">
          <a:xfrm>
            <a:off x="752475" y="152400"/>
            <a:ext cx="778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600" b="1"/>
              <a:t>Problem #3:    </a:t>
            </a:r>
            <a:r>
              <a:rPr lang="en-US" altLang="en-US" sz="3600" i="1"/>
              <a:t>Towers of Hanoi</a:t>
            </a:r>
          </a:p>
        </p:txBody>
      </p:sp>
      <p:sp>
        <p:nvSpPr>
          <p:cNvPr id="86020" name="Text Box 6"/>
          <p:cNvSpPr txBox="1">
            <a:spLocks noChangeArrowheads="1"/>
          </p:cNvSpPr>
          <p:nvPr/>
        </p:nvSpPr>
        <p:spPr bwMode="auto">
          <a:xfrm>
            <a:off x="371475" y="1409700"/>
            <a:ext cx="360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b="1"/>
              <a:t>Goal:</a:t>
            </a:r>
            <a:r>
              <a:rPr lang="en-US" altLang="en-US" sz="1400"/>
              <a:t> Get all of the disks from Peg 1 to Peg 3.</a:t>
            </a:r>
          </a:p>
        </p:txBody>
      </p:sp>
      <p:sp>
        <p:nvSpPr>
          <p:cNvPr id="86021" name="Text Box 7"/>
          <p:cNvSpPr txBox="1">
            <a:spLocks noChangeArrowheads="1"/>
          </p:cNvSpPr>
          <p:nvPr/>
        </p:nvSpPr>
        <p:spPr bwMode="auto">
          <a:xfrm>
            <a:off x="3952875" y="1409700"/>
            <a:ext cx="495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b="1"/>
              <a:t>Constraints:</a:t>
            </a:r>
            <a:r>
              <a:rPr lang="en-US" altLang="en-US" sz="1400"/>
              <a:t> You may not place a smaller disk onto a larger one.</a:t>
            </a:r>
          </a:p>
        </p:txBody>
      </p:sp>
      <p:sp>
        <p:nvSpPr>
          <p:cNvPr id="86022" name="Text Box 8"/>
          <p:cNvSpPr txBox="1">
            <a:spLocks noChangeArrowheads="1"/>
          </p:cNvSpPr>
          <p:nvPr/>
        </p:nvSpPr>
        <p:spPr bwMode="auto">
          <a:xfrm>
            <a:off x="941388" y="4800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t>Peg 1</a:t>
            </a:r>
          </a:p>
        </p:txBody>
      </p:sp>
      <p:sp>
        <p:nvSpPr>
          <p:cNvPr id="86023" name="Text Box 9"/>
          <p:cNvSpPr txBox="1">
            <a:spLocks noChangeArrowheads="1"/>
          </p:cNvSpPr>
          <p:nvPr/>
        </p:nvSpPr>
        <p:spPr bwMode="auto">
          <a:xfrm>
            <a:off x="5800725" y="4800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t>Peg 3</a:t>
            </a:r>
          </a:p>
        </p:txBody>
      </p:sp>
      <p:sp>
        <p:nvSpPr>
          <p:cNvPr id="86024" name="Text Box 10"/>
          <p:cNvSpPr txBox="1">
            <a:spLocks noChangeArrowheads="1"/>
          </p:cNvSpPr>
          <p:nvPr/>
        </p:nvSpPr>
        <p:spPr bwMode="auto">
          <a:xfrm>
            <a:off x="3370263" y="4800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a:t>Peg 2</a:t>
            </a:r>
          </a:p>
        </p:txBody>
      </p:sp>
      <p:sp>
        <p:nvSpPr>
          <p:cNvPr id="86025" name="Rectangle 11"/>
          <p:cNvSpPr>
            <a:spLocks noChangeArrowheads="1"/>
          </p:cNvSpPr>
          <p:nvPr/>
        </p:nvSpPr>
        <p:spPr bwMode="auto">
          <a:xfrm>
            <a:off x="2008188" y="2570163"/>
            <a:ext cx="125412" cy="20447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86026" name="Rectangle 12"/>
          <p:cNvSpPr>
            <a:spLocks noChangeArrowheads="1"/>
          </p:cNvSpPr>
          <p:nvPr/>
        </p:nvSpPr>
        <p:spPr bwMode="auto">
          <a:xfrm>
            <a:off x="4437063" y="2570163"/>
            <a:ext cx="125412" cy="20447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86027" name="Rectangle 13"/>
          <p:cNvSpPr>
            <a:spLocks noChangeArrowheads="1"/>
          </p:cNvSpPr>
          <p:nvPr/>
        </p:nvSpPr>
        <p:spPr bwMode="auto">
          <a:xfrm>
            <a:off x="6867525" y="2570163"/>
            <a:ext cx="125413" cy="20447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86028" name="Text Box 28"/>
          <p:cNvSpPr txBox="1">
            <a:spLocks noChangeArrowheads="1"/>
          </p:cNvSpPr>
          <p:nvPr/>
        </p:nvSpPr>
        <p:spPr bwMode="auto">
          <a:xfrm>
            <a:off x="5486400" y="6469063"/>
            <a:ext cx="360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r"/>
            <a:r>
              <a:rPr lang="en-US" altLang="en-US" sz="1400"/>
              <a:t>hanoi.pl is provided</a:t>
            </a:r>
          </a:p>
        </p:txBody>
      </p:sp>
      <p:sp>
        <p:nvSpPr>
          <p:cNvPr id="86029" name="Rectangle 29"/>
          <p:cNvSpPr>
            <a:spLocks noChangeArrowheads="1"/>
          </p:cNvSpPr>
          <p:nvPr/>
        </p:nvSpPr>
        <p:spPr bwMode="auto">
          <a:xfrm>
            <a:off x="1155700" y="3757613"/>
            <a:ext cx="1828800" cy="373062"/>
          </a:xfrm>
          <a:prstGeom prst="rect">
            <a:avLst/>
          </a:prstGeom>
          <a:solidFill>
            <a:srgbClr val="0000FF"/>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86030" name="Rectangle 30"/>
          <p:cNvSpPr>
            <a:spLocks noChangeArrowheads="1"/>
          </p:cNvSpPr>
          <p:nvPr/>
        </p:nvSpPr>
        <p:spPr bwMode="auto">
          <a:xfrm>
            <a:off x="1460500" y="3278188"/>
            <a:ext cx="1219200" cy="373062"/>
          </a:xfrm>
          <a:prstGeom prst="rect">
            <a:avLst/>
          </a:prstGeom>
          <a:solidFill>
            <a:srgbClr val="8F01B8"/>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86031" name="Rectangle 31"/>
          <p:cNvSpPr>
            <a:spLocks noChangeArrowheads="1"/>
          </p:cNvSpPr>
          <p:nvPr/>
        </p:nvSpPr>
        <p:spPr bwMode="auto">
          <a:xfrm>
            <a:off x="1727200" y="2798763"/>
            <a:ext cx="685800" cy="373062"/>
          </a:xfrm>
          <a:prstGeom prst="rect">
            <a:avLst/>
          </a:prstGeom>
          <a:solidFill>
            <a:srgbClr val="FF0119"/>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86032" name="Rectangle 32"/>
          <p:cNvSpPr>
            <a:spLocks noChangeArrowheads="1"/>
          </p:cNvSpPr>
          <p:nvPr/>
        </p:nvSpPr>
        <p:spPr bwMode="auto">
          <a:xfrm>
            <a:off x="838200" y="4238625"/>
            <a:ext cx="2463800" cy="373063"/>
          </a:xfrm>
          <a:prstGeom prst="rect">
            <a:avLst/>
          </a:prstGeom>
          <a:solidFill>
            <a:srgbClr val="009900"/>
          </a:soli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86033" name="Freeform 33"/>
          <p:cNvSpPr>
            <a:spLocks/>
          </p:cNvSpPr>
          <p:nvPr/>
        </p:nvSpPr>
        <p:spPr bwMode="auto">
          <a:xfrm>
            <a:off x="2552700" y="2197100"/>
            <a:ext cx="3933825" cy="565150"/>
          </a:xfrm>
          <a:custGeom>
            <a:avLst/>
            <a:gdLst>
              <a:gd name="T0" fmla="*/ 0 w 2478"/>
              <a:gd name="T1" fmla="*/ 2147483647 h 356"/>
              <a:gd name="T2" fmla="*/ 2147483647 w 2478"/>
              <a:gd name="T3" fmla="*/ 2147483647 h 356"/>
              <a:gd name="T4" fmla="*/ 2147483647 w 2478"/>
              <a:gd name="T5" fmla="*/ 2147483647 h 356"/>
              <a:gd name="T6" fmla="*/ 2147483647 w 2478"/>
              <a:gd name="T7" fmla="*/ 2147483647 h 356"/>
              <a:gd name="T8" fmla="*/ 2147483647 w 2478"/>
              <a:gd name="T9" fmla="*/ 2147483647 h 356"/>
              <a:gd name="T10" fmla="*/ 2147483647 w 2478"/>
              <a:gd name="T11" fmla="*/ 2147483647 h 356"/>
              <a:gd name="T12" fmla="*/ 2147483647 w 2478"/>
              <a:gd name="T13" fmla="*/ 2147483647 h 356"/>
              <a:gd name="T14" fmla="*/ 2147483647 w 2478"/>
              <a:gd name="T15" fmla="*/ 2147483647 h 356"/>
              <a:gd name="T16" fmla="*/ 2147483647 w 2478"/>
              <a:gd name="T17" fmla="*/ 2147483647 h 356"/>
              <a:gd name="T18" fmla="*/ 2147483647 w 2478"/>
              <a:gd name="T19" fmla="*/ 2147483647 h 356"/>
              <a:gd name="T20" fmla="*/ 2147483647 w 2478"/>
              <a:gd name="T21" fmla="*/ 2147483647 h 356"/>
              <a:gd name="T22" fmla="*/ 2147483647 w 2478"/>
              <a:gd name="T23" fmla="*/ 2147483647 h 356"/>
              <a:gd name="T24" fmla="*/ 2147483647 w 2478"/>
              <a:gd name="T25" fmla="*/ 2147483647 h 356"/>
              <a:gd name="T26" fmla="*/ 2147483647 w 2478"/>
              <a:gd name="T27" fmla="*/ 2147483647 h 356"/>
              <a:gd name="T28" fmla="*/ 2147483647 w 2478"/>
              <a:gd name="T29" fmla="*/ 2147483647 h 356"/>
              <a:gd name="T30" fmla="*/ 2147483647 w 2478"/>
              <a:gd name="T31" fmla="*/ 2147483647 h 356"/>
              <a:gd name="T32" fmla="*/ 2147483647 w 2478"/>
              <a:gd name="T33" fmla="*/ 2147483647 h 356"/>
              <a:gd name="T34" fmla="*/ 2147483647 w 2478"/>
              <a:gd name="T35" fmla="*/ 2147483647 h 356"/>
              <a:gd name="T36" fmla="*/ 2147483647 w 2478"/>
              <a:gd name="T37" fmla="*/ 2147483647 h 356"/>
              <a:gd name="T38" fmla="*/ 2147483647 w 2478"/>
              <a:gd name="T39" fmla="*/ 2147483647 h 356"/>
              <a:gd name="T40" fmla="*/ 2147483647 w 2478"/>
              <a:gd name="T41" fmla="*/ 2147483647 h 356"/>
              <a:gd name="T42" fmla="*/ 2147483647 w 2478"/>
              <a:gd name="T43" fmla="*/ 2147483647 h 356"/>
              <a:gd name="T44" fmla="*/ 2147483647 w 2478"/>
              <a:gd name="T45" fmla="*/ 2147483647 h 356"/>
              <a:gd name="T46" fmla="*/ 2147483647 w 2478"/>
              <a:gd name="T47" fmla="*/ 2147483647 h 35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78"/>
              <a:gd name="T73" fmla="*/ 0 h 356"/>
              <a:gd name="T74" fmla="*/ 2478 w 2478"/>
              <a:gd name="T75" fmla="*/ 356 h 35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78" h="356">
                <a:moveTo>
                  <a:pt x="0" y="356"/>
                </a:moveTo>
                <a:cubicBezTo>
                  <a:pt x="5" y="352"/>
                  <a:pt x="11" y="349"/>
                  <a:pt x="16" y="345"/>
                </a:cubicBezTo>
                <a:cubicBezTo>
                  <a:pt x="20" y="340"/>
                  <a:pt x="21" y="332"/>
                  <a:pt x="27" y="328"/>
                </a:cubicBezTo>
                <a:cubicBezTo>
                  <a:pt x="36" y="320"/>
                  <a:pt x="49" y="320"/>
                  <a:pt x="61" y="317"/>
                </a:cubicBezTo>
                <a:cubicBezTo>
                  <a:pt x="68" y="311"/>
                  <a:pt x="75" y="305"/>
                  <a:pt x="83" y="301"/>
                </a:cubicBezTo>
                <a:cubicBezTo>
                  <a:pt x="88" y="298"/>
                  <a:pt x="94" y="298"/>
                  <a:pt x="100" y="295"/>
                </a:cubicBezTo>
                <a:cubicBezTo>
                  <a:pt x="131" y="275"/>
                  <a:pt x="163" y="239"/>
                  <a:pt x="200" y="228"/>
                </a:cubicBezTo>
                <a:cubicBezTo>
                  <a:pt x="230" y="218"/>
                  <a:pt x="259" y="214"/>
                  <a:pt x="289" y="201"/>
                </a:cubicBezTo>
                <a:cubicBezTo>
                  <a:pt x="340" y="177"/>
                  <a:pt x="387" y="159"/>
                  <a:pt x="444" y="151"/>
                </a:cubicBezTo>
                <a:cubicBezTo>
                  <a:pt x="473" y="140"/>
                  <a:pt x="503" y="125"/>
                  <a:pt x="533" y="117"/>
                </a:cubicBezTo>
                <a:cubicBezTo>
                  <a:pt x="546" y="113"/>
                  <a:pt x="559" y="109"/>
                  <a:pt x="572" y="106"/>
                </a:cubicBezTo>
                <a:cubicBezTo>
                  <a:pt x="577" y="104"/>
                  <a:pt x="589" y="101"/>
                  <a:pt x="589" y="101"/>
                </a:cubicBezTo>
                <a:cubicBezTo>
                  <a:pt x="607" y="87"/>
                  <a:pt x="623" y="86"/>
                  <a:pt x="644" y="78"/>
                </a:cubicBezTo>
                <a:cubicBezTo>
                  <a:pt x="664" y="69"/>
                  <a:pt x="679" y="57"/>
                  <a:pt x="700" y="51"/>
                </a:cubicBezTo>
                <a:cubicBezTo>
                  <a:pt x="744" y="2"/>
                  <a:pt x="823" y="14"/>
                  <a:pt x="883" y="12"/>
                </a:cubicBezTo>
                <a:cubicBezTo>
                  <a:pt x="1114" y="0"/>
                  <a:pt x="863" y="10"/>
                  <a:pt x="1133" y="1"/>
                </a:cubicBezTo>
                <a:cubicBezTo>
                  <a:pt x="1251" y="2"/>
                  <a:pt x="1370" y="2"/>
                  <a:pt x="1489" y="6"/>
                </a:cubicBezTo>
                <a:cubicBezTo>
                  <a:pt x="1589" y="8"/>
                  <a:pt x="1685" y="44"/>
                  <a:pt x="1783" y="62"/>
                </a:cubicBezTo>
                <a:cubicBezTo>
                  <a:pt x="1818" y="84"/>
                  <a:pt x="1830" y="84"/>
                  <a:pt x="1877" y="89"/>
                </a:cubicBezTo>
                <a:cubicBezTo>
                  <a:pt x="1927" y="115"/>
                  <a:pt x="1983" y="114"/>
                  <a:pt x="2039" y="123"/>
                </a:cubicBezTo>
                <a:cubicBezTo>
                  <a:pt x="2073" y="133"/>
                  <a:pt x="2108" y="140"/>
                  <a:pt x="2144" y="145"/>
                </a:cubicBezTo>
                <a:cubicBezTo>
                  <a:pt x="2175" y="156"/>
                  <a:pt x="2201" y="173"/>
                  <a:pt x="2233" y="184"/>
                </a:cubicBezTo>
                <a:cubicBezTo>
                  <a:pt x="2277" y="228"/>
                  <a:pt x="2370" y="277"/>
                  <a:pt x="2433" y="289"/>
                </a:cubicBezTo>
                <a:cubicBezTo>
                  <a:pt x="2446" y="296"/>
                  <a:pt x="2467" y="301"/>
                  <a:pt x="2478" y="312"/>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34" name="Text Box 34"/>
          <p:cNvSpPr txBox="1">
            <a:spLocks noChangeArrowheads="1"/>
          </p:cNvSpPr>
          <p:nvPr/>
        </p:nvSpPr>
        <p:spPr bwMode="auto">
          <a:xfrm>
            <a:off x="2203450" y="590550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800" b="1">
                <a:latin typeface="Courier New" pitchFamily="49" charset="0"/>
              </a:rPr>
              <a:t>solve( [[1,2,3,4],[],[]], LoM ).</a:t>
            </a:r>
          </a:p>
        </p:txBody>
      </p:sp>
      <p:sp>
        <p:nvSpPr>
          <p:cNvPr id="86035" name="Rectangle 34"/>
          <p:cNvSpPr>
            <a:spLocks noChangeArrowheads="1"/>
          </p:cNvSpPr>
          <p:nvPr/>
        </p:nvSpPr>
        <p:spPr bwMode="auto">
          <a:xfrm>
            <a:off x="3744913" y="809625"/>
            <a:ext cx="10318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a:solidFill>
                  <a:srgbClr val="000000"/>
                </a:solidFill>
              </a:rPr>
              <a:t>is similar to</a:t>
            </a:r>
            <a:endParaRPr lang="en-US" altLang="en-US"/>
          </a:p>
        </p:txBody>
      </p:sp>
      <p:grpSp>
        <p:nvGrpSpPr>
          <p:cNvPr id="86036" name="Group 38"/>
          <p:cNvGrpSpPr>
            <a:grpSpLocks/>
          </p:cNvGrpSpPr>
          <p:nvPr/>
        </p:nvGrpSpPr>
        <p:grpSpPr bwMode="auto">
          <a:xfrm>
            <a:off x="4160838" y="736600"/>
            <a:ext cx="195262" cy="100013"/>
            <a:chOff x="7620000" y="3733800"/>
            <a:chExt cx="291737" cy="152400"/>
          </a:xfrm>
        </p:grpSpPr>
        <p:cxnSp>
          <p:nvCxnSpPr>
            <p:cNvPr id="86037" name="Straight Connector 36"/>
            <p:cNvCxnSpPr>
              <a:cxnSpLocks noChangeShapeType="1"/>
            </p:cNvCxnSpPr>
            <p:nvPr/>
          </p:nvCxnSpPr>
          <p:spPr bwMode="auto">
            <a:xfrm rot="16200000" flipH="1">
              <a:off x="7620000" y="3733800"/>
              <a:ext cx="15240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86038" name="Straight Connector 37"/>
            <p:cNvCxnSpPr>
              <a:cxnSpLocks noChangeShapeType="1"/>
            </p:cNvCxnSpPr>
            <p:nvPr/>
          </p:nvCxnSpPr>
          <p:spPr bwMode="auto">
            <a:xfrm rot="5400000">
              <a:off x="7759337" y="3733800"/>
              <a:ext cx="15240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gr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7138988" y="4729163"/>
            <a:ext cx="1752600" cy="1524000"/>
          </a:xfrm>
          <a:prstGeom prst="round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spAutoFit/>
          </a:bodyPr>
          <a:lstStyle/>
          <a:p>
            <a:pPr>
              <a:defRPr/>
            </a:pPr>
            <a:endParaRPr lang="en-US">
              <a:solidFill>
                <a:srgbClr val="000000"/>
              </a:solidFill>
              <a:latin typeface="Times New Roman" pitchFamily="1" charset="0"/>
              <a:ea typeface="ＭＳ Ｐゴシック" pitchFamily="-112" charset="-128"/>
            </a:endParaRPr>
          </a:p>
        </p:txBody>
      </p:sp>
      <p:sp>
        <p:nvSpPr>
          <p:cNvPr id="87043" name="Line 51"/>
          <p:cNvSpPr>
            <a:spLocks noChangeShapeType="1"/>
          </p:cNvSpPr>
          <p:nvPr/>
        </p:nvSpPr>
        <p:spPr bwMode="auto">
          <a:xfrm>
            <a:off x="381000" y="2057400"/>
            <a:ext cx="8305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1746" name="Rectangle 2"/>
          <p:cNvSpPr>
            <a:spLocks noChangeArrowheads="1"/>
          </p:cNvSpPr>
          <p:nvPr/>
        </p:nvSpPr>
        <p:spPr bwMode="auto">
          <a:xfrm>
            <a:off x="6629400" y="1752600"/>
            <a:ext cx="1676400" cy="738188"/>
          </a:xfrm>
          <a:prstGeom prst="rect">
            <a:avLst/>
          </a:prstGeom>
          <a:solidFill>
            <a:schemeClr val="bg1">
              <a:lumMod val="95000"/>
            </a:schemeClr>
          </a:solidFill>
          <a:ln w="28575">
            <a:solidFill>
              <a:schemeClr val="tx1"/>
            </a:solidFill>
            <a:miter lim="800000"/>
            <a:headEnd/>
            <a:tailEnd/>
          </a:ln>
        </p:spPr>
        <p:txBody>
          <a:bodyPr anchor="ctr">
            <a:spAutoFit/>
          </a:bodyPr>
          <a:lstStyle/>
          <a:p>
            <a:pPr algn="ctr">
              <a:spcBef>
                <a:spcPct val="0"/>
              </a:spcBef>
              <a:defRPr/>
            </a:pPr>
            <a:r>
              <a:rPr lang="en-US" sz="4200" dirty="0">
                <a:solidFill>
                  <a:srgbClr val="000000"/>
                </a:solidFill>
                <a:latin typeface="Calibri" pitchFamily="34" charset="0"/>
                <a:ea typeface="ＭＳ Ｐゴシック" pitchFamily="-112" charset="-128"/>
                <a:cs typeface="Calibri" pitchFamily="34" charset="0"/>
              </a:rPr>
              <a:t>solve</a:t>
            </a:r>
          </a:p>
        </p:txBody>
      </p:sp>
      <p:sp>
        <p:nvSpPr>
          <p:cNvPr id="87045" name="Rectangle 47"/>
          <p:cNvSpPr>
            <a:spLocks noChangeArrowheads="1"/>
          </p:cNvSpPr>
          <p:nvPr/>
        </p:nvSpPr>
        <p:spPr bwMode="auto">
          <a:xfrm>
            <a:off x="625475" y="2286000"/>
            <a:ext cx="286543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buFontTx/>
              <a:buChar char="•"/>
            </a:pPr>
            <a:r>
              <a:rPr lang="en-US" altLang="en-US" sz="2200">
                <a:solidFill>
                  <a:srgbClr val="000000"/>
                </a:solidFill>
              </a:rPr>
              <a:t> What is the base case?</a:t>
            </a:r>
          </a:p>
        </p:txBody>
      </p:sp>
      <p:sp>
        <p:nvSpPr>
          <p:cNvPr id="87046" name="Rectangle 48"/>
          <p:cNvSpPr>
            <a:spLocks noChangeArrowheads="1"/>
          </p:cNvSpPr>
          <p:nvPr/>
        </p:nvSpPr>
        <p:spPr bwMode="auto">
          <a:xfrm>
            <a:off x="609600" y="3276600"/>
            <a:ext cx="339248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buFontTx/>
              <a:buChar char="•"/>
            </a:pPr>
            <a:r>
              <a:rPr lang="en-US" altLang="en-US" sz="2200">
                <a:solidFill>
                  <a:srgbClr val="000000"/>
                </a:solidFill>
              </a:rPr>
              <a:t> What is the recursive case?</a:t>
            </a:r>
          </a:p>
        </p:txBody>
      </p:sp>
      <p:sp>
        <p:nvSpPr>
          <p:cNvPr id="87047" name="Rectangle 49"/>
          <p:cNvSpPr>
            <a:spLocks noChangeArrowheads="1"/>
          </p:cNvSpPr>
          <p:nvPr/>
        </p:nvSpPr>
        <p:spPr bwMode="auto">
          <a:xfrm>
            <a:off x="949325" y="3840163"/>
            <a:ext cx="4870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solidFill>
                  <a:srgbClr val="0333FF"/>
                </a:solidFill>
                <a:latin typeface="Courier New" pitchFamily="49" charset="0"/>
              </a:rPr>
              <a:t>solve</a:t>
            </a:r>
            <a:r>
              <a:rPr lang="en-US" altLang="en-US" sz="1800" b="1">
                <a:solidFill>
                  <a:srgbClr val="000000"/>
                </a:solidFill>
                <a:latin typeface="Courier New" pitchFamily="49" charset="0"/>
              </a:rPr>
              <a:t>( Ops, Values, Ans, Tree ) :-</a:t>
            </a:r>
          </a:p>
        </p:txBody>
      </p:sp>
      <p:sp>
        <p:nvSpPr>
          <p:cNvPr id="87048" name="Rectangle 50"/>
          <p:cNvSpPr>
            <a:spLocks noChangeArrowheads="1"/>
          </p:cNvSpPr>
          <p:nvPr/>
        </p:nvSpPr>
        <p:spPr bwMode="auto">
          <a:xfrm>
            <a:off x="1730375" y="6265863"/>
            <a:ext cx="3906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solidFill>
                  <a:srgbClr val="000000"/>
                </a:solidFill>
                <a:latin typeface="Courier New" pitchFamily="49" charset="0"/>
              </a:rPr>
              <a:t>Tree = [ Op, Left, Right ].</a:t>
            </a:r>
          </a:p>
        </p:txBody>
      </p:sp>
      <p:sp>
        <p:nvSpPr>
          <p:cNvPr id="87049" name="Rectangle 52"/>
          <p:cNvSpPr>
            <a:spLocks noChangeArrowheads="1"/>
          </p:cNvSpPr>
          <p:nvPr/>
        </p:nvSpPr>
        <p:spPr bwMode="auto">
          <a:xfrm>
            <a:off x="1782763" y="4256088"/>
            <a:ext cx="69675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500" b="1" i="1">
                <a:solidFill>
                  <a:srgbClr val="C00000"/>
                </a:solidFill>
              </a:rPr>
              <a:t>Set up:   </a:t>
            </a:r>
            <a:r>
              <a:rPr lang="en-US" altLang="en-US" sz="1500" b="1">
                <a:solidFill>
                  <a:srgbClr val="C00000"/>
                </a:solidFill>
                <a:latin typeface="Courier New" pitchFamily="49" charset="0"/>
              </a:rPr>
              <a:t>Ops</a:t>
            </a:r>
            <a:r>
              <a:rPr lang="en-US" altLang="en-US" sz="1500">
                <a:solidFill>
                  <a:srgbClr val="C00000"/>
                </a:solidFill>
              </a:rPr>
              <a:t> and </a:t>
            </a:r>
            <a:r>
              <a:rPr lang="en-US" altLang="en-US" sz="1500" b="1">
                <a:solidFill>
                  <a:srgbClr val="C00000"/>
                </a:solidFill>
                <a:latin typeface="Courier New" pitchFamily="49" charset="0"/>
              </a:rPr>
              <a:t>Values</a:t>
            </a:r>
            <a:r>
              <a:rPr lang="en-US" altLang="en-US" sz="1500">
                <a:solidFill>
                  <a:srgbClr val="C00000"/>
                </a:solidFill>
              </a:rPr>
              <a:t> will have values; </a:t>
            </a:r>
            <a:r>
              <a:rPr lang="en-US" altLang="en-US" sz="1500" b="1">
                <a:solidFill>
                  <a:srgbClr val="C00000"/>
                </a:solidFill>
                <a:latin typeface="Courier New" pitchFamily="49" charset="0"/>
              </a:rPr>
              <a:t>Tree</a:t>
            </a:r>
            <a:r>
              <a:rPr lang="en-US" altLang="en-US" sz="1500">
                <a:solidFill>
                  <a:srgbClr val="C00000"/>
                </a:solidFill>
              </a:rPr>
              <a:t> may not (5pts); or </a:t>
            </a:r>
            <a:r>
              <a:rPr lang="en-US" altLang="en-US" sz="1500" b="1">
                <a:solidFill>
                  <a:srgbClr val="C00000"/>
                </a:solidFill>
                <a:latin typeface="Courier New" pitchFamily="49" charset="0"/>
              </a:rPr>
              <a:t>Ans </a:t>
            </a:r>
            <a:r>
              <a:rPr lang="en-US" altLang="en-US" sz="1500">
                <a:solidFill>
                  <a:srgbClr val="C00000"/>
                </a:solidFill>
              </a:rPr>
              <a:t>(6pts); …</a:t>
            </a:r>
          </a:p>
        </p:txBody>
      </p:sp>
      <p:sp>
        <p:nvSpPr>
          <p:cNvPr id="87050" name="Text Box 33"/>
          <p:cNvSpPr txBox="1">
            <a:spLocks noChangeArrowheads="1"/>
          </p:cNvSpPr>
          <p:nvPr/>
        </p:nvSpPr>
        <p:spPr bwMode="auto">
          <a:xfrm>
            <a:off x="7391400" y="152400"/>
            <a:ext cx="1503363"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a:solidFill>
                  <a:srgbClr val="000000"/>
                </a:solidFill>
                <a:cs typeface="Times New Roman" pitchFamily="18" charset="0"/>
              </a:rPr>
              <a:t>Each operation may be used any number of times.</a:t>
            </a:r>
          </a:p>
        </p:txBody>
      </p:sp>
      <p:sp>
        <p:nvSpPr>
          <p:cNvPr id="87051" name="Text Box 34"/>
          <p:cNvSpPr txBox="1">
            <a:spLocks noChangeArrowheads="1"/>
          </p:cNvSpPr>
          <p:nvPr/>
        </p:nvSpPr>
        <p:spPr bwMode="auto">
          <a:xfrm>
            <a:off x="365125" y="287338"/>
            <a:ext cx="7331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solidFill>
                  <a:srgbClr val="000000"/>
                </a:solidFill>
                <a:latin typeface="Courier New" pitchFamily="49" charset="0"/>
              </a:rPr>
              <a:t>solve( [</a:t>
            </a:r>
            <a:r>
              <a:rPr lang="ja-JP" altLang="en-US" sz="1800" b="1">
                <a:solidFill>
                  <a:srgbClr val="000000"/>
                </a:solidFill>
                <a:latin typeface="Courier New" pitchFamily="49" charset="0"/>
              </a:rPr>
              <a:t>‘</a:t>
            </a:r>
            <a:r>
              <a:rPr lang="en-US" altLang="ja-JP" sz="1800" b="1">
                <a:solidFill>
                  <a:srgbClr val="000000"/>
                </a:solidFill>
                <a:latin typeface="Courier New" pitchFamily="49" charset="0"/>
              </a:rPr>
              <a:t>+</a:t>
            </a:r>
            <a:r>
              <a:rPr lang="ja-JP" altLang="en-US" sz="1800" b="1">
                <a:solidFill>
                  <a:srgbClr val="000000"/>
                </a:solidFill>
                <a:latin typeface="Courier New" pitchFamily="49" charset="0"/>
              </a:rPr>
              <a:t>’</a:t>
            </a:r>
            <a:r>
              <a:rPr lang="en-US" altLang="ja-JP" sz="1800" b="1">
                <a:solidFill>
                  <a:srgbClr val="000000"/>
                </a:solidFill>
                <a:latin typeface="Courier New" pitchFamily="49" charset="0"/>
              </a:rPr>
              <a:t>,</a:t>
            </a:r>
            <a:r>
              <a:rPr lang="ja-JP" altLang="en-US" sz="1800" b="1">
                <a:solidFill>
                  <a:srgbClr val="000000"/>
                </a:solidFill>
                <a:latin typeface="Courier New" pitchFamily="49" charset="0"/>
              </a:rPr>
              <a:t>‘</a:t>
            </a:r>
            <a:r>
              <a:rPr lang="en-US" altLang="ja-JP" sz="1800" b="1">
                <a:solidFill>
                  <a:srgbClr val="000000"/>
                </a:solidFill>
                <a:latin typeface="Courier New" pitchFamily="49" charset="0"/>
              </a:rPr>
              <a:t>-</a:t>
            </a:r>
            <a:r>
              <a:rPr lang="ja-JP" altLang="en-US" sz="1800" b="1">
                <a:solidFill>
                  <a:srgbClr val="000000"/>
                </a:solidFill>
                <a:latin typeface="Courier New" pitchFamily="49" charset="0"/>
              </a:rPr>
              <a:t>’</a:t>
            </a:r>
            <a:r>
              <a:rPr lang="en-US" altLang="ja-JP" sz="1800" b="1">
                <a:solidFill>
                  <a:srgbClr val="000000"/>
                </a:solidFill>
                <a:latin typeface="Courier New" pitchFamily="49" charset="0"/>
              </a:rPr>
              <a:t>,</a:t>
            </a:r>
            <a:r>
              <a:rPr lang="ja-JP" altLang="en-US" sz="1800" b="1">
                <a:solidFill>
                  <a:srgbClr val="000000"/>
                </a:solidFill>
                <a:latin typeface="Courier New" pitchFamily="49" charset="0"/>
              </a:rPr>
              <a:t>‘</a:t>
            </a:r>
            <a:r>
              <a:rPr lang="en-US" altLang="ja-JP" sz="1800" b="1">
                <a:solidFill>
                  <a:srgbClr val="000000"/>
                </a:solidFill>
                <a:latin typeface="Courier New" pitchFamily="49" charset="0"/>
              </a:rPr>
              <a:t>*</a:t>
            </a:r>
            <a:r>
              <a:rPr lang="ja-JP" altLang="en-US" sz="1800" b="1">
                <a:solidFill>
                  <a:srgbClr val="000000"/>
                </a:solidFill>
                <a:latin typeface="Courier New" pitchFamily="49" charset="0"/>
              </a:rPr>
              <a:t>’</a:t>
            </a:r>
            <a:r>
              <a:rPr lang="en-US" altLang="ja-JP" sz="1800" b="1">
                <a:solidFill>
                  <a:srgbClr val="000000"/>
                </a:solidFill>
                <a:latin typeface="Courier New" pitchFamily="49" charset="0"/>
              </a:rPr>
              <a:t>,</a:t>
            </a:r>
            <a:r>
              <a:rPr lang="ja-JP" altLang="en-US" sz="1800" b="1">
                <a:solidFill>
                  <a:srgbClr val="000000"/>
                </a:solidFill>
                <a:latin typeface="Courier New" pitchFamily="49" charset="0"/>
              </a:rPr>
              <a:t>‘</a:t>
            </a:r>
            <a:r>
              <a:rPr lang="en-US" altLang="ja-JP" sz="1800" b="1">
                <a:solidFill>
                  <a:srgbClr val="000000"/>
                </a:solidFill>
                <a:latin typeface="Courier New" pitchFamily="49" charset="0"/>
              </a:rPr>
              <a:t>/</a:t>
            </a:r>
            <a:r>
              <a:rPr lang="ja-JP" altLang="en-US" sz="1800" b="1">
                <a:solidFill>
                  <a:srgbClr val="000000"/>
                </a:solidFill>
                <a:latin typeface="Courier New" pitchFamily="49" charset="0"/>
              </a:rPr>
              <a:t>’</a:t>
            </a:r>
            <a:r>
              <a:rPr lang="en-US" altLang="ja-JP" sz="1800" b="1">
                <a:solidFill>
                  <a:srgbClr val="000000"/>
                </a:solidFill>
                <a:latin typeface="Courier New" pitchFamily="49" charset="0"/>
              </a:rPr>
              <a:t>], [1,3,8,5], 24, Tree ).</a:t>
            </a:r>
            <a:endParaRPr lang="en-US" altLang="en-US" sz="1800" b="1">
              <a:solidFill>
                <a:srgbClr val="000000"/>
              </a:solidFill>
              <a:latin typeface="Courier New" pitchFamily="49" charset="0"/>
            </a:endParaRPr>
          </a:p>
        </p:txBody>
      </p:sp>
      <p:sp>
        <p:nvSpPr>
          <p:cNvPr id="87052" name="AutoShape 35"/>
          <p:cNvSpPr>
            <a:spLocks/>
          </p:cNvSpPr>
          <p:nvPr/>
        </p:nvSpPr>
        <p:spPr bwMode="auto">
          <a:xfrm rot="5400000">
            <a:off x="2486819" y="-226219"/>
            <a:ext cx="196850" cy="1862138"/>
          </a:xfrm>
          <a:prstGeom prst="rightBrace">
            <a:avLst>
              <a:gd name="adj1" fmla="val 78831"/>
              <a:gd name="adj2" fmla="val 50000"/>
            </a:avLst>
          </a:pr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87053" name="AutoShape 36"/>
          <p:cNvSpPr>
            <a:spLocks/>
          </p:cNvSpPr>
          <p:nvPr/>
        </p:nvSpPr>
        <p:spPr bwMode="auto">
          <a:xfrm rot="5400000">
            <a:off x="4544219" y="216694"/>
            <a:ext cx="196850" cy="998538"/>
          </a:xfrm>
          <a:prstGeom prst="rightBrace">
            <a:avLst>
              <a:gd name="adj1" fmla="val 42272"/>
              <a:gd name="adj2" fmla="val 50000"/>
            </a:avLst>
          </a:prstGeom>
          <a:noFill/>
          <a:ln w="19050">
            <a:solidFill>
              <a:srgbClr val="8F01B8"/>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endParaRPr lang="en-US" altLang="en-US">
              <a:solidFill>
                <a:srgbClr val="000000"/>
              </a:solidFill>
            </a:endParaRPr>
          </a:p>
        </p:txBody>
      </p:sp>
      <p:sp>
        <p:nvSpPr>
          <p:cNvPr id="87054" name="Text Box 37"/>
          <p:cNvSpPr txBox="1">
            <a:spLocks noChangeArrowheads="1"/>
          </p:cNvSpPr>
          <p:nvPr/>
        </p:nvSpPr>
        <p:spPr bwMode="auto">
          <a:xfrm>
            <a:off x="1374775" y="787400"/>
            <a:ext cx="1971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400">
                <a:solidFill>
                  <a:srgbClr val="8F01B8"/>
                </a:solidFill>
                <a:latin typeface="Arial" pitchFamily="34" charset="0"/>
              </a:rPr>
              <a:t>operators available: </a:t>
            </a:r>
            <a:r>
              <a:rPr lang="en-US" altLang="en-US" sz="1000" b="1">
                <a:solidFill>
                  <a:srgbClr val="8F01B8"/>
                </a:solidFill>
                <a:latin typeface="Arial" pitchFamily="34" charset="0"/>
              </a:rPr>
              <a:t>(use any number of times)</a:t>
            </a:r>
          </a:p>
        </p:txBody>
      </p:sp>
      <p:sp>
        <p:nvSpPr>
          <p:cNvPr id="87055" name="Text Box 38"/>
          <p:cNvSpPr txBox="1">
            <a:spLocks noChangeArrowheads="1"/>
          </p:cNvSpPr>
          <p:nvPr/>
        </p:nvSpPr>
        <p:spPr bwMode="auto">
          <a:xfrm>
            <a:off x="3451225" y="822325"/>
            <a:ext cx="24177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60000"/>
              </a:lnSpc>
            </a:pPr>
            <a:r>
              <a:rPr lang="en-US" altLang="en-US" sz="1400">
                <a:solidFill>
                  <a:srgbClr val="8F01B8"/>
                </a:solidFill>
                <a:latin typeface="Arial" pitchFamily="34" charset="0"/>
              </a:rPr>
              <a:t>values: </a:t>
            </a:r>
          </a:p>
          <a:p>
            <a:pPr algn="ctr">
              <a:lnSpc>
                <a:spcPct val="60000"/>
              </a:lnSpc>
            </a:pPr>
            <a:r>
              <a:rPr lang="en-US" altLang="en-US" sz="1000" b="1">
                <a:solidFill>
                  <a:srgbClr val="8F01B8"/>
                </a:solidFill>
                <a:latin typeface="Arial" pitchFamily="34" charset="0"/>
              </a:rPr>
              <a:t>(use each exactly once)</a:t>
            </a:r>
            <a:endParaRPr lang="en-US" altLang="en-US" sz="1400">
              <a:solidFill>
                <a:srgbClr val="8F01B8"/>
              </a:solidFill>
              <a:latin typeface="Arial" pitchFamily="34" charset="0"/>
            </a:endParaRPr>
          </a:p>
        </p:txBody>
      </p:sp>
      <p:sp>
        <p:nvSpPr>
          <p:cNvPr id="87056" name="Text Box 39"/>
          <p:cNvSpPr txBox="1">
            <a:spLocks noChangeArrowheads="1"/>
          </p:cNvSpPr>
          <p:nvPr/>
        </p:nvSpPr>
        <p:spPr bwMode="auto">
          <a:xfrm>
            <a:off x="5654675" y="1220788"/>
            <a:ext cx="9144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70000"/>
              </a:lnSpc>
            </a:pPr>
            <a:r>
              <a:rPr lang="en-US" altLang="en-US" sz="1400">
                <a:solidFill>
                  <a:srgbClr val="8F01B8"/>
                </a:solidFill>
                <a:latin typeface="Arial" pitchFamily="34" charset="0"/>
              </a:rPr>
              <a:t>final answer</a:t>
            </a:r>
          </a:p>
        </p:txBody>
      </p:sp>
      <p:sp>
        <p:nvSpPr>
          <p:cNvPr id="87057" name="Line 40"/>
          <p:cNvSpPr>
            <a:spLocks noChangeShapeType="1"/>
          </p:cNvSpPr>
          <p:nvPr/>
        </p:nvSpPr>
        <p:spPr bwMode="auto">
          <a:xfrm flipH="1" flipV="1">
            <a:off x="5661025" y="525463"/>
            <a:ext cx="255588" cy="714375"/>
          </a:xfrm>
          <a:prstGeom prst="line">
            <a:avLst/>
          </a:prstGeom>
          <a:noFill/>
          <a:ln w="19050">
            <a:solidFill>
              <a:srgbClr val="8F01B8"/>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87058" name="Rectangle 42"/>
          <p:cNvSpPr>
            <a:spLocks noChangeArrowheads="1"/>
          </p:cNvSpPr>
          <p:nvPr/>
        </p:nvSpPr>
        <p:spPr bwMode="auto">
          <a:xfrm>
            <a:off x="365125" y="1371600"/>
            <a:ext cx="4294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r>
              <a:rPr lang="en-US" altLang="en-US" sz="1800" b="1">
                <a:solidFill>
                  <a:srgbClr val="0000FF"/>
                </a:solidFill>
                <a:latin typeface="Courier New" pitchFamily="49" charset="0"/>
              </a:rPr>
              <a:t>Tree = [+,[+,1,8],[*,3,5]]</a:t>
            </a:r>
          </a:p>
        </p:txBody>
      </p:sp>
      <p:sp>
        <p:nvSpPr>
          <p:cNvPr id="87059" name="Line 45"/>
          <p:cNvSpPr>
            <a:spLocks noChangeShapeType="1"/>
          </p:cNvSpPr>
          <p:nvPr/>
        </p:nvSpPr>
        <p:spPr bwMode="auto">
          <a:xfrm flipH="1" flipV="1">
            <a:off x="6318250" y="554038"/>
            <a:ext cx="403225" cy="488950"/>
          </a:xfrm>
          <a:prstGeom prst="line">
            <a:avLst/>
          </a:prstGeom>
          <a:noFill/>
          <a:ln w="19050">
            <a:solidFill>
              <a:srgbClr val="8F01B8"/>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87060" name="Text Box 46"/>
          <p:cNvSpPr txBox="1">
            <a:spLocks noChangeArrowheads="1"/>
          </p:cNvSpPr>
          <p:nvPr/>
        </p:nvSpPr>
        <p:spPr bwMode="auto">
          <a:xfrm>
            <a:off x="6604000" y="1011238"/>
            <a:ext cx="1143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lnSpc>
                <a:spcPct val="70000"/>
              </a:lnSpc>
            </a:pPr>
            <a:r>
              <a:rPr lang="en-US" altLang="en-US" sz="1400">
                <a:solidFill>
                  <a:srgbClr val="8F01B8"/>
                </a:solidFill>
                <a:latin typeface="Arial" pitchFamily="34" charset="0"/>
              </a:rPr>
              <a:t>arithmetic tree</a:t>
            </a:r>
          </a:p>
        </p:txBody>
      </p:sp>
      <p:sp>
        <p:nvSpPr>
          <p:cNvPr id="87061" name="Rectangle 36"/>
          <p:cNvSpPr>
            <a:spLocks noChangeArrowheads="1"/>
          </p:cNvSpPr>
          <p:nvPr/>
        </p:nvSpPr>
        <p:spPr bwMode="auto">
          <a:xfrm>
            <a:off x="5607050" y="6457950"/>
            <a:ext cx="1708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500">
                <a:solidFill>
                  <a:srgbClr val="009200"/>
                </a:solidFill>
                <a:cs typeface="Times New Roman" pitchFamily="18" charset="0"/>
              </a:rPr>
              <a:t>Leave until the end.</a:t>
            </a:r>
          </a:p>
        </p:txBody>
      </p:sp>
      <p:sp>
        <p:nvSpPr>
          <p:cNvPr id="87062" name="Rectangle 36"/>
          <p:cNvSpPr>
            <a:spLocks noChangeArrowheads="1"/>
          </p:cNvSpPr>
          <p:nvPr/>
        </p:nvSpPr>
        <p:spPr bwMode="auto">
          <a:xfrm>
            <a:off x="7189788" y="4830763"/>
            <a:ext cx="1622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solidFill>
                  <a:srgbClr val="000000"/>
                </a:solidFill>
                <a:cs typeface="Times New Roman" pitchFamily="18" charset="0"/>
              </a:rPr>
              <a:t>How to create </a:t>
            </a:r>
            <a:r>
              <a:rPr lang="en-US" altLang="en-US" sz="1200" b="1">
                <a:solidFill>
                  <a:srgbClr val="000000"/>
                </a:solidFill>
                <a:latin typeface="Courier New" pitchFamily="49" charset="0"/>
                <a:cs typeface="Times New Roman" pitchFamily="18" charset="0"/>
              </a:rPr>
              <a:t>Left</a:t>
            </a:r>
            <a:r>
              <a:rPr lang="en-US" altLang="en-US" sz="1200">
                <a:solidFill>
                  <a:srgbClr val="000000"/>
                </a:solidFill>
                <a:cs typeface="Times New Roman" pitchFamily="18" charset="0"/>
              </a:rPr>
              <a:t> and </a:t>
            </a:r>
            <a:r>
              <a:rPr lang="en-US" altLang="en-US" sz="1200" b="1">
                <a:solidFill>
                  <a:srgbClr val="000000"/>
                </a:solidFill>
                <a:latin typeface="Courier New" pitchFamily="49" charset="0"/>
                <a:cs typeface="Times New Roman" pitchFamily="18" charset="0"/>
              </a:rPr>
              <a:t>Right</a:t>
            </a:r>
            <a:r>
              <a:rPr lang="en-US" altLang="en-US" sz="1200">
                <a:solidFill>
                  <a:srgbClr val="000000"/>
                </a:solidFill>
                <a:cs typeface="Times New Roman" pitchFamily="18" charset="0"/>
              </a:rPr>
              <a:t> here?</a:t>
            </a:r>
            <a:endParaRPr lang="en-US" altLang="en-US" sz="1200">
              <a:solidFill>
                <a:srgbClr val="0333FF"/>
              </a:solidFill>
              <a:cs typeface="Times New Roman" pitchFamily="18" charset="0"/>
            </a:endParaRPr>
          </a:p>
        </p:txBody>
      </p:sp>
      <p:sp>
        <p:nvSpPr>
          <p:cNvPr id="87063" name="Rectangle 36"/>
          <p:cNvSpPr>
            <a:spLocks noChangeArrowheads="1"/>
          </p:cNvSpPr>
          <p:nvPr/>
        </p:nvSpPr>
        <p:spPr bwMode="auto">
          <a:xfrm>
            <a:off x="7189788" y="5380038"/>
            <a:ext cx="1622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solidFill>
                  <a:srgbClr val="000000"/>
                </a:solidFill>
                <a:cs typeface="Times New Roman" pitchFamily="18" charset="0"/>
              </a:rPr>
              <a:t>What about </a:t>
            </a:r>
            <a:r>
              <a:rPr lang="en-US" altLang="en-US" sz="1200" b="1">
                <a:solidFill>
                  <a:srgbClr val="000000"/>
                </a:solidFill>
                <a:latin typeface="Courier New" pitchFamily="49" charset="0"/>
                <a:cs typeface="Times New Roman" pitchFamily="18" charset="0"/>
              </a:rPr>
              <a:t>Op</a:t>
            </a:r>
            <a:r>
              <a:rPr lang="en-US" altLang="en-US" sz="1200">
                <a:solidFill>
                  <a:srgbClr val="000000"/>
                </a:solidFill>
                <a:cs typeface="Times New Roman" pitchFamily="18" charset="0"/>
              </a:rPr>
              <a:t> ?</a:t>
            </a:r>
            <a:endParaRPr lang="en-US" altLang="en-US" sz="1200">
              <a:solidFill>
                <a:srgbClr val="0333FF"/>
              </a:solidFill>
              <a:cs typeface="Times New Roman" pitchFamily="18" charset="0"/>
            </a:endParaRPr>
          </a:p>
        </p:txBody>
      </p:sp>
      <p:sp>
        <p:nvSpPr>
          <p:cNvPr id="87064" name="Rectangle 36"/>
          <p:cNvSpPr>
            <a:spLocks noChangeArrowheads="1"/>
          </p:cNvSpPr>
          <p:nvPr/>
        </p:nvSpPr>
        <p:spPr bwMode="auto">
          <a:xfrm>
            <a:off x="7177088" y="5745163"/>
            <a:ext cx="17383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1200">
                <a:solidFill>
                  <a:srgbClr val="000000"/>
                </a:solidFill>
                <a:cs typeface="Times New Roman" pitchFamily="18" charset="0"/>
              </a:rPr>
              <a:t>What helper predicates will be needed?</a:t>
            </a:r>
            <a:endParaRPr lang="en-US" altLang="en-US" sz="1200">
              <a:solidFill>
                <a:srgbClr val="0333FF"/>
              </a:solidFill>
              <a:cs typeface="Times New Roman" pitchFamily="18" charset="0"/>
            </a:endParaRPr>
          </a:p>
        </p:txBody>
      </p:sp>
      <p:sp>
        <p:nvSpPr>
          <p:cNvPr id="87065" name="Rectangle 49"/>
          <p:cNvSpPr>
            <a:spLocks noChangeArrowheads="1"/>
          </p:cNvSpPr>
          <p:nvPr/>
        </p:nvSpPr>
        <p:spPr bwMode="auto">
          <a:xfrm>
            <a:off x="947738" y="2727325"/>
            <a:ext cx="1014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800" b="1">
                <a:solidFill>
                  <a:srgbClr val="0333FF"/>
                </a:solidFill>
                <a:latin typeface="Courier New" pitchFamily="49" charset="0"/>
              </a:rPr>
              <a:t>solve</a:t>
            </a:r>
            <a:r>
              <a:rPr lang="en-US" altLang="en-US" sz="1800" b="1">
                <a:solidFill>
                  <a:srgbClr val="000000"/>
                </a:solidFill>
                <a:latin typeface="Courier New" pitchFamily="49" charset="0"/>
              </a:rPr>
              <a:t>( </a:t>
            </a:r>
          </a:p>
        </p:txBody>
      </p:sp>
      <p:sp>
        <p:nvSpPr>
          <p:cNvPr id="87066" name="Rectangle 26"/>
          <p:cNvSpPr>
            <a:spLocks noChangeArrowheads="1"/>
          </p:cNvSpPr>
          <p:nvPr/>
        </p:nvSpPr>
        <p:spPr bwMode="auto">
          <a:xfrm>
            <a:off x="7727950" y="6291263"/>
            <a:ext cx="9588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100">
                <a:solidFill>
                  <a:srgbClr val="009200"/>
                </a:solidFill>
              </a:rPr>
              <a:t>Let's </a:t>
            </a:r>
            <a:r>
              <a:rPr lang="en-US" altLang="en-US" sz="1100" b="1">
                <a:solidFill>
                  <a:srgbClr val="009200"/>
                </a:solidFill>
                <a:latin typeface="Courier New" pitchFamily="49" charset="0"/>
                <a:cs typeface="Courier New" pitchFamily="49" charset="0"/>
              </a:rPr>
              <a:t>split</a:t>
            </a:r>
            <a:r>
              <a:rPr lang="en-US" altLang="en-US" sz="1100">
                <a:solidFill>
                  <a:srgbClr val="009200"/>
                </a:solidFill>
              </a:rPr>
              <a:t>!</a:t>
            </a:r>
          </a:p>
        </p:txBody>
      </p:sp>
      <p:grpSp>
        <p:nvGrpSpPr>
          <p:cNvPr id="87067" name="Group 1047"/>
          <p:cNvGrpSpPr>
            <a:grpSpLocks/>
          </p:cNvGrpSpPr>
          <p:nvPr>
            <p:custDataLst>
              <p:tags r:id="rId1"/>
            </p:custDataLst>
          </p:nvPr>
        </p:nvGrpSpPr>
        <p:grpSpPr bwMode="auto">
          <a:xfrm>
            <a:off x="8661400" y="6276975"/>
            <a:ext cx="400050" cy="504825"/>
            <a:chOff x="2928" y="1051"/>
            <a:chExt cx="840" cy="957"/>
          </a:xfrm>
        </p:grpSpPr>
        <p:sp>
          <p:nvSpPr>
            <p:cNvPr id="87087" name="Freeform 1048"/>
            <p:cNvSpPr>
              <a:spLocks/>
            </p:cNvSpPr>
            <p:nvPr>
              <p:custDataLst>
                <p:tags r:id="rId2"/>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7088" name="Oval 1049"/>
            <p:cNvSpPr>
              <a:spLocks noChangeArrowheads="1"/>
            </p:cNvSpPr>
            <p:nvPr>
              <p:custDataLst>
                <p:tags r:id="rId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87089" name="Oval 1050"/>
            <p:cNvSpPr>
              <a:spLocks noChangeArrowheads="1"/>
            </p:cNvSpPr>
            <p:nvPr>
              <p:custDataLst>
                <p:tags r:id="rId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87090" name="Oval 1051"/>
            <p:cNvSpPr>
              <a:spLocks noChangeArrowheads="1"/>
            </p:cNvSpPr>
            <p:nvPr>
              <p:custDataLst>
                <p:tags r:id="rId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87091" name="Oval 1052"/>
            <p:cNvSpPr>
              <a:spLocks noChangeArrowheads="1"/>
            </p:cNvSpPr>
            <p:nvPr>
              <p:custDataLst>
                <p:tags r:id="rId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87092" name="Oval 1053"/>
            <p:cNvSpPr>
              <a:spLocks noChangeArrowheads="1"/>
            </p:cNvSpPr>
            <p:nvPr>
              <p:custDataLst>
                <p:tags r:id="rId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87093" name="Oval 1054"/>
            <p:cNvSpPr>
              <a:spLocks noChangeArrowheads="1"/>
            </p:cNvSpPr>
            <p:nvPr>
              <p:custDataLst>
                <p:tags r:id="rId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87094" name="Oval 1055"/>
            <p:cNvSpPr>
              <a:spLocks noChangeArrowheads="1"/>
            </p:cNvSpPr>
            <p:nvPr>
              <p:custDataLst>
                <p:tags r:id="rId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87095" name="AutoShape 1056"/>
            <p:cNvSpPr>
              <a:spLocks noChangeArrowheads="1"/>
            </p:cNvSpPr>
            <p:nvPr>
              <p:custDataLst>
                <p:tags r:id="rId1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0"/>
                </a:spcBef>
              </a:pPr>
              <a:endParaRPr lang="en-US" altLang="en-US">
                <a:solidFill>
                  <a:srgbClr val="000000"/>
                </a:solidFill>
                <a:latin typeface="Arial" pitchFamily="34" charset="0"/>
              </a:endParaRPr>
            </a:p>
          </p:txBody>
        </p:sp>
        <p:sp>
          <p:nvSpPr>
            <p:cNvPr id="87096" name="Freeform 1057"/>
            <p:cNvSpPr>
              <a:spLocks/>
            </p:cNvSpPr>
            <p:nvPr>
              <p:custDataLst>
                <p:tags r:id="rId1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7097" name="Freeform 1058"/>
            <p:cNvSpPr>
              <a:spLocks/>
            </p:cNvSpPr>
            <p:nvPr>
              <p:custDataLst>
                <p:tags r:id="rId1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7098" name="Freeform 1059"/>
            <p:cNvSpPr>
              <a:spLocks/>
            </p:cNvSpPr>
            <p:nvPr>
              <p:custDataLst>
                <p:tags r:id="rId1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7099" name="Freeform 1060"/>
            <p:cNvSpPr>
              <a:spLocks/>
            </p:cNvSpPr>
            <p:nvPr>
              <p:custDataLst>
                <p:tags r:id="rId1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mc:AlternateContent xmlns:mc="http://schemas.openxmlformats.org/markup-compatibility/2006">
        <mc:Choice xmlns:p14="http://schemas.microsoft.com/office/powerpoint/2010/main" Requires="p14">
          <p:contentPart p14:bwMode="auto" r:id="rId16">
            <p14:nvContentPartPr>
              <p14:cNvPr id="1026" name="Ink 40"/>
              <p14:cNvContentPartPr>
                <a14:cpLocks xmlns:a14="http://schemas.microsoft.com/office/drawing/2010/main" noRot="1" noChangeAspect="1" noEditPoints="1" noChangeArrowheads="1" noChangeShapeType="1"/>
              </p14:cNvContentPartPr>
              <p14:nvPr/>
            </p14:nvContentPartPr>
            <p14:xfrm>
              <a:off x="2324100" y="5424488"/>
              <a:ext cx="4311650" cy="428625"/>
            </p14:xfrm>
          </p:contentPart>
        </mc:Choice>
        <mc:Fallback>
          <p:pic>
            <p:nvPicPr>
              <p:cNvPr id="1026" name="Ink 40"/>
              <p:cNvPicPr>
                <a:picLocks noRot="1" noChangeAspect="1" noEditPoints="1" noChangeArrowheads="1" noChangeShapeType="1"/>
              </p:cNvPicPr>
              <p:nvPr/>
            </p:nvPicPr>
            <p:blipFill>
              <a:blip r:embed="rId17"/>
              <a:stretch>
                <a:fillRect/>
              </a:stretch>
            </p:blipFill>
            <p:spPr>
              <a:xfrm>
                <a:off x="2314380" y="5418370"/>
                <a:ext cx="4328210" cy="439062"/>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027" name="Ink 41"/>
              <p14:cNvContentPartPr>
                <a14:cpLocks xmlns:a14="http://schemas.microsoft.com/office/drawing/2010/main" noRot="1" noChangeAspect="1" noEditPoints="1" noChangeArrowheads="1" noChangeShapeType="1"/>
              </p14:cNvContentPartPr>
              <p14:nvPr/>
            </p14:nvContentPartPr>
            <p14:xfrm>
              <a:off x="3533775" y="5745163"/>
              <a:ext cx="571500" cy="481012"/>
            </p14:xfrm>
          </p:contentPart>
        </mc:Choice>
        <mc:Fallback>
          <p:pic>
            <p:nvPicPr>
              <p:cNvPr id="1027" name="Ink 41"/>
              <p:cNvPicPr>
                <a:picLocks noRot="1" noChangeAspect="1" noEditPoints="1" noChangeArrowheads="1" noChangeShapeType="1"/>
              </p:cNvPicPr>
              <p:nvPr/>
            </p:nvPicPr>
            <p:blipFill>
              <a:blip r:embed="rId19"/>
              <a:stretch>
                <a:fillRect/>
              </a:stretch>
            </p:blipFill>
            <p:spPr>
              <a:xfrm>
                <a:off x="3520099" y="5730761"/>
                <a:ext cx="589854" cy="508375"/>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028" name="Ink 42"/>
              <p14:cNvContentPartPr>
                <a14:cpLocks xmlns:a14="http://schemas.microsoft.com/office/drawing/2010/main" noRot="1" noChangeAspect="1" noEditPoints="1" noChangeArrowheads="1" noChangeShapeType="1"/>
              </p14:cNvContentPartPr>
              <p14:nvPr/>
            </p14:nvContentPartPr>
            <p14:xfrm>
              <a:off x="431800" y="2854325"/>
              <a:ext cx="430213" cy="214313"/>
            </p14:xfrm>
          </p:contentPart>
        </mc:Choice>
        <mc:Fallback>
          <p:pic>
            <p:nvPicPr>
              <p:cNvPr id="1028" name="Ink 42"/>
              <p:cNvPicPr>
                <a:picLocks noRot="1" noChangeAspect="1" noEditPoints="1" noChangeArrowheads="1" noChangeShapeType="1"/>
              </p:cNvPicPr>
              <p:nvPr/>
            </p:nvPicPr>
            <p:blipFill>
              <a:blip r:embed="rId21"/>
              <a:stretch>
                <a:fillRect/>
              </a:stretch>
            </p:blipFill>
            <p:spPr>
              <a:xfrm>
                <a:off x="417448" y="2844600"/>
                <a:ext cx="459994" cy="238806"/>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029" name="Ink 43"/>
              <p14:cNvContentPartPr>
                <a14:cpLocks xmlns:a14="http://schemas.microsoft.com/office/drawing/2010/main" noRot="1" noChangeAspect="1" noEditPoints="1" noChangeArrowheads="1" noChangeShapeType="1"/>
              </p14:cNvContentPartPr>
              <p14:nvPr/>
            </p14:nvContentPartPr>
            <p14:xfrm>
              <a:off x="1925638" y="2995613"/>
              <a:ext cx="287337" cy="30162"/>
            </p14:xfrm>
          </p:contentPart>
        </mc:Choice>
        <mc:Fallback>
          <p:pic>
            <p:nvPicPr>
              <p:cNvPr id="1029" name="Ink 43"/>
              <p:cNvPicPr>
                <a:picLocks noRot="1" noChangeAspect="1" noEditPoints="1" noChangeArrowheads="1" noChangeShapeType="1"/>
              </p:cNvPicPr>
              <p:nvPr/>
            </p:nvPicPr>
            <p:blipFill>
              <a:blip r:embed="rId23"/>
              <a:stretch>
                <a:fillRect/>
              </a:stretch>
            </p:blipFill>
            <p:spPr>
              <a:xfrm>
                <a:off x="1911235" y="2980891"/>
                <a:ext cx="316863" cy="52784"/>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030" name="Ink 44"/>
              <p14:cNvContentPartPr>
                <a14:cpLocks xmlns:a14="http://schemas.microsoft.com/office/drawing/2010/main" noRot="1" noChangeAspect="1" noEditPoints="1" noChangeArrowheads="1" noChangeShapeType="1"/>
              </p14:cNvContentPartPr>
              <p14:nvPr/>
            </p14:nvContentPartPr>
            <p14:xfrm>
              <a:off x="2378075" y="3019425"/>
              <a:ext cx="17463" cy="119063"/>
            </p14:xfrm>
          </p:contentPart>
        </mc:Choice>
        <mc:Fallback>
          <p:pic>
            <p:nvPicPr>
              <p:cNvPr id="1030" name="Ink 44"/>
              <p:cNvPicPr>
                <a:picLocks noRot="1" noChangeAspect="1" noEditPoints="1" noChangeArrowheads="1" noChangeShapeType="1"/>
              </p:cNvPicPr>
              <p:nvPr/>
            </p:nvPicPr>
            <p:blipFill>
              <a:blip r:embed="rId25"/>
              <a:stretch>
                <a:fillRect/>
              </a:stretch>
            </p:blipFill>
            <p:spPr>
              <a:xfrm>
                <a:off x="2372373" y="3013670"/>
                <a:ext cx="35282" cy="133092"/>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031" name="Ink 45"/>
              <p14:cNvContentPartPr>
                <a14:cpLocks xmlns:a14="http://schemas.microsoft.com/office/drawing/2010/main" noRot="1" noChangeAspect="1" noEditPoints="1" noChangeArrowheads="1" noChangeShapeType="1"/>
              </p14:cNvContentPartPr>
              <p14:nvPr/>
            </p14:nvContentPartPr>
            <p14:xfrm>
              <a:off x="2597150" y="2679700"/>
              <a:ext cx="336550" cy="355600"/>
            </p14:xfrm>
          </p:contentPart>
        </mc:Choice>
        <mc:Fallback>
          <p:pic>
            <p:nvPicPr>
              <p:cNvPr id="1031" name="Ink 45"/>
              <p:cNvPicPr>
                <a:picLocks noRot="1" noChangeAspect="1" noEditPoints="1" noChangeArrowheads="1" noChangeShapeType="1"/>
              </p:cNvPicPr>
              <p:nvPr/>
            </p:nvPicPr>
            <p:blipFill>
              <a:blip r:embed="rId27"/>
              <a:stretch>
                <a:fillRect/>
              </a:stretch>
            </p:blipFill>
            <p:spPr>
              <a:xfrm>
                <a:off x="2582752" y="2667823"/>
                <a:ext cx="365346" cy="382234"/>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1032" name="Ink 46"/>
              <p14:cNvContentPartPr>
                <a14:cpLocks xmlns:a14="http://schemas.microsoft.com/office/drawing/2010/main" noRot="1" noChangeAspect="1" noEditPoints="1" noChangeArrowheads="1" noChangeShapeType="1"/>
              </p14:cNvContentPartPr>
              <p14:nvPr/>
            </p14:nvContentPartPr>
            <p14:xfrm>
              <a:off x="3094038" y="2698750"/>
              <a:ext cx="195262" cy="422275"/>
            </p14:xfrm>
          </p:contentPart>
        </mc:Choice>
        <mc:Fallback>
          <p:pic>
            <p:nvPicPr>
              <p:cNvPr id="1032" name="Ink 46"/>
              <p:cNvPicPr>
                <a:picLocks noRot="1" noChangeAspect="1" noEditPoints="1" noChangeArrowheads="1" noChangeShapeType="1"/>
              </p:cNvPicPr>
              <p:nvPr/>
            </p:nvPicPr>
            <p:blipFill>
              <a:blip r:embed="rId29"/>
              <a:stretch>
                <a:fillRect/>
              </a:stretch>
            </p:blipFill>
            <p:spPr>
              <a:xfrm>
                <a:off x="3080348" y="2685070"/>
                <a:ext cx="223362" cy="445315"/>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1033" name="Ink 47"/>
              <p14:cNvContentPartPr>
                <a14:cpLocks xmlns:a14="http://schemas.microsoft.com/office/drawing/2010/main" noRot="1" noChangeAspect="1" noEditPoints="1" noChangeArrowheads="1" noChangeShapeType="1"/>
              </p14:cNvContentPartPr>
              <p14:nvPr/>
            </p14:nvContentPartPr>
            <p14:xfrm>
              <a:off x="3549650" y="2600325"/>
              <a:ext cx="250825" cy="347663"/>
            </p14:xfrm>
          </p:contentPart>
        </mc:Choice>
        <mc:Fallback>
          <p:pic>
            <p:nvPicPr>
              <p:cNvPr id="1033" name="Ink 47"/>
              <p:cNvPicPr>
                <a:picLocks noRot="1" noChangeAspect="1" noEditPoints="1" noChangeArrowheads="1" noChangeShapeType="1"/>
              </p:cNvPicPr>
              <p:nvPr/>
            </p:nvPicPr>
            <p:blipFill>
              <a:blip r:embed="rId31"/>
              <a:stretch>
                <a:fillRect/>
              </a:stretch>
            </p:blipFill>
            <p:spPr>
              <a:xfrm>
                <a:off x="3533816" y="2593487"/>
                <a:ext cx="272057" cy="366738"/>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1034" name="Ink 48"/>
              <p14:cNvContentPartPr>
                <a14:cpLocks xmlns:a14="http://schemas.microsoft.com/office/drawing/2010/main" noRot="1" noChangeAspect="1" noEditPoints="1" noChangeArrowheads="1" noChangeShapeType="1"/>
              </p14:cNvContentPartPr>
              <p14:nvPr/>
            </p14:nvContentPartPr>
            <p14:xfrm>
              <a:off x="4127500" y="3025775"/>
              <a:ext cx="34925" cy="112713"/>
            </p14:xfrm>
          </p:contentPart>
        </mc:Choice>
        <mc:Fallback>
          <p:pic>
            <p:nvPicPr>
              <p:cNvPr id="1034" name="Ink 48"/>
              <p:cNvPicPr>
                <a:picLocks noRot="1" noChangeAspect="1" noEditPoints="1" noChangeArrowheads="1" noChangeShapeType="1"/>
              </p:cNvPicPr>
              <p:nvPr/>
            </p:nvPicPr>
            <p:blipFill>
              <a:blip r:embed="rId33"/>
              <a:stretch>
                <a:fillRect/>
              </a:stretch>
            </p:blipFill>
            <p:spPr>
              <a:xfrm>
                <a:off x="4123179" y="3013171"/>
                <a:ext cx="53288" cy="13504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1035" name="Ink 49"/>
              <p14:cNvContentPartPr>
                <a14:cpLocks xmlns:a14="http://schemas.microsoft.com/office/drawing/2010/main" noRot="1" noChangeAspect="1" noEditPoints="1" noChangeArrowheads="1" noChangeShapeType="1"/>
              </p14:cNvContentPartPr>
              <p14:nvPr/>
            </p14:nvContentPartPr>
            <p14:xfrm>
              <a:off x="4313238" y="2633663"/>
              <a:ext cx="193675" cy="334962"/>
            </p14:xfrm>
          </p:contentPart>
        </mc:Choice>
        <mc:Fallback>
          <p:pic>
            <p:nvPicPr>
              <p:cNvPr id="1035" name="Ink 49"/>
              <p:cNvPicPr>
                <a:picLocks noRot="1" noChangeAspect="1" noEditPoints="1" noChangeArrowheads="1" noChangeShapeType="1"/>
              </p:cNvPicPr>
              <p:nvPr/>
            </p:nvPicPr>
            <p:blipFill>
              <a:blip r:embed="rId35"/>
              <a:stretch>
                <a:fillRect/>
              </a:stretch>
            </p:blipFill>
            <p:spPr>
              <a:xfrm>
                <a:off x="4297398" y="2617815"/>
                <a:ext cx="225354" cy="366657"/>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1036" name="Ink 50"/>
              <p14:cNvContentPartPr>
                <a14:cpLocks xmlns:a14="http://schemas.microsoft.com/office/drawing/2010/main" noRot="1" noChangeAspect="1" noEditPoints="1" noChangeArrowheads="1" noChangeShapeType="1"/>
              </p14:cNvContentPartPr>
              <p14:nvPr/>
            </p14:nvContentPartPr>
            <p14:xfrm>
              <a:off x="4927600" y="2619375"/>
              <a:ext cx="206375" cy="427038"/>
            </p14:xfrm>
          </p:contentPart>
        </mc:Choice>
        <mc:Fallback>
          <p:pic>
            <p:nvPicPr>
              <p:cNvPr id="1036" name="Ink 50"/>
              <p:cNvPicPr>
                <a:picLocks noRot="1" noChangeAspect="1" noEditPoints="1" noChangeArrowheads="1" noChangeShapeType="1"/>
              </p:cNvPicPr>
              <p:nvPr/>
            </p:nvPicPr>
            <p:blipFill>
              <a:blip r:embed="rId37"/>
              <a:stretch>
                <a:fillRect/>
              </a:stretch>
            </p:blipFill>
            <p:spPr>
              <a:xfrm>
                <a:off x="4913218" y="2604252"/>
                <a:ext cx="236217" cy="458004"/>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1037" name="Ink 51"/>
              <p14:cNvContentPartPr>
                <a14:cpLocks xmlns:a14="http://schemas.microsoft.com/office/drawing/2010/main" noRot="1" noChangeAspect="1" noEditPoints="1" noChangeArrowheads="1" noChangeShapeType="1"/>
              </p14:cNvContentPartPr>
              <p14:nvPr/>
            </p14:nvContentPartPr>
            <p14:xfrm>
              <a:off x="2220913" y="3570288"/>
              <a:ext cx="142875" cy="249237"/>
            </p14:xfrm>
          </p:contentPart>
        </mc:Choice>
        <mc:Fallback>
          <p:pic>
            <p:nvPicPr>
              <p:cNvPr id="1037" name="Ink 51"/>
              <p:cNvPicPr>
                <a:picLocks noRot="1" noChangeAspect="1" noEditPoints="1" noChangeArrowheads="1" noChangeShapeType="1"/>
              </p:cNvPicPr>
              <p:nvPr/>
            </p:nvPicPr>
            <p:blipFill>
              <a:blip r:embed="rId39"/>
              <a:stretch>
                <a:fillRect/>
              </a:stretch>
            </p:blipFill>
            <p:spPr>
              <a:xfrm>
                <a:off x="2205399" y="3556241"/>
                <a:ext cx="166688" cy="278771"/>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1038" name="Ink 52"/>
              <p14:cNvContentPartPr>
                <a14:cpLocks xmlns:a14="http://schemas.microsoft.com/office/drawing/2010/main" noRot="1" noChangeAspect="1" noEditPoints="1" noChangeArrowheads="1" noChangeShapeType="1"/>
              </p14:cNvContentPartPr>
              <p14:nvPr/>
            </p14:nvContentPartPr>
            <p14:xfrm>
              <a:off x="3149600" y="3613150"/>
              <a:ext cx="120650" cy="190500"/>
            </p14:xfrm>
          </p:contentPart>
        </mc:Choice>
        <mc:Fallback>
          <p:pic>
            <p:nvPicPr>
              <p:cNvPr id="1038" name="Ink 52"/>
              <p:cNvPicPr>
                <a:picLocks noRot="1" noChangeAspect="1" noEditPoints="1" noChangeArrowheads="1" noChangeShapeType="1"/>
              </p:cNvPicPr>
              <p:nvPr/>
            </p:nvPicPr>
            <p:blipFill>
              <a:blip r:embed="rId41"/>
              <a:stretch>
                <a:fillRect/>
              </a:stretch>
            </p:blipFill>
            <p:spPr>
              <a:xfrm>
                <a:off x="3134834" y="3597665"/>
                <a:ext cx="141899" cy="22075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1039" name="Ink 53"/>
              <p14:cNvContentPartPr>
                <a14:cpLocks xmlns:a14="http://schemas.microsoft.com/office/drawing/2010/main" noRot="1" noChangeAspect="1" noEditPoints="1" noChangeArrowheads="1" noChangeShapeType="1"/>
              </p14:cNvContentPartPr>
              <p14:nvPr/>
            </p14:nvContentPartPr>
            <p14:xfrm>
              <a:off x="3971925" y="3444875"/>
              <a:ext cx="307975" cy="376238"/>
            </p14:xfrm>
          </p:contentPart>
        </mc:Choice>
        <mc:Fallback>
          <p:pic>
            <p:nvPicPr>
              <p:cNvPr id="1039" name="Ink 53"/>
              <p:cNvPicPr>
                <a:picLocks noRot="1" noChangeAspect="1" noEditPoints="1" noChangeArrowheads="1" noChangeShapeType="1"/>
              </p:cNvPicPr>
              <p:nvPr/>
            </p:nvPicPr>
            <p:blipFill>
              <a:blip r:embed="rId43"/>
              <a:stretch>
                <a:fillRect/>
              </a:stretch>
            </p:blipFill>
            <p:spPr>
              <a:xfrm>
                <a:off x="3957517" y="3435874"/>
                <a:ext cx="336431" cy="39964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1040" name="Ink 54"/>
              <p14:cNvContentPartPr>
                <a14:cpLocks xmlns:a14="http://schemas.microsoft.com/office/drawing/2010/main" noRot="1" noChangeAspect="1" noEditPoints="1" noChangeArrowheads="1" noChangeShapeType="1"/>
              </p14:cNvContentPartPr>
              <p14:nvPr/>
            </p14:nvContentPartPr>
            <p14:xfrm>
              <a:off x="4678363" y="3505200"/>
              <a:ext cx="146050" cy="274638"/>
            </p14:xfrm>
          </p:contentPart>
        </mc:Choice>
        <mc:Fallback>
          <p:pic>
            <p:nvPicPr>
              <p:cNvPr id="1040" name="Ink 54"/>
              <p:cNvPicPr>
                <a:picLocks noRot="1" noChangeAspect="1" noEditPoints="1" noChangeArrowheads="1" noChangeShapeType="1"/>
              </p:cNvPicPr>
              <p:nvPr/>
            </p:nvPicPr>
            <p:blipFill>
              <a:blip r:embed="rId45"/>
              <a:stretch>
                <a:fillRect/>
              </a:stretch>
            </p:blipFill>
            <p:spPr>
              <a:xfrm>
                <a:off x="4663614" y="3491882"/>
                <a:ext cx="174109" cy="302714"/>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1041" name="Ink 55"/>
              <p14:cNvContentPartPr>
                <a14:cpLocks xmlns:a14="http://schemas.microsoft.com/office/drawing/2010/main" noRot="1" noChangeAspect="1" noEditPoints="1" noChangeArrowheads="1" noChangeShapeType="1"/>
              </p14:cNvContentPartPr>
              <p14:nvPr/>
            </p14:nvContentPartPr>
            <p14:xfrm>
              <a:off x="2236788" y="4464050"/>
              <a:ext cx="2767012" cy="561975"/>
            </p14:xfrm>
          </p:contentPart>
        </mc:Choice>
        <mc:Fallback>
          <p:pic>
            <p:nvPicPr>
              <p:cNvPr id="1041" name="Ink 55"/>
              <p:cNvPicPr>
                <a:picLocks noRot="1" noChangeAspect="1" noEditPoints="1" noChangeArrowheads="1" noChangeShapeType="1"/>
              </p:cNvPicPr>
              <p:nvPr/>
            </p:nvPicPr>
            <p:blipFill>
              <a:blip r:embed="rId47"/>
              <a:stretch>
                <a:fillRect/>
              </a:stretch>
            </p:blipFill>
            <p:spPr>
              <a:xfrm>
                <a:off x="2221668" y="4457570"/>
                <a:ext cx="2788612" cy="583216"/>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1043" name="Ink 57"/>
              <p14:cNvContentPartPr>
                <a14:cpLocks xmlns:a14="http://schemas.microsoft.com/office/drawing/2010/main" noRot="1" noChangeAspect="1" noEditPoints="1" noChangeArrowheads="1" noChangeShapeType="1"/>
              </p14:cNvContentPartPr>
              <p14:nvPr/>
            </p14:nvContentPartPr>
            <p14:xfrm>
              <a:off x="5230813" y="4814888"/>
              <a:ext cx="223837" cy="242887"/>
            </p14:xfrm>
          </p:contentPart>
        </mc:Choice>
        <mc:Fallback>
          <p:pic>
            <p:nvPicPr>
              <p:cNvPr id="1043" name="Ink 57"/>
              <p:cNvPicPr>
                <a:picLocks noRot="1" noChangeAspect="1" noEditPoints="1" noChangeArrowheads="1" noChangeShapeType="1"/>
              </p:cNvPicPr>
              <p:nvPr/>
            </p:nvPicPr>
            <p:blipFill>
              <a:blip r:embed="rId49"/>
              <a:stretch>
                <a:fillRect/>
              </a:stretch>
            </p:blipFill>
            <p:spPr>
              <a:xfrm>
                <a:off x="5216418" y="4807691"/>
                <a:ext cx="243270" cy="260159"/>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1044" name="Ink 58"/>
              <p14:cNvContentPartPr>
                <a14:cpLocks xmlns:a14="http://schemas.microsoft.com/office/drawing/2010/main" noRot="1" noChangeAspect="1" noEditPoints="1" noChangeArrowheads="1" noChangeShapeType="1"/>
              </p14:cNvContentPartPr>
              <p14:nvPr/>
            </p14:nvContentPartPr>
            <p14:xfrm>
              <a:off x="6072188" y="5229225"/>
              <a:ext cx="198437" cy="133350"/>
            </p14:xfrm>
          </p:contentPart>
        </mc:Choice>
        <mc:Fallback>
          <p:pic>
            <p:nvPicPr>
              <p:cNvPr id="1044" name="Ink 58"/>
              <p:cNvPicPr>
                <a:picLocks noRot="1" noChangeAspect="1" noEditPoints="1" noChangeArrowheads="1" noChangeShapeType="1"/>
              </p:cNvPicPr>
              <p:nvPr/>
            </p:nvPicPr>
            <p:blipFill>
              <a:blip r:embed="rId51"/>
              <a:stretch>
                <a:fillRect/>
              </a:stretch>
            </p:blipFill>
            <p:spPr>
              <a:xfrm>
                <a:off x="6068587" y="5218052"/>
                <a:ext cx="206720" cy="158578"/>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1045" name="Ink 59"/>
              <p14:cNvContentPartPr>
                <a14:cpLocks xmlns:a14="http://schemas.microsoft.com/office/drawing/2010/main" noRot="1" noChangeAspect="1" noEditPoints="1" noChangeArrowheads="1" noChangeShapeType="1"/>
              </p14:cNvContentPartPr>
              <p14:nvPr/>
            </p14:nvContentPartPr>
            <p14:xfrm>
              <a:off x="5630863" y="5981700"/>
              <a:ext cx="787400" cy="388938"/>
            </p14:xfrm>
          </p:contentPart>
        </mc:Choice>
        <mc:Fallback>
          <p:pic>
            <p:nvPicPr>
              <p:cNvPr id="1045" name="Ink 59"/>
              <p:cNvPicPr>
                <a:picLocks noRot="1" noChangeAspect="1" noEditPoints="1" noChangeArrowheads="1" noChangeShapeType="1"/>
              </p:cNvPicPr>
              <p:nvPr/>
            </p:nvPicPr>
            <p:blipFill>
              <a:blip r:embed="rId53"/>
              <a:stretch>
                <a:fillRect/>
              </a:stretch>
            </p:blipFill>
            <p:spPr>
              <a:xfrm>
                <a:off x="5620422" y="5968375"/>
                <a:ext cx="803242" cy="412706"/>
              </a:xfrm>
              <a:prstGeom prst="rect">
                <a:avLst/>
              </a:prstGeom>
            </p:spPr>
          </p:pic>
        </mc:Fallback>
      </mc:AlternateContent>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dbllinec.ppt - Double Lines">
  <a:themeElements>
    <a:clrScheme name="dbllinec.ppt - Double Lines 8">
      <a:dk1>
        <a:srgbClr val="000000"/>
      </a:dk1>
      <a:lt1>
        <a:srgbClr val="FFFFFF"/>
      </a:lt1>
      <a:dk2>
        <a:srgbClr val="1F0B61"/>
      </a:dk2>
      <a:lt2>
        <a:srgbClr val="C0C0C0"/>
      </a:lt2>
      <a:accent1>
        <a:srgbClr val="FF0000"/>
      </a:accent1>
      <a:accent2>
        <a:srgbClr val="6C5BE9"/>
      </a:accent2>
      <a:accent3>
        <a:srgbClr val="FFFFFF"/>
      </a:accent3>
      <a:accent4>
        <a:srgbClr val="000000"/>
      </a:accent4>
      <a:accent5>
        <a:srgbClr val="FFAAAA"/>
      </a:accent5>
      <a:accent6>
        <a:srgbClr val="6152D3"/>
      </a:accent6>
      <a:hlink>
        <a:srgbClr val="00C000"/>
      </a:hlink>
      <a:folHlink>
        <a:srgbClr val="800080"/>
      </a:folHlink>
    </a:clrScheme>
    <a:fontScheme name="dbllinec.ppt - Double Lines">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defRPr>
        </a:defPPr>
      </a:lstStyle>
    </a:lnDef>
  </a:objectDefaults>
  <a:extraClrSchemeLst>
    <a:extraClrScheme>
      <a:clrScheme name="dbllinec.ppt - Double Lin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bllinec.ppt - Double Lin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bllinec.ppt - Double Lin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bllinec.ppt - Double Lin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bllinec.ppt - Double Lin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bllinec.ppt - Double Lin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bllinec.ppt - Double Lin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bllinec.ppt - Double Lines 8">
        <a:dk1>
          <a:srgbClr val="000000"/>
        </a:dk1>
        <a:lt1>
          <a:srgbClr val="FFFFFF"/>
        </a:lt1>
        <a:dk2>
          <a:srgbClr val="1F0B61"/>
        </a:dk2>
        <a:lt2>
          <a:srgbClr val="C0C0C0"/>
        </a:lt2>
        <a:accent1>
          <a:srgbClr val="FF0000"/>
        </a:accent1>
        <a:accent2>
          <a:srgbClr val="6C5BE9"/>
        </a:accent2>
        <a:accent3>
          <a:srgbClr val="FFFFFF"/>
        </a:accent3>
        <a:accent4>
          <a:srgbClr val="000000"/>
        </a:accent4>
        <a:accent5>
          <a:srgbClr val="FFAAAA"/>
        </a:accent5>
        <a:accent6>
          <a:srgbClr val="6152D3"/>
        </a:accent6>
        <a:hlink>
          <a:srgbClr val="00C000"/>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bllinec.ppt - Double Lines">
  <a:themeElements>
    <a:clrScheme name="dbllinec.ppt - Double Lines 8">
      <a:dk1>
        <a:srgbClr val="000000"/>
      </a:dk1>
      <a:lt1>
        <a:srgbClr val="FFFFFF"/>
      </a:lt1>
      <a:dk2>
        <a:srgbClr val="1F0B61"/>
      </a:dk2>
      <a:lt2>
        <a:srgbClr val="C0C0C0"/>
      </a:lt2>
      <a:accent1>
        <a:srgbClr val="FF0000"/>
      </a:accent1>
      <a:accent2>
        <a:srgbClr val="6C5BE9"/>
      </a:accent2>
      <a:accent3>
        <a:srgbClr val="FFFFFF"/>
      </a:accent3>
      <a:accent4>
        <a:srgbClr val="000000"/>
      </a:accent4>
      <a:accent5>
        <a:srgbClr val="FFAAAA"/>
      </a:accent5>
      <a:accent6>
        <a:srgbClr val="6152D3"/>
      </a:accent6>
      <a:hlink>
        <a:srgbClr val="00C000"/>
      </a:hlink>
      <a:folHlink>
        <a:srgbClr val="800080"/>
      </a:folHlink>
    </a:clrScheme>
    <a:fontScheme name="dbllinec.ppt - Double Lines">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bllinec.ppt - Double Lin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bllinec.ppt - Double Lin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bllinec.ppt - Double Lin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bllinec.ppt - Double Lin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bllinec.ppt - Double Lin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bllinec.ppt - Double Lin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bllinec.ppt - Double Lin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bllinec.ppt - Double Lines 8">
        <a:dk1>
          <a:srgbClr val="000000"/>
        </a:dk1>
        <a:lt1>
          <a:srgbClr val="FFFFFF"/>
        </a:lt1>
        <a:dk2>
          <a:srgbClr val="1F0B61"/>
        </a:dk2>
        <a:lt2>
          <a:srgbClr val="C0C0C0"/>
        </a:lt2>
        <a:accent1>
          <a:srgbClr val="FF0000"/>
        </a:accent1>
        <a:accent2>
          <a:srgbClr val="6C5BE9"/>
        </a:accent2>
        <a:accent3>
          <a:srgbClr val="FFFFFF"/>
        </a:accent3>
        <a:accent4>
          <a:srgbClr val="000000"/>
        </a:accent4>
        <a:accent5>
          <a:srgbClr val="FFAAAA"/>
        </a:accent5>
        <a:accent6>
          <a:srgbClr val="6152D3"/>
        </a:accent6>
        <a:hlink>
          <a:srgbClr val="00C000"/>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bllinec.ppt - Double Lines">
  <a:themeElements>
    <a:clrScheme name="dbllinec.ppt - Double Lines 8">
      <a:dk1>
        <a:srgbClr val="000000"/>
      </a:dk1>
      <a:lt1>
        <a:srgbClr val="FFFFFF"/>
      </a:lt1>
      <a:dk2>
        <a:srgbClr val="1F0B61"/>
      </a:dk2>
      <a:lt2>
        <a:srgbClr val="C0C0C0"/>
      </a:lt2>
      <a:accent1>
        <a:srgbClr val="FF0000"/>
      </a:accent1>
      <a:accent2>
        <a:srgbClr val="6C5BE9"/>
      </a:accent2>
      <a:accent3>
        <a:srgbClr val="FFFFFF"/>
      </a:accent3>
      <a:accent4>
        <a:srgbClr val="000000"/>
      </a:accent4>
      <a:accent5>
        <a:srgbClr val="FFAAAA"/>
      </a:accent5>
      <a:accent6>
        <a:srgbClr val="6152D3"/>
      </a:accent6>
      <a:hlink>
        <a:srgbClr val="00C000"/>
      </a:hlink>
      <a:folHlink>
        <a:srgbClr val="800080"/>
      </a:folHlink>
    </a:clrScheme>
    <a:fontScheme name="dbllinec.ppt - Double Lines">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defRPr>
        </a:defPPr>
      </a:lstStyle>
    </a:lnDef>
  </a:objectDefaults>
  <a:extraClrSchemeLst>
    <a:extraClrScheme>
      <a:clrScheme name="dbllinec.ppt - Double Lin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bllinec.ppt - Double Lin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bllinec.ppt - Double Lin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bllinec.ppt - Double Lin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bllinec.ppt - Double Lin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bllinec.ppt - Double Lin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bllinec.ppt - Double Lin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bllinec.ppt - Double Lines 8">
        <a:dk1>
          <a:srgbClr val="000000"/>
        </a:dk1>
        <a:lt1>
          <a:srgbClr val="FFFFFF"/>
        </a:lt1>
        <a:dk2>
          <a:srgbClr val="1F0B61"/>
        </a:dk2>
        <a:lt2>
          <a:srgbClr val="C0C0C0"/>
        </a:lt2>
        <a:accent1>
          <a:srgbClr val="FF0000"/>
        </a:accent1>
        <a:accent2>
          <a:srgbClr val="6C5BE9"/>
        </a:accent2>
        <a:accent3>
          <a:srgbClr val="FFFFFF"/>
        </a:accent3>
        <a:accent4>
          <a:srgbClr val="000000"/>
        </a:accent4>
        <a:accent5>
          <a:srgbClr val="FFAAAA"/>
        </a:accent5>
        <a:accent6>
          <a:srgbClr val="6152D3"/>
        </a:accent6>
        <a:hlink>
          <a:srgbClr val="00C000"/>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bllinec.ppt - Double Lines">
  <a:themeElements>
    <a:clrScheme name="dbllinec.ppt - Double Lines 8">
      <a:dk1>
        <a:srgbClr val="000000"/>
      </a:dk1>
      <a:lt1>
        <a:srgbClr val="FFFFFF"/>
      </a:lt1>
      <a:dk2>
        <a:srgbClr val="1F0B61"/>
      </a:dk2>
      <a:lt2>
        <a:srgbClr val="C0C0C0"/>
      </a:lt2>
      <a:accent1>
        <a:srgbClr val="FF0000"/>
      </a:accent1>
      <a:accent2>
        <a:srgbClr val="6C5BE9"/>
      </a:accent2>
      <a:accent3>
        <a:srgbClr val="FFFFFF"/>
      </a:accent3>
      <a:accent4>
        <a:srgbClr val="000000"/>
      </a:accent4>
      <a:accent5>
        <a:srgbClr val="FFAAAA"/>
      </a:accent5>
      <a:accent6>
        <a:srgbClr val="6152D3"/>
      </a:accent6>
      <a:hlink>
        <a:srgbClr val="00C000"/>
      </a:hlink>
      <a:folHlink>
        <a:srgbClr val="800080"/>
      </a:folHlink>
    </a:clrScheme>
    <a:fontScheme name="dbllinec.ppt - Double Lines">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rgbClr val="0333FF"/>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800" b="0" i="0" u="none" strike="noStrike" cap="none" normalizeH="0" baseline="0" smtClean="0">
            <a:ln>
              <a:noFill/>
            </a:ln>
            <a:solidFill>
              <a:srgbClr val="0333FF"/>
            </a:solidFill>
            <a:effectLst/>
            <a:latin typeface="Times New Roman" pitchFamily="1" charset="0"/>
          </a:defRPr>
        </a:defPPr>
      </a:lstStyle>
    </a:spDef>
    <a:lnDef>
      <a:spPr bwMode="auto">
        <a:xfrm>
          <a:off x="0" y="0"/>
          <a:ext cx="1" cy="1"/>
        </a:xfrm>
        <a:custGeom>
          <a:avLst/>
          <a:gdLst/>
          <a:ahLst/>
          <a:cxnLst/>
          <a:rect l="0" t="0" r="0" b="0"/>
          <a:pathLst/>
        </a:custGeom>
        <a:noFill/>
        <a:ln w="12700" cap="flat" cmpd="sng" algn="ctr">
          <a:solidFill>
            <a:srgbClr val="0333FF"/>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800" b="0" i="0" u="none" strike="noStrike" cap="none" normalizeH="0" baseline="0" smtClean="0">
            <a:ln>
              <a:noFill/>
            </a:ln>
            <a:solidFill>
              <a:srgbClr val="0333FF"/>
            </a:solidFill>
            <a:effectLst/>
            <a:latin typeface="Times New Roman" pitchFamily="1" charset="0"/>
          </a:defRPr>
        </a:defPPr>
      </a:lstStyle>
    </a:lnDef>
  </a:objectDefaults>
  <a:extraClrSchemeLst>
    <a:extraClrScheme>
      <a:clrScheme name="dbllinec.ppt - Double Lin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bllinec.ppt - Double Lin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bllinec.ppt - Double Lin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bllinec.ppt - Double Lin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bllinec.ppt - Double Lin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bllinec.ppt - Double Lin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bllinec.ppt - Double Lin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bllinec.ppt - Double Lines 8">
        <a:dk1>
          <a:srgbClr val="000000"/>
        </a:dk1>
        <a:lt1>
          <a:srgbClr val="FFFFFF"/>
        </a:lt1>
        <a:dk2>
          <a:srgbClr val="1F0B61"/>
        </a:dk2>
        <a:lt2>
          <a:srgbClr val="C0C0C0"/>
        </a:lt2>
        <a:accent1>
          <a:srgbClr val="FF0000"/>
        </a:accent1>
        <a:accent2>
          <a:srgbClr val="6C5BE9"/>
        </a:accent2>
        <a:accent3>
          <a:srgbClr val="FFFFFF"/>
        </a:accent3>
        <a:accent4>
          <a:srgbClr val="000000"/>
        </a:accent4>
        <a:accent5>
          <a:srgbClr val="FFAAAA"/>
        </a:accent5>
        <a:accent6>
          <a:srgbClr val="6152D3"/>
        </a:accent6>
        <a:hlink>
          <a:srgbClr val="00C000"/>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defRPr>
        </a:defPPr>
      </a:lstStyle>
    </a:lnDef>
    <a:txDef>
      <a:spPr bwMode="auto">
        <a:noFill/>
        <a:ln w="12700">
          <a:noFill/>
          <a:miter lim="800000"/>
          <a:headEnd/>
          <a:tailEnd/>
        </a:ln>
      </a:spPr>
      <a:bodyPr anchor="ctr">
        <a:spAutoFit/>
      </a:bodyPr>
      <a:lstStyle>
        <a:defPPr algn="l">
          <a:defRPr sz="1800" dirty="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lgn="l">
          <a:defRPr sz="1800">
            <a:solidFill>
              <a:srgbClr val="000000"/>
            </a:solidFill>
            <a:latin typeface="Courier New" pitchFamily="1" charset="0"/>
            <a:cs typeface="Courier New" pitchFamily="1"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PowerPoint 4:Templates:Color Overheads:dbllinec.ppt - Double Lines</Template>
  <TotalTime>8985</TotalTime>
  <Pages>1</Pages>
  <Words>13623</Words>
  <Application>Microsoft Office PowerPoint</Application>
  <PresentationFormat>On-screen Show (4:3)</PresentationFormat>
  <Paragraphs>2774</Paragraphs>
  <Slides>161</Slides>
  <Notes>17</Notes>
  <HiddenSlides>0</HiddenSlides>
  <MMClips>0</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161</vt:i4>
      </vt:variant>
    </vt:vector>
  </HeadingPairs>
  <TitlesOfParts>
    <vt:vector size="185" baseType="lpstr">
      <vt:lpstr>Times New Roman</vt:lpstr>
      <vt:lpstr>ＭＳ Ｐゴシック</vt:lpstr>
      <vt:lpstr>Arial</vt:lpstr>
      <vt:lpstr>Times</vt:lpstr>
      <vt:lpstr>Monotype Sorts</vt:lpstr>
      <vt:lpstr>Helvetica</vt:lpstr>
      <vt:lpstr>Courier New</vt:lpstr>
      <vt:lpstr>Cambria</vt:lpstr>
      <vt:lpstr>Calibri</vt:lpstr>
      <vt:lpstr>Comic Sans MS</vt:lpstr>
      <vt:lpstr>Lucida Grande</vt:lpstr>
      <vt:lpstr>Impact</vt:lpstr>
      <vt:lpstr>Monaco</vt:lpstr>
      <vt:lpstr>Geneva</vt:lpstr>
      <vt:lpstr>Skia</vt:lpstr>
      <vt:lpstr>Sand</vt:lpstr>
      <vt:lpstr>dbllinec.ppt - Double Lines</vt:lpstr>
      <vt:lpstr>1_dbllinec.ppt - Double Lines</vt:lpstr>
      <vt:lpstr>2_dbllinec.ppt - Double Lines</vt:lpstr>
      <vt:lpstr>3_dbllinec.ppt - Double Lines</vt:lpstr>
      <vt:lpstr>Blank Presentation</vt:lpstr>
      <vt:lpstr>1_Blank Presentation</vt:lpstr>
      <vt:lpstr>2_Blank Presentation</vt:lpstr>
      <vt:lpstr>5_Blank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ȶ퀀ȳ⛼</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Zachary Dodds</dc:creator>
  <cp:lastModifiedBy>Owner</cp:lastModifiedBy>
  <cp:revision>390</cp:revision>
  <cp:lastPrinted>2012-10-08T18:33:16Z</cp:lastPrinted>
  <dcterms:created xsi:type="dcterms:W3CDTF">2003-01-29T17:50:58Z</dcterms:created>
  <dcterms:modified xsi:type="dcterms:W3CDTF">2014-02-27T19:26:02Z</dcterms:modified>
</cp:coreProperties>
</file>