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ink/ink3.xml" ContentType="application/inkml+xml"/>
  <Override PartName="/ppt/ink/ink4.xml" ContentType="application/inkml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ink/ink5.xml" ContentType="application/inkml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ink/ink6.xml" ContentType="application/inkml+xml"/>
  <Override PartName="/ppt/notesSlides/notesSlide43.xml" ContentType="application/vnd.openxmlformats-officedocument.presentationml.notesSlide+xml"/>
  <Override PartName="/ppt/ink/ink7.xml" ContentType="application/inkml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ink/ink15.xml" ContentType="application/inkml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notesSlides/notesSlide58.xml" ContentType="application/vnd.openxmlformats-officedocument.presentationml.notesSlide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notesSlides/notesSlide59.xml" ContentType="application/vnd.openxmlformats-officedocument.presentationml.notesSlide+xml"/>
  <Override PartName="/ppt/ink/ink30.xml" ContentType="application/inkml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ink/ink31.xml" ContentType="application/inkml+xml"/>
  <Override PartName="/ppt/notesSlides/notesSlide62.xml" ContentType="application/vnd.openxmlformats-officedocument.presentationml.notesSlide+xml"/>
  <Override PartName="/ppt/ink/ink32.xml" ContentType="application/inkml+xml"/>
  <Override PartName="/ppt/ink/ink33.xml" ContentType="application/inkml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ink/ink41.xml" ContentType="application/inkml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ink/ink42.xml" ContentType="application/inkml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ink/ink43.xml" ContentType="application/inkml+xml"/>
  <Override PartName="/ppt/notesSlides/notesSlide77.xml" ContentType="application/vnd.openxmlformats-officedocument.presentationml.notesSlide+xml"/>
  <Override PartName="/ppt/ink/ink44.xml" ContentType="application/inkml+xml"/>
  <Override PartName="/ppt/ink/ink45.xml" ContentType="application/inkml+xml"/>
  <Override PartName="/ppt/notesSlides/notesSlide78.xml" ContentType="application/vnd.openxmlformats-officedocument.presentationml.notesSlide+xml"/>
  <Override PartName="/ppt/ink/ink46.xml" ContentType="application/inkml+xml"/>
  <Override PartName="/ppt/notesSlides/notesSlide79.xml" ContentType="application/vnd.openxmlformats-officedocument.presentationml.notesSlide+xml"/>
  <Override PartName="/ppt/ink/ink47.xml" ContentType="application/inkml+xml"/>
  <Override PartName="/ppt/ink/ink48.xml" ContentType="application/inkml+xml"/>
  <Override PartName="/ppt/notesSlides/notesSlide80.xml" ContentType="application/vnd.openxmlformats-officedocument.presentationml.notesSlide+xml"/>
  <Override PartName="/ppt/ink/ink49.xml" ContentType="application/inkml+xml"/>
  <Override PartName="/ppt/notesSlides/notesSlide81.xml" ContentType="application/vnd.openxmlformats-officedocument.presentationml.notesSlide+xml"/>
  <Override PartName="/ppt/ink/ink50.xml" ContentType="application/inkml+xml"/>
  <Override PartName="/ppt/notesSlides/notesSlide82.xml" ContentType="application/vnd.openxmlformats-officedocument.presentationml.notesSlide+xml"/>
  <Override PartName="/ppt/ink/ink51.xml" ContentType="application/inkml+xml"/>
  <Override PartName="/ppt/notesSlides/notesSlide83.xml" ContentType="application/vnd.openxmlformats-officedocument.presentationml.notesSlide+xml"/>
  <Override PartName="/ppt/ink/ink52.xml" ContentType="application/inkml+xml"/>
  <Override PartName="/ppt/ink/ink53.xml" ContentType="application/inkml+xml"/>
  <Override PartName="/ppt/notesSlides/notesSlide84.xml" ContentType="application/vnd.openxmlformats-officedocument.presentationml.notesSlide+xml"/>
  <Override PartName="/ppt/ink/ink54.xml" ContentType="application/inkml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ink/ink55.xml" ContentType="application/inkml+xml"/>
  <Override PartName="/ppt/notesSlides/notesSlide88.xml" ContentType="application/vnd.openxmlformats-officedocument.presentationml.notesSlide+xml"/>
  <Override PartName="/ppt/ink/ink56.xml" ContentType="application/inkml+xml"/>
  <Override PartName="/ppt/ink/ink57.xml" ContentType="application/inkml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ink/ink58.xml" ContentType="application/inkml+xml"/>
  <Override PartName="/ppt/notesSlides/notesSlide91.xml" ContentType="application/vnd.openxmlformats-officedocument.presentationml.notesSlide+xml"/>
  <Override PartName="/ppt/ink/ink59.xml" ContentType="application/inkml+xml"/>
  <Override PartName="/ppt/ink/ink60.xml" ContentType="application/inkml+xml"/>
  <Override PartName="/ppt/notesSlides/notesSlide92.xml" ContentType="application/vnd.openxmlformats-officedocument.presentationml.notesSlide+xml"/>
  <Override PartName="/ppt/ink/ink61.xml" ContentType="application/inkml+xml"/>
  <Override PartName="/ppt/ink/ink62.xml" ContentType="application/inkml+xml"/>
  <Override PartName="/ppt/notesSlides/notesSlide93.xml" ContentType="application/vnd.openxmlformats-officedocument.presentationml.notesSlide+xml"/>
  <Override PartName="/ppt/ink/ink63.xml" ContentType="application/inkml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ink/ink64.xml" ContentType="application/inkml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ink/ink65.xml" ContentType="application/inkml+xml"/>
  <Override PartName="/ppt/notesSlides/notesSlide103.xml" ContentType="application/vnd.openxmlformats-officedocument.presentationml.notesSlide+xml"/>
  <Override PartName="/ppt/ink/ink66.xml" ContentType="application/inkml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ink/ink67.xml" ContentType="application/inkml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ink/ink68.xml" ContentType="application/inkml+xml"/>
  <Override PartName="/ppt/notesSlides/notesSlide109.xml" ContentType="application/vnd.openxmlformats-officedocument.presentationml.notesSlide+xml"/>
  <Override PartName="/ppt/ink/ink69.xml" ContentType="application/inkml+xml"/>
  <Override PartName="/ppt/notesSlides/notesSlide110.xml" ContentType="application/vnd.openxmlformats-officedocument.presentationml.notesSlide+xml"/>
  <Override PartName="/ppt/ink/ink70.xml" ContentType="application/inkml+xml"/>
  <Override PartName="/ppt/notesSlides/notesSlide111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notesSlides/notesSlide114.xml" ContentType="application/vnd.openxmlformats-officedocument.presentationml.notesSlide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notesSlides/notesSlide121.xml" ContentType="application/vnd.openxmlformats-officedocument.presentationml.notesSlide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ink/ink129.xml" ContentType="application/inkml+xml"/>
  <Override PartName="/ppt/notesSlides/notesSlide125.xml" ContentType="application/vnd.openxmlformats-officedocument.presentationml.notesSlide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notesSlides/notesSlide132.xml" ContentType="application/vnd.openxmlformats-officedocument.presentationml.notesSlide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ink/ink179.xml" ContentType="application/inkml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ink/ink180.xml" ContentType="application/inkml+xml"/>
  <Override PartName="/ppt/notesSlides/notesSlide142.xml" ContentType="application/vnd.openxmlformats-officedocument.presentationml.notesSlide+xml"/>
  <Override PartName="/ppt/ink/ink181.xml" ContentType="application/inkml+xml"/>
  <Override PartName="/ppt/ink/ink182.xml" ContentType="application/inkml+xml"/>
  <Override PartName="/ppt/ink/ink183.xml" ContentType="application/inkml+xml"/>
  <Override PartName="/ppt/notesSlides/notesSlide143.xml" ContentType="application/vnd.openxmlformats-officedocument.presentationml.notesSlide+xml"/>
  <Override PartName="/ppt/ink/ink184.xml" ContentType="application/inkml+xml"/>
  <Override PartName="/ppt/ink/ink185.xml" ContentType="application/inkml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notesSlides/notesSlide149.xml" ContentType="application/vnd.openxmlformats-officedocument.presentationml.notesSlide+xml"/>
  <Override PartName="/ppt/ink/ink190.xml" ContentType="application/inkml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notesSlides/notesSlide164.xml" ContentType="application/vnd.openxmlformats-officedocument.presentationml.notesSlide+xml"/>
  <Override PartName="/ppt/ink/ink214.xml" ContentType="application/inkml+xml"/>
  <Override PartName="/ppt/ink/ink215.xml" ContentType="application/inkml+xml"/>
  <Override PartName="/ppt/notesSlides/notesSlide165.xml" ContentType="application/vnd.openxmlformats-officedocument.presentationml.notesSlide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ink/ink231.xml" ContentType="application/inkml+xml"/>
  <Override PartName="/ppt/ink/ink232.xml" ContentType="application/inkml+xml"/>
  <Override PartName="/ppt/ink/ink233.xml" ContentType="application/inkml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notesSlides/notesSlide180.xml" ContentType="application/vnd.openxmlformats-officedocument.presentationml.notesSlide+xml"/>
  <Override PartName="/ppt/ink/ink266.xml" ContentType="application/inkml+xml"/>
  <Override PartName="/ppt/ink/ink267.xml" ContentType="application/inkml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notesSlides/notesSlide198.xml" ContentType="application/vnd.openxmlformats-officedocument.presentationml.notesSlide+xml"/>
  <Override PartName="/ppt/ink/ink278.xml" ContentType="application/inkml+xml"/>
  <Override PartName="/ppt/ink/ink279.xml" ContentType="application/inkml+xml"/>
  <Override PartName="/ppt/ink/ink280.xml" ContentType="application/inkml+xml"/>
  <Override PartName="/ppt/notesSlides/notesSlide199.xml" ContentType="application/vnd.openxmlformats-officedocument.presentationml.notesSlide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notesSlides/notesSlide212.xml" ContentType="application/vnd.openxmlformats-officedocument.presentationml.notesSlide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notesSlides/notesSlide215.xml" ContentType="application/vnd.openxmlformats-officedocument.presentationml.notesSlide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ink/ink357.xml" ContentType="application/inkml+xml"/>
  <Override PartName="/ppt/notesSlides/notesSlide219.xml" ContentType="application/vnd.openxmlformats-officedocument.presentationml.notesSlide+xml"/>
  <Override PartName="/ppt/ink/ink358.xml" ContentType="application/inkml+xml"/>
  <Override PartName="/ppt/ink/ink359.xml" ContentType="application/inkml+xml"/>
  <Override PartName="/ppt/ink/ink360.xml" ContentType="application/inkml+xml"/>
  <Override PartName="/ppt/notesSlides/notesSlide220.xml" ContentType="application/vnd.openxmlformats-officedocument.presentationml.notesSlide+xml"/>
  <Override PartName="/ppt/ink/ink361.xml" ContentType="application/inkml+xml"/>
  <Override PartName="/ppt/ink/ink362.xml" ContentType="application/inkml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notesSlides/notesSlide226.xml" ContentType="application/vnd.openxmlformats-officedocument.presentationml.notesSlide+xml"/>
  <Override PartName="/ppt/ink/ink367.xml" ContentType="application/inkml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notesSlides/notesSlide2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60" r:id="rId2"/>
    <p:sldMasterId id="2147483771" r:id="rId3"/>
    <p:sldMasterId id="2147484135" r:id="rId4"/>
  </p:sldMasterIdLst>
  <p:notesMasterIdLst>
    <p:notesMasterId r:id="rId253"/>
  </p:notesMasterIdLst>
  <p:handoutMasterIdLst>
    <p:handoutMasterId r:id="rId254"/>
  </p:handoutMasterIdLst>
  <p:sldIdLst>
    <p:sldId id="1221" r:id="rId5"/>
    <p:sldId id="1548" r:id="rId6"/>
    <p:sldId id="1576" r:id="rId7"/>
    <p:sldId id="1394" r:id="rId8"/>
    <p:sldId id="1409" r:id="rId9"/>
    <p:sldId id="1403" r:id="rId10"/>
    <p:sldId id="1549" r:id="rId11"/>
    <p:sldId id="1443" r:id="rId12"/>
    <p:sldId id="1577" r:id="rId13"/>
    <p:sldId id="1600" r:id="rId14"/>
    <p:sldId id="1571" r:id="rId15"/>
    <p:sldId id="1308" r:id="rId16"/>
    <p:sldId id="1535" r:id="rId17"/>
    <p:sldId id="1578" r:id="rId18"/>
    <p:sldId id="1572" r:id="rId19"/>
    <p:sldId id="1573" r:id="rId20"/>
    <p:sldId id="1574" r:id="rId21"/>
    <p:sldId id="1575" r:id="rId22"/>
    <p:sldId id="1312" r:id="rId23"/>
    <p:sldId id="1579" r:id="rId24"/>
    <p:sldId id="1536" r:id="rId25"/>
    <p:sldId id="1511" r:id="rId26"/>
    <p:sldId id="1328" r:id="rId27"/>
    <p:sldId id="1580" r:id="rId28"/>
    <p:sldId id="1584" r:id="rId29"/>
    <p:sldId id="1597" r:id="rId30"/>
    <p:sldId id="1582" r:id="rId31"/>
    <p:sldId id="1560" r:id="rId32"/>
    <p:sldId id="1552" r:id="rId33"/>
    <p:sldId id="1561" r:id="rId34"/>
    <p:sldId id="1562" r:id="rId35"/>
    <p:sldId id="1563" r:id="rId36"/>
    <p:sldId id="1564" r:id="rId37"/>
    <p:sldId id="1565" r:id="rId38"/>
    <p:sldId id="1566" r:id="rId39"/>
    <p:sldId id="1567" r:id="rId40"/>
    <p:sldId id="1568" r:id="rId41"/>
    <p:sldId id="1553" r:id="rId42"/>
    <p:sldId id="1569" r:id="rId43"/>
    <p:sldId id="1598" r:id="rId44"/>
    <p:sldId id="1570" r:id="rId45"/>
    <p:sldId id="1372" r:id="rId46"/>
    <p:sldId id="1516" r:id="rId47"/>
    <p:sldId id="1585" r:id="rId48"/>
    <p:sldId id="1591" r:id="rId49"/>
    <p:sldId id="1595" r:id="rId50"/>
    <p:sldId id="1593" r:id="rId51"/>
    <p:sldId id="1594" r:id="rId52"/>
    <p:sldId id="1596" r:id="rId53"/>
    <p:sldId id="1592" r:id="rId54"/>
    <p:sldId id="1587" r:id="rId55"/>
    <p:sldId id="1588" r:id="rId56"/>
    <p:sldId id="1599" r:id="rId57"/>
    <p:sldId id="1589" r:id="rId58"/>
    <p:sldId id="1590" r:id="rId59"/>
    <p:sldId id="1537" r:id="rId60"/>
    <p:sldId id="1538" r:id="rId61"/>
    <p:sldId id="1539" r:id="rId62"/>
    <p:sldId id="1540" r:id="rId63"/>
    <p:sldId id="1550" r:id="rId64"/>
    <p:sldId id="1541" r:id="rId65"/>
    <p:sldId id="1542" r:id="rId66"/>
    <p:sldId id="1543" r:id="rId67"/>
    <p:sldId id="1544" r:id="rId68"/>
    <p:sldId id="1545" r:id="rId69"/>
    <p:sldId id="1546" r:id="rId70"/>
    <p:sldId id="1376" r:id="rId71"/>
    <p:sldId id="1379" r:id="rId72"/>
    <p:sldId id="1393" r:id="rId73"/>
    <p:sldId id="1486" r:id="rId74"/>
    <p:sldId id="1518" r:id="rId75"/>
    <p:sldId id="1519" r:id="rId76"/>
    <p:sldId id="1487" r:id="rId77"/>
    <p:sldId id="1458" r:id="rId78"/>
    <p:sldId id="1459" r:id="rId79"/>
    <p:sldId id="1495" r:id="rId80"/>
    <p:sldId id="1496" r:id="rId81"/>
    <p:sldId id="1497" r:id="rId82"/>
    <p:sldId id="1492" r:id="rId83"/>
    <p:sldId id="1493" r:id="rId84"/>
    <p:sldId id="1494" r:id="rId85"/>
    <p:sldId id="1460" r:id="rId86"/>
    <p:sldId id="1461" r:id="rId87"/>
    <p:sldId id="1462" r:id="rId88"/>
    <p:sldId id="1463" r:id="rId89"/>
    <p:sldId id="1464" r:id="rId90"/>
    <p:sldId id="1465" r:id="rId91"/>
    <p:sldId id="1466" r:id="rId92"/>
    <p:sldId id="1467" r:id="rId93"/>
    <p:sldId id="1468" r:id="rId94"/>
    <p:sldId id="1469" r:id="rId95"/>
    <p:sldId id="1470" r:id="rId96"/>
    <p:sldId id="1471" r:id="rId97"/>
    <p:sldId id="1472" r:id="rId98"/>
    <p:sldId id="1473" r:id="rId99"/>
    <p:sldId id="1474" r:id="rId100"/>
    <p:sldId id="1475" r:id="rId101"/>
    <p:sldId id="1476" r:id="rId102"/>
    <p:sldId id="1477" r:id="rId103"/>
    <p:sldId id="1478" r:id="rId104"/>
    <p:sldId id="1479" r:id="rId105"/>
    <p:sldId id="1480" r:id="rId106"/>
    <p:sldId id="1481" r:id="rId107"/>
    <p:sldId id="1482" r:id="rId108"/>
    <p:sldId id="1483" r:id="rId109"/>
    <p:sldId id="1484" r:id="rId110"/>
    <p:sldId id="1485" r:id="rId111"/>
    <p:sldId id="1451" r:id="rId112"/>
    <p:sldId id="1452" r:id="rId113"/>
    <p:sldId id="1453" r:id="rId114"/>
    <p:sldId id="1455" r:id="rId115"/>
    <p:sldId id="1456" r:id="rId116"/>
    <p:sldId id="1433" r:id="rId117"/>
    <p:sldId id="1434" r:id="rId118"/>
    <p:sldId id="1435" r:id="rId119"/>
    <p:sldId id="1428" r:id="rId120"/>
    <p:sldId id="1418" r:id="rId121"/>
    <p:sldId id="1419" r:id="rId122"/>
    <p:sldId id="1411" r:id="rId123"/>
    <p:sldId id="1412" r:id="rId124"/>
    <p:sldId id="1413" r:id="rId125"/>
    <p:sldId id="1414" r:id="rId126"/>
    <p:sldId id="1415" r:id="rId127"/>
    <p:sldId id="1416" r:id="rId128"/>
    <p:sldId id="1417" r:id="rId129"/>
    <p:sldId id="1427" r:id="rId130"/>
    <p:sldId id="1392" r:id="rId131"/>
    <p:sldId id="1390" r:id="rId132"/>
    <p:sldId id="1391" r:id="rId133"/>
    <p:sldId id="1327" r:id="rId134"/>
    <p:sldId id="1422" r:id="rId135"/>
    <p:sldId id="1423" r:id="rId136"/>
    <p:sldId id="1424" r:id="rId137"/>
    <p:sldId id="1425" r:id="rId138"/>
    <p:sldId id="1374" r:id="rId139"/>
    <p:sldId id="1375" r:id="rId140"/>
    <p:sldId id="1420" r:id="rId141"/>
    <p:sldId id="1321" r:id="rId142"/>
    <p:sldId id="1330" r:id="rId143"/>
    <p:sldId id="1331" r:id="rId144"/>
    <p:sldId id="1332" r:id="rId145"/>
    <p:sldId id="1333" r:id="rId146"/>
    <p:sldId id="1334" r:id="rId147"/>
    <p:sldId id="1335" r:id="rId148"/>
    <p:sldId id="1336" r:id="rId149"/>
    <p:sldId id="1337" r:id="rId150"/>
    <p:sldId id="1338" r:id="rId151"/>
    <p:sldId id="1339" r:id="rId152"/>
    <p:sldId id="1340" r:id="rId153"/>
    <p:sldId id="1341" r:id="rId154"/>
    <p:sldId id="1342" r:id="rId155"/>
    <p:sldId id="1343" r:id="rId156"/>
    <p:sldId id="1344" r:id="rId157"/>
    <p:sldId id="1345" r:id="rId158"/>
    <p:sldId id="1368" r:id="rId159"/>
    <p:sldId id="1347" r:id="rId160"/>
    <p:sldId id="1350" r:id="rId161"/>
    <p:sldId id="1361" r:id="rId162"/>
    <p:sldId id="1362" r:id="rId163"/>
    <p:sldId id="1363" r:id="rId164"/>
    <p:sldId id="1364" r:id="rId165"/>
    <p:sldId id="1365" r:id="rId166"/>
    <p:sldId id="1351" r:id="rId167"/>
    <p:sldId id="1258" r:id="rId168"/>
    <p:sldId id="1259" r:id="rId169"/>
    <p:sldId id="1291" r:id="rId170"/>
    <p:sldId id="1260" r:id="rId171"/>
    <p:sldId id="1444" r:id="rId172"/>
    <p:sldId id="1445" r:id="rId173"/>
    <p:sldId id="1292" r:id="rId174"/>
    <p:sldId id="1366" r:id="rId175"/>
    <p:sldId id="1275" r:id="rId176"/>
    <p:sldId id="1286" r:id="rId177"/>
    <p:sldId id="1276" r:id="rId178"/>
    <p:sldId id="1265" r:id="rId179"/>
    <p:sldId id="1278" r:id="rId180"/>
    <p:sldId id="1287" r:id="rId181"/>
    <p:sldId id="1279" r:id="rId182"/>
    <p:sldId id="1294" r:id="rId183"/>
    <p:sldId id="1266" r:id="rId184"/>
    <p:sldId id="1295" r:id="rId185"/>
    <p:sldId id="1303" r:id="rId186"/>
    <p:sldId id="1304" r:id="rId187"/>
    <p:sldId id="1305" r:id="rId188"/>
    <p:sldId id="1281" r:id="rId189"/>
    <p:sldId id="1290" r:id="rId190"/>
    <p:sldId id="1297" r:id="rId191"/>
    <p:sldId id="1293" r:id="rId192"/>
    <p:sldId id="1298" r:id="rId193"/>
    <p:sldId id="1299" r:id="rId194"/>
    <p:sldId id="1296" r:id="rId195"/>
    <p:sldId id="1282" r:id="rId196"/>
    <p:sldId id="1283" r:id="rId197"/>
    <p:sldId id="1284" r:id="rId198"/>
    <p:sldId id="1288" r:id="rId199"/>
    <p:sldId id="1280" r:id="rId200"/>
    <p:sldId id="1300" r:id="rId201"/>
    <p:sldId id="1219" r:id="rId202"/>
    <p:sldId id="1151" r:id="rId203"/>
    <p:sldId id="1255" r:id="rId204"/>
    <p:sldId id="1249" r:id="rId205"/>
    <p:sldId id="1248" r:id="rId206"/>
    <p:sldId id="1152" r:id="rId207"/>
    <p:sldId id="1153" r:id="rId208"/>
    <p:sldId id="1182" r:id="rId209"/>
    <p:sldId id="1183" r:id="rId210"/>
    <p:sldId id="1184" r:id="rId211"/>
    <p:sldId id="1185" r:id="rId212"/>
    <p:sldId id="1186" r:id="rId213"/>
    <p:sldId id="1188" r:id="rId214"/>
    <p:sldId id="1241" r:id="rId215"/>
    <p:sldId id="1225" r:id="rId216"/>
    <p:sldId id="1189" r:id="rId217"/>
    <p:sldId id="1191" r:id="rId218"/>
    <p:sldId id="1192" r:id="rId219"/>
    <p:sldId id="1223" r:id="rId220"/>
    <p:sldId id="1224" r:id="rId221"/>
    <p:sldId id="1245" r:id="rId222"/>
    <p:sldId id="1155" r:id="rId223"/>
    <p:sldId id="1156" r:id="rId224"/>
    <p:sldId id="1244" r:id="rId225"/>
    <p:sldId id="1226" r:id="rId226"/>
    <p:sldId id="1227" r:id="rId227"/>
    <p:sldId id="1228" r:id="rId228"/>
    <p:sldId id="1229" r:id="rId229"/>
    <p:sldId id="1230" r:id="rId230"/>
    <p:sldId id="1231" r:id="rId231"/>
    <p:sldId id="1232" r:id="rId232"/>
    <p:sldId id="1256" r:id="rId233"/>
    <p:sldId id="1233" r:id="rId234"/>
    <p:sldId id="1234" r:id="rId235"/>
    <p:sldId id="1236" r:id="rId236"/>
    <p:sldId id="1246" r:id="rId237"/>
    <p:sldId id="1254" r:id="rId238"/>
    <p:sldId id="1235" r:id="rId239"/>
    <p:sldId id="1247" r:id="rId240"/>
    <p:sldId id="1237" r:id="rId241"/>
    <p:sldId id="1238" r:id="rId242"/>
    <p:sldId id="1243" r:id="rId243"/>
    <p:sldId id="1239" r:id="rId244"/>
    <p:sldId id="1240" r:id="rId245"/>
    <p:sldId id="1157" r:id="rId246"/>
    <p:sldId id="1242" r:id="rId247"/>
    <p:sldId id="1139" r:id="rId248"/>
    <p:sldId id="1253" r:id="rId249"/>
    <p:sldId id="1150" r:id="rId250"/>
    <p:sldId id="1252" r:id="rId251"/>
    <p:sldId id="1285" r:id="rId252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rgbClr val="0000FF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C99"/>
    <a:srgbClr val="CC3300"/>
    <a:srgbClr val="CCECFF"/>
    <a:srgbClr val="FFCCCC"/>
    <a:srgbClr val="CCFFCC"/>
    <a:srgbClr val="0000FF"/>
    <a:srgbClr val="008000"/>
    <a:srgbClr val="777777"/>
    <a:srgbClr val="33CCFF"/>
    <a:srgbClr val="00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295" autoAdjust="0"/>
    <p:restoredTop sz="90323" autoAdjust="0"/>
  </p:normalViewPr>
  <p:slideViewPr>
    <p:cSldViewPr snapToGrid="0">
      <p:cViewPr varScale="1">
        <p:scale>
          <a:sx n="84" d="100"/>
          <a:sy n="84" d="100"/>
        </p:scale>
        <p:origin x="-666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-2272" y="-96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26" Type="http://schemas.openxmlformats.org/officeDocument/2006/relationships/slide" Target="slides/slide222.xml"/><Relationship Id="rId247" Type="http://schemas.openxmlformats.org/officeDocument/2006/relationships/slide" Target="slides/slide243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16" Type="http://schemas.openxmlformats.org/officeDocument/2006/relationships/slide" Target="slides/slide212.xml"/><Relationship Id="rId237" Type="http://schemas.openxmlformats.org/officeDocument/2006/relationships/slide" Target="slides/slide233.xml"/><Relationship Id="rId258" Type="http://schemas.openxmlformats.org/officeDocument/2006/relationships/tableStyles" Target="tableStyles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27" Type="http://schemas.openxmlformats.org/officeDocument/2006/relationships/slide" Target="slides/slide223.xml"/><Relationship Id="rId248" Type="http://schemas.openxmlformats.org/officeDocument/2006/relationships/slide" Target="slides/slide244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45" Type="http://schemas.openxmlformats.org/officeDocument/2006/relationships/slide" Target="slides/slide141.xml"/><Relationship Id="rId161" Type="http://schemas.openxmlformats.org/officeDocument/2006/relationships/slide" Target="slides/slide157.xml"/><Relationship Id="rId166" Type="http://schemas.openxmlformats.org/officeDocument/2006/relationships/slide" Target="slides/slide162.xml"/><Relationship Id="rId182" Type="http://schemas.openxmlformats.org/officeDocument/2006/relationships/slide" Target="slides/slide178.xml"/><Relationship Id="rId187" Type="http://schemas.openxmlformats.org/officeDocument/2006/relationships/slide" Target="slides/slide183.xml"/><Relationship Id="rId217" Type="http://schemas.openxmlformats.org/officeDocument/2006/relationships/slide" Target="slides/slide21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12" Type="http://schemas.openxmlformats.org/officeDocument/2006/relationships/slide" Target="slides/slide208.xml"/><Relationship Id="rId233" Type="http://schemas.openxmlformats.org/officeDocument/2006/relationships/slide" Target="slides/slide229.xml"/><Relationship Id="rId238" Type="http://schemas.openxmlformats.org/officeDocument/2006/relationships/slide" Target="slides/slide234.xml"/><Relationship Id="rId254" Type="http://schemas.openxmlformats.org/officeDocument/2006/relationships/handoutMaster" Target="handoutMasters/handoutMaster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51" Type="http://schemas.openxmlformats.org/officeDocument/2006/relationships/slide" Target="slides/slide147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172" Type="http://schemas.openxmlformats.org/officeDocument/2006/relationships/slide" Target="slides/slide168.xml"/><Relationship Id="rId193" Type="http://schemas.openxmlformats.org/officeDocument/2006/relationships/slide" Target="slides/slide189.xml"/><Relationship Id="rId202" Type="http://schemas.openxmlformats.org/officeDocument/2006/relationships/slide" Target="slides/slide198.xml"/><Relationship Id="rId207" Type="http://schemas.openxmlformats.org/officeDocument/2006/relationships/slide" Target="slides/slide203.xml"/><Relationship Id="rId223" Type="http://schemas.openxmlformats.org/officeDocument/2006/relationships/slide" Target="slides/slide219.xml"/><Relationship Id="rId228" Type="http://schemas.openxmlformats.org/officeDocument/2006/relationships/slide" Target="slides/slide224.xml"/><Relationship Id="rId244" Type="http://schemas.openxmlformats.org/officeDocument/2006/relationships/slide" Target="slides/slide240.xml"/><Relationship Id="rId249" Type="http://schemas.openxmlformats.org/officeDocument/2006/relationships/slide" Target="slides/slide24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13" Type="http://schemas.openxmlformats.org/officeDocument/2006/relationships/slide" Target="slides/slide209.xml"/><Relationship Id="rId218" Type="http://schemas.openxmlformats.org/officeDocument/2006/relationships/slide" Target="slides/slide214.xml"/><Relationship Id="rId234" Type="http://schemas.openxmlformats.org/officeDocument/2006/relationships/slide" Target="slides/slide230.xml"/><Relationship Id="rId239" Type="http://schemas.openxmlformats.org/officeDocument/2006/relationships/slide" Target="slides/slide23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50" Type="http://schemas.openxmlformats.org/officeDocument/2006/relationships/slide" Target="slides/slide246.xml"/><Relationship Id="rId255" Type="http://schemas.openxmlformats.org/officeDocument/2006/relationships/presProps" Target="presProps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4" Type="http://schemas.openxmlformats.org/officeDocument/2006/relationships/slide" Target="slides/slide190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208" Type="http://schemas.openxmlformats.org/officeDocument/2006/relationships/slide" Target="slides/slide204.xml"/><Relationship Id="rId229" Type="http://schemas.openxmlformats.org/officeDocument/2006/relationships/slide" Target="slides/slide225.xml"/><Relationship Id="rId19" Type="http://schemas.openxmlformats.org/officeDocument/2006/relationships/slide" Target="slides/slide15.xml"/><Relationship Id="rId224" Type="http://schemas.openxmlformats.org/officeDocument/2006/relationships/slide" Target="slides/slide220.xml"/><Relationship Id="rId240" Type="http://schemas.openxmlformats.org/officeDocument/2006/relationships/slide" Target="slides/slide236.xml"/><Relationship Id="rId245" Type="http://schemas.openxmlformats.org/officeDocument/2006/relationships/slide" Target="slides/slide241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189" Type="http://schemas.openxmlformats.org/officeDocument/2006/relationships/slide" Target="slides/slide185.xml"/><Relationship Id="rId219" Type="http://schemas.openxmlformats.org/officeDocument/2006/relationships/slide" Target="slides/slide215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10.xml"/><Relationship Id="rId230" Type="http://schemas.openxmlformats.org/officeDocument/2006/relationships/slide" Target="slides/slide226.xml"/><Relationship Id="rId235" Type="http://schemas.openxmlformats.org/officeDocument/2006/relationships/slide" Target="slides/slide231.xml"/><Relationship Id="rId251" Type="http://schemas.openxmlformats.org/officeDocument/2006/relationships/slide" Target="slides/slide247.xml"/><Relationship Id="rId256" Type="http://schemas.openxmlformats.org/officeDocument/2006/relationships/viewProps" Target="viewProps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79" Type="http://schemas.openxmlformats.org/officeDocument/2006/relationships/slide" Target="slides/slide175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0" Type="http://schemas.openxmlformats.org/officeDocument/2006/relationships/slide" Target="slides/slide216.xml"/><Relationship Id="rId225" Type="http://schemas.openxmlformats.org/officeDocument/2006/relationships/slide" Target="slides/slide221.xml"/><Relationship Id="rId241" Type="http://schemas.openxmlformats.org/officeDocument/2006/relationships/slide" Target="slides/slide237.xml"/><Relationship Id="rId246" Type="http://schemas.openxmlformats.org/officeDocument/2006/relationships/slide" Target="slides/slide242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64" Type="http://schemas.openxmlformats.org/officeDocument/2006/relationships/slide" Target="slides/slide160.xml"/><Relationship Id="rId169" Type="http://schemas.openxmlformats.org/officeDocument/2006/relationships/slide" Target="slides/slide165.xml"/><Relationship Id="rId185" Type="http://schemas.openxmlformats.org/officeDocument/2006/relationships/slide" Target="slides/slide18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80" Type="http://schemas.openxmlformats.org/officeDocument/2006/relationships/slide" Target="slides/slide176.xml"/><Relationship Id="rId210" Type="http://schemas.openxmlformats.org/officeDocument/2006/relationships/slide" Target="slides/slide206.xml"/><Relationship Id="rId215" Type="http://schemas.openxmlformats.org/officeDocument/2006/relationships/slide" Target="slides/slide211.xml"/><Relationship Id="rId236" Type="http://schemas.openxmlformats.org/officeDocument/2006/relationships/slide" Target="slides/slide232.xml"/><Relationship Id="rId257" Type="http://schemas.openxmlformats.org/officeDocument/2006/relationships/theme" Target="theme/theme1.xml"/><Relationship Id="rId26" Type="http://schemas.openxmlformats.org/officeDocument/2006/relationships/slide" Target="slides/slide22.xml"/><Relationship Id="rId231" Type="http://schemas.openxmlformats.org/officeDocument/2006/relationships/slide" Target="slides/slide227.xml"/><Relationship Id="rId252" Type="http://schemas.openxmlformats.org/officeDocument/2006/relationships/slide" Target="slides/slide248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242" Type="http://schemas.openxmlformats.org/officeDocument/2006/relationships/slide" Target="slides/slide238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211" Type="http://schemas.openxmlformats.org/officeDocument/2006/relationships/slide" Target="slides/slide207.xml"/><Relationship Id="rId232" Type="http://schemas.openxmlformats.org/officeDocument/2006/relationships/slide" Target="slides/slide228.xml"/><Relationship Id="rId253" Type="http://schemas.openxmlformats.org/officeDocument/2006/relationships/notesMaster" Target="notesMasters/notesMaster1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243" Type="http://schemas.openxmlformats.org/officeDocument/2006/relationships/slide" Target="slides/slide239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32479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04-08T20:41:53.39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1985 2619,'0'0,"0"-26,26 26,-26-27,53 27,-26-26,-1 26,27 0,0 0,-27 26,27 1,-26 26,26-27,0 27,-1-26,28-1,-1 1,1-27,25-27,-25 1,52-1,-26 1,0-1,-27 1,27 26,-27 26,1-26,-1 0,0 27,1-27,26-27,-1 27,1-53,0 0,0 27,0 0,0-1,-27 27,0 0,1 27,-27-1,26 0,-26-26,26 0,1 0,-27-52,52 25,-25-26,-1 0,1 0,-27-26,-1 53,1-27,0 26,-26-26,26 0,0 27,-27-27,27 0,-27-26,27 26,-26-53,-1 27,-26-1,0-26,-26 27,-1 26,1 0,26 53,-106-79,27 52,26 1,-27-1,27 27,-26-26,26-1,-26-25,26 25,0-26,0 53,-26-26,26-1,0 27,-27 0,1 27,26-27,-26 0,-1 0,27 0,1-27,-1 1,-27 26,27-27,-52 1,25 26,1 0,-54 26,28-26,-1 27,0-27,-26 26,26-52,26 26,-25-27,52-26,-27 0,1 1,-27 25,27 1,-1-1,-25 27,-1 0,0 0,0 27,0-27,0 26,27-26,0-26,-1-1,1 1,0-1,-1 1,-26 26,27 53,-27-27,0 54,0-1,27 0,26 27,0-53,27 26,52-26,-26-53,106 80,-53-27,26 0,1 26,-1 27,-52 0,25 26,-25-26,-1 52,-26-52,27 0,-1 0,1-27,-1 1,27-27,0-27,-26 27,25-27,-25 1,-1-27,27 0,-26-27,26 1</inkml:trace>
  <inkml:trace contextRef="#ctx0" brushRef="#br0" timeOffset="4686.268">900 4048,'0'53,"0"0,-27 0,27 0,-26-27,26 1,0-27,-26 26,26-26,0 0,-27-53,1 27,26-27,-27 0,1 0,26-26,-27-1,1 27,26 0,-27 1,27 25,-26 1,26-27,0 26,-27 27,27-26,0-1,27 27,-27-26,26 26,1-27,26 1,0 0,0-1,-1 1,28-1,-1 27,1-26,25-1,-25 27,26-26,-1 26,1-27,0 1,0 26,0 0,26 0,0-27,1 27,-1-26,0 26,27 0,-27 0,1-27,25 27,-25 0,-1 0,27 0,-27 0,0 0,1 27,-1-27,-26 0,0 0,-1 26,1 1,0-27,-27 26,-26 1,27-1,-27 1,0-1,-27 27,0-26,1-1,-1 27,1 0,-27-27,26 27,-26 0,0 26,0-26,0 27,-26-1,26 1,0 25,0-25,0 26,0-1,0 28,-27-54,27 53,27-26,-27 26,-27 1,27-1,0-26,0 26,0 0,27 1,-27-1,0 0,0 1,26-28,-26 54,27-53,-27 53,0-53,26 52,-26-52,0 53,0-27,0 1,0 25,0 1,0 0,0-27,0 27,0 0,0-27,0 27,-26-1,26-25,26-1,-26 0,0 1,0-1,0 0,27 0,-27-26,26 27,-26-1,0 0,27 0,-27 27,26-27,-26 1,26-1,1 0,-27 1,26-1,1 27,-27-27,26 0,-26 27,0-27,0 27,0 0,0-27,0 53,-26-26,26 0,-27 0,27 26,-26-26,26-1,-27 27,27-26,-26 26,0-26,26 26,-27-26,27 0,-26 26,26-26,-27 0,27-27,0 27,0-27,0 0,0 1,0-1,0-26,27-27,-27 27,0 0,0-27,0 0,0 1,-27-27,27 26,0-26,0 0,0-27,0 27,-26-26,26-1,0 1,-27-1,1-26,26 27,-27-27,1 26,-1-26,-25 27,25-1,1-26,-27 26,0 1,53-27,-80 26,27-26,1 27,-1-27,53 0,-106 0,53 0,0 0,0 0,0 0,0-27,0 27,-26 0,26 0,-26 0,-1 0,27 0,-26 0,26 0,-26 0,-1 0,1-26,0 26,26 0,-27-27,-26 27,27 0,0 0,-1 0,1 0,-27 0,27 0,-27 0,27 27,-27-27,26 26,1-26,0 27,-27-27,26 0,1 26,0-26,-1 0,27 0,-26 0,26 0,0 0,0-26,0 26,0 0,0 0,27-27,-27 27,27-26,-1-1,-26 1,27 0,-1-1,1 1,-1-27,27 26,-26-26,26 0,0 0,-27 1,27-28,0 27,0 0,0-26,-26 0,26-1,0 1,-26-27,26 27,-27-27,27 0,-26 0,26 0,-27-26,1 26,26-26,-27 26,1-53,26 27,-27 0,27-1,-26-52,-1 53,27-27,-26 0,26 1,0-1,-26 0,26 0,0 1,-27-28,27 28,0-1,0 0,0 0,-26-26,26 27,0-28,0 28,26-28,-26 1,0 0,27 0,-27-27,0 0,26 1,-26-1,0 0,26 1,-26-27,0 26,27 0,-27 1,26-1,1 0,-1 1,-26-1,27 0,-1 1,-26-1,27 0,-27 1,0-1,0 0,0 27,0 0,0-27,0 27,0 0,0 0,0 26,0-26,0 26,0-26,0 26,-27 27,27-27,-26 27,26-1,0 27,-27 1,27 25,0 1,27-1,-27 1,0 26</inkml:trace>
  <inkml:trace contextRef="#ctx0" brushRef="#br0" timeOffset="32252.8447">1165 6482,'0'0,"0"0,0 0,0 0,0 0,0 0,0 0,0 0,0 0,0 0,0 0,0 0,0 0,26 0,0 27,-26-27,27 0,-1 0,1 26,-1-26,1 0,-1 0,1 27,-1-27,1 26,-27-26,0 0,0 0,26 0,-26 0,26 0,-26 0,0 0,0 0,27 0,-27 0,26-26,-26 26,0-27,0 27,0 0,0 0,0-26,-26 26,26-27,0 27,-27-26,27 26,0 0,-26 0,26 0,0-27,0 27,-26 0,26 0,0 0,0 0,0 0,0 0,26 0,-26 27,26-27,1 0,-27 0,26 26,1-26,-1 27,-26-1,0-26,27 27,-27-27,0 26,0 1,0-27,-27 0,27 26,-26-26,-1 27,27-27,-26 0,-1 26,1-26,26 0,-26 0,26 0,0 0,0 0,0 0,0 0,0 0,0 0,0 0,0 0,0 0,0 0,0 0,0 0,0 0,0 0,0 0,0 0,0 0,0 0,0 0</inkml:trace>
  <inkml:trace contextRef="#ctx0" brushRef="#br0" timeOffset="33823.9346">1059 10425,'0'0,"0"0,0 0,0 0,0 0,0 0,0 0,0 0,0 0,0 0,26-27,1 27,-1 0,27 0,-27 0,27-26,0 26,0 0,-26 0,26 0,-27 0,27 0,-27 0,1 0,-1 0,-26 0,27 0,-27 0,0 0,0 0,0 0,0 0,0 0,0 0,26 0,-26 0,-26-27,26 27,0 0,0-26,0 26,0-27,-27 27,27-26,0 26,-26-27,26 27,-27 0,27 0,-26 0,26 0,0 0,0 0,0 0,0 0,0 0,0 0,0 0,0 0,26 0,-26 0,27 0,-27 27,26-27,-26 0,27 26,-1-26,-26 0,27 27,-1-27,-26 0,0 0,27 0,-27 0,0 26,0-26,0 27,0-27,-27 26,27-26,0 0,0 0,-26 0,-1 27,27-27,-26 0,26 26,-27-26,1 27,-1-1,1-26,-1 0,1 26,0 1,26-27,0 26,-27 1,27-1,0 1</inkml:trace>
  <inkml:trace contextRef="#ctx0" brushRef="#br0" timeOffset="37691.1558">9658 6271,'0'26,"0"-26,0 0,0 27,0-27,0 0,0 0,-27 0,27 0,0 0,0-27,0 1,0-1,0-26,-26 27,26-54,0 28,-27-1,27-27,-26 27,-1 0,27 0,-26 1,26-1,0 26,-27 1,27-1,0 27,0 0,0 0,0 0,27 0,-27 27,26-1,1 27,26 0,0-27,0 27,-1 0,1 0,27 0,-27 0,0-26,0 25,26-25,-26-1,-27 1,27-27,-26 26,26-26,-27 0,-26-26,26-1,-26-26,0 1,0-1,0-27,0-26,-26 53,26-52,-26 25,-1 1,27 26,-26 0,26 0,-27 27,27-1,-26 1,26-1,-27 27,27-26,0 26,-26 0,26 0,26 0,1 0,-1 0</inkml:trace>
  <inkml:trace contextRef="#ctx0" brushRef="#br0" timeOffset="38523.2033">10637 5398,'0'26,"0"-26,0 0,0 26,0-26,0 0,0 0,0-26,0 0,0-1,0 1,0-1,0-26,0 27,0-27,26 26,-52-26,26 27,0-27,0 27,0 26,0-27,0 1,0 26,0 0,0 0,0 0,0 0,0 0,0 0,0 26,26 1,-26-1,27 1,-1-1,0 27,1-27,26 1,-27 26,27-27,-26 1,-1 26,27-27,-27-26,1 27,-1-27,1 0,-27 0,26-27,-26 27,27-53,-27 0,0 27,0-27,0-27,0 1,0 26,0 0,-27 0,27 0,0 1,-26 25,26 27,0-26,0 26,0 0,0 26,0-26,26 0,1 0</inkml:trace>
  <inkml:trace contextRef="#ctx0" brushRef="#br0" timeOffset="48882.7958">7171 5530,'26'-53,"-26"26,0 1,0 0,0 26,0 0,0 0,0 0,0 26,0 0,0 27,0 0,0 27,0-1,0 0,0 27,0-26,0 25,0 1,-26-26,26 25,0-25,0-1,0-26,0 0,0 0,26-27,-26 27,0-26,26-1,-26 1,0-27,0 0,0 0,0 0,0 0,0-27</inkml:trace>
  <inkml:trace contextRef="#ctx0" brushRef="#br0" timeOffset="49213.8148">6985 6641,'0'0,"0"0,0 0,0 27,0-27,27 26,-27 0,0 27,26-26,-26 52,27-52,-27 26,0-1,0-25,26-1,-26 1,27-27,-1-27,1 27,-1-26,0-27,27 27,0-27,-26 26,26 1,0-27,-27 53,1-27,-1 27,-26-26</inkml:trace>
  <inkml:trace contextRef="#ctx0" brushRef="#br0" timeOffset="54608.1233">16325 5450,'0'0,"0"0,0 0,0 0,-26 0,26 0,0 0,0 27,0-27,0 26,0-26,-27 53,27-53,0 53,0 0,0 0,0 26,0-26,27 27,-27-1,0 0,0 1,0-1,0 1,0-1,0-26,0 26,0-26,0 0,0 0,0 0,0 0,0 0,0-27,-27 1,27 26,0-53,0 26,0-26,0 0,27 26,-27-26,0 0,0 0,0 0,0 0,0 0,0 0,-27 0,27 0,0-26,-26 26,26-26,-27 26,1-27,26 1,-27-1,1 1,26-27,-27 53,1-27,0-26,26 27,-27 26,27-26,-26 26,26 0,0-27,0 27,0 0,0 0,26 27,-26-1,27-26,-1 26,0 1,1-1,-1 27,1-26,-1-1,-26 27,27-26,-1-1,-26 0,27 1,-27-1,26-26,-26 27,27-27,-27-27,26 27,-26-26,27-1,-27-25,26-1,0 26,-26-52,27 52,-27-26,0 27,26 0,-26 26,27-27,-27 27,26 0,-26 0,27 0,-1 0,1-26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6:01.70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0-10 43,'0'0'30,"15"-8"1,-15 8-5,0 0-20,0 0-3,12 19 0,0 0-1,1 5-1,5 10 1,2 5-1,4 7 0,6 3 0,3 5-1,4 2 0,6 0-1,3-2 1,6-1-1,8-4 1,5-4 0,5-3 0,8-8-1,6-6 1,5-6 0,9-5 1,4-6-1,4-4 0,7-5 0,3-2 0,0-4 0,1-1 0,3-4 1,2 0-1,0-2 0,2-2 0,-1 0 1,1-2-1,3-1 0,3 1 1,0 2-1,0-1 1,4 2 0,1 1 0,5 0-1,4-1 1,3 1 0,3-2 0,6 2-1,2 0 1,2 0-1,1 2 0,-2 3 0,-3 5 0,-6 4 0,-8 6 0,-6 6 1,-12 5-1,-8 10 1,-16 6-1,-10 9 2,-15 7-1,-6 9 2,-13 7 1,-7 8-2,-10 3 1,-5 5 0,-5 4-1,-3 2 0,-4-2-1,-1-1 0,-7-6 0,0-3 0,-5-6-1,-1-6 1,-3-9 0,0-8 0,-1-8-1,-2-5 1,0-10 0,-1-8-1,0-4 0,0-5 0,-1-9-1,0 0 0,0 0 0,0 0-1,5-16-1,-6 2-1,0 1 0,-3-5 0,0 0 0,-5-4 1,1 2 1,-4-1 3,-3-3 2,1 2 3,-8-3-1,4 4 2,-3-2-1,5 6 1,-1 1-2,4 5 0,1 4-2,12 7-1,-9 8-1,13 12 0,4 8-1,3 11-1,4 9 0,2 6 0,1 0 0,2-2 0,0-5 0,-2-8 0,1-11 1,0-16 1,0-21 0,2-15 0,2-12 0,3-11 0,-2-10 1,2-2-1,-1 0-1,-1 1-7,4 15-30,-2 13-2,-4 10 1,-3 15-2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20.75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-2 10 103,'0'0'41,"10"-11"-1,-12 2-11,2 9-25,0 0 1,-7 46-5,7-46 0,2 60-3,-2-60 3,8 80-1,-3-37 2,-5-43-2,15 76-3,-15-76-1,19 61-8,-19-61-28,0 0 0,0 0-2,0 0 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21.3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 0 62,'0'0'40,"0"0"-1,0 0 3,0 0-27,-6 62-9,6-62-2,13 73-2,-5-32 0,2 4-3,-2-3 1,-8-42-6,21 78-16,-21-78-19,13 55 1,-13-55-2,0 0 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21.80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0-10 70,'11'5'41,"-11"-5"0,0 0 0,0 0-23,0 0-14,16 62-2,-16-62 0,1 60-5,-1-60 3,0 79-2,1-34 0,-3-2-2,2-43-8,3 81-30,-3-81 1,13 53-1,-13-53 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22.22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95 0 82,'0'0'42,"0"0"-1,0 0 2,0 11-35,0-11-4,0 0-2,-5 54-1,5-54-1,-4 60 0,4-60 0,-4 75-1,4-33 0,0-42-2,3 80-2,-3-80-8,3 73-28,-3-73-1,8 45 0,-8-45-1</inkml:trace>
  <inkml:trace contextRef="#ctx0" brushRef="#br0" timeOffset="254">-18 166 74,'-1'47'38,"1"-47"-1,0 0 1,34 43-27,-34-43-11,52 21 3,-52-21-5,67 12-5,-67-12-30,60 15-1,-60-15-5,69 0 4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22.8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78 99,'0'0'39,"15"44"4,-15-44-3,0 0-41,0 0-3,0 0-16,0 0-26,0 0 4,0 0-1,0 0 2</inkml:trace>
  <inkml:trace contextRef="#ctx0" brushRef="#br0" timeOffset="203">366 0 68,'0'0'41,"0"0"-1,46 6 3,-46-6-20,0 0-20,0 0-1,0 0-7,0 0 1,0 0-8,0 0-30,0 0 0,0 0 0,0 0 0</inkml:trace>
  <inkml:trace contextRef="#ctx0" brushRef="#br0" timeOffset="396">641 0 66,'0'0'42,"51"19"0,-51-19 0,0 0-19,0 0-24,0 0-34,0 0-7,0 0 4,12-4-7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33.3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826 923 69,'-23'-28'40,"-9"-3"-1,1 9 1,-12-8-32,7 12-3,-9-2-2,1 7-1,-3-2-2,1 8 1,0 2 0,0 4-1,0 6 0,1 5 1,2 10-1,3 6 0,0 10 1,4 4-1,1 6 0,6 8 1,2 4-1,6 8 1,6 4-1,5 1 0,9 5 0,8 0 1,7 4-2,9-3 1,7 1 0,7-3 1,8-6-2,3-8 1,6-10-1,6-6 1,4-8-1,8-10 3,6-7-3,0-17 2,5-6 2,4-7-3,3-14 0,-3-11 1,-1-12 0,-4-6-2,-9-18 2,-5-2-4,-10-11 1,-11-9 1,-13-1 2,-12 0-1,-15-8 1,-12 0-2,-17 7 2,-12 5 0,-14 7 0,-11 16 1,-9 10-2,-7 15 1,-8 22-2,-6 17 1,1 16 1,-1 14-2,5 14 0,5 6-1,12 11-4,-1-12-25,21 9-10,9-13 1,19-4-2</inkml:trace>
  <inkml:trace contextRef="#ctx0" brushRef="#br0" timeOffset="781">1695 465 65,'-7'17'39,"1"8"0,-5-3 0,6 13-34,-9 4-2,3 11-1,-1 14 1,4 10-1,-1 1 0,6 10 1,0 3 0,6 2 0,2-4-1,5-1 1,1-11-1,6-9 0,0-5-1,5-11 1,2-8-1,1-8 1,-1-6-1,2-6-1,-1-9 0,-4 0 0,0-6-1,-3-2-2,4 1-3,-9-7-8,12 3-29,-9-9 1,9 2-1,-5-9 3</inkml:trace>
  <inkml:trace contextRef="#ctx0" brushRef="#br0" timeOffset="1210">2147 1546 78,'0'0'40,"10"-3"1,-11-18 0,3-4-37,-5-7 0,-1-1-4,-4-12 2,-1-3-1,-2-4 0,-3-4 1,0-7-1,-2-2 1,0-3-2,0 4 2,2 3-2,2 10 1,1 2-1,1 11 0,4 13-1,2 9 1,4 16-1,11 11 1,6 19-1,5 10 0,8 13 1,7 4-1,8 5 1,4 7-1,2-3 1,0-7-1,-1-8 0,-4-14 1,-4-8 0,-4-10-1,-6-6 2,-3-14-1,-10-14 1,-3-5 1,-9-12 0,-4-3 0,-6-18 0,-7-8 0,-6-9-1,-5-5 1,-3 2-2,-1-4 1,0-2-1,1 2-1,3 11 1,2 12-1,5 9 0,4 11-1,4 8 0,-1 7-4,7 19-10,10 2-27,1 4 2,-1-7-2,9 3 1</inkml:trace>
  <inkml:trace contextRef="#ctx0" brushRef="#br0" timeOffset="1809">2542 38 77,'10'-10'42,"5"-6"-2,11 9-1,2 2-35,10 13-4,9 21 0,8 20 1,1 26 1,-1 23-1,-2 23 1,-1 19 1,-10 8 0,-4 8 1,-12-6-1,-5-9 0,-9-14-1,-1-17 1,-6-23-2,-2-22 1,-1-14-2,-4-19-1,4-15-2,-2-17-24,1-21-14,-1-12-4,8-9 1,-3-24-3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1:09:0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12 1,'0'0'14,"5"-16"-2,-5 16-5,0 0-4,0 0-4,0 0-2,0 0-2,0 0-2,-4 15-6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2T21:05:33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38 69,'0'0'16,"0"0"-16,0 0-10,6-12-18,16-7-3</inkml:trace>
  <inkml:trace contextRef="#ctx0" brushRef="#br0" timeOffset="279">4356 0 34,'2'15'2,"-2"-15"-2,-17 1 0,17-1-16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1:09.4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8843 3144 83,'0'0'39,"0"0"0,0 0 1,13 6-31,-13-6-4,0 0-2,11-3-1,1 2 0,4-1 0,7 2-1,9-2 0,8 1 0,12-4-1,11 2 0,10-3 1,13-1-1,12 0 0,13-2 1,13-2-1,13-3 0,14 1 1,10-3 0,12-3 0,11 3 0,6-5 1,9 4-1,3 0 1,0 5-1,-2 1 0,-6 2 0,-11 3 1,-15 1-2,-18 4 1,-19 1 0,-25-1-1,-20 1 2,-23-4-2,-17 4 1,-16 0 0,-11-1 0,-19 1 0,11-7-1,-11 7-1,0 0 1,0 0-1,-14-9-1,14 9-2,0 0-1,-4-11-3,5-1-6,21 11-27,4-3-1,24 5 1,9-3 0</inkml:trace>
  <inkml:trace contextRef="#ctx0" brushRef="#br0" timeOffset="8408">13 5546 65,'0'0'38,"0"0"-2,0 0 2,0 0-24,0 0-6,-15-45-4,15 45-2,0 0 0,-1-43-2,2 26 0,6-5 1,1-1-1,7-1 0,2-3 0,3-1-1,5-3 2,0-1 0,5 1 0,-1-3 0,2 2 0,-1-2 0,3 2-1,3 2 1,1 3-1,6 4 0,2 2 1,1 4 0,5 3-1,6 6 0,1 3-1,-2 0 1,4 4-1,0 1 1,4 4-1,3 3 1,-1 1-1,-3 4 2,0 0-1,4 4 0,-3 0-1,-2 2 1,-2-3 0,-2-1-1,2-2 1,2-3 0,2 0 0,-1-2 0,1-3 1,3-1-1,0 0 0,1 1-1,3-2 1,0 1 0,2 1 0,3-3 1,3 0-2,4 0 1,4-2 0,2 0 1,4-1-1,1 1 0,2-3 0,0 0 0,2-1 0,0-2 0,1-1 0,4-2 0,-2 0 0,1-3 1,1-1-2,-1 2 1,-1-3 0,1 2 1,-4 0-2,-2 2 1,-7 0 1,-6 0-1,-7 4 0,-9-4 0,-9 5 0,-14-2 1,-7 4-1,-13 2 1,-5 4 0,-19-2 0,11 21 1,-12 1-2,-4 6 2,1 6-2,-2 4 2,2 2-3,-4 0 1,8 9-15,-6-18-22,3-12-3,3-19-1,-8-25-1</inkml:trace>
  <inkml:trace contextRef="#ctx0" brushRef="#br0" timeOffset="45092">5821 3022 82,'29'18'39,"-3"-17"-3,13 2 1,-1-8-31,18 4-3,8 0-1,12 2-1,7 0 1,8 2 0,1 0 0,2 3 1,-4-1-1,-4 5 0,-11-4 0,-10 3-1,-13-1 0,-10-1-1,-11 1-1,-9-4 0,-5 3-1,-17-7-3,20 8-11,-20-8-24,11-5 1,-10-5-1,-1 10 1</inkml:trace>
  <inkml:trace contextRef="#ctx0" brushRef="#br0" timeOffset="45449">6012 3244 69,'10'24'41,"20"2"0,4-13 1,18 7-16,2-14-20,12-1-1,3-1-3,9-4 1,0 2-2,2-2 0,-2-2 0,-4 6 0,-7-3 0,-8 5 0,-10-1-1,-10 1 0,-8 1 0,-10 0 0,-5 2-1,-16-9 0,12 10-2,-12-10-4,0 0-34,0 0-2,-10-1 1,-9-7-2</inkml:trace>
  <inkml:trace contextRef="#ctx0" brushRef="#br0" timeOffset="70932">10172 94 62,'-8'-44'39,"-5"19"0,-19 2 1,-7 27-23,-17-2-14,-11 13 0,-13 10-1,-9 12 0,-8 10 0,0 6 0,3 7-1,10-1 0,13 0 0,16 1-1,23-4 1,22-1 0,20-3-1,20-3 0,12-2 1,12 4-1,3 2 0,-1 5 1,-9 4-2,-12 3 2,-14 6 0,-16 3 0,-14 0-1,-14 4 1,-11-2 0,-5-1 0,-8-5 0,1-3-1,-3-4 0,6-6 1,1-2-1,5-6 0,3-5 1,4-4-1,4-5 0,3-2 0,2-3 1,1-1-1,1-2 0,1-3-1,0 3 2,3-3-1,-2 3-1,2-2 1,1-1 0,0-2 0,4-4 0,-1 0 0,2-7 0,9-11 0,-13 14 0,13-14-1,0 0 1,0 0-1,0 0 1,0 0 0,0 0-1,-10-13 0,9 2 1,0-3 0,0-5 0,1-3 0,-1-2 1,0-2-1,1 5 0,1-1 1,-1 5-1,0 5 1,0 12-1,-2-11 1,2 11-1,-6 9 1,6-9-1,-16 23 0,5-8 0,-1 4 0,-3-1 0,1 2 0,1-6 0,3-1 0,2-3 0,8-10 0,1 10 0,9-7 1,4-2 0,8 1-1,2 2 0,3 0 1,2 5-1,2 1 0,-2-1 0,-3 1-1,-2-1 0,-4 0-1,1-1-2,-8-14-13,8 5-24,-3-14 0,15-4-1,5-17 1</inkml:trace>
  <inkml:trace contextRef="#ctx0" brushRef="#br0" timeOffset="72198">14800 225 69,'0'0'38,"0"0"-1,-3 12 2,4 6-31,-18 0-3,1 12 0,-13 5-1,-2 11-1,-9 4-1,0 8-1,-2 3 0,4 0 0,2-3 0,10-3-1,9-7 1,12-5 0,13-6 0,14-7 0,12-5-1,10-1 1,10 2-1,8 1 1,2 4 0,-2 4-1,-2 9 0,-10 9 0,-10 4 0,-12 8 0,-14 2 1,-9 6-1,-11-1 0,-4-1 1,-6-5-1,0-4 1,-1-7-1,3-6 1,0-11 0,4-3 0,1-8-1,3-2 0,-4-7 1,2 0-2,-1 0 2,-3-5-2,4 2 1,-2-1 0,2-2-1,-3 0 2,11-12-1,-12 18 0,12-18 0,-6 9 0,6-9 1,0 0-2,0 0 1,0 0-1,0 0 1,0 0-1,0 0 0,0 0 0,0 0 0,0 0 0,0 0 0,-10-1 0,10 1 0,0 0 1,0 0 0,-10-14 0,10 14 0,-7-12 0,2 3 1,5 9 0,-13-17-1,13 17 1,-7-19 1,7 19-2,-6-11 1,6 11-1,0 0 0,0 0 0,0 0 0,-11 13 0,8 2-1,-2 0 1,0 3 0,0 0 0,-1 0 0,0-2 0,1-4 0,5-12 0,-5 14 0,5-14 0,0 0 0,0 0 0,13-3 0,-4 1 0,4-3 1,4 2-1,3-3 0,7 5 1,2-1-1,2-1 0,1 5-1,-1-4 1,0 5 0,-3-3 0,-2 1 0,-5-1 0,-5-2 0,-3 2 0,-2-3 0,-11 3 1,11-1-1,-11 1-1,0 0 0,0 0-1,13 8-4,-13-8-26,0 0-9,0 0 1,11-10-3</inkml:trace>
  <inkml:trace contextRef="#ctx0" brushRef="#br0" timeOffset="75454">9925 3078 53,'0'0'34,"0"0"0,0 0 1,-11-8-25,11 8-2,0 0-3,0 0 0,0 0-1,0 0 0,0 0-1,5 11 0,-5-11-1,0 0 0,17 4-1,-4 0 0,5 2 1,7-1-1,6 2 0,8 2 0,7 1 1,6 0-1,6-3 0,4 1 1,2-1-1,2 0 0,-1-3 1,-1-1-2,-2 1 1,-2-2-1,-2 1 1,-1-3-1,0-1 0,1 0 1,0-2-1,2-1 0,-1-1 1,2-1-1,0-2 1,1 2-1,-2 3 1,0-1-1,-4-1 1,2 2 0,-1 0-1,-3-2 1,1 1-1,-2 0 1,-3-5-1,3 2 1,-1-2-1,-3 1 0,1 1 0,0-1 1,-1 2-1,2 0 0,1 2 0,-1 1 0,3 0 0,-1 1 0,-2-2 1,1 3-1,-3 0 0,-1 0 0,-2 2 1,-5 0-2,-3 2 1,-4-2 0,-3 2 0,-3-1 0,-3-1 0,-5 0 0,-4-2 0,-1 1 1,-5-3-1,-10 3 0,14-2 0,-14 2 0,0 0 0,10-1 0,-10 1 1,0 0-1,0 0 0,0 0 1,2-18-1,-1 8 1,-1-6-1,0-3 0,-1-2 0,1-5 0,-1-3 0,-1-3 0,1-1 0,-2-3 0,2-1-1,-2 2 1,2-5 0,-1 0 1,1 0-1,2 1 1,-1 4-2,0 1 2,0 1-1,0 4 0,0 1 1,0 7-1,-1 0 0,0 7 1,0-3 0,0 6-1,0-2 0,1 2 0,0 11 0,-2-15 1,2 15-1,-2-14 0,2 14 0,-2-12 0,1 3 0,-2-1 1,2-2-1,-2-1 0,0 2 0,-2-3 0,0 0 0,0-1-1,0 5 1,-1 0 0,-1-1 0,7 11 0,-18-19 0,8 12 0,-2-3 0,-1 3 0,-5-1 0,-1 1-1,-4 4 1,-3-3 0,-3 6-1,-2-4 1,-4 4-1,-3 0 1,-3-1 0,0 1 0,-1-1 1,-2 2-1,-1-2 0,-2 0 0,1 1 0,-2-2-1,0 3 1,-3 0 0,-1 0-1,-1 0 1,-2 0 0,-1 3 0,0-3 0,2 2 0,2-1 0,3-1 0,3 1 0,4-1-1,3 1 1,3-1 0,1-1 0,2 1 0,1-1-1,1 2 2,0 0-2,0-2 1,-2 0 0,0-1-1,1 3 1,0-4 0,-2 2 0,-3-1 0,2-2 0,-3 4 0,-3-2 0,-4 2 0,0-2 0,-3 3 0,0 1 0,-2 1 0,-3 2 0,3-1-1,-2 2 1,1-1 0,0 0-1,0 1 1,2-2 0,0 1 1,2-3-1,4 1 0,2-1 0,4 0 0,2 2 0,5-1 0,5 0 0,2 0 0,1-2-1,4 3 1,1-4 0,3 4 0,1-6 0,3 3 1,0 0-2,0-4 1,10 2 0,-14 0 0,4 1 0,0-2 0,-2 2-1,-1-2 1,0 0 0,-1 2 1,1-2-1,2 0-1,1 1 1,10 0 0,-12-1 0,12 1 0,0 0 0,0 0 0,0 0 0,0 0 1,0 0-1,0 0 0,0 0 1,0 0-1,0 0 0,0 0 0,0 0 0,0 0 0,0 0 0,0 0-1,-9 3 1,9-3 0,0 0 0,0 0 1,0 0-1,0 0 0,0 0 0,0 0 0,-6 10 0,6-10 0,-9 12-1,9-12 1,-14 17 0,4-1 0,0 1 0,0 0 0,-2 0 0,2 0 0,0 1 0,0-1 0,2 3 0,0-6-1,3 3 1,-3-3 0,4 0 0,0-1 0,1 1 0,0 1 0,0-2 0,1 4 0,1 1 0,1 2 0,0 4 1,2 2-2,0 2 2,2 0-2,1 2 1,2 2 0,0-2 1,1 2-1,-1-4 0,1 1 0,1-2 0,-2 0 0,0 1 0,-1-5 0,1 0-1,-2-4 1,-1 1 0,0-4 0,-1-4 0,-2-1 0,-1-11 1,3 11-1,-3-11 0,0 0-1,0 0 1,0 0 0,4 11 0,-4-11 0,0 0-1,15 9 2,-4-7-2,3 1 2,4-4-1,4 2 0,2-3 1,4 0-1,-2 2 0,0-2 0,-3 3 0,-4-1 0,-5 0 0,-4 1 0,0 1-1,-10-2-2,0 0-4,0 0-11,9-12-24,0-6 1,17 3-1,12-17 0</inkml:trace>
  <inkml:trace contextRef="#ctx0" brushRef="#br0" timeOffset="78455">15653 3024 50,'-11'5'33,"2"0"2,-1-4 0,7 8-20,3-9-9,0 0-1,-9 0 0,9 0-1,0 0 1,0 0-2,12-1 0,-2 0-2,1 0 0,7 1 0,5 1-1,8 0 0,11 0 1,4 2-1,9-2 1,6 3 0,6-3 0,9 3 1,2-3-1,4 1 0,-3 2-1,4-2 1,-1 2-1,-2-1 0,0 0 0,-4-1 0,-1 0 0,-3 1 0,-1-3 1,-3 3-1,0-1 1,-4 1-1,-3 2 1,-3 0-1,-4 1 1,2-1-1,-4 2 0,-2 0 1,1-4-1,-2-1 0,0-3 0,-1-1 0,-1-4 1,-1 1-1,-1-1 0,-1-1 0,-3 1 0,0-1 0,0 4 0,-2 0 0,-1 0 0,1 1 0,-1 0 0,1 1 0,1 0 0,-1 0 0,1 2 0,-1-1-1,-2 3 1,-2-1 0,-2 1 0,-4-1 0,-4 2-1,-1-1 2,-2-1-1,-5 1 0,-1-2 1,-2 2-1,-2-1 0,1 2 0,-3-1 0,-10-3 0,12 4 0,-12-4 1,0 0-1,10 1 1,-10-1 0,4-9-1,-4 9 1,3-19 0,-1 8-1,1-6 0,0 0 0,2-6 0,-1-2 0,1 0 1,1-9-1,0-1 1,-1-4 0,3-2-1,-3-1 0,0 0 2,0-3-2,-1-4 0,-1 4 0,-1-1 1,-1 1-2,-1 0 2,-2-1 0,-1 5-1,-3 1 1,1 6-1,-2 1 1,-2 3-1,2 4 1,-1 3-1,1 6 0,1-2 0,-2 4 0,2 1 0,-1 1 1,-2 2-1,-3-3 0,-2 4 0,-5-1 0,-3 1 0,-3 2-1,-6-1 1,-7 1 0,-2 1-1,-7 2 1,-5 2 0,-5-1 0,-4 4 1,-4-3-1,-4 2-1,-4 1 2,-2 1-1,-3 1 0,-1-2 0,-3 1-1,1-1 1,-2 3 0,1-2 0,1-1 0,-2 0 1,3 0-1,0-1 0,0 1 0,3-1 0,0-1 0,3-1 0,2 3 0,1-1 1,5-1-1,3 3 0,3-6 1,1 5-1,2-2 0,3 3 0,2-1 0,2 1 0,4 4 0,4-6 0,0 5 0,3-3 0,3 1 0,0 1 0,-1-3 0,0 2 0,-1-2 1,-1 3-1,-2 0 0,2 1 0,2 2 0,1-2-1,2 3 1,3-2 0,2 0 0,3 1 0,3-3 0,1 3 0,2-6 0,-1 4 1,3-1-1,-1-2 0,1 3 0,2-3-1,-1 2 1,2-1 0,0 2 0,2 0 0,1-4 0,-1 4 0,1-5 1,0 3-1,1-2 0,1 1 0,-2 2 0,12-3 0,-14 2 0,14-2-1,-9 7 1,9-7 0,0 0 0,-6 20 0,6-11 0,-1 5 0,1 5 0,0 4 0,-1 7 0,1 4 0,-2 7 0,1 3 0,-1 3 0,1 5-1,-1 0 1,1 3 0,0-3 0,0 2 0,1-5 0,1-3-1,1-2 1,1-7 0,0-5 0,1-3 0,-1-5 0,3-5 0,-3-7 0,0-3 0,-3-9 0,3 10 1,-3-10-1,0 0 1,0 0-1,0 0 1,0 0-1,0 0 0,0 0 0,0 0 0,0 0 0,12 7 0,0-7 0,4 2 0,5 1 0,6 0 0,5 2 0,7-1-1,3 2 1,2 0 0,-1 2 0,1-2 0,-4-1 0,-4 1 0,-7-2 0,-4-1 0,-8-2 0,-4 0 0,-13-1-1,11 1-1,-11-1-3,0 0-12,15-8-24,-13-3-1,3 2-1,-10-5 1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1:10.2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3245 0 60,'0'17'37,"-2"-5"0,4 3 1,-13-12-26,17 14-3,-6-17-3,-1 16-2,1-16-1,1 12 0,-1-12-1,5 12 0,-5-12 0,11 13 0,-1-8 0,3 4 0,5-6 0,6 2-1,5-2 0,8 0 0,5-1 0,7-1-1,7 3 0,7-3 0,8 2 0,9-2 0,9 1 0,8 0 0,11-3 0,11 2 0,8-2 0,11 0 0,10 0 1,5 2-1,7 0 0,6 0 0,3 2 0,2-1 0,0 1 0,-3 0 1,-3 0 0,-8-1-1,-6-2 1,-10-1 0,-10 0-1,-12-1 1,-14 1-1,-13-1 1,-18 0-1,-9 0 1,-18-1-1,-13 3 1,-11-2-1,-6 1 1,-17 1-1,12-2-2,-12 2-2,-11-2-23,11 2-16,-29 1 0,1-8-1,-17-11 1</inkml:trace>
  <inkml:trace contextRef="#ctx0" brushRef="#br0" timeOffset="5289">-6 1359 103,'0'0'39,"-14"2"1,25-1-8,1-9-27,20 3-1,11-4-2,14 1 0,14-6 1,13 3-1,10 0 0,8 2 0,3 4 0,-2 1-1,-7 1 0,-5 2 0,-14 0 0,-12 2 0,-14-5-1,-14 7 0,-12-6 0,-10 1-2,-5 1 0,-10 1-2,0 0-1,-18-8-4,10 17-12,-14-12-20,0 9 1,-12-4 0,-1 4 2</inkml:trace>
  <inkml:trace contextRef="#ctx0" brushRef="#br0" timeOffset="5653">91 1483 95,'-27'4'38,"16"4"3,11-8-1,9 2-32,8-6-3,15 1-2,8-2 0,14 1 0,10-5 0,10-1-1,7 1 0,9-2-1,3 2 0,-2 2 0,-6-1 0,-8 4-1,-8-1 1,-7 3 0,-16 0-1,-9 2 1,-16 0 0,-4-1-1,-17 1 1,15-2-1,-15 2 1,0 0-1,0 0 0,0 0 0,0 0 0,-11 4 0,11-4-1,0 0 1,0 0-1,-13-6 0,13 6 0,0 0-2,0 0 0,-10-12-1,10 12-1,0 0-4,0 0-19,0 0-14,10-6 2,-10 6-1,0 0 2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26.35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103 904 78,'0'0'37,"0"0"0,0 0-7,2 15-22,-2 1-5,-4 6-2,1 9 0,-3 8-1,0 12-1,-1 7 1,-2 11-1,-2 5 1,1 5 0,0 1 0,-2-3 0,3-3-1,2-7 1,2-9 1,3-9-1,3-11 2,5-6-1,3-10 2,8-6-2,3-6 1,8-5 0,6-5 0,10-4-1,6-3 0,11-3-1,10-2 0,9-2 0,12-2 0,11 1 1,11 3-2,7 4 1,9 1 0,4 6-1,5 4 1,-1 6 0,-5 5-1,-6 0 0,-9 3 1,-8 3 0,-15-3 0,-13-1 0,-13-5 1,-15-7-1,-12-13 1,-13-16 0,-14-20 0,-11-21 0,-8-22 0,-6-17 0,-2-11 0,2-8 1,3-1-1,6 10 0,5 14-1,5 17-1,6 24-1,-1 14-2,7 27-7,-21 19-26,24 2-2,-14 18-1,2 7 0</inkml:trace>
  <inkml:trace contextRef="#ctx0" brushRef="#br0" timeOffset="688">3051 752 46,'-4'-24'39,"-2"5"-1,-1 9 1,-5 6-14,8 25-12,-9 11-7,2 16-2,-3 18-3,-3 12-1,-2 15 0,-2 13 0,0 4 0,2-1 0,-1-3 0,5-8-1,2-13 1,5-13 0,5-15 1,7-15-1,7-16 2,10-12-2,10-14 2,10-7 0,10-7 0,11 0-1,11-4 0,14 6 1,9 2-1,9 8-1,8 6 0,7 5 0,8 3 0,4 3 0,4 2 0,0-3-1,-1-2 1,0-4 0,-3-5 0,-7-1 1,-9-9-1,-9-1 0,-16-7 0,-12-8 1,-14-7-1,-14-7 0,-15-7 0,-12-10 1,-10-7-1,-6-8 0,-5-8 0,0-10 0,0-5 0,5-2 1,3-2-1,4 3 1,3 7-2,1 7 0,2 17-2,-6 12-1,3 21-11,-13 9-25,-5 20-1,0 0 0,12 29 2</inkml:trace>
  <inkml:trace contextRef="#ctx0" brushRef="#br0" timeOffset="1425">8600 1677 89,'0'0'42,"11"13"0,-11-13-1,0 0-30,0 0-7,6 10-3,-6-10-1,0 0-1,0 0-3,0 0-2,0 0-15,0 0-20,13-11 0,-2 0 0,6-1 1</inkml:trace>
  <inkml:trace contextRef="#ctx0" brushRef="#br0" timeOffset="1663">9599 1746 92,'42'22'41,"-6"-1"1,-13-9-1,-2 4-33,-7-8-8,-3-5-4,-11-3-4,0 0-13,0 0-21,4-16 2,1 5-1,2-4 1</inkml:trace>
  <inkml:trace contextRef="#ctx0" brushRef="#br0" timeOffset="1928">11018 1709 100,'36'22'41,"-4"-2"1,-11-5-3,-7-4-39,1 3-7,-15-14-15,10 6-20,-10-6 1,11-7-1,1-4 2</inkml:trace>
  <inkml:trace contextRef="#ctx0" brushRef="#br0" timeOffset="2259">13699 919 83,'21'31'39,"-7"8"-2,-2 10-8,-10 3-24,-2 11-3,-7 4-1,-7 6-1,-3 0 0,-3-2-1,0-7 1,2-3 1,3-10-1,6-5 1,8-7-1,9-9 0,8-8 0,7-3 0,10-5 0,7-1 0,9-2 0,6-1-1,6-1 0,3 2-1,4 4 1,5-2-1,2 5 1,5-3-1,4 2 0,5-4 1,6 1 0,4-5 1,6-4 0,2-2 0,5-5 0,0-3 1,0-6-1,-5-5 1,-4-6 1,-7-4 0,-10-10 0,-5-3 1,-14-8 0,-8-5 0,-14-7 1,-5-1-1,-12-7 0,-8 3-1,-6-2 0,-7 0-1,-4 1-1,-5 3-1,0 9-4,-8-5-11,1 14-25,-1 7 2,-1 6-2,-3 8 1</inkml:trace>
  <inkml:trace contextRef="#ctx0" brushRef="#br0" timeOffset="28588">5731 935 45,'10'-11'34,"-10"11"2,12-15-1,-12 15-17,0 0-10,0 0-3,0 0-2,0 0-1,-4 22-1,1 1 0,0 9-1,-1 9-1,0 9 1,-1 8-2,0 6 1,1 2 0,1-1 1,1-5-1,1-9 0,2-7 2,1-11-2,3-7 2,5-9-1,4-6 1,5-5 0,9-3-1,9-1 1,7 0-1,13 1 1,8-2-1,7 2 0,6-1 0,1-2 0,1 0 0,-6-2 0,-3 0 1,-10-2 0,-10 1-1,-8 1 1,-9 1 0,-8 1-1,-8 1 1,-5 0 0,-13-1-1,10-5 0,-12-6 1,-5-10-1,-5-9 0,-3-13 0,-2-7 0,2-8 1,-1-8-1,6 0 0,3 3 1,4 4 0,4 7 0,2 8-1,1 8 1,-1 6-2,-3 7 0,0 5-3,-5-6-5,6 11-13,-4-9-15,4 3 1,3-3-2,3 1 3</inkml:trace>
  <inkml:trace contextRef="#ctx0" brushRef="#br0" timeOffset="29388">7300 793 90,'0'0'37,"0"0"1,8 18-9,-10 8-24,1 10-4,-3 14 0,-4 11-1,-2 10 0,-1 8-1,-3 2 1,0-2-1,0-9 1,1-7-1,3-15 0,4-9 1,5-12 0,3-10-1,-2-17 1,19 11 0,2-13 0,6 0 0,11 1-1,10 2 1,9 5-1,11 3 0,7 3 1,6 2-1,5-1 0,5-3 1,0-1 0,-2-8 0,-3-9 1,-3-8 0,-3-7 0,-5-5 1,-7-4-1,-2-1-1,-10-1 1,-3 0-1,-6 3 0,-7 0 0,-7-2 1,-7-1 0,-10-9 1,-9-8 0,-11-10 1,-9-6-1,-9-7 0,-6 1 1,-6 3-2,0 6-1,3 12-3,-1 8-5,14 18-26,-1 8-6,19 18 1,-7-10 0</inkml:trace>
  <inkml:trace contextRef="#ctx0" brushRef="#br0" timeOffset="30030">9194 864 69,'0'0'38,"-1"-13"-1,1 13 1,-9 5-29,6 13-4,-2 9-2,0 14-1,-2 11-2,0 13-1,-1 7 1,1 11-1,-2-1 1,3-4-1,1-8 1,2-12-1,1-12 1,2-13 0,2-12 1,-2-21 0,15 5 0,0-15 0,2-5 1,10 0-1,6 2 1,11 3-2,8 7 1,7 5-2,8 8 0,6 8 1,4 4-1,3 2 1,-1 0-1,0-3 1,-5-7 0,-3-5 0,-4-7 0,-7-8 0,-7-7 0,-4-10 0,-8-11 0,-6-16 0,-8-14 1,-5-12 0,-10-12 0,-5-6 1,-6-7 0,-3 4 1,-4 6-1,-1 15 0,-2 14 0,-1 14-1,2 14-1,0 10-1,3 14-4,-3-1-4,8 11-9,0 0-22,11 12 1,2-3-1,9 3 2</inkml:trace>
  <inkml:trace contextRef="#ctx0" brushRef="#br0" timeOffset="30672">10709 810 44,'0'0'36,"0"-11"1,0 11-1,3 9-13,-6 0-15,6 13-3,-3 7-2,-1 12-1,-2 10-1,-4 9-2,-3 7 2,-2 4-2,-1 2 1,-1-5-1,-2-8 1,4-12-1,2-9 1,3-10 1,5-14 0,7-6 1,4-12-1,6-2 1,6-4-1,9 5 1,8 4-1,11 5 0,10 8-2,5 5 0,5 9 0,6-1 0,2 3-1,-1-3 2,0-6-1,-4-10 1,-6-13 1,-3-12 0,-6-16 0,-1-15 0,-7-13 0,-5-13 0,-8-13 0,-7-9 1,-9-6-1,-4 4 2,-9 4-1,-5 12 1,-5 11-1,-2 14 1,-1 15-2,-1 12-1,1 13-2,0 3-4,6 12-19,0 0-16,0 0 0,12 3 0,2-2 1</inkml:trace>
  <inkml:trace contextRef="#ctx0" brushRef="#br0" timeOffset="31375">12057 802 73,'16'-16'38,"-2"8"0,-14 8-5,11-1-26,-14 18-3,-4 14-2,-5 15-1,-6 11-1,-3 13 0,-5 12-1,-1 3 1,1 2-1,0-8 1,4-10-1,2-14 2,7-13-1,6-12 0,6-12 1,7-8 1,7-7-1,9-5 0,8 3 0,11-1 0,10 5 0,9 0-1,8 4-1,6 1 0,4 0 0,6 0 0,-2-6 0,-2-2 0,-4-8 0,-6-7 1,-5-9 0,-10-8 0,-7-7 0,-11-6 1,-7-8 0,-11-5 0,-9-8 1,-10-1 0,-6 2 1,-7 0-1,-4 6 2,-4 6-2,-1 7 2,1 7-2,2 11 0,2 5-1,3 5-1,5 7-7,-3-7-33,16-1-1,8-9-1,12-8 0</inkml:trace>
  <inkml:trace contextRef="#ctx0" brushRef="#br0" timeOffset="34200">9439 49 35,'0'0'30,"-10"13"2,10-13-11,0 0-8,-5 14-3,5-14-2,0 14-1,0 1-1,6 12-2,-1 9 0,5 16-1,3 15-2,3 19 1,0 15-1,1 11-1,-2 2 0,-1 1 0,-2-5 0,-4-11 0,-5-14 1,-1-15 0,-3-21 1,1-8 0,-1-18 1,0-6 0,1-17 0,0 0-2,0 0-3,-8-10-25,10-4-9,1-2 0,-3-2-3</inkml:trace>
  <inkml:trace contextRef="#ctx0" brushRef="#br0" timeOffset="42377">3743 272 60,'8'-21'37,"0"7"0,-7 3-3,-1 11-22,-6 19-7,3 10-1,-3 14-2,1 15-1,-2 12-1,0 13 0,-1 7-1,1 3 1,0 0 0,0-9 0,-2-8 1,2-12-1,0-12 1,1-13 0,1-10 0,0-8-3,3-10-1,2-11-28,2-21-6,9-15 0,7-26-2</inkml:trace>
  <inkml:trace contextRef="#ctx0" brushRef="#br0" timeOffset="43188">11074 504 53,'0'0'37,"0"0"-2,4-10 2,-4 10-21,0 0-7,0 0-3,-14 0-2,14 0-1,-12 6-1,12-6 0,-14 19-1,8 1 0,1 7-1,1 10 1,0 12-1,1 11 0,-2 8 0,1 9 0,-1 5-1,0 4 1,0-1-1,-2-5 1,-2-6 0,1-7 0,0-10 1,-1-11-1,2-10 2,0-9-1,2-8 1,1-7-1,4-12 1,-5 10-1,5-10-1,0 0 1,0 0-2,0 0-1,0 0-3,-4-22-15,9 11-19,-2-4-1,2-7 0,1-8 1</inkml:trace>
  <inkml:trace contextRef="#ctx0" brushRef="#br0" timeOffset="44424">7650 265 49,'-2'-23'37,"1"8"0,-2 4-1,3 11-14,0 0-13,0 0-3,-10 25-3,10 8 0,0 12-2,2 18-1,1 18 0,1 13 0,1 13 0,1 5 0,1 0 0,0-4-1,-2-10 1,0-13-1,-2-18 1,0-13 0,-2-13 1,1-13-2,-2-9 2,1-9-1,-1-10-1,0 0-4,6-18-33,-5-1 1,5-7-2,-1-9 1</inkml:trace>
  <inkml:trace contextRef="#ctx0" brushRef="#br0" timeOffset="45358">724 256 50,'-2'-10'36,"2"10"1,-16-10-8,16 10-11,-12-3-6,12 3-2,0 0-3,-7 11-2,10 6-2,3 11-2,2 10 0,2 13-1,2 15 0,-1 12 0,-1 10 0,1 6 0,-5 1 1,-3-1 0,-4-9 0,-1-4-1,-2-14 1,-1-5 0,-1-11 0,2-6-1,0-8 0,1-5-1,3 1-7,-4-12-32,8-2 0,-4-19 0,2-9-2</inkml:trace>
  <inkml:trace contextRef="#ctx0" brushRef="#br0" timeOffset="63426">6168 37 22,'-10'-16'27,"4"7"-1,6 9-5,-10-15-4,10 15-3,0 0-1,0 0-3,0 0-3,0 0-1,13 19-3,1 2-1,2 11 0,4 12-1,0 14 0,3 12-1,-3 11 1,-2 10-1,-4 3 1,-4-1 0,-4-6-1,0-10 1,-5-11 0,0-14 1,-2-12-1,1-14 1,-1-9-1,1-8 0,0-9-9,0 0-27,2-31 1,3-4-3,4-23 1</inkml:trace>
  <inkml:trace contextRef="#ctx0" brushRef="#br0" timeOffset="64341">12288 98 55,'14'-15'36,"-4"5"0,-10 10 0,13-7-22,-13 7-7,0 0-3,1 10 0,-3 12-2,-3 10 0,0 12 0,-1 16-2,1 14 1,-2 13-2,2 13 2,3 5-2,1 2 1,1-3 0,2-4 0,-1-8 0,1-9 1,-2-10 0,1-13 0,-2-11 0,0-10 0,-2-9-1,1-9 0,1-8-6,1-13-32,0-16 0,8-15-1,2-27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3:33.52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141 533 57,'0'0'34,"0"0"1,-12-4-1,12 4-14,-9-2-11,9 2-2,0 0-1,-10-10-1,3 0 0,7 10-1,-8-18 0,4 8-1,-5-4-1,4 1 0,-3-3 0,1-2-1,0 1 1,-2-1-1,1-1 0,1 2 1,0 0-1,-1 2 0,3 0 0,1 3-1,0 0-1,3 3 1,1-1 0,0 10 0,6-17-1,-6 17 1,22-17-1,-7 11 1,7-2 1,6 1-1,5 1 0,7-1-1,5 1 1,9-1 0,4 2 0,6-2 0,5 2 0,2-2 0,6 0 0,4 2 0,1 2 0,2-1 1,1 2-1,3 1 0,2 0 0,1 1 0,0 3-1,0 0 1,1-3 0,-1-2 1,2 2-2,0-2 2,-1-2-1,-2-1 0,-3-2 0,-3-4 0,-6 2 0,-4-3 0,-8 0 1,-8-2-1,-9 3 0,-10-1 1,-7 3-1,-8 2 1,-7-1-1,-5 3 1,-12 5 0,12-5-1,-12 5 1,0 0-1,0 0 1,0 0-1,0 14 0,0-1 0,0 2 0,1 3 0,0 3 0,-1 2 1,1 1-2,-1 0 0,3 1-4,-8-12-28,12 4-8,-7-17 1,15 6-2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4:35.118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20 508 65,'0'0'35,"0"12"-1,0-12 0,0 0-20,0 0-8,0 0 0,0 0 0,0 0 0,0 0-1,0 0 1,0 0-2,0 0 0,-3-10-1,3 10 0,-3-19-1,1 6 0,1-4-1,0-5 0,0-4-1,0-6 1,3-2 1,-1-3-2,3-1 1,-1 0 0,2 0 0,0 4-1,1 1 1,0 7 0,-1 4-1,-1 5 0,0 6 1,-4 11-1,0 0 0,10 1 0,-4 15-1,2 7 1,5 9-2,1 7 1,3 2 0,5 7 0,1-3 0,2-4 0,-1-3 0,1-7 0,-1-9 1,-3-5 0,2-7 0,-2-7 0,-1-6 1,-1-6-1,-3-7 0,1-4 1,-2-5-1,-3-4 1,0-4 0,-4-4 0,-1-1 0,-3-1 0,-2 3 1,-1 0-2,-1 2 1,0 5 0,-2 5-2,1 5 0,-1 4 0,3 6-3,-4-3-2,3 12-14,0 0-20,15 15-1,-15-15 1,11 19-1</inkml:trace>
  <inkml:trace contextRef="#ctx0" brushRef="#br0" timeOffset="742">47 756 101,'0'0'40,"21"14"1,-3-19-2,17 3-31,-5-6-5,9-1-1,2-4-1,3 0-1,0-1 0,-3 0-1,1 5-1,-10-4-2,0 11-3,-19-4-28,6 11-5,-19-5 1,12 16-1</inkml:trace>
  <inkml:trace contextRef="#ctx0" brushRef="#br0" timeOffset="1040">171 1128 107,'9'-7'40,"11"2"1,-2-13-2,7 4-35,0-1-2,3 0-2,-1 6 0,-2 2 0,-3 5 0,-2 8 0,-3 4-1,-5 10 1,-5 7-1,-8 11 1,-8 8-1,-11 10 1,-9 6-1,-8 6 1,-8 5-1,-4-2 1,-2-1 0,2-3 0,5-7-1,7-8 2,9-7-1,10-12 1,9-5 0,11-8 0,10-4 0,9-7 1,7-2-1,9-4 0,5-3 0,5 1 0,2-8-1,-2 1 0,0-1-2,-5-4-2,4 6-8,-14-10-28,5 0-1,-10-8 1,4 0-2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2:14.54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99 1107 22,'0'0'29,"-11"12"1,11-12-6,-11 20-4,1-16-4,9 12-3,-10-10-4,9 10-1,2-16-2,-10 20 0,10-20 0,-7 18-1,7-18-1,-6 20 1,6-20-1,-2 18 1,2-18-2,0 13 1,0-13-1,0 0 1,0 0 0,0 0-2,0 0 1,5-19-1,-4 2-1,1-4 1,0-8-1,0-6-1,-1-7 0,-1-5 0,-1-3 1,-2-6-1,-2-2 0,-1-1 1,0 1 0,0-2 0,1 3 0,1 2 0,2 0-1,0 4 1,3-1 0,0 7 0,-1 2-1,2 3 0,-1 3 1,1 5-1,0 3 0,0 3 0,1 7 0,-1 2 0,0 3 1,-2 14-1,3-15 0,-3 15 0,0 0 0,0 0 0,0 0-1,13 13 1,-6-2 0,2 3 0,3 6-1,3 4 1,5 4-1,-1 4 1,4 6 0,4 0 0,0 4 0,3 2 0,2 1 0,2-1 0,3 5 0,1-2-1,1 0 0,-2-1 0,3 0 1,-2 1-1,3-1 1,-3-1-1,-3-3 1,-1 1 0,-2-1 0,-2 0 0,-3 0 0,-4-2 0,-1-2 0,0-2 0,-3-3 1,-1-2-1,-4-5 1,-1-3 0,-3-5-1,-1-5 1,-3-2-1,-6-11 0,7 10 0,-7-10 0,0 0 0,0 0 0,0 0 0,0 0 0,0 0 0,4-10 0,-4 10-1,4-20 1,-1 3 0,1-7-1,0-5 1,1-11-1,0-7 1,0-10-1,-2-6 1,-1-7 0,0-7 1,-1-3 0,-2-4 0,1 2 0,-1 1 0,0 3 0,1 4 1,-1 5-1,0 9 1,1 5-2,-1 7 0,-1 7 0,1 6 0,-3 6 0,2 3 0,-1 4 0,1 2 0,0 1 0,1 5 0,0-1 0,1 6 0,1-2 0,-1 11 0,1-9 0,-1 9 0,0 0 0,0 0 0,0 0 0,0 0 0,0 0-6,-4 23-9,-10-15-28,14-8 1,-25 7-1,8-10-1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2:19.1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221 68 65,'4'-15'39,"-1"-5"-1,-3 20-5,2-24-11,-2 24-8,0 0-4,0 0-4,8-9-1,-8 9-1,0 0-1,0 10-1,0-10 0,-2 19-1,1-2 0,-1 4 0,1 6-1,0 5 1,-1 6 0,1 4-1,-2 5 1,3 3-1,-5 2 1,2 1-1,-5 2 0,1-2 0,-1 1 0,-1-3 0,-1-8 0,0-3 0,2-8 0,2-5 0,2-9-1,1-6 0,3-12 0,0 0 0,0 0-2,0-25 0,4 8 0,-4-9-2,6 4 0,-8-12-4,12 10-4,-17-9-22,11 5-6,-6-2 3,3 3-2</inkml:trace>
  <inkml:trace contextRef="#ctx0" brushRef="#br0" timeOffset="404">63 381 69,'-18'-2'40,"0"-2"-1,7 6 3,-7-12-21,18 10-9,0 0-5,0 0-3,0 0 0,0 0-1,12 6 0,6-7-1,8-2 0,7 1-1,8-1 0,8 0 0,5-3 0,3 1 0,1 1-1,-3 1 0,-5 2 0,-6 1 0,-8 1-1,-8-1-1,-8 3-1,-11-14-9,4 3-29,-16-17-3,9-13 2,-5-23-2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2:56.25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152 559 99,'0'0'39,"3"-14"2,-3 14-2,-1-19-31,5 9-5,2-3-1,4 2 0,2-6-2,4 2 1,2-3 0,6 2 0,1-2-1,5 2 1,1 0-1,2 2 0,1 2 1,3 4-2,0 1 1,3 5 1,0 3-1,0 5 0,-2 9 0,0 7-1,0 9 0,-5 8 1,-5 9-1,-10 7 0,-4 9-1,-12 5 1,-10 6-1,-12-1 1,-12 6-1,-13-2 1,-8-1 0,-10-3 0,-6-3 0,-3-6 0,-3-9 1,3-8 0,5-15-1,6-10 2,10-15-1,8-13 0,10-13 0,11-6 0,11-9 1,10-4-1,10-1 0,11 1 0,9 5 0,8 4 0,10 8 1,5 8-1,6 9 0,3 8 0,0 5 1,4 11-1,-6 4 2,0 6-2,-6 3 1,-3 2 0,-6-1-1,-4-3 0,-4-1-2,-7-9-2,7 5-22,-14-17-13,3-8 0,-6-15-1,2-7 1</inkml:trace>
  <inkml:trace contextRef="#ctx0" brushRef="#br0" timeOffset="701">1341 475 93,'5'18'37,"-5"0"1,-4 3 2,9 11-34,-8 6-4,2 15 1,-1 8-2,2 10 1,1 3-1,2 6 0,2-5 0,0 1 0,1-9 0,-1-10-2,-1-9 0,-1-10-2,2-1-5,-11-20-21,5-2-11,1-15 2,-14-2-1</inkml:trace>
  <inkml:trace contextRef="#ctx0" brushRef="#br0" timeOffset="956">922 583 103,'-11'-33'38,"8"8"3,20 12-2,8 0-34,17 10-2,13 2-1,11 1 0,11 1-1,5 2 0,7-4-1,-6-2 0,-3-1-1,-11-9-2,-4 3-6,-21-9-31,2 3 0,-13-9 0,-4 7 0</inkml:trace>
  <inkml:trace contextRef="#ctx0" brushRef="#br0" timeOffset="1190">1966 267 105,'-2'22'40,"-11"-1"0,3 13-1,-9 9-34,4 14-2,-3 13-1,2 15 0,2 6-1,7 9-1,5-1 1,8-1 0,1-6 0,7-5-1,1-10 0,1-14-2,3-9 1,-3-12-1,3-9-3,-8-19-8,6 0-26,-4-20-2,6-7 1,-4-13 0</inkml:trace>
  <inkml:trace contextRef="#ctx0" brushRef="#br0" timeOffset="1638">2365 550 95,'12'15'37,"-12"-15"4,0 0-12,6-15-17,5 5-3,-8-12-3,7 2-2,-3-9 0,3 2-1,-2-3 0,1 4-1,-3 0 0,0 6-1,-2 5-1,-4 15 0,12-7-1,-12 7 0,20 23 0,-2-5 0,4 3-1,4 1 2,5-2-1,3-6 1,1-6 0,1-7 0,-2-8 1,-2-6 0,-4-11 1,-4-6-1,-6-7 1,-6-6-1,-6-5 1,-5-1-2,-5 3 1,-2 1-3,-2 10 0,-6 1-3,8 17-5,-14 1-30,20 16-3,-16-1 2,12 12-1</inkml:trace>
  <inkml:trace contextRef="#ctx0" brushRef="#br0" timeOffset="2251">2454 695 80,'-11'18'39,"8"3"-1,4-7 2,10 7-21,3-16-14,13 1 0,4-9-2,7-3-1,2-6 0,6-5 0,-1-4-2,0 0-1,-3 2-2,-11-5-7,4 12-29,-14 0-1,-4 7 0,-17 5-1</inkml:trace>
  <inkml:trace contextRef="#ctx0" brushRef="#br0" timeOffset="2671">2518 1103 74,'0'0'40,"25"-2"0,-6-6 0,9 7-15,-5-18-17,10 9-4,-3-3-1,0 3-1,-6 2-1,-4 2 0,-4 7 0,-6 8-1,-7 4 0,-7 10 0,-7 6 1,-7 9-2,-6 5 1,-3 10 0,-5 0 0,0 1-1,3 0 1,2-7 0,7-5-1,3-4 2,8-10-1,10-7 1,7-6 0,8-6 0,4-5 0,6-3 1,3-3-2,4-3 1,3 0-2,-3-4-2,2 3-2,-8-12-9,2 7-27,-1-6 0,6 0 0,-5-8 0</inkml:trace>
  <inkml:trace contextRef="#ctx0" brushRef="#br0" timeOffset="3199">3258-2 97,'0'0'39,"4"9"1,6 16 0,15 17-32,-2 8-4,10 16-1,2 9 0,4 15 0,-4 6-1,-2 5 1,-7 1-1,-8 3 0,-11-2 0,-9-4 0,-8-8-1,-4-4 0,-2-11 2,-3-9-3,-1-12 0,2-9-2,4-10-2,-3-17-11,7 4-26,-4-16-3,3-6 2,-1-16-2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38.708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10 147 77,'-12'8'40,"10"4"-2,2-12 2,12 8-33,1-10-4,11 0-1,7-4 0,7 2-1,9-4 1,8 1 0,5-3-1,9 3 1,5 1 0,9 2-1,5 0 1,10 1-1,7 0 1,7-1-1,5-2 0,5 2 0,2-4 0,-1 0 0,-5-2-1,-5 1 1,-9 2-1,-11-1 1,-15 5-1,-13 0 1,-14 1 0,-13 3 0,-12-1-1,-9 2 0,-17-2 1,9 6-1,-9-6-1,0 0-1,-10 9-2,10-9-6,0 0-31,-1-16-1,19 4 0,0-15-2</inkml:trace>
  <inkml:trace contextRef="#ctx0" brushRef="#br0" timeOffset="3415">874 448 68,'4'19'40,"-4"-7"-1,4 2 1,-4-14-21,4 15-17,1-5-1,2 5-1,0 4 1,2 8-1,1 5 1,2 9-1,-2 4 1,2 5-1,-1 7 0,4-1 1,-4 2-2,1-6-1,3 0-3,-13-21-19,10 5-16,-10-14 0,6-8 0,-8-14 1</inkml:trace>
  <inkml:trace contextRef="#ctx0" brushRef="#br0" timeOffset="3715">876 925 86,'13'32'37,"-3"-1"-1,0 2 1,-1-1-37,0 0-3,2 4 2,1-2 0,2-3 1,6-3 1,1-6 3,7-4-2,3-12 2,10-9-1,3-13-1,7-6 0,4-4-5,-6-12-1,9 7-35,-16-11 0,-3 7 1,-14-3-2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4:36.694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158 2547 94,'0'0'38,"0"0"2,7 14-1,-7-14-31,-8 27-3,5-5-2,3 9-1,-2 5-1,1 5 0,1 0-1,-1 2 0,2 2-1,-2-4-2,2-1 0,-4-12-3,8 6-18,-8-20-15,5-2 0,-2-12-1,-2-11 1</inkml:trace>
  <inkml:trace contextRef="#ctx0" brushRef="#br0" timeOffset="234">10 2695 87,'-14'-5'40,"14"5"0,-3 11 2,21 4-30,-2-10-6,8 4-2,2-6 0,7 1-2,0-6-2,2-6-2,3 3-6,-14-11-31,12 1-2,-4-12 1,7 3-1</inkml:trace>
  <inkml:trace contextRef="#ctx0" brushRef="#br0" timeOffset="737">1156 2125 90,'-1'-21'41,"8"10"1,3-9-1,15 2-29,-4-12-5,12-1-1,2-5-3,8 0 0,0-2-2,3 3 0,-3 3-1,1 5 0,-5 5 0,-5 6-1,-1 10 1,-6 12-1,-4 14 0,-6 12 1,-5 15-2,-12 11 1,-8 14-1,-10 12 1,-8 8 0,-11 5 0,-8-1 0,-6 1 0,-4-5 1,-2-7 0,3-9-1,3-11 1,6-13 1,7-12-1,9-10 1,8-10 0,9-10 1,12-10 0,10 6 0,15-10 0,9 0-1,9 0 0,7 0 0,5 2 0,3 3-1,3 4 0,-5 1-1,-6 3 0,-8 2-1,-6-2-1,-1 7-3,-13-15-8,5 8-27,-14-13-1,1 0 1,-9-10-1</inkml:trace>
  <inkml:trace contextRef="#ctx0" brushRef="#br0" timeOffset="10518">2226 1326 13,'-22'5'11,"22"-5"-2,-16 9 0,16-9-2,-12 10-1,12-10 0,-12 10-2,12-10-1,-13 8-1,13-8 0,-13 9 1,13-9 2,-15 7 1,15-7 0,-12 7 3,2-8 2,10 1 1,0 0 1,-5 10-1,5-10 0,0 0 0,0 0-3,0 0-1,0 0-2,0 0-1,-8-16-1,8 16 0,-3-12-2,3 12 1,-2-19-1,2 9 0,-1-5-1,1 0 1,-1-2-1,2 0 0,-3 0 1,1 1 0,-3 2-1,1 1 0,0 3 0,3 10 1,-5-12-1,5 12-1,0 0 1,0 0-1,0 0 0,0 0 0,0 0-1,0 0 1,0 0-1,17 2 1,-4 3-1,4 0 1,3 1 0,5 0 0,5 1 0,3-2 0,4-2 0,2 0 0,3 0 0,3 0 0,3 0 0,0-1 0,5 1 0,-2 0-1,3 0 1,-2 0 1,1-2-1,1-2 0,-2-1 0,0 0 0,-4-1 0,2-2 0,-2 0 0,0-1 0,0 0-1,-1 1 1,1-2 0,0 1 0,-1 1 0,-1-1 0,-1 0-1,-3 2 1,-2-3 1,-3 2-2,-4 1 1,-3 0 0,-3 2 0,-2 1 0,-4 0 0,0 0-1,-1 1 1,0 0 0,-2-2 0,0 2 0,-1-4 0,1 3 0,-2 0 0,2-1 0,-4 0 0,0 0 0,-1 1 0,1 0 0,-3 0 0,-1-1 0,-1 1 0,-9 1 0,13-5 1,-13 5-1,11-5 0,-11 5 0,0 0 0,0 0 0,11-9 0,-11 9 0,0 0 0,0 0 0,0 0 1,0 0-1,0 0 0,9 7 1,-9-7-1,-2 15 0,-1-2 1,2 2-1,-1 3 0,0-1 1,2 1-1,-4-4 0,3 0-2,1-14 0,-3 14-3,3-14-8,-15-12-26,6-1-3,-1-1 3,-7-10-2</inkml:trace>
  <inkml:trace contextRef="#ctx0" brushRef="#br0" timeOffset="11964">2634 424 49,'0'0'36,"1"16"0,-1-16-1,-5 13-13,11 6-13,-12-1-4,8 7-1,-7 4-1,5 8-2,-2 0 1,2 4-2,-1 0 1,2-1-2,-1-1 0,0-3-1,2-3-1,-5-12-5,11 3-17,-8-12-10,0-12-2,0 0 1,0 0 1</inkml:trace>
  <inkml:trace contextRef="#ctx0" brushRef="#br0" timeOffset="12235">2450 450 68,'-5'-13'37,"1"3"-1,4 10 0,0 0-20,0 0-13,21 3-2,-3 1 0,6-1-1,5 1 1,5 0-1,4-1 0,1-2-1,2 0-2,-6-8-7,5 2-25,-8-4-1,-1 1 0,-3-5 0</inkml:trace>
  <inkml:trace contextRef="#ctx0" brushRef="#br0" timeOffset="12487">3065 301 63,'0'0'35,"-13"22"0,3-7 0,-8-1-23,8 13-6,-8 1-2,7 8 0,-4 1-2,6 8 1,1-1-1,5 5 0,3-3-1,7 2-1,0-6 1,3-4-1,2-5 0,-1-6-1,2-4-1,-2-11-1,3-1-4,-14-11-19,20-5-11,-8-4 1,2-6-1,0-6 1</inkml:trace>
  <inkml:trace contextRef="#ctx0" brushRef="#br0" timeOffset="12872">3276 363 43,'1'16'35,"-1"-16"2,0 0-1,12 11-13,-16-21-9,14 8-5,-10-12-2,0 14-2,10-26 0,-5 12-1,-4-6-1,3 2-1,-5-3 1,2 2-1,-2 2-1,1 1 0,0 3-1,-1 3 0,1 10 0,0 0 0,10-4-1,0 13 0,4 5-1,2 2 1,2 4 0,4 0-1,3 2 1,-1-4 0,-2-2 0,0-4 1,-2-5 0,-3-3 0,-2-6 0,-4-3 0,-1-4 0,-5-6-1,-2 2-1,-5-7-1,3 7-3,-10-14-16,6 10-17,-1-3 2,4 2-3,0-4 2</inkml:trace>
  <inkml:trace contextRef="#ctx0" brushRef="#br0" timeOffset="13289">3763 0 42,'0'0'34,"7"19"0,-8-6 1,-5 0-15,6 14-9,-12-4-3,5 9-3,-8-1 0,1 8-2,-5-3 0,2 5 0,-2-7-1,1 3-1,-1-4 0,3-3-1,1-3-1,4-6 0,4 0-2,-3-10-2,9 8-4,1-19-13,0 0-14,-4 10 0,4-10-1,15 0 2</inkml:trace>
  <inkml:trace contextRef="#ctx0" brushRef="#br0" timeOffset="13623">3760 438 66,'0'0'35,"-1"15"0,1-15-9,-2 23-12,-8-15-7,9 10-1,-8-3-2,7 5-1,-1-2-1,4 0 0,2-2 0,4-1-1,1-2 0,2-4-1,4-3-1,-2-4 0,5-3-3,-5-9-1,9 5-3,-11-16-5,13 12-7,-15-17-7,9 6-5,-5-2-2,-1-3 2</inkml:trace>
  <inkml:trace contextRef="#ctx0" brushRef="#br0" timeOffset="13856">3965 371 49,'3'-10'34,"-3"10"1,4-9-4,-4 9-8,0 0-9,-9 12-6,9 4-2,-4-3-3,5 10 0,-5 1-1,5 8 1,-4-2-1,5 3 0,-4 0 0,2 2 0,0-5-1,0-3-1,1-4 0,-1-5-1,3-5-1,-3-13-1,6 14-2,-6-24-6,15 7-27,-10-7-1,4-1 1,-2-3 0</inkml:trace>
  <inkml:trace contextRef="#ctx0" brushRef="#br0" timeOffset="14250">4138 41 43,'2'-10'34,"-2"10"1,0 0 1,12-4-11,3 14-16,-6-6-4,10 12-1,0-1-1,4 10 0,0 2-1,3 9-1,-4 8 0,-2 5 0,-6 6 1,-5 5 1,-8 0-1,-2 4 0,-8-6 0,1 1 1,-6-9-1,4-4-1,-2-8 1,3-8-2,2-6 0,1-6-2,6-4 0,0-14-5,0 0-32,0 0 0,15-5 0,-7-12-2</inkml:trace>
  <inkml:trace contextRef="#ctx0" brushRef="#br0" timeOffset="19644">2113 1645 89,'-7'10'37,"7"-10"0,0 0-7,-2 15-21,2-15-4,-4 12 0,4-12-1,-3 17 0,-1-7 0,2 8-1,-3 6 0,0 8-1,-7 11-1,1 12-1,-4 11 0,1 15 0,0 13 0,3 8-1,3 2 1,5 5 0,5-1 0,5-4 0,5-4 1,3-7-1,0-10 1,5-6 0,1-7 0,-2-9 0,1-7 0,0-9 0,-2-6 0,2-8 0,-2-5 0,-2-7-1,-2-3 1,-1-3-1,-2-2 1,-2 1-1,-1-2 0,0-1 0,-2 1 0,-6-10-1,7 15 1,-7-15-2,2 12-3,-2-12-8,0 0-28,-11-18-2,17 4 1,1-13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3:27.7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1140 16,'0'0'30,"0"17"1,1-6 0,-1-11-9,7 21-4,-7-21-5,6 20-2,-6-20-4,5 19-1,-5-19-1,1 19 0,-1-19-2,-1 17 0,1-17 0,-2 12 0,2-12 0,0 0-1,0 0 1,0 0-1,-10-10 0,7-1-1,-1-7 1,0-4 0,0-6-1,0-4 0,0-6 1,0-4-1,-1-4 0,1-4 0,-2-2-1,2-1 1,0-3 0,0 0 0,1-1-1,2 3 1,0 3-1,2 4 1,0 1 0,1 6 0,-1 6-1,0 5 1,0 6-1,0 2 1,-1 7-1,-1 0 0,1 14 0,0-14 0,0 14 0,0 0 0,1-12 0,-1 12 0,0 0 0,0 0 0,0 0 0,0 0 0,14 13-1,-3-3 1,2 9 0,6 5 0,4 7 0,4 8 0,3 7 0,3 7-1,5 6 0,1 2 1,4 3 0,-2 0-1,4 2 0,0-5 1,1-2-1,-1-5 1,0-6 0,-2-5-1,-4-9 1,-3-8-1,-2-10 1,-2-5 0,-5-11 0,-2-14-1,-3-9 2,-2-13-1,-1-8 0,-2-12 0,-2-11 1,-3-9 0,-4-10 0,-2-2 0,-5-7 1,-1 4-1,-5 0 0,-2 3 0,0 6 0,-3 10 0,2 13-1,1 10 0,0 13-1,1 8 0,5 10-3,-3 5-3,14 13-33,-10 0-2,14 15 1,-5-3-1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3:28.7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376 2 90,'-13'-3'38,"0"4"0,3 8 0,-7-2-30,7 10-3,-5 1-3,3 7 1,0 6-2,1 3 1,3 5-1,1 3 0,2 2 0,1 2 0,3-1-1,2-1 0,1-4 0,1 0 0,3-6-1,-2-6 0,2-1-2,-4-12-2,7 3-4,-9-18-29,0 0-2,-4-12 2,6-1-2</inkml:trace>
  <inkml:trace contextRef="#ctx0" brushRef="#br0" timeOffset="297">10 336 82,'-15'7'37,"11"6"2,4-13 1,19 20-29,-4-20-4,11 4-2,3-3-2,5 1 0,6-4-1,2 2-1,0-3-1,-1 0 0,-1 0-1,-2 0-2,2 4-3,-10-11-17,6 11-17,-10-7 1,1 6-2,-6-7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3:30.38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211 466 53,'0'0'36,"0"0"0,12-10-1,-9-5-8,7 10-19,-4-11-3,8 6-1,-1-7 1,9 2-1,-1-4 0,10 4 0,1-5 0,6 3-1,0-1-1,1 4 1,-2-2-2,0 5 1,-4-2-1,-3 7 0,-6 3 0,0 3-1,-6 6 0,1 6 0,-2 7 0,1 6 0,0 8-1,1 11 2,-1 8-2,-1 9 2,-1 9-2,-4 3 1,-3 5 0,-5 1-1,-7 2 0,-6-4-1,-5-1 1,-9-6-1,-4-1 1,-8-5-1,-4-5 1,-5-6 0,-7-5 0,-1-7 1,-6-7-1,0-7 2,-2-9-1,3-7 0,-2-6-1,4-11 1,5-6 0,3-10 0,8-8 0,8-6 0,7-2 0,8-4 0,9 3 0,8 2 0,8 4 1,8 4-1,7 8 1,5 6-1,6 3 0,5 6 0,8 3 1,4 5-1,5 6 0,3 6 1,1 1-1,3 6 1,-1 2 0,-2 3-1,-5 0 1,-5 1-1,-4-1 1,-7-2-1,-4-1-1,-9-5 0,-1 1-1,-9-7-2,4 6-6,-21-18-29,23 11-1,-23-11 1,19-8-1</inkml:trace>
  <inkml:trace contextRef="#ctx0" brushRef="#br0" timeOffset="979">1314 0 91,'-3'9'38,"4"7"0,-6-2 1,12 12-28,-15 0-6,2 15-2,-2 9-1,-2 14-1,1 11 0,-1 12-1,3 6 1,6 7-1,4 4 1,8-2 0,5-3 1,6-4-1,4-8 1,3-6-1,0-8 0,-1-8 0,0-8 0,-1-8 0,-4-5 0,-1-7-1,-4-4 0,1-7 0,-3-2 0,-1-4 0,-2-2 0,-2-1 0,0-3 0,-2-1 0,-1-2 0,-1 0 0,1 0-2,-8-11-2,12 24-10,-12-24-26,11 9-3,-9-19 2,12-1-2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29.8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-5 335 29,'0'0'33,"4"12"2,-4-12-2,11-7-16,10 3-6,-2-14-2,12 2-1,0-13-2,11-2-2,-1-10 1,3 3-2,-3-1 0,-3 4-1,-5 3-1,-6 7 0,-5 8 0,-9 5 0,-2 9-1,-11 3 0,9 20 0,-8 5 1,-3 11-1,2 8 0,-1 12 0,0 8 0,-1 9 0,0 6 0,-1 3 0,-2-1 0,0 2-1,-2-9-2,2-1-1,-4-14-6,6 0-20,-6-17-8,2-11-1,-1-12 1</inkml:trace>
  <inkml:trace contextRef="#ctx0" brushRef="#br0" timeOffset="366">176 943 45,'4'15'40,"12"2"-1,9-11 1,13 3-12,7-16-20,14 0-2,9-11-3,11-3-2,9-3-4,2-10-10,9 9-27,1-2 0,6 3 0,2 1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10.969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24 513 70,'0'0'38,"0"0"0,2 11 2,-2-11-25,-5-10-7,2-2-1,5 2-2,-5-9 0,4 1-1,-5-9-1,3 1 0,-1-2-1,0 2 0,0 4-1,1 2 0,-1 3 0,1 2 0,2 4-1,-1 1 1,1 1-1,2 0 0,0-4 0,3 1 0,1 1 0,0 1 0,2 2 0,0 2-1,6 8 1,0 4-1,4 11 0,2 6 0,2 7 0,4 4-1,3 3 1,2-2 0,0 0 0,0-4-1,0-7 2,-1-7 0,-1-7 0,-1-5 1,-3-9 0,-2-5 0,-4-11 1,-3-5 0,-3-9-1,-5-3 1,-3-7-1,-5-4 0,-2-1 0,-2 0-1,-2 7 0,0 5-1,-1 7-1,1 3-1,2 14-5,-8 1-32,11 12-1,0 0 0,-8 20 0</inkml:trace>
  <inkml:trace contextRef="#ctx0" brushRef="#br0" timeOffset="672">5 825 74,'-6'15'39,"8"3"2,-2-18-1,21 23-19,-2-20-14,14 1-2,5-4-1,8 0-1,5-3-1,3-3-2,3 1 1,-2-1-1,-2-1 0,-6 1-1,-4 0 0,-7-1-2,-4 4-3,-11-8-5,2 9-28,-11-5-2,0 7 1,-12 0-1</inkml:trace>
  <inkml:trace contextRef="#ctx0" brushRef="#br0" timeOffset="1035">232 1182 96,'-4'9'40,"3"7"1,-9-3-2,11 8-32,-10 1-5,1 10 0,0 3-1,6 6 1,4-3-1,7 1 0,5-2 0,8-2 1,4-7-2,5-7 1,1-9-1,0-8-1,4-8 0,-4-8-2,2-5-2,-6-14-1,3 1 0,-8-15-2,6 5 1,-11-12-1,4 8 3,-9-2 1,0 8 3,-3 10 3,-5 3 1,-5 25 3,0 0 0,11 12 1,-14 13 0,5 19-1,-5 4-1,4 12-1,-3 7-1,1 7 0,0 1-2,0 2 0,0-5 0,1-7-1,0-5 0,0-13-2,3-8-1,-2-16-1,7-7-3,-6-30-11,13-1-23,-4-19 1,10-7-1,-1-15 1</inkml:trace>
  <inkml:trace contextRef="#ctx0" brushRef="#br0" timeOffset="1546">1099 813 90,'9'-13'38,"0"13"2,-9 0-1,15 16-29,-14 1-4,6 10-2,-4 5-1,7 5-2,-3 1 0,3 3-1,-1 0 1,0-2-3,3-1 0,-4-10-2,5-2-2,-10-16-4,11 1-29,-14-11-2,11-11 1,-11-7 1</inkml:trace>
  <inkml:trace contextRef="#ctx0" brushRef="#br0" timeOffset="1760">1086 951 87,'-16'-4'38,"5"0"3,11 4 1,0 0-30,27 15-6,-5-13-2,6 4-1,1-5 0,5-1-2,1-3-2,-2-10-4,8 6-13,-10-15-22,6-1-1,0-12 0,9 1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13.050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90 657 92,'-17'1'42,"17"-1"-1,-15 3 0,31-6-31,-4-8-5,11 1-2,5-7-1,4 3 0,4-4 0,3-1-1,-1 3-1,-4 3 1,-6 7-1,-4 5 0,-4 9 0,-7 11 0,-8 12-1,-8 12 1,-9 9-1,-7 15 0,-7 8 1,-10 6-1,-7 7 1,-2-3-1,-2-1 1,3-6-1,3-7 1,7-11-1,7-11 1,10-7 1,6-13-1,11-7 1,8-6 0,12-6 0,10-4 0,10-3 0,6-1 0,8 1 0,4-1 0,1 2-1,1 0 0,-4 1 1,-5 3-1,-5 1 0,-7 0-1,-8-1 0,-6 2-3,-10-10-4,8 3-33,-23-3-1,9-7 0,-11-10-1</inkml:trace>
  <inkml:trace contextRef="#ctx0" brushRef="#br0" timeOffset="8145">1257 138 50,'0'-15'39,"0"15"-1,1-11 1,-1 11-12,0 0-15,0 0-4,-11 11-3,6 1-1,-6 3-1,0 9-1,-3 11-1,-4 15 1,-5 14-1,1 16 0,-1 16-1,3 15 1,4 6 0,6 8-1,4 3 0,8-2 0,8-4 1,4-5 0,4-10 0,2-8 0,0-11 0,1-7 0,-2-10-1,-2-6 1,-2-10-1,0-9 0,-4-6 0,0-8-1,-1-4 1,-2-6-1,-1-5-1,-3-5-1,7 2-5,-11-14-32,14 9-3,2-19 2,15-5-3</inkml:trace>
  <inkml:trace contextRef="#ctx0" brushRef="#br0" timeOffset="12890">1424 501 87,'1'11'38,"-1"-11"0,2 15-5,-2-15-24,0 0-3,-2-23 0,6 8-1,-5-10-1,5-2 0,-2-8-1,0-6-1,1-5 0,0-1-1,-2 1 1,3 3-1,-1 6-1,-1 7 1,-1 6-1,1 12 0,-2 12-1,12 16 0,-2 9-1,2 5 1,2 6-1,3 3 1,3 1-1,1-3 2,-2-7-1,-1-8 2,0-9-1,-2-6 1,0-10 0,-1-7 0,-2-7 0,-2-7 0,-1-6 1,-3-6-2,-2-5 1,-3-2-1,-2 2-1,-2 2 0,-1 6-2,-2 0-3,7 20-25,-9 1-10,7 12 0,-9 10-1</inkml:trace>
  <inkml:trace contextRef="#ctx0" brushRef="#br0" timeOffset="13391">1478 699 98,'0'11'42,"13"1"0,1-10-1,12-1-33,0-4-5,6-1-1,4-1-2,1-2 0,2-1 0,-5 0-2,-2 0 0,-5 1-2,0 11-5,-13-7-29,7 9-4,-7 1 2,5 7-2</inkml:trace>
  <inkml:trace contextRef="#ctx0" brushRef="#br0" timeOffset="13730">1692 1240 81,'2'-9'41,"-2"9"0,-12-19 0,2 15-24,-8-9-14,-2 6 1,-4-1-3,0 6 1,-1 2-1,4 4 0,3 4-1,7 7 0,6 5 0,11 6-1,9 4 1,7 6-1,7 6 1,5 6-1,3 6 1,-1 1-1,-6 1 0,-6-2 2,-11-2-2,-8-6 1,-9-5-1,-9-7 2,-5-12-1,-2-6 0,-2-12 1,2-8 0,2-12 1,6-12-1,6-10 2,8-9-2,6-8 1,5-4-1,2-3 0,6 0 0,1 2 0,-3 9 0,-3 7 0,-3 10-1,-4 7 1,-5 5-1,-1 9-2,-4 0 0,1 13-3,-2-12-1,11 15-14,-5-12-23,8 5 2,-1-4 0,8 4 0</inkml:trace>
  <inkml:trace contextRef="#ctx0" brushRef="#br0" timeOffset="14272">2279 995 111,'5'-14'40,"-5"14"2,7-19-12,-7 19-25,1 10-3,-3 6 0,-3 9-1,-2 5 0,0 8-1,0 5 0,0 4 0,1 0-1,0-3 0,2-5-1,2-4 0,-1-11-3,7 1-6,-4-25-12,0 0-18,-9 1 1,11-11-1,-7-10 2</inkml:trace>
  <inkml:trace contextRef="#ctx0" brushRef="#br0" timeOffset="14488">2164 1201 73,'-16'-19'40,"7"10"-1,2 0 1,18 16-23,-11-7-10,30 5-3,-2-2-2,5 2-1,5-1-1,4-2-1,1 2-4,-10-14-34,6 4-1,-8-7 0,1-2 0</inkml:trace>
  <inkml:trace contextRef="#ctx0" brushRef="#br0" timeOffset="14917">2929 1401 86,'-7'17'40,"7"-17"1,-2 9 0,2-9-28,0 0-11,0 0-1,0 0-1,0 0-2,-1-9-2,1 9-7,0 0-29,14-5 0,-14 5 1,18-14-2</inkml:trace>
  <inkml:trace contextRef="#ctx0" brushRef="#br0" timeOffset="15095">3220 1387 73,'23'11'40,"-9"-5"0,1 4 1,-15-10-21,11 3-15,-11-3-3,0 0-1,0 0-3,0 0-1,0 0-2,4-16-8,5 9-27,-3-4 1,8 2-1,0-2 2</inkml:trace>
  <inkml:trace contextRef="#ctx0" brushRef="#br0" timeOffset="15264">3510 1340 85,'23'8'38,"-8"-4"1,0 9-3,-15-13-26,13 7-6,-13-7-3,0 0-7,9 8-33,-9-8 0,13-9-1,-3-5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3:32.34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  <inkml:brush xml:id="br1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1820 0 73,'-32'8'38,"0"0"1,7 5 0,-7-8-25,22 12-8,-3-3-1,11 5-1,1-3 0,10 4-1,4-3-1,6 4 1,6 2-2,5 7 0,4 6-1,5 10 0,5 12 0,1 12-1,0 17 1,-4 14 1,-7 8-1,-5 7 1,-8 1 0,-10 3 0,-7-7 0,-5-5 1,-4-12-1,-1-11 0,-2-11-1,0-10 1,1-9-1,3-10 1,0-9-1,1-7 1,1-7-1,0-5 0,1-5-1,1-12 1,-2 16-1,2-16 1,0 0-2,-2 9 1,2-9-2,0 0 0,0 0-3,0 0-3,0 0-32,-10-16-1,5 6 1,-7-10-1</inkml:trace>
  <inkml:trace contextRef="#ctx0" brushRef="#br1" timeOffset="85096">1346 291 52,'-16'-5'37,"3"-4"-3,13 9-7,-25-7-5,25 7-7,0 0-5,0 0-2,-12 4-2,12-4-2,0 0 0,4 11-1,-4-11-1,11 20 0,0 0-1,6 6 1,1 7-1,8 10-1,3 4 1,2 10-1,2 6 0,0 8 1,0 3-1,-4 4 1,-4 0 0,-6 5 0,-4-2 0,-4-1 0,-4-6 1,-7 2-1,-7-4-1,-1 1 1,-5-3 0,-1-2-1,0-2 0,-2-3 1,3-5-1,2-9 0,2-6 0,4-9 0,3-7 0,2-7 0,0-7 0,0-13-1,2 9 1,-2-9-2,0 0-4,-7-23-20,7 6-17,-7-15 0,4-13-1,-6-24 1</inkml:trace>
  <inkml:trace contextRef="#ctx0" brushRef="#br1" timeOffset="109641">631 422 55,'0'0'38,"-6"-17"-1,6 17 0,-10-17-17,10 17-8,0 0-3,14 0-3,-5 3-1,9 10 0,6 7-2,7 13-1,5 10-1,6 15 0,-1 12-1,-2 14 0,-9 10 1,-6 10 0,-11 4 0,-6 2 0,-10-1 1,-5-1-1,-3-6 1,-1-6-1,2-10 1,0-6-1,3-14-1,3-10 1,0-12-1,2-10 0,2-11-1,-1-8 0,1-4-2,0-11-2,0 0-20,0 0-18,-9-9 1,-4-12-2,-2-1 1</inkml:trace>
  <inkml:trace contextRef="#ctx0" brushRef="#br1" timeOffset="117694">94 819 82,'0'0'39,"0"0"-1,0 0 1,-17 11-33,17-11-3,-17 21-2,6 1 1,-1 7-2,0 10 1,2 12-1,3 7 0,2 6 0,1 8 0,8 2 0,3-3 0,3-5-1,6-6 1,0-11 0,5-10 1,3-11-1,2-9 0,3-13 1,2-9-1,0-10 1,1-12-1,1-7 1,-1-8 0,-3-7 0,-1-6 0,-5-7 0,-4-3 1,-5-3-1,-6 0 1,-7 3-1,-4 3 2,-8 6-2,-4 10 1,-5 8-1,-4 9-1,-4 9-1,-2 0-8,4 12-32,3-2-1,9-4 0,10-11-1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37.896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-5 46 83,'3'10'40,"4"0"-1,-7-10 0,12 8-35,-12-8-3,0 0-1,7 14 0,-7-14 2,16 14-1,3-7 1,5-3 0,12 2 0,9-5 0,14 1 0,13-4 0,12-1 0,9-3-1,8-2 0,4 0 0,2 0-1,-2-2 1,0 4-1,-4 0 0,-5 0 1,-5 3-1,-8 0 0,-5 1 1,-8 3 0,-9-1-1,-12 1 1,-12-1-1,-9 2 0,-9-2 0,-9 2 0,-10-2 0,0 0-2,0 0-1,0 0-3,10-2-35,-10-14-1,10 3 0,-2-13 0</inkml:trace>
  <inkml:trace contextRef="#ctx0" brushRef="#br0" timeOffset="3281">815 230 90,'-4'17'40,"4"-17"0,-2 11-4,2-11-33,0 0-3,-2 11 1,2 0-2,0 7 1,-1 8 0,0 9 0,-1 11 1,-1 7 0,1 7 0,-1 6 0,-1 1 0,-1-2 1,-1 0-1,1-8 0,1-6-1,1-11 0,-1-10-3,3-7-1,1-23-3,-1 19-22,-4-33-13,3 1 3,-10-14-2</inkml:trace>
  <inkml:trace contextRef="#ctx0" brushRef="#br0" timeOffset="3598">634 742 52,'5'15'38,"1"7"0,-3-2-2,3 10-11,-5-2-23,4 5-3,3 3 1,0 6-1,1-2 2,3-1-1,-3-4 2,4-2 0,-2-14 0,5-3 2,-1-12-1,4-11 0,2-13-1,4-5 0,1-11-2,3-3-1,2-3-3,-5-14-19,9 13-17,-4-3 0,8 7-1,2-8 2</inkml:trace>
  <inkml:trace contextRef="#ctx0" brushRef="#br0" timeOffset="5167">383 2179 74,'0'0'39,"13"0"0,-11-9 0,-2 9-34,10-22-3,-8 5 0,0-6-1,1-9 0,-1-2 0,1-5 0,-1-6 0,1-3 0,0-1 1,1-1-2,-2 0 1,1 3 0,-1 2-1,0 9 1,0 6-1,0 7 0,0 8-1,-2 15 2,12-1-1,0 15-2,5 10 2,3 8-2,7 8 1,6 8 0,3 6 0,2 0 0,-1-2 0,-1-3 1,-2-4-1,-3-8 2,-4-6-2,-4-9 2,-5-7-1,-3-4 0,-3-8 1,-2-5 0,-3-12 0,0-5 0,-1-15 1,-1-8-1,-2-11 0,1-7 0,-2-5-1,0-1 1,-1 5-2,0 4 1,0 12-3,-2 6-2,15 18-35,-9-2 0,14 9 0,1-8-1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45.664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0 865 75,'0'0'42,"7"14"-2,-7-14 0,0 0-27,0 0-10,0 0-3,0 0 1,0 0 0,0 0 0,0 0 0,0 0 0,6-12 0,-4-2 0,2-10 0,1-11 0,2-12-1,0-11 0,5-10 1,0-10-1,2-4 0,0 1-1,2 4 1,-3 9 0,0 10-1,0 15 1,-3 6-1,-1 17 1,3 17-1,0 19 0,3 12 0,2 19-1,2 11 0,6 12 0,2 11 1,3 5-1,-2-5 1,2-5 1,2-11-1,-1-13 2,2-12 0,-2-20 1,1-17-1,-2-19 1,2-11-1,-2-16 0,-3-11 1,-1-8-1,-2-7 0,-5-5 0,-4 0 0,-3 3-1,-5 6-1,2 8-4,-7-2-12,15 20-24,-2 2 0,15 12 0,5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39.522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50 135 67,'-10'14'40,"-4"-7"-1,14-7 0,-17 3-20,17-3-15,-9 4-3,9-4 1,0 0-1,0 0 1,11 3-1,2-3 1,8 0 0,7-1-1,8 0 1,11 0-1,11-2 0,7 1 0,9-2-1,9-2 1,7 0-1,5 0 1,4-2-1,3-1 1,-2 1 0,-2 0 0,-5 0 0,-4 1-1,-9 2 1,-9 3 0,-11-1 0,-10 3-1,-12-1 1,-8 3-1,-9-1 1,-8 0-1,-13-1-1,11 0-2,-11 0-3,-2-15-34,9 3-3,-2-14 2,13-2 0</inkml:trace>
  <inkml:trace contextRef="#ctx0" brushRef="#br0" timeOffset="4442">753 393 93,'8'12'39,"2"4"2,-10-16-4,8 13-35,-8-13-2,9 16 1,-4-4-1,-1 5 1,0 5 0,-2 3-1,2 9 2,-2 5-2,2 5 1,0 6 0,-2 0-1,0-2-1,0-3 0,-1-4-1,2-5-2,-4-13-2,8-3-32,-7-20-2,-9 2 1,-4-18-2</inkml:trace>
  <inkml:trace contextRef="#ctx0" brushRef="#br0" timeOffset="4735">520 767 89,'12'34'39,"-2"-4"0,9 4 1,-6-3-37,4-2-3,4 4-1,0-2 0,2 2 1,1-3 0,3-5 1,2-3 1,2-9 1,4-6-1,1-13 1,7-8-1,2-14 0,2-8-2,-1-5-2,-4-11-3,10 5-34,-13-11-2,3 5 0,-8-8 0</inkml:trace>
  <inkml:trace contextRef="#ctx0" brushRef="#br0" timeOffset="7006">651 2330 61,'0'9'39,"5"3"0,-5-12 1,3 11-24,-4-21-11,5 0-2,-1-12 0,2-4-1,0-12 0,2-9 0,1-12 0,4-5 0,-2-9 0,2-5 0,1-2-1,1 2 0,1 7-1,-3 8 1,1 12-1,-4 11 0,0 13-1,1 15 1,2 21-1,-1 15 0,4 14-1,2 15 1,7 12-1,2 7 0,5 9 1,1-3-1,-1-6 2,-2-6-1,-3-13 2,-1-12-1,-4-18 2,-3-14-1,-2-21 1,-1-16-1,-1-17 0,1-14 0,1-14 0,0-18 0,2-5-2,0-11-2,9 13-8,-6-8-30,16 12 2,-2 4-1,13 15-1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40.299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57 78 81,'0'0'40,"-22"11"-2,22-11 2,-21 3-30,21-3-7,-14 4-2,14-4 1,0 0 0,11 8 0,5-6 0,9 1 1,6-3 0,12 2-1,9-3 1,13-2-1,9-1-1,10-1 0,7-2-1,6 2 0,4-1 0,0 2 1,1 0-1,-4 3 1,-6 1-1,-7 3 1,-9 1-1,-10 2 0,-11 1 0,-10 1 0,-12 1 0,-10-3 0,-6 0 0,-17-6 0,12 7-1,-12-7 0,0 0-3,-13-22-5,8 8-32,-13-11-2,-2-2 1,-16-12-1</inkml:trace>
  <inkml:trace contextRef="#ctx0" brushRef="#br0" timeOffset="4501">694 470 85,'11'14'39,"-1"-2"-1,4 4 1,-11-2-35,12 2-4,0 6 0,0 4 0,-1 7 0,-1 5 1,-4 3-1,0 5 1,0-2-1,-2 2 0,-2-3-2,-4-6-3,6 7-18,-10-17-16,1-3 0,-6-11 0,0-1 0</inkml:trace>
  <inkml:trace contextRef="#ctx0" brushRef="#br0" timeOffset="4747">667 948 79,'11'4'39,"3"9"-3,-1-1 1,6 9-35,0 3-2,0 2 0,3 5 0,0 2 1,-2-3 0,5-1 2,-3-8 1,4-4 0,0-14-1,5-6 0,0-15-2,-1-12-6,8-4-35,-18-9 1,-4-2-1,-19-9-2</inkml:trace>
  <inkml:trace contextRef="#ctx0" brushRef="#br0" timeOffset="7028">659 2557 87,'0'-27'42,"7"-10"0,-9-18-2,5-12-35,-1-10-3,2-9 0,0-1-1,2 0 0,0 7 0,0 8 1,2 10-1,-2 13 0,1 13-1,-2 11 0,1 15 0,-6 10-1,18 36-1,-7 7 0,4 18-1,1 9-1,6 12 2,4 7 0,3-2 1,0-6 0,-1-14 2,2-14-1,-3-21 2,2-19-1,-4-23 1,-5-21 0,-2-16-1,-4-19 0,-2-14-1,-6-9 1,-2-5-1,-4 1 0,-1 6 0,-3 7-3,4 15-2,-11 4-36,15 15 0,-2 4 0,12 13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49.303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432 1735 77,'-31'-4'41,"4"4"-2,-8-5 2,2 4-38,-1 1-2,1 3-1,-1 8 0,1 7 1,-1 11-1,2 11 1,3 14-1,1 11 1,5 13 0,6 10-1,7 5 1,13 4-2,14-1 2,12-6-1,13-14 0,14-13-1,13-15 1,11-20 1,9-23-2,6-21 2,3-23-1,-1-15 1,-5-12-2,-6-11 2,-12-12-1,-13-4 1,-17 1-1,-17 1 1,-20 7 0,-15 9-1,-20 6 2,-13 13-1,-15 15 0,-8 15-1,-5 13 0,-3 13-1,4 13-3,1 0-3,22 16-35,-6-5 1,20 4 0,7-12 0</inkml:trace>
  <inkml:trace contextRef="#ctx0" brushRef="#br0" timeOffset="523">1227 1431 66,'0'0'39,"0"0"0,0 0 0,0 0-25,-12-5-11,12 5-2,-16 12 0,4 3 0,-4 11 0,1 11 0,-4 12 0,2 12 0,1 10 0,6 8 1,4-1-1,9 5 0,7-7 0,8-3 1,7-7-1,7-8-1,5-10 1,4-7-2,0-5 1,-2-10-3,2-2 0,-7-12-5,11 1-29,-16-11-3,2-1-2,-11-12 1</inkml:trace>
  <inkml:trace contextRef="#ctx0" brushRef="#br0" timeOffset="1608">1697 2144 45,'0'0'37,"7"-14"1,-3 1-1,-6-17-17,7 5-14,-6-10-3,4-3 0,-4-7 1,4 1-1,-4-6 0,3 3 1,-3-5-2,3 2 1,-2 2-1,1 0 0,0 4-1,0 6 0,0 4 0,0 7-1,-1 6 0,2 6 0,-2 6 0,0 9 0,0 0 0,16 21-1,-4 2 0,3 5 0,9 11-1,3 3-1,6 11 1,4 0 0,4 0 1,1-1-1,3-3 2,-1-7 0,1-9 0,0-7 1,-1-12 0,-2-9-1,-3-10 1,-3-9-1,-4-8 1,-5-8 0,-9-6 0,-5-8 1,-11-6 0,-6-2 0,-11-8 1,-4 0-1,-8-3 0,-4 3 0,-1 3-1,-1 11 0,4 5 0,1 7-2,5 11-1,2 6-2,11 11-2,-5-6-11,15 12-25,0 0 2,0 0-2,17 10 2</inkml:trace>
  <inkml:trace contextRef="#ctx0" brushRef="#br0" timeOffset="2302">2512 1568 90,'0'0'41,"1"9"1,-1-9-2,0 0-34,0 0-5,0 0 0,0 0-1,0 0 0,0 0-2,0 0-1,9 2-3,-10-13-15,11 8-20,-2-8 0,9-3 0,2-11 1</inkml:trace>
  <inkml:trace contextRef="#ctx0" brushRef="#br0" timeOffset="2678">2556 689 62,'0'0'39,"2"10"0,-2-10 0,19 26-25,-11-12-9,7 10-2,0 6-1,4 6 0,1 7 0,2 7-2,-2 7 1,3 7 0,-4 3-2,1 5 2,0-2 0,0 1 0,2-8 0,-2-1 0,0-8 0,1-9-1,-4-7 0,0-12-2,-4 0-1,-6-14-3,1 5-6,-19-15-23,11-2-5,-13-2 0,13 2 1</inkml:trace>
  <inkml:trace contextRef="#ctx0" brushRef="#br0" timeOffset="3037">3086 1332 81,'0'0'41,"4"10"-2,-6-1-1,-11-1-34,8 8-5,6 5-1,-4 3 0,9 9-1,0-3 1,4 3 0,3-3 3,0-4 0,6-5 1,-2-13 0,4-5-1,-1-14 1,-1-8-2,4-6 1,-5-8-2,-1-4 2,-8-5-2,-6-2 1,-4 3-1,-7 4 1,-5 4 0,-6 4-1,-5 7-2,5 11-3,-9-2-8,13 15-25,-3 4 2,8 5-2,-1 1 1</inkml:trace>
  <inkml:trace contextRef="#ctx0" brushRef="#br0" timeOffset="3401">3489 1137 64,'15'-9'41,"-4"3"-2,-8-4 1,-3 10-22,0 0-13,-13-3-4,1 9-2,-1 6-1,-2 7 0,2 4 0,1 7 0,5-1 1,3 2 0,8-1 2,7-8 0,1-5 0,6-9 0,0-5 0,3-11 0,-3-3 0,-2-5 0,2-1 0,-10-3 1,2 2 0,-8 0 0,2 6 1,-3 0-1,-1 12 0,0 0-1,12-2-1,3 17-1,-1 4 0,8 14-2,3 7 0,1 10-1,1 9 0,2 8 2,-4 3-1,-4-1 2,-4 3 1,-4-7 1,-7-2 0,-4-9 1,-4-7 0,-8-9-1,-1-8 1,-9-9-2,1-11 1,-10-10-1,-1-4 0,-1-9-1,-8-9-3,10 1-5,-13-14-30,15 0-1,-3-10 1,14 2 0</inkml:trace>
  <inkml:trace contextRef="#ctx0" brushRef="#br0" timeOffset="4077">3880 1232 53,'-2'-12'40,"1"-3"-1,-5-8 2,4 3-19,-16-19-16,9 3-1,-5-6-2,3 2 0,0-4-1,2 7 0,2 2 0,4 8-1,2 4 1,4 8-2,1 6 0,-4 9-1,18 9 0,-4 7-1,6 9 0,0 7 0,6 8 1,-2-1-1,7 3 2,-3-4-1,0-1 2,-1-8 0,-8-8 1,1-7-1,-7-9 0,-1-6 1,-8-10 0,-3-3 0,-4-10 0,-7-3 0,1-8-1,-6-2 1,-1-3-2,2-1 1,-3 2-2,5-2-2,1 10-3,-1-12-11,7 17-25,1-4 0,4 3 0,0-2 1</inkml:trace>
  <inkml:trace contextRef="#ctx0" brushRef="#br0" timeOffset="4631">4065 0 76,'1'18'40,"11"10"-1,8 3 1,15 15-28,2 2-10,7 14-2,6 11 0,3 11 0,2 8 0,-8 8 1,-8 4 1,-2 5-1,-9-4 1,-5-2 0,-11-10-2,-4-12 0,-2-10-3,-4-22-5,-2-49-25,12 58-9,-12-58 1,-16-14-1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5:54.320"/>
    </inkml:context>
    <inkml:brush xml:id="br0">
      <inkml:brushProperty name="width" value="0.05292" units="cm"/>
      <inkml:brushProperty name="height" value="0.05292" units="cm"/>
      <inkml:brushProperty name="color" value="#789440"/>
      <inkml:brushProperty name="fitToCurve" value="1"/>
    </inkml:brush>
  </inkml:definitions>
  <inkml:trace contextRef="#ctx0" brushRef="#br0">5551-1 72,'0'0'40,"0"0"-2,0 0 1,-19-7-31,3 9-7,1-2 0,-7 4 0,-5 1 1,-6 4-1,-14 2 1,-7 9 1,-14 2-1,-11 9-1,-15 4 0,-16 6-1,-16 5 1,-17 5-2,-11 2 1,-19 5-1,-12 9 0,-11 0 1,-13 5 0,-3 5 0,-6 3-1,1 6 1,-1 2 0,5 2 0,1-1 0,8 2 0,7-4 0,7 0 0,6-4 0,8-5 0,6 0 0,9-5 0,9-2 0,10-2 0,9-5 0,8 1 0,12-3 0,12-1-1,9-4 1,12-5-1,10-3 1,12-5-1,11-4 1,8-6 0,12-7 0,7-6 0,11-4 0,8-1 1,9-5-1,7 1 0,6-2 0,8 3 0,4 9 0,4 4 0,4 8-1,3 7 1,0 12 0,2 13-1,0 11 1,1 10 0,-2 3 0,1 3-1,-2 2 2,-1-1-1,-1-9 0,-1-10 0,-2-10 1,1-14-2,-2-9 2,1-7-1,3-15 0,4-8 0,2-10 0,5-5 0,6-8 0,9-4 1,8-3-2,6-5 1,9 0 0,9-6 0,11 3 0,9-1 0,8 0 0,6 1 0,10-3 0,5-1 0,8-5 1,5 0-1,2-7 1,2-7 0,2-6 0,3-8 0,-3-5 0,2-7 1,-2-5 0,1 1-1,2-1 0,-8 1 1,-2 5-1,-10 4 0,-7 9 1,-10 6-2,-17 15 1,-19 6-1,-18 11 1,-10 9-1,-14 6 0,-9 8 0,-10 4 0,-8 5 0,1 0-1,-3 0 1,-2 3 0,-2-4 0,-5 0-1,-18-8 2,0 0 0,56 13 0,-56-13 1,0 0-1,0 0 0,44-15 0,-44 15 1,0 0-3,0 0 1,30-57 0,-30 57 0,10-54 0,-10 54 0,9-79 0,-6 26 0,0-4 1,-4-10 0,-4-6-1,2-5 0,-5-6 0,-1-6 0,3-1 0,-3-5 0,5-2 0,-2 0 0,5-2 0,-1 0 1,-3 0-1,1 3 1,-5 3-2,2 7 0,-1 8 0,-5 10 0,0 9 0,-3 11 0,5 12 0,-2 10 0,7 9 1,-4 8-1,10 10-2,0 0-5,0 0-33,0 0-3,11-23 1,-14-9-1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2T20:40:15.19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305 8 23,'9'-9'31,"-9"9"1,10-5-8,-3 19-7,-5 0-8,3 13-4,-1 5-2,3 12-1,-2 4 0,1 9-1,-1 1 0,2 6 1,-1-3 0,2 0 0,-3-6 0,1-2 0,-1-11 0,0-6-1,-1-8-1,-2-7-1,2-6-2,-4-15-8,0 0-12,0 0-11,-12-22-2,8 6 2</inkml:trace>
  <inkml:trace contextRef="#ctx0" brushRef="#br0" timeOffset="3593">47 1786 17,'0'0'24,"-4"11"-2,4-11-3,0 0-2,0 0-5,0 11-3,0-11-2,-1 10-2,1-10-1,-1 16-1,1-16 0,-2 14-1,2-14 0,-2 12 1,2-12-1,0 0 1,0 0 0,0 0 0,-2-21 0,3 4 0,-3-7-1,1-3 1,-3-6-1,2-4-1,-3-1 0,1-1 0,-1 2 0,1 1 0,0 3-1,1 1 1,1 5-1,1 5 0,0 2 1,1 4-1,1 4 0,-1 12-1,1-11 1,-1 11-1,0 0 1,15 10-1,-3 3 1,6 6-1,8 5 1,5 4-1,8 7 0,5 4 0,5 2 1,1-1-1,3-1 1,-2-3-1,-2-3 1,-3-2 1,-3-6-2,-4-4 2,-5-5-1,-5 0 0,-6-5 0,-2-1 0,-5-4 1,-5-3-1,-11-3 1,13-6-1,-8-9 1,-4-8 0,-1-13 0,-1-8 1,-2-14 0,1-9 0,-3-10-1,0-5 1,-1-2 0,0 2-1,0 8-2,-3-1-10,2 14-27,6 10 0,3 10-1,4 11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30.5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0 214 47,'11'-20'38,"2"-6"0,6 1-1,4-8-15,7 7-14,2-2-4,8 6-2,5 5 0,1 6-1,2 4 0,-1 12-1,-3 8-1,-7 13-1,-8 12-2,-13 13 0,-14 13 0,-16 6 0,-11 13 0,-13 0 0,-8 4 2,-7-1 3,-1-9 2,6-3 1,6-16 2,14-5 0,9-14 2,21-5-1,12-11 0,20-6-1,12-6-2,12-4-1,11-2 0,8-4-2,7 3-2,1-4-2,5 6-7,-7-6-32,5 0 0,1-7-1,3-6-1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5:59.25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329 40 79,'8'-19'42,"2"10"-2,-8-5-3,-2 14-30,0 13-3,-3 10-2,-6 10 0,-2 14 0,-2 15 0,-2 14 0,-5 13-1,0 9 1,0 4 0,2-1 1,0-1 0,4-2-1,0-11 0,3-7 0,7-16 0,1-9 0,2-8-1,1-8-1,0-9 0,1-8 0,0-4 0,-2-6 0,1-12 0,-5 15-1,5-15 1,-8 9 0,8-9 0,-11 2 0,11-2 0,-9-4-1,9 4 1,-9-11 0,5-1 0,0-6-1,-1-5 1,0-5 0,-2-6 0,1-4-1,-2-4 1,-1 0 0,2 3 0,0 4 0,0 8 1,1 4-1,2 9 0,4 14 0,0 0 0,-12 24 1,7 6-1,0 14 0,0 9 0,0 6 0,4 1 0,2 2 0,2-7 0,3-8-1,2-10 1,5-9 0,2-15 1,2-6-1,4-11 1,7-9-1,3-10-1,4-7 1,2-6 0,3-7-1,1-1 1,2 0-3,0 8-5,-22-4-32,12 10-3,-8-7 1,4 8-2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6:00.27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444 71 37,'-19'-11'29,"3"7"3,-5 4-11,-6-13-11,12 13 0,-13-13 1,15 13-2,-11-13 2,11 14-1,-8-11-2,11 10-1,-6-7-1,16 7-1,-17-2-2,17 2 0,-12 2 0,8 12-2,0 12 1,2 9-1,-1 14 0,2 8 0,-1 9 0,-1 11-1,1 4 2,0-2-1,0-4 0,-1-2 0,-1-7-1,-1-3 1,-2-6-1,0-4 0,1-4 0,0-6-1,2-3 0,-1-7 0,3-4-1,0-6-2,4-2-1,-2-21-4,9 12-32,-9-12 2,-2-14-1,-4-7-1</inkml:trace>
  <inkml:trace contextRef="#ctx0" brushRef="#br0" timeOffset="420">-2 889 74,'2'10'39,"-2"-10"-2,5 23 2,-6-12-33,8 11-3,-3-3 1,3 9-1,-2 0-1,1 0 0,-3-2 0,4-2-1,-2-7 0,3-4 1,2-10 0,5-9 1,4-15-2,5-4 2,2-7-1,1-2 0,3-3-1,-2 1 0,-3 5-1,-3 7 0,-6 8 0,-3 7-1,-2 8 0,-11 1 0,18 13-6,-18-13-33,10 19-2,-10-19 0,6 21-1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6:05.0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-3 11 65,'14'1'38,"-14"-1"0,0 0 0,-6-12-30,6 12-3,0 0-1,0 0-1,0 0-1,0 0 0,0 0-1,0 0 1,9 0-1,8 5-1,5 0 1,6 1-1,5-2 1,5 3 0,2 0-1,-1-2 0,-5-1 0,-2-2 0,-5 1-1,-8-4-1,-1 5-3,-9-13-3,10 7-31,-17-7-1,-2 9 0,2-15 1</inkml:trace>
  <inkml:trace contextRef="#ctx0" brushRef="#br0" timeOffset="409">87 242 74,'0'0'40,"12"9"0,-12-9 1,14 2-34,-14-2-2,24 2-2,-6-1-1,7 3 0,3 0-1,5 1 0,-1-1-1,6 3 1,-2 1-2,0-5-5,8 3-33,-15-12-3,-3-4 0,-15-14-1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6:09.98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22 88,'0'0'42,"0"0"-1,0 0 1,12 4-31,-12-4-7,10-10-1,2 6-1,8-2 0,7 3-1,10 0 0,6 3 0,8 3 0,3 0 0,5 5 0,-1-4-1,-1 4 1,-5-3-1,-4-1 0,-6 0 0,-6-3-1,-6 2 0,-7-4 0,-6 2-1,-6-1-1,-1 5-4,-10-5-10,0 0-25,-9-3 1,9 3-1,-17 5 1</inkml:trace>
  <inkml:trace contextRef="#ctx0" brushRef="#br0" timeOffset="440">167 118 71,'-15'-17'40,"5"7"-1,-5-3 1,15 13-23,-18-8-9,18 8-2,-12-4-2,12 4-1,0 0-1,-10-1-1,10 1 0,0 0 0,0 0-1,14 6 1,-14-6 1,25 4-1,-7-3 1,8 3 0,4-5 0,6 1-1,2 0 0,2-1 0,2 3 0,2-1-2,-3 3 1,0 3-1,-3 2 1,-2 0 0,-3-1 0,-4-2-1,-3 1 1,-7-1 0,-1-2 0,-6-2 0,-2 2 0,-10-4 0,11 1 0,-11-1 0,0 0-1,0 0-1,5 11-5,-15-6-35,10-5-1,-20 10 0,-9-5-2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6:13.1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2 242 77,'2'-11'39,"-3"-2"1,1 13 0,-4-18-30,4 18-2,0 0-2,0 0-1,3-11-2,-3 11 0,0 0-1,0 0-1,0 0 0,13-6 0,-3 1 0,5 1 0,5-3 0,7 2-1,7-2 1,9 0-1,6 2 1,5-2-2,4 3 1,7-2 0,0 0 1,5 1-1,-1-4 1,2 2-1,-2-2 0,2 3 1,-5-2 0,-2 4 0,-4 1-1,-6-2 0,-5 7 1,-6 4-1,-6-3 1,-8 4-1,-4-3 1,-6 4-1,-3-4 1,-5 2-1,-1-2 0,-10-4 0,0 0 0,10 5 1,-10-5-1,0 0 0,0 0-1,0 0-2,0 0-9,-8-21-30,9 2-2,-9-12 1,-3-11-4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7:17.5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522 661 68,'5'-35'40,"-8"-3"-1,1 6 3,-16-7-26,6 18-9,-13-1-2,0 9-1,-9 2-1,-2 7 0,-6 5-2,-3 6 1,-1 5-2,-1 6 1,4 8-1,2 9 0,4 10-1,7 6 1,6 8-1,10 7 0,11 5 1,10 0-1,11-1 0,11-7 1,12-6-1,7-10 1,10-8 0,2-12-1,4-12 0,1-11 1,-1-13 0,-4-10 0,-6-11 1,-8-9-1,-8-9 0,-8-5 0,-11-5 1,-11-2-1,-10-1 1,-11 1-1,-8 6 0,-7 6 1,-4 7-1,-1 8 0,1 9-1,2 7 1,4 9-2,8 5-1,18 3-5,-17 0-31,28 0-1,4-10-1,15-1 1</inkml:trace>
  <inkml:trace contextRef="#ctx0" brushRef="#br0" timeOffset="445">940 303 87,'15'3'38,"-11"8"0,-5 20-8,-18-5-17,8 18-7,-8 10-3,3 10-1,-1 3 0,3 8 0,4-2 0,8 1 0,6-7 0,8-2-1,6-12 0,4-5 0,1-9 0,6-9-1,-2-9 0,-1-8-2,0-6-2,-9-17-5,13 1-31,-15-13-2,6-1 2,-9-11-2</inkml:trace>
  <inkml:trace contextRef="#ctx0" brushRef="#br0" timeOffset="786">1227 665 69,'-6'14'41,"6"-14"-2,0 0 1,-2-17-25,14 14-7,-12 3-4,20-13 0,-11 7-2,5 0 0,-3 2 0,-1 1-1,1 4 1,-2 5-1,5 8 0,-1 5-1,2 6 1,1 7-1,-1 6 0,3 4 0,-4 4 0,3-5-1,-7-4 1,2-6 0,-4-8-1,-1-6 1,2-10 0,-9-7 0,20-16 0,-7-5-1,2-8 2,0-8-2,1-8 1,1-4 0,-2-1 0,-1 6 1,-2 5-1,-5 8 0,1 11 0,-8 20 0,20 6 1,-11 16-1,3 10 0,0 8 0,1 5 0,3 4 0,-3 0 0,1-7-1,-2-5-1,-4-8-1,4-5-2,-12-24-7,13 12-30,-8-22 2,5-4-1,-6-14 0</inkml:trace>
  <inkml:trace contextRef="#ctx0" brushRef="#br0" timeOffset="1387">1898 242 79,'18'-2'41,"-1"-4"-1,8 5-2,-13-18-24,17 13-8,-4-5-3,-4 5-2,-1 1 0,-5 4 0,-5 3 0,-10-2-1,9 24 1,-10-2 0,-8 6-1,0 7 0,-3 2 0,1 3 1,3-2-1,-4-3 0,8-6 0,3-3 0,6-7 0,4-6 0,0-5 0,6-3 1,1-3-2,0-2 1,3-2-2,-3-5 0,6 3-3,-8-12-4,20 15-11,-16-11-21,11 1 1,-4-4-2,3 2 3</inkml:trace>
  <inkml:trace contextRef="#ctx0" brushRef="#br0" timeOffset="1801">2566 0 73,'2'-9'41,"-2"9"1,12 7 0,-1 18-23,-9-4-14,12 11-2,-8 10-1,5 11-1,3 12 1,-8 7-1,1 7 0,-6 3-1,0 1 1,-5-3 0,0-4 0,-2-5 0,-3-7 0,2-5 0,1-12 1,1-5-1,-1-7 0,0-3 0,2-8-1,-3-4 0,2-6-1,3-4 1,2-10-2,-9 14 0,9-14-3,-11 3-4,11-3-32,0 0-3,0 0 2,-1-22-3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8:28.1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130 178 69,'9'-1'41,"-9"1"-1,12-4 0,-12 4-25,0 0-8,0 0-2,0 0-2,-2 13-2,-4 3 1,-4-1-1,-2 7 0,-3 2-1,0 1 1,-3 0-1,1 1 1,1-1-1,1-2 0,4-4-1,3-3 1,2-3 0,6-2 0,4-2 0,6-1 0,4-1 0,7-1 0,4 0 0,4-1 0,2 2 0,3-3 1,-1 1-1,-1-2 0,-3 0 0,-5-1 0,-3 0 0,-7-1-2,-1 2-1,-13-3-2,13 1-5,-13-1-30,1-9-1,-1-5 2,9 2-3</inkml:trace>
  <inkml:trace contextRef="#ctx0" brushRef="#br0" timeOffset="448">452 115 73,'5'-16'39,"-5"16"-1,9-15 1,0 15-30,-9 0-3,1 11-2,-4 4 0,1 10 0,-4 6-1,0 14 0,-1 7-1,-1 9 0,-3 4 0,2 5-1,-1-1 0,-1 0 0,1-2 0,2-4 0,-1-10-1,3-3 1,-1-9-1,3-8 0,-1-8 0,3-6 0,-1-7 0,3-12-1,-3 14-1,3-14 0,0 0-2,0 0-2,0 0-7,0 0-29,11-14 1,-6-3-1,7-1 2</inkml:trace>
  <inkml:trace contextRef="#ctx0" brushRef="#br0" timeOffset="832">730 294 69,'11'-7'40,"-8"-5"-1,-3 12 2,8-27-27,1 14-8,-5-7-1,5 0-2,-1 1 1,4-1-2,-1-3 0,6 1 0,0 0-1,2 1 0,2 1 0,0 6 0,1-4 0,0 6-1,-1 5 0,0 8 0,0 6 1,-1 8-1,-3 10-1,1 9 1,-4 9 0,-2 8 0,-6 8 0,-6 4-1,-7 5 1,-8 4-1,-8 0 0,-8 2 0,-6-1 1,-5-4-1,-1-1 0,-3-9 0,4-8 0,2-11 1,7-6 0,4-11 0,5-11 0,5-6 1,5-9 0,5-5-1,3-4 1,3-4-1,3-3 1,3-1-1,3-5 1,3-1-2,5 0 1,2 2 0,1 0 0,3 4 0,2 0 0,2 5 0,0 5 1,3 7-1,1 5 0,1 7 0,2 5 0,0 5 0,1 3 0,-1 2 1,-2 0-1,-1 0 1,-4-2-1,-3-5 1,-3-3-1,-2-3 1,-3-2 0,-2-1-1,-11-8 0,16 12 0,-16-12 1,11 8-1,-11-8 0,0 0 0,0 0-1,11 10 0,-11-10-1,0 0-4,16-10-35,-15-8-2,8-7 1,-6-22-2</inkml:trace>
  <inkml:trace contextRef="#ctx0" brushRef="#br0" timeOffset="30179">469 1712 66,'-1'-9'40,"-7"-7"-3,8 16 0,-16-26-28,11 16-3,-6-3-2,4 3-1,-3-1 0,0 4-1,-1 0 0,-1 4-1,1 4 1,-2 3-2,1 6 1,0 1-1,1 10 0,0 4-1,1 6 1,4 9-1,2 6 1,1 11 0,5 5 0,2 6-1,3 1 0,5 6 1,3 0-1,3-7 0,4-5 0,1-11 0,7-7-1,1-11 1,2-9 0,3-15 1,1-13-1,2-8 1,3-18 0,1-11-1,-4-12 2,-1-10-2,-1-10 2,-5-3-1,-5-4 1,-8 1 1,-10 3-1,-9 8 2,-6 1-1,-10 12 1,-8 9-2,-4 10 2,-6 12-2,-2 13 1,-1 14-2,0 9 0,0 14 0,1 5-5,18 21-16,-7-11-21,17 1 0,5-13-1,17-7 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41.7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883 719 38,'0'0'31,"0"0"1,0 0-12,0 0-7,2 11-6,1 12-4,1 10-1,-1 13-1,0 13 0,0 13 0,-2 11-1,-2 10 2,-4 5-1,-4-2 0,-1-5 0,-1-5 1,-2-15 0,2-10 0,1-15 0,4-12 0,2-17 2,4-17 0,19-6 0,4-17-1,6-13 0,6-6 0,3-7 0,4 0-1,2-2-1,-3 9 0,-3 9 0,0 13-1,-4 16 0,-1 13 0,-1 16 0,-2 9 0,-2 12-1,-1 2 1,-6 6-1,-7 1 0,-8-2 1,-8 0-1,-12-6 0,-8-5 1,-11-5-1,-11-4 0,-7-5 0,-8-6-1,0-7-1,-4-9-3,12-1-7,0-14-6,17-5-17,15-4-1,11-11 2</inkml:trace>
  <inkml:trace contextRef="#ctx0" brushRef="#br0" timeOffset="543">1467 1670 41,'17'21'34,"4"-3"1,-3-5-7,1-14-14,9 2-4,-4-15-1,4 0-3,-4-11-1,2-1 0,-5-7-2,-1 0-1,-6 1 0,-7 1 0,-7 2-1,-7 7-1,-11 6 0,-4 11 0,-9 8 0,-5 12-1,-1 10 0,-2 10 1,2 10-1,4 4 1,7 6-1,6-2 1,9-3-1,9-5 1,9-8-1,10-8 0,11-10 0,10-13-2,10-9-1,6-16-3,12-3-1,1-12 1,8-2 1,-7-8 0,-2 0 4,-9 3 3,-12 3 3,-8 9 2,-22 3 1,-9 14 1,-16 6-1,-7 14-2,-10 5-1,-2 7-2,2 2-1,6 7 0,10 1-1,10-1 0,11-4 1,11-1-1,6-3 0,2-1 0,-1-2 0,-6-2 0,-7 0 0,-12-2 0,-12 1 0,-10 0 0,-11-1 0,-6-4-2,-3 1-3,-5-10-9,9 0-14,3-8-8,7-10-1,9-9 0</inkml:trace>
  <inkml:trace contextRef="#ctx0" brushRef="#br0" timeOffset="1153">2202 988 65,'16'-32'36,"-5"20"0,-11 12-7,-4 24-15,1 15-10,-3 15-2,2 15-1,0 12 0,4 10 0,3 2-1,3-4 0,5-8-1,-1-16-4,6-8-10,-8-21-18,0-24-4,-8-12 0,1-30 1</inkml:trace>
  <inkml:trace contextRef="#ctx0" brushRef="#br0" timeOffset="1341">2094 1388 52,'-16'-24'36,"13"8"1,17 3-5,16 11-14,6-3-11,11 3-1,4-3-5,0-7-10,4-1-27,-7-5 0,-6-2-2,-3-7 1</inkml:trace>
  <inkml:trace contextRef="#ctx0" brushRef="#br0" timeOffset="1595">2541 892 72,'22'17'36,"2"12"-2,-2 14-8,-4 8-23,4 16-2,-2 10-1,-4 8 1,-2-2 0,-2-7 0,-3-9 1,1-12 3,-3-21-2,5-19 1,0-27 1,5-18-1,0-19 1,3-14-1,2-16 0,4-15-2,1-8 0,-2-1-1,-3 5 1,-2 9-2,-3 8 0,-3 13-3,-2 16-1,-5 13-5,4 25-9,-11 14-22,15 14 0,-8 16 0,1 19 1</inkml:trace>
  <inkml:trace contextRef="#ctx0" brushRef="#br0" timeOffset="1902">3088 1450 37,'5'33'37,"3"-16"2,3-19-1,-2-21-12,12-4-14,-2-14-4,7-1-3,-1-6-2,4 5-2,0 7 1,3 12-2,0 15 1,1 12-1,-1 13-1,-5 6 1,-2 10-1,-6 0 1,-6 2 0,-7-3 0,-10-5 0,-8-6 0,-8-8 0,-6-7-1,-5-7 0,-6-9-2,0-2-2,-1-7-2,10 2-8,-3-7-12,14 1-10,11 2-1,10 0 1,14 3 2</inkml:trace>
  <inkml:trace contextRef="#ctx0" brushRef="#br0" timeOffset="2220">3612 1187 55,'25'10'34,"-5"8"-2,-9 9-7,-9 0-13,4 8-6,-5 1 0,4 4-2,-3-8 1,4 0 0,0-9 0,6-4 0,-1-11-1,4-4 0,0-11-2,1-3 0,0-4-1,1-5 0,-2-3-1,0-1 1,-4 0-1,-1 2 1,-3 1-1,-1 5 1,-4 1-1,0 5 0,-2 9 1,-1-10-1,1 10 0,0 0 0,0 0 0,0 0-2,0 0-1,-10-14-5,10 14-13,0 0-18,-8-17 1,5 2-2,1-3 2</inkml:trace>
  <inkml:trace contextRef="#ctx0" brushRef="#br0" timeOffset="2608">3885 579 44,'-10'-32'33,"0"8"2,-2 7-4,-2 1-13,14 16-9,-17-9-4,17 9-3,-17 20 1,7 4-1,0 11 0,1 14 0,0 12-1,1 9 1,2 6-1,3 7 1,3-1-1,3-2 0,2-4 0,4-7 0,2-8 0,3-7 0,3-9 0,4-8 1,-1-8-1,3-8-1,2-7 1,1-9 0,1-11 0,1-7 0,-1-4 0,-3-7-1,-2-4 1,-4-2 0,-3-2-1,-5-1 1,-5 2 0,-2 6-2,-5 1 2,-1 9-1,-1 4 0,4 11 0,-10 1 0,7 10 0,0 10-1,3 2 2,1 6-1,2-1 0,2 1 0,2 0 0,2-6 0,1-2 0,1-6 1,1-5-1,-1-4 0,2-3 1,0-4-1,-2-5 1,0-3 0,-2-4-1,-2-3 1,-1-1-1,-2 0 1,-2 2-1,-1 2 0,-1 13-1,3-9 1,-3 9 0,8 18-1,-2-2 0,5 2 1,2 1 0,4-1 0,3-1 0,4-8 1,2-4-1,1-10 1,0-7 0,1-6 0,-2-6-1,-3-5 1,-3-6 0,-8-7-1,-6 2 1,-6 3-1,-4 5-1,-7 7 1,-4 9 0,-4 14 0,-3 14-1,1 12 1,3 11 0,2 7-1,4 5 2,5 1-1,6-3-1,9-5-2,3-11-4,14-6-25,0-11-8,8-10 1,4-10-2</inkml:trace>
  <inkml:trace contextRef="#ctx0" brushRef="#br0" timeOffset="3557">5212 273 48,'7'-37'33,"-3"10"2,-4 8-13,-15 5-7,-2 20-7,-14 12-2,-3 21-1,-9 22-2,0 21 0,-2 25-1,0 20 0,4 11 1,9 12 1,8 0-1,13 1 0,9-11-1,8-12 0,7-18 0,9-10 1,2-16-3,1-15-1,1-13-2,-4-17-5,8-14-24,-6-14-5,-1-22-1,-3-14-2</inkml:trace>
  <inkml:trace contextRef="#ctx0" brushRef="#br0" timeOffset="3995">5511 1199 52,'-8'-21'37,"2"10"-3,1 2-7,-9-9-5,5 9-12,-9-5-5,0 6-2,-4 4-1,-3 9-1,3 6 1,-1 8-2,3 9 2,6 6-1,4 5 0,4 6 0,7-2 0,8 2 0,3-5-1,6-2 1,2-6-1,2-6-1,3-5 0,-1-10 0,0-3-3,-2-12 0,5-2-3,-7-11-7,8 4-10,-7-7-10,3-2-4,-1-1 3,-3-1 0</inkml:trace>
  <inkml:trace contextRef="#ctx0" brushRef="#br0" timeOffset="4385">5707 1464 39,'-4'10'33,"4"-10"-4,0 11-3,0-11-5,0 0-7,-1-14-2,8 2-4,-4-9-1,7-4-2,0-7-1,2-1-3,1-1 1,1-1-1,-2 7 0,0 2 0,-3 6-1,-2 7 1,-7 13-1,11-6 0,-11 6 0,12 24 0,-5-2 0,3 6-1,2 6 1,1 3-1,4 2 1,-1-1 0,-1-4 0,-3-5 0,-1-9-1,-3-2 2,-8-18-1,1 9 0,-10-11 1,-7-5-1,-4-4 1,-5-4-1,-3 0 0,-2-3-1,1 1-1,2 2 1,5 2-3,5-5-3,13 7-8,-2-4-16,13 0-7,6 1 1,8-2 0</inkml:trace>
  <inkml:trace contextRef="#ctx0" brushRef="#br0" timeOffset="4882">6163 1357 51,'6'45'34,"-5"3"-1,1 5-8,0 11-13,-6 4-8,2 3 0,-5-3-1,0-4 2,-3-14-1,4-6 0,-1-16 1,2-11 0,5-17-1,-15-13-1,8-15-1,4-13 0,-1-13-1,3-16 0,0-12 0,5-8 0,4-1 0,4 0 0,3 4 0,2 11-1,2 11 1,3 15-1,2 18 0,1 14 0,1 14-1,-2 15-1,-1 7 2,-5 5-1,-1 5 1,-7 2 0,-5 0 1,-8 0-1,-7-3 1,-6-5 0,-5-2 0,-3-3-1,0-1 0,1-6-2,5 1-1,1-9-3,17-2-9,0 0-15,6-12-8,15-2-1,9-3 1</inkml:trace>
  <inkml:trace contextRef="#ctx0" brushRef="#br0" timeOffset="5469">6707 1080 53,'-13'0'34,"4"0"-5,9 0-4,-10 2-5,10-2-7,10 5-5,4-1-2,2-3 0,8 4-1,-1-3-1,5 2-1,-1-2-1,0 0-1,-4-3 0,-6 0-2,-2 1-1,-15 0-3,15-2-4,-15 2-12,7-13-17,-7 13-1,15-11 0,-1 4 1</inkml:trace>
  <inkml:trace contextRef="#ctx0" brushRef="#br0" timeOffset="5798">7332 811 52,'0'0'37,"0"0"0,-8-10-5,8-1-12,9 2-12,-2-7-2,8-3-2,-1-7 0,6-2-2,0-2 1,2 1-1,-1 3 0,-1 1 0,-6 4-1,-2 6-1,-3 2 0,-9 13 0,0 0 0,0 0 0,0 20-1,-9 6 1,-1 12-1,-4 7 1,-2 12 0,-2 6 1,-3 6-1,0 2 0,1-2 1,1-5-1,2-4 0,3-8-2,3-7 1,0-9-4,7 0-6,-5-19-14,5-3-14,4-14 0,-10 8 0,10-8 2</inkml:trace>
  <inkml:trace contextRef="#ctx0" brushRef="#br0" timeOffset="6158">7147 1382 69,'1'13'37,"9"-6"-3,14 2-7,3-15-10,13 3-8,3-9-2,6-1-2,0-6-2,0-2-3,-3 1-3,-7-5-4,4 4-11,-12-3-18,0-3-2,0 0-1,-4-2 1</inkml:trace>
  <inkml:trace contextRef="#ctx0" brushRef="#br0" timeOffset="6423">8006 43 52,'-3'-28'36,"-3"11"-1,6 17 0,-3 23-14,6 10-18,7 16-2,0 23 0,4 16 1,-3 23 0,2 17 1,-7 13 0,-2 5 1,-8-2 0,-4 1-1,-9-7 1,-3-7-1,-7-15 0,-1-10-1,0-16-1,1-13-1,3-10-4,-5-8-34,12-19-3,1-7 1,-2-17-2</inkml:trace>
  <inkml:trace contextRef="#ctx0" brushRef="#br0" timeOffset="64844">56 1353 41,'10'-2'32,"-10"2"-2,14 3-7,-14-3-7,0 0-6,-8 11-2,5 0-1,3-11-1,-14 21-1,4-8 0,4 2-2,-4 1 0,3 2-1,0-2-1,2 2 0,0-1 0,1-3-1,2 0 1,3-2 0,-1-12 1,18 5-1,3-16 1,14-10 0,9-13 1,15-7-1,12-13 0,8-8-1,7-4 1,1-5-6,4 8-34,-9 3-2,-10 11 0,-9 17-1,-63 32 41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8:30.75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73 79,'0'0'37,"0"0"-8,0 0-34,-17-12-26,11-8-6,3-21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5.11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45 639 37,'-3'11'34,"3"-11"1,-11 1-8,11-1-7,-8-9-6,6 0-3,-7-13-3,4-1-2,0-11-1,3-4-1,2-8 0,2-2-1,1-9-1,2 2 0,2 0 0,1 3 0,-3 5-1,1 7 0,-2 6-1,0 10 1,-2 6-1,1 8 0,-3 10 0,12 13 0,-3 9 0,2 6 0,1 5 0,2 1 0,-1 5 1,3-3-1,-3-5 0,-2-4 1,0-11-1,3-9 0,0-8 1,6-7-2,3-12 0,1-7 0,0-5 0,2-6 0,-2-4 0,-3 1 0,-3 4 0,-8 6 1,-3 6 1,-2 11-1,-5 14 1,11 9-1,-8 16 1,2 9-1,-1 10 0,2 6 0,1 4 1,0 2-1,1-4 1,-2-5-1,4-8 0,-4-9 1,1-5-1,-2-7 0,-2-6 1,-3-12-1,6 11 1,-6-11 0,0 0-1,0 0 1,1-17-1,4 3 1,3-7-1,8-7 0,7-10 1,5-8-2,2-7 1,6-2 0,-1 0 0,3 4-1,-6 8 1,-7 7-1,-3 12 0,1 17 1,0 13 1,-4 16-1,0 10 0,1 10 0,2 9 1,5 3-2,-2 2 1,-5-2 0,1-4-1,-3-8 0,-2-8 1,-3-8-1,-2-8 1,-7-8 0,-4-10 0,-12 0 1,-9-11 0,-6-6 0,-11-4 0,-6-2-1,-5-1 1,-3 2 0,0 0-1,11 5-1,6 5 0,7 2-2,13 8-2,4-4-5,24 6-25,2-6-6,11 0 1,5-1-1</inkml:trace>
  <inkml:trace contextRef="#ctx0" brushRef="#br0" timeOffset="956">1175 131 71,'0'0'38,"3"19"-1,4-3-8,4-4-21,11 8-3,2 1 0,13 6 0,2 1-1,9 2 0,-1-1-1,0 2-1,-1-3 0,-5-1-2,-3 0-1,-9-6-1,-5 1-4,-9-9-4,2 3-9,-17-16-17,13 3-4,-13-3 0,11-24 2</inkml:trace>
  <inkml:trace contextRef="#ctx0" brushRef="#br0" timeOffset="1206">1733 84 43,'3'-20'38,"-4"9"2,1 11-3,0 0-13,-20 11-14,5 12-5,-7 6-2,-5 9-2,-8 8 0,-5 10 0,-3 4 1,-1 4-1,2-3 0,2-5-1,6-6 0,5-9 0,6-8-1,7-14-3,16-19-34,-10 3-1,11-24 0,10-16-1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31.5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62,'14'16'42,"-4"5"-1,3 9-1,-8 1-27,6 13-7,-4 9-3,0 10-1,-1 7-2,-4 8 0,4 9 1,-4 6-2,1 3 2,1 1-1,0-1 0,1-2 0,0-5 0,1-9-1,-1-10-1,-1-13-1,2-10-5,-6-18-7,9-4-25,-9-25-1,14 7 0,-4-17 1</inkml:trace>
  <inkml:trace contextRef="#ctx0" brushRef="#br0" timeOffset="328">745 451 68,'-11'34'40,"-6"16"-2,-2 18-1,-3 13-34,3 7-6,5 16-1,1-5-3,12 3 0,2-9 1,15-7 3,8-18 1,8-14 2,8-14 2,4-26 2,10-12 0,-1-24 0,4-22 1,-2-24-3,-1-24-1,-7-20-1,-4-13 2,-10-14 0,-9 2 1,-14-2 0,-10 18 0,-17 15 0,-10 23 0,-13 23-1,-11 21-3,-3 26-2,-10 8-11,2 26-26,2 14 1,7 11-2,7 9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7:49.6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113 0 37,'-2'19'17,"0"9"-1,-5 5 0,2 12-5,-5 2-2,4 14-1,-5 2-1,2 8-1,-1 0 0,3 3-2,-3-4 1,3 1-1,0-7-2,2-4 1,-2-10-1,4-5 0,0-8 0,1-8 0,1-6 0,1-7 1,0-16 1,-1 14 1,1-14-1,1-17 0,2-5-1,5-5 1,1-12-2,4-2 0,5-6-1,1 0-1,5 1 1,1 5-1,1 5 1,0 10-1,1 8 0,0 11 0,0 11 0,0 11-1,-2 10 0,-1 8 1,0 8-1,-3 5 1,-6 5-1,-6 1 1,-7-4 1,-4-3-1,-6-3 1,-6-7-1,-8-5 2,-4-6-2,-2-7 2,-3-9-3,-2-8 0,-3-7-2,4-3-2,1-8-2,10 1-9,-1-7-12,13-2-10,11 2 0,8-2 2</inkml:trace>
  <inkml:trace contextRef="#ctx0" brushRef="#br0" timeOffset="558">502 798 63,'31'-6'35,"-4"-6"0,-1-9-12,3 3-15,-3-11-1,0 2-4,-7-4 1,0 3-1,-7-2 1,0 5-2,-11 3 0,-5 8-1,-9 9 0,-3 9-2,-5 11 0,-4 13 0,-1 9-2,0 9 1,3 8 0,6 0 0,8 2 0,7-5 1,6-6 0,7-11 1,10-11 1,5-13 0,5-14 1,7-9 0,0-12 0,5-7 1,-3-7 0,1-3 0,-6-2-1,-2 5 0,-9 6-1,-4 7 0,-2 11-1,-3 13-1,0 14 0,-2 9 0,3 11 0,-1 7 0,1 3 0,-2 3 0,-5-2 0,-7-4 0,-4-4 1,-5-8 0,-7-7 0,-7-7 0,-5-8 1,-3-5-1,-3-4 1,4-2 0,1-1-2,5-1 1,5 0-1,8 3 1,9 5-1,12-5 1,9 2-1,6-3 0,7-6 1,4-5 0,4-10 0,2-8-1,-2-10 1,-1-6 0,-4-8 0,-2-9 0,-5-9 0,-6-2 1,-7-4 0,-4 3 0,-7 10 1,-2 8-1,-4 9 0,-3 24-1,3 29 2,-12 15-2,7 33 1,1 23 0,-1 16-1,-1 14 0,-1 9 1,-1-4-1,2-8-1,-1-13-1,2-19 0,-1-23-1,2-21-2,4-22-1,-11-29 1,0-15-2,-5-13 5,-6-6 1,-3-3 2,1 7 1,-2 4 3,6 13 0,2 14 0,14 14 1,4 14-1,33 4-2,3 5-1,8-5-3,12 3-5,-1-7-27,10-7-4,-1-5-1,-2-8-1</inkml:trace>
  <inkml:trace contextRef="#ctx0" brushRef="#br0" timeOffset="1549">1509 518 39,'16'23'32,"-1"6"0,5 15-1,1 12-19,-2 7-10,2 8 0,-5 0 1,1-3 0,-7-11 2,0-8 0,-2-23 3,6-14-1,0-27-1,4-14 0,1-26-1,4-16-1,0-19-2,3-9 0,0-5-3,-5 1 1,-1 9-3,-4 11-2,0 23-6,-9 13-10,5 34-8,-12 13-8,13 41-2,-9 14 2</inkml:trace>
  <inkml:trace contextRef="#ctx0" brushRef="#br0" timeOffset="1821">1900 1027 46,'-2'38'36,"7"-21"2,5-24-11,13-6-7,-2-25-4,12-4-5,0-5-5,6-1-2,1 3-3,1 10 0,-3 11 0,0 16-2,-5 17 1,-3 16 0,-7 9-1,-8 5 0,-5 6 1,-9-1-1,-7-3 1,-7-7-1,-4-9 1,-5-12-2,-3-9 0,-5-12-3,1-9-3,-4-18-5,11-1-7,-2-18-3,12 0-5,3-10-3,14 0 2,6-7 3</inkml:trace>
  <inkml:trace contextRef="#ctx0" brushRef="#br0" timeOffset="2108">2278 249 60,'24'-62'30,"-4"13"-3,-6 10-3,1 21-4,-15 18-10,15 25-4,-10 20-2,2 21-2,-3 14 1,2 17-1,-1 9 0,0 1-1,0-7 1,1-10-2,1-13 1,0-15 0,1-18 0,4-18 1,4-20 0,0-13-1,1-15 1,-2-10 0,0-5-1,-2 0-1,0 3 0,-5 9 0,0 13-1,-8 12 1,11 13 0,-4 11 0,0 5 0,5 2 0,1-3 1,3-7 0,3-8 0,4-9 0,2-9 0,1-5 0,-1-2-1,-2 0 1,-3 0-1,-1 7 0,-2 6 0,-3 5 0,0 6 0,-1 2 1,4 2-1,3-2 1,4-4 0,6-7 0,3-11 1,4-4-1,1-11 0,-1-5 0,-4-9 0,-4-5-1,-7-4 1,-11 2-2,-6 5 1,-7 5 0,-5 13 0,-6 14 0,-4 14 0,-1 19 1,2 13-1,1 8 1,5 7-1,3 1-1,7 2-3,2-11-4,14 2-17,4-19-16,8-9 1,7-11-1,7-12 1</inkml:trace>
  <inkml:trace contextRef="#ctx0" brushRef="#br0" timeOffset="2890">3812 106 52,'4'-10'36,"-4"10"-1,-21 15-6,-8 4-13,-2 17-10,-11 11-2,-4 19-2,-4 11 2,3 16 1,6 3-1,14 7 1,12-6 0,16-1-1,14-14 0,17-8-1,11-18-3,7-15-2,8-9-5,-2-19-16,3-5-17,2-12 1,-3-11 0,-7-6 0</inkml:trace>
  <inkml:trace contextRef="#ctx0" brushRef="#br0" timeOffset="3275">4290 668 44,'-17'-9'32,"5"3"2,-2-3-9,-6-4-8,4 5-11,-8 0-1,0 7-1,-3 4 1,4 11-1,-2 9-1,7 10 0,4 5-1,9 9 1,5-1-2,10 4 1,7-4-1,7-4-1,6-10 1,2-9 0,3-8-1,2-10 1,-1-9 0,0-9 0,-3-8 0,-1-7 1,-4-7-1,-3-4 0,-4 1 0,-3 1-1,-6 7 1,-1 4-1,-3 10 1,-8 16-1,16 1 0,-8 17 0,1 9 0,1 6 0,2 3 0,1 3 0,2-2 1,-1-4-1,0-5-1,-1-5 1,-2-7 0,-1-1 0,-10-15 1,10 12-2,-10-12 1,-10 0 1,-6-4-1,-4-1 1,-6 0-1,-3-6 0,-1 3-1,-3-2-1,7 1-2,0-5-3,14 5-9,-1-10-11,13 1-10,6 0-2,8-2 3,5 0 0</inkml:trace>
  <inkml:trace contextRef="#ctx0" brushRef="#br0" timeOffset="3874">4848 1478 22,'9'64'28,"0"-6"2,-6-10-4,-5-16-8,4-7-7,-2-25-2,-11 9 0,1-27-1,5-10 1,-4-24-2,5-14-1,-4-20-1,2-9 0,1-13-2,3-1 0,2 2 1,4 9-2,1 14 1,6 13-2,2 21 0,6 17-1,3 17 0,2 16-1,2 10 0,-3 9 0,-2 8 0,-5 4 1,-7 2-1,-8 0 1,-8-1 0,-5-4 0,-8-5-1,-2-7-1,3-2-1,-2-10-2,11-1-3,0-12-7,10 9-12,17-22-10,4 2 0,8-1 1,3-4 2</inkml:trace>
  <inkml:trace contextRef="#ctx0" brushRef="#br0" timeOffset="4327">5231 714 68,'16'8'37,"-4"-8"-6,4 5-5,-3-6-8,7 5-9,-1-3-3,5 3-1,-2-1-2,2 1-1,-1-2 0,-2 0-2,-1 0-1,-4-2-2,-1 2-4,-15-2-15,16-10-16,-7 2 0,1 0-1,5-4 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8:24.0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31 249 43,'11'-6'25,"-11"6"-1,0 0-3,0 0-4,13 5-5,-13-5-3,-3 14-3,3-14-1,-7 20-2,2-4 0,0 6 0,1 1-2,-2 8 0,1 3-1,0 4 1,-1 3-1,2 1 0,1-2 0,2-5 0,1-3 0,4-7 0,0-6 1,5-8 1,2-6 0,5-9 0,2-6 0,4-4 0,1-7 1,0-3-1,0-4-1,0-1 0,-5 3 0,-3 4 0,-5 2 0,-3 7-1,-7 13 0,0 0 0,11 9 0,-8 6 0,2 7-1,3-1 1,4 3-1,2-1 1,3-6 0,3-4 1,3-7-1,3-7 1,-1-8-1,2-6 1,-2-6 0,1-6 0,0-6 0,-2-4 0,-3-7 1,-3-2-1,-4-3 1,-3-3 0,-7-4-1,-5 3 0,-6 3 0,-5 7 0,-4 6-1,-4 9 0,-1 7 0,-3 10 0,1 9-1,1 5-1,5 7-3,-3-5-16,8 6-18,9 2 2,3-2-3,7 6 2</inkml:trace>
  <inkml:trace contextRef="#ctx0" brushRef="#br0" timeOffset="1231">755 574 46,'0'0'32,"11"13"1,-14-2-7,-3-2-11,4 9-10,-3 1-2,6 7 0,0 1 0,9 3 1,1-4 0,8-1-1,0-5 0,5-4-1,-2-5 0,2-6-1,-3-8-3,-5-9-4,3 0-11,-7-11-8,1-4-10,1-3-1,-5-8 1</inkml:trace>
  <inkml:trace contextRef="#ctx0" brushRef="#br0" timeOffset="1585">996 126 15,'0'0'30,"0"0"-1,-10-2-4,10 2-6,0 0-4,-10 9-5,10-9-3,-11 7-1,11-7-2,-7 11 0,7-11 0,-1 9 1,1-9-1,0 0-1,10 5 1,-10-5-2,13-5 0,-13 5 0,9-8-1,-9 8 0,4-10 0,-4 10-1,0 0 0,0 0 1,-10-3-1,10 3 0,0 0 0,0 0 1,-9 11-2,9-11-3,0 0-16,3 11-17,-3-11 1,0 0-1,-11 11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7:55.3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-2 0 40,'0'0'33,"3"16"-3,2-6-6,9 10-4,-1 6-8,10 15-4,1 9-1,5 15-3,0 13-2,0 13 1,-3 10-1,-3 10 1,-7-1 0,-5 3-1,-9-4 0,-8-2-1,-7-10 1,-5-6-1,-5-9-2,-2-12 1,-1-11-3,0-13-2,6-9-8,-3-18-20,9-17-4,5-14-1,6-15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7:55.7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139 0 26,'20'7'32,"-8"2"0,0 15 0,-5 9-15,-7 5-11,1 12-2,-4 4 0,1 8-2,-4 1 1,3 0-1,-3-8 0,2-4 0,1-10-4,0-10-2,3-6-10,-5-13-14,5-12-6,-11-9 1,2-11 0</inkml:trace>
  <inkml:trace contextRef="#ctx0" brushRef="#br0" timeOffset="226">-6 331 69,'0'-15'38,"15"12"-1,9-5-11,17 7-11,3-4-8,11 4-2,2-2 0,3 3-2,-6-1-1,-3 1 0,-10 0-2,-6-2-5,-2 1-33,-9-1 0,-9 0-1,-3-4-1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8:29.7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2 114 49,'-4'-11'36,"4"11"-1,0 0-9,0 0-9,1 11-10,0 7-3,4 10-2,2 8-1,5 7 1,3 8-1,5 5-1,3 2 1,3 2 0,-3-3-1,2-3 1,-5-6 0,-1-7-1,-5-7 1,-3-8 0,-5-8 1,0-5 0,-6-13 0,10-16 0,-1-13 1,6-11-1,3-13 0,4-11 0,2-10-1,2-4-1,0 0 0,-3 4-1,-3 9-2,-10 7-3,4 13-10,-13 7-14,0 11-7,0 11-1,-1 16 0</inkml:trace>
  <inkml:trace contextRef="#ctx0" brushRef="#br0" timeOffset="686">607 597 54,'-3'10'29,"-2"1"-3,-5-2-5,3 11-7,-8 1-7,4 7-2,-2 0 0,5 6 0,-1-3 1,9 3-1,1-5-1,9 0 0,1-9-1,5 0-1,-1-8 0,1-5-3,1-4-4,-4-12-20,0-5-11,2-8-1,-3-8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7.0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1184 19 26,'0'0'35,"0"0"0,0 0-9,-20-9-5,11 12-5,-14-9-7,2 4-3,-14-1-3,-5 0-1,-8 3 0,-7 3 0,-5 3 0,-3 3 0,-1 1-1,0 5 1,6-2-1,5 5 1,7-2-2,7 3 1,6 1-1,9 1 0,5 6 0,7 2 0,4 8 0,5 12 0,4 8 0,2 14 0,3 16 0,2 15 1,-1 21-1,3 23 0,-1 22 0,0 21 0,-2 27 0,-1 22 0,-1 22 0,-3 19 0,-4 14 0,-3 8 1,-7 7 0,-5 2 0,-5 2-1,-6 3 1,-5-1 0,-4-3-1,-2-4 1,-2-6 0,4-9-1,1-10 0,6-16 1,4-19-1,7-28 1,6-18-1,8-23 1,3-17-2,5-23 0,1-17 1,2-18-1,2-18 1,-1-14-1,-2-14 1,0-13 0,0-11 0,2-10 1,1-9 0,3-5 0,8-7 0,7-3 0,12-6-1,12 1 1,14-3-1,11 0 0,11-2-1,10 0-3,5-5-31,8 0-6,2-10 0,3-15-1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8.3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349-1 35,'-15'4'32,"10"6"1,-3 5-6,-3 6-13,4 15-8,-7 9-2,-2 15-2,-9 12 2,-1 9-2,-6 7 1,-1 4 0,-2-6-1,2-5-1,2-11 2,6-12-1,6-10 0,7-10 0,10-10-1,7-6 1,10-6 0,9-1 0,8-3-1,7 0 0,3-2 0,2-3-2,5 0-2,-3-9-4,2 2-6,-8-14-2,3 1-2,-11-12 1,4 3 1,-10-9 4,-2 1 4,-8 2 8,-7 2 8,-6 10 2,-13 5 2,-1 17 0,-12 7-1,3 15-2,-6 2-4,7 9-2,3-2-2,8 2 1,8-7 1,14-7 0,9-10-1,10-11 0,4-12 1,4-8-1,0-11 0,-1-5 0,-6-7 1,-6-2-1,-13-7-1,-9 0 0,-14 3 0,-5 4 1,-10 6-2,-3 6 1,1 4-2,0 8 1,4 5-1,4 7 0,17 5 0,0 0-1,11-2 1,15 4-1,7 3 1,6 3 0,6 4-1,1 4 1,1 2 1,-5 3-1,-7 2 0,-7 2 0,-9-4 1,-7 1-1,-8-2 1,-3-5-1,-6 1 1,-4-7-1,-3-2 0,1-2 0,1 1 0,0-4 0,10-2 0,-9 1 0,9-1-1,16-7 1,2 1 0,7-5-1,6-3 1,4-3 1,4-7-1,0-4 0,-2-2 0,-4-2 1,-7-4-1,-7 2 0,-10-1 1,-5 5-2,-7 7 1,-4 4 0,-5 8 0,-1 8-1,1 12 1,0 9 0,5 8-1,4 9 1,6 1 1,4 3-1,5-1 1,3-2-2,3-5-1,1-12-4,8 1-13,-4-17-20,0-9 1,-1-12-2,1-9 2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9.32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0 712 43,'10'30'35,"-5"-2"1,0 0-1,-1 2-12,-4-9-18,3 2 0,-1-9-2,0 2 1,-2-16-1,3 9 0,-3-9 0,12-17-1,-3 0 0,6-12-2,3-6 1,4-14-1,5-12 0,3-11-1,2-13 0,-4-6 1,-1-3 0,-4 0 1,-4 9-1,-5 11 1,-5 16 0,-3 12-1,-6 23 1,0 23-1,-2 18 0,-1 26 0,1 18 1,-2 18-1,0 12 1,1 11-1,3-1 0,2-9 0,1-8 0,2-18-1,0-17 0,0-27-2,-5-23-1,0-15 0,-10-17 0,-10-13 2,-7-6 1,-1-3 1,-2 3 1,3 7 0,0 8 3,13 12 0,13 9 0,15 13-1,10 3-1,5 3-1,5-6-3,-2-7-16,5-8-20,-6-8 0,-9-8-1,-10-9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40.1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1195-11 56,'0'0'37,"11"-8"-1,-11 8-3,-2 10-19,2 7-9,-4 5-2,-1 11 1,-5 8-1,0 14 0,-7 8-1,-5 9 1,-7 4-1,-5 5 0,-8 1-1,-5-2 1,-9-3-1,-8-3 0,-8-7 0,-3-4 0,-6-6 1,1-3-1,2-5 0,7-5-1,10-7 1,10-8 0,13-6-1,10-6 0,11-7 0,8-6 0,9-4 0,0 0 0,5-16 0,2 4 0,0-1 0,1-5 0,-2 0 0,1-2 0,-1 0 0,-2 0 0,0-1 0,-1 0 0,1-2 0,-1 2 0,0 0 0,1 4 0,-1 1 1,0 1-1,-3 15 0,3-14 0,-3 14 1,0 0-1,-9 10 0,0 5 1,-4 3-1,-4 7 0,-5 4-1,-1 8 1,-4 6 0,-2-1 0,1 3-1,1-4 1,4-3 0,2-4-1,6-7 1,3-8 0,5-6 0,6-2 0,1-11 1,20 6-1,2-7 1,4-2-1,7 2 1,3 0 0,2-1-1,2 2 0,-3-1 1,-3 1-1,-7 2 0,-4 2-1,-6 1 1,-2-1-1,-5 5-1,-10-9-3,12 22-12,-11-10-23,-1 2 1,-3 0-1,-2-2 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49:52.70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61 1125 70,'4'16'39,"-4"-16"-1,6 10-4,-16-23-27,14 0-1,-5-11-2,3-3 1,-3-8-2,2-7 0,-2-7-1,1-4 0,-2-4 1,1 6-2,-1-2 1,2 6-1,-1 8 1,2 6-2,-2 9 1,2 5-1,-1 19 0,3-9-1,6 20 0,3 9 0,6 11 0,4 11 0,8 9-1,8 7 0,6 8 1,3-1-1,2 1 1,3-9-1,4-5 2,-2-12-1,-2-9 1,-1-10 1,-3-13 0,-2-10 0,-6-18 0,-5-7 1,-11-17 0,-3-8-1,-8-13 1,-7-8-1,-10-5 1,-7 0-1,-4 4 0,-5 8 0,0 8-1,-1 14 1,0 11-3,2 10 1,5 12-3,-2 2-5,16 9-30,0 0-2,0 0 1,0 0-2</inkml:trace>
  <inkml:trace contextRef="#ctx0" brushRef="#br0" timeOffset="682">1015 477 64,'-1'9'38,"1"-9"-1,0 0 2,15 10-29,-13-23-4,7 4-1,-6-14-1,5-1 0,-4-9-1,3-3-1,-2-4 0,0-3-1,-3 0 1,0 1-2,-1 5 1,-1 6 0,1 5 0,-2 6-1,2 9 0,-1 11 0,8 19-1,4 8 0,2 13 0,5 5 0,5 7 0,8 2 1,7 0-1,3-10 1,5-9 1,-1-9-1,1-15 0,-1-11 1,-2-13 0,-6-10-1,-8-7 1,-7-9 0,-10-4-1,-6-8 1,-8-2 0,-6 3 0,-4 4 0,-4 5-1,1 6 1,-2 8-2,5 10-1,0 4-2,11 13-24,0 0-12,-7 18-1,7-18 0,7 16 0</inkml:trace>
  <inkml:trace contextRef="#ctx0" brushRef="#br0" timeOffset="263402">17 2250 44,'-3'43'35,"1"-5"1,1-6 0,-10-16-21,16 9-2,-5-25-3,-2 11-2,2-28-2,9-2-2,-4-13 0,5-7 0,0-13-2,2-7 0,-2-10 1,2-1-3,-6-1 2,0 3-1,-4 8 0,-1 8 0,-2 13-1,0 11 0,3 19 0,-2 9 0,23 34-1,0 11 1,8 12-1,7 10 0,10 10 1,6 5 0,5 0 0,-1-9-1,0-8 1,-3-14 0,-4-13 0,-7-10 0,-5-14 2,-7-12 0,-7-17-2,-7-9 0,-10-13 0,-6-11 1,-9-10-1,-4-6 1,-6 2-2,-2 1 0,1 9 1,-2 8-1,6 8 0,-1 7-5,14 15-29,-4-3-5,12 4 0,1-12 0</inkml:trace>
  <inkml:trace contextRef="#ctx0" brushRef="#br0" timeOffset="263919">1268 1217 98,'0'0'38,"13"14"1,-15 4-11,2 23-23,-5 12-2,2 12 0,-4 10 1,2 9-1,-3 5-1,0-3 0,0-4-1,0-8-1,3-10-2,-3-13-1,9-4-10,-7-22-27,9-9 1,-3-16-1,0 0 0</inkml:trace>
  <inkml:trace contextRef="#ctx0" brushRef="#br0" timeOffset="264141">1279 2259 92,'5'39'39,"-5"-10"1,3 0-4,-5-13-30,4-2-3,-2-14-4,0 0-4,0 0-31,-6-13-3,1 3 0,-4-4 0</inkml:trace>
  <inkml:trace contextRef="#ctx0" brushRef="#br0" timeOffset="264483">384 2942 95,'1'-11'41,"3"-7"0,12 4 0,4-3-33,10 4-6,8 4 0,5 8-1,5 6-1,1 9 1,-3 11-2,-9 10 1,-13 9 1,-16 14-1,-16 11 0,-19 10 0,-20 8 0,-14 6-2,-11 6 2,-5-4 0,5 2-1,5-9 1,15-9 1,16-10 0,19-10 0,19-9 2,18-14-2,14-8 1,11-10 0,7-10-1,3-5-1,0-10-1,-2-5 0,-6-14-4,2 2-4,-18-14-31,6-2-2,-9-8 2,2-3-1</inkml:trace>
  <inkml:trace contextRef="#ctx0" brushRef="#br0" timeOffset="264990">1057 3066 74,'0'0'38,"0"0"-1,0 0 4,0 0-29,0 0-4,0 0-2,0 0-1,6-12 0,-2 0-2,-3-6 1,2 0-2,-2 0 0,1-1-2,-2 6 0,1 0 0,-1 13 0,0 0 0,8 19-1,0 1 1,5 6 0,2 2 0,4 0 0,2-2 0,3-3 1,3-10-1,1-11 0,-1-13 1,1-9-2,-1-7 2,-2-7-1,-4-1 1,-5-8 0,-6 0-1,-6 1 1,-4 7-2,-5 6 1,-2 3-1,0 8-2,-4-1-2,11 19-14,0 0-21,0 0-2,7 11 1,3-1-1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29:45.366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15850 4564,'0'0,"0"-25,-25 0,25-24,0-26,-24 1,24-25,0-25,-25 25,25-25,-25 0,25 24,-25-24,0 25,25 0,0 24,0 1,-24 0,24 49,24 0,-24 50,25 0,0 49,25 0,-1 50,1 0,-1 25,1 0,0 25,24-25,-24-25,-1 24,-24-73,0-1,24-24,-49-50,25-25,-25-25,25-74,-25 0,25-24,-25-26,0-24,0 24,0 25,0-25,0 26,0 48,0 1,0 25,-25-1,0 51,25-26,-25 25,25 0,25 0,-25 25</inkml:trace>
  <inkml:trace contextRef="#ctx0" brushRef="#br0" timeOffset="287.0161">16867 2431,'25'-25,"-25"0,0 0,0 25,0 25,0 25,0 24,-25 1,25 24,0 0,-25 25,25 25,0-25,0 0,0-25,-24 0,24-24,0-26,0 1,0-25,0 25,0-50</inkml:trace>
  <inkml:trace contextRef="#ctx0" brushRef="#br0" timeOffset="633.0359">16793 4366,'0'49,"0"1,0-25,0-1,0-24,25-24,-25 24,24-25,-24 0,0 25,0 0,0 0,0 0,-24 0,24 25,-25-25,25 0,0 0,0 0,25 0,-1 0,-24 0,0 0,0 0,0 0,0 25,0-1,0-24,0 0,0-24,0-1,0-50,25 1,0-25</inkml:trace>
  <inkml:trace contextRef="#ctx0" brushRef="#br0" timeOffset="1269.0726">17363 2108,'-49'-49,"-1"-26,0 1,-24 0,0-1,-26 1,26 24,-50 0,0 1,-25 24,25 25,-25 25,0 0,1 24,-26 26,25 24,0 50,0 0,25-1,0 51,0-1,25 26,25-1,24 25,1-25,49 25,0-25,49 1,1-1,49-25,25-24,25-25,24-25,1-25,49-25,1-24,-1-50,0 0,25-50,0-24,-25-50,1 0,-1-25,-25-25,-24 1,-25-50,-25-1,-50 1,-24 0,-25-25,-50 0,-25 25,-24-26,-25 51,-50 0,25 24,-75 25,26 50,-26 0,-24 24,0 75,-25 0,24 50,-24 24,0 50</inkml:trace>
  <inkml:trace contextRef="#ctx0" brushRef="#br0" timeOffset="17246.9865">18802 12154,'0'0,"0"0,0-25,0-24,0-1,0-24,-25-25,25 24,0-24,0 0,0 24,0 1,25 24,-25 26,25 24,0 49,-1-24,1 49,25 26,24-26,-24 25,-1-24,26-1,-26-49,1 24,-25-49,24 0,-49-24,25-26,-50-24,25-1,-24-24,-1 25,-25-50,25 49,25-49,-24 50,48-26</inkml:trace>
  <inkml:trace contextRef="#ctx0" brushRef="#br0" timeOffset="17447.998">19645 10294,'25'25,"-25"0,25 24,-25 26,0-1,0 25,0 0,0 1,-25 24,50-25,-25-25,0 1,0-1,0-49,25 25,-25-26</inkml:trace>
  <inkml:trace contextRef="#ctx0" brushRef="#br0" timeOffset="17701.0124">19621 11906,'24'0,"-24"0,0 25,0-25,0 0,25 0,-25 0,0 0,0 0,0 0,0-25,0 25,0 0</inkml:trace>
  <inkml:trace contextRef="#ctx0" brushRef="#br0" timeOffset="17980.0284">18876 12353,'25'0,"0"25,25-25,49 0,0-25,0 0,25 25,0-25,-24 25,24-25,-25 25,-25-24,-24 24,-1 0,-24 0</inkml:trace>
  <inkml:trace contextRef="#ctx0" brushRef="#br0" timeOffset="18372.0508">19100 12824,'0'0,"0"-25,24-24,1 24,25-25,-1 1,26 24,-26 25,1 0,0 0,-26 25,-24 24,0 26,-24-26,-26 50,25-24,-24-1,-1 1,25-1,0-24,25-1,0-24,25 25,25-25,-1-25,1 24,0-24,24 25,-49-25,25 0,-26 0,1 25,-25-50,0 25</inkml:trace>
  <inkml:trace contextRef="#ctx0" brushRef="#br0" timeOffset="30622.7515">19695 14734,'0'-25,"0"0,0 25,0 0,-25 25,25 0,0 0,0 49,-25 1,25 24,-24 0,24 25,-25 25,25 0,-25-25,25 25,-25-25,25-25,-25 0,25-25,-25-49,25 0,-24 0,24-25,0-25,0 0,0-24</inkml:trace>
  <inkml:trace contextRef="#ctx0" brushRef="#br0" timeOffset="30969.7714">19819 15627,'25'-50,"0"50,-25 0,0 0,-25 0,0 50,-25 0,26 24,-1 0,-25 1,50 24,0-25,0 1,25-26,25-24,-1-25,1-25,24 1,-24-51,-1 26,1-51,-25 26,-25-25,-25 24,0 1,0 0,-24 49,-1-25,1 50,24-25,-25 25,50 25,0-25,25 0,25 0,-1 0</inkml:trace>
  <inkml:trace contextRef="#ctx0" brushRef="#br0" timeOffset="31386.7952">20389 15478,'0'75,"-49"-1,24 50,0-50,-24 26,24-26,25 0,0-49,25-25,24 0,-24-49,25-26,-1 1,-24-25,0-1,0 1,-25 25,0-25,0 49,0 25,0 25,0 50,0 24,24 25,1 50,25 0,-1 0,1 24,0 1,-25-25,-1-25,1 0,-25-25,-25 0,1-24,-26-50,0-25,1 0,-26-25,26 25,-1-50,25 1,-24-1,49 0,0 1</inkml:trace>
  <inkml:trace contextRef="#ctx0" brushRef="#br0" timeOffset="32106.8364">20836 15925,'0'0,"25"0,-25 0,0 0,25-25,-1 25,-24 0,25 0,-25 25,0-1,0 1,0 25,0-25,-25 24,1 1,24-1,-25-24,0 0,25 25,-25-50,50 24,-25-24,25 25,0-25,-1 0,1 0,0 0,0 0,0-25,-1 25,-24 0,25-24,-25-1</inkml:trace>
  <inkml:trace contextRef="#ctx0" brushRef="#br0" timeOffset="32615.8655">21630 14312,'24'50,"-48"-25,24 24,-25 26,0 24,0 25,-24 25,24 0,0-1,-25 26,50-25,-24 0,24 0,0-25,0-25,0-25,24 1,-24-26,25-24,0 25,0-50,0-25,-1 0,1 0</inkml:trace>
  <inkml:trace contextRef="#ctx0" brushRef="#br0" timeOffset="32998.8874">21779 15726,'24'-49,"-24"-26,0 1,0-25,0-1,0 1,0 0,25 24,-25 26,0-1,25 50,-25 25,25 25,-25-1,25 50,-1 1,1-1,0 0,0-24,0-1,24-24,-24-1,25-49,-26-25,1 1,0-51,0 1,-25-25,0-1,0 1,0-25,0 50,-25-26,25 51,-25-26,25 26,25-1,-25 25,25-24</inkml:trace>
  <inkml:trace contextRef="#ctx0" brushRef="#br0" timeOffset="33207.8993">22721 14015,'0'24,"0"26,25 24,-50 1,25 24,0 0,0 25,-25 0,0 0,25-24,-24-1,24-25,-25 1,25-26</inkml:trace>
  <inkml:trace contextRef="#ctx0" brushRef="#br0" timeOffset="33360.9081">22671 15453,'0'25,"25"25,-25-25,0-1,0-24,0 25,0-25,-25 25,25-50,0 25,0-25,0 25,0-49</inkml:trace>
  <inkml:trace contextRef="#ctx0" brushRef="#br0" timeOffset="33720.9286">23044 14089,'0'0,"24"0,1 25,0 0,25 49,-26 0,26 51,0-1,-26 24,1 26,-25 0,25 24,-50-24,25-25,-25-1,25-48,-24-1,-1-25,0-24,25-25,-25-50,0-25,25-24</inkml:trace>
  <inkml:trace contextRef="#ctx0" brushRef="#br0" timeOffset="34607.9793">23887 13370,'-25'-50,"0"1,-49 24,-1-25,-49 0,0 26,-24-1,-1 0,-50 0,-24 0,0 25,-25 0,-50 0,25 25,-24 0,-26 0,26 0,24-1,0 26,25-25,25 0,24 0,25 24,1-24,49 0,25 24,24-24,1 25,24 24,1 1,24 49,0 0,0 49,0 1,25 49,-24 25,-1 25,0 0,25 25,-25-26,25 1,0 0,25-50,0 1,24-26,26-49,24 0,0-75,50 25,25-49,24-50,50 0,25 0,25-25,-1 0,51 0,-26-24,25 24,1 25,-26 0,0 25,-49 0,25-1,-25 26,-50-25,0 25,-49-26,0 1,-26 0,-24-25,-49-50,-1 1,-49-51,0-24,-25-49,-50-50,1-25,-1-25,-24-50,-1 1,1-25,-1 24,1-24,49 24,-24 1,24 49,0 25,0 25,25 74,-49 25,49 124</inkml:trace>
  <inkml:trace contextRef="#ctx0" brushRef="#br0" timeOffset="46308.6487">17462 2456,'-49'49,"-1"-24,25 0,25 0,25-1,25 1,24 0,50 0,0-25,50 0,24 25,26 0,-26 74,149-124,-49 25,49 0,-24 0,24-25,0 25,-24-49,49-76,-124 101,25 24,-50 0,-25 0,-24-25,-50 25,-25 0,-24 0,-26 0,-24 0,-50 0,0-25,-49 25,-25-25,0 25,-50-25,-25 1,-49 24,24-25,-49 25,0 0,-24 0,23 0,-23 0,-1 0,0 25,0-1,0 1,25 0,0 0,0 0,50-1,-26 1,51 0,-1 0,50 0,25 0,0-1,74 1,0 0,50-25,0 25,74 0,25-1,25 1,24-25,51 25,24 0,25-25,-1 25,26-1,0 26,-1-25,26 0,-26-1,1 26,0-25,-25 24,-25-24,0 0,-50 0,1-25,-51 25,-24-25,-24 0,-26 0,-24 0,-50-25,-50 0,0-25,-24 26,-50-26,-50 25,1-24,-50 24,-1-25,-24 25,-25-24,-24 24,24 0,-25 25,25-25,-24 1,24 24,0 0,25-25,25 25,-1 0,51-25,24 25,50 0,24 0,26-25,49 25,25 0,49-25,50 25,0-24,74 24,1-25,49 25,0-25,25 25,0 0,24 0,1 0,0 0,-25 25,24 0,-24-25,-50 24,1-24,-26 25,-24 0,-50-25,-25 25,0-25,-74 0,0 0,-25 0,-50-25,-24 25,-26-25,-24 0,-24 25,-51-24,1-1,-26 0,-24 0,0 25,-24-25,-1 25,-25 0,25 0,0 25,0-25,25 25,0 0,25 0,25-25,24 24,25-24,25 25,50-25,-1 0,75 0,25 0,25 0,49 0,25 0,50 0,-1 0,75-25,-24 25,48 0,1 0,0 0,25 0,-1 25,1-25,0 25,-25 0,-25 0,0-1,-25 1,0 0,-49 0,-25 0,-50-1,0 1,-24-25,-26 25,-49-25,0 0,-49 0,-1-25,-49 25,-1-25,-48 25,-26-24,-24 24,-26-25,-24 25,0 0,0 0,-25 0,25 0,-25 0,25 25,0-1,0-24,25 25,25 0,-1 0,26-25,24 0,0 25,50-25,24 24,26-24,24 0,50 0,24 0,26 0,24 0,50 0,24-24,26 24,24 0,25-25,0 25,25 0,-25 0,50 25,-25-25,-1 0,-24 24,0-24,-24 0,-1 0,-49 25,-1-25,-24 0,-25 0,-50 0,1 0,-25 0,-1-25,-49 25,0 0,0 0,0-24,-49 24,24-25,-25 25,-24-25,-26 0,1 0,-25 1,-25-1,1 0,-26 0,-49 25,24-25,-24 1,-25 24,25 0,-25 0,24 24,1-24,25 0,-1 25,50-25,-24 0,49 25,0-25,25 25,24-25,26 0,-26 0,50 0,-24-25,49 25,-25-25,25 25,25-25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4:39.50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0 906 64,'0'0'36,"1"14"-1,-1-14 1,0 0-24,2 12-1,-2-12-5,0 0 1,0 0-3,2-11 1,-3 2-1,1 9-2,1-20 0,0 5 0,0-6-1,-1-3 0,1-10 1,0-3 0,0-8-1,0-4 1,-1-5 0,2 1-1,-2-4 0,0 3 0,-1 9-1,1 3 1,-1 11-1,0 6 0,2 9 0,-1 16-1,10 7 0,3 16 0,6 13 0,5 9-1,9 12 1,5 7-1,9 8 1,1-3 0,4-1 0,-1-8 1,0-7 1,-5-9-1,-4-11 1,-6-9 0,-7-13 0,-6-9 0,-6-14 0,-7-9 0,-5-12-1,-6-11 1,-3-10 0,-2-8-1,-3-2 1,-3 0-1,1 4 1,0 5-1,1 10 0,2 9-1,3 9-1,0 2-2,5 25-17,7-25-20,2 12 0,2-7 0,6-2-1</inkml:trace>
  <inkml:trace contextRef="#ctx0" brushRef="#br0" timeOffset="678">755 0 85,'1'17'38,"5"0"0,-1-6 1,10 5-28,-4-8-6,7 2-2,1-3 0,4 0-2,-2 0 1,2 1-1,-3-3 1,-2 4-1,-9 2-1,-4 3 1,-11 4-1,-4 0 0,-7 3-1,-1 1 1,2 3 0,2-2-2,10 0 3,8-1-2,11-3 2,9 0-2,7-1 2,2-3-1,-2-4 1,-5 1 0,-10-3 0,-16-9-1,-1 14 1,-16-9-1,-11-1 0,-6 1 0,-2 2-2,-2-3-1,7 7-7,-2-7-28,15 3-3,6-5 2,12-2-1</inkml:trace>
  <inkml:trace contextRef="#ctx0" brushRef="#br0" timeOffset="1441">90 1818 73,'3'14'38,"-3"-14"0,4 14 1,-4-14-25,0 0-5,-3-17-3,6 3-1,-3-8-1,3-3 0,-3-9-1,1-6-1,-2-5 0,1-1 0,-1 1 0,-1 3-1,1 2-1,1 9 1,-2 6-1,2 9 0,0 16-1,9 5-1,2 20-2,3 8-1,10 16-1,-4-3-3,15 17-1,-6-7 0,10 8 1,-9-15 1,7-2 2,-10-12 4,-3-9 3,1-5 3,-11-20 3,7-3 1,-14-20 0,8-1 1,-11-15 0,7-5-3,-7-13-1,0-2 0,-7-4-1,1 2-1,-3 0-1,-1 8 0,-1 7-1,0 11-1,2 9-1,-1 7-1,6 18-3,0 0-6,0 0-30,14 8 0,2 1 0,-2-9 0</inkml:trace>
  <inkml:trace contextRef="#ctx0" brushRef="#br0" timeOffset="1968">767 1105 111,'22'-10'40,"-10"3"2,8 6-2,-2-3-36,4 0-2,2 4-1,-1 5-1,1-1 0,-3 3 0,-4 2 0,-3 4-1,-7 3 1,-6 6-1,-7 4 1,-8 2-1,-5 6 0,-4-1 0,0 0 1,2-1 0,4-1 0,9-3 0,7-3 1,11-4 0,8-4-1,7-4 1,5-2-1,5-5 1,4-5-1,-4-6-1,3-4-2,-6-11-7,8 4-29,-10-6-2,1 3 2,-7-4-2</inkml:trace>
  <inkml:trace contextRef="#ctx0" brushRef="#br0" timeOffset="3125">202 3167 57,'-1'12'37,"1"-12"0,0 0 0,-11-15-20,11 15-6,4-22-5,3 5 0,-6-11-2,7-5-1,0-10 0,1-3-1,0-8 1,-1-3-1,2-4 0,-4-1-1,-1 0 1,-1 3-1,-1 5-1,-2 5 0,0 8 0,-1 7 0,1 8 0,-1 9 0,0 17-1,0 0 0,14 36-1,-5 5 0,8 17-2,1 7 1,11 15-1,2 3 0,7 2 0,1-6 1,4-5 0,1-12 1,-2-13 2,0-11-1,-6-18 2,-1-11 1,-5-17-1,-2-11 1,-4-18 0,-1-11 0,-5-14 1,0-13 0,-6-11 0,0-6 0,-3-5 0,-1 1 0,-6 6 0,0 7-1,-2 13-1,-1 12-1,1 17-4,-9 7-34,14 18-1,0 2-1,12 8-1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4:20.73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2211 0 83,'10'63'39,"-2"22"-2,-8 16 1,1 19-38,-3 27 1,-3 18-1,-4 15 2,-1 12 0,-1 10-1,0 6 1,1 4 1,3 7-1,-4-4 1,1-1-1,0-6 0,-1-9 0,-1-13 0,2-14 0,-5-23 0,1-21-2,1-24-2,-7-28-25,5-16-12,-3-22 0,0-18-2,-2-15 2</inkml:trace>
  <inkml:trace contextRef="#ctx0" brushRef="#br0" timeOffset="1607">499 3174 74,'13'2'38,"4"9"-1,-6 8 1,15 19-27,-6 2-3,16 20-2,1 7-2,10 12-2,3 6 0,1 3-1,-1 2-2,-3-1 1,-4-5-2,-10-13-3,-2 2-5,-18-16-29,-5-8 2,-13-17-1,-9-12 0</inkml:trace>
  <inkml:trace contextRef="#ctx0" brushRef="#br0" timeOffset="1834">141 3745 105,'-75'-79'41,"30"-3"2,19-10-2,36 5-32,25-14-4,29 0-3,21 4 0,21 5 0,8 12-2,3 21 0,-4 20 0,-12 26 0,-19 25 0,-20 27-1,-22 16 1,-18 14-2,-10 10 1,-7-3 0,1 1 0,3-8-1,15-7 1,13-12 1,15-8 0,11-3 0,6-1 1,3 3-1,-8 2 1,-9 6 1,-20 8-2,-16 3 1,-19 7-1,-17 2-1,-13-1 1,-11-5-2,-7-7 0,-7-13-3,5-9-5,-9-23-31,18-14 0,4-24 1,12-15-2</inkml:trace>
  <inkml:trace contextRef="#ctx0" brushRef="#br0" timeOffset="2258">1355 2505 104,'9'43'41,"7"41"0,-6 27-1,11 27-37,-5 19 0,4 18-1,-2 1-2,1-3 0,2-13-1,-5-22-1,-2-23 0,-5-29 0,-4-30-2,-9-38 2,-1-36 0,-5-35 0,-6-34 2,0-24 2,-9-28 0,1-17 1,-3-16 0,5 4 0,-1 6 0,6 19-1,4 21 0,9 31 0,14 30-2,13 41 1,15 35 1,14 34-1,15 27 0,8 16-1,10 12 1,6 4-1,1-1-1,-4-11 0,-5-11-2,-12-21-2,-7-9-6,-21-28-28,-11-12-3,-32-15 2,-5-25-1</inkml:trace>
  <inkml:trace contextRef="#ctx0" brushRef="#br0" timeOffset="2653">1485 3232 107,'-30'13'40,"20"-6"2,30 3-2,12-10-35,15-15-3,11-9-1,6-13-3,9-6-8,-6-23-29,-1-7-2,-14-10 0,-4-7-1</inkml:trace>
  <inkml:trace contextRef="#ctx0" brushRef="#br0" timeOffset="2817">2070 2305 107,'17'55'40,"6"20"3,13 21-4,-1 12-34,14 14-2,5 3-1,1-9-2,-3-9 1,-7-19-2,-7-21 1,-12-21-1,-13-24 0,-13-22 0,-20-24 0,-14-17 0,-18-20 2,-12-22 0,-16-20-1,-10-22 0,-3-14 2,3-3 0,8 0-1,15 4 1,20 7-2,24 14 0,26 21 0,31 26 1,28 27-2,25 23 1,21 25-1,10 17 0,6 24 1,2 15-1,-7 10 2,-14 16-1,-23 8 0,-22 6 1,-29 1 1,-22 3-2,-24-3 1,-18-3-1,-11-3-1,-7-16-1,4-12-1,4-17-1,18-14-1,10-21-3,29-4-3,6-27-8,37 4 2,-1-14 9,18 0 5,5-3 2,-2 5 2,-3 9 5,-19 16 1,-15 34 10,-46 12-1,-16 41-9,-42 26-1,-24 36-2,-29 20-2,-20 21-3,-8 18-22,-7-8-15,6 1-1,9-19-1,16-24-3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4:45.26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163 473 104,'10'20'43,"-5"0"-1,6 9 0,-4 2-38,4 9-2,1 10-1,2 8 0,-1 8-1,2 9 0,0 7 0,2 2-1,-1 3 1,2-1 0,0-1 0,1-6 0,-3-5-1,-2-9 1,-5-12-2,-2-8 1,-3-14 0,-9-15-2,5-16 2,-22-9-1,2-21-1,-5-14 2,-3-14 0,-6-13 0,-1-12 2,-3-11 0,-3-3 1,3-5 0,1 0 1,7 1 0,3-2 0,7 5 0,8 3-1,10 4-1,11 3 0,11 7 1,9 6-2,9 7 0,11 10 1,5 12-1,6 12-1,1 14 1,1 17-1,-6 15-1,-5 14 1,-9 9-1,-8 12 0,-13 9 1,-8 4 0,-12 4 0,-12-1 2,-9 1 0,-11-5-1,-9-2 1,-6-7 0,-4-4-1,0-3 1,0-11-2,7-3 0,7-8-1,10-3 0,9-5-2,15 3-4,2-16-26,18 14-8,6-10 3,12 1-2</inkml:trace>
  <inkml:trace contextRef="#ctx0" brushRef="#br0" timeOffset="609">647 875 91,'-1'13'40,"-4"11"0,-10-1 0,3 11-31,-8 2-6,1 6-1,5 3-2,6 1 0,10-1 0,9-5 0,11-8 0,10-8 1,9-13-1,6-12 1,2-13 0,0-11-1,-8-8 2,-7-9-1,-13-4 0,-15-4 0,-15-1 0,-15 3 0,-12 5 0,-11 2-2,-3 6 1,0 3-3,4 5 0,4-5-3,19 7-31,2-8-3,18 2 0,4-13 0</inkml:trace>
  <inkml:trace contextRef="#ctx0" brushRef="#br0" timeOffset="942">798 52 96,'0'0'39,"21"5"1,-10 17-1,11 24-31,-4 8-4,8 17-3,-1 14 0,2 13 0,1 4-1,0 4 0,-1-2 0,-1-10 0,0-11-1,-5-12-1,1-16-1,-2-22-3,8-8-32,-13-27-2,4-15 1,-7-19 0</inkml:trace>
  <inkml:trace contextRef="#ctx0" brushRef="#br0" timeOffset="1152">1258 573 91,'-2'-25'39,"2"25"1,16 7-7,9 29-22,-2 6-7,7 9-2,4 6 0,5 1-2,3-4 0,0-9-2,0-8-2,-9-23-6,10-6-24,-14-22-5,2-11 1,-8-18-2,7-2 21,-15-22 12,1-6 7,1 2 8,-18-8 26,10 8 5,-11 4 1,4 17 1,-15-2-18,14 28-13,-16 13-3,5 25-3,-3 21-1,-1 17-1,-1 22-1,-2 14 0,0 18-1,0 15 0,1 8 0,0 2 0,1-1 0,1 1-1,2-8 0,0-11 0,3-8-1,0-19 0,4-10-5,-6-29-20,8-6-15,-5-26 2,8-14-2,-12-19 2</inkml:trace>
  <inkml:trace contextRef="#ctx0" brushRef="#br0" timeOffset="1880">846 1647 107,'1'14'41,"-5"-1"1,7 12-1,-4 2-37,-1 5-1,0 5-3,-1 1 1,0-1-2,-2-6-1,2-3-1,-1-13-2,5-4-5,-8-21-30,12-6-1,-2-16 1,9-4 0,-8-18 18,14 9 13,-5-3 6,0-1 9,8 16 30,-11 4 2,4 15 1,-14 14 0,21 13-17,-22 1-12,10 14-3,-8 1-4,2 3-2,0 0-2,-2-7-2,6 2-7,-13-13-28,14-4-2,-8-10 1,13-2 0</inkml:trace>
  <inkml:trace contextRef="#ctx0" brushRef="#br0" timeOffset="2218">1148 1703 62,'15'-8'39,"3"4"0,-18 4 1,16 2-15,-16-2-15,-11 5-4,-1 7-3,-2 10-1,-2 6-1,-1 6 0,5 5-1,5 1 0,4-1 0,9-5 0,6-7 0,9-10 1,4-11-1,5-14 1,1-8 0,2-12 1,-5-9 0,-3-4 0,-7-7 0,-2 1-1,-8-1 1,-1 8 0,-6 9-1,-1 16 0,0 15-1,8 23-1,3 20-1,-1 18 0,9 18 0,-4 13-1,6 12 0,-6 3 0,-1-2 1,-6-5 0,-5-9 1,-3-15 0,-6-13 0,-5-18 1,-4-17-1,-4-22 0,0-18-1,-1-22 0,4-16 0,2-14-1,9-9 1,7-9 0,10-3 1,9-1 0,11 7 0,8 10 2,4 10 1,3 13 0,-6 12 0,-3 16 0,-5 14 0,-5 12 0,-8 9-1,-5 7-1,-3 1 0,1 1-1,4-5 1,4-5 0,2-9 0,5-6 1,2-10 0,0-5 0,-4-8 1,-3-3 1,-10-6 0,-7-1-1,-12 0 1,-4 2-2,-8 4 1,0 6-1,-3 5 0,3 4-1,4 7-1,14 4 1,-7 10-2,13 0 1,9 1-1,9 1 1,5-1-1,4-1 1,4-3 0,1-4 0,-2-2 1,-3-2 0,-6-2 1,-6-2 0,-7-5 0,-14 10 1,6-19 0,-12 9 0,-5-1 0,-1-2-1,-1-3 0,2 1-1,1 4 1,4-2-2,8 0 1,6 1 0,6-1 0,2 4 0,5 1-1,3-1 0,0 5 0,0 2 0,0 5 0,-2 2-1,-2 7 0,-2 1 1,0 4-1,-2 1 1,3 0 0,0-1 1,0-5 0,3-3 1,1-8-1,0-10 1,2-9 0,-1-10 0,-2-9 1,-4-9-1,-5-11 1,-6-8 0,-9-11 1,-7-2-1,-11-7 0,-5 3 0,-7 2 0,-1 8-1,0 11 0,2 9-2,3 18 0,4 7 0,10 15-2,0 2-2,14 10-8,-12 0-24,12 0-6,0 0 1,22-14-1</inkml:trace>
  <inkml:trace contextRef="#ctx0" brushRef="#br0" timeOffset="3420">2633 652 107,'7'14'40,"6"12"1,-6-2-1,3 9-37,-1 3-1,-2 4-3,0 0 1,-4-3-2,3-4-1,-5-10-2,5 0-5,-6-23-29,0 0-2,5-12 1,6-6 0</inkml:trace>
  <inkml:trace contextRef="#ctx0" brushRef="#br0" timeOffset="3581">2820 733 68,'16'-30'41,"-10"2"-1,3 14 2,-9-1-15,8 27-18,-12 5-4,2 14-4,1 8 0,-1 8-1,2 3 0,-1 2-2,3 5-10,-8-18-28,5-8-2,-6-18 1,-6-18-2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4:19.0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648 316 98,'9'1'39,"-9"-1"0,-19 26-1,-13 1-39,-11 9 1,-14 15-1,-13 9 1,-11 10 0,-4 5 1,6-10 0,8-6 0,11-11 0,20-10 1,20-16 0,23-9-1,18-8 0,14-4 0,6 5 0,2 6 0,2 5 0,-6 12-1,-9 5 2,-10 10-2,-10 2 2,-4 4-2,-5-2 1,1-3-2,0-7 1,7-9 1,4-3-1,6-13 0,7-7-1,2-8 1,7-9-2,-3-10-2,7-2-6,-16-17-20,8-1-10,-10-10 0,1 0-1</inkml:trace>
  <inkml:trace contextRef="#ctx0" brushRef="#br0" timeOffset="365">550 681 72,'-17'-26'40,"-1"6"-1,18 20 1,-4-14-19,23 22-15,9 7-3,14 8-1,10 4 0,9 3 0,7-1-1,5 1 1,-2-7-1,-4-1 0,-7-5-1,-8-8 0,-8-6-2,-10-10-1,-4-5-2,-16-14-3,6 5-6,-23-21-21,5-1-5,-12-9 2,-1 6 10,-12-14 18,4 8 7,-2 10 5,-7-1 7,11 24 22,-10 7 7,7 20-1,-3 5-9,9 30-17,-12 3-4,6 16-2,-7 4-1,4 5 0,-4 1-3,0-3-1,-1-3 2,2-9-3,2-6 1,3-14-2,7-8-1,-3-19-4,19 4-13,-2-24-20,13-4 0,2-14 1,12-4-1</inkml:trace>
  <inkml:trace contextRef="#ctx0" brushRef="#br0" timeOffset="853">1393 783 86,'-8'-12'38,"-14"-10"0,0-4 2,-16-14-33,6-1-3,-4-17-1,4-4 0,1-8-1,11-5-1,10-1 0,11 2 0,11 5-1,14 7 0,11 14-1,8 17 0,3 13 1,-1 19 0,-8 10-1,-10 13 0,-14 11-1,-15 5 0,-13 7-1,-15-9-3,0 13-9,-10-22-24,4-1 1,2-13-2,12-2 3</inkml:trace>
  <inkml:trace contextRef="#ctx0" brushRef="#br0" timeOffset="452180">3402 1155 48,'-14'-24'37,"-2"0"-1,5 6 3,-10-12-19,20 18-8,-11-8-4,12 20-2,-9-14-3,9 14 0,0 0 1,-5 11-3,6 8 0,-1 10 0,3 6 0,2 11-1,2 2 1,0 9 0,1-1-2,0-4 2,1-4-2,-1-8-1,1-5-1,-5-15-1,7 0-1,-11-20-2,20-2-2,-13-21 0,10 2 1,-5-17-1,6 2 4,-5-8 1,-1 1 4,-1 8 2,-8 2 3,5 14 2,-12 6-2,4 13 1,-12 14-2,6 9 0,-1 1-3,4 5 1,3-2-2,3-1 1,5-8 1,6-5-1,2-8 1,4-4-1,-2-8 1,1-4 0,-5-5-1,0 0 1,-6-3-1,-3 0 0,-4 0-1,-2 4 0,-2 2 0,-3 3-2,6 10-1,-14-8-2,14 8-3,-14 5-14,14-5-15,-2 11 0,2-11-1,0 0 2</inkml:trace>
  <inkml:trace contextRef="#ctx0" brushRef="#br0" timeOffset="452763">3728 1145 51,'0'0'32,"-12"15"1,-1-5-1,-5 3-23,6 6-6,-2 3-2,3 0 0,2-1 1,9 1 0,0-7 2,10 0-1,-1-11 1,8 0-1,-3-9 1,5 2-1,-4-5-1,2 1 0,-6-5 1,1 2-2,-5-1 1,-7 11 0,10-15-1,-10 15-1,0 0 1,11 7-1,-5 11-1,2 8 1,2 9-1,3 4 0,1 9 1,-1 1 0,-2 3-1,-3-3 2,-2-8-1,-6-3-1,-4-7 1,-3-8-1,-1-6-1,-4-12-1,2-2-4,-8-19-28,5 0 0,-1-13-2,1-6 0</inkml:trace>
  <inkml:trace contextRef="#ctx0" brushRef="#br0" timeOffset="453247">3837 776 59,'3'23'35,"-1"8"0,1 5 0,4 8-28,-5 1-3,4 3-2,0-5-1,1-4-2,4-5 1,-3-14-5,11 2-18,-5-14-10,2-7-3,0-6 3,2-2-2</inkml:trace>
  <inkml:trace contextRef="#ctx0" brushRef="#br0" timeOffset="453420">4078 1097 61,'6'-13'38,"-3"3"-1,-5-10-1,8 9-21,-16-19-8,8 8-1,-8-11-2,5 10 0,-6-4-2,5 6 0,-1 5-2,3 7 0,4 9 0,3 10-1,4 7 0,2 1 1,6 0-1,2 1 0,4-2 1,1-3 0,-3-6 0,1-5 0,-4-3 0,-2-5 0,-4-3-1,-7-8-1,-2-2 0,-8-9-2,2 0-1,-11-11-5,13 8-16,-10-13-11,5 4-1,-1-2 2,8 1 0</inkml:trace>
  <inkml:trace contextRef="#ctx0" brushRef="#br0" timeOffset="453728">4209 490 60,'15'1'36,"1"9"-1,1 2-10,11 19-11,-11-1-6,11 12-1,-7 1-2,4 4-1,-6-2-2,1 0 1,-7-8-1,-1-3 0,-4-9-2,-3-5-3,10-3-34,-11-2 0,3-1-1,-3-1-2</inkml:trace>
  <inkml:trace contextRef="#ctx0" brushRef="#br0" timeOffset="462735">3712 3533 88,'3'9'37,"-3"-9"2,-4-11 0,7 0-29,-11-12-4,4 0-1,-6-10-2,1-4 0,-2-10 0,0 0-1,-3-4 0,2 1 0,-4 1-1,4 3 0,0 6 0,3 7 0,1 9-1,1 5 0,3 8 0,4 11-1,0 0 1,12 23 0,3 1-1,7 9 1,6 4-1,5 5 1,6 3 0,6-2 0,-1-5-1,0-9 1,-4-5 0,-2-7 1,-3-13-1,-3-9 1,-6-11 0,-3-6 0,-7-10 0,-4-6 0,-8-8 0,-6-4 0,-10-1-1,-4 1 0,-6 3 1,-3 5-1,-1 4-1,0 8-1,5 9 0,2 1-2,19 20-3,-22-26-33,27 16-2,-1-7 2,10 5-1</inkml:trace>
  <inkml:trace contextRef="#ctx0" brushRef="#br0" timeOffset="463316">4080 2533 63,'0'0'38,"0"0"0,11-7 1,-7-6-10,11 11-19,-7-10-4,9 4-1,-2-4-1,5 2-2,-1 1 0,0 0 0,-1 5-2,-3 3 1,0 3-1,-5 5 1,-4 4-1,-3 5 0,-5 2 1,-1 4-1,-2 0 0,-1 1 0,0 4 0,2-4 0,4-1-1,3-1 1,7-1 0,5-3 0,5 0 0,2-1 0,1-4 0,-1 1 0,-2 0 0,-3-4 0,-4 1 0,-13-10 0,4 15 1,-4-15-1,-23 12 0,3-8 1,-6-1-1,-3 2 1,-3-4 0,2 1-1,1-2 0,3 0 0,6 0 0,5-2-2,6 3-1,9-1-5,0 0-32,2-13-1,8 10 1,-10 3-2</inkml:trace>
  <inkml:trace contextRef="#ctx0" brushRef="#br0" timeOffset="503472">3345 3960 67,'-12'-6'34,"-5"-1"-1,2-4-9,2 13-14,-8-6-2,5 9-3,-3-3-1,3 9-1,-5 0 0,7 4-1,-5 6 0,4 5 0,-1 3-1,3 5 0,-1 5-1,4 6 0,4 7 1,3 4-1,4 1 0,4 2 0,5 1 0,8-2 0,4-2 0,4-4 0,5-9 0,5-6 1,4-6-1,2-6 1,1-9 0,0-5-1,-2-9 1,-1-3 0,-4-5 0,-3-6 0,-3-5 0,-3-5 0,-6-4 0,-2-5-1,-5-7 1,-4-3 0,-8-10 0,-5-2-1,-9-5 1,-3 0 0,-7 1-1,-5 0 1,-6 3-1,-2 4 0,-1 10 1,0 9 0,2 4-1,0 8 0,3 8-1,1 6-1,8 11-2,-1 0-3,18 10-29,-5-2-2,9 7 1,4-4-2</inkml:trace>
  <inkml:trace contextRef="#ctx0" brushRef="#br0" timeOffset="504197">3682 3871 57,'-5'-14'36,"5"14"0,0 0-1,-19-16-15,19 16-11,0 0-3,-10 13-2,3-2-2,6 8 0,-3 6 0,5 9-1,3 9 0,3 7 0,1 7-1,5 5 1,1 2 0,3 2 0,2-5 1,4-2-1,-1-5 0,3-5 0,-1-5 1,2-7-1,0-6-1,-2-6 1,-2-3-1,-4-5 0,-2-3-2,-7-9-1,3 1-5,-12-6-29,1-12-2,-2-8 0,2 1 0</inkml:trace>
  <inkml:trace contextRef="#ctx0" brushRef="#br0" timeOffset="508951">4079 4450 47,'0'0'32,"8"12"4,-8-12-2,0 0-17,0 0-4,0 0-5,0 0-1,-6-19-2,4 4 0,-8-9-2,1 0 0,-5-12 0,-1 2-1,-5-6 1,1 4-1,-5-3 0,4 7 0,-2 0 0,3 7-1,1 4 0,4 5 0,3 5-1,3 2 1,8 9-1,-10-7-1,10 7 1,9 17 0,2 2-1,6 3 0,5 6 1,6 3-1,4 7 0,6-3 1,-2-3 0,-2-5 0,-1-3 0,-5-5 0,-2-7 1,-6-6-1,-4-7 0,-4-6 1,-2-5-1,-4-8 0,-3-7 1,-5-9-1,-4-3 1,-6-5-1,-3-5 1,-3 2-1,-2 4 1,2 5-1,-2 8 0,4 4-1,3 10-1,2 3-2,11 13-3,-9-8-19,9 8-14,13-1 1,0-1-2,1-2 3</inkml:trace>
  <inkml:trace contextRef="#ctx0" brushRef="#br0" timeOffset="509683">4202 3510 67,'0'0'34,"0"0"1,0 0 0,1 11-24,-1-11-4,0 0-2,0 0-1,9-3 0,-9 3-2,12-5 1,-12 5-1,15-9-1,-15 9 0,16-10-1,-16 10 0,15-8 0,-15 8 0,12-2-1,-12 2 1,11 9 0,-11-9-1,9 20 1,-6-4-1,-2 3 1,-1 5-1,-1 4 0,-3 3 1,0 0-1,0-1 1,-1-2-1,2-2 2,1-4-1,1-7 1,1-3 0,0-12 0,5 11 0,-5-11 0,0 0 0,11-4-1,-11 4 1,10-9-1,-10 9 0,13-13-1,-13 13 0,13-13-2,-12-1-3,12 11-13,-8-9-19,3 1 2,-1-3-2,1 0 2</inkml:trace>
  <inkml:trace contextRef="#ctx0" brushRef="#br0" timeOffset="510192">4417 3637 58,'0'10'35,"0"-1"0,0-9-2,8 17-17,-8-17-7,2 10-3,-2-10-1,0 0-4,4 10 1,-4-10-3,0 0 0,0 0-2,8 9-7,-8-9-26,-1-10 0,3 1 0,2-7 1</inkml:trace>
  <inkml:trace contextRef="#ctx0" brushRef="#br0" timeOffset="510588">4462 3473 59,'0'0'34,"0"0"-1,0-9-5,0 9-14,0 0-4,11-1-3,-11 1-2,0 0 0,13-17-1,-2 13-1,-3-5 0,3 3-1,-1-1 0,0 3-1,-10 4 0,16-5-1,-16 5 0,11 5 0,-11-5 0,3 20 1,-6-9-1,-2 6 0,-4 0 0,0 3 0,-2-2 0,0-1 0,2-2 0,0-2-1,5-2 1,4-11-1,3 13 1,-3-13 0,20 0 0,-4-2 0,1-3 0,5 0 0,-3 0 1,0 0-1,-1 2 0,-2 0 0,-3 1 0,-4 3 0,-9-1 0,9 6 0,-9-6 1,3 11-1,-3-11 0,-9 17 0,2-7 0,0-1 0,-3 1 0,2-1-1,-1 0 0,0-1 0,9-8-2,-17 10-2,16 2-7,-10-9-26,11-3 2,0 0-1,0 0 2</inkml:trace>
  <inkml:trace contextRef="#ctx0" brushRef="#br0" timeOffset="511343">4652 3333 63,'0'12'38,"0"-12"-1,22 14 1,-3-11-19,10 17-11,-3-3-3,6 10-2,1 2-1,1 5-1,-3 5 0,-1 1 0,-5 1 0,-2 1-1,-7-2 1,-2 0 0,-7-4 0,-1-2 0,-5-5 0,-2-7 1,-1-3-2,0-5 0,0-4 0,2-10 0,-5 11-1,5-11-2,0 0-11,0 0-25,16 11 0,-16-11 0,11 3-2</inkml:trace>
  <inkml:trace contextRef="#ctx0" brushRef="#br0" timeOffset="530144">3225 3926 76,'-11'-35'41,"6"10"-1,-2 2 2,7 23-23,0 0-14,-13 17-3,6 21-2,-1 19 1,-2 17 0,-1 15 0,-1 13-1,0 3 1,3-5-1,2-8 1,3-19 0,3-16-1,4-27 1,8-23-1,4-29 2,7-22-2,4-18 1,3-14 0,0-15 0,1-11 0,-3-5 0,-3 6-1,-5 10 1,-2 16-1,-6 15 1,0 26 0,0 32-1,-2 32 0,-1 35-1,-2 29 2,-5 24-2,-4 14 1,1 7 0,-1-8 0,0-15-1,5-19 1,6-28 0,6-32 0,9-35 0,8-30 0,7-27 0,4-21 0,5-23 1,0-18-1,1-18 1,-2-6-1,-2 3 1,-3 11 0,-7 17-1,-4 22 0,-4 32 1,-7 33-2,-7 38 1,-6 38 1,-8 32-1,-8 21 0,-6 12 0,-1 5 0,-3-10 0,2-14 1,3-21-1,6-23 0,9-34 1,10-31-2,10-27 1,9-22 1,4-21-1,6-16 1,1-15-1,2-3 1,-2 1 0,-4 15-1,-5 14 1,-5 21 0,-5 32-1,-5 32 0,-3 36 0,-7 28 0,-5 23-1,-2 8 1,0 7 0,1-3 0,0-16 0,3-15 1,6-30-1,9-26 0,7-28 0,6-22 0,3-16-1,3-17 1,0-8 1,-3-13-1,-4 5 0,-6 4 1,-5 12-1,-5 13 2,-5 14-2,-1 23 0,-8 20 0,10 17 0,-4 14 0,-1 3 0,5 2 0,6-4 0,8-12 0,3-15 0,7-19 0,4-16 0,3-12 0,2-8 0,-3-5 0,-5 3 0,-7 9 0,-4 15 0,-5 22 0,-6 18 0,-3 20 0,-1 15 0,-2 10 0,-2 3 0,3 1 0,-2-9 0,3-10-4,-5-30-14,12-12-25,-5-35-2,5-27 2,-1-45-3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5:00.1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21 1233 79,'0'0'39,"-12"22"0,12-22 1,-1 11-29,1-11-5,0 0 0,-9-5-2,9 5 0,-1-21-1,2 4-1,0-6 0,0-6 0,0-4-1,1-5 0,-2-7-1,2-1 1,-1-2-1,-1 0 0,1-1 0,-2 4 0,1 4-1,0 7 1,1 6 0,-2 9-1,1 6 1,0 13 0,9 12-1,1 8 0,3 11 1,5 7-2,2 8 2,4 3-1,5 2 1,3-3-1,-1-5 1,0-4 0,-2-9 0,-3-6 1,-3-8-1,-3-8 1,-3-10 0,-7-7 0,-4-10 0,-3-8-1,-3-7 1,-5-8-1,0-5 0,-2-1 0,-1-1 0,-2 2 0,3 6-1,0 4-1,6 6-1,-1 0-4,13 13-20,-3-12-14,11 5 0,1-11-1,12 3 2</inkml:trace>
  <inkml:trace contextRef="#ctx0" brushRef="#br0" timeOffset="557">735 0 93,'1'17'38,"-2"13"3,-6-2-4,3 22-32,-5 8-1,1 15-2,-2 11-1,1 6 1,2 5-1,2 3 0,-1-5 0,4-3 1,0-10 0,3-9-1,0-15 0,0-10-2,2-12-1,-3-13 0,6-8-2,-6-13-2,13-13 0,-4-14-2,9-2 1,-2-14 1,11-2 0,-4-7 2,9 0 2,0 1 2,-3 2 2,2 10 3,-10 4 0,1 16 0,-13 7 1,-9 12 0,-1 22-1,-11 10-3,-8 11 1,-1 7-2,0 5 0,3 2-1,5-2 0,10-6 0,11-6 0,7-8 2,10-15-2,7-7 1,5-13 0,4-7 0,-3-11 0,-1-6 0,-5-9 0,-4-5 0,-7-4 0,-7-3-1,-10 0 1,-7-1 0,-5 5 0,-7 3-1,-1 9-1,-2 5-2,3 9-1,-3 3-3,18 12-29,0 0-5,0 0 2,17 10-2</inkml:trace>
  <inkml:trace contextRef="#ctx0" brushRef="#br0" timeOffset="1146">1535 645 93,'0'0'39,"0"0"2,-14 2-3,0 10-30,-19 2-5,-1 7-1,-6 5-1,4 11-2,6 4 1,10 2-1,10 3 1,13-3 0,14-3 0,10-6 0,9-10 1,6-8 1,4-12-1,-3-6 0,-5-10 1,-3-5 0,-12-9 0,-5-5 1,-11-6-1,-7 0 1,-6 0-1,-3 3 0,-4 6 0,2 6-1,-2 14-1,13 8 0,-11 27-1,12 10 0,5 12 0,4 11-1,4 9 1,1 7 0,3 0-1,-2-1 2,-3-4-1,-4-6 1,-5-8 0,-7-6 0,-6-9-1,-5-11 1,-8-7 0,-1-9 0,-3-11 0,1-5 0,0-7 1,3-8-2,3-3-1,5-8-3,12 8-11,3-18-24,12 5-1,3-10 0,15 2-1</inkml:trace>
  <inkml:trace contextRef="#ctx0" brushRef="#br0" timeOffset="1709">1931 913 104,'-12'4'41,"12"-4"0,-10-1 1,11-9-35,-2-9-4,3-5 0,-2-9-1,1-6-1,-1-5 0,1-1 0,0 3 0,-1 6-1,1 5 0,0 11-1,-1 20 0,11 9 0,0 17-1,2 11 0,8 7 0,3 6 0,7 4 0,5-4 1,1-7 0,0-9 1,-1-9 0,-3-9 1,-5-11 0,-5-8 0,-7-9 0,-7-9 1,-6-8-1,-4-5 0,-3-4-1,-3-2 0,0 2-1,-1 0-2,6 11-3,-4-3-25,15 18-10,3 3 0,12 11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5:02.2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-11 249 69,'0'0'40,"0"0"-2,-2 11 2,2-11-13,14-3-20,-3 2-4,6 2 0,5 1-1,9 1 0,6-3 0,7 2 0,8-4-1,6 2 1,5-3-1,7 0 0,2-3 0,4-1 0,2 0-1,2 3 1,-5-2-1,-2 2 1,-4 1-1,-9 0 1,-6 1-1,-9 2 0,-9-1 0,-9 1 0,-7 0 0,-5 0 0,-15 0 0,13-1 0,-13 1 0,0 0 0,0 0 0,0 0 0,0 0 0,0 0 0,0 0 0,0 0 0,0 0 0,0 0 0,-2-13 0,-4 3 1,-5-2-1,-2-5 0,-8-3 0,-6-2 1,-4-2 0,-5 0-1,-4 1 1,2 5 0,1 1-1,5 6 0,7 5 0,6 3 0,19 3 0,-8 13 0,19-2 0,10 2 0,8 0 0,8 3 0,6 0 0,4 1 0,2-2 0,-1-3 0,-3 2 0,-1-1 0,-5-2 0,-7-1 0,-5 1 0,-7-4 0,-4-2-1,-6 2 2,-10-7-1,0 0 0,0 0 0,-11 12 0,-6-7 0,-2 3 0,-5 1 0,-2 2 0,-5 3 0,-3 2-1,1 0 1,1 2-1,2 1 1,1-1 0,5 0-1,3-2 1,4-1 0,4 0-1,5 0-1,0-6-1,8 10-10,-11-12-28,11 3-1,0-10 0,-11 10-1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5:08.7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683 1930 100,'-1'15'41,"5"8"1,-11-5-12,-1 12-26,-4 5-1,0 3-2,-3 12-1,1 0 1,-1 0-1,5-1 1,3-5 0,6-5 0,6-6 0,8-8 1,6-10 0,6-5-1,4-5 0,3-4-1,0-1 0,-1-3-1,-1 0-1,-6-5-3,2 6-7,-13-21-28,9 2-3,-8-13 2,8-2-2</inkml:trace>
  <inkml:trace contextRef="#ctx0" brushRef="#br0" timeOffset="326">1093 1778 94,'-6'11'42,"6"7"1,-7-4-2,4 9-36,-1 3-2,1 12-1,-2 4 0,2 11-1,1 6 0,1 12 0,0 5 0,1-1 0,1 1-1,1-1 1,-1-4-1,0-9-1,-1-10 0,0-13-1,0-8-1,-1-11-1,3-6-1,-3-25-7,16-4-31,-11-17 3,12-1-2,-2-22 2</inkml:trace>
  <inkml:trace contextRef="#ctx0" brushRef="#br0" timeOffset="1035">1335 2026 37,'0'0'36,"0"0"2,-11-8-7,19 19-5,-15-22-9,7 11-7,10-10-4,-1 6-2,1-12-1,4 3-1,2-6 1,2 2-2,2 2 0,2-1 0,-2 7 0,0-1 0,-2 5-1,-4 3 0,-3 2 0,0 4 0,-11-4-1,8 20 1,-9-1 0,-4 3 0,-5 6-1,-3 6 1,-7 6 1,-3 7-1,-5 4 1,-2 4-1,1-2 1,1 0-2,3-2 2,3-5 0,7-5-1,6-8 1,4-4 0,10-9 0,6-4 0,7-1 1,6-6 0,9-2 0,4-3 0,5 0 0,1-4 0,2 0-1,-4 0 0,-4-2-1,-4 3-1,-8-1-3,1 14-11,-15-19-29,7 3 0,-8-15 1,10-6-1</inkml:trace>
  <inkml:trace contextRef="#ctx0" brushRef="#br0" timeOffset="15720">469 438 61,'0'0'36,"-4"19"1,-5-19-12,16 20-9,-7-20-6,-1 24-2,0-10-2,6 8-1,-6 1 0,4 7-3,-4 2 0,2 1-1,-1 1-1,1 0 0,0-2 0,5-1-1,-2-4 1,4-7 0,0-5 0,-1-4 1,-7-11-1,15 5 0,-15-5 1,10-23 0,-4 2 0,-3-8 0,0-7 0,0-6 1,0-5-1,-1-5 0,-2-3 1,-1-1 0,-5-4-1,4 4 1,-6 1 0,3 6-1,-3 5 0,2 7 0,-1 9-1,3 5 0,2 10 0,0 4 1,2 9-2,0 0 1,9-6 0,1 7 0,6-1 0,4 1-1,10 0 1,6-3 0,12-1 0,8-1-1,8 0 1,11-2 0,4-4 0,5 0 1,3-3-1,0 2 1,-5-2-1,-5 2 1,-9-1-1,-10 2 1,-12 4-1,-8-1 1,-11 5-2,-10 1 2,-6 0-1,-11 1 0,0 0 0,0 0 1,0 0-1,4 17 0,-11-2 1,0 4-2,-2 5 1,-3 3-1,0 3 1,-2 3-2,0 0 1,1-6-1,0-5 0,1-5-1,4-2-2,-4-9-3,9 9-9,-9-16-24,12 1 0,-16 0 0,16 0 1</inkml:trace>
  <inkml:trace contextRef="#ctx0" brushRef="#br0" timeOffset="16887">860 695 37,'0'0'32,"-13"13"3,12-2-7,-9-16-11,15 15-6,-5-10-1,0 0-2,0 0-2,0 0 0,0 0-1,0 0 0,0 0-1,0 0-1,-3-16 0,6 4 1,-1-3-2,2-2 1,1-5-1,1 0 0,1-6-1,0 1 0,1-3 1,1 3-2,-1-1 2,0 3-2,-2 2 1,1 4 0,-3 3-1,0 5 1,-4 11-1,0 0 0,9-2 0,-5 13-1,5 7 1,0 4 0,4 5-1,1 3 0,3 3 0,1 0 0,2-1 0,-2-2 0,0-5 1,0-6-1,-3-5 0,0-5 1,0-8 0,-3-4 1,-2-8 0,-1-6 0,-2-6 0,-4-3 0,0-2-1,-5-4 1,-2 0-1,1 2 0,-3 4 0,3 3-1,-3 5-1,2 4-1,4 14-3,-8-16-11,14 27-24,-6-11 0,6 27 0,-6-8 0</inkml:trace>
  <inkml:trace contextRef="#ctx0" brushRef="#br0" timeOffset="17638">231 796 67,'-11'-22'40,"7"10"-1,-4 0 2,8 12-28,-11 0-8,11 0-1,-11 15-1,3 4-1,-2 6-1,1 8 1,-2 6-1,0 11 0,1 10-1,0 5 1,-2 9 0,2 5-1,-3 1 0,1 3 0,1-1 1,-2-4-1,2-7 0,1-8-1,0-11 1,3-11-1,3-8-1,0-13-1,6-4-2,-2-16-4,12-4-32,-8-12 1,10 1 0,-4-13 0</inkml:trace>
  <inkml:trace contextRef="#ctx0" brushRef="#br0" timeOffset="17991">306 1365 79,'1'-14'41,"-1"14"-1,-2-10 1,2 10-33,-11 12-4,-2 2-2,-3 7-1,2 6-1,2 6 0,2 5-1,8 3 1,6-3-1,10-3 1,4-6-1,9-8 1,5-13-1,4-11 1,5-14 0,-2-11 1,-1-8-1,-4-8 0,-4-2 2,-8-5-2,-7 5 2,-10 0-1,-16 6 0,-6 8 0,-9 5 0,-6 8 0,-4 8-2,0 8 0,-1 2-3,8 13-3,2-9-11,17 16-23,2-6 0,15 3 1,3-7 0</inkml:trace>
  <inkml:trace contextRef="#ctx0" brushRef="#br0" timeOffset="18460">875 1135 52,'0'0'39,"16"1"0,-16-1 2,0 0-17,-10 6-15,10-6-4,-21 9-1,4-1-1,-3 4-2,-4 5 1,-1 4-2,0 6 0,3 4 0,3 1-1,5 3 0,5-2 0,9-4 1,6-4-1,8-8 1,5-5 0,4-11 0,4-6 1,1-6-1,1-4 1,-4-4 1,-3-1 0,-4-1-1,-4 1 2,-4 1-2,-4 4 1,-3 3-1,-3 12 0,2-13-1,-2 13 0,0 0-1,7 24 0,0-3 0,2 2-1,2 5 1,0 3-1,2 1 1,-2 2 0,-2-2 0,-4 0 1,-6-2 0,-4-1 0,-7-2 0,-2-3 0,-3-3 0,0-6 0,-3 0 0,3-7 0,3-3 0,2-2 0,12-3-2,-14-2-1,14 2-3,-8-17-22,8 17-13,9-23 1,1 9-1,-3-10 1</inkml:trace>
  <inkml:trace contextRef="#ctx0" brushRef="#br0" timeOffset="19277">1307 1003 80,'0'0'40,"0"0"0,0 0 1,-13-2-33,5 13-3,-5 4-2,0 8-1,-2 7 0,3 8-1,-1 9 0,5 7-1,2 5 1,3 1-2,4 0 1,1 0-1,4-6 1,0-8-2,3-8 1,-1-10-2,2-6-2,-10-22-1,24 9-2,-17-29-3,14 8-1,-12-20-2,16 12 3,-12-15 1,9 10 6,-5 1 4,-4-1 4,6 17 4,-14-10 3,9 18 2,-15-12 0,12 11-2,-13-10-3,2 11-1,5-20-3,-2 3 0,-1-7-2,2-4 1,-2-5-2,0 0 1,-1-3-1,0 3 0,1 5 0,-2 5-2,3 10 1,-3 13-1,0 0 0,17 18 0,-5 6 0,4 3 0,1 1-1,4 1 1,1-1 0,1-5 0,-3-7 0,-1-4 1,-3-8 1,1-6-1,-4-8 1,1-3 0,-4-7 0,-1-4 0,-1-10 1,-3-3-2,-3-2 1,-1 0-1,-2 2 0,-2-2-1,0 9-1,-1 1-2,6 17-5,-11-7-32,9 19 0,12-10 1,1 12-2</inkml:trace>
  <inkml:trace contextRef="#ctx0" brushRef="#br0" timeOffset="20012">1995 741 69,'17'8'41,"-10"1"0,13 13 1,-3-8-23,9 22-12,-2 3-3,4 9-2,-3 7 0,-1 6-1,-6 4 1,-7 2-2,-10 3 1,-5-4 0,-5-6 0,-2-4-2,-6-12 1,0-7-4,5 3-14,-3-22-24,3-6-1,-4-15-2,-2-4 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5:10.58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976 958 89,'-2'-22'42,"-20"-10"1,-7 6-1,-23-2-36,-5 5-3,-15 10-1,-10 14-1,-7 22 0,-3 18-1,-2 28 0,3 21 1,6 21-1,11 16-1,12 12 2,19 11-2,17 0 2,22-2-1,22-12 1,17-16-2,19-14 2,14-20-1,13-17 0,6-22 1,5-15-1,2-19 0,-3-14 0,-4-10-2,-6-17-1,-12-15-3,1-10-36,-27-18 0,-5-3-1,-21-15 0</inkml:trace>
  <inkml:trace contextRef="#ctx0" brushRef="#br0" timeOffset="343">603 1579 93,'32'24'44,"4"-2"-1,18 11 0,-1-5-36,7 8-4,-2 5-1,-6 7-1,-6 10 0,-9 6-1,-8 7 0,-9 5 1,-8 7-1,-7-3-2,-5 4 1,-3-5 1,-2-4-2,-3-8 0,3-6-3,-5-16-7,11-3-31,-8-16 2,9-11-1,-2-15-1</inkml:trace>
  <inkml:trace contextRef="#ctx0" brushRef="#br0" timeOffset="634">1315 2309 83,'15'4'44,"-15"-18"-3,-2-5 2,-16-29-36,-2-11-3,-8-15-3,-2-12 0,-1-8-1,3-8 0,6 5-1,8 4 1,6 10-1,8 16 1,7 14 0,4 18-1,4 21 0,3 18 0,0 22 0,-1 18 1,3 15 0,1 7-1,5 8 1,3-2 1,4-9-1,5-10 1,2-16 1,3-20-1,2-17 0,-1-12 1,-3-15-1,-6-15 0,-5-7-1,-8-5 1,-11-2-1,-10 2 0,-12 3 0,-8 8-1,-8 9 2,-2 18-1,-1 13-1,1 12 1,8 20 0,8 11-1,13 14 1,10 3-1,12 2 1,8-3 0,7-11 0,8-7 0,1-21 2,0-11-1,-3-20-1,-1-12 2,-6-14-1,-4-11 0,-4-2-1,-4-6 1,-6 0-1,-1 2 0,-2 10 0,0 7 0,0 15 0,3 12-1,3 12 0,2 10 0,8 12-1,3 3 1,2 4 0,-1 0-1,-2 1 1,-4-1 1,-6-8-1,-11 4 2,-12-6 0,-9 2 0,-14-2 0,-7-2 0,-9-2-1,-5-5 0,1 5-1,0-10-1,7 5-2,1-24-9,22 6-29,-6-13 1,17-4-1,1-14 0</inkml:trace>
  <inkml:trace contextRef="#ctx0" brushRef="#br0" timeOffset="1390">2203 617 97,'0'0'43,"0"0"0,-9 32-1,13 15-37,5 17-3,7 18-1,6 17-1,4 9-1,7 5-1,3 1 0,5-3-2,-4-11 0,2-9-3,-13-28-4,6-10-25,-19-31-5,-13-22 1,-6-18-1,-7-9 28,-23-21 10,-15-13 5,-4 4 7,-20-12 25,11 14 7,-4 6 0,17 13 2,-2-5-27,28 17-9,19 2-3,23 7-1,17-3-1,14 2 0,11-6-1,8-3-1,4-4-2,-4-9 0,-3 0-4,-14-18-7,1 4-30,-15-16 2,0 1-2,-14-11 2</inkml:trace>
  <inkml:trace contextRef="#ctx0" brushRef="#br0" timeOffset="1772">2769 0 101,'0'0'42,"24"31"2,-14 8-2,8 30-35,-2 13-3,2 16-2,1 7-1,-1 2 0,-4-3-2,1-5 0,-1-8-2,-4-21-2,5-5-10,-11-31-28,7-9 0,-11-25-1,16 3 1</inkml:trace>
  <inkml:trace contextRef="#ctx0" brushRef="#br0" timeOffset="1998">3140 1183 103,'19'61'44,"-8"-12"0,2 1-2,-10-12-38,-2-9-2,-6-5-2,0-11-1,-3-3-2,-3-8-1,11-2-4,-20-7-27,20 7-9,0 0 2,0 0-2</inkml:trace>
  <inkml:trace contextRef="#ctx0" brushRef="#br0" timeOffset="2315">1378 2453 85,'6'15'43,"4"-11"1,24 0-1,7-9-35,20-4-5,14-9 0,19-3 0,14-11-2,9-6 1,10-4 0,1-2-1,-1 1-1,-4 1 1,-5 7-1,-12 5 1,-11 11-2,-12 6-3,-10 16-11,-21-8-27,-11 4-4,-21-14 3,-18-16-3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8:59.2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612 262 56,'-7'-14'37,"-2"-1"0,9 15 0,-27-22-26,27 22-4,-28-8-2,13 8-2,-6-3-1,5 4 0,-5-1 0,-1 2 0,1 3-1,-2 1-1,-2 2 1,-2 3-1,-1 3 0,-2 4 0,-1 2 0,0 3 0,2 3 0,-2 3 1,2 6-2,1 3 1,2 6 0,3 3 0,3 5 0,3 0 1,4 4-1,3 2 1,6-2 0,6 2-1,6-3 1,6-4 0,11-1-1,7-3 0,11-3 0,9-10 0,8-5-1,5-7 2,5-9-1,3-6 0,0-11 1,-1-6 0,-4-10 0,-4-4 0,-4-8 0,-3-6-1,-8-6 1,-4-3-1,-8-6 0,-7-6 0,-7-3 0,-7 1 0,-9-7 0,-8 4 0,-8-2 0,-9 4-1,-7 4 2,-8 5-1,-8 10 0,-5 5 0,-5 10 1,-5 11-1,0 8-1,0 10 1,1 5-1,4 8 0,4 3-1,5 3-2,11 9-2,2-11-5,23 9-28,-1-7 1,16 5-2,7-8 1</inkml:trace>
  <inkml:trace contextRef="#ctx0" brushRef="#br0" timeOffset="805">1378 235 42,'4'-16'34,"-2"2"3,-2 3-1,-9-6-22,9 17-3,-14-8-4,5 13-1,-9 0-2,-2 10-2,-6 7-1,0 9 0,-3 11-1,2 10 1,0 10-1,3 9 1,0 5 1,8 4-1,1-1 1,7 0-1,3-7 2,4-4-2,2-9 1,5-10 0,1-5-2,2-11 1,1-7 0,1-7-1,1-9 0,0-7-2,3-7-1,-2-8-2,7-2-2,-6-15-6,12 3-25,-9-3 0,3 1 0,-4-3 1</inkml:trace>
  <inkml:trace contextRef="#ctx0" brushRef="#br0" timeOffset="1188">1370 794 62,'0'0'34,"0"0"2,11 1-4,-11-1-22,8 13-2,-8-13-3,15 29 0,-6-7-1,5 7-1,1 6-1,3 4 0,-3 4-1,4-1 0,-4-2-2,1-3 2,-4-6-1,-1-5 1,-2-11-1,-1-2 1,-8-13 1,13 3-1,-5-13 0,0-7 0,-1-9 0,0-10 0,-4-10 0,1-9-1,-5-12 0,0-5 0,-4-3 0,-1-2 0,-1 2 0,-1 3 1,1 10-1,3 4 0,0 10 1,2 9-1,3 5 1,3 9-1,4 7 0,6 8 0,6 3 0,5 5 0,11 5 0,7 0 0,5 5 0,8-3 0,6-1 1,4-4-1,3-3 0,4-1 1,-4-9 0,-2 4-1,-4-5 0,-6 2 0,-7 0 0,-4 1 1,-15 3-1,-5 0-1,-11 6 0,-6-3-2,2 7-2,-11-2-8,0 0-27,0 0 0,0 0-1,-18 11 2</inkml:trace>
  <inkml:trace contextRef="#ctx0" brushRef="#br0" timeOffset="2142">1866 993 31,'-3'17'30,"3"-17"3,0 0-10,2 17-6,-2-17-3,0 0-3,0 0-3,0 0 2,0 0-3,0 0-1,0 0 0,-2-16-2,2 4-1,3-5-1,-2-5 1,3-4-2,-3-7 1,1-2 0,-3-7-1,2 3 1,-4-3-2,2 6 2,-2 0-2,1 5 1,0 5-1,0 5 0,2 8 0,0 3-1,0 10 1,0 0-1,0 0 1,12 25 0,-3-1 1,2 9-1,6 4 1,1 5-1,6 2 1,3 2-1,2-2 0,0-7 0,-1-3-1,0-8 1,-3-7 0,-2-2 0,-1-11 1,-5-3-1,-2-10 1,-5-6 0,0-5 0,-6-8-1,0-4 1,-3-7-1,-5-4 0,2-5 0,-6-1 0,3 3 0,-2 1 0,0 8 0,1 4-1,-1 6 0,5 10 0,-2 3-1,4 12-3,0 0-5,0 0-30,12-2 0,-2 9 1,1-6-2</inkml:trace>
  <inkml:trace contextRef="#ctx0" brushRef="#br0" timeOffset="2989">2678-5 60,'0'0'36,"0"0"2,10-2-1,1 18-23,-11-16-5,13 31-3,-2-5-2,6 15-1,3 8 0,3 15-1,0 10 0,3 3-1,-5 7 0,-3-1 0,-8-1-1,-3-4 1,-9-12 0,-6-5 0,-4-10 1,-4-5-2,0-9 1,-2-3 0,2-4 0,3-4 0,-2-4-1,7-2 0,-2-3 0,4-2 0,2-4 0,0-1 0,4-10 0,-5 12-1,5-12 0,0 0-1,2 10-1,-2-10-5,13-10-32,-13 10-1,9-16 1,-4-3-2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1:47.6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46 25 39,'-1'-11'35,"1"11"1,0 0-1,0 0-19,0 0-5,5 11-5,-5-11-1,-2 23-2,-1-2 0,2 11-1,-3 3 0,1 9-1,-3 2 0,0 7 0,-1-4 0,0 1-1,3-7 0,-1-5 0,3-5-1,2-11 1,3-5 0,-3-17 1,17 4-1,0-11 1,2-8 0,2-4-1,2-4 1,1 2 0,0-1 0,-3 2-2,0 10 1,-1 1 0,-4 10-1,2 6 1,-2 5 0,1 2-1,0 1 1,-2 5 0,-1-3-1,-6 2 1,-1 0 0,-6-3-1,-5 1 1,-4-1 1,-4-1-1,-2-2 0,-5-3 1,0-2-1,-2-6 0,-1 0 1,2-6-1,0-3-1,1-2-1,-1-6-1,10 4-1,-2-10-3,12 21-15,4-28-16,5 10 1,4-2 0,6-2 0</inkml:trace>
  <inkml:trace contextRef="#ctx0" brushRef="#br0" timeOffset="551">423 318 39,'11'3'34,"3"2"1,-2 1-1,-12-6-18,30 15-8,-14-6-3,4 6-2,-1-2-2,2 2 1,-5-2-1,1 1 0,-5-5 0,0 2 0,-12-11 0,12 10 0,-12-10 0,0 0 0,0 0 0,-14 2-1,2-1 1,-2-2-1,-6 1 1,0 2-1,-2 2 0,1 5 0,0 2 1,5 3-1,4 3 0,4 3 1,5 1-1,4 0 1,4-2 0,4-3 0,2-5 0,2-1 0,0-9 0,2-2 0,2-7-3,-2-11-2,8 4-7,-12-12-27,11-6 2,-1-10-3,2-1 2</inkml:trace>
  <inkml:trace contextRef="#ctx0" brushRef="#br0" timeOffset="969">792-1 66,'-9'14'37,"5"16"-1,1 14-12,-8-3-15,11 15-4,-6-2-1,3 3-2,-1-5 0,1-3-2,2-7-1,-3-11-1,5 0-5,-8-20-14,7-11-14,11 7-1,-11-7 0,17-21 1</inkml:trace>
  <inkml:trace contextRef="#ctx0" brushRef="#br0" timeOffset="1148">869 331 40,'13'-18'32,"2"9"2,2 11-7,-7-6-11,13 22-6,-10-4-3,5 13-1,-5-4-2,1 6-1,-1 0-2,-3-3-1,-2-2 0,-1-7 0,-3-6-1,-4-11 1,4 11 0,-4-11 0,0 0 0,-11-17 1,2 7 0,-5 1-1,-4 1 0,-3 2 0,-2 7 1,-1 3-1,-2 6 0,4 4 1,4 2-2,5 1 1,7 1 0,7-1 1,5-5 0,7-3 1,3-6 0,6-2 0,-2-6 1,6 0-1,-5-8 1,3 2-1,-7-3-1,0 2 0,-2 0 0,-4 2-1,0 5 0,0 3 0,-1 5-1,1 0 1,0 2-1,2-1 1,-1 1 1,1-3-1,-2-5 1,1-4 0,-2-2 0,-1 0 0,0-4 1,-3 0-1,-1-3 0,0 0-1,-3 1 1,1 1-1,-4 2-1,1 1 0,0 11-2,-4-19-1,4 19-4,3-10-20,9 8-10,-3-2 0,11 5-1</inkml:trace>
  <inkml:trace contextRef="#ctx0" brushRef="#br0" timeOffset="1721">1418 363 45,'20'-1'33,"-3"2"1,-4 2-4,-13-3-14,9 1-7,-9-1-3,-12 10-2,-2-3-1,4 6 0,-7-3 0,4 6-1,-5-1 0,6 4-1,4-2 0,1 0 0,8 0-1,3-5 0,6 3-1,5-6 1,3-2 0,6-3 0,-1-4 0,5-3 0,-1-4 0,0-2 1,-2-6 0,-5 2 0,-4-2 1,-4 1-1,-9 1 0,-2 3 0,-1 10 0,-16-8 0,3 13-2,-1 1 1,4 3 0,3 4-1,8 0 0,2 1 1,8-3-1,5 1 0,8-5 1,3-4-1,0-2 0,0-5 1,-3-3-1,0-2 1,-4-1-1,-5-2 0,-2 7-2,-13 5 1,12-6-2,-12 6 1,0 0-1,9 12-1,4 0 1,-13-12 1,26 10 3,-4-6 2,0-7 3,6 1 0,-3-10 1,2 2 1,-13-9-1,7 3 2,-15-8-3,0-2-1,-10-6-1,-1 0 0,-9-8 0,-1 2 0,-9-7-3,-1 7 0,0-3 1,0 8-1,3 6-1,2 4-1,5 10-1,1 2-1,14 11-2,0 0-2,0 0-20,0 0-14,12 6 2,-12-6-1,15 3 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15.5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662 1329 7,'-22'-16'16,"12"8"-2,-3 0-1,-1-2-2,1 4-3,-1-1 0,2 1 0,-3-1-1,2 5-1,-3-1-1,3 3-1,-2 0-1,1 3 0,-1 0-1,0 4-1,0-2-1,0 1 1,1-1-1,0 3 0,-2 4 1,1-2 0,-3 4-1,2 0 1,-3 4 0,0 1-1,-1 3 1,-1 3 0,-1-2 0,0 4-1,2-1 0,-2-1 0,4 2 0,-1-1 0,1 0 0,4-1 0,-1 3-1,4-4 1,1 2 0,0-1 0,2-2-1,1 0 1,1-2 0,-1 1 0,3-2 0,0-1 0,0-1 0,2 0 0,0 0 0,1 0 0,0 4 1,1-3-2,2 2 2,0 0-1,1 0 1,0 0-1,1 1 0,0-1-1,2 1 1,-2-2 0,1 3 0,-1-3 0,2 4 0,-1-5 0,3 2 0,-2 0 0,2-5 0,0 2 0,2-3 0,-2 2 0,2-3 0,0 1 0,-1 0 0,1-2 0,1 3 0,-1-1 0,1 0-1,1-1 1,-1-1 0,2 1 0,1-3 0,0 2 0,1-2 0,1 0 1,1 0-1,2 0 0,1 1 0,1-2 1,0-1-1,1-1 1,-1-3-1,2-1 1,-3-2-1,3-3 1,1-4-1,2-2 1,0-3-1,2-2 0,1-4 0,3-3 0,3-5 1,0-3-1,2-4 0,0-1 1,1-2-1,1-1 0,-1 0 1,-1-1-1,-2 1 0,-3 1 1,-4 2 0,-2-3 1,-5-3-2,-2-2 1,-4-3 0,-3-2 1,-6-7-1,0-2 0,-6-7 0,-2 1-1,-5-3 3,-1 2-1,-4 0-1,-2 2 2,-4 3-1,-2 6 0,-3 2 0,0 9 0,-1 2-1,-1 9 0,-3 4 0,-1 7-2,-1 10-2,-5 2-6,3 11-22,-10 7-2,-3 5-2,-4 7 1</inkml:trace>
  <inkml:trace contextRef="#ctx0" brushRef="#br0" timeOffset="3247">510 963 11,'0'0'12,"0"0"0,0 0-2,0 0-2,0 0-1,0 0 0,0 0-1,0 9-1,0-9 2,0 0-3,0 0 1,0 0 0,0 0-1,0 0 0,0 0-1,0 0 0,0 0-1,0 0 1,0 0-1,11-3-1,-11 3 1,0 0 0,0 0 0,0 0-1,10-7-1,-10 7 1,0 0 0,0 0 0,0 0-1,10-2 0,-10 2 1,0 0-1,11-5 0,-11 5 1,10-5-1,-10 5 0,14-5 1,-5 2 0,1 0-1,1 1 1,-1-4 0,1 2 0,1-2 0,0 1 1,-2-1-1,2-1 0,-1-1 0,3 0 0,0 1 0,2-1 0,1-4 0,3 3 0,1-4 0,3 3 0,0-2 0,2-1-1,2 1 1,1-1-1,0 3 1,2-3 0,0 1 0,1 1 0,2-4-1,0 3 1,1-2 0,2 1 0,-1-2-1,3 2 0,-2-1 1,2 2-1,0 2 1,3-2-1,-2 1 1,1-1-1,2 0 1,1 1 0,1-4 0,0 2-1,0-3 1,-2 2 0,2-1-1,0 1 2,-3-1-2,0 2 0,-2 2 0,0-1 1,-1 1-1,2 1 0,-4 0 1,2 1-1,-1-1 0,3 0 1,-2-1-1,-1 1 0,1 2 0,-2-1 0,0 1 0,0 1 1,-3 0-1,0 1 0,0-2 0,1 3 1,-1-3-1,2 0 0,0 1 1,1-2-2,2 3 2,0-3-1,0 3 0,0 0 0,0-1 0,-1 0 0,-2 0 0,0 1 0,0 0 1,-2-1-1,1 2 0,-2 0 0,0 1 0,0-1 0,0 1 0,1 0 0,-2-1 0,0 2 1,1-1-1,-1 2 0,0-2 0,0 1 0,-1 2 0,0-2 0,0 3 0,1-3 0,-1 2-1,2-2 1,-1 0 0,4 2 1,-1-3-1,1 2 1,0-2 0,0 2-1,1 0 0,2-1 0,-1 2 1,-1-3-1,0 3 0,3-1 0,-1 1-1,1 0 2,0-2-2,0 2 1,-1-2 0,1 2 0,-1-1 0,1-1 0,-2 2 0,0-2 1,0 2-1,-1-3 0,0 3 1,1 1-1,0-3 1,-2 3-1,0-2 0,1 1 0,-1 0 0,0 0 0,-1 1 1,0-2-2,-2 2 1,-2 0 0,0 0 1,-2 1-1,1-2 0,-2 1 1,1-2-1,-1 1 0,0 0 0,1-2 0,0 1 1,0-3-2,-3 3 1,2-3 0,0 2 1,0 0-1,0-2 0,-2 2 0,1-1 0,1 1 1,-2-1-1,0 1 0,-3 2-1,-1-1 1,-1 1 0,-1 0 0,-2 1 0,0 1 0,-1-2 0,1 3 1,-3-3-1,2 2 0,-3-1 0,1 0 0,-2 1 0,0-2 0,1 1 0,0 0 0,0 0 0,0-1 0,0-1 0,2 0 0,-1 1 0,2 0 1,-4 0-1,0 0-1,1 1 1,-1-1 0,2 4 0,-2-2 0,2-1 0,0 1 0,1 0 0,0 1 0,1-2 0,-2 1 0,2-1 0,-1 0 0,2 2 0,-1-1 0,1 0 0,-1 1 0,1 1 0,0 0 0,-1-2 0,0 3 0,-1-2 0,0 1 0,-1 0 0,0-1 0,-1 2 0,0-3 0,0 4 0,-1-4 0,0 2 0,-2 0-1,2-1 2,-1 2-1,2-4 0,0 2-1,0-1 2,0 0-1,1 0 0,0-1 0,0 2 0,-1-1 0,-2 1 0,1 0 0,-1-2 0,-1 4 0,-1-2 0,-1 0 0,-9-2 0,17 3 0,-17-3 0,14 4 0,-14-4 0,14 3 0,-14-3 0,12 4 0,-12-4 0,12 2 0,-12-2 0,12 3 0,-12-3 0,10 2 0,-10-2 0,0 0-1,14 8 1,-14-8 0,0 0 0,11 5 0,-11-5 0,0 0 0,13 6 0,-13-6 0,12 5 1,-12-5-2,12 8 1,-12-8 0,15 8 0,-15-8 0,13 10 0,-13-10 0,16 12 0,-16-12 0,16 13 0,-16-13 0,18 17 1,-9-8-2,0 3 1,1-1 0,-2 1 0,-1 0 0,1 0 0,0 0 0,-2-1 0,0-2 0,-6-9 1,11 17-1,-11-17 0,12 13 0,-12-13 0,9 15-1,-5-5 1,-4-10 0,9 18 0,-3-8 0,-6-10 0,10 18 0,-10-18 1,10 14-1,-10-14 0,10 15 0,-10-15-1,6 10-2,-1 1-9,-5-11-25,0 0 1,-7-18-1,-1-8 1</inkml:trace>
  <inkml:trace contextRef="#ctx0" brushRef="#br0" timeOffset="6775">7078 469 2,'0'0'8,"0"0"1,0 0 0,0 0 0,0 0 1,0 0-1,0 0 0,0 0-1,0 0-1,0 0 0,0 0-1,0 0 0,0 0-1,0 0 0,0 0 0,0 0-1,0 0 0,0 0 0,-3 10 0,3-10-1,0 0 0,0 0-2,-9 6 0,9-6 0,-6 10-1,6-10 0,-4 18 0,3-7 0,1 3 1,1 1-1,1 3 0,0 3 1,1 5 1,-1 1 0,1 1-1,-1 1 0,1 1 0,-1 1 1,1 1-1,-2-4 0,1-1-2,0-6 2,-1 0-1,0-3 0,0-5 0,0-2 0,-1-11 1,1 12-1,-1-12 0,0 0 0,0 0 0,0 0 0,0 0 0,0 0 1,0 0-1,0 0 0,1 10 1,-1-10-1,0 0 0,0 0 1,0 0 0,0 0 0,0 0 1,0 0 0,0 0 1,0 0-1,0 0 2,-9-1-2,9 1 1,-18-9-1,5 2-1,-5 0 0,-2-2-1,-2 2 1,-2-1 0,-1-2 0,2 2 0,0-1 0,1 3 0,1-5 0,2 5 0,1-1 0,3 0-1,2 1 1,1-1-1,2 2 0,10 5 1,-13-10-1,13 10 0,0 0 0,-9-12 1,9 12-1,0 0 0,-5-9 0,5 9-1,0 0 0,0 0 1,0 0-1,0 0 1,12 9-1,-4 1 1,3 0 0,3 3 0,0 1 0,4 4 0,1 2 0,-1-2 0,1 3-1,-1-5 1,0 4 0,-3-4 0,1 1-1,-2-3 1,-1-2 0,-3-1 0,0 1 0,0-2 0,-10-10 0,15 17 0,-15-17 0,12 13-1,-12-13 1,9 12 0,-9-12 0,9 5 0,-9-5 0,12-4 1,-12 4-1,15-14 1,-6 2-1,2-1 1,-1-3-1,1-5 1,1-3-1,0-2 0,1-2 0,2-1 1,1-3-1,1 0 0,1 2 1,-1 2 0,1 3-2,-2 1 2,0 6-2,-5 0 2,1 7-1,-5 0 0,-7 11 0,10-11 0,-10 11 0,0 0 1,0 0-1,0 0 0,0 0 0,0 0 1,0 0-1,0 0 0,0 0 0,0 0 0,0 0 0,0 0 0,0 0 1,0 0-1,0 0 1,0 0-1,0 0 0,0 0 1,0 0-1,0 0-1,0 0 1,0 0-2,0 0 0,0 0-2,0 0-5,0 0-14,-6-14-12,6 14-3,-7-13 3,7 13-1</inkml:trace>
  <inkml:trace contextRef="#ctx0" brushRef="#br0" timeOffset="9508">1245 741 25,'0'0'22,"0"0"-3,0 0-4,0 0-2,-10-2-4,10 2-2,-11-4-2,11 4 0,-12-5-2,12 5 0,-14-6-1,4 3 1,-1 3-2,-2 0 0,-3 2 0,-2 4-1,-3-1 0,-4 5 0,-2 1 0,-2 2-1,-2 2 1,-3 0 0,-1 3-1,-1-2 1,0 3-1,1-1 1,1-3-1,3 1 1,5-4 0,3 0 0,3-1 0,6-3 1,2-3-1,12-5 0,-11 8 0,11-8 1,0 0-1,0 0 0,0 0 0,0 0 0,0 0 0,0 0 0,0 0 0,0 0 0,0 0 1,0 0-2,0 0 2,0 0-1,0 0 0,0 0 0,0 0 0,0 0 1,0 0-1,0 0 0,0 0 1,0 0-1,0 0 1,0 0-1,0 0 0,0 0 0,0 0 1,0 0-1,0 0 0,0 0 0,-1-12 1,1 12-1,3-9 0,-3 9 0,6-18 0,-2 5 0,2-2 0,0-3 0,2-1 0,0-3 0,2-2 1,0 3-1,0-4 0,1 2 1,-2 0 0,0 3 0,-2 2 0,1 4 1,-4 4-1,-4 10 1,5-14 0,-5 14 0,0 0 0,0 0 0,0 0 0,0 0 0,0 0-1,-1 10 0,-3 0 1,-2 5-2,-3 3 1,0 4 0,-3 7-1,-3 3 0,-1 5 0,-5 1 0,1-2 0,0-2 0,1-3 0,1 0 0,2-5 0,3-6 0,2-3 0,11-17 0,-11 15 0,11-15 0,0 0 0,0 0 0,0 0 0,0 0 0,0 0 0,0 0 0,10-6 1,-1 2-2,3 2 1,3 0 0,3 2 0,3-1 0,2 1 0,4 2 1,1-1-1,1 1 1,0-3 1,2 1-1,-3 0 0,1-1 0,-3 1 0,-3-2-1,0 2 1,-4-1-1,-3 2 0,-1-1 1,-3-1-1,-1 1 0,-11 0 0,15-1 1,-15 1-1,0 0 0,9-2 0,-9 2 1,0 0-1,0 0 1,0 0-1,0 0 1,0 0 0,0 0-1,0 0 1,0 0 0,0 0-1,0 0 1,0 0-1,0 0 0,0 0 0,0 0 0,0 0 0,0 0 0,0 0 0,0 0 1,0 0-1,0 0 0,0 0 0,0 0-1,0 0 1,0 0 0,0 0-1,0 0 0,0 0 1,0 0-1,0 0 1,0 0 0,0 0 0,0 0-1,0-13 1,0 13 0,0 0 0,-8-14-1,8 14 1,-8-18 0,4 6 0,-3-3 0,1-2 1,-1-1-1,-1-4 0,-3 1 1,-1 0-1,2 0 0,-2 2 1,0 2-1,0 1 0,0 0 1,2 4-1,2 2 0,0-1 1,8 11-1,-11-13 1,11 13-1,0 0 0,-8-9 0,8 9 0,0 0 0,0 0-1,0 0 1,0 0-1,0 0 0,0 0 1,-1 15 0,3-4-1,-1 6 1,1 3 0,-2 3-1,0 5 1,-1-1 0,-2 4 0,-1-5 0,-1-2 0,1-4 0,0-4 0,1-5 0,3-11 0,-4 10 0,4-10 1,0 0 0,0 0-1,0-16 0,1 3 0,0-2 0,0-6 1,1-3-1,1-2 0,-1 0 0,0 4 0,0 2 0,-1 5 0,-1 15 0,0 0-1,0 0 1,-3 19-1,1 3 1,-1 4-1,0 1 1,0 0 0,1-1 0,0-6 0,1-4-1,1-5 1,0-11-2,0 10 1,0-10-1,0 0-1,0 0 0,0 0 0,0 0 0,0 0 1,0 0 0,0 0 0,0 0 1,-6-12 0,6 12 0,-8-11 1,4 0 1,4 11-1,-9-16 1,4 3 1,2 2-1,0-3 1,0 2-1,1-2 1,1 3-1,0 1 1,1 10-1,-1-12 0,1 12-1,0 0 2,-6 19-2,1 0 1,-2 2-1,-2 2 0,-1 3 0,1-4 0,-1 1 0,1-8 0,3-3 0,6-12 0,-7 10 0,7-10 0,0 0 1,0 0-1,-7-13 0,7 13 0,-9-14-1,4 4-3,-2-4 0,7 14-6,-14-19-24,8 3 0,3-2-1,1-5 0</inkml:trace>
  <inkml:trace contextRef="#ctx0" brushRef="#br0" timeOffset="12696">6860 904 30,'0'0'25,"3"-13"-3,-3 13-3,0 0-4,0-14-2,0 14-4,0 0-2,0 0-3,0 0-2,0 0-1,0 0 0,0 0-1,15-2 0,-3 0 0,5-4 0,1 1 1,4-3-1,3-1 1,1-1 0,0-2-1,-2 2 1,-2-2 0,-2 3-1,-1 1 1,-5 0-1,-1 3 0,-1 0 0,-3 3 1,-9 2-1,10-4 1,-10 4 0,0 0 0,0 0 0,0 0 1,0 0-1,0 0-1,-18 1 1,3 2 0,-2 0-1,-5 1 0,-5 1 0,-2 0-1,0 2 0,0-2 1,3 2-1,0-3 1,6 3-1,2-2 1,7-2 0,2 0 0,9-3 0,0 0 0,0 0 0,15-7 0,0 1 0,3-1-1,4 2 1,4-4 0,0 1 0,2 0 0,0-1 0,-3 3 0,0-2 0,-3 3 1,-1 0-1,-6 2 0,-1 1 0,-5 2 0,-9 0 1,6 9-1,-9 0 1,-3 3 0,-6 1-1,-1 5 1,-6 1 0,-2 3-1,-1-1 0,-1 1 0,1-3-1,4-3 1,2 0-1,5-7 1,11-9-1,-9 8 1,9-8 1,9-10-1,2-1 0,5-3 1,0-4 0,6 2-1,-1-3 0,2 2 0,-4 3 1,-2 2-1,-4 4 1,-3 4-1,-10 4 1,10 7 2,-10-7-2,-6 21 1,-4-4-1,1 0-1,-2 4-1,-4-4-2,3 5-9,-7-10-16,5 1-6,1-7-1,0-6 1</inkml:trace>
  <inkml:trace contextRef="#ctx0" brushRef="#br0" timeOffset="21328">2088 1073 14,'12'-9'18,"-12"9"-3,0 0 0,11-11-4,-11 11-2,0 0-2,10-11-3,-10 11-1,9-8-1,-9 8 0,13-5 0,-13 5 0,20-6 0,-6 4 1,0-6 0,4 3-1,-1 0 0,5-1 1,-1 1-1,2-2 1,0 1 0,1 0 0,0 0 0,1 3 0,-1-7 0,2 5 0,0-3 0,1 2-1,-2-1 0,1 0 0,0 1-1,1-1 1,-2 2 0,1 0-1,-1-3 1,0 3 0,3-4-1,1 2 1,-2-3 0,2 3-1,-1 0 0,2-3 1,-3 4-2,0-1 1,-3 1-1,-1-1 0,0 0 1,-1 1-1,-1-3 0,-1 2 1,1-1-1,-1 0 0,2 0 0,2-3 0,1 4-1,0-2 2,2 0-2,0-2 2,0 0-2,1-1 1,0-1 1,0 1-2,0-2 2,0 0-2,1 1 1,1-1-1,1 1 1,1 0 0,2 1 0,0 0 0,0-1 0,-1 1 0,1-2 1,-1 2-1,-2-2 0,0 1 0,0 0 1,-1 1-1,-1 1 0,-1 0 0,1 2 1,-1 0-1,1 0 0,-2 2 0,1-2 1,0 2-1,-1-1 0,2 1 0,0 2 0,1 0 0,0 1 0,1 0 0,0 3 0,0 0 0,1 0 0,-1 0 0,0-2 0,-1 2 0,1-2 1,-1 2-1,-1 2 0,-1 0 0,-1 1 0,-1-1 0,0 3 0,-1 0 1,-1 0-1,0 4 0,0-4 0,2 2 1,-3 0-1,2 3 0,0 0 0,1-2-1,-1 5 1,0-2 0,0 1 0,0 1 0,1-2 0,-1 2 1,-2-3-1,0 1 0,0-2 1,-1 2-1,-2-2 0,3-1 0,0 3 0,-3-3 0,1 2 0,-1 0 0,-1-1 0,0 0 0,1-2 0,-4 4 0,0-3 1,1 0-1,1-1 0,-1 2 0,2-1 0,0-1 0,-1 6 0,0-6 1,-1 5-2,-1 0 3,-2-3-2,0 1 1,-1 0-1,0 1 1,-2-4 0,0 2-2,1 0 2,1-2-2,-2 3 2,2-2-2,-3 2 2,0 0-1,0-1 0,-2 2 0,-1-1 0,-7-9 1,14 19-1,-8-10 0,-1 2 0,0-1 0,0 2 0,0 0 0,-2 1 0,1 1 1,-1 1-1,0 2 0,0-3 1,-1 1-1,0-1 0,-1 2 0,0-1 0,-1-2 0,0-1 0,0-2 1,0-10-1,-1 20 0,1-20 0,0 9 0,0-9 1,0 0-1,0 0 0,0 0 0,0 0 0,0 0 0,0 0-1,0 0 1,0 0 0,-1 10 0,1-10 1,0 0-1,0 0 0,0 0 0,0 0 0,0 0 0,0 0 0,0 0 0,0 0 0,0 0 1,0 0-1,0 0 1,0 0-1,0 0 1,0-10-1,0 10 1,-4-10 0,4 10-1,-10-14 0,2 4 0,-2 4 0,-1-2 0,0-1 0,-2 2 0,2-1 0,-1 1 0,2-3 0,1 3 0,9 7 1,-17-17-2,17 17 1,-12-11 0,12 11 0,-11-8 0,11 8 0,0 0 1,-11-6-1,11 6 0,0 0 0,0 0 0,0 0 1,0 0-1,-9-9 0,9 9-1,0 0 1,0 0 0,0 0-1,0 0 1,0 0 0,4 12 0,-4-12 0,10 14 0,-1-5-1,0 2 1,2 3 0,2-2 0,-1 4-1,0-1 1,2 2 0,-2 1 0,2-2 0,-2 0 0,2 0 0,-2 0 0,0-1 0,1-4 0,-3 1 0,0-3 0,0 0 0,-10-9 0,14 14 0,-14-14 0,11 7 0,-11-7 0,0 0 1,9 1-1,-9-1 0,0 0 1,0 0-1,0 0 0,3-11 0,-3 11 1,3-16-1,0 6 0,-1-8 1,2 1-1,-1-5 1,1 1-1,-1 0 1,-1 0-1,-1 2 0,1-1 0,0 5 0,0-1 0,0 2 1,0 1-1,0-2 0,0 4 1,1-2-1,-3 13 1,3-16-1,-3 16 0,0 0 0,1-11 0,-1 11 1,0 0-1,0 0 0,0 0 0,0 0 0,0 0-1,0 0 1,0 0 0,-10 12-1,10-12 1,-16 15-1,5-6 1,-1 4-1,-3-2 0,2 2 1,-2-2 0,2-1-1,1-2 1,0-2 0,3-1 0,0-2 1,9-3-1,-14 2 0,14-2 0,0 0 0,-11 0 0,11 0 0,0 0 0,0 0 0,0 0 0,0 0 0,0 0-1,0 0 1,0 0 0,0 0-1,10 0 1,-1 2-1,3-2 1,1 0 0,3 0 0,0-4 1,0 4-1,-1-5 0,-1 1 0,-3-1 1,-1 1-1,-10 4-1,15-7 2,-15 7-1,0 0 0,0 0 0,0 0 0,0 0 1,0-9-1,0 9 0,-20-7 0,6 6 0,-4 1-1,-2 5 0,-3-2 0,0 5-1,0-2-1,5 4 0,-1-6-3,10 3-5,-6-10-10,15 3-14,-4-11-1,7-2 2,4-4 0</inkml:trace>
  <inkml:trace contextRef="#ctx0" brushRef="#br0" timeOffset="24899">2069 864 6,'0'0'11,"0"0"0,0 0-1,-2 13-1,2-13-1,-2 14-2,2-14-1,0 16-1,0-6 0,0 1-1,2-1 0,-2-10 0,3 19 1,-1-9-1,1 3-1,0 3 1,1 1-1,0-2 0,0 4 0,-1-1 0,0 2 0,0-5 0,-1 2 0,-1-3-1,1-2 1,-2-1-1,1-1 1,-1-10-1,0 15 0,0-15 0,0 13 0,0-13 0,0 0 1,0 0-1,0 0 2,0 0 0,0 0-1,0 0 1,0 0 0,0 0-1,0 0 1,0 0-1,0 0-1,0 0-1,0 0 1,0 0-1,0 0 0,-5-9 0,5 9-1,0 0 1,0 0 0,0 0 0,0 0 0,0 0 0,0 0 0,0 0 0,0 0 0,1-12 0,-1 12 0,0 0 0,3-9 0,-3 9-1,0 0 1,8-10 0,-8 10 0,11-7 0,-11 7 0,15-11 0,-5 6 0,2-3 0,1 1 0,1 0 1,2 3-1,1-1 1,3-1-1,0 3 0,2 1 0,-1 0 1,-1 2-1,0 0 1,-3-1-1,-1-1 1,-4 2-1,-2 1 0,-10-1 1,11 1-1,-11-1 1,0 0-1,0 0 1,0 0-1,0 0 1,5 9-1,-5-9 1,0 0-1,0 0 0,0 0 1,0 0-1,0 0 1,0 0 0,0 0 0,0 0 0,0 0 1,0 0-1,-10-5 0,10 5 1,-16-8-1,5 1 0,-3-1-1,-2-3 0,-2 2 1,0-2-2,-1 3 2,2-3-1,-1-1 0,1 3 0,0-5 2,2 5-1,0-2-1,3-1 1,-1 2 0,3 1-1,0 2 0,10 7 1,-14-12-1,14 12 1,-10-11-1,10 11 0,0 0 1,-12-12-1,12 12 0,0 0 0,-6-10 1,6 10-2,0 0 1,0 0 0,0 0-1,0 0 0,0 0-2,0 0-2,0 0-5,0 0-5,0 0-15,0 0-4,0 0 0,14 8 1</inkml:trace>
  <inkml:trace contextRef="#ctx0" brushRef="#br0" timeOffset="26336">2203 1050 24,'0'0'21,"-8"-13"-4,8 13-3,0 0-2,0 0-4,0 0-2,0 0-1,0 0 0,7 14-2,0-2-1,-1-1 1,1 3-1,0-1 0,2 0 0,-3-1-1,-1-3 0,-5-9 0,9 12 0,-9-12 0,0 0 1,0 0-1,0 0 1,0 0 1,0 0-2,-3-16 1,1 3-1,-3 0 0,2-4-1,-3 1 1,3 0-1,-1 3 0,4 0 0,-2 4 0,2 9 1,0-13 0,0 13-1,0 0 1,0 0-1,0 0 1,0 0-1,3-9 1,-3 9-1,0 0 0,0 0 1,0 0 0,0 0 1,-2 12-1,2-12 0,-7 18 0,2-7 0,1 1-1,-1-3 0,0 5-1,5-14-1,-6 17-3,6-17-3,0 0-13,1 13-11,-1-13-1,0 0 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3:20.0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32 112 3,'11'-21'18,"4"8"3,-3 2-2,-4-1-3,5 5 1,-13 7-1,9-7 0,-9 7 0,0 0-2,0 0-4,0 0-1,0 0-2,0 0-1,0 0 0,0 0 0,0 0-1,0 0-1,0 0-2,-6 10 1,6-10-2,0 0 1,-13 15-1,6-5-1,-2 4 0,-1 3 0,-1 7 0,-1 4 0,1 6-1,2 6 1,1 6 0,4 2 0,5 3-1,3-1 1,5-2-1,4-5 1,7-8-1,5-7 1,5-12 0,4-7 0,5-13-1,5-10 1,4-10 0,-1-9 0,-2-5 0,-5-6 0,-5-6 1,-6-3-1,-10-2 0,-8 1 0,-9 1 1,-10 4-1,-10 4 1,-7 8 0,-6 9-1,-3 9 1,-5 12 0,1 9-1,0 8-1,3 6-2,10 9-2,0-8-5,19 14-11,-2-11-18,14-3-1,5-6 1,10-2 1</inkml:trace>
  <inkml:trace contextRef="#ctx0" brushRef="#br0" timeOffset="615">633 113 82,'0'0'38,"0"0"0,5 18-7,-5-18-23,-9 20-3,4-2-3,-1 9 1,-2 5-2,1 7 1,-1 6 0,1 1-1,1-3 1,3 2-1,3-10 0,3-3 0,5-7-1,2-6-1,2-6 0,3-8-1,3 0-3,-5-13-4,13 6-25,-11-10-5,1 1 0,-3-7-1</inkml:trace>
  <inkml:trace contextRef="#ctx0" brushRef="#br0" timeOffset="900">785 497 51,'0'10'36,"0"-1"1,0-9-2,4 13-15,-4-13-9,0 0-3,0 0-2,-4-13-1,1-2 0,6 0-1,-4-10-1,2 0 0,-2-7-1,2-1 0,0 2-1,0 3 0,-1 3 0,1 4 0,0 7-1,0 2 0,-1 12-1,0 0 1,11 16 0,-5-1-1,4 7 1,2 3-1,3 3 0,0-1 1,3 0-1,-4-6 1,1-5-1,-3-2 2,-2-8-1,0-3 0,-10-3 0,15-10 1,-10 0-1,1-7 1,-1-4-1,-1-5 0,-3-2 1,-1-2-1,-2 0 0,-2 3 0,-2 0 0,0 6-2,1 3 0,-2 3-2,7 15-3,-10-24-8,10 24-27,4-21 3,-4 21-3,10-18 3</inkml:trace>
  <inkml:trace contextRef="#ctx0" brushRef="#br0" timeOffset="1415">1037 36 79,'0'0'39,"0"0"0,15 23-10,-14-13-17,14 18-5,-4 1-3,6 10 0,-1 6-1,0 6 0,-2 1-1,-3-1 0,-4-3-1,-1-6 0,-1-9-2,-5-10-2,9-9-32,-9-14-6,16-12 1,-1-14-2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3" units="in"/>
          <inkml:channel name="Y" type="integer" max="1023" units="in"/>
        </inkml:traceFormat>
        <inkml:channelProperties>
          <inkml:channelProperty channel="X" name="resolution" value="105.73643" units="1/in"/>
          <inkml:channelProperty channel="Y" name="resolution" value="140.98676" units="1/in"/>
        </inkml:channelProperties>
      </inkml:inkSource>
      <inkml:timestamp xml:id="ts0" timeString="2011-11-30T22:03:08.4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0-128,'48'0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6:16.78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876 601 21,'0'0'16,"-10"-4"0,10 4-3,0 0-2,0 0-3,-11 4-5,11-4-3,0 0-3,0 0-4,0 0 0,0 0 1,0 0-1,-7 9 2,7-9 2,0 0 5,0 0 3,0 0 3,0 0 2,-1-9 3,1 9-2,0 0 1,0 0-3,-3-9-2,3 9-1,0 0-3,0 0-1,-2-10-1,2 10 0,0 0-4,-2-11-12,2 11-14,0-10 0,0 10 0,4-10-1</inkml:trace>
  <inkml:trace contextRef="#ctx0" brushRef="#br0" timeOffset="3431">881 388 43,'5'11'32,"-5"-11"0,0 0-3,0 0-16,0 0-4,0 0-3,-13-4 1,13 4-3,-9-4 1,9 4-1,-11-3-1,11 3 0,-11-1-1,11 1 0,-14-1 0,14 1 0,-16 3-1,16-3 0,-19 2 1,8 2-1,-2-2 0,1 3 0,-1 2 0,-1 0 0,0 1 0,-1 4-1,0 0 0,-1 2 1,3 3-1,0 2 0,3 2 0,1 3 0,2 4 1,5 1-1,5 2 0,5 1 0,4-2 0,5 0 0,4-4 0,4-3 0,4-3-1,2-7 2,1-3-2,1-5 1,2-4 0,0-5 0,-1-6 1,-1-3-1,-1-5 0,-1-2 0,-4-5 1,-2 0-1,-7-3 0,-4 1 1,-5 0-1,-6-2 0,-5 1 1,-5 1-1,-5 0 1,-3 2-1,-7 4 1,-2 1-1,-4 3 0,-2 6 1,-1 5-1,0 5 0,1 5-1,0 2 1,6 6-2,2 0 0,7 9-4,-2-10-19,14 9-14,1-3 1,9 0 0,2-4 0</inkml:trace>
  <inkml:trace contextRef="#ctx0" brushRef="#br0" timeOffset="4284">1261 216 61,'0'-17'37,"0"17"0,-3-18-1,3 18-22,0 0-7,0 0 0,0 0-3,0 0-1,-12 3-1,8 7-1,-3 7 0,2 7 0,-2 8-1,3 5 0,3 9 0,3 5 1,5 2-1,1 1 1,3-4-1,3-4 0,0-7 1,2-5 0,-2-6-1,0-5 0,-3-6 0,0-3 1,-1-4-2,-10-10 1,14 12-2,-14-12-1,15 7-4,-17-18-11,2 11-20,10-14 0,-3 1 0,-4-7 0</inkml:trace>
  <inkml:trace contextRef="#ctx0" brushRef="#br0" timeOffset="4690">1388 240 66,'10'-4'36,"-10"4"0,0 0 1,0 0-26,0 0-5,7 13-3,-1 3 0,-3 0-1,4 8 0,0 2-1,1 6 0,0 4 0,0 3 0,-1-3 0,1 1 0,-1-2-1,-2 0 1,-1-4-1,0-5 0,-1-4 0,-1-7-1,1-1-2,-3-14-1,5 16-7,-5-16-17,0 0-9,-7-10 0,7 10-1</inkml:trace>
  <inkml:trace contextRef="#ctx0" brushRef="#br0" timeOffset="5729">1520 423 56,'-7'-10'35,"2"0"-1,5 10-10,-17-21-10,17 21-3,-10-15-4,10 15-2,-11-14 0,11 14-1,-11-12 0,11 12-1,-8-11-1,8 11 0,0 0 0,-7-13-1,7 13 0,0 0 0,0 0 0,0 0-1,0 0 1,0 0-1,12 21 0,-1-1 0,5 8 0,4 6 0,2 6 0,6 2 0,0 1 0,-2 1 0,0-6 0,-4-4 0,-4-8 0,-1-6 1,-6-7 0,0-12 0,-11-1-1,16-26 1,-9-1 0,1-6 1,-2-8-1,0-6 0,-4-4 1,-3 0-2,-5-2 2,-5 5-1,-2 3-1,-4 4 1,0 7-1,0 6 0,3 6 0,0 4 0,5 9-1,9 9 0,-11-7-2,11 7-1,0 0-3,6 10-23,8 3-11,-1 1 2,6 7-2</inkml:trace>
  <inkml:trace contextRef="#ctx0" brushRef="#br0" timeOffset="6414">1822 105 45,'-3'-17'35,"1"5"1,2 12-1,-8-20-16,8 20-8,0 0-6,4 9-2,-2 2 0,4 8-1,1 5 1,5 10-1,0 5 0,4 9 0,-1-1-1,2 2 1,-2-2-1,1-2 0,-4-7-1,0-7 1,-3-6-1,-1-6 0,-2-3 0,-6-16-2,10 15-2,-10-15-8,0 0-25,0 0-1,9-9-1,-9 9 2</inkml:trace>
  <inkml:trace contextRef="#ctx0" brushRef="#br0" timeOffset="6699">2060 438 53,'0'0'36,"7"-10"-1,-7 10 0,0 0-17,-5 20-11,3-1-5,3 2-2,3 6 0,3-3 0,6 1-1,1-6 1,5-6 0,3-5 1,-2-11 0,2-3 0,-3-8 2,-2 2-1,-7-7 1,-2 2-1,-8-4 1,-5 0-1,-8-1-1,-3 4 1,-6 0-2,-1 1-1,1 4 0,-4 0-3,9 11-3,-6-7-8,23 9-23,-14 8 1,17 3-1,3-1 2</inkml:trace>
  <inkml:trace contextRef="#ctx0" brushRef="#br0" timeOffset="7047">2323 514 75,'0'0'37,"5"-12"0,-5 12-10,-8-14-14,8 14-7,0 0-2,-9-10-1,9 10-1,0 0-1,0 0 0,-6 13-1,6-13-1,5 11 1,-5-11 0,9 10 0,-9-10 1,9 3-1,-9-3 1,0 0-1,0 0 1,10-2 1,-10 2-1,0 0 0,1-9 0,-1 9 1,-1-11-1,1 11 0,-1-17 0,0 7-1,0 0 1,-1 1-1,2 9 1,-3-16-1,3 16 0,-3-15 0,3 15 0,-2-12 0,2 12 1,-2-10-1,2 10 0,0 0 0,0 0 0,0 0 1,0 0-1,-11-3 0,11 3-1,-14 21 1,7-5 0,-2 4-1,3 3 1,2 1-1,4 0 1,3 0 0,3-2-1,5-6 1,1-3-1,3-7 1,0-4 0,2-3 0,-3-5 1,1-4-1,-1-2 1,-1-3-1,-3-3 1,-1-3 0,-6-1 0,-1-2-1,-5-1 1,-2 0-1,-3 3 1,-2 2 0,2 4-1,-1 2-1,9 14 1,-9-8 0,9 8-1,10 22 0,4 4 0,6 5-1,6 15 0,2 6 0,0 9 0,-1 0-1,-4 4 1,-3-1 0,-8-3 1,-6-5 0,-9-7 1,-7-6 0,-2-8 0,-3-6 1,-2-6-1,-2-7 1,1-7 0,-2-9-1,1-8 1,2-6-1,-1-7 0,2-6 0,0-3-1,0-3-1,5 4-7,-8-4-28,13 1 0,2-3-2,7 4 2</inkml:trace>
  <inkml:trace contextRef="#ctx0" brushRef="#br0" timeOffset="7968">2590 555 53,'0'0'38,"17"-16"-1,-14 3 1,-3 13-12,1-30-17,2 11-4,-6-5-1,2 3-1,-4-2 0,1 2 0,-2 0-1,2 3-1,-2 3 0,2 2 0,4 13-1,-3-13 0,3 13-1,5 11 1,6 4-1,2 4 1,5 2-1,2 4 1,3-2-1,2 0 1,-1-4 0,-3-5 0,-1-6 0,-2-6 0,-3-5 1,-1-5-1,-2-3 0,-3-6 1,-1-6 0,-3-4-1,-4-7 0,-5 0 0,-3 0 0,-2 1-1,0 2-1,-2 1-1,2 11-4,-6-6-9,15 25-24,-6-13 0,6 13 0,0 0 1</inkml:trace>
  <inkml:trace contextRef="#ctx0" brushRef="#br0" timeOffset="8447">2934 15 57,'10'-10'36,"2"5"-1,-1 10 0,11 13-23,-9 0-6,9 15-1,-6 3-1,5 10-1,-5 1 1,0 4-1,-5-3 0,-2 0-1,-7-6 1,0-2-2,-3-9-1,-2-5 1,1-6-2,-1-3 1,5-4-4,-2-13-27,0 0-8,12-10 1,5-12-2</inkml:trace>
  <inkml:trace contextRef="#ctx0" brushRef="#br0" timeOffset="42549">0 682 94,'24'10'40,"-8"-6"1,1 4-1,-17-8-34,18 8-3,-4-2-1,1 1 0,3-7 0,5-5-1,2-12 1,7-10-1,3-9-1,2-12-4,18-3-35,-8-15-2,8-1 1,2-9-3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6:45.82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599 149 78,'0'0'38,"0"0"0,0 0 0,0 0-31,-14 0-2,-1 5-3,-4-2 0,-3 2-1,-2 2 1,-1 1-1,-2 1 1,-1 9-1,1 3 1,0 10-1,0 8 0,2 9 0,5 7-1,5 5 1,7 5-2,7-1 1,7-4 0,11-2-1,11-9 0,6-8 1,9-11-1,5-13 1,7-15 0,6-13 0,1-13 1,2-16 0,-4-11 0,-4-8 0,-9-8 1,-7-1-1,-12-3-1,-13 4 1,-14 6 0,-12 10-1,-12 11 1,-6 11-1,-8 11 0,-4 10 0,-1 11 0,1 6-2,10 9-1,-2-12-13,15 12-24,4-8 1,18 1-1,6-11-1</inkml:trace>
  <inkml:trace contextRef="#ctx0" brushRef="#br0" timeOffset="477">1128 86 97,'8'9'39,"-11"5"0,-2 15-11,-11-2-22,6 10-2,-4 3-2,3 11 1,0 2 0,6 5-1,2-1 0,4-2 0,1-4-1,3-4 0,3-9-2,-1-8 0,1-6-1,-2-13 0,4-1-3,-10-10 0,15-6-1,-12-5 0,9 5 1,-8-7 1,-4 13 1,12-17 2,-12 17 3,11-12 1,-11 12 2,9-11-1,-7-2 2,7 3-2,-3-11 1,5 0-1,-1-13-1,3-2 0,-3-5 0,2-2-2,-4-3 1,0 6-1,-3 3 0,-1 5-1,-3 9 0,1 10 0,-2 13 0,0 0 0,4 32 1,-1 4-2,3 10 1,2 5 1,3 5-1,3-1 0,2-3-1,1-8 1,3-13 0,0-10 1,0-13-1,2-12 1,-1-11-1,-2-9 1,-1-9 0,-1-9-1,-6-3 0,-1-5 0,-4 1 1,-3 4-1,-3 2-1,-3 8 0,-2 9-1,0 4-1,5 11-4,-8-6-7,8 17-26,0 0-3,7-9 3,3 0-2</inkml:trace>
  <inkml:trace contextRef="#ctx0" brushRef="#br0" timeOffset="1116">1723 22 51,'14'-12'39,"-7"3"-1,3 5 2,-10 4-13,27 11-17,-17 7-4,7 15-2,-1 7 0,2 13-1,1 7 0,-2 7-1,-3 0-1,-2-1 0,-5-2 0,-3-5 0,-4-11-1,-3-6 0,-1-12-1,-1-8 0,3-5-2,2-17-4,1 18-32,-1-18-2,-5-9 0,2-8-1</inkml:trace>
  <inkml:trace contextRef="#ctx0" brushRef="#br0" timeOffset="14165">-1 371 45,'10'-8'38,"-10"8"1,0 0-1,0 0-12,0 0-17,3 11-3,-3-11-2,-5 16-2,3-5-2,4 1 1,2 3-1,0-3 0,6 0 0,4-5 1,4-8-1,7-6 1,4-10-1,4-9-2,11-1-10,6-18-27,2-9 1,2-15-3,4-8 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1:17.72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2 359 41,'0'0'37,"-4"-13"2,4 13-1,-6-29-14,6 29-9,6-29-7,2 12-2,-2-6-2,5 4-1,-1-6-1,4 2 0,4-4-1,4 2 0,8-1 0,-30 26 0,72-44 0,-28 24 1,5 5-1,1 2 0,-2 5 0,-2 5-1,-46 3 1,68 9-2,-68-9 2,0 0-2,38 71 2,-53-29-1,-10 10 1,-11 9-2,-7 7 1,-1 5 0,-12 2-2,6-3 1,0-4 0,10-7 0,8-10 0,7-8 1,7-11 0,4-7-1,8-6 0,4-9-1,4 2-3,-2-12-5,15 8-31,-15-8 0,12 13-1,-5-4 1</inkml:trace>
  <inkml:trace contextRef="#ctx0" brushRef="#br0" timeOffset="552">156 1126 24,'11'-13'36,"-3"1"1,0 0 0,-9-4-15,1 16-5,0 0-8,0 0-3,-16-2-1,8 11-2,-3-2-1,2 1 0,9-8-1,-12 12 0,12-12 0,0 0 0,0 0 1,17-9-1,-17 9 1,9-5-1,-9 5 1,-2 12-1,-4-1 0,-3 5-1,0 0-2,-1-7-5,12 13-12,-2-22-22,0 0 1,0 0-2,19-24 1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3:31.26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810 315 65,'0'0'38,"0"0"-1,0 0 1,-18-9-23,18 9-9,0 0-1,0 0-2,0 0-1,0 0 0,0 0 0,0 0 0,0 0 0,20-11 0,-6 3 0,6-4-1,2-3 1,3-3-1,2-2-1,1 0 1,-2-2-1,-2 3 1,-2-1-1,-4 4 1,-3 3-1,-5 5 0,-10 8 1,12-6-2,-12 6 2,-7 17-2,0 3 2,-3 6-1,-2 4 0,-2 7 0,-1 3 0,0 4 0,0 0 1,2-1-1,1-4 0,0 2 1,2-6-1,1-5 1,0-5-1,3-3 1,1-8-1,1-2 1,4-12-2,0 0 1,-4 9-1,4-9 0,0 0-2,0 0-1,0 0-3,-4-19-2,4 19-12,0 0-20,0 0 2,-11-18-1,11 18 2</inkml:trace>
  <inkml:trace contextRef="#ctx0" brushRef="#br0" timeOffset="488">741 600 50,'-17'8'38,"6"6"0,1-8 0,11 13-10,-1-19-16,11 9-5,3-6-1,9 5-2,2-3 0,5 1-1,0-1-2,2 0 1,-2 1-1,-1-1-1,-5-1 1,-3 0-1,-4 0-1,-4-2 0,-1 1-2,-12-3-1,15 2-3,-17-14-13,2 12-21,8-10 1,-8 10-1,11-21 2</inkml:trace>
  <inkml:trace contextRef="#ctx0" brushRef="#br0" timeOffset="1177">442 262 37,'0'0'36,"-14"-9"0,-2-1-7,16 10-6,-25-13-5,25 13-4,-33-16-4,17 8-2,-11-7-3,1 5 0,-5-2-2,1 5-1,-3 4 0,0 5-1,-2 7-1,2 8-1,3 9 1,5 9 0,6 8-1,6 7 0,11 2 1,9-2-1,9-2 0,12-5 1,8-10 0,9-11 0,3-12 0,6-14 0,-1-10 0,-1-7 0,-7-9 0,-5-7 0,-9-1 1,-10-3 0,-13 0 0,-14 1-1,-10 2 1,-9 5 0,-5 4-1,-4 5 1,0 6-2,1 5 1,7 5-2,4 2 0,12 7-3,10-1-1,0 0-8,0 0-26,14 4 1,2-10-2,10 4 3</inkml:trace>
  <inkml:trace contextRef="#ctx0" brushRef="#br0" timeOffset="1659">625 49 63,'10'-5'39,"-10"5"-1,0 0 1,14 14-20,-27-7-11,3 11-3,-6 6-1,-2 8-3,0 9 1,-1 7-2,4 8 1,4 4 0,5 0-1,7 0 1,5-7-1,5-4 0,3-10 0,4-9-2,3-8-1,-2-14-3,9 2-6,-11-19-28,13 0 1,-4-12-1,10 3 1</inkml:trace>
  <inkml:trace contextRef="#ctx0" brushRef="#br0" timeOffset="2009">1250 13 83,'12'-13'39,"7"12"1,-7-1-4,10 20-26,-12 1-3,6 18-2,-6 6-1,2 10-1,-2 5 0,-1 5-1,-5 0 0,-1 0-1,-4-2 1,-3-6-1,-3-10 0,0-6-1,-2-9 0,0-7-1,4-7-2,5-16-5,-7 12-33,7-12-1,0 0 0,1-26-2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3:12.02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30-7 85,'10'-7'40,"-10"7"-1,0 0 2,0 0-35,0 13-3,-3 4 0,-1 7-2,-1 7 0,-1 7 0,0 1-1,-2 1 1,2 0 0,4-7 1,3-9 0,9-9 0,6-12 0,11-12 0,8-11 0,8-4-1,5-4 0,2-3-2,2-1 0,-4 2-2,-1 9 0,-10 0-2,-6 15-2,-6-9-10,-8 17-26,-4 3 1,-2 11-1,-9 4 3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3:12.72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42 333 54,'21'-7'37,"-3"-6"-1,3-4 0,7 4-22,2-16-7,9 8-2,2-9-1,8 2-1,-1-1-1,4 3 0,-5-1 0,-5 4-1,-42 23 0,68-40-1,-68 40-5,44-30-4,-44 30-21,0 0-8,0 0-1,0 0 0</inkml:trace>
  <inkml:trace contextRef="#ctx0" brushRef="#br0" timeOffset="421">66 183 46,'0'0'35,"0"0"3,0 0-2,12 9-17,-12-9-12,0 0-1,-12 14-3,6-2-2,-1 5 1,1 2-1,-4 1 1,1 0-2,2-1 2,-2-1-1,2-3 0,3-3 0,4-12 0,0 13 0,0-13 0,11 9 1,-11-9-1,19 5 0,-7-3 0,4 0 0,0 0 0,1-1-1,6 0-2,-3-11-9,0 4-30,5-6 2,6-6-2,2-9 1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4:05.6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362 285 64,'0'-9'38,"-5"-5"1,1 4 0,-17-10-25,21 20-8,-25-17-2,11 16 0,-9 4-1,1 8-1,-6 8 0,0 10-1,-4 9-2,-1 8 1,1 10-2,2 5 0,4 6 0,5-1 0,8 2-1,8-10 1,10-6 1,8-10 0,10-14 0,10-16 2,10-16 0,6-14 0,7-16 0,1-10 1,-1-12-1,-4-8 0,-7-9 0,-10 0 0,-17 1 1,-12 5 0,-18 6-1,-10 9 1,-13 9-1,-7 11 0,-4 14 0,-3 8-3,7 12-2,-1-3-9,15 15-27,9-1 1,16 4-2,7-4 1</inkml:trace>
  <inkml:trace contextRef="#ctx0" brushRef="#br0" timeOffset="490">672 172 72,'0'0'40,"0"0"-1,3 9 0,-23-4-32,9 13-2,-10 4-2,0 11-2,-3 6 0,-2 7 0,2 6-1,3 4 0,9 2 0,5-3 0,4-5-1,9-6 1,2-7-1,8-7 0,3-8 1,3-9-1,1-4-1,-3-10-3,10 4-4,-18-13-30,14 1 1,-5-7-1,2-2 1</inkml:trace>
  <inkml:trace contextRef="#ctx0" brushRef="#br0" timeOffset="1003">705 320 61,'15'-8'41,"-4"5"-1,2-7 1,8 10-21,-10-14-13,13 7-3,-9 1-2,2 3-1,-3-1 0,-1 4 0,-2 5-1,-4 6 0,-1 7 0,-10 7 0,0 6-1,-5 4 1,-6 5 0,1 5-1,-4-2 0,4-2 1,-2-7 0,7-5 0,2-7 1,3-2-1,7-6 2,-3-14-1,15 13 1,-2-11-1,-1 0 0,5-2 0,-5 0-1,4-2 0,-3 1-2,-2-4-1,4 4-2,-10-12-4,19 9-30,-18-9-2,9-1 1,-6-6-2</inkml:trace>
  <inkml:trace contextRef="#ctx0" brushRef="#br0" timeOffset="1463">1028 287 48,'0'0'39,"13"-6"0,-12-5-1,14 10-14,-26-18-11,21 10-5,-16-11-3,9 7 0,-6-4-2,5 5-1,-1 0 1,-1 12-2,0-14 0,0 14-1,0 0 0,0 0 0,6 11 0,-1 0-1,4-1 0,3 0 0,6 2 0,0-2 1,5-2-1,-4-3 1,0-2 0,-2-3 1,-6-1-1,-1-3 1,-10 4 0,1-14 0,-4 4-1,-4-3 0,1 1 0,-4-3-2,5 4-1,-6-5-3,11 16-4,-11-15-32,11 15 1,7-12-1,2 7 1</inkml:trace>
  <inkml:trace contextRef="#ctx0" brushRef="#br0" timeOffset="1889">1451 0 87,'0'0'40,"4"11"0,-4-11-9,0 21-21,-4-5-5,4 10-1,-4 6-2,6 9 1,-6 3-1,7 7 1,-6 1-1,3 0 1,-1-2-2,-3-1 1,3-6-1,-3-1 0,0-6 1,0-5-2,0-3 0,1-3 0,-1-5 0,3 0 0,-2-3 0,1-4-1,2-1-1,0-12 0,-1 18-3,1-18-2,2 19-7,-2-19-29,4 9 1,-4-9 0,0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5:16.95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303 970 71,'-20'-38'43,"7"12"-3,-7 4 2,7 15-35,-13 7-3,0 13 0,-2 9-2,-2 5 1,0 10-3,1 11 2,1 14-3,5 3 3,10 11-3,9-3-2,11 1 2,13 2-2,12-9 2,10-9-1,14-14 0,8-15 0,8-17 2,2-15 0,2-12 3,-2-22 0,-3-10-1,-8-14 1,-10-13-2,-10-5 1,-16-4-1,-15 2 0,-18-1-2,-17 12 0,-16 7 0,-10 15 0,-11 15 2,-2 11-3,-1 14 2,4 7-1,9 10-1,9 1 0,18 6-5,5-8-15,18-8-19,16 10 0,14-13 0,3-9 0</inkml:trace>
  <inkml:trace contextRef="#ctx0" brushRef="#br0" timeOffset="451">981 664 73,'0'0'42,"3"17"-2,-16-9 1,1 8-34,-9 6-3,1 12 0,-2 9-3,0 8 2,7 7-3,5 5 3,7 5-3,8 5 2,10-4-2,8-9 0,6-10 0,7-4 0,-36-46 0,80 69 1,-38-42-1,-42-27 2,71 27-2,-71-27 2,56 18-1,-56-18-4,0 0 1,49 13-6,-49-13-23,0 0-13,48 1 4,-48-1-4</inkml:trace>
  <inkml:trace contextRef="#ctx0" brushRef="#br0" timeOffset="780">1448 1357 77,'0'0'42,"2"-19"0,-9-9 1,9-12-33,-16-2-4,0-13-5,-4-12 1,-3-5-4,2-4 4,0 6-3,2 2 2,2 10-1,3 5 1,4 22 1,6 16-2,2 15 0,16 12 0,5 17 0,6 18 0,9 6 0,10 9-1,3 1 1,8-1-1,1-5 4,-1-10-3,-1-11 3,-4-13-3,-4-12 2,-8-10 0,-5-14 0,-7-10 0,-10-8-1,-3-13 1,-12-4-3,-6-13 3,-12-1-4,-7-7 2,-3 4-1,-6 5 1,1 7-2,-3 12 1,6 7 2,3 10-3,6 10 1,9 7-1,9 7-2,0 0-7,-6 13-32,21-8-1,1-4 2,9-1-1</inkml:trace>
  <inkml:trace contextRef="#ctx0" brushRef="#br0" timeOffset="1300">1945 90 87,'0'0'42,"-3"-12"1,3 12 0,-4 12-35,11 5-5,-2 9 0,5 9-1,1 10-1,3 5 1,0 5-1,0 3 0,3-5 0,-5-2 0,3-10-1,-3-5-1,-1-5-1,0-11-4,4 3-4,-15-23-34,18 16 0,-4-16-2,7 5 2</inkml:trace>
  <inkml:trace contextRef="#ctx0" brushRef="#br0" timeOffset="1567">2325 948 89,'7'28'46,"-3"-13"-3,4 7-9,-8-22-25,4 13-1,-4-13-4,2 12-1,-2-12-1,-2 9 1,2-9-2,-4 10-1,4-10 1,0 0-2,0 0 1,0 0-2,0 0-1,0 0-2,0 0-2,9-21-8,7 7-19,-12-12-14,7-4 5,-3-10-4</inkml:trace>
  <inkml:trace contextRef="#ctx0" brushRef="#br0" timeOffset="1832">2364 155 75,'-21'-48'43,"7"11"-1,-3 7 1,17 17-30,-6-3-8,14 6-2,8 7-1,14 5 1,7 5-1,11 11-1,9 8 1,5 16-1,5 9-1,-5 9 1,-3 6 0,-8 9 0,-11 5-1,-11 0-2,-14-1 3,-6-9-3,-10 2 3,-8-5 2,-5-1-5,-5-11 3,3-6-6,-4-6-1,17-9-39,-10-12 4,5-9-5,8-13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46.28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103 2642 24,'0'0'26,"-10"-7"-2,10 7-2,-3-11-4,3-3-4,0 14-3,12-23-3,-1 13-2,-3-5-1,7 3-2,-3-4 1,3 5-3,-2 0 3,2 1-2,0 2 0,0 2 0,1 2-1,0 4 1,0 2-2,0 3 1,0 2 0,-2 8 0,-1 4-1,-3 5 1,-3 5 0,-4 5-1,-3 5 1,-5 4-1,-3 8-1,-8 0 1,-2 1-2,-5-2 0,-1 0-2,-3-2 1,-1-3 0,-2-8-2,2-8 2,1-6 1,3-6 0,1-8 1,3-4 0,3-6 1,5-4 1,3-3 0,3-1 0,3 0 0,4-4 0,6 4 1,-7 9 0,20-15-1,-5 10 1,3 4 1,1 2-1,3 2 0,-1 4 0,3 0 1,1-2-1,0 1 0,-3-1 0,2 0-1,-4-3 0,-2 1 0,-1-2-1,-3 0 0,-3 0 0,-2 0-1,0 1-2,-9-2-2,18-1-2,-18 1-4,24-8-7,-10 0-14,5-2-3,6-1 1,1-5 2</inkml:trace>
  <inkml:trace contextRef="#ctx0" brushRef="#br0" timeOffset="967">1511 2388 4,'-15'7'23,"7"4"-2,-4 2-2,-1-1-5,1 5 0,-4-4-3,5 7-1,-3-4-2,2 5-2,0 0-2,3 4 0,-1-2-1,1 3 0,1 1-1,1 5 1,-1 1 0,3 3-1,-2 2 1,2 2-1,0 1-1,0 3 0,3-2 0,1-2 0,3-1-1,2-5 0,3-6 0,3-3 0,2-4 1,5-5 0,1-2-1,5-6 1,0-2 0,2-4 2,-1-3-2,3 0 1,0-6-1,1-1 0,-3-7 1,1-2-1,-3-3 0,1-4 0,-2-4 0,-2-2 0,-3 0 0,-3-3-1,-2 1 1,-4 3 0,-5-3 0,-3 9-1,-4 1 1,-2 4 0,-2 5-1,-4 6 0,-1 4 0,-2 7-1,2 6 1,-2 4-1,2 8 0,-2 2 1,1 2-1,2 3 1,1-1-1,3 0-1,4-3-1,-2-8-3,8 3-4,-2-20-9,1 16-15,-1-16-1,13-12 1,-3-4 2</inkml:trace>
  <inkml:trace contextRef="#ctx0" brushRef="#br0" timeOffset="2463">371 364 8,'0'0'14,"0"0"-1,0 0-3,0 0-2,0 0-1,0 0-1,0 0-2,0 0 0,-7-10-1,7 10 0,0 0-1,0 0 1,0 0 0,0 0-1,-3-9 0,3 9 1,0 0 0,0 0 0,0 0 0,0 0 0,-5-12 0,5 12 0,0 0 0,0 0 0,0 0-1,0 0 1,-5-9-1,5 9 1,0 0 0,0 0 0,0 0 0,0 0-1,0 0 1,-6-9-1,6 9 0,0 0 0,0 0 0,0 0-1,0 0 0,0 0 0,0 0-1,0 0 1,0 0-1,0 0 0,0 11 1,0-11-2,6 17 1,-1-7 0,-1 6 0,1-2 0,1 1 0,-1-1 1,0-2-1,1 0 1,-3-3-1,1 1 1,-4-10-1,4 15 0,-4-15 1,2 15-1,-2-15 0,1 14 0,-1-14 0,1 11 0,-1-11 0,0 0 0,0 0 0,0 0 0,0 0 1,11-4-1,-11 4 1,13-13-1,-13 13 1,18-17 0,-6 5 0,1 1 0,1-4 0,2 3 1,-1-3 0,0 2 0,-1-1-1,2 2 0,-4 3 0,1-1-1,-13 10 0,15-10 1,-15 10-1,11-5 0,-11 5 0,0 0 0,0 0-1,0 0 0,10-2-1,-10 2-2,0 0 0,0 0-4,0 0-3,0 0-5,11-4-10,-11 4-7,0 0 0,14-7 2</inkml:trace>
  <inkml:trace contextRef="#ctx0" brushRef="#br0" timeOffset="3550">422 407 18,'0'0'10,"0"0"0,11 2-1,-11-2-1,0 0-2,10 4-2,-10-4-1,0 0 1,0 0-2,11 0 1,-11 0 0,0 0-2,0 0 1,0 0 0,0 0 0,0 0 0,0 0 2,11-4 0,-11 4 0,0 0 2,13-17-1,-13 17 0,16-17 0,-7 9-2,0-6 1,2 2-2,-2-3 1,2 2-1,-1-4 1,2 4 0,-1-7-1,3 3 0,-3 1 0,4 1 0,-3 0 0,2 1-1,-3 2 0,-1 2 0,-1 1 0,-9 9 0,17-15 0,-17 15 0,17-15-1,-8 9 1,1 0 0,0-1-1,3 0 1,-1 1-1,1 1 1,0-1-1,0-1 1,1 3 0,-1-1 0,1 2 0,2-3 0,1 3 1,0-2 0,1 0-1,-2 2-1,2 0 1,-1 0-1,2 0 2,-3 0-3,-1 1 2,2-2-2,0 2 2,1-4 0,0 2 0,1 0 0,0 1 0,2 1-1,1 0 1,-1 2-1,2 0 1,0 1-1,0 2 1,-3 0-1,1 2 1,-4-3-1,3 5 0,-3-1 1,-2-1-1,-2 3 1,1-2-1,-1 3 1,-1 0-1,-1 1 1,-1 2-1,1-3 0,-2 6 1,-1-3-1,1 5 1,0-1-1,-2 1 0,0 1 0,-1 1 0,0 3 0,-1-3 0,-1 0 0,-1 0 0,-1-1 0,-1-1 1,0 0-1,0-2 0,0-1 0,-1 0 0,0 1 0,1-6 0,-1 2-1,0-1 2,0-10-1,1 11 0,-1-11 0,0 0 1,0 0-1,0 0 1,0 0-1,0 0 0,0 0 1,0 0-1,0 0 1,0 0-1,0 0 0,0 0 0,0 0 0,0 0 1,0 0-1,0 0 0,0 0 0,0 0 0,0 0 0,0 0 0,0 0 0,-13-10 0,13 10 0,-16-7 0,5 0-1,-1 1 1,-3-3 0,1-2 0,-2-1 0,3 0 0,-2 0 0,3 0 0,2 4 0,0-1 0,10 9-1,-13-10 1,13 10 0,0 0 1,-12-7-1,12 7 0,0 0 0,0 0-1,0 0 1,0 0-1,0 0 1,0 0-1,9 10 0,-9-10 1,15 13 0,-3-3 0,0-2 0,0 2 0,2 1 0,-2 0 0,0 2 1,-2-1-2,0 4 1,1-3 0,-2 3 0,0-2 0,-1 0 0,2-1 0,-2-3 0,-1 0 0,-7-10 0,11 11 0,-11-11 0,0 0 0,10 7 1,-10-7-1,0 0 0,10-7 0,-6-2 1,1-1 0,4-5 0,0-1-1,-1-3 1,3-1-1,-2 2 1,0 0-1,1 2 0,1 1 0,-3 1 0,0 4 1,2 1-2,-10 9 2,13-14-1,-13 14 0,10-8 0,-10 8 0,0 0 0,0 0 0,0 0 0,0 0 0,0 0 0,0 0 0,0 0-1,0 0-1,0 0-2,0 0-10,4-14-23,-4 14 1,-1-22-2,1 3 2</inkml:trace>
  <inkml:trace contextRef="#ctx0" brushRef="#br0" timeOffset="7532">904 1828 26,'-9'9'15,"9"-9"0,-7 10-1,7-10-3,-10 9-1,10-9-2,-10 9-1,10-9 0,-8 11-2,8-11 0,0 0-2,0 0 0,-7 12 0,7-12-1,0 0-1,-3 18 1,2-7 0,-1 2-1,1 3 0,0 1 0,0 3 0,1 2 0,0 3 0,1-2-1,0 5 0,1 5 1,-1 1 0,0 2-1,1 3 1,-1 2 0,0 3-1,1 2 1,-1-1-1,1-1 0,1 5 1,3-2 0,-2 3 0,2-1 0,-2 1 0,1 2 0,-1 2 0,1 0 0,-2-1-1,-1 6 0,-1 0 1,-1 1-1,1 2 1,-2-2 0,0 4-1,-4 0 0,3 2 1,-3 0-1,1 0 0,-2 0 0,0-2 0,-1 2 0,-1-5 1,2-2-1,0-2 1,0-5-2,0-1 2,-1-4 0,2-3 0,-1-4-1,1-1 1,0-2 0,1-1 1,-1-2-2,2-3 1,0-2-1,0-2 0,1-3 1,1-4-1,-1-3 0,1-4 0,0-1 0,1-12 0,-1 13 0,1-13 0,0 0 0,0 0 0,-1 11 0,1-11 0,0 0 0,0 0 1,0 0-1,0 0 0,0 0 0,0 0 0,0 0 0,0 0 0,0 0 1,0 0-1,0 0-1,0 0 1,0 0 0,0 0 0,0 0 0,0 0 0,0 0 0,0 0 0,0 0 0,0 0-1,0 0-1,0 0-3,0 0-3,0 0-13,0 0-11,0 0-2,0 0 2,11 2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4:35.99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471 787 69,'-6'-19'39,"3"5"-1,-10-9-11,13 23-17,-17-17-4,8 12-1,-9-1-1,2 6-1,-6 1-1,-1 5 0,-4 3-1,-2 8 0,-1 5 0,-4 11-1,-1 7 1,1 8-1,0 16 0,3 5 1,3 12-1,4 3 1,4 7-2,8-1 2,8-3-1,9-4 0,10-15 0,9-9 0,9-13-1,9-12 1,10-18 0,6-13-1,5-14 1,5-17 0,0-18 0,0-13 0,-2-10 1,-6-12-1,-9-6 1,-7-4-1,-13-4 1,-13 5-1,-12 5 1,-15 7-1,-11 8 1,-10 11 0,-8 11 0,-7 10-1,-2 11 1,-2 13-1,7 8 0,4 10 0,7 5-1,6 3-1,13 6-2,2-7-5,27 8-33,-5-12 2,14 2-2,1-14 2</inkml:trace>
  <inkml:trace contextRef="#ctx0" brushRef="#br0" timeOffset="506">782 605 64,'0'0'40,"6"13"-1,-13 0 1,7 19-30,-13 0-5,7 15-2,0 8-2,3 9 1,2 9-1,5 6 2,3-1-2,5-5 0,2-5 0,2-7-1,0-9 0,1-9-1,-1-15 0,1-9-2,4-4-5,-21-15-32,30-6 0,-13-12-2,4 1 3</inkml:trace>
  <inkml:trace contextRef="#ctx0" brushRef="#br0" timeOffset="733">1080 1256 61,'5'-12'41,"-5"12"0,2-17 0,1 8-23,-12-18-10,3-7-5,-3-9 0,-3-9-3,-1-13 2,-1 0-2,2-2 1,2 11-1,-2 4 1,6 11-1,2 12 0,7 18 0,6 22-1,9 17 0,8 16 0,5 9 0,5 7-1,4 8 1,3-2-1,-1-6 2,-4-14-1,-6-10 1,-6-21 1,-3-11-1,-7-13 0,-4-15 1,-5-10 1,-6-11-2,-5-11 1,-2-11-1,-4-1 1,-6-1 0,3 1-1,-3 4 1,2 9-2,2 9 1,2 14-2,1 6 0,7 14-7,-10-6-33,15 8 1,-4-9-1,8 3 1</inkml:trace>
  <inkml:trace contextRef="#ctx0" brushRef="#br0" timeOffset="1185">1345 238 61,'5'-15'41,"10"3"-1,-3-11 0,10 9-27,-2-5-9,4 5-1,1 6-1,-1 13-1,-3 8-1,-8 15 1,-5 10-1,-5 11 0,-5 4 0,-3 3 0,-4-2-1,-2-8 0,1-5 1,4-12 0,5-10 0,1-19 1,13 6-1,2-15 1,4-6-2,3-6 0,6 1-6,-6-19-8,9 11-25,-9-10 0,7 5 0,-12-14 7,10 17 10</inkml:trace>
  <inkml:trace contextRef="#ctx0" brushRef="#br0" timeOffset="1448">1765 137 28,'0'-32'36,"-5"0"2,5 12-7,-13-9-8,13 29-6,-3-25-6,3 25-3,12-3-2,4 17-2,2 9 0,7 15 0,2 13-2,5 17 2,-1 15-1,-1 16-2,-6 7 2,-1 1-2,-7 1 1,-3-10-2,-5-7 1,1-11-1,-5-13 0,1-15 0,-2-10-1,1-11-1,2-6-1,0-11-3,14 0-28,-11-22-10,16-2 2,-2-13-2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4:18.3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 79 105,'-10'6'40,"5"1"3,5-7-3,-10 3-37,10-3 0,0 0-1,7 8-1,6-6 0,7 0-1,12 1 1,13-3-1,17 1 1,24-2 0,25 0-2,30-1 1,32-2 0,36 0 0,32-2 1,38 1-1,32 0 1,33 1-1,29 1 1,30 0 0,21 3 0,13 3 1,10 0-1,10 2 0,5-1 0,4 1 1,-2-2-1,-14 0 1,-15-2-2,-19 1 0,-22-1 0,-36 1 0,-29 2 0,-44-2 0,-34 3 0,-46-1 0,-32 2 0,-39-3 0,-27 1 0,-28-4 0,-24 0 0,-22-2 0,-25-7-4,-8 9-15,-32-23-23,-4 0-2,-16-12 1,-6-6-1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54:44.2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0-1 68,'0'0'37,"0"0"-1,0 0-10,0 0-9,0 0-9,0 0-4,0 0-2,0 0 0,0 0 0,10 0-1,-10 0 0,15 1 1,-3 1-1,0-2 0,6 1 0,1-1 0,6 2-1,4 0 0,5-2 0,4 0-1,5-3 1,8 1 0,5 1 0,9 0-1,6-1 2,7 1-1,7 0 0,9 2 1,8 3 0,7-1 0,8 1-1,4-1 1,6 2 0,8 1 0,4 0 0,5-1 0,4 0-1,6 0 1,3 0-1,6-1 1,4 0-1,3 0 0,3-1 1,1 1-1,4 1 0,0 1 0,4 0 0,0-1 0,5 1 1,1 0-1,0-1 0,4 3 0,1-2 1,0 1-1,1 0 0,-1 3 0,0 2 0,-4 1 1,4 5-1,-2-2 1,3 3-1,-1-3 0,3 4 1,2-1-1,3-2 1,4-1-1,1-3 1,2-2 0,3 0 0,-1-4-1,-4-1 1,-3-3 0,-5-2 0,-8-3 0,-9-2-1,-13 0 1,-13-3-1,-17 0 0,-12-1 0,-19 0 0,-13-1 0,-17 0 0,-14 2 0,-15-1 0,-12 3 0,-10 0 1,-9 4-1,-7-1 1,-10 2-1,0 0 0,-13 5 0,3-1-1,-3-1 0,-2-1-1,-2-6-2,0 4-8,-12-16-29,10 1-1,-6-15 1,1-5-1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28.36565" units="1/cm"/>
          <inkml:channelProperty channel="Y" name="resolution" value="28.33948" units="1/cm"/>
        </inkml:channelProperties>
      </inkml:inkSource>
      <inkml:timestamp xml:id="ts0" timeString="2011-11-30T22:36:03.35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743 1887,'0'0,"0"24,50-24,0 25,49-1,49 1,1-1,50 1,-26-25,50 24,25-24,50 25,-26-25,1 0,0 0,-1 0,1 0,-50 0,0-25,-24 1,-26 24,-24-25,-25 1,25-25,-25 24,24-24,-73-25,-1 50,1-50,-1 1,-49-1,0 25,-1-24,-24-1,0 1,0-1,0-24,0 0,-99-25,50 25,-51 25,26-25,-25 24,-25 0,0 1,25-1,0 1,-25-1,24 50,26 24,-50-25,50 1,-75-1,50 25,0-24,-75 24,25 0,-24 0,49 0,-50 0,-24 0,24-25,26 25,24 0,-25 0,0 0,25 0,25 0,25 0,-1 0,-24 25,50-1,-26 1,26 24,-26 24,-24 1,-25 24,50-25,-75 124,0-99,1 49,24 24,-50-23,50-26,-25 25,50-24,50-25,49-98,0 24,0 1,24 24,1 25,74-25,-49 0,24 24,1 1,-26-50,1 25,-50-49,25 0,-1 25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7:18.22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63,'65'35'37,"7"5"-3,2 5 0,-3 2-27,8 11-4,-4 7 0,-3 9-1,-11 5 1,-8 11 1,-13 5 0,-7 9-1,-17 6 0,-4 9 1,-19-1-2,-4 6 0,-8-2 1,-2 1-1,-5-4-1,0-3 2,-1-12-1,2-6 0,2-11-1,5-8 1,1-12-1,3-8 0,2-11-1,2-12 0,3-7 0,1-9-2,4-5 0,2-15-1,-2 12-9,-4-21-29,4-3 3,-4-7-2,3-3 1</inkml:trace>
  <inkml:trace contextRef="#ctx0" brushRef="#br0" timeOffset="361">307 1933 82,'-8'-10'39,"8"10"-2,-5 9 2,13 9-30,-9 1-6,6 9-2,-2 9-1,3 6 0,-2 10 0,0 5 0,-1 5 0,0 2-1,1-3 1,-1-2 0,2-6 0,2-6 1,5-11 1,7-9 0,5-15 0,8-11 1,4-16 0,12-10-1,2-9 1,7-7-1,2-3-1,1 0 0,-1 5-1,-5 1-2,0 16-6,-14 2-31,0 12-2,-13 7 1,-6 12-2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7:20.7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96,'0'0'39,"0"0"0,0 0-10,13 14-25,0-3-3,9 7-1,4 3 0,4 9 0,7 10-1,4 7 1,3 12-1,4 9 0,0 11 0,0 10 0,0 11 1,-1 6-1,-2 7 1,-4 3-1,-3 5 0,-6 3 1,-6-1-1,-4-1 1,-6-3 0,-3-3-1,-8-2 1,-1-4 1,-4-11 0,-1-7-1,-3-12 1,2-10-1,-2-11 0,0-12 0,-1-13-1,-1-10-2,3-4-6,-13-15-30,7-5 1,-7-11-2,3-2 3</inkml:trace>
  <inkml:trace contextRef="#ctx0" brushRef="#br0" timeOffset="401">411 1905 59,'-1'-9'39,"1"9"-2,0 0 2,12 16-23,-13 3-13,4 10-2,3 15-3,-4 10 0,1 15-1,-2 8 1,3 10 0,-1 5 1,-1-2 2,3 1 0,-4-15 2,6-3 0,-1-19 1,3-7 1,-1-15-2,3-9 1,-1-13-2,4-11 0,1-13 0,3-7-2,-1-14 1,4-5-1,4-7 0,-4-5-2,6 6-7,-9-12-32,-2 8 2,-16 0-3,-14 5 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7:13.49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955 18 65,'22'-5'37,"-2"1"1,-10-6-2,4 13-29,-14-3 0,0 0-1,0 0 0,-4 16-3,-4-7 1,1 7-2,-5 4 1,2 5-2,-2 4 1,0 14-1,-2 9-1,-1 14 1,-2 12 0,-1 15-1,0 19 0,0 13 1,-1 19 0,1 9-1,0 15 1,2 11 0,2 8 1,1 8 0,1 4 0,2 3-1,1 5 1,2 6 0,0 3 0,2 3 1,1 7-2,0 0 0,2 9-1,-2 3 3,2 3-3,-1 5 1,-2 3-1,2 4 1,-1 2-1,0 2 1,-2-1-1,2-2 0,-2 1 0,2-1 0,-1-2-1,2-5 1,-2 0 0,4-6-1,-3-6 0,3-3 1,-1-12-1,1-8 0,-1-8 1,2-11-1,-2-13 1,-4-8-1,3-9 1,-2-7-1,2-10 1,-2-10 0,4-12 0,0-9 0,2-13 0,3-11 1,0-17-1,2-14 0,0-15 0,0-11 1,-2-11-1,-1-9 0,-3-14 0,0 0 0,0 0 0,0 0 0,-7-34 0,-8-8-1,0-12 0,-8-15 1,-3-13-1,-8-15 1,-4-10 0,-7-6-1,4 5 1,-3 4 1,-2 4-1,1 5 0,0 5 1,4 9-1,4 12 0,3 9 0,3 10 0,6 10 0,4 10 1,8 9-2,2 10 1,11 11 0,0 0 0,3 24-1,10 5 1,2 11-1,6 11 1,1 11 0,5 11 0,1 12-1,1 6 1,0 5 0,-1 2 0,1 1 0,-1 0 0,0 0 0,-1-6 0,-1-3 0,-1-11 1,-2-6-1,0-11 0,-4-11 0,-3-7-1,-3-15 1,-3-6 0,-4-12-1,-6-11 1,0 0 0,10-30 0,-7-4 0,1-16 0,4-12 1,4-12-1,9-16 1,8-15-1,7-12 1,10-3-1,11-7 0,12-2 0,6 1 0,6 2 0,-1 6-1,1 20-3,-11-4-10,5 24-27,-25 1-4,-14 5 1,-36 74 44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7:17.4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98 27 67,'-21'-2'39,"-6"-1"-3,5 8-4,-9-12-18,19 12-6,-6-4-3,18-1-2,0 0-1,29 9 0,12-6-1,17 1 0,24-2 0,24 0 0,31-3 0,27-1-1,32-1 0,26-2 1,34-4 0,31 2-1,30-2 2,26 3-1,19 1 0,23 5 1,17 1-1,22 6 0,13 6 0,11 2 0,2 6 1,10 4 0,13 1 0,-1 5 0,-2-3 1,-11-1 1,-15-5-1,-12-5-1,-18-6 0,-19-8 0,-32-3-1,-25-7-1,-36-3 1,-32-1-1,-41-1-1,-39-2-2,-39 2-4,-55-8-34,-34-5-2,-54-6 1,-45-4-2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07:19.91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0 198 86,'52'14'39,"10"-5"-1,16 1-11,8-11-21,26 1-3,16-5-2,20-3 0,22-1-1,19-1 0,23-2 0,20 2 1,24 0-1,22 4 0,22 1 0,28 3 1,30 3-1,25 3 2,39 0 0,31 3 1,25-4 0,28 4 1,21-3-1,11 3 1,8-4-1,4 2 0,-16-2-1,-16 0 0,-17-2-1,-26-2 0,-35 1-1,-30-4 0,-50-1 1,-38-2-1,-51-3-1,-39 0 0,-51-1-1,-44-6-3,-32 0-25,-48-15-13,-34-6 1,-39-15-1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7:55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49 2 47,'0'0'34,"-19"-1"1,19 1-11,-19-2-8,19 2-7,0 0-3,0 0-2,-11 2-1,11-2-2,0 0 1,0 0-2,14 9 1,-3-6-1,2 1-1,3-2 1,1 1-1,-1-4-2,4 11-8,-20-10-25,22 3 1,-22-3-2,20-11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43.46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320 43 5,'0'0'25,"-9"-15"1,9 15 1,-19-15-8,2 9-7,4 4-1,-6-2-2,3 5-1,-5-2-1,5 4 0,-5-2-2,5 6-1,-2-3 1,0 8-3,1-2 0,-1 6-2,2 5 1,-1 6-1,4 4 1,-1 7-1,4 6-1,2 5 1,4 4 0,4 4 0,6-1-1,3-2 1,4-1 0,6-5 0,5-5 0,4-8-1,4-6 1,3-6 0,4-7 1,2-3-1,3-8 1,2-8 0,-3-6-1,3-8 1,-4-7 0,0-6 0,-3-7-1,-3-6 1,-5-6-1,-5 1 1,-6-7 0,-8 3-2,-6 0 2,-8 4 0,-8 2 0,-8 7-1,-5 7 1,-4 4 0,-3 12-1,-4 3 0,0 9 0,1 5-1,4 7-2,1 3-2,9 8-11,-3 1-18,6-2-1,10-1 0,6-6 1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8:55.35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309-8 68,'0'0'35,"10"1"-1,-10-1-7,10 33-14,-11-7-7,8 15-1,-4 6-1,8 11-1,-5-1 0,5 5-1,-4-3 0,4-2-1,-3-6-1,-1-9-2,2-4-2,-7-16-4,8 6-16,-7-13-11,1 0-1,-3-6-2,1 5 2</inkml:trace>
  <inkml:trace contextRef="#ctx0" brushRef="#br0" timeOffset="484">503 1670 72,'24'-6'36,"5"2"-3,3 2 0,3 5-32,0 4-4,1 11 1,-8 6-2,-7 14 1,-10 6 1,-11 13 1,-11 7 0,-11 4 1,-6 4 2,-5 0-1,4-1 0,3-10 1,10-6-1,9-11 1,14-8 0,15-12-5,8-18-19,15-10-11,5-14 0,9-13 0</inkml:trace>
  <inkml:trace contextRef="#ctx0" brushRef="#br0" timeOffset="766">1199 1700 77,'-24'35'33,"1"14"0,4 10-8,12 9-23,11 4-2,14 0 0,10-4-2,10-7 2,5-5 0,3-9 0,-4-10 2,-6-1-2,-13-8 0,-14-4-4,-11-1-9,-17-6-20,-15-10 0,-9-6-2,-11-12 1</inkml:trace>
  <inkml:trace contextRef="#ctx0" brushRef="#br0" timeOffset="984">891 2042 78,'25'-39'37,"17"6"0,10-4-5,13 7-25,0-2-4,5-2-4,-1 1-2,-11-4-1,-4 3-1,-13-10-1,-5 2-1,-15-11 3,-8 0 2,-12-7 1,-12-2 1,-13-1 0,-16-3 3,-11 8 0,-22-1 3,-8 16-1,-21 8-1,-10 20 0,-14 15 0,-2 20 0,-7 19 0,4 22-1,5 16-1,12 22 0,16 19-1,22 24 0,24 18-1,30 17-1,32 8 0,26-1-1,33 0-1,24-18-1,29-23 1,18-32-1,22-34 2,7-40-1,9-37 2,3-35 0,-1-34 1,-4-30 2,-16-27 0,-19-26 1,-28-24 0,-30-13 1,-44-19-1,-37-6 1,-41 2-1,-32 11 0,-34 19 0,-22 27-1,-14 38-1,-10 36-5,15 54-32,-6 38-1,13 31-3,7 23-1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9:19.4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27 143 85,'-14'14'38,"5"4"1,4-4 1,19 2-32,4-8-5,17 0 1,9-4-2,13 3 0,8-4 0,4 1-1,0 0-1,-5 6 1,-10 14-1,-19 15 0,-24 19-1,-23 14 0,-22 14 1,-19 13-1,-11 5 1,-7 1-1,0-8 0,9-14 0,20-14 2,19-15-1,26-18 1,23-15-1,21-16 0,17-11 0,17-12-2,7-13-2,10-7-3,-7-20-5,3 4-11,-16-17-16,-12-1 1,-17-7 0,-16 2 2</inkml:trace>
  <inkml:trace contextRef="#ctx0" brushRef="#br0" timeOffset="375">705 295 80,'6'58'37,"8"11"-1,6 4 1,3-8-30,12-2-5,5-14-1,5-18-1,5-19 0,3-27-1,4-20 1,1-21-1,-2-17 0,-3-10 1,-9-9 0,-9 1 1,-12 3 0,-9 13 1,-9 14-1,-7 25 1,-7 26 0,-3 30 0,0 33 0,5 29 0,2 27-1,5 22 1,2 17 0,4 2-1,4-4 0,2-11 0,4-18-3,-3-26-2,9-19-12,-3-44-23,4-33 1,2-40-1,5-39 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9:16.9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0 185 76,'18'-1'40,"-8"-4"-2,2 6 2,-12-1-32,0 0-3,5 19-2,-4 9-1,-1 10 0,1 14-1,0 10 0,3 13 0,0 11-1,1 2-1,2 1 1,3-4-1,1-4 1,2-7-2,2-10 1,-1-14-3,3-10 0,-3-16-4,13-9-31,-9-20 1,6-13-1,-3-19 1</inkml:trace>
  <inkml:trace contextRef="#ctx0" brushRef="#br0" timeOffset="265">641 252 69,'18'-63'36,"-10"14"0,-14 11-4,-7 20-22,-17 11-5,0 14-2,-7 13 0,2 10-2,3 8 1,11 12-1,12 7 0,15 5 0,14 2 0,13 3-1,11-1 0,8 0 1,3-4-1,-6-3-1,-6-6 1,-10-6-2,-15-4 1,-13-9-1,-13-5 2,-11-9-2,-9-7 2,-5-7 0,0-10 1,3-7 0,4-12 1,10-7 1,7-10 0,11-6 0,8-10-1,10-4 1,6-6-2,5-3 1,1 1-1,0 2 0,-3 1-1,-5 7 1,-7 8-1,-4 6-1,-8 7-1,-7 0-4,7 8-31,-9-7-3,5 3 1,0-9-2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9:20.3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1 650 77,'-5'19'39,"12"-6"-2,11-13 0,16-5-32,-2-4-4,3 1-1,1 1 0,-4 5 0,-4 2 0,-9 11 0,-10 15 0,-11 13 1,-13 11-2,-5 12 2,-2 4-2,-1 7 1,3-2 0,5-4 0,11-13 1,14-7-2,15-16 0,9-14-3,20-6-3,-1-26-10,21-3-10,-2-22-5,7-6-1,-5-25 6,8-1 9,-11-15 11,-5-6 7,-7 13 12,-20-5 12,-9 16 7,-16 6-2,-5 25-4,-23 8-8,3 30-7,-13 15-4,6 19-4,3 13 0,8 17-1,9 13 0,10 8 0,4 2 1,7 2 1,0-11-1,1-4 1,-8-13 0,-4-8-1,-11-18 0,-8-12-4,-5-14-3,-11-22-2,6-9-2,-11-27-1,7-12 4,-4-20 3,4-13 3,7-3 3,-2-5 2,12 13 3,-2 1 1,17 21 0,4 7-3,17 16-3,10 8-1,9 9-1,7 3 0,5 1 0,1-3 0,-1 1 0,-5-4-2,-7-5-2,-2 2-5,-14-10-30,6 2 0,-7-9-1,0 3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0:48.78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924 1521 46,'0'0'33,"12"3"0,-12-3 0,0 0-26,12 15-4,-7-3 2,6 8-1,-3 1 2,8 8-3,-4 1 1,5 5-1,-4 1 0,3 4-2,-2-4 0,-2-1 0,-2-2-2,0-4 2,-2-6-2,-3-6-1,1-2-2,-6-15-2,10 12-13,-10-12-15,5-23-1,-6 0-1,0-5 1</inkml:trace>
  <inkml:trace contextRef="#ctx0" brushRef="#br0" timeOffset="281">1185 1334 53,'8'-9'33,"-8"9"-1,9-12-1,3 13-24,-12-1-3,19-14-1,-6 2 1,9-1 0,0-5-1,4 0 0,-1-4-1,1 3 0,-2 1-2,-1 3 0,-3 4 0,-3 6-1,0 11 1,-1 6-1,2 9 0,-2 10 1,5 7 0,1 8 0,-1 5 0,-2 3 0,0 4 1,-3-2-2,-2 0 1,-5-10-3,1-4-1,-8-12-5,6 0-14,-9-14-11,1-16-1,-11-10 1</inkml:trace>
  <inkml:trace contextRef="#ctx0" brushRef="#br0" timeOffset="609">1424 1456 32,'0'0'35,"0"0"0,25 10 0,3-13-14,8 6-15,-2-7 0,7-2-4,-2-3-4,-6-13-9,4-1-22,-8-5-1,-8-9-1,-1-4 1</inkml:trace>
  <inkml:trace contextRef="#ctx0" brushRef="#br0" timeOffset="875">1699 215 55,'-30'-40'37,"-6"4"-1,-11 0 0,-9 10-17,-14-2-18,-9 9-1,-10 5 0,-12 10-1,-6 7 1,-2 12 1,-4 7-2,2 9 1,1 15 1,4 8-2,6 18 1,3 14 0,9 12 0,9 12-1,13 9 2,11 9-1,19 8-1,15 4 2,19 1 0,17 1-1,18-1 1,16-2-1,13-3 0,16-8 0,11-14 2,8-8-2,11-17 1,6-14-1,7-17 1,3-15-1,6-15 1,-3-17 0,3-16-1,-1-18 2,0-19-3,-1-18 1,-4-21 1,-6-18-1,-9-16-1,-6-13 2,-14-15-1,-11-6-1,-18-5 2,-13 2 0,-18-4 0,-16 6 1,-16 0-1,-13 10 2,-17 9-3,-12 12 1,-20 9 0,-11 12-1,-18 22 0,-13 12-1,-13 19 1,-13 20-2,-11 20 0,-13 14-5,4 25-30,-18 15-1,-1 12-2,-3 9 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0:02.87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421 339 36,'-23'15'32,"5"-7"2,4-15-12,14 7-11,7-37-1,14 8-1,2-18-2,12 4-2,-2-10 0,7 5-1,-9 3 0,0 12-1,-11 12 0,-10 21-1,-27 26 0,-18 23-1,-25 21 1,-15 16-1,-8 9-1,-6 8 0,2-1 0,8-12-1,21-19 2,24-23-1,34-32 0,37-23 1,29-26-1,26-20 1,22-15 0,17-12 0,11-9 0,5 2-1,-9 12 0,-21 12 0,-21 22 1,-23 23 0,-27 31 0,-33 31 0,-33 26 0,-25 24 0,-17 13 0,-6 4 0,-3-2-1,2-14 0,9-17-1,19-21 1,24-28 0,30-28 0,23-21 1,18-13-1,12-9 1,5-1-1,0 2 1,-4 7-2,-11 22 2,-20 24-1,-28 28 0,-26 24-1,-27 20 1,-15 18 1,-8 1-1,-3-1 1,2-12-2,9-18 1,20-23 0,24-26 0,31-24 0,18-20-1,14-8 0,7-5-1,6 1-2,-6-4-7,1 14-28,-18 9 2,-13 10-4,-24 4 2</inkml:trace>
  <inkml:trace contextRef="#ctx0" brushRef="#br0" timeOffset="43375">5535 7401 20,'-15'-27'29,"7"10"1,-3-2-6,-6-9-8,10 9-4,-13-10-2,8 12-2,-12-8-1,7 9-1,-9-2-1,2 5 0,-4-2-2,0 2-2,-4 1 1,0 3-1,-5 0 0,1 3 0,-5 5-1,-3 2 0,-7 5 0,-3 6 0,-5 1 0,-2 7 1,-2 3-1,-4 3-1,0 3 1,3 2 0,4 3 0,3 5 0,5 6 0,3 3 0,7 6 0,6 5 0,9 5 0,6 8 0,10 6 0,7 7 0,11 5 0,8 2 0,9 6-1,6 3-1,8 2 1,2 1-1,5 3 0,1-2-1,5 4-2,-1-4 1,7-1 1,-1-8 0,8-5 0,2-12 1,8-14 1,5-14 0,4-20 2,7-13 0,3-23 1,5-13 0,1-21 0,1-18 1,-8-20-1,-3-15 1,-10-19-1,-7-13 2,-20-10-2,-9-7 2,-20-8-2,-13 4 1,-15-1-1,-10 9 1,-17 6-1,-7 12-1,-8 12 0,-4 13-2,-4 17-1,-6 11-1,3 19-4,-7 5-5,14 18-21,-2 5-2,4 10-2,6 4 3</inkml:trace>
  <inkml:trace contextRef="#ctx0" brushRef="#br0" timeOffset="44156">5435 6947 53,'0'0'30,"9"-18"2,-5 8-11,-4 10-12,0 0-4,0 0-2,0 0-1,9-4 1,-9 4-1,0 0 1,0 0 0,0 0 2,0 0-3,0 0 1,0 0 0,0 0-1,0 0 0,0 0 0,0 0-1,0 0 0,-9-3 0,9 3-1,0 0 1,0 0-1,0 0 1,0 0-1,0 0 0,0 0 0,0 0 0,0 0 0,0 0 0,0 0 0,0 0 0,0 0 0,-8 10 0,8-10 0,-9 10 0,-1-2 0,0-1 1,-4 3-1,-2 1 1,-3 0-1,-2 2 1,-2 1-1,-4-1 1,0 2-1,-3-2 0,0 0 0,-1-1 0,0 1-1,-1-1 1,1-3-1,-1 2 1,1-4 0,1 0 0,-2 0 0,-1-2 0,0 0 0,-2-2 0,-2 0 0,-1 0 0,0-2 0,-2 2 0,-1-3 0,1 2 0,-3-1 0,1 0 0,0 0 0,1-2 0,-1 2 0,-1-1 0,-1 0 1,2 0-1,-2-1 0,-1 1 1,-1 0-1,-1 1 0,-2-1 1,1 0-1,-3 0 0,-1 0 1,-1 1-1,-2-2 0,-2 1 1,-1-2-1,-3-2 0,-1-1 0,-1-3 0,-2-3 1,-2 0-1,-2-4 1,-2 1 0,-3-3-1,-2 2 2,-2-5-2,-2 1 1,-1-1-1,-2-6 1,-1-4-1,0-4 0,0-7 1,-1-3-2,1-6 1,2-3 0,-2-6 0,2-2 1,0-3-1,1-4 1,2-2-1,0-4 1,0-2 0,1-3-1,-1-2 1,5-1-1,0-3 0,3-2 0,3 1 0,2-4-1,7 1 1,0-2-1,4-2 1,2-1 0,3-2 0,4-1 0,4-1 0,3 1 1,5 0-2,6-4 2,5 2-1,3-2-1,5-5 2,6 2-2,3-2 1,5-2 1,1-3-2,3-1 1,2-1 0,2-1 0,4 6-1,0-1 1,0 2 0,1 2-2,1 4 2,1 2 0,-2 5 0,2 5-1,-3 2 1,-2 7-2,-3 5 2,0 6-1,-5 4 1,-4 10 0,-4 6-1,-2 6 0,-3 6 2,-4 7-1,0 7 0,-3 6-1,-1 12 1,-2 5 0,-4 9-1,-1 12 2,-2 8-2,-1 8 2,-1 6-2,0 4 1,1 1 2,2 0-2,4-5 1,5-6-1,3-5 1,5-9-2,4-6 2,1-8-1,6-9-1,9-13 1,4-11-2,6-9 1,5-11 0,7-11 1,5-7-1,1-6 0,0-2 1,-2 2-1,-5 9 2,-4 9-2,-5 8 2,-9 13-2,-3 14 1,2 14 0,-1 17 0,5 12 0,2 12 0,6 8 0,8 8 0,4 6 1,4 1 0,0-2-1,-2-6 2,-4-6-2,-2-7 1,-7-11-3,-4-3 0,-10-14-5,4-2-19,-14-12-10,4-29-1,-9-4 0,0-16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2:38.96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1555 369 14,'-11'-23'27,"-9"-9"0,5 9 1,-10-1-16,0-5-10,0 4 2,-6-1-1,2 5 2,-9-3 0,1 10 0,-10-4-1,3 10 0,-11 2-1,-2 8-1,-6 6-2,-2 10 1,-6 10 0,-2 10-1,-2 9 1,-1 17-1,-2 10 1,2 13-1,-1 14 2,3 10-2,4 12 1,3 8 0,7 8-1,6 2 1,9-1 0,10 4 0,12-4-1,11-2 2,11-8 1,10 0-2,11-9 1,15-3 0,10-9 2,14-11-2,11-10-1,9-9 1,12-16-2,11-13 2,11-16-1,9-14 0,8-15-1,6-13 0,4-13 1,6-16-1,0-11 1,-2-12-2,-4-12 3,-6-7 0,-14-11-1,-7-4 1,-15-9-1,-15-3 1,-16-7 0,-13-2 0,-19-5-1,-12-1-1,-18-8 2,-14 1 0,-16-1-2,-11 2 0,-12 0 0,-11 6 0,-12 7 0,-7 6-1,-9 15 0,-3 9 0,-2 11 1,-1 10-1,3 12 0,2 11-2,12 11-1,6 3-3,20 22-11,4-3-20,17 16 2,11-1-2,17 6 2</inkml:trace>
  <inkml:trace contextRef="#ctx0" brushRef="#br0" timeOffset="828">3302 24 34,'-23'-10'33,"-6"2"1,-5-1-7,4 14-11,-18-5-4,9 19-3,-12 5-3,4 18-2,-6 11-1,2 19-2,2 18 0,1 14-1,6 18 3,6 13-3,7 9 2,9 3 0,8 4 0,10 0 0,7-4 0,9-2 1,6-6-2,5-4 0,6-7 1,7-4 0,4-8-1,2-3 1,4-11-1,3-8 0,1-10 0,-1-10 0,0-9-2,-6-14-3,6-3-5,-13-23-28,10-14 0,-3-17-2,8-15 1</inkml:trace>
  <inkml:trace contextRef="#ctx0" brushRef="#br0" timeOffset="32297">3423 2108 57,'-10'-7'37,"4"-18"-1,-1-11 0,-4-20-21,2-3-12,-3-10-1,-1-5 1,-2-3-1,1 0-1,-2 3 1,3 8-1,0 7 1,3 7-2,-1 11 1,5 8-3,5 11 1,3 10-1,13 17 0,3 14 0,11 23-1,4 12 0,12 12 0,4 8 0,8 8 1,0-1 0,0-2 0,-2-11 2,-3-13-1,-5-11 1,-6-18 1,-4-11 1,-6-21 1,-4-14-1,-10-22 1,-4-21 0,-10-20-1,0-20-1,-6-18 1,-1-6 0,-3-7-1,0 4-1,-2 4 1,5 17-1,0 12 0,2 21 0,1 20-1,-1 10-1,3 21-3,-5 4-3,4 21-8,6 10-20,3 12 1,1 7-2,6 11 2</inkml:trace>
  <inkml:trace contextRef="#ctx0" brushRef="#br0" timeOffset="32891">4515 471 58,'8'-11'34,"-5"25"0,-5 23 0,3 27-30,-9 21-2,0 25 0,-3 17 2,3 17-2,-1 1 1,4-1 0,3-12-1,6-7 0,1-21-2,1-21-2,5-19-2,-4-27-4,15-14-16,-6-27-9,7-20-2,3-21 5,11-9 14,-5-21 9,6 0 6,-3 6 6,-10 3 13,-1 15 11,-5 25 2,-10 24-5,-12 19-13,2 24-8,-6 16-3,4 8-2,4 5 0,6-1 2,6-10 1,8-11 0,10-21 0,9-10 1,-2-21 1,4-9-2,-7-17 1,-4-7-2,-11-12-2,-11-8 1,-13-4-1,-9-1-1,-8 0 1,-6 7 0,0 7 0,1 8-1,6 11 1,7 10-1,13 19 1,0 0 0,24 3-1,-1 14 0,5 9 0,1 11 0,-1 7 1,-4 11 0,-3 5 0,-3 3 0,-4-1-1,1-6 1,0-8 0,9-13 2,5-15-2,9-14 2,4-17-1,5-11 1,-1-13 1,0-12-1,-9-11 0,-10-6-1,-12-2 0,-9 1 0,-10 5-1,-4 7 1,-4 8-2,-3 14 0,5 23 1,6 19 0,11 26-2,12 15 0,16 25-1,11 12 1,19 22-2,8 7 1,9 6 2,0-3-1,0-4 2,-10-5 0,-15-10 2,-15-6 0,-23-13 1,-16-8 0,-21-11-2,-17-12 1,-13-16-3,-14-16 0,-8-15-2,-3-21-1,7-14 0,1-22-2,18-8 0,9-22-11,24-6-16,18-5-1,16-9 1,17 1 2</inkml:trace>
  <inkml:trace contextRef="#ctx0" brushRef="#br0" timeOffset="33860">6400 1671 64,'-4'17'37,"4"-17"-1,0 0 2,3-34-30,-6-10-3,8-12-1,-6-17 0,2-13-3,-1-8 0,1 1 1,0-1-1,-1 15 0,0 9-1,-1 22 0,4 21-1,7 28 0,8 27 1,3 18-3,7 22 1,8 3 1,9 6 0,9-4 0,2-8 2,2-14 0,-4-23 1,2-20 0,-6-27 0,-4-19 1,-15-24-1,-8-22 0,-17-20-1,-12-17-1,-12-15 0,-11-2 1,-6 4-2,-5 12 1,2 16 0,2 22-1,8 24-1,6 18-1,9 24-1,13 18-1,0 0-4,24 20-10,17 10-18,7 2-1,19 4 1,12 2 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2:40.3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0 43,'49'33'32,"10"8"2,5 7-2,3 11-29,10 19-2,7 16 0,3 14 1,-5 13 0,-5 13 0,-10 13 1,-5 7 0,-13 5 0,-5 2 2,-18-1-1,-7 2 0,-18-9-1,-9-3 0,-16-11-1,-10-2-1,-10-10 0,-5-9 0,-1-13-1,0-13 0,5-11 0,6-13 0,9-12-3,5-21-6,16-6-28,8-15 1,1-14-1,12-18-1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12-09T22:33:25.48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3474 0,'0'0,"-25"0,25 0,-50 0,1 0,-51 25,26-1,-1 1,-24 0,25-1,-26 25,1-24,50-1,-26 1,1 0,24-1,-24 25,24-49,-24 49,24-49,-74 0,50 25,-26 0,26-25,-25 0,-1 0,-24 0,25 0,-25 0,50 0,-26 0,-24 24,25-24,0 0,-25 25,-25-25,74 0,-74 0,75 0,0 24,-1-24,26 0,24 0,25 0,0 0,-25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3:13.31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12330 2167 71,'55'-64'38,"-26"-6"-1,-23 0 1,-27-9-35,-25-2-1,-30-9-1,-29-3-1,-34-6 0,-35-7 0,-37-2 0,-41-3 1,-35 0-1,-37-1 2,-33 2-1,-33 7 0,-31 8 0,-36 14-1,-24 11 0,-22 15-1,-23 20 0,-30 20-2,-13 26 1,-9 24 0,-1 27-1,2 24 2,8 33-1,5 28 2,21 31 0,32 26 0,30 30 0,38 21 1,41 25 0,50 14-1,52 12 1,63 9 0,54 7 1,58 2-2,58-3 3,52-4-1,52-8-1,51-6 0,49-8 0,46-12 0,52-16 0,50-16 1,43-20-1,47-20-1,47-23 2,36-25 0,51-27-1,41-27 1,38-29-2,20-27 1,31-26-1,21-24 1,23-27-1,10-20 1,-4-29-1,-4-23 0,-8-25 1,-13-24-2,-28-27 2,-35-24 0,-46-26 1,-37-26-2,-50-17 0,-51-14 0,-69-17 1,-54-13-1,-63-14 1,-58-11-1,-66-6 0,-64-10-1,-66-6 1,-65-1-1,-64 4 0,-65 8-1,-61 13 0,-66 18-1,-65 23-1,-77 28 0,-55 46-8,-68 30-26,-45 51 0,-68 39-1,-41 54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44.75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204 69 26,'0'0'24,"0"0"3,0 0-5,-10 6-10,10-6-1,0 0-2,-11 18-1,11-18 0,-11 11-1,2-5-1,4 5-3,-6 1-1,3 3-1,-4 4 0,-1 3-1,-1 2 0,0-1 0,-3 3 0,2 1 1,1-3-1,2-1 0,2-5 0,0-3 0,5-2 0,2-3-1,3-10 2,6 11 1,-6-11-1,22 2 1,-8-3-1,8 1 2,2-3-1,3 2 0,0-3-1,1 1 1,-2 2-2,-2-3 1,-2 3-1,-3 1 0,-1 0 0,-4 1 0,0 0 0,-3 0-1,1 2-2,-12-3-2,21 5-6,-21-5-7,19-2-16,-7 0 0,2-4 1,2-2 0</inkml:trace>
  <inkml:trace contextRef="#ctx0" brushRef="#br0" timeOffset="497">550 41 38,'-7'-16'30,"2"5"2,5 11-11,-11-16-6,11 16-4,0 0-2,0 0-3,-9 9-1,9 7 0,-2 6-2,1 8 0,-2 3 0,-2 13-1,0 3 0,-2 9 0,-4 1-2,-1 3 1,-2 1 0,-1 0-1,0 3 0,-1-6 1,3-3-2,-1-5 2,6-5-1,2-7 1,2-6-1,1-6 0,2-9 1,1-5-1,0-14 0,1 13-1,-1-13-1,0 0-3,7-15-8,-8-2-20,3-7-2,0-5-1,-1-7 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04-28T23:40:14.921"/>
    </inkml:context>
    <inkml:brush xml:id="br0">
      <inkml:brushProperty name="width" value="0.09701" units="cm"/>
      <inkml:brushProperty name="height" value="0.09701" units="cm"/>
      <inkml:brushProperty name="color" value="#FF0000"/>
      <inkml:brushProperty name="fitToCurve" value="1"/>
    </inkml:brush>
  </inkml:definitions>
  <inkml:trace contextRef="#ctx0" brushRef="#br0">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43.03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965 695 54,'0'0'35,"-12"-1"-1,11-9 1,-6-9-25,14 1-1,-8-13-3,7 0-2,-4-10-1,4 0-1,-1-4-1,2 5 1,-4-3-2,0 7 0,-3 8-1,0 4 0,0 24 0,0 0-1,7 11 2,2 16-2,8 11 2,5 6-2,8 6 2,5 2-1,3-4 2,3-6-2,-3-7 1,-2-11 0,-4-8 1,-2-10 0,-7-10 0,-4-5 0,-5-12-1,-3-6 0,-6-5-2,-6-8-3,0 4-5,-13-9-23,6 7-1,-2-7-2,5 5 1</inkml:trace>
  <inkml:trace contextRef="#ctx0" brushRef="#br0" timeOffset="422">1689 113 51,'-3'29'34,"-3"5"0,-3 7 0,-9 3-23,8 19-2,-12 0-4,7 9 0,-7 1-2,3 4 0,-3-4-1,4 3 0,0-5-1,5-6 0,0-6 0,2-6-1,1-8 0,1-9-3,6-3-4,-5-18-4,16-3-25,-8-12 1,11-5-1,0-12 1</inkml:trace>
  <inkml:trace contextRef="#ctx0" brushRef="#br0" timeOffset="781">1814 818 43,'-11'5'32,"1"1"0,1 2 1,-7-3-22,12 12-3,-6-3 0,8 10-3,-2-1 0,9 5-2,1-3 1,6-2-2,8-5-1,4-7-3,8-4-6,-4-18-23,8-7-3,1-10-2,2-7 1</inkml:trace>
  <inkml:trace contextRef="#ctx0" brushRef="#br0" timeOffset="984">2188 570 46,'0'0'32,"-12"1"2,1 22 0,0 23-16,-6 0-10,3-53-12,-3 88 2,0 3-1,5 2-3,-1-12-5,1-11-23,0-20-2,-3-14 0,-1 52 9</inkml:trace>
  <inkml:trace contextRef="#ctx0" brushRef="#br0" timeOffset="1359">220 440 75,'4'10'36,"-3"12"-1,-5 9-1,3 15-30,-6 7-2,3 8 1,-4 4-1,3 3-2,-1-3 1,0-3-1,3-10 0,0-9-3,5-5 0,-2-15-4,11-1-18,-11-22-9,13-5-1,-7-20 0,-2-9 0</inkml:trace>
  <inkml:trace contextRef="#ctx0" brushRef="#br0" timeOffset="1562">48 570 62,'-23'-22'35,"8"9"0,3 5 0,12 8-22,0 0-8,16 1-2,2 0-1,6 2 0,4-3-1,6-1-1,7 0-1,1-5-2,6 0-2,-5-13-8,9 5-23,-2-6 1,2 0-1,-5-2 2</inkml:trace>
  <inkml:trace contextRef="#ctx0" brushRef="#br0" timeOffset="1890">742 309 64,'-18'1'34,"-5"3"-1,-1 7-2,-4 3-28,2 13 0,-3 7 2,6 15-2,2 6 1,8 10-2,6 1 1,12 2 0,6-2-1,12-2 0,8-9-1,9-9-1,8-9-3,1-20-11,10-1-21,2-16 0,6-12-2,0-13 1</inkml:trace>
  <inkml:trace contextRef="#ctx0" brushRef="#br0" timeOffset="2219">2366 0 58,'22'12'37,"6"12"-2,2 8 0,5 17-24,-3 4-6,6 18 0,-8 5-2,-4 10-1,-11 3-1,-8-1 1,-8-4-2,-5-8 2,-3-10-3,-4-12-2,8-1-9,-6-18-25,5-11 2,-3-14-3,9-10 2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3:57.6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745 1065 64,'0'0'37,"0"0"-1,6 11 0,-1 13-22,-11 1-10,3 12-1,-4 10-2,2 11 0,-3 10 1,0 4 0,-2 2-1,1 3 1,-1-3-1,1-5 0,-2-6-1,2-9 0,4-6-4,-5-14-2,10 2-7,-10-18-23,9-7-1,1-11-1,-2-12 2</inkml:trace>
  <inkml:trace contextRef="#ctx0" brushRef="#br0" timeOffset="969">49 1077 55,'-14'-1'37,"1"1"0,2-8-9,11 8-10,-12-1-9,12 1-3,0 0-2,26 1-1,0-4-1,17 0-1,18-5 0,18 3 0,16-3 0,15 1-1,5-2 1,2 0-1,-5 3-1,-15-2-1,-14 9-6,-30-6-30,-9 3 1,-20-4-1,-12-1 0</inkml:trace>
  <inkml:trace contextRef="#ctx0" brushRef="#br0" timeOffset="1312">1904 701 62,'-11'-6'37,"-8"8"0,-13 9 0,-4 19-25,-20 9-5,-4 22-3,-12 19-1,-1 22 0,-4 15 0,8 16-1,9 10 0,13 5 1,16-2-1,16-7-2,17-14 0,12-15-2,17-11-10,6-27-26,10-21 0,5-25 0,9-21-3</inkml:trace>
  <inkml:trace contextRef="#ctx0" brushRef="#br0" timeOffset="1703">1874 2010 86,'0'0'39,"11"-8"0,-3-11-1,-8-18-28,11-4-4,-3-12-2,3-6-3,-1-4 0,2-2-1,-4 9 1,2 7-1,-3 9 0,0 9 0,-2 12-1,-5 19 0,21 13 0,-7 14 0,8 12-1,-1 5 1,10 6-1,1 3 1,9-4 0,-4-10 1,-3-11 0,0-10 2,-4-18-1,-1-12 0,-7-14 1,-4-12 0,-8-10-1,-5-7 0,-5-6-1,-5 2 0,-4 2 0,-1 9-1,-1 7-2,0 5-2,8 20-7,-4-2-27,7 18 0,14-20 0,5 14-1</inkml:trace>
  <inkml:trace contextRef="#ctx0" brushRef="#br0" timeOffset="2172">2576 760 87,'4'15'37,"11"9"1,2 6 0,14 17-32,-8 10-4,3 19 0,-4 12 0,-6 11-1,-3 5 1,-8 5 1,-5-4-2,-4 0 1,-5-10-1,-1-12 0,0-10 0,0-13-1,2-9-3,0-15-2,9-3-7,-5-24-27,13-11 0,1-23 0,12-15-1</inkml:trace>
  <inkml:trace contextRef="#ctx0" brushRef="#br0" timeOffset="2453">3149 1253 75,'0'0'40,"19"5"-1,-4-1 0,13 6-19,1-10-16,10 3-2,7-7-2,2-5-6,11 0-29,-9-7-4,-4 1 0,-12-1 0</inkml:trace>
  <inkml:trace contextRef="#ctx0" brushRef="#br0" timeOffset="2640">3217 1472 88,'11'33'40,"6"-9"-1,12-3 1,-2-16-31,9-3-10,13-7-34,-8-13-4,10-6 0,-1-12-1</inkml:trace>
  <inkml:trace contextRef="#ctx0" brushRef="#br0" timeOffset="3344">4550 1764 55,'-2'14'34,"-1"0"1,5 4-9,-2-18-8,2 18-5,-2-18-2,2 10-2,-2-10-2,3-11-2,-3-4-1,4-5 0,-2-8-1,3-9-1,0-11-1,2-8-1,1-12 0,1-6 0,-3-5 1,1-2-2,-2 2 2,2 3-2,-3 11 2,1 9-1,-3 14 0,0 11-1,2 13 1,-4 18-1,16 12 0,-5 18 0,7 19-1,1 12 0,10 15 0,5 8 0,8 7 1,5-4-1,6-6 1,2-8 2,2-17-1,-1-14 1,1-16 1,-2-12-1,-4-16 1,-6-14-1,-5-11 0,-5-15 1,-8-15-2,-5-12 1,-9-15 0,-6-6-1,-8-2 0,-3 4 0,-6 0-1,-1 10-2,1 14-1,-4 7-7,13 24-28,-4 5 1,11 12-1,3 3-1</inkml:trace>
  <inkml:trace contextRef="#ctx0" brushRef="#br0" timeOffset="4031">5960 1110 76,'7'22'36,"2"7"-1,-2-1 1,8 7-28,-11-3-5,3 6-1,-2-1-3,-3-3-2,5 2-5,-9-13-16,6-2-10,-3-8-1,-1-13 0,0 0 0</inkml:trace>
  <inkml:trace contextRef="#ctx0" brushRef="#br0" timeOffset="4219">5810 1237 80,'-10'4'38,"10"8"-1,0-12 2,28 14-30,-9-11-3,12 6-1,0-8-2,6-1-1,5-3-4,0-16-15,7 4-21,-1-13 1,5-2-1,-3-10-2</inkml:trace>
  <inkml:trace contextRef="#ctx0" brushRef="#br0" timeOffset="4703">7223 898 99,'7'-11'39,"-4"-8"1,7 4-2,-8-8-32,12 2-2,0-4-2,5 4-2,1 2 1,3 2-1,2 6 0,3 6 0,2 11-1,1 12 0,-1 14 1,-4 13 0,-7 15 0,-8 13 0,-11 8-1,-11 4 1,-9 3 0,-15-6-1,-10-4 0,-9-12 0,-6-11 1,-2-13-1,0-12 1,3-11 0,7-13-1,6-13 3,10-10-2,13-4 0,15-1 0,14 2 0,14 3 0,10 11 1,8 8-1,8 11-1,5 7 1,0 5-2,-2 5-3,-6-11-13,-1 6-21,-2-17 1,4-3-1,-7-17 1</inkml:trace>
  <inkml:trace contextRef="#ctx0" brushRef="#br0" timeOffset="5265">8302 775 92,'17'27'37,"-7"11"0,-1 13 1,-10 7-35,1 10-1,-3 5-1,-5-3-3,1 0-4,-8-15-8,2-4-23,2-14 0,1-14-1,-2-17 1</inkml:trace>
  <inkml:trace contextRef="#ctx0" brushRef="#br0" timeOffset="5453">7889 923 100,'-9'-21'39,"14"1"0,25 7-2,15-2-35,12-3-5,17 6-12,3-12-24,6-1 2,-4-9-3,2 0 2</inkml:trace>
  <inkml:trace contextRef="#ctx0" brushRef="#br0" timeOffset="5625">8964 323 66,'-24'23'39,"-5"15"-3,-9 14 2,3 24-13,-4 10-22,6 19 0,1 14-1,7 5 0,11-1-2,9-8-2,18-5-13,7-26-22,9-19 0,8-29 0,10-26-2</inkml:trace>
  <inkml:trace contextRef="#ctx0" brushRef="#br0" timeOffset="5922">9356 635 102,'0'0'39,"-6"-11"1,7-17-5,10 2-29,-4-9-3,3 2-2,-3-2 1,1 6-2,-1 6 0,1 11-1,1 15 0,2 14 0,8 11-1,4 6 1,8 3 0,6 2 0,7-3 1,3-6 0,-2-10 0,-1-13 0,-6-12-1,-6-14-1,-7-10-2,-16-19-7,3-7-27,-15-8 1,3-5-1,-6-6 0</inkml:trace>
  <inkml:trace contextRef="#ctx0" brushRef="#br0" timeOffset="6219">10050 12 90,'5'39'37,"-5"13"0,-13 0-3,0 17-27,-14 6-2,-3 10-2,-6-1 0,-3 7-2,2-6 0,1-3-1,2-5-1,1-12-4,12 2-11,1-20-22,5-10 0,4-15 1,9-11-2</inkml:trace>
  <inkml:trace contextRef="#ctx0" brushRef="#br0" timeOffset="6453">9911 835 77,'35'-6'39,"6"4"-1,1-6 1,0 14-17,-9-13-19,-2 7-1,-8 6-1,-10 6 0,-10 4-1,-11 7 0,-9 4 0,-6 5 0,-3 4 0,3 0 1,1 3-1,4-5 1,10-3-1,8-2 2,9-9-1,9-3-1,7-10-1,3-11-5,15-3-28,-8-14-4,6-4-1,0-17 0</inkml:trace>
  <inkml:trace contextRef="#ctx0" brushRef="#br0" timeOffset="6750">10626 2 100,'7'-13'37,"6"14"2,14 24-2,-2 15-32,17 17-3,3 20-1,3 16 1,-5 14 0,-6 11-1,-10 3 1,-10 2 1,-14-7-2,-7-6 0,-9-16 0,-4-14-2,0-11-5,-10-25-25,16-11-10,0-24 1,11-9-2</inkml:trace>
  <inkml:trace contextRef="#ctx0" brushRef="#br0" timeOffset="44172">12054 1521 37,'-10'-20'32,"4"2"3,-2 2-3,-5-6-10,12 13-9,-9-8-5,10 17-3,-7-15-1,7 15-1,-4-10-1,4 10-2,-2-12 1,3 0-1,2-2 0,3-9-1,6-5 1,6-7-1,8-5 1,4-6 0,9-4 0,6 0 0,5 1 0,3 0 0,0 4 0,0 6 0,0 5-1,1 8 1,-2 8-1,1 4 1,2 7-1,0 8 0,2 6 1,2 5 0,0 4 0,1 3 0,2 4 1,-1 0-2,0 2 2,2 0-1,4-3 0,1 0 1,3-5-1,3-3 0,0-3 0,3-3 0,3-7 0,1-4 0,0-6 0,1-6 0,1-5 0,0-4 1,1-7-2,2-5 0,1-5 0,1-1 1,2-6-1,2-3 1,0 0-2,0-5 0,5 2 1,-3 0 0,1 0 1,0 4-2,-2 2 2,-5 4-1,1 6-1,-6 4 2,1 12-2,-4 4 2,-2 12-1,-2 5 0,1 10 0,2 8 1,0 4 0,5 5-1,3 2 2,6 2-1,5-2 0,9-2 1,4-2-1,7-5 1,3-6 0,7-4 0,5-9 0,4-3 0,3-8 1,-1 0-2,2-5 1,-2 2-1,-4 0 1,-4 4-1,-8 2 0,-4 5 0,-8 4 0,-6 2 0,-8 5 0,-8 1 1,-5-1-1,-12-1-2,-5 5-7,-17-13-26,-12-4 0,-15-10-1,-19-9 1</inkml:trace>
  <inkml:trace contextRef="#ctx0" brushRef="#br0" timeOffset="48437">16026 1571 61,'12'-1'35,"6"-16"-1,5-3 0,-5-11-24,14 2-4,-1-6-3,5 0-2,-3 2 0,2 5-1,-4 4 1,1 6-1,3 9 0,5 8-1,7 9 1,4 9-1,11 8 1,9 5 0,10 6 0,8 4 0,11-1 0,8 0 0,9-6 0,7-2 0,7-5 1,6-3-1,11-5-1,8-4 1,8 0 0,7-3 0,5 1 0,2-4 0,1-3 1,-2-3-1,-7-5 0,-11-7 0,-16-7 0,-20-8-2,-16-2-4,-30-10-30,-20-8 1,-23-4-2,-27-5 1</inkml:trace>
  <inkml:trace contextRef="#ctx0" brushRef="#br0" timeOffset="49000">17537 816 64,'1'10'35,"-3"7"-1,-1 6 0,-2 6-27,3 10-6,-2 4 1,0 7 0,0 0-3,2-4 0,2 0-4,-5-14-7,10-3-19,-5-9-2,-3-10-2,3-10 1</inkml:trace>
  <inkml:trace contextRef="#ctx0" brushRef="#br0" timeOffset="49203">17264 915 24,'-24'-19'27,"15"12"2,9 7 1,7-12-14,22 9-10,9-4-2,18 2 0,8-7-3,10-4-5,7 0-9,-1-4-16,-6-5-2,-2 2 0,-16-3 1</inkml:trace>
  <inkml:trace contextRef="#ctx0" brushRef="#br0" timeOffset="49359">17973 670 43,'-17'25'33,"3"-3"2,-2 4-9,5 17-8,-9-2-6,8 17-3,-5-3-4,6 7-2,2-1-1,5-1-1,4-7-1,4-7 0,4-9-1,5-13-3,9-3-5,-5-19-18,9-9-8,1-8-1,4-8 2</inkml:trace>
  <inkml:trace contextRef="#ctx0" brushRef="#br0" timeOffset="49562">18198 1032 49,'5'-13'36,"-1"-2"-1,-4-3 1,1-1-15,-6-11-14,8 4-3,-5 0-2,2 2-1,0 2-1,-1 6-1,1 16 0,0 0 0,0 0 0,14 22-1,-2-3 1,-1 0 0,3 2 0,2-2 1,-2-7 0,1-5 0,-3-7 0,-1-5 0,-3-5-1,-4-9-1,2 0-3,-7-11-4,11 9-14,-5-6-11,1 1-2,2-1 3,2 1-1</inkml:trace>
  <inkml:trace contextRef="#ctx0" brushRef="#br0" timeOffset="49890">18645 563 47,'1'21'33,"-6"6"1,-5 6-2,-8 0-20,10 16-4,-10-3-1,5 9-4,-5-4-1,4 3 0,-3-3 0,4-3-2,0-4-2,-1-11-2,7 6-7,-8-20-17,13 0-6,2-19-1,9 5 0</inkml:trace>
  <inkml:trace contextRef="#ctx0" brushRef="#br0" timeOffset="50109">18798 904 46,'16'-19'36,"-5"4"-1,-11 5 0,0 10-15,-27-1-13,14 6-4,-5 5-2,4 4 0,2 9-1,8 6 1,6 5-1,9 5 0,7 1 1,4 3 0,2-2-1,-4 0 0,-4-4-1,-11-7 0,-7-5 0,-10-6 1,-6-8-1,-4-5 1,-2-10 1,3-8-1,4-9 1,10-3 0,8-6 0,11-3 0,6-2 0,8-1-1,2 1 1,1 1-3,0 3 0,-11-8-5,6 5-29,-16-2 1,-4-2-1,-4 0 0</inkml:trace>
  <inkml:trace contextRef="#ctx0" brushRef="#br0" timeOffset="50484">19112 522 53,'23'36'36,"-2"11"0,-3 12-1,-10 0-24,11 16-4,-12-4-2,2 3-2,-6-5 0,-1-4-3,-2-7-2,-3-13-4,9-2-30,-7-11 1,0-9-1,0-10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11.9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13 23 53,'-3'14'36,"-3"-3"0,4 1 0,2-12-12,-2 13-17,2-13-3,18 15-1,-3-10 0,8 2 0,3-6-1,7-2 0,3-2-2,2-4 0,-3 0-3,-6-8-3,4 9-11,-16-12-21,-7 3 1,-12-2-2,-7 5 2</inkml:trace>
  <inkml:trace contextRef="#ctx0" brushRef="#br0" timeOffset="250">1 355 78,'10'41'39,"3"-10"-2,8-8 1,-6-14-30,15-2-4,2-7-4,1-14-6,12 1-24,-7-16-7,7-7 0,2-8-1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12.60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46 1067 51,'1'22'34,"-3"-4"0,-2-7 1,9 4-16,-5-15-9,0 0-3,-13-27 0,12 5-1,-3-16-1,3-7 0,-3-16-3,1-11 0,0-11 0,1-3-1,-2-4 1,3 3-1,-2 6 0,1 8 0,1 13-1,-1 13 1,1 15-2,0 10 1,1 22-1,9 13 1,7 21-2,6 19 1,7 16-1,9 10 0,10 13 2,7 5-2,10-1 2,-1-7-1,0-11 1,-1-15 0,-3-17 2,-4-13-2,-7-19 2,-5-14-1,-4-18 0,-5-18 0,-8-19 0,-6-20 0,-7-17-1,-5-13 1,-7-7-2,-4 0 2,-6 4-2,-4 11 1,2 14-2,-3 14-2,4 27-6,-8 8-27,11 18-2,0 7 1,6 9-1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13.3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94 822 85,'0'0'37,"10"9"-1,-9 0 1,6 6-32,-9 5-3,1 6-1,-1 7 0,2 4 0,0 2 0,1 2 0,1-5-1,1-5 1,2-5-2,-1-9 0,4-8-3,-8-9-4,16-11-11,-18-10-17,3-3 0,-7-7 0,3 5 15,-18-8 9,4 8 9,-5 9 5,-6-1 14,9 12 18,1 8 3,6 8-2,12-10-11,7 22-10,9-16-4,17 4-3,1-10-2,12 0-3,2-6-5,-1-11-30,5-3-5,-5-9 0,-1-1-2</inkml:trace>
  <inkml:trace contextRef="#ctx0" brushRef="#br0" timeOffset="609">1075 496 103,'16'-6'38,"-2"-8"0,4 7-9,-4-14-24,7 0-3,0-1 0,3 2-1,-1 0-1,2 4 1,0 4-1,0 3 0,-1 6 0,1 8 0,-2 13 0,-5 12 0,-3 13 0,-8 10-1,-11 14 1,-8 13 0,-14 7 0,-14 6-1,-10 2 0,-13-3-1,-7-3 0,-5-9 2,2-9-1,-1-11 1,7-14 0,6-16 1,9-16 0,14-13 1,7-16 0,14-7-1,10-6 0,13-3 0,11 4-1,11 8 1,9 10 0,8 10-1,6 12 0,3 9 0,3 7-1,-3-1-4,9 9-20,-8-15-13,2-6 1,-3-15-2,4-12 1</inkml:trace>
  <inkml:trace contextRef="#ctx0" brushRef="#br0" timeOffset="1172">2025 109 72,'0'0'39,"0"0"-2,0 0 1,0 0-22,-27-15-9,4 4-4,-9-3-1,-4-1-1,-2-1 0,0 3-1,2 4 1,6 0 0,7 2 0,7 7-1,8 12 1,5 8-1,3 13 1,1 14-1,-2 21-1,-3 15 2,-6 20-1,-2 13 0,-2 7 0,-3 8 0,-2 0 0,2-4 0,1-11 1,3-9-1,6-16 0,3-12 1,1-12-1,4-16 1,3-12 0,2-8-1,1-7 1,7-7 0,2-5 0,5-3 0,3-4 0,7 1 0,4 0 0,4-1-1,2-1 1,3-1-1,0 3 0,-1 0 0,-1-1 0,-6 1 0,-5-2 0,-7-1 0,-6 0-1,-5 0 0,-13-3-1,11 5-2,-11-5-3,0 0-10,3 10-22,-3-10 0,0 0-1,14 2 2</inkml:trace>
  <inkml:trace contextRef="#ctx0" brushRef="#br0" timeOffset="11750">2390 667 66,'0'0'39,"0"0"-2,0 0 3,0-13-20,7 4-11,-5-14-3,5-5-3,1-10 0,2-7-2,1-7 0,3-1 0,-2 1 0,1 4-1,-2 9 1,-2 6-2,-2 12 1,-1 10-1,-6 11 0,14 16 0,-2 8 0,3 4 0,4 6 0,8 3 0,5 3 0,4-3 1,1-5 0,-2-7 0,-2-9 1,-2-5 0,-4-13-1,-3-8 1,-8-10 0,0-6 0,-6-8 0,0-7 0,-2-1-1,-3-3-1,-1 6-1,-4-1-3,5 18-14,-6-4-19,-1 11-1,-4 6 0,6 9 0</inkml:trace>
  <inkml:trace contextRef="#ctx0" brushRef="#br0" timeOffset="12218">2429 762 97,'-10'13'39,"9"-1"0,1-12-1,20 7-32,-1-6-4,9 1 0,11 1-1,12-1 0,10 0-1,7-1 1,6-1-2,-1-2-2,2 4-4,-13-7-30,-2 2-2,-13-4 1,-12 3-2</inkml:trace>
  <inkml:trace contextRef="#ctx0" brushRef="#br0" timeOffset="12500">2714 1141 85,'20'10'39,"1"-6"-1,5 1 1,-2-15-23,3 10-14,-2 1-1,-2 5-2,-8 7 1,-8 7-1,-12 7 0,-11 7 0,-10 8 1,-9 6-1,-4 3 1,-2-2 1,2-1-1,6-1 1,9-6 0,14-4 0,12-6 0,13-3 0,11-4-1,8-5 0,9-6-2,-3-14-9,12-2-26,-4-14-2,2-6 1,-3-12-1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26.1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90 0 100,'7'11'39,"-3"10"0,-6 3-1,0 11-34,-3 6-3,1 6 0,1 5-1,0-3-1,5-2-2,-1-9-2,8 0-5,-9-23-13,8-4-15,-8-11 0,8-15 1,-9-7 0</inkml:trace>
  <inkml:trace contextRef="#ctx0" brushRef="#br0" timeOffset="172">23 214 89,'-16'-17'37,"6"9"0,10 8 2,0 0-28,14 8-7,0 2-1,4 2-3,1-2-2,10 7-16,-3-13-20,6-3 0,1-9 0,9-7-1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27.64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135 706 75,'0'0'35,"0"0"1,0-20-9,16 5-15,-5-15-4,12 2-2,-1-8-2,7 2 0,-1-2-2,2 5 0,-3 4-1,0 8 0,-3 10-1,-2 11 0,-3 15 0,-1 15 0,-1 14 0,-3 14-1,-3 12 1,-8 10 0,-5 9-1,-9 0 0,-10-2-1,-10-5 1,-6-6 0,-7-12 0,-2-8-1,-2-11 2,2-11-1,1-10 2,5-9 0,7-9 0,5-10 0,6-4 1,7-6 0,8 1-1,7 1 1,11 5-1,6 5-1,7 8 1,6 6-1,5 8 0,6 3-1,-1 0-4,7 3-7,-8-8-26,1-6 1,-3-14-2,3-8 2</inkml:trace>
  <inkml:trace contextRef="#ctx0" brushRef="#br0" timeOffset="1047">1208 62 63,'0'0'36,"14"-2"1,-14 2-1,0 0-18,-13 7-11,-2-1-3,-9-3-2,-4 6-1,-4-1-1,-4 0 0,1 1 0,4 0 0,4-4 0,5 2 1,6-4-1,7 2 0,9-5 1,-5 13 0,10-3 0,2 6 0,0 7 0,0 10-1,-5 12 1,-3 17-1,-4 16-1,-7 15 0,-4 15-1,-8 9 0,0 11 0,-4-1 1,4 0 0,0-10-1,2-11 2,4-10 0,3-15 0,6-12 0,4-12 0,5-9 0,5-10 1,7-7 1,7-8-1,6-3 1,4-6 0,6-1 0,1-7-1,2 1 0,-3-2 0,-1 0 0,-6 0-1,-4-3-1,-5 3-1,-8-4-2,0 9-5,-11-10-26,0 0-1,0 0-1,-1-13 0</inkml:trace>
  <inkml:trace contextRef="#ctx0" brushRef="#br0" timeOffset="8125">1499 713 61,'2'9'34,"-2"-9"1,0 0-7,0 0-10,0 0-6,0 0-4,0 0-1,0 0-2,0 0-1,-1-11-1,-1-1 0,2-4-2,-3-8 0,2-4 0,-2-8-1,2-2 0,0-6 1,0-2-1,0 2 0,0 1 0,1 4 0,1 1 0,1 7-1,-1 5 1,1 6-1,0 6 1,-1 2-1,-1 12 0,14 9 0,-3 6 0,8 10 1,2 7-2,5 8 2,4 2-1,5 3 1,-1-3-1,0-6 1,0-4 0,-3-11 1,0-9 0,0-11 0,1-9 0,0-11 1,2-8-1,-1-11 1,-2-7-1,-3-5-1,-3-7 1,-4-2-1,-6 3 0,-4 4-1,-5 5 0,-2 11-3,-6 1-3,9 20-20,-11 2-12,4 13 2,0 0-2,-5 19 1</inkml:trace>
  <inkml:trace contextRef="#ctx0" brushRef="#br0" timeOffset="8860">1387 950 75,'-6'10'38,"6"-10"-3,0 0 3,21-1-28,-21 1-4,29-10-3,-4 3-2,11-1-1,8 2 1,8-2-1,8 2 0,2-3 1,3 0-2,0-3 1,-3 4-4,-11-8-5,-1 5-28,-12-3 1,-8-1 0,-9-1-1</inkml:trace>
  <inkml:trace contextRef="#ctx0" brushRef="#br0" timeOffset="9281">1629 1188 79,'-2'15'35,"-6"4"-1,-6 6 1,-8 5-32,4 6 0,-3 1 0,9 7-1,5-3 1,12-2-1,10-8 0,11-3 0,8-10 0,7-10-4,7-4-1,-3-20-11,4-5-22,-3-8 0,-4-6 0,-6-11-1</inkml:trace>
  <inkml:trace contextRef="#ctx0" brushRef="#br0" timeOffset="9500">2012 1080 64,'-8'19'37,"-4"9"0,2 12 1,-5 2-15,8 18-16,-10 3-2,7 10-1,-2 3-2,2 2-1,3 5 0,3-4 0,0-5-1,2-7-1,3-8-2,-2-14-2,11-2-21,-5-23-12,7-17 1,0-23-2,10-16 2</inkml:trace>
  <inkml:trace contextRef="#ctx0" brushRef="#br0" timeOffset="9766">2525 691 88,'20'-4'37,"-5"16"0,-5 13 0,2 15-31,-10 6-3,2 7-1,0 7-1,-1-2-1,1-2-2,-2-7-1,6-4-4,-8-22-9,5-5-21,-5-18 1,0 0-2,1-28 3</inkml:trace>
  <inkml:trace contextRef="#ctx0" brushRef="#br0" timeOffset="9938">2502 944 61,'-16'-10'37,"3"6"0,13 4 1,9 1-10,13 4-22,4-5-4,8-2-1,11 1-12,0-14-26,8-7 1,0-9-1,4-6-1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37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15 661 111,'14'-20'40,"10"0"-1,2-13-8,7 9-28,4 4 0,4 5-2,-1 10 0,0 11-2,-4 13 1,-7 12 0,-8 12-2,-12 14 1,-10 11 0,-13 7 0,-12 10 0,-14-1 0,-7-1 0,-5-2 0,3-7 1,1-7-1,10-12 1,8-8 1,12-11-1,16-8 2,14-9-1,13-7 0,9-6 0,10-6-2,8-3-1,2-12-8,12-1-28,-5-9-1,2-5 0,-1-10-1</inkml:trace>
  <inkml:trace contextRef="#ctx0" brushRef="#br0" timeOffset="484">1303 109 94,'-8'-19'36,"-2"0"0,-10-8-6,-2 11-26,-7 1-2,-1 6-1,-1 6 0,1 4-1,5 11 1,6 13-1,8 11 0,6 15 0,2 14 0,-2 16 0,-2 17-1,-2 14 1,-4 10 0,-6 3-1,-2 3 1,-3-3-1,1 0 1,2-8 0,7-9 0,5-9 0,8-14 1,10-10 0,5-8 1,9-12 0,4-11-1,6-7 1,2-9 0,3-6-2,-3-6 0,-2-4-1,-2-3-3,-13-12-12,0 4-22,-9-8 0,-1-3-1,-7-5 2</inkml:trace>
  <inkml:trace contextRef="#ctx0" brushRef="#br0" timeOffset="11422">1671 556 78,'0'0'38,"0"0"-2,-1-20-7,1 20-16,1-26-5,3 9-4,-6-9-1,5 0-1,-1-4-1,0 3 0,0 2 0,0 3 0,-1 6-1,0 5 0,-1 11 0,0 0-1,0 0 0,12 18 0,-1 3 0,2 2 1,6 2-1,4 1 1,2 0 0,5-5 0,-2-7 0,2-8 1,-2-9-1,-1-7 1,-4-9-1,-3-7 1,-3-5 0,-5-7-1,-3-2-1,-7-5-1,0 3-1,-7-4-4,6 18-10,-9-3-21,7 14 1,-2 6-1,3 11 2</inkml:trace>
  <inkml:trace contextRef="#ctx0" brushRef="#br0" timeOffset="11875">1736 797 75,'2'12'38,"10"-18"-2,11 1 1,-8-8-28,19 4-5,0-2-2,3-1-3,4 7-3,-6-8-6,10 11-22,-12-1-4,0 4-1,-6 2 1</inkml:trace>
  <inkml:trace contextRef="#ctx0" brushRef="#br0" timeOffset="12109">2004 997 50,'-14'-7'36,"-3"-3"-2,-4 3 0,-2 5-15,-4-3-13,5 9-3,1 5-1,6 10-2,9 7 1,9 8-1,8 6 1,10 9-1,4 1 0,5 5 0,-1-1 0,-3-1 1,-7-5-1,-6-4 0,-7-6 0,-6-8 0,-5-6 1,-1-8 0,-4-12 0,1-9 1,0-13-1,2-9 0,3-9 0,3-6 0,1-6 0,4-3-2,5-1 2,2 4-1,4 0 0,1 5 1,1 3-1,-2 3 0,1 6-2,-5 0 0,2 9-5,-12-8-19,7 11-9,-3-3-1,1 3-1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0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110-5 64,'9'-5'36,"-9"5"-2,11 26 2,-17-1-28,9 15-5,-4 4-1,2 9 0,-2 1-1,1 0-1,1-7-1,-3-10-1,3-4-3,-1-33-12,-4 11-17,-1-25 0,1-3 9,-12-16 16,5-4 8,-4 0 2,-3-6 4,7 16 11,-10 0 20,11 7 0,-3 1-11,13 19-14,3-11-6,10 10-2,8 0-3,5-3-5,15 6-12,4-9-20,5-2 0,2-3 0,-1 1 1</inkml:trace>
  <inkml:trace contextRef="#ctx0" brushRef="#br0" timeOffset="406">645 799 85,'1'32'38,"3"-6"1,-2-14-1,-2-12-35,10 7-5,-10-7-6,11-12-30,-5-4 0,6-3 0,4-6 0</inkml:trace>
  <inkml:trace contextRef="#ctx0" brushRef="#br0" timeOffset="547">1107 680 73,'24'11'35,"-9"-2"-1,-1 4-3,-14-13-42,22 1-23,-3-4-1,10-6-1,10-6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04-08T20:54:09.19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9658 7858,'0'-26,"0"-1,0 1,0-27,0 0,0-26,26 26,-26-27,0 1,27 26,-27-26,0 26,26 0,-26 0,0 26,26 1,1 26,-1 26,1 1,26 26,-27 0,27 0,-26 26,-1-26,1 0,-1-27,27 1,-27-1,1-52,26-1,-27 1,27-27,-26 0,-1-26,0-1,1 1,-27 26,0 0,0-26,0 52,-27 1,54-1,-27 27,0 0,0 0</inkml:trace>
  <inkml:trace contextRef="#ctx0" brushRef="#br0" timeOffset="746.0427">10928 6535,'0'-26,"0"26,0 0,0 26,-27-26,27 27,0 26,-26-27,26 27,0 26,0-26,-27 0,27 0,0 0,0 0,0-27,0 1,0-1,0-26</inkml:trace>
  <inkml:trace contextRef="#ctx0" brushRef="#br0" timeOffset="893.051">10822 7250,'0'0,"0"53,0-27,26-26,-26 0,0 26,0-26,0 0</inkml:trace>
  <inkml:trace contextRef="#ctx0" brushRef="#br0" timeOffset="1804.1031">9763 8414,'0'-27,"27"1,-1-1,1 1,-1-1,27 1,-26 0,26-1,0 1,-1-1,1 27,27 0,-27-26,0 26,-27 26,0-26,1 27,-54 26,1-27,0 53,-27-26,0 27,-27-27,27 26,1 0,-1-26,26 0,1 0,-1-26,54 25,-27-25,26-1,27-26,-26 0,25 27,1-27,0-27,0 27,0 0,0-26,-27-1,1 1,-1 0</inkml:trace>
  <inkml:trace contextRef="#ctx0" brushRef="#br0" timeOffset="2257.1291">10690 8202,'-27'0,"27"0,0 0,0-26,0 26,27-27,-27-26,0 27,26-27,-26 0,26 27,-26-1,27 1,-27 26,26 0,-26 26,27 1,-27-1,26 27,1 0,-1-27,1 27,-27-53,26 27,-26-27,27-27,-1 27,-26 0,26-26,-26-1,0 1,0-1,0-26,27 27,-27 26</inkml:trace>
  <inkml:trace contextRef="#ctx0" brushRef="#br0" timeOffset="6454.3692">7223 9737,'0'0,"0"0,0 0,0 0,0 0,0 0,0 0,53 0,0 0,27 0,-1 0,53 0,27 0,0 0,26 26,0-26,27 0,-27 0,0 0,-26 0,0 0,-27 0,-26 0,-53 0,26 27,-52-27,-1 0,1 0,-27 0,0 0,0 0,0 0</inkml:trace>
  <inkml:trace contextRef="#ctx0" brushRef="#br0" timeOffset="7254.415">9843 10636,'0'27,"0"-27,-27 26,27-26,0 0,0-26,0 26,0-27,0 1,27-1,-27-26,0 1,26-28,-26 27,27-26,-27 26,26-26,-26 52,0-26,0 27,0 26,27 26,-1 1,1 26,-1-1,1 28,25-1,1 1,0-1,-26-26,26-27,-27 27,1-26,-1-27,0-27,-26 1,27-27,-27 0,0-26,0-1,0 1,0-1,0 1,0 0,0 26,0 26,0-26,0 1,0 25,26 1</inkml:trace>
  <inkml:trace contextRef="#ctx0" brushRef="#br0" timeOffset="7663.4383">10716 9604,'0'27,"0"-27,26 0,1 0,26 0,0 0,-27-27,27 54,0-27,-27 26,1 1,-27-27,0 26,-27 27,1-26,26-1,0 1,0 25,26-25,1-1,-1 1,27-1,-26 1,-27-1,0 1,-27-1,-26 1,-26-27,0 26,-27 0,26-26,-25 27,52-27,0 0,26 26</inkml:trace>
  <inkml:trace contextRef="#ctx0" brushRef="#br0" timeOffset="8340.477">9763 11906,'27'0,"-27"-26,26-1,1-26,-1 1,27-54,-26 26,-1 1,1 0,-1-1,1 27,-1 27,-26-1,26 54,-26-1,27 27,-1 27,1-1,26 0,-27 1,27-27,-26 0,-1-1,0-52,1 0,-1-26,-26 0,0-27,0-27,0 27,0-26,0 0,0-1,0 1,27 26,-1 0,1 27,-1-27</inkml:trace>
  <inkml:trace contextRef="#ctx0" brushRef="#br0" timeOffset="8829.505">10716 10874,'0'0,"0"0,0 27,0-27,0 0,0 0,0 0,0 0,0 0,0 0,0 0,0 0,0 0,0 0,0 0,0 0,0-27,0 27,26 0,1 0,-27 0,26 0,-26 0,27 0,-27 27,0-27,0 26,0-26,0 27,-27-1,1 1,-1-1,1 1,0 26,26-53,-27 26,54-26,-27 26,52-26,-25 0,52 0,-26-26,0 26,26-26,-26 26,0 0,0-27</inkml:trace>
  <inkml:trace contextRef="#ctx0" brushRef="#br0" timeOffset="10688.6114">9975 14235,'0'0,"0"26,-26-26,26 27,-27-1,27 0,0-26,0 27,-26-27,26 26,0-26,0 0,0 0,0 0,0 0,0-26,26-1,-26 1,0-27,27 0,-27 0,0-26,26 26,-26 0,0 0,27 27,-27-27,0 26,0 1,0 26,0 0,26 0,-26 26,0-26,53 53,-27 0,27 0,0 0,0 0,0 0,0 0,0 0,0-27,0 1,0-1,-27 0,1-26,-1 0,1 0,-27-26,26-27,-26 27,26-27,-26-27,27 1,-27 0,0-1,0 1,0-1,0 1,0 26,0 27,0-27,0 26,-27 1,27 26,0 0,0 0,0 0,0 0</inkml:trace>
  <inkml:trace contextRef="#ctx0" brushRef="#br0" timeOffset="11789.6744">9340 12356,'-26'0,"-1"0,27 0,-26 0,26 0,0 0,0 0,0 0,-27 0,27 0,0 27,0-27,0 0,0 0,0 0,-26 26,26-26,0 0,0 0,0 0,0 0,0 0,0 0,0 26,0-26,0 27,-27-1,27 27,0 0,-26 0,-1 26,27 1,-26-27,26 26,-26-26,26-26,-27 25,27-25,0-27,0 0,0-27,0 1,0 0,27-54,-1 27,-26-26,26-1,1-25,-1 25,-26 1,27 0,-1 26,-26 26,27 1,-1 26,-26 0,27 53,-1 0,1 26,-1 0,27 27,-27-27,1 27,-1-26,-26-27,27 0,-1-27,-26 0,27-26,-27 0,26-52,-26 25,27-26,-1-26,-26 26,27-53,-1 27,-26-1,26 1,-26 0,0 52,27-26,-54 27,27 26,0 0,0 26,0 1</inkml:trace>
  <inkml:trace contextRef="#ctx0" brushRef="#br0" timeOffset="11988.6858">9949 12647,'0'0,"0"27,0-27,0 0,0 0,0 0,0 0,0 0,0 0,0-27</inkml:trace>
  <inkml:trace contextRef="#ctx0" brushRef="#br0" timeOffset="12242.7003">10240 12224,'0'53,"0"-27,0 27,0 26,0 1,0-1,-27 1,27-1,-26 0,26-26,-27 0,27-26,0 26,0-53,0-27,27 1</inkml:trace>
  <inkml:trace contextRef="#ctx0" brushRef="#br0" timeOffset="12470.7133">10478 12674,'0'26,"0"0,0 27,26 0,-26-26,27-1,-27 1,26-27,1 0,-1-27,-26 1,27-1,-27 1,-27-1,1-26,-1 27,1 0,-1-1,1 1,26-1,0 1</inkml:trace>
  <inkml:trace contextRef="#ctx0" brushRef="#br0" timeOffset="12935.7399">10981 12462,'-27'26,"1"1,26-1,-27 1,-26 26,53-27,-26 1,26 25,26-52,1 27,-1-27,1 26,26-52,-27-1,0 27,27-26,-53 0,27-1,-27 1,0-1,0 27,0-26,-27-1,27 27,0 0,0 53,27-26,-27 26,26-1,1 1,-1 27,1-27,-1 26,-26 0,27-26,-27 0,0-26,0-1,-27 1,1-27,-1 0,1 0,26 0,-27-27,1 1,26-1,0 1,0-27</inkml:trace>
  <inkml:trace contextRef="#ctx0" brushRef="#br0" timeOffset="13401.7665">11510 12065,'-27'26,"27"27,-26 0,26 27,0-27,-27 26,1 0,-1 1,27-1,0-26,0 0,27 0,-1-27,1-26,-1 27</inkml:trace>
  <inkml:trace contextRef="#ctx0" brushRef="#br0" timeOffset="13723.785">11748 12779,'26'-26,"1"-1,-27 1,0-27,0 0,0 0,0-26,0 26,0 27,0-1,0 1,0 26,0 26,26 1,-26 25,27 1,-1 0,-26 27,53-27,-26-1,-1-25,27-27,-27 0,1-27,-1-25,1-1,-1-27,-26 1,0 0,0-1,0 1,0-1,0 27,-26 27,26-27,0 53</inkml:trace>
  <inkml:trace contextRef="#ctx0" brushRef="#br0" timeOffset="13945.7977">12436 11959,'53'53,"-27"-26,27 25,-26 28,25-1,-25 27,-1-27,1 27,-1 0,-26-27,-26-26,26 0,0 0,-27-26,27-27,0 0</inkml:trace>
  <inkml:trace contextRef="#ctx0" brushRef="#br0" timeOffset="16002.9154">10028 15108,'0'53,"0"0,-26-1,26 28,0-27,0 0,26 26,-26-26,0-27,0 27,0-26,0-27,0 0,0 0,0-53,0 0,0 0,0-26,0-1,0 1,0 0,0-1,0 1,0 26,27 0,-1 0,0 27,27 26,27-27,-1 27,0-26,1 26,26 0,-27 0,27 0,-27 0,-26-27</inkml:trace>
  <inkml:trace contextRef="#ctx0" brushRef="#br0" timeOffset="16519.9449">10240 15690,'0'26,"0"-26,0-26,0-1,26-26,1-26,-1 26,1-26,25-1,-25 27,-1 1,-26 25,27 1,-1 52,1 1,-1 25,1 1,26 0,-27 0,27 0,-27 0,1-53,26 27,-27-54,1 27,26-53,-53 0,0 0,26 0,-26-26,0 26,0 0,0 0,0 27,0 26</inkml:trace>
  <inkml:trace contextRef="#ctx0" brushRef="#br0" timeOffset="16978.9712">9578 15822,'-26'0,"26"0,-27 0,27 27,0-1,0 27,0 0,0 26,27 1,-27 25,0-25,0-1,26-26,-26 0,0 0,0-27,27 1,-27-27</inkml:trace>
  <inkml:trace contextRef="#ctx0" brushRef="#br0" timeOffset="17238.9861">9922 16325,'0'26,"-26"27,26 0,-27-26,27 25,0 1,0-26,0-1,27 1,-1-54,1 27,-1-26,1-1,-27 1,26-1,-26-25,0 25,0 1,-26-1,26 1,-27-1,27 27,27-26,-1 26</inkml:trace>
  <inkml:trace contextRef="#ctx0" brushRef="#br0" timeOffset="17482">10398 16378,'-26'0,"0"26,26 1,-27-1,27-26,-26 27,26-27,0 0,26 0,1-27,-1 27,0-26,1 26,-1-27,-26 27,27 0,-1 0,1 27,-1 26,27-27,-26 27,26 26</inkml:trace>
  <inkml:trace contextRef="#ctx0" brushRef="#br0" timeOffset="17583.0057">10795 16907,'-26'53,"-1"-53,1 26,0-26,-27-26,26 26,1-27,-27-26</inkml:trace>
  <inkml:trace contextRef="#ctx0" brushRef="#br0" timeOffset="17903.024">10928 16325,'0'0,"0"-27,26 1,-26-1,0 27,0 0,27 0,-1 53,0-26,1 26,26-27,-27 27,54-26,-54-27,54 26,-54-52,27 26,-27-53,1 0,-1 0,1-27,-27-25,0 25,0 1,0 26,-27 0,27-26,0 52,-26 27</inkml:trace>
  <inkml:trace contextRef="#ctx0" brushRef="#br0" timeOffset="18478.0569">10610 16589,'0'0,"-26"27,26-54,0 27,0 0,0 27,0-27,0 26,26 1,-26-1,27 1,-1-1,1 1,-1-1,-26 27</inkml:trace>
  <inkml:trace contextRef="#ctx0" brushRef="#br0" timeOffset="19019.0879">11166 17013,'-27'0,"27"26,-26 1,-1-1,27 1,-26-27,26 26,0 0,0 1,26-27,-26 26,27-26,26 0,-27 0,1 0,-1 0,27 0,-26 0,-1-26,-26 26</inkml:trace>
  <inkml:trace contextRef="#ctx0" brushRef="#br0" timeOffset="19275.1024">11510 16907,'0'26,"0"1,0-1,-27 27,27-26,0 52,-26-26,26 26,0-26,0 27,0-27,0-1,0-52,0 80,0-80,0 53,0-53,0 0</inkml:trace>
  <inkml:trace contextRef="#ctx0" brushRef="#br0" timeOffset="19666.1249">11748 17039,'26'-26,"1"-1,-1 27,1-26,-27 26,26 0,-26 0,27 26,-27-26,26 53,-26-26,-26 26,26-27,-27 27,1 0,-1 0,-26-27,27 1,-1-1,1 1,-1-1,27-26,0 27,27-27,-1 0,1 0,26 26,0-26,0 0,0-26,-1 26,-25 0,-1 0,27 26,-53-26,27 0,-27 0</inkml:trace>
  <inkml:trace contextRef="#ctx0" brushRef="#br0" timeOffset="41282.3612">17119 5450,'0'0,"0"0,0 0,0 0,-27 27,27-27,0 0,0 0,-26 0,26-27,0 27,-26 0,26 0,-27 0,27 0,-26 0,26 0,-27 0,27 0,0 0,0 0,-26 0,26 0,0 0,0 0,0 0,-27 0,27 0,0 0,0 0,0 0,0 0,0 0,0 0,-26 0,26 0,0 0,0 0,0 0,0 0,0 0,0 0,0 0,26 0,-26 0</inkml:trace>
  <inkml:trace contextRef="#ctx0" brushRef="#br0" timeOffset="42128.4096">17463 6615,'-27'26,"-26"-52,27 26,26 0,-26 0,26 0,0 0,0 0,0 0,0 0,0 0,0 0,0 0,0 0,0 0,0 26,0-26,0 0,26 0,-26 0,26 0,1 0,26 0,0 0,0-26,53 26,-27 0,27 0,26 0,-26 0,26 0,0-27,1 27,-1 27,0-27,1 0,-28 0,1 0,0 26,0-26,-27 27,1-27,-27 0,-27 0,1 26,-1-26,-26 0,0 0,0 0,0 0,-26 0,26 0,-27 26,27 1,-26-1,26 1,-80-27</inkml:trace>
  <inkml:trace contextRef="#ctx0" brushRef="#br0" timeOffset="46855.68">16828 5874,'0'0,"0"0,0 0,0 0,0 0,0-27,0 27,-27 0,1-26,-1 26,1-27,-27 27,27 0,-27 0,0-26,0 26,-26 0,26 0,0 0,0 0,0 26,0-26,0 27,0-1,-26 27,26-26,0 26,0 0,0-1,0 28,0-1,0 1,0-1,0 0,1 1,-1-1,0 27,0-27,0 27,0 0,27 0,-27 0,0-1,26 28,-26-1,27 0,-27 1,26-1,1 0,0 27,26-27,-27 1,27-1,-26 27,26-27,0 0,-27 27,27-27,0 27,0 0,0-27,0 0,27 1,-27 25,0-25,0-1,0 0,0 0,0 1,0 26,0-27,0 0,0 0,-27 1,27 25,0-25,-26 25,-1-25,27-1,-26 27,-1 0,27-27,-26 27,26-27,-27 27,27-27,-26 27,26-27,0 0,-26 1,-1-1,27-26,-26 26,-1 0,1-26,-27 26,26-26,1 27,-27-28,0 28,-26-54,26 27</inkml:trace>
  <inkml:trace contextRef="#ctx0" brushRef="#br0" timeOffset="47089.6933">13653 15769,'-80'27,"1"52,0-53,-1 27,1 0,0-26,-1-1,1 27,-1-26,28-27,-28 26,1 1,-1-27,1 0,26 0,-26 0,26 0,0 0,0 0,0-27,0 27,27 0,-27 0,26 27,27-27,-26 26</inkml:trace>
  <inkml:trace contextRef="#ctx0" brushRef="#br0" timeOffset="54926.1416">15478 7541,'0'0,"0"0,0 26,-26-26,26 0,-26 27,26-27,-27 26,27 0,-26 27,26 0,0-26,0 52,0-26,0 0,26 0,-26 0,27-27,-1 27,0-53,27 0,0 0,-26-26,26-1,0 1,0-54,-27 54,27-53,-27 26,1 0,-27-27,-27 54,1-27,-1 27,-25 26,25-27,-52 54,26-27,0 0,0 26,26 0,1 1,0-27,26 0,26 0,0 0</inkml:trace>
  <inkml:trace contextRef="#ctx0" brushRef="#br0" timeOffset="55240.1596">16087 7488,'0'0,"0"0,0-27,0 27,0 0,0 0,-26 27,-1-27,27 26,0 1,-26 26,26-1,0 1,0 0,0 0,26 0,1-26,-1 26,0-27,1 27,-27-53,26 26,1-26,-1 0</inkml:trace>
  <inkml:trace contextRef="#ctx0" brushRef="#br0" timeOffset="55530.1762">16378 7435,'0'0,"0"0,0 0,0 26,0 1,27-1,-27 1,0-1,26 1,0 25,-26-25,27-1,-27 27,0-53,26 27,-26-27,0 0</inkml:trace>
  <inkml:trace contextRef="#ctx0" brushRef="#br0" timeOffset="55873.1958">16616 7250,'0'0,"0"26,0-26,27 0,-1 0,-26 27,27-1,-1-26,0 26,27 27,-26 0,-1 0,-26 0,27 0,-27 0,0 0,0 0,0-27,-27 27,54-26,-27-27,0 0,0 0</inkml:trace>
  <inkml:trace contextRef="#ctx0" brushRef="#br0" timeOffset="57352.2804">15637 8308,'-26'0,"-1"0,-26 0,27 0,-1 0,-25 26,25 1,-26-1,27 1,-1 26,27 0,-26 0,26-1,26 28,-26-54,27 27,-1-26,27-1,-26 1,25-27,1-27,-26 27,26-26,-27-1,1 1,-1-27,-26 26,0 1,0-27,-26 53,-1-53,27 27,-26 26,-1 0,1 0,26 0,0 0</inkml:trace>
  <inkml:trace contextRef="#ctx0" brushRef="#br0" timeOffset="57630.2963">16008 8308,'26'-27,"1"27,-27 0,0 0,0 0,0 0,0 0,-27 27,1-1,-1 1,1 26,26-27,-27 27,27-26,0 26,0-27,27 0,-27 1,26-1,1 1,-27-27,26 0,1 0,-27-27</inkml:trace>
  <inkml:trace contextRef="#ctx0" brushRef="#br0" timeOffset="58044.32">16246 8229,'0'26,"-27"0,1 1,26-1,-27 1,27-1,0 1,0-27,0 26,27-26,-1 0,27 0,-26 0,-1-26,27 26,-26-27,-1 1,0-1</inkml:trace>
  <inkml:trace contextRef="#ctx0" brushRef="#br0" timeOffset="58329.3363">16537 8096,'0'0,"0"27,0-1,-27-26,27 27,0-1,0 1,0-1,27 27,-27-27,0 1,0-1,26 1,-26-1,27 1,-27-27,0 0</inkml:trace>
  <inkml:trace contextRef="#ctx0" brushRef="#br0" timeOffset="58684.3566">16696 7990,'0'0,"0"0,0-26,0 26,0 0,26 0,-26 26,26 1,-26-1,27 1,-27-27,26 26,-26 27,0-53,0 27,0-1,0 1,-26-1,26 0,0 1,0-27,0 26,26-26,-26 0,27 27,-1-27,1-27,-1 27,1 0,-1-26</inkml:trace>
  <inkml:trace contextRef="#ctx0" brushRef="#br0" timeOffset="58976.3733">17092 7911,'0'0,"0"0,0 0,0 27,27-1,-27 0,26 27,-26-26,27 26,-27 0,26 0,-26-1,27 1,-27-26,0 26,26-27,-26 1,0-27,0 0</inkml:trace>
  <inkml:trace contextRef="#ctx0" brushRef="#br0" timeOffset="59698.4146">17489 8229,'-26'0,"26"0,26 0,-26-27,27 1,-1-1,1 1,-1-27,27 26,-26-26,-1 27,27-27,-27 27,1-1,-1 27,-26-26,27-1,-27 27,0 0,0 0,-27 0,27 0,-26 0,-1 27,1-27,-1 26,1-26,0 27,-1-27,1 0,-1 0,27 0,0 0,0 0,0 0,27-27,-1 27,1-26,-1-1,27 1,-27-1,1 1,-1-1,1 1,-1 26,-26 0,0 0,0 0,0 26,0-26,-26 27,26-1,-27 1,27-1,0 1,-26-1,26 1,0-27,0 26,0-26,0 0,26 27,-26-27,0 0,0 0,27 0,-27 0,0 26,0-26</inkml:trace>
  <inkml:trace contextRef="#ctx0" brushRef="#br0" timeOffset="67003.8324">24077 8573,'-26'-27,"26"27,0 0,0-26,0 26,-26 26,-1-26,1 27,-1-1,1 27,-1 0,-26 0,27 0,-1 26,1 0,26 1,-27-1,54-26,-27 0,26 0,1-27,-1-26,27 0,0 0,27-26,-28-27,28 0,-27 0,0-26,-27 26,-26-27,0 28,-26-28,-1 27,-26 27,0-27,-26 26,26 1,0 26,0 0,0 0,27 0,26 0,0 0,0 0,0 0</inkml:trace>
  <inkml:trace contextRef="#ctx0" brushRef="#br0" timeOffset="67285.8486">24316 8705,'0'26,"0"1,-27-1,1 1,-1 26,27-27,-26 27,-1 26,27-52,0 52,0-26,0 0,27-27,-1 27,-26-26,27-27,-1 26,1 1,-27-27,26 0</inkml:trace>
  <inkml:trace contextRef="#ctx0" brushRef="#br0" timeOffset="67786.8772">24368 9313,'0'0,"0"0,0-26,27-1,-54 1,54-27,-27 0,0 27,0-27,0 0,-27 26,54-26,-27 1,0 52,0-27,0 1,0 26,0 0,0 0,0 0,26 26,-26 1,27-1,-1 0,1 27,-27-26,26-1,1 1,-1-1,-26-26,27 0,-1 0,-26 0,27-26,-27 26,0-27,26-26,-26 27,0-27,0 27,-26-1,26-26,0 53,0-26,0 26,-27-27,27 27,-26-26,26 26</inkml:trace>
  <inkml:trace contextRef="#ctx0" brushRef="#br0" timeOffset="68343.9091">24765 8361,'0'0,"0"0,0 0,0 0,27 0,-27 26,26 1,1-27,-1 26,27 27,-26 0,25 0,1 0,-26 0,26 0,-27 0,1 0,-27-1,26 1,-26-26,-26 26,26-27,0 27,-27-26,1-1,26 1,-27-1,1 0,26 1,-27-1,27 1,0-27,0 0,-26 53,26-53,0 0,0 0,0 0</inkml:trace>
  <inkml:trace contextRef="#ctx0" brushRef="#br0" timeOffset="94809.4227">21273 10478,'0'0,"0"0,0 0,-27 26,27-26,0 0,-26 0,26 0,-27 0,27 0,-26 26,26-26,0 0,0 0,0 0,0 0,0 0,0 0,0 0,0 0,0 0,0 0,26 0,1 0,-27 0,26 27,1-27,26 0,-27 0,27 0,-26 0,26 0,-1 0,1 26,0-26,27 0,-27 0,-1 0,1 0,0 0,27 0,-27 0,0 0,26 0,-26 0,26 0,-26 0,26 0,1 0,-1 0,1 0,-1-26,-26 26,26 0,-26 0,27 26,-28-26,28 0,-27 0,0 0,-27 0,27 27,0-27,0 0,0 0,0 0,-27 0,27 0,-26 0,25 0,-25 0,-1 0,1 0,-1 0,1 0,-27 0,26 0,-26 0,27 0,-27 0,26 0,-26 0,0 0,0 0,0 0,27 0,-27 0,0 0,0 0,0 0,0 0,0 0,0 0,0 0,0 0,0 0,0 0,0 0,0 0,0 0,0 0,0 0,0 0,26 0,-26 0,0-27,0 27,27 0</inkml:trace>
  <inkml:trace contextRef="#ctx0" brushRef="#br0" timeOffset="106618.0983">15505 9948,'0'-26,"-27"26,27 0,-26 0,26 0,-26 0,-1 0,27 0,-26 26,-1-26,1 27,-1-27,27 53,-26-53,-1 53,1 0,26-27,0 27,0 0,0 0,26 0,1 0,-1 0,1-27,-1 27,27-27,-26-26,25 27,1-27,-26 0,26-27,0 27,0-26,-27-27,1 0,25 0,-25 0,-1 0,1 0,-27 0,0 1,0 25,0-26,-27 27,1-1,-1 1,-25-1,25 27,1 0,-1 0,-26 0,27 27,26-27</inkml:trace>
  <inkml:trace contextRef="#ctx0" brushRef="#br0" timeOffset="107196.1313">16087 9657,'0'0,"-26"0,-1-26,27 52,-26-26,26 27,-27-1,27 54,-26-27,26-1,0 1,0 27,26-1,1-26,-27 0,26-27,1 1,-1-1,27 1,-53-27,53 0,-27 0</inkml:trace>
  <inkml:trace contextRef="#ctx0" brushRef="#br0" timeOffset="107607.1548">16987 9419,'0'0,"0"0,26 0,-26 27,27-1,25 27,-25 0,26 0,-27 0,1 53,-1-53,1 26,-27 0,0-26,0 27,-27-28,27-25,-26 26,26-27</inkml:trace>
  <inkml:trace contextRef="#ctx0" brushRef="#br0" timeOffset="135130.7291">16272 10213,'0'26,"0"-26,0 0,0 27,0-27,0 0,0 0,0-27,0 1,0 26,0-27,0 1,0 0,-26-27,26 0,0 26,-27-26,1 27,26-27,-27 27,27-1,-26 1,26-1,0 27,0-26,0 26,26 0,1 26,-1 1,1-1,26 1,-27-1,27 0,0 27,-27-53,1 27,-1-1,1-26,-1 27,-26-27,0 0,27-27,-27-26,0 27,-27-27,27 0,0 0,-26-26,26 26,-27 0,27-26,-26 52,26 1,-27-1,27 27,0-26,0-1</inkml:trace>
  <inkml:trace contextRef="#ctx0" brushRef="#br0" timeOffset="135604.7562">16537 9181,'0'-26,"0"26,0 0,26-27,-26 27,0 0,27 0,-27 0,26 0,1 0,-27 27,26-1,-26 1,0 25,0-25,-26 26,26 0,-27-27,1 27,26-26,-27-1,27 0,0 1,0-1,27-26,-1 0,1 0,-1 0,27-26,0 26,-27-27,27 27,-26-26,26 26,-27-26,1 26,-27 0</inkml:trace>
  <inkml:trace contextRef="#ctx0" brushRef="#br0" timeOffset="136650.816">15928 10954,'-53'0,"27"26,26-26,0-26,26 26,1-27,52 27,-26-26,53-27,-27 26,54 1,-1-27,0 27,0-1,1 1,-1-27,27 26,-53 1,-1-1,1 1,-26 26,-27-26,0 26,-27-27,0 27,1 0,-1 0,-26 0,0 0,-26-26,26 26,-27-27,1 27,0 0,-27-26,0 26,26-27,-26 27,0 0,0 0,1 0,25 0,1 0,26 0,0 0,53 0,-1 0,1 0,27 0,-27-26,26 26,0 0,1 0,-1 0,-52 0,26 26,-53 1,0-1,0 1,-27 26,-26-27,0 27,0-27,-26 27,26 0,0-26,0-1,27 1,-1-27,1 26,-1 0,27-26,0 0,27 0</inkml:trace>
  <inkml:trace contextRef="#ctx0" brushRef="#br0" timeOffset="158648.0742">23469 11218,'0'0,"0"27,0-1,-27 1,27-27,0 26,0 1,0-27,-26 26,26 1,0-1,-26 0,26 1,-27-1</inkml:trace>
  <inkml:trace contextRef="#ctx0" brushRef="#br0" timeOffset="158991.0938">23204 11748,'0'0,"0"0,-26 0,26 0,0 0,0 0,0 0,0 0,0 0,26 0,27 0,-26 0,52 0,0 26,1-26,26 26,-1 1,1-27,-26 0,26 26,-27-26,-26 27,0-27,-27 0,1 26,-27-26,0 0,0 0,26 0</inkml:trace>
  <inkml:trace contextRef="#ctx0" brushRef="#br0" timeOffset="163763.3668">16166 11536,'0'0,"0"0,0 0,27 0,-27-27,26 27,1 0,-1 0,1 0,-27 0,26 27,1-1,-27 1,0 26,0 0,-27 0,1 26,-27-26,0 26,0-26,26 26,1-52,0 26,-1-27,27 1,27-1,-1-26,0 27,1-27,26 0,0 0,0-27,-27 27,27-26,0 26,-27-27,1 27</inkml:trace>
  <inkml:trace contextRef="#ctx0" brushRef="#br0" timeOffset="164431.405">16563 11483,'0'0,"0"0,0 26,0-26,0 0,-26-26,26 26,0 0,0 0,0-27,0 1,0 0,0 26,0-27,0 1,0-1,0 1,0 26,0-27,0 27,0 0,0 0,0 0,26 0,1 27,-1-27,1 26,-1 1,1-1,-1-26,0 0,27 0,-26 0,-1 0,1-26,-1-1,-26 1,27 26,-27-53,0 26,0 27,-27-26,27-1,0 1,-26 0,26 26,0 0,0 0,0 0,0 0</inkml:trace>
  <inkml:trace contextRef="#ctx0" brushRef="#br0" timeOffset="175661.0473">15214 11668,'0'27,"-53"-1,27 1,-27 25,0 1,26 27,-26 26,27-1,-1 1,27 0,0-27,0 1,27-27,26 0,-27-27,27-26,27-26,-28-27,1-27,0 27,-26-52,26 25,-27-26,-26 27,0 0,0 26,0 0,-26 0,-1 53,1-27,26 27,-27 27,27-27</inkml:trace>
  <inkml:trace contextRef="#ctx0" brushRef="#br0" timeOffset="175882.0599">15426 11695,'26'-27,"-26"1,0 26,0 0,0 26,0 27,0 0,0 0,0 53,26-27,-26 27,27-27,-1 1,1-27,26 0,-27-1,27-52,0 0,-26-26,52-27</inkml:trace>
  <inkml:trace contextRef="#ctx0" brushRef="#br0" timeOffset="176304.084">17331 10927,'0'0,"26"27,0-1,-26 1,0-1,27 27,-27 0,0 26,0 1,0-27,0 26,0 0,-27-26,27 0,0 0,0 0,-26-26,26-1,0-26</inkml:trace>
  <inkml:trace contextRef="#ctx0" brushRef="#br0" timeOffset="177296.1408">21405 12541,'0'0,"-26"-26,26-1,-27 1,1 26,-1-27,1 27,-1 0,1 27,-27-1,27 27,-27 0,26 27,1-1,26 0,0 1,26-27,1 0,-1-1,27-25,26-1,-26-26,0 0,27-26,-27-1,-1-25,-25-1,-1 0,1 0,-27 0,0 0,-27 26,1-25,-1 25,1 1,0 26,-1-27,27 54,0-27</inkml:trace>
  <inkml:trace contextRef="#ctx0" brushRef="#br0" timeOffset="177529.154">21828 12462,'0'0,"0"0,0 0,0 26,0 27,-26-26,26 52,-26 0,26-26,0 27,0-1,0 1,0-28,26 1,0-26,-26-1,27-26,-27-26,26 26</inkml:trace>
  <inkml:trace contextRef="#ctx0" brushRef="#br0" timeOffset="177906.1757">22120 13044,'0'26,"0"-26,0 0,0 0,26 0,-26-26,0 0,0-27,0 0,26 0,-52 0,26-27,0 1,0 26,0 0,-26 0,26 27,26-1,-26 1,53 26,-27 0,27 0,27 0,-27 0,52 0,-25 0,26-26,-27 26,0 0,-26-27,0 27,-26 0,-1 0</inkml:trace>
  <inkml:trace contextRef="#ctx0" brushRef="#br0" timeOffset="178449.2068">22384 12938,'0'0,"0"0,0 0,0 0,0 0,-26-26,26 26,0-27,0-26,0 27,0-1,0-26,0 53,0-26,0 0,0 26,26 0,-26 26,27 0,-1 1,0 26,1-27,26 1,-27-1,27 1,-26-1,-1-26,27 0,-26-26,-27 26,26-27,-26-26,26 27,-26-1,0-26,0 27,-26-27,26 53,0-26,26-1</inkml:trace>
  <inkml:trace contextRef="#ctx0" brushRef="#br0" timeOffset="178853.2299">23284 12250,'26'-26,"1"26,-1 26,-26 1,27 26,-1 0,0 26,-26 0,27 1,-27 25,0 1,-27-26,27-1,-26 0,0-26,26 0,-27-26,1-27,26 0,0 26</inkml:trace>
  <inkml:trace contextRef="#ctx0" brushRef="#br0" timeOffset="202348.5737">15293 13705,'-26'0,"-1"0,1 27,-1-27,-25 26,-1 27,26 0,-26 0,27 26,-1 1,1-1,-1 27,54-27,-27 27,26-53,27 0,-26 26,52-79,-26 27,0-27,26-27,1-25,-1-1,0-27,-26 1,0 0,-26-1,-1-26,-26 27,-26 0,-1 26,-26 0,0 26,0 27,1 0,-1 0,0 27,0-1,26 27,1-26</inkml:trace>
  <inkml:trace contextRef="#ctx0" brushRef="#br0" timeOffset="202682.5928">15717 13626,'0'0,"0"0,0 0,-27 27,27 25,-26 1,26 27,-27-1,27 27,0-27,0 27,27-26,-1-1,1 0,-1-26,27-26,0-1,0-26</inkml:trace>
  <inkml:trace contextRef="#ctx0" brushRef="#br0" timeOffset="203036.6131">16669 13600,'27'0,"-1"26,0 1,27-1,0 27,-26 0,26 0,-27 26,1 0,-1 1,-26-1,0-26,0 0,0-26,0-1,0-26,0 0,0-26</inkml:trace>
  <inkml:trace contextRef="#ctx0" brushRef="#br0" timeOffset="204118.675">15981 14446,'0'0,"27"0,-27 0,0-26,26 26,-26 0,0 0,0-27,0 27,0-26,0-1,0 27,0-26,-26 0,26-1,0 1,0-1,0 1,-27-1,27 1,0-27,-26 26,26 1,0-1,-27 1,27 0,0-1,-26 27,26 0,0 0,0 0,0 0,0 0,0 0,0 0,26 0,-26 27,27-1,-27 0,26 1,1 26,-1-53,1 53,-1-27,0-26,1 27,-27-1,26 1,1-27,-1 0,1 0,-27 0,26-27,-26 27,27-26,-27-1,0-26,0 27,-27-27,27 0,-26 0,-1 27,1-27,26 26,-27 1,27-1,-26 1,26 26,0-27,26 27,-26-26</inkml:trace>
  <inkml:trace contextRef="#ctx0" brushRef="#br0" timeOffset="206651.8199">16272 13467,'0'0,"0"0,0 0,0 0,0 0,0 0,-26 0,26 0,0 0,0 0,0 0,0 0,0 0,0 0,0 0,-27-26,27 26,0 0,0 0,0 0,0 0,0 0,27-27,-27 27,26 0,-26-26,27 26,-27 0,26 0,1 0,-1 0,-26 0,27 0,-27 0,0 0,0 0,26 26,-26-26,0 0,-26 27,26-27,-27 0,27 26,-26-26,26 27,0-27,-27 0,27 0,0 26,0-26,0 0,0 0,27 27,-27-27,26 0,1 0,-27 0,26 0,0 26,1-26,-1 0,1 27,-27-27,0 0,26 26,-52-26,26 27,-27-27,27 26,-26 0,-1 1,1-27,-27 26,27-26,-1 27,1-27,-1 0,27 0,-26 0,26 0,0 0,0 0,0 0,0 0,0 0,0 0,0 26,0-26,0 0</inkml:trace>
  <inkml:trace contextRef="#ctx0" brushRef="#br0" timeOffset="207772.8839">16563 14790,'0'0,"0"0,0 0,0 0,0 0,27-26,-1 26,1-27,-1 1,27 26,0-27,26 1,1-1,-1 27,27-26,-27-27,27 27,-27-1,27 1,-26-1,-1 27,0-26,-26-1,0 1,-26 26,-1 0,1 0,-27 0,0 0,0 0,0 0,-27 0,27 0,-26 0,-1 0,1 0,-1 0,1-27,-1 27,1 0,0-26,-1 0,27 26,-26-27,-1 27,1 0,26 0,0 0,0 0,-27 0,27 0,0 0,27 0,-27 27,53-27,-27 0,27 0,-27 0,27 0,0 0,-26 0,-1 0,27-27,-53 27,27 0,-27 0,0 27,0-27,0 26,-27 0,1 1,-27 26,26-27,-26 27,27-26,-27 26,27-27,-1 0,1 1,-1-1,27 1,0-27,0 0,0 0</inkml:trace>
  <inkml:trace contextRef="#ctx0" brushRef="#br0" timeOffset="226417.9503">23204 15558,'0'0,"27"0,-27 0,0 0,-27 26,27-26,0 0,0 0,-26-26,26-1,0 27,0-53,0 27,0-27,0 0,0 0,0 0,0 0,0 27,0-27,0 0,0 53,0-27,0 27,0 0,26 27,-26-27,27 53,-1 0,1 0,26 79,-27-53,1-26,25 0,-25-26,-1-1,1 0,-1-26,-26 0,27-26,-1 0,-26-27,27 0,-1-27,-26 27,27-52,-27 52,0-53,26 53,-26 0,0 0,0 27,0-1,0 27,-26-26,26 26,0 0</inkml:trace>
  <inkml:trace contextRef="#ctx0" brushRef="#br0" timeOffset="226824.9737">23919 14631,'26'0,"-26"0,27 0,-27 0,0 0,0 0,-27 27,27 26,0-27,0 27,0 0,0 0,0 26,0 1,0-27,0 0,0-27,0 27,0-53,0 26,0-26,0 27,0-27</inkml:trace>
  <inkml:trace contextRef="#ctx0" brushRef="#br0" timeOffset="227036.9858">23972 15743,'0'26,"26"27,-26-26,0-27,0 26,0-26,0 0,0 0,0 0,0 0,0 0,0-26</inkml:trace>
  <inkml:trace contextRef="#ctx0" brushRef="#br0" timeOffset="228014.0417">24263 14340,'-27'-26,"1"0,-1-1,1 27,-27 0,-26 0,26 0,-27 0,1 0,-1 27,-25-27,-1 26,0 0,0 1,27-1,-27 1,0 26,0 0,27-27,0 53,-1-26,1 27,26 26,0-27,0 27,27 0,26 26,0-26,0 26,26-26,0 0,1 0,52-27,-26 0,27 1,-1-27,27 0,-27-27,53 0,-26-26,27 0,-1 0</inkml:trace>
  <inkml:trace contextRef="#ctx0" brushRef="#br0" timeOffset="228215.0532">24871 15505,'53'-133,"-26"1,-1 26,-52-53,-1 54,-52-1,-1 0,1 27,-53 26,-1 0,28 26,-28 27,1-26,26 52,0-26,27 53</inkml:trace>
  <inkml:trace contextRef="#ctx0" brushRef="#br0" timeOffset="235132.4489">14579 16563,'-27'26,"1"-26,-27 27,27 26,-27 0,0 0,26 26,1 0,-1 1,27-27,0 26,27 0,-1-52,27 26,0-27,0-26,26 0,1 0,-27-26,0-27,0 0,-1-26,1-1,-26 1,-27 26,0-26,0 26,-27 26,-26-26,1 53,-1 0,0 0,0 27,0-27,26 26,27 1,0-27</inkml:trace>
  <inkml:trace contextRef="#ctx0" brushRef="#br0" timeOffset="235365.4622">15135 16589,'0'27,"-27"26,1 0,-1 0,27 26,0 0,0-26,0 0,27 27,-1-28,27-25,-27-1,1 1,-1-1,1-52,26 26</inkml:trace>
  <inkml:trace contextRef="#ctx0" brushRef="#br0" timeOffset="235755.4844">15452 17013,'0'0,"-26"-27,-1 1,27-1,-26-26,-1 27,1-27,26 0,-27 0,27 27,0-1,0 1,0 26,27 26,-1 1,1-27,26 53,-27-27,27 1,0 26,-27-27,27-26,-26 0,-1 0,1 0,-1-26,-26-27,0 26,0-26,-26 0,-1 0,1 0,-27 1,26 25,-26-26,27 27,-1-1,27 27,0 0,0 0</inkml:trace>
  <inkml:trace contextRef="#ctx0" brushRef="#br0" timeOffset="237044.5582">15637 16140,'0'0,"-26"0,26 26,0 27,26-27,-26 27,27 0,-1 27,1-27,-1 26,1-26,-1 0,-26-27,26 1,1-1,-1-26,-26-26,27-1,-1 1,-26-27,27 26,-27 1,26-27,-26 53,0 0,0 0,0 53,0-27,0 27,27-26,-27 26,26-27,1 1,-1-27,0 0,1-27,-1 1,1-27,-1 26,-26-26,-26 0,26 1,-27 25,1 1,26-1,-27 27,1-26,26 26,0-27,26 27,1 0,-1 0,1 27,26-27,-27 0,1 26,-1 1,1-27,-27 26,0-26,0 27,0-27,26 26,-26-26,0 0,0-26,0 26,0-27,0 1,0 26,0 0,0 0,0-27,0 27,0 0,0 0,0 0,0 0,0 0,0 0,0 0,0 0,0 0,0 0,0 0,0 0,0 0,0 0,0 0,0 0,0 0,-26 27,26-27,-27 0,27 26,0 1,-26-27,26 52,0-25,0-1,0-26,0 27,0-1,26-26,1 0,-27 0,26 0,1-26,-27-1,26 27,0-53,-26 27,27 0,-27-1,0 1,0-1,0 27,-27-26,27 26,0-27,0 27,0 27,27-1,-27 1,26 26,1-27,-1 27,1 0,-1 0,1 0,-1 0,-26 0,0-27,0 27,0-27,0 1,-26-1,-1-26,1 0,-1 0,27 0,-26 0,-1-26,27-1,0 1,0-27</inkml:trace>
  <inkml:trace contextRef="#ctx0" brushRef="#br0" timeOffset="237426.5801">16696 16404,'0'0,"0"0,0 0,-27 0,27 0,0-26,-26-1,-1 1,27-1,-26 1,26-1,0 1,-27 26,27 0,27 0,-27 26,26-26,1 27,-1-1,1 1,25-27,-25 26,26-26,-27 0,1 0,-27-26,26 26,-26-27,-26-26,26 53,-27-52,1-1,-1 26,1-26,-1 27</inkml:trace>
  <inkml:trace contextRef="#ctx0" brushRef="#br0" timeOffset="237681.5947">16881 15663,'0'-26,"26"52,1 1,-1-27,1 53,-1 0,1 26,25 0,-25 27,-27-26,26-1,1-26,-27 0,0 0,0-27</inkml:trace>
  <inkml:trace contextRef="#ctx0" brushRef="#br0" timeOffset="238382.6348">16219 17039,'-26'27,"26"-27,0 0,0 26,26-26,27 0,-26-26,52 26,-26-27,53 27,-27-26,1-1,-1 1,0 26,-26-27,27 1,-54 26,27-27,-53 27,26-26,-26 26,27 0,-27 0,-27 0,27-26,-26 26,0 0,-27 0,26-27,-26 27,27 0,-1 0,1 27,26-27,0 0,0 0,53 0,-27-27,27 27,-26 0,26 27,-27-27,0 26,1-26,-27 26,-27 27,27-26,-26 26,26-27,-26 54,-1-54,27 27</inkml:trace>
  <inkml:trace contextRef="#ctx0" brushRef="#br0" timeOffset="255659.6229">23760 17542,'0'26,"0"-26,0 0,0 27,0-27,0 79,0-79,26 27,-26-27,27 53,-27-53,106 0,-27 0,0-27,27 1,-26-1,25-26,1 0,0 0</inkml:trace>
  <inkml:trace contextRef="#ctx0" brushRef="#br0" timeOffset="272450.5833">21458 17145,'0'-26,"-26"-1,-1 27,1-26,-27 26,26 0,1 0,-27 26,26 1,-25-1,25 0,1 1,-1 26,27 0,0 0,0 0,27 0,-27-53,53 79,-53-79,79 53,-79-53,106 0,-53 0,0-27,-27 1,27-1,-27-25,1-1,-1 26,-26-26,0 27,-26-27,-1 26,1 1,0 26,-1 0,27-27,0 27,-26 27,26-27,0 0</inkml:trace>
  <inkml:trace contextRef="#ctx0" brushRef="#br0" timeOffset="272752.6006">21749 17119,'0'-27,"0"27,-26-26,26 26,0 0,-27 26,27 1,0-1,-26 0,26 27,0 0,0 0,0 27,26-54,-26 27,0-53,27 79,-27-79,0 0,26 27,-26-27,27 0,-1 0</inkml:trace>
  <inkml:trace contextRef="#ctx0" brushRef="#br0" timeOffset="273183.6253">21934 17568,'0'-26,"0"-1,0 1,0-27,0 27,0-27,0 0,0 26,0-26,0 53,-26-26,26-1,0 1,0 26,0 0,26 26,-26 1,27-1,-1 1,-26-1,53 1,-26 26,-1-27,27 1,-27-27,1 26,-1-26,1-26,-27 26,0-27,0-26,0 27,0-27,-27 26,1-26,26 27,-27 0,27-1,0 27,0 0,0-26</inkml:trace>
  <inkml:trace contextRef="#ctx0" brushRef="#br0" timeOffset="273505.6436">22490 16854,'0'0,"0"0,26 26,-26 1,0-1,27 27,-27 0,0 0,0 0,26 0,-26 0,0 0,0-27,-26 1,26-1,0 1,0-27</inkml:trace>
  <inkml:trace contextRef="#ctx0" brushRef="#br0" timeOffset="274009.6725">22834 17171,'26'-26,"-26"26,-26 0,26 0,0 0,26 0,-26 0,27 0,-27 0,0 0,0 0,26 26,1 1,-27-1,26 1,1 26,-27-27,0 1,26-1,-26 1,0-27,0 26,0 1,0-27,27 26,-54-26,27 0,0 0</inkml:trace>
  <inkml:trace contextRef="#ctx0" brushRef="#br0" timeOffset="274351.6921">22887 17410,'0'0,"0"0,0 0,0 26,26 1,-26-27,27 79,-27-79,53 53,-53-53,26 79,-26-79,0 0,53 27,-53-27,0 0,0 0,26-27,-26 1,0-27,27 26,-27-26,26 27,-26 0,0-27,27 53,-27-27,26 27,-26 0,0 0</inkml:trace>
  <inkml:trace contextRef="#ctx0" brushRef="#br0" timeOffset="274639.7085">22887 17330,'0'0,"0"0,0 0,26-26,1 26,-27 0,26 0,1 0,26 26,-27-26,0 0,1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31.0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182 130 38,'-6'11'28,"6"-11"1,-10 0-9,10 0-6,0 0-4,0 0-2,-12 0-1,12 0-1,0 0-1,2-10 0,-2 10-2,11-14 0,-1 1-1,4 1 0,3-4 1,4 1-1,0 0 0,6 1-1,-1 2 1,1 2-1,-2 3-1,2 3 0,-1 4 0,-1 4 0,1 3 0,-2 4 0,-3 3 1,-2 3-1,-6 6 0,-3 0 0,-10 8 1,-8 2-1,-7 3 1,-6 0-1,-3 1 0,-4 1 1,-1-4-1,0-1 0,5-9 0,2-3 0,6-6 0,3-5 0,5 0 0,8-10 0,0 0-1,0 0 1,0 0 0,17-1 0,-1 0 0,4 3 0,3 0 0,5 2 0,1 5 0,1 0 0,-3 3-1,-3-1 1,-3 4 0,-5 0 0,-5 2 0,-6 3 0,-6-2 0,-8 4 1,-8-1-1,-6 3 0,-9-1 0,-7 1-1,-6-1 1,-6-3-1,1-1 0,-2-6 0,4-2 0,1-3 1,5-8 0,5-1-1,6-7 1,7-2-1,8-1-3,4-8-3,13 5-11,3-6-17,8-2 1,7-1-1,2-2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1.3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0 82,'71'13'40,"-15"-1"-3,-8 3 3,-24-7-35,6 4-4,-4 0-5,-12-10-35,6-2 1,-6-9-1,-5-10-2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3.6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90 59,'11'21'38,"0"-9"-1,5-4 0,3-14-13,9-2-24,5 0-6,-1-13-13,8 4-17,-2-5 0,0-1-1,-7-3 1</inkml:trace>
  <inkml:trace contextRef="#ctx0" brushRef="#br0" timeOffset="203">225 206 96,'17'27'35,"5"-9"-3,5-12-37,2-4-26,0-9-4,0-7-2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8.2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111 1286 44,'-9'6'36,"9"-6"3,-11-7-1,11 7-11,-19-35-12,14 9-8,-8-13-2,0-5-2,-1-10-1,1-10-1,4-9 1,5-9-1,5-5-1,6-7 1,8 1-1,6 2 0,5 5 1,4 11 0,0 11-1,-1 10-1,-2 16 1,-1 17 0,1 19 0,-3 20-1,0 24 0,-4 22 0,-1 23-1,3 17 1,3 18-1,-1 2 0,3 0 0,1-11 2,5-16-1,2-19 2,1-24 0,4-22 2,-1-32-1,2-20 0,-3-27 0,-2-21-1,-3-19 0,-3-22 0,-3-17-1,-3-8 0,-5 4 1,-4 6 0,-4 14-1,-3 16 1,-4 18-1,-1 20-2,0 25-1,-3 12-4,16 30-24,-7-1-9,11 15 1,3 1-2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8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228 0 63,'0'0'39,"0"0"-2,6 23 1,-5 14-12,-6 6-24,0 16-1,-1 13-1,-1 8 0,0 10-2,-1-3-2,5 1-5,-7-24-16,8-7-11,0-23 0,4-20-2,-2-14 2</inkml:trace>
  <inkml:trace contextRef="#ctx0" brushRef="#br0" timeOffset="172">59 376 73,'-27'-43'38,"3"7"-2,15 13 2,11 1-24,28 16-9,17 2-3,14-1-5,19 6-8,6-11-26,12 1 1,-3-4-2,-4-2 1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9.2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1127 97,'0'0'40,"15"-29"-1,-6-24-4,6-9-31,-3-16-2,3-15-1,-1-8 0,-2 0-1,-2 7 0,-2 11 0,0 13 0,-3 17-1,0 25 0,-5 28-1,22 38-1,-10 17-1,11 30-6,-4 4 0,18 19 0,1-2 5,13-5 2,0-21 1,9-25 5,10-21 0,-1-37 6,12-16 1,-12-33 0,5-10-3,-10-27-3,-6-12-1,-12-12-1,-8-5-1,-12 5 0,-8 9-1,-6 15-2,-8 9-2,5 34-8,-11 12-27,15 23 0,3 14 1,15 16-2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9.7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170 0 92,'4'33'37,"-2"7"-1,1 18-5,-2-1-28,2 7-2,-2 1-1,1-2-2,4-5-4,-10-19-12,9-4-19,-3-14 1,-2-21-1,0 0 1</inkml:trace>
  <inkml:trace contextRef="#ctx0" brushRef="#br0" timeOffset="171">18 326 90,'-19'-15'37,"19"15"0,1-17 1,24 15-33,11 0-6,6-8-6,21 3-30,-1-7 0,12 1 0,2-7-2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0.1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-1 1183 79,'-2'20'40,"2"-20"-2,8-12 1,11-18-27,-9-22-7,7-7-2,-1-19-1,4-14-2,0-13 1,0-5-1,-2-2 0,1 7 0,-3 10 0,-3 11 0,-2 17 0,-2 19-1,2 30 0,0 33 0,2 32-2,-2 23-1,8 28 0,1 14 0,11 19 0,3 2 2,8-6 0,4-14 2,3-20 1,5-20 3,-1-31 1,3-23 0,-7-32 0,1-22-1,-11-23 0,-4-22-2,-12-24 1,-7-15-2,-10-14-1,-5-1 0,-6 4 0,-3 11 0,-1 14-3,-5 18-1,12 31-10,-7 14-26,14 26 0,-5 16 2,24 16-3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0.67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17 89,'18'16'38,"-9"-6"0,-9-10-2,4 12-36,-4-12-25,-2-12-13,6-1 1,11 0-2,2-4 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0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29 72,'23'23'37,"-6"-4"-4,-5-16-5,11-7-52,-1-6-10,11-2-3,6-3 1,12 9 16,2-10 16,6 5 6,8 13 7,-17 1 25,5 9 4,-11 1-2,-6 2-6,-12-4-47,-3 7-15,-11-14-5,-12-4-3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4.59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982 1075 37,'-63'-30'35,"-7"13"0,-7 13 0,-7 4-18,2 23-10,-6 12-1,3 17-2,0 14-2,5 21 0,6 14-1,11 16-1,9 17 1,15 12 0,12 10-1,18 4 1,14-1 0,18-6 0,16-10 0,17-11 0,14-25 0,14-18 0,14-26-1,13-20 0,8-25 0,8-28 0,3-24 1,3-21-1,-2-24 0,-5-17-1,-8-22 1,-13-14-1,-16-11 1,-17-4 0,-20-5 0,-19 0 0,-22 7 1,-25 7 0,-20 15-1,-19 13 1,-18 17-1,-17 15 0,-10 16-1,-9 12 0,-1 11-1,3 5-1,11 16-7,0-3-26,22 6 0,13-2-1,22 3 0</inkml:trace>
  <inkml:trace contextRef="#ctx0" brushRef="#br0" timeOffset="563">2501 857 86,'-32'58'38,"-15"2"-1,-7 21-9,-12 3-26,-3 18-1,-6 14 0,-2 16-1,3 10 0,7 10 1,10 3 0,15 0 0,13-3 2,18-5-2,17-9 1,16-12 0,14-19 0,14-15-2,9-13 0,7-18-2,8-11-5,-8-22-32,9-11-1,-5-17 0,1-11 0</inkml:trace>
  <inkml:trace contextRef="#ctx0" brushRef="#br0" timeOffset="953">2818 2415 56,'3'19'39,"-4"-6"-2,4-2 2,-3-11-29,0 0-4,0 0-2,-4-22 0,4-5-2,2-10 0,0-13 0,2-11-2,2-13 1,3-5-1,1-6 0,3 1 1,0 3-1,-1 5 0,0 15 0,-1 11 0,-3 13-1,-1 15 0,-7 22-1,13 18-1,-3 25-1,-1 12 0,8 18 0,1 8 1,10 7 1,5-1 1,6-8 2,7-10 0,1-17 2,6-14 0,-2-24 0,2-14 0,-6-21 0,-1-16-2,-9-16 0,-7-18 0,-10-11 0,-5-11 0,-10-4-1,-4-2 1,-6 5-1,-5 8 0,-5 10-2,-6 5-4,7 15-31,-12 3-1,6 7-1,-1-5 1</inkml:trace>
  <inkml:trace contextRef="#ctx0" brushRef="#br0" timeOffset="1516">3915 0 86,'10'38'39,"1"15"-1,-9 6 1,-1 14-36,-1 19-3,-2 15 0,0 18-2,-2 11 2,4 13-2,2 6 1,3 4 1,5 2 0,4-4 0,3-3 0,2-8 0,4-6 0,-5-14 0,2-12 0,-2-8-1,-2-13-1,0-12-2,-3-17-1,3-6-5,-12-22-29,13-10 2,-4-16-2,8-20 2</inkml:trace>
  <inkml:trace contextRef="#ctx0" brushRef="#br0" timeOffset="1828">4673 1693 70,'-13'-2'37,"-5"22"1,-12 13-1,5 20-32,-7 9-4,2 13-2,6 10 0,7 3-1,11 0 0,8-6 1,14-4 1,9-10 1,8-17 0,10-15 1,6-24-1,6-13 1,1-17-1,1-14-1,-4-19 1,-4-13-1,-8-12 1,-10-4 0,-9 1 0,-14 2 0,-13 2 0,-10 9 0,-9 9-1,-9 12 0,-3 14-3,-9 3-4,13 18-31,-6-1 1,12 9-1,8-4 0</inkml:trace>
  <inkml:trace contextRef="#ctx0" brushRef="#br0" timeOffset="2172">5409 1562 68,'19'8'39,"-23"4"-2,-11 13 2,-20-1-29,-9 21-7,-7 10-2,-4 10-2,1 10 0,5 7-1,11-3 1,12-5 0,12-9 1,16-11 0,12-16 0,13-14 1,7-19 0,5-10 1,3-16-1,2-7 1,-3-9 0,-1-2-1,-6-4 1,-3 4 0,-4 2-1,-6 5 0,-2 11 0,3 11-1,3 15-1,2 17-1,4 20 0,1 17 0,6 25-2,1 15 1,3 18 0,-7 9 1,-5 6 1,-9-1 1,-9-6 0,-7-5 1,-10-17 1,-6-9 2,-10-15-2,-3-13 1,-7-14-1,-1-16-2,-5-13 0,1-16-1,1-11-2,-1-20-6,19-4-24,-4-23-7,14-6 0,6-16 1</inkml:trace>
  <inkml:trace contextRef="#ctx0" brushRef="#br0" timeOffset="2719">6248 2205 89,'7'-11'43,"2"-3"-2,-9-19 0,2-6-38,1-14-3,-1-8 1,2-7-2,-1-8-1,4 5 1,-1 2 0,3 7-1,1 6 1,3 13 0,1 13-1,6 19 0,4 17-1,4 22-1,1 15 0,5 23-1,0 9 0,8 17 2,-1 6 0,5-1 2,2-1 2,0-12 1,8-9 1,-2-18 0,3-9 2,-3-21-2,3-9 1,-9-21-1,-3-14-1,-11-20 0,-9-16-2,-9-15 1,-9-14-1,-11-12-1,-9-9 0,-7 1-2,-7-8-3,7 16-24,-12-10-8,6 8 0,-1-4-1</inkml:trace>
  <inkml:trace contextRef="#ctx0" brushRef="#br0" timeOffset="3157">7342 430 71,'71'43'42,"-3"11"-3,8 18 2,-5 13-22,-1 16-18,0 22-1,-7 15 0,-11 15 0,-7 13 1,-12 6 0,-7 10 0,-11 3 0,-6-2 0,-7-5-1,-6-10-6,8-2-34,-16-25-3,3-21 0,-4-31-1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32.45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254 103 16,'0'0'23,"-11"-12"1,11 12-11,0 0 0,-6-14-2,6 14-2,5-13-1,-5 13 2,12-17-2,-1 9-1,-2-4 0,5 5-2,-1-1-1,2 4-2,0-2-1,0 5 0,1 1-1,0 3 0,-2 4 1,2 3-1,-4 6 0,-2 2 1,-1 7-1,-5 3 1,-5 5-1,-4 3 0,-6 2 0,-4 3 0,-4-5 1,-2 2-1,0-6-1,1-5 1,2-5 0,3-5-1,5-5 1,10-12-1,-7 14 1,7-14 0,12 7 0,2-1 0,4 1 0,2 1 0,4 1 0,1 3 0,1 1 1,-1 1-1,-4 4 0,-4-1 0,-4 0 1,-7 3-1,-6 1 1,-5 1-1,-9 2 1,-4 1-1,-8-3 1,-4 1-1,-7-1 2,-1-3-2,-3-2 1,-2-4-1,-2-6 0,2-3 0,2-2 0,5-5-1,6 0-4,3-5-1,10 0-6,5-8-12,11-1-8,13-2-1,7-6 2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7:55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49 2 47,'0'0'34,"-19"-1"1,19 1-11,-19-2-8,19 2-7,0 0-3,0 0-2,-11 2-1,11-2-2,0 0 1,0 0-2,14 8 1,-3-5-1,3 2-1,1-3 1,3 2-1,-4-5-2,7 10-8,-21-9-25,21 3 1,-21-3-2,21-10 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8:2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-2 666 25,'1'11'29,"6"9"0,-2-3 1,0 1-21,7 8-2,-5-5-2,5 6 0,-7-10-1,5 0 1,-7-8 0,6-1 0,-9-8 0,19-12-1,-5-9 0,10-7 0,6-16-1,15-2 0,5-14-1,12-4 0,8-5 0,7 0 0,2 0 0,1 6-1,-2 5 0,-4 8 0,-6 2 0,-7 10 0,-10 4-1,-9 9 0,-8 5 0,-9 5 2,-8 4-2,-6 4 1,-11 7-2,0 0 2,10-4-1,-10 4-1,0 0 1,0 0-3,0 0 0,0 0-7,11-2-27,-11 2 0,17-5-1,-17 5 1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1:59.93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2455 1013 76,'-72'-40'37,"-20"11"-1,-19 9-1,-21 25-33,-18 25-3,-19 26 1,-16 35 0,-14 34 0,-12 41-1,-2 36 1,6 37-1,15 28 1,19 21-2,29 14 2,34 1-2,40-9 2,45-23 0,50-23 0,47-37 1,48-36 0,43-45 1,42-38-1,36-48 0,28-39-2,26-40 1,11-44-1,13-40 1,-1-36-1,-11-32 1,-16-27 0,-27-19 0,-27-22 2,-38-10 1,-38-4 0,-50 6 1,-47 14-1,-56 18 0,-50 23 0,-57 27-1,-50 37-2,-44 31-1,-36 33-4,-15 41-8,-12 19-26,6 25 2,17 12-2,35 13 2</inkml:trace>
  <inkml:trace contextRef="#ctx0" brushRef="#br0" timeOffset="594">5130 650 82,'-53'22'38,"-18"24"0,-14 29 1,-12 29-37,-16 35-1,-5 40 0,0 39 0,2 32 0,13 26 0,18 16 1,22 5-1,29 8 1,27-9 0,30-11 0,22-25 0,28-19-1,15-31 1,16-24-4,8-31-1,2-41-18,11-26-19,-8-44 0,-1-34-1,-10-45 0</inkml:trace>
  <inkml:trace contextRef="#ctx0" brushRef="#br0" timeOffset="984">5630 4118 78,'6'31'41,"-6"-31"-1,-5-13 1,-8-48-34,4-12-2,-1-30-2,-1-23 0,-1-29-2,-1-23-1,3-13 1,3-13-2,3 0 1,1 2 0,2 11 0,0 12 0,3 23 0,2 26 1,2 28-2,2 33 0,9 43-2,1 39 0,13 48-2,0 38 0,14 43-1,1 22 1,18 35 0,4 14 0,7 17 2,5 6 2,3-6 1,7-7 2,-2-18 1,6-13 1,-8-32 0,-1-20 0,-11-46 0,1-30 0,-15-47-1,-7-42-1,-15-45-1,-10-40 0,-12-37 1,-10-30-2,-9-30 1,-8-23-1,-4-10 1,-1-5 0,0 5 0,0 11-1,0 14 0,0 19-1,3 27-2,-5 13-6,7 32-30,-4 16 1,3 17-1,4 9-1</inkml:trace>
  <inkml:trace contextRef="#ctx0" brushRef="#br0" timeOffset="1531">7273 487 96,'91'-24'40,"3"0"1,3 6-1,3 4-38,-7 10-2,-7 16 1,-20 19 0,-26 20-1,-28 19-1,-27 18 1,-23 19-1,-25 15 1,-15 12 0,-10 6 0,-4 2 0,4-6 0,13-10 1,17-14-1,21-18 1,21-18-1,19-20 0,18-19-3,12-35-11,17-15-25,12-25 0,14-15-1,-2-19 0</inkml:trace>
  <inkml:trace contextRef="#ctx0" brushRef="#br0" timeOffset="1813">8311 1368 101,'37'31'39,"-4"4"0,-10-6-4,-3-7-37,2 3-13,-9-24-24,0-11 0,-3-19-2,3-14 1</inkml:trace>
  <inkml:trace contextRef="#ctx0" brushRef="#br0" timeOffset="2000">8816 262 95,'22'-2'40,"3"12"1,9-6-1,8 5-39,13 2 0,7 4-1,6 1 0,-5 2 0,-5 5-1,-6 8 0,-11 11 0,-11 8 0,-13 16 0,-10 10-1,-9 17 2,-8 14-1,-4 5 0,-4 3 1,1-6 1,2-7-1,6-13-1,1-19-3,8-14-6,-7-35-29,7-21 2,-5-40-3,-1-19 1</inkml:trace>
  <inkml:trace contextRef="#ctx0" brushRef="#br0" timeOffset="2281">9022 775 70,'43'28'40,"20"4"-1,16 4 1,8-17-18,7 2-25,13 3-20,-10-20-16,-5-11-1,-10-20 0,-7-14 0</inkml:trace>
  <inkml:trace contextRef="#ctx0" brushRef="#br0" timeOffset="2484">10276 0 88,'55'74'40,"12"25"-1,6 17 0,10 22-38,0 37-1,-1 32 0,-9 28 0,-15 24 1,-18 17-1,-14 11 1,-19 14-1,-21 5 1,-18 2 0,-17-5 0,-18-14-1,-13-12 0,-13-16 0,-8-19 0,-4-26-2,5-24 0,6-29-1,12-33-8,22-17-29,16-29-1,29-26 0,21-22-1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2:14.56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3982 872 31,'0'0'27,"3"-13"0,0 2-11,-3 11-12,0 0 0,0 0 0,-1-14 2,1 14 0,0 0 3,12-7-1,-12 7 0,10-4 1,-10 4-3,0 0 1,8-10-3,-8 10-1,0 0-2,0 0 0,0 0 0,-9-14-1,-5 4 1,-2-2-1,-7-5-1,-9-3 1,-4-3-1,-5-3 1,-3-2-2,-6-4 3,-7 2-3,-3-1 3,-4 2-1,1-1 0,-5 5 1,-1 0-2,-1 4 2,-2 5-2,3 1 1,0 3 1,-1-1-1,0 8 1,-1-2-1,3 4 1,-4 0-1,2 3 0,1 2 0,2-1 1,-1 4-2,3-2 1,1-1 0,1 1 1,1-2-1,2 0 1,1-2-1,3 3 1,0 1-1,5 1 0,1 2 0,4-1 0,5 1-1,1 1 2,8-2-1,2-2 0,5-2 0,5 0 0,1-1 1,2 0-1,-2-1 0,-1 1 0,-2 2 0,-4 0 0,-3-2 1,-3 2-1,-2-1 0,-1-1 0,-2 1 0,-2 0 0,-1 3 0,-1-1-1,-3 4 1,-1 1 0,-5 0 0,-2 7 0,-1 4 0,-3 2 1,0 0-1,-1 4 0,2 3 0,2 3 0,-1 2 1,4 0-2,3-1 3,0 2-3,1 6 2,0 3-1,-2 3 1,1 2 0,1 11-2,-2 6 2,4 6-1,2 4 1,4-1-1,3 6 0,7 4 0,4 4 1,9-4-1,6 0 1,7 0-1,9-5 0,9 0 0,12-7 1,11-6-1,11-8 1,11-2-1,11-4 0,10-5-1,9-1 1,10-5 0,6-3-1,4-1 1,4-4 0,7-3-1,5-6 1,10-6 0,6-4 1,5-5-1,6-5 0,5-7 1,2-4 0,-1-8 0,-6-3-1,-6-9 1,-7-7-1,-8-9 1,-9-5 0,-6-10 0,-2-8-1,-5-15-1,-1-6 1,-2-9 1,-2-11 1,-6-7-3,-3-8 0,-7-6 2,-7 0-2,-13 1 2,-10 0-3,-20 2 1,-13 4 0,-18 5 1,-19 4 0,-18 3 0,-23 4 0,-15 11-1,-13 4 3,-10 14-2,-6 10-1,-2 9-1,3 17-3,16 9-18,8 25-14,12 8-1,17 14-4,16 12 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37:41.9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 0 6,'4'27'5,"-9"7"-1,-3 12 2,-3 12 1,2 14 1,0 5-1,1 6 1,4-1 0,4-2 0,4-11-2,5-10-2,5-8 1,1-19 2,8-13-1,4-15 1,10-9 0,2-11-1,12 0 1,-3-3-1,10 4 0,-4 7-3,7 15 0,-8 11 0,0 10-1,-8 9 1,-3 8 0,-9 8 0,-3 6 0,-9 3 0,-8 2 1,-7 1-1,-1 4 0,-8-2 0,-1 0-1,-3-8-1,1-5 0,-1-10 0,1-8-1,3-8 1,0-10-1,2-5 0,1-13 1,0 10-2,0-10 1,0 0 0,0 0-1,0 0 1,0 0 0,0 0-1,0 0 1,0 0-1,0 0 0,-11-10 1,11 10 0,-17-15-1,6 3 1,0-4 0,-3-1 0,-1-5 1,3 3 0,0-3-1,3 4 1,1 4 0,2 4 1,6 10-1,-6-13-1,6 13 1,3 24-1,1 0 1,2 9-1,0 4 0,0 4 0,2 3-1,2-3 2,3-10-1,3-12 1,6-18 1,9-18 0,6-19-1,9-7 2,3-9-3,2-7-15,8 5-22,1 8-1,0 8-2,9 12 1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37:43.0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564 509 50,'14'-50'37,"-13"6"-1,-12 7 0,-11 20-17,-14 12-16,-12 22 0,-10 26 0,-7 27-1,-6 26 0,2 27-1,2 22 0,11 18 0,9 12 0,22 0-2,21-4 0,25-11 0,27-20 0,24-28 0,26-33 0,19-40 0,17-37 1,9-35 2,0-36-1,-1-30 2,-13-27-1,-15-14 2,-26-13-1,-25-3 1,-34 0 0,-30 8-1,-30 14 1,-31 19-2,-26 24 1,-19 22-1,-13 26 0,-2 24-2,7 19 0,8 12-3,18 17-3,16 0-6,33 9-15,22-7-14,29-4 1,24-4-1,21-7 2</inkml:trace>
  <inkml:trace contextRef="#ctx0" brushRef="#br0" timeOffset="461">1739 475 75,'16'-25'38,"-12"4"-2,-14 4-10,-4 18-15,-17 16-6,-4 21-1,-10 19-1,-2 26 1,-3 16-1,5 21 0,7 12 0,12 11 0,13-3 0,13-1-1,14-11 0,15-15-1,12-18 0,6-20-3,3-17-1,-3-25-6,6-8-20,-9-20-12,-6-13 1,-5-10-1</inkml:trace>
  <inkml:trace contextRef="#ctx0" brushRef="#br0" timeOffset="710">1959 1808 59,'7'-18'40,"1"-12"-2,-2-23-2,9-5-12,-11-27-15,5-9-3,-1-12-2,0-1-1,-2 1 0,-1 9-1,0 13-1,-2 15 0,1 24 0,1 24-1,4 30 0,3 23-1,5 26 0,2 16-1,4 11 1,8 8 0,4-1 0,3-11 0,-2-15 1,2-17 1,1-28 0,3-22 0,-3-25 0,-5-24-1,-3-18 1,-3-15 0,-5-15 0,-8-10-1,-10 0 1,-6 2 0,-9 5-1,-1 13 0,-5 15-2,-3 10-2,4 19-3,1 4-8,16 15-25,2 7 0,10 5-1,8 1 1</inkml:trace>
  <inkml:trace contextRef="#ctx0" brushRef="#br0" timeOffset="1146">2801 154 73,'18'-19'40,"4"-1"0,8-5 0,12 3-26,-4-4-10,3 6-2,-5 4-1,-5 10-1,-10 12-1,-8 14 0,-8 14-1,-12 10 1,-4 12 0,-9 5 1,1 8 0,-1 1 1,3-9 0,7-7 1,9-11 0,13-8-1,7-13 0,14-8-1,6-10-3,1-11-4,9 1-10,-7-16-22,2-4 0,-2-5-1,-5-5 1</inkml:trace>
  <inkml:trace contextRef="#ctx0" brushRef="#br0" timeOffset="1497">3674 34 77,'53'33'39,"7"19"0,0 20-3,-13 16-27,1 25-3,-19 12 0,-14 14 0,-22 3 0,-16 1-2,-17-9-1,-6-12-1,0-12-3,-1-17-35,13-13-6,6-12 0,7-12-1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6T20:44:19.5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50,'0'0'29,"0"0"-2,0 0-10,0 0-31,12 5-16,-12-5-1,13 7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0:50.6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40 55,'0'0'38,"-7"12"-1,8 0-1,-3-2-23,9 7-13,2 8 0,1 0-3,2 6-6,-6-13-13,6-5-14,-1-10-1,1-10 1,0-12 0</inkml:trace>
  <inkml:trace contextRef="#ctx0" brushRef="#br0" timeOffset="142">168 1 27,'15'-5'34,"-5"8"1,2 13-3,-4 13-46,-1 5-14,7 15-4,-7-3-1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0:44.5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197 847 41,'6'-11'37,"-6"11"-1,0 0-10,-5-9-7,0 20-11,-9 4-2,-2 14-3,-4 8-1,-3 12-1,-3 6-1,0 9 1,2 3 0,5-1 0,3-5-1,7-9 3,7-11-2,10-11 1,9-19 0,9-16 0,6-17 1,6-11-1,0-9 0,2-4-1,-4 2 0,-4 3-1,-9 11-1,-1 15 1,-4 15-1,-3 10 0,1 12 0,-1 5 1,7 4 0,3-2 0,7-5 0,-1-11 1,1-12 0,2-9 0,-3-14 0,-3-12 0,-10-15 0,-7-8-3,-9-3 1,-10-2-2,-4 9-8,-11-1-29,4 11 1,-1 8-2,8 14 2</inkml:trace>
  <inkml:trace contextRef="#ctx0" brushRef="#br0" timeOffset="558">776 1274 58,'28'-8'37,"4"-11"0,5-7-8,-4-19-18,8-1-4,-13-8-2,-5 3-2,-14 0 0,-8 8-1,-14 10 0,-10 17-1,-13 18 0,-4 20 1,-4 18-1,1 14 0,5 16-1,8 7 2,10 1-2,13-2 3,12-14-2,12-8 0,12-19 0,8-15 0,10-22-1,4-18 0,4-13 1,0-11-2,-1-8 2,-4-2-2,-6 7 1,-7 6 0,-9 13 0,-6 16 1,-7 17 0,-5 14 0,-7 13 0,-1 5 0,-2 5-1,-1-2-1,1-3-4,-4-17-6,4-9-30,0-11 0,11-29 0,2-12 0</inkml:trace>
  <inkml:trace contextRef="#ctx0" brushRef="#br0" timeOffset="976">1422 343 71,'-4'-23'38,"4"23"-6,-12-9-16,1 24-51,7-3-2,3 13-2,0 2 1</inkml:trace>
  <inkml:trace contextRef="#ctx0" brushRef="#br0" timeOffset="1157">1442 1221 54,'-4'19'36,"1"-5"1,0-4 0,3-10-28,0 0-3,-7-13-1,11-3 1,-1-12-1,5-4 0,-1-9-1,4-4-2,3-5-1,5 0-1,5 6 1,6 6-1,5 8-1,6 5-1,6 11-1,1 3-2,7 16-16,-6-2-20,-6 9 1,-8 1-1,-6 11 1</inkml:trace>
  <inkml:trace contextRef="#ctx0" brushRef="#br0" timeOffset="1458">1808 1455 65,'16'-1'40,"0"-15"-1,0-9 2,-8-13-32,7-3-3,-5-10-2,0-1-2,-5 2 1,-1 5-2,-2 7 1,-1 11-2,0 11 0,-1 16-1,5 17 0,-1 10 1,5 6-1,2 4 1,4 1-1,5 0 1,2-8 1,1-11 0,-1-12 1,6-11-1,-2-14 0,-1-11 0,-2-11-1,-4-9-1,-1-5-3,-5-5-6,2 8-32,-8 3 1,-1 11-1,-3 7 0</inkml:trace>
  <inkml:trace contextRef="#ctx0" brushRef="#br0" timeOffset="2385">2168 1011 28,'0'0'37,"0"0"2,1-12-5,-1 12-12,-17-18-9,0 12-5,-12-1-2,-6 10-2,-8 4-2,-5 14 0,1 14-2,2 9 1,7 11-1,11 3 1,14 0 0,16-5 0,14-11 1,17-14 0,13-25 1,7-19 0,1-23 0,-1-22-1,-4-19 0,-8-16 0,-12-18-1,-15-9 0,-17-5-1,-14-2 0,-13 5 1,-8 11-1,-6 11 0,-1 15 1,3 24-2,5 14 0,9 19-3,7 16 0,20 15-7,1 20-30,24 9-1,6 14-1,11 12 2</inkml:trace>
  <inkml:trace contextRef="#ctx0" brushRef="#br0" timeOffset="2798">2533 1196 62,'-29'48'38,"-3"-5"-2,0-5 0,2-6-34,5-3 0,6-4 1,8-3 1,11-22 0,14 6 1,10-24-1,10-4 1,1-14 0,3-3-1,-5-7-1,-5-5 0,-14 0-1,-17 3-1,-14 4-1,-10 9-2,-5 11-3,-5-2-7,14 15-25,0 4-4,23 7-2,10 1 2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0:47.72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-1 481 64,'25'-3'40,"14"6"-2,6 2 1,8 11-34,-5 9-2,-2 10 0,-9 8-1,-6 3-1,-10 1 0,-8-3 1,-7-5-1,-8-9 1,-5-10-1,-6-12 1,-7-10-1,-8-8-1,-5-6 1,-2 3-1,-4 0-1,-2 7 0,2 10 0,4 11 1,7 9-1,10 9 1,9 4-1,12 0 1,9-3 0,9-6 1,9-12 0,5-11-1,3-15 1,2-8 1,0-13-1,0-7 1,-3-11-1,-3-3 1,-4-3-1,-3 7-1,-5 6 1,-4 10-2,-2 13 1,-5 14 0,-11 5 0,16 33 0,-10 5 0,-1 2 1,1 9-1,0-3 0,0-5 0,1-7 1,1-8-1,5-13 0,5-13 0,3-9 1,4-13-1,4-7 0,3-5 1,3 0-1,-5 2 0,-5 6 0,-5 13 0,-2 11 0,-9 14 0,-4 15 0,-5 9-1,-3 5 0,0 5-3,-1-3-2,6 1-10,-4-16-25,9-10 1,3-15-1,7-8 1</inkml:trace>
  <inkml:trace contextRef="#ctx0" brushRef="#br0" timeOffset="593">979 860 72,'11'-19'40,"-2"5"-1,-4-8-8,7 8-17,-8-10-6,6 0-3,-1-3-1,3 2-2,-2 2 0,2 3-1,0 8 0,2 10-1,3 12 1,1 13-1,0 10 0,4 8 0,2 6 0,4 3 0,-3-2 0,-1-5 0,-5-9 0,-5-7 1,-7-9-1,-7-18 0,-15 3 1,-6-16-1,-9-4 0,-6-4-2,-4 4 0,-5-1-1,5 7-2,1 1-3,13 9-32,2 3-1,13 6 0,11-8 1</inkml:trace>
  <inkml:trace contextRef="#ctx0" brushRef="#br0" timeOffset="1054">1663-3 75,'-17'4'38,"4"1"-1,1 10-3,-1-2-33,-6 14-1,-7 15 1,-5 17 0,-5 17 0,-3 12 0,-2 9 0,3 4 1,5 0-1,9-8 0,8-15 1,13-13 0,13-22-1,13-14 1,8-18 0,5-8 0,1-11 0,1-3 0,-6-1-2,-3-1 0,-6 6 1,-6 4-2,-4 7 1,-2 2 0,-1-2 0,5 0 1,1-8 0,7-3 1,0-7-1,0-5 1,0-2-1,-1 1 0,-4 3 0,-3 9-1,0 11 0,-2 16 0,1 17 0,4 18-1,1 15 1,4 15 0,-2 12 0,-3 5 1,-6 6-1,-7-10 0,-7-9-1,-10-12 2,-7-15-2,-8-19 1,-5-17 0,-1-21-2,2-20 0,1-15-1,7-14-2,4-14-3,15 2-7,3-11-25,18-1 1,7-2-1,13 2 2</inkml:trace>
  <inkml:trace contextRef="#ctx0" brushRef="#br0" timeOffset="1571">2139 841 76,'27'-39'41,"-9"15"-2,-16 9-3,-2 15-24,-18 15-7,3 10-3,1 8-2,5 7-1,6 7 1,7 1 0,5-1 0,5-4-1,-2-2 2,-3-8-1,-6-8 0,-8-8 0,-6-9-1,-5-9 0,0-8-1,0-10-1,9-6 1,8-10-1,13-1 0,7-3 0,9 4 2,5 6 0,3 9 1,-1 14 1,-6 8 1,-2 15 0,-12 4 0,0 8 1,-11 1-1,1-2 0,-3-3-2,-3-9-2,6-4-8,-7-12-30,12-19 1,-2-7-1,7-7 1</inkml:trace>
  <inkml:trace contextRef="#ctx0" brushRef="#br0" timeOffset="1946">2667 808 55,'26'11'37,"-2"2"0,-8-5 1,1 3-25,-17-11-8,0 0-1,-18-5-1,1 2-1,-3 2 0,4 3-1,2 6 1,10 7 0,13 8-1,9 4 1,6 1 0,3 1 0,-3-1 1,-3 1 0,-14-3-1,-13-4-1,-17-5-1,-10-3 0,-3-3-1,-1-1-2,6-3-2,5-13-12,26 6-25,4-16 1,24 3 0,11-10 1</inkml:trace>
  <inkml:trace contextRef="#ctx0" brushRef="#br0" timeOffset="2384">3263 436 71,'0'0'39,"8"18"0,-14-8-7,0 13-27,-5 2-2,1 0-2,0 3-3,0-5-2,8 1-9,-5-11-24,7-13-1,0 0-1,15-7 1</inkml:trace>
  <inkml:trace contextRef="#ctx0" brushRef="#br0" timeOffset="2540">3326 518 48,'13'21'37,"-12"-2"0,0 3-1,-4-3-24,4 3-11,5-3-36,-4-5 0,-2-14-3,0 0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33.33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58 1 21,'-9'5'25,"9"-5"0,0 0-6,0 0-8,0 0-3,0 0-2,14 8 0,-2-11-1,8 5 1,1-6-1,8 4-1,2-3 0,3 2-2,2 1 0,0 0-1,-5 1 0,-1 1 0,-4 2 0,-4 3 0,-6 1 0,-1 5 0,-8 1 0,0 7 1,-6 2 0,-1 4-1,-4 6 2,-3 4-1,-3 0-1,-4 4 2,-3-1-2,1 1 0,-2-2 0,1 0 0,-1-4-1,3 0 0,0-3 0,4-3 0,2-1-1,1-5 1,1 1-1,0-6 1,4-1-1,-1-4 0,1 0 0,3-13-3,-3 16 1,3-16-2,0 0-1,0 0-3,0 10-6,0-10-9,-3-9-8,3 9 2,2-13 1</inkml:trace>
  <inkml:trace contextRef="#ctx0" brushRef="#br0" timeOffset="648">0 332 25,'17'-9'29,"12"3"-2,5 0-3,1-4-5,9 8-5,-2-3-3,5 5-3,-7-3-2,0 6-3,-7-2 1,-1 3-3,-7 0 0,-1 1 0,-8-1 0,-2 1-1,-3-2 0,-2-1 0,-9-2-2,10 3-5,-10-3-5,0 0-14,0 0-7,0 0-1,3-9 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2:25.12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0-8 57,'18'5'32,"-18"-5"-3,11 16-9,-11-16-34,0 0-18,3 18-1,-3-18 2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1:51.1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2251 14,'13'4'15,"-1"-2"-3,4 3-3,3-1 0,0-1 0,4-1 2,0-7 1,3 0-1,-5-9 0,4-2 0,-9-10-2,1-3-1,-9-12-2,-1-3-2,-11-7-2,0-4 0,-8-5 1,-3 1-1,-3-4 1,-1 3 1,-2 0-1,4 6 1,-1 3-1,5 8 0,2 3 0,4 4 0,5 4-2,7 4 1,5 2-1,6 4 0,9 1-1,6 4 0,6 1 0,7 4-1,3 5 1,5-1 0,1 7 0,3 0 0,-4 2-1,1 1 1,-1 0 0,-3 0 1,-3-2-1,-4 3 0,-3-3 0,-3-2 1,-7 1-1,-3-2 1,-6-1 0,-4-1-1,-3-1 1,-3 0 0,-4-4 0,0 1-1,-3 0 1,0-3-1,-2 3 0,0-1 1,0-3-1,-3 1 0,-2 1 0,-2-3 0,-5 0 1,-1 0-1,-5-2 0,-1-1 0,-4 2 0,-2-2 0,-2 2 0,-2-1 1,3 3-1,-2 1 1,1 2-1,1 3 1,3 2 0,4 2-1,3 3 0,6 5 0,9-5 1,0 15-1,11-1 0,8-1 0,9 4 0,6 1 0,11-1 0,5-1 1,8-1-1,4-1 0,-1-1 1,0-1-1,-6-2 0,-7-1 0,-8 1 0,-9-1 0,-11 2 0,-9-2 0,-10 1 0,-1-10 1,-17 17-1,0-7 1,-5 0 0,-5 4 0,-4 2-1,-3 4 1,-1 4-1,-8 4 0,1 3 1,-3 2-1,3-1 0,2-1 0,5-5-1,3-6-2,10 2-10,9-11-26,13-11 1,10 1-2,14-10 1</inkml:trace>
  <inkml:trace contextRef="#ctx0" brushRef="#br0" timeOffset="12668">1675 762 25,'0'0'27,"0"0"-2,0 0-1,-1 9-4,1-9-1,0 0-3,0 0-7,0 0-1,0 0-3,0 0-1,0 0-1,0 0 0,-4 9-1,4-9 0,0 0-1,0 0 0,0 0-1,2 12 1,-2-12-1,0 0 1,3 15-1,-3-15 1,1 17 0,0-8-1,0 1 1,0 4-1,2 2 0,-1 5 0,3 2 0,1 5 0,1 3 0,2 7 0,0 2 0,2 4 0,0 1 1,1 2-1,-2 1 1,-1-1 0,-1-2-1,-1-4 1,0-3 0,-2-4-1,0-5 1,0-5-1,-1-6 0,2-3 0,-2-3 0,-4-12 0,8 15 1,-8-15-1,0 0 1,0 0-1,0 0 1,0 0-1,0 0 1,0 0-1,0 0 1,0 0-1,10-15 0,-6 6 0,-1-3 0,1-2 0,1-5 0,1-3 1,2-6-2,2-7 2,0-7-2,1-5 2,1-7-1,1-6 0,2-3 0,-1-4 1,1 1-1,-1 5 1,1 3-1,-3 6 1,-2 8-1,0 8 1,-3 9-1,-3 6-1,-3 3-3,-1 18-4,-3-20-10,3 20-19,0 0-2,0 0 0,9 5 1</inkml:trace>
  <inkml:trace contextRef="#ctx0" brushRef="#br0" timeOffset="13646">2081 1068 62,'17'-6'37,"0"-1"-1,3 3-8,-7-4-9,7 8-13,-6 5-3,2 7-1,-2 9-1,1 7 1,-1 5-1,4 6 0,-2 2 0,2 0 0,-2-6 0,-3-3 0,-3-8-1,-1-5 1,-4-7-1,-5-12 1,0 0 0,0 0-1,0 0 1,-17-16-1,0 6 0,-4 1 0,-5 3-1,-3 2 0,-2 9 1,-1 4-1,1 8 0,2 1 1,6 5 0,4 0 0,4-2-1,7 0 2,6-4-1,9-4 1,5-2 0,6-4 0,4-3 0,4-2 0,2-5 0,1-5-1,0-1-2,-5-8-4,5 0-5,-9-11-5,7 3-11,-3-9-11,-6-2-1,4-3 2</inkml:trace>
  <inkml:trace contextRef="#ctx0" brushRef="#br0" timeOffset="14145">2565 681 64,'-6'-23'36,"3"8"-1,4 6-10,-10-5-8,9 14-10,0 0-3,-2 11 0,-2 9 0,3 14 0,-4 10-1,3 10 0,-1 5 0,2 13 0,0-1 0,0 2 0,1-3-1,0-4 0,2-8-1,-2-7 0,0-5-1,0-11 1,0-8-2,0-9-1,1-5-1,-1-13-3,0 0-3,5-9-6,6 1-7,-8-9-8,8 0-7,0-1-2,3-1 2</inkml:trace>
  <inkml:trace contextRef="#ctx0" brushRef="#br0" timeOffset="14484">2731 1159 52,'0'0'34,"0"0"-3,0 0-7,3 12-7,-7-3-5,6 10-7,0 1-1,5 5 0,-1-1-1,7 0 2,0-3-1,6-4 1,-1-5-1,2-5 0,-1-11-1,2-5 0,-5-7-1,2-2-1,-5-8 1,-2-2-1,-2-3-1,-4-4-1,0 5-1,-5 0-1,1 6-3,-5-3-5,6 11-5,-7-1-7,5 17-4,0-10-1,0 10-2,6 14 4,1 2 5,-1 3 8,4 5 14,1 2 11,2-4 8,3 3 4,1-7 2,3 0 0,-3-11-1,9 0-4,-10-14-6,8 0-6,-7-8-2,1-4-1,-5-6-2,0-1 0,-7-4-1,-3 0-1,-4-1-2,-2 5 0,-5 6 1,-2 6-2,-5 11 1,-2 8-1,0 12 0,0 11 1,1 11 0,2 8 0,1 4 0,4 3 0,5 0 0,5-3 0,3-5 0,2-9 1,4-7-1,3-11-1,5-9-2,-2-15-8,13-5-18,-3-11-10,4-10 1,3-5-2</inkml:trace>
  <inkml:trace contextRef="#ctx0" brushRef="#br0" timeOffset="15444">3705 471 44,'0'0'36,"0"0"1,2-9-7,-2 9-7,0 0-8,0 0-8,-15-8-3,15 8-1,-19-6 0,4 1-1,-3 1 0,-3 3 0,-4-2-1,0 2 0,0 2 0,2 1-1,1 3 0,4 2 0,3 5 0,4 7 0,5 6 0,1 10 0,2 9 0,0 10 0,-2 12 0,1 9 1,-2 13-1,-1 5 0,1 7 0,2 1 1,2 0-1,4-5 0,4-9 1,4-9-1,3-14 1,6-11 0,0-13 0,4-9 0,0-14 0,1-7 1,0-4-1,1-6-1,0-4 0,-3-2 0,0-1-2,-4-2-2,3 2-3,-8-8-8,8 6-15,-3-5-8,1-4 0,1-4-1</inkml:trace>
  <inkml:trace contextRef="#ctx0" brushRef="#br0" timeOffset="16093">4072 765 45,'0'0'29,"0"0"-1,-11-9-4,11 9-3,-1-17-3,5 8-5,-6-11-6,3 5-1,-4-8-1,0 3-1,-3-3 0,-1 1-1,-5 0 0,-2 0-2,-4 5 1,-2 3-1,-4 4-1,-2 6 1,-1 5-1,-1 6 0,0 9-1,4 4 1,2 8-1,6 2 1,9 5 0,8 0 0,11 1-1,7-2 2,11-3-1,7 0 0,6-3 0,0 0 1,3-2-1,-2 1 0,-4-1 1,-6 2-1,-8-2 0,-7 1 1,-9-2-1,-7-3 1,-6-2 0,-7-1-1,-8-4 1,-2-2 0,-8-2 0,-4-6 1,-3-2-2,-6-7 1,1-3-1,-2-4 0,1-2 0,4-4-1,6 0-1,3-3-2,15 3-5,1-10-10,19 9-12,5-5-8,8 1-1,7-2 1</inkml:trace>
  <inkml:trace contextRef="#ctx0" brushRef="#br0" timeOffset="16792">4332 426 42,'-14'-7'35,"14"7"1,-10-1-5,10 1-9,0 0-6,0 0-10,22-3-2,-3 0-1,7 5-1,2-4 0,5 2-1,1 2 1,-3-2-1,-4 1 1,-6 1-1,-5 2 0,-4 3 0,-8 3-1,-1 9 1,-3 6 0,-2 8-1,0 10 1,0 11 0,-1 7-2,1 5 2,1 4-1,1 4 1,0-1-1,1-3 0,0-5 1,0-5-1,-3-4 1,1-9-1,-2-6 1,-1-7-1,-1-7 1,-6-4 0,0-7 0,-3-2 1,-5-7 0,-5 0-1,-4-3 0,-3-1 0,-1 3-1,1-3 0,4 2-2,0-5-6,14 5-31,4 1-1,9-6 0,12 9-1</inkml:trace>
  <inkml:trace contextRef="#ctx0" brushRef="#br0" timeOffset="20246">4972 847 26,'-12'10'32,"-4"-3"3,3-2-9,13-5-3,-18 10-5,18-10-4,0 0-5,-4 9-2,4-9-1,12-2-1,-1 0-2,6 2-1,4-2 0,7 3 0,5-1 0,3 2-1,2 0 1,3 2-1,-2-2 1,-3 2 0,-5-2-1,-2 1 0,-6-2 0,-4 0 0,-6-1 0,-3 0 0,-10 0-1,10 1 0,-10-1-2,0 0-3,0 0-22,0 0-14,10-1 2,-10 1-2,9-5 1</inkml:trace>
  <inkml:trace contextRef="#ctx0" brushRef="#br0" timeOffset="33237">5797 793 53,'0'0'34,"8"-12"0,-8 12-7,15-12-9,-15 12-10,16-11-3,-16 11-2,19 6 1,-10 3-1,0 10 0,-1 6-1,1 6 0,-2 3-1,1 5 0,-2 0 0,2-1-2,-2-1 1,1-5 0,0-8 0,2-5 0,-1-5 1,-8-14 0,17 6 1,-7-12 0,-1-12 0,1-5 0,0-6-1,1-3 1,-1-1-1,2 0 0,-4 4-1,0 5 1,-1 7-2,-1 5 2,-6 12-1,9-4 1,-9 4-1,14 20 0,-5-2 1,4 1-1,2 6 0,0 2 1,2 2-1,-4 1 0,-3-4 0,1-2 0,-3-2-2,-4-6-1,-1-1-1,-3-15-3,8 14-6,-8-14-12,14-15-13,-3 2 1,5-4-1,-1 0 3</inkml:trace>
  <inkml:trace contextRef="#ctx0" brushRef="#br0" timeOffset="33709">6365 987 49,'9'-11'34,"-9"11"2,0 0-7,3 14-5,3 2-14,-8-3-4,5 8-2,-2-2-2,3 4 0,-2 0-1,0-2-2,2-2-1,-4-6-3,7 0-12,-7-13-20,0 0 1,6-23-1,-6-3 1</inkml:trace>
  <inkml:trace contextRef="#ctx0" brushRef="#br0" timeOffset="34430">6626 1091 49,'0'0'34,"0"0"-2,0 0-5,-4-10-3,4 10-9,6-19-6,0 6-2,-3-4-2,2-1-1,0-1-1,1 4-1,0-3 0,-1 6-1,-2-1-1,-3 13 0,0 0 0,0 0-1,13 13 1,-5 0-1,1 6 0,1 0 1,5 1-1,0-2 2,2-5-1,0-2 0,-3-6 1,0-2 0,-1-4 0,-1-5 0,-2-4 0,-1-4 0,-2-6 1,-4-3-1,-1-4 0,-2-1 0,-4-2-1,-3 1-2,-1 3-3,-4-5-11,1 9-23,-2 0 0,0 4-1,-5-1 0</inkml:trace>
  <inkml:trace contextRef="#ctx0" brushRef="#br0" timeOffset="35099">5812 683 23,'0'0'27,"0"0"-2,0 0-2,0 0-5,-7-9-1,7 9-4,2 9-4,3 3-2,-5-1-2,4 7 1,-2 1-3,4 5 0,-3 2 0,0 2-1,-2-1 0,-1 2-1,-3-5 1,1 0-1,-3-5 0,1-4-1,0-2 0,1-4-2,3-9-2,0 0-20,0 0-11,1-15-1,6-2-1,8-3 2</inkml:trace>
  <inkml:trace contextRef="#ctx0" brushRef="#br0" timeOffset="35955">6356 1285 62,'-1'13'36,"-2"-2"-3,-5-1-8,9 13-6,-8-1-10,6 12-1,-7 5-2,4 9-2,-3 5-1,1 6-1,1 4-1,0 3-1,2 0 0,-1-2-2,4-4-2,-3-9-4,7-3-11,-5-9-18,2-16 1,1-7-3,-2-16 3</inkml:trace>
  <inkml:trace contextRef="#ctx0" brushRef="#br0" timeOffset="36196">6260 1567 74,'-3'-63'38,"3"5"-2,-1 1-8,12 16-12,-1 2-10,8 10-3,1 6-1,8 11-1,3 4 0,2 8 0,-1 6-1,1 5 0,-3 4 0,-4 4 0,-5-1 0,-10 2 0,-6 2 0,-6-3 0,-4-2 0,-7-3 0,-3-1 0,-3-4-1,0 1 0,1-5-3,5 2-3,-3-11-9,16 4-17,2-10-4,-2 10-1,25-19 2</inkml:trace>
  <inkml:trace contextRef="#ctx0" brushRef="#br0" timeOffset="36541">6772 1229 52,'0'0'30,"0"0"-1,0 0-5,0 0-3,0 0-7,0 0-4,0 0-3,0 0-2,0 0-1,-11 8-1,2-5-1,-3 6-1,-1 1 0,-4 4-1,1 3-1,0 2 1,3-2 0,2 1 0,3-2 0,2-2 0,5-4 0,1-10 0,4 14 1,-4-14 0,15 10 0,-5-5 0,3-1 0,3 0 0,0 0-1,2 0 1,4 1-1,-3-1 0,1 0-1,-2-2 0,-2 1-2,-5-2-3,3 4-4,-14-5-15,12-7-12,-12 7 0,13-13 0,-6 3 1</inkml:trace>
  <inkml:trace contextRef="#ctx0" brushRef="#br0" timeOffset="37071">7267 1159 60,'4'-15'37,"-5"3"-4,-6-2-6,7 14-5,-18-16-12,6 13-3,-4-1-4,-1 4 0,-2 1-2,-1 2-1,0 4 1,2 2-1,0 5 0,5 1 0,2 1 0,7 1 0,5 0 0,7 1 0,6 0 0,8 2 1,3-3-1,5 1 0,0-1 1,1 2-1,-2-2 0,-4 1 0,-3-2 1,-7-1-1,-4-3 0,-6 1 1,-6-3-1,-4 0 0,-5-1 1,-4-2 0,-5 0 0,-2-2 0,-2-1 0,-2-2 1,-1-2 0,2 0-1,0-2 0,4-2 1,2 1-1,5-1-1,2 3-1,11 1-1,-13-1-3,13 1-10,-3-11-25,3 11 1,18-20-1,-3 5 1</inkml:trace>
  <inkml:trace contextRef="#ctx0" brushRef="#br0" timeOffset="38421">7602 367 18,'0'0'29,"-11"-4"-3,11 4-1,-9 0-6,9 0-1,0 0-3,0 0-2,0 0-1,0 0-4,0 0-2,0 0-2,2 24 0,2-2-2,3 10 0,2 13-2,3 7 1,2 7-1,1 3 1,-2-1-1,3-1 1,-4-7 0,0-8 0,-2-12 2,0-12-1,-10-21 0,20 2 1,-9-20-1,2-13 1,3-16-1,4-12-1,0-14 1,2-6-1,-2-6-1,0 1 0,-1 2 0,-3 6-1,-1 12-1,-4 9-2,0 18-1,-7 5-4,7 20-6,-11 12-21,12 2-2,-2 16-2,1 9 2</inkml:trace>
  <inkml:trace contextRef="#ctx0" brushRef="#br0" timeOffset="38845">8068 779 56,'2'28'38,"-1"-10"1,-1-18-1,12-4-19,-11-17-8,7-1-3,-3-11-2,5 0-2,-2-4-2,2 2-1,5 3-1,1 10-1,3 9 1,3 11-2,1 12 1,3 5 0,2 9 0,-1 1 0,-4 3 1,-5-3 0,-2-3 0,-8-2 1,-6-6 0,-7-4-1,-6-4 0,-6-5 0,-4-1-2,-3-7-1,0 0-2,-5-10-4,11 4-14,-1-12-16,8-6 0,5-4 1,8-10 1</inkml:trace>
  <inkml:trace contextRef="#ctx0" brushRef="#br0" timeOffset="39181">8485 41 74,'24'-27'35,"-7"12"-1,-2 15-10,-15 0-13,7 31-6,-10 2-2,1 13 0,-4 9-1,0 15 1,-3 1-1,2 8 0,-1-1-1,3 0 1,1-7-1,5-10 0,4-9 0,5-13 1,4-9-1,3-13 1,2-15 0,5-7-1,0-13 1,0-7-1,0-10 0,-2-1 0,-3-2-1,-1 3 0,-4 7 0,-4 8 0,-10 20-1,13-3 1,-8 18-1,-1 8 1,2 5 0,3 2 0,3 0 0,1-4 0,3-2 1,0-7 0,0-7-1,0-8 1,0-8 1,-2-4-1,-1-7 0,-3-3 0,-1-1-1,1-1 0,-3 4 0,-2 7-1,-5 11 1,11 2-1,-3 10 0,2 4 1,2 4-1,5-1 2,5-2-1,1-5 0,3-9 1,2-5 0,-2-7-1,0-6 1,-3-8 0,-4-2-1,-6-4 1,-4-1-1,-5 2 0,-4 4 0,-3 4-1,-5 7 1,-2 12-1,-1 8 0,1 11 1,2 10-1,5 5 0,1 3 0,7 4 0,2-5-2,6-1-4,-3-14-15,9-4-18,-1-11 1,1-13-1,1-12 1</inkml:trace>
  <inkml:trace contextRef="#ctx0" brushRef="#br0" timeOffset="39906">9630 142 57,'13'-7'39,"-13"7"-1,0 0 1,-9 8-15,-7 1-20,-7-2 0,-2 4-2,-2-3-1,1 3 0,2 3 0,0 4-1,2 9 0,2 9 0,2 13 0,0 11 0,0 14 0,-1 9 0,1 10 0,3 2 1,2 1-2,3-3 1,4-8 0,7-12 0,5-13 1,9-12 0,3-16-1,7-14 1,5-11-2,-1-14 0,4-6-2,-4-11-3,4 1-4,-9-12-10,4 3-17,-5 0-1,-4 0-1,0 1 3</inkml:trace>
  <inkml:trace contextRef="#ctx0" brushRef="#br0" timeOffset="40230">9672 946 26,'14'28'31,"-14"1"1,4 13-1,-3 13-11,-2 1-10,3 6-5,-4-5 0,3-1 0,-4-11 1,4-6 0,-5-17 1,5-12-1,-5-22 0,6-11 0,-4-16 0,5-11-1,-1-17-1,4-14-1,-1-12 0,6-2-1,2 3 0,4 6-1,0 8 0,3 13-1,2 15 1,2 19-2,2 21 1,-2 13-1,-3 12 0,-3 7 0,-4 8 0,-7 2 1,-5 2-1,-7-2 0,-5-3 0,-3-5-1,0-4-2,-4-11-3,9 0-4,-4-15-21,12 6-7,7-20-1,4 2 1</inkml:trace>
  <inkml:trace contextRef="#ctx0" brushRef="#br0" timeOffset="40647">10123 278 61,'12'-20'39,"2"8"-1,0 5 1,8 9-18,-3-1-15,4 7-2,-2 4-1,1 5-1,-4 6 0,-1 9-1,-5 8 0,-1 10-1,-4 7 0,-1 3 0,-2 6 0,-1-3-1,0 3 1,2-7-1,-1-5 1,-2-6 0,-5-8 0,-5-3 0,-6-8 1,-8-4-1,-4-6 1,-6-1-1,-2-4-2,-3-4-25,11 4-14,11-5 2,15-9-3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2:12.05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32-9 29,'0'0'24,"0"0"-2,9 0 0,-9 0-3,0 0-4,2 9-3,-2-9-4,-3 14-2,-1-3-3,1 3-1,-1 9 0,-1 3-1,-1 1 0,1 3-1,1-1 1,1 0-1,2-3 0,2-2 0,2-5 1,3-2 1,4-2-2,2-3 1,5-2 0,5-3 1,6-4-1,6 1 1,7-4-1,5 0 0,6-4 1,6 1 0,6-1-1,3-1 1,3 1-1,6-1 1,-3 3 0,4 0-1,-2-1 0,-1 3 0,-2-3 0,-2 2-1,-2 0 1,-1 1-1,4-2 1,-1 2-1,5 1 1,5 1-1,2 1 0,4 1 1,5 0 0,6 1 0,3 0-1,6-1 1,3-1 0,3 1 0,7 1-1,3 0 1,2 3-1,2 0 1,0-1-1,-2 4 1,-2-1-1,-2-1 0,-4-2 0,-6 1 1,-9-2-1,-6-2 0,-11-1 0,-8-2 0,-11-1 0,-9 0 0,-10-3 1,-8 0-1,-9-2 1,-7 1 0,-5-2 0,-5 1 1,-12 5 0,14-14-1,-13 5 1,-2-3 0,-3-1-1,0-1 0,-5 0-1,1-1-2,-1 2-1,-7-3-14,4 11-25,-4 4 2,2 1-3,1-2 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1:40.6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52 29,'0'0'34,"0"0"1,0 0-7,0 0-8,14-16-7,5 10-8,4-2-2,6 1 0,7 0-1,7 2 0,4 2-1,2 5 1,1 6 0,0 6-1,-6 11 0,-1 8 1,-13 10-1,-10 10 0,-11 9-1,-10 6 2,-11 6-2,-7 1 1,-5 1-1,-4 1 0,-2-4 1,3-2-1,4-4 0,6-6 0,5-6 0,5-6 1,6-6 0,8-5-1,8-8 1,7-4 0,10-6-1,9-3 1,6-3-1,9-1 1,6-4-1,4-1 1,2-5-1,1-1 1,-3-4 0,-2 0-1,-7-4 1,-7 2 0,-7-1-1,-10 0 1,-7 2-1,-9 1 1,-4 1-1,-13 1 0,10 0 1,-10 0-1,0 0 1,0 0-1,0 0 0,0 0 1,0 0 0,-3-15-1,3 15 0,-10-20 0,0 4 1,-2-5-2,-5-4 1,-3-1 0,-4-3 0,-3 1-1,-1 3 1,-3 0 0,0 6 0,1 5 0,4 5 0,5 2 0,5 5 0,7 5 1,9-3-1,11 10 1,10-4-1,9 0 1,8 1-1,6 1 1,6-1-1,4-1 0,-2 3 0,-4-1 1,-3 1-1,-8-2 0,-8 3 0,-6 2 0,-7 1 0,-7 1 0,-5 2 1,-4 1-1,-6 0 1,-4 3 0,-6 1-1,-4 0 1,-6-1 0,-5 3 0,-7 0-1,-4 0 0,-2 2 0,-3 0 0,1 0 0,4-3-1,3-1 1,6-2-1,8-5 1,8-2-1,5-3 1,12-9 0,-8 9 0,8-9-1,0 0 0,0 0-2,0 0-5,0 0-25,5-13-6,-5 0 0,4-2-1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1:42.62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168 447 31,'-21'-40'30,"-3"0"-4,4 9-1,-4-1-2,9 15-3,-6-5-5,12 11-4,-3-2-3,12 13-3,-12-7-1,12 7-1,-1 25-2,4-2 0,1 11 0,1 12-1,0 11 0,2 13 1,-2 8-1,1 6 1,-3 2-1,-1 0 1,-2-4 0,-1-9-1,-4-9 1,2-11-1,-1-15 1,1-8-1,0-13 2,2-6-1,1-11 1,2-16 0,3-6 0,3-8 0,3-8 0,3-8-1,4-4-1,1-1 1,3 1-1,1 8 1,1 6-2,2 7 1,0 13 0,4 11 0,1 13-1,1 11 1,1 10-1,0 7 0,-2 9 0,-6 3 0,-3 3 0,-8 1 0,-9-3-1,-8-2 1,-10-3 0,-7-4 0,-10-3 0,-7-9 1,-5-6 0,-6-4 0,0-12 0,-3-5 1,3-9-1,4-5-1,8-3 0,6-3 0,9 1-3,8-7-3,17 8-8,2-9-14,16 7-9,9-3-1,9-1 1</inkml:trace>
  <inkml:trace contextRef="#ctx0" brushRef="#br0" timeOffset="706">619 998 35,'10'7'35,"6"-3"0,3-5 0,1-9-14,11 1-10,-3-10-5,5-2-1,-4-4 0,-1-2-2,-5-4 1,-5 0-1,-7 1 0,-8 3-1,-9 4-1,-10 10 0,-9 6-1,-6 13 0,-4 11-1,-5 9 1,-4 11 0,1 8 0,4 4-1,5 2 2,6 2-2,9-5 1,8-4 0,9-5 0,12-6 0,8-6 0,7-7 0,8-7-1,5-5-2,3-9-3,11-1-9,-6-14-9,11-4-10,-1-6-5,2-7 3,-1-4-1</inkml:trace>
  <inkml:trace contextRef="#ctx0" brushRef="#br0" timeOffset="1063">1297 786 59,'-8'-25'34,"-10"8"-3,-12 5-6,-2 14-8,-10 2-10,2 6-4,0 5-1,9 7-1,11 3 0,14 3-1,16 0 1,17 2 0,13-2-1,11 3 1,5-4 0,3-1 0,-4-3 0,-6-3 0,-14-1-1,-14-1 1,-17-4 0,-15 1-1,-18-4 1,-11 0-1,-11-3-1,-6-2-1,-3 0-1,0-6-2,12 5-8,2-12-8,22 1-14,10-2-2,17-8 2,13-2 1</inkml:trace>
  <inkml:trace contextRef="#ctx0" brushRef="#br0" timeOffset="1451">1628 395 33,'0'0'32,"0"0"2,1 17-3,-3 10-12,-6 1-9,7 15-4,-3 5 0,8 16-2,-2 2 0,8 5 0,0-1-2,4 2 0,0-7-2,-1-7-3,1-6-4,-8-15-11,5-11-18,-6-8 1,-5-18-2,0 0 0</inkml:trace>
  <inkml:trace contextRef="#ctx0" brushRef="#br0" timeOffset="1693">1472 810 73,'10'-2'37,"14"3"-1,9 5-11,2-8-19,7-2-12,8 3-14,-4-6-15,0-4-2,-1-1 1,-6-6 0</inkml:trace>
  <inkml:trace contextRef="#ctx0" brushRef="#br0" timeOffset="1867">2116 1182 37,'3'24'33,"-1"-14"1,-2-10-5,-10-38-8,6-1-7,-10-24-4,4-10-2,-8-21-2,3-9 1,-5-15 0,4 0-1,2-2-1,4 7-1,3 13-1,8 15-1,9 18-1,9 22-1,12 20 0,10 21-1,6 16 0,5 12-1,0 10 0,-3 5 1,-5 7 0,-12-1-1,-13 3 1,-15-4 0,-17-2 0,-14-8-1,-9-5-3,-11-10-3,4 1-10,-7-15-14,10-4-6,9-9-2,15-3 3</inkml:trace>
  <inkml:trace contextRef="#ctx0" brushRef="#br0" timeOffset="2278">2804 8 48,'10'-8'35,"-10"8"1,-11 7-3,1 9-13,-11 4-13,-1 16-3,-6 13-1,0 17 1,-4 14-1,3 15 1,3 9 0,6 9-1,4-4 0,11 0 0,7-10-1,6-13 0,5-12-1,5-12 0,0-14-1,2-14-1,-1-9-3,-5-19-14,0-6-23,3-9 3,-2-8-3,2-9 1</inkml:trace>
  <inkml:trace contextRef="#ctx0" brushRef="#br0" timeOffset="2721">3084 387 33,'0'0'33,"0"0"0,-12 20-4,-6-8-9,3 13-10,-8 4-7,-1 12-1,-1 9-1,5 10 0,2 4 0,11 4 1,10 1 0,11 1 2,11-9-1,12-9 0,10-17 1,11-12 0,4-18 0,8-12 0,-2-18-1,4-15 0,-6-14-1,-5-8 0,-11-7 0,-9-8-1,-17-2 1,-16 1 1,-15 7-1,-19 10 0,-18 10-1,-14 16 1,-11 14-2,-7 14-1,1 19-4,-3 3-11,13 15-25,14 2 1,19 0-1,23-2 1</inkml:trace>
  <inkml:trace contextRef="#ctx0" brushRef="#br0" timeOffset="3347">5845 56 42,'20'-19'36,"5"3"1,6 11-1,10 15-14,-5 11-16,4 18-2,-5 17-2,-1 15-1,-3 16 1,-4 14 0,-9 4 0,-9 2 0,-7-4-1,-5-8 0,-6-12-2,-9-18-5,1-13-32,-11-13 1,-6-19-1,-9-11-1</inkml:trace>
  <inkml:trace contextRef="#ctx0" brushRef="#br0" timeOffset="3709">3983 1206 31,'-14'12'30,"-6"-2"1,4 5-9,0 10-9,-5 1-7,4 7-4,0 2-25,3 8-7,-5-9 1,11-1-2</inkml:trace>
  <inkml:trace contextRef="#ctx0" brushRef="#br0" timeOffset="6500">4582 331 44,'-22'-21'31,"-3"-4"-3,-4-6-5,6 6-3,-7-4-7,7 9-4,-6 3-2,0 11-3,-1 9-2,2 12 0,4 13-2,6 12-1,8 14 0,10 8-1,12 11 1,10 4 0,13 4 0,7-1 0,4-2 1,2-5 0,-7-7 0,-3-5 2,-13-8 0,-6-5-1,-16-11 1,-10-5 0,-14-8 0,-6-6-1,-10-7 0,-4-6-1,-4-5-1,1-5-3,7 1-5,-1-10-16,13 0-10,9-4-2,13-5 3</inkml:trace>
  <inkml:trace contextRef="#ctx0" brushRef="#br0" timeOffset="6931">4850 652 42,'-3'14'35,"4"-2"2,-1-12-1,24 8-13,5-3-14,0-4-5,7 1-1,1-1-2,-1-5-7,5 4-18,-8-6-12,-4-4 0,-4-1-1,0-4 0</inkml:trace>
  <inkml:trace contextRef="#ctx0" brushRef="#br0" timeOffset="7139">5495 384 37,'10'2'32,"-4"8"3,-2 10-2,-5 2-11,7 16-10,-7 2-3,6 12-2,-4 4 1,0 8-1,-1-3-1,3 0-1,0-4-1,0-7-1,-3-7-3,1-7-1,3-4-8,-1-6-30,1-8-3,-3-2 1,-2-6-2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4:49.97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529 773 34,'20'-32'37,"-4"11"0,-16 21 0,2 12-14,-4 31-11,-10 18-6,6 22-1,-5 17-2,3 18-1,0 10 0,0 3 0,3-8-1,3-13-1,0-18 1,0-15 0,-3-25-1,-8-20 0,-4-22 0,-7-25-1,-8-18 1,-11-18 1,-7-18 1,-7-18 0,-4-17 1,4-16 0,3-15 0,9-7 1,12-5-1,23 1-1,18 3 0,24 8-1,25 15-1,26 17-1,23 28 1,14 23-1,8 31-1,0 25 1,-4 26-1,-14 21 0,-14 16 2,-27 12-1,-23 9 0,-30 5 1,-22-1 1,-25-5-1,-21-4-1,-16-9-3,-11-5-10,-17-14-22,9-12-4,7-13 0,17-9 1</inkml:trace>
  <inkml:trace contextRef="#ctx0" brushRef="#br0" timeOffset="497">1121 1516 73,'0'0'40,"0"0"-2,-17-14 1,-12-21-29,2-3-7,-4-8-1,4-6-2,3-1 0,12 0 1,11 4-1,12 8 0,16 13-1,10 10 0,12 10 0,1 13-1,7 8 0,0 6 0,-4 7 0,-7 3 0,-6 3 1,-7 0 0,-9-2 0,-2-4 1,-5-3-1,-4-3 0,-2-6 1,0-8 0,-2-10 0,-1-11 0,0-16 0,-7-10 1,-6-13 1,0-11 0,-4-11 0,-2-9-1,-2-5 1,0-5 0,-2 0 0,4-2-2,0 0 1,0 5-1,2 5 1,1 11-1,0 12 0,1 15 0,1 13 0,7 24-1,8 32 1,11 28 0,9 35-1,10 33 1,9 30 0,7 22 0,7 22 0,3 6 1,-4-3-1,-3-7 1,-6-22 0,-7-26-2,-8-29 0,-10-28-3,-3-26-7,-15-41-14,2-30-10,-8-35 0,-1-30 4,-8-31 10,7-11 11,0-7 9,2 4 7,8 19 15,-1 15 11,9 26 1,3 28-5,12 33-7,-5 12-12,5 13-6,-3 0-1,6-5 0,0-12-1,-1-18 0,1-21 0,0-24 0,1-22 0,-1-20 0,-5-20 0,-7-11 0,-13-5 0,-8 8 0,-8 16 0,-4 21 0,-4 26 0,2 39 0,4 46 0,7 43 1,11 47-2,11 40 1,8 28-1,7 17 0,3 4 0,3-11-1,1-21 0,-5-28-3,-3-34 0,-10-51-7,-1-36-18,-20-45-6,-10-30 4,-25-35 11,-7-16 15,-15-14 3,-5-2 4,4 18 7,-5 9 19,12 23 5,11 22-2,26 30-12,13 14-13,21 18-2,12 0-2,8-5-3,6-4-4,3-15-12,3-13-21,-1-12 2,-9-17-3,-7-11 2</inkml:trace>
  <inkml:trace contextRef="#ctx0" brushRef="#br0" timeOffset="1527">2532 179 76,'-77'42'35,"10"-3"-7,25-9-39,26-7-19,26-23-5,37-17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4:44.3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560 0 29,'-22'-2'32,"-4"8"2,-12 1-2,-8 2-15,0 7-10,-6 0-5,-1 8-1,-3 5 0,4 10 1,1 4 0,8 12 0,8 4 0,10 7 0,10 5 0,16-1-1,15-6 2,17-9-3,16-10 2,13-12-1,11-12 0,7-12 0,1-13 0,0-13 1,-4-10-1,-7-7 1,-11-9-1,-10-7 1,-13-7 0,-12-1 0,-13-8 1,-13 7 0,-18-1-1,-9 8 0,-13 6 0,-8 12 0,-6 8-1,-1 10-1,3 11-1,4 1-4,15 12-12,8-3-21,17-6 0,17-12 0,20-21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4:52.1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0 260 53,'8'-24'38,"1"1"-1,1 0-1,-3-2-15,7 7-15,0 0-3,2 8-1,5 3 0,5 10-1,2 10 0,1 15-1,-2 12 1,-2 16-1,-7 18 1,-8 14-1,-11 14 0,-11 6 0,-11 2 1,-6-4-1,-3-7 1,0-15-1,4-14 1,6-19-1,10-20 1,11-16-1,13-20 1,11-17-1,10-13 0,8-13-1,5-12 0,8-10-1,4-10 1,0-5-2,-3 1 1,-6 1 1,-9 8 0,-7 7 0,-12 12 2,-13 15 0,-13 19 1,-12 19 0,-9 14-1,-1 16 1,-1 16-1,7 15-1,11 9 1,13 5 0,14 3-1,13-2 0,8-1 1,6-5-1,1-8 1,-5-3 0,-11-8-1,-9-2 1,-12-8-1,-9-3 0,-8-4-2,-10-12-3,-1-4-8,-8-24-13,1-15-11,1-20 0,0-21-2,1-20 2</inkml:trace>
  <inkml:trace contextRef="#ctx0" brushRef="#br0" timeOffset="529">537 389 79,'32'-84'39,"13"15"-1,7 10-8,15 19-13,-7 1-11,2 14-4,-4 11-11,-10 2-29,-5-3 0,-5 2-2,-9-6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5:32.56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14 482 39,'0'0'36,"-10"9"2,10-9-3,-11-1-10,11 1-15,13-14-4,4-2-1,3-3-3,11-1 1,8-1-3,4 2 2,1 4-2,1 12 0,-9 13 0,-9 19 0,-15 21 0,-20 17 0,-15 17 1,-13 11-1,-10 9 1,-2 1 0,-1-7 0,6-8 0,12-16-1,16-15 1,17-19 0,14-15-1,16-18 0,12-14-1,10-10-5,4-23-8,12-2-10,-3-16-9,4-8-4,-2-8-2,-6-1 2</inkml:trace>
  <inkml:trace contextRef="#ctx0" brushRef="#br0" timeOffset="325">758 530 57,'-9'-11'37,"-8"12"-4,0 10-5,7 16-7,-1 4-11,13 11-5,7 2-2,9 6-1,6-1 0,7 1-1,2-3 0,0 0 1,-4-3-1,-12-1 0,-9-4 0,-9-3 0,-11-3-2,-9-8-3,-4-3-10,-11-20-13,-3-14-9,4-16-2,-2-20 0,3-17 6</inkml:trace>
  <inkml:trace contextRef="#ctx0" brushRef="#br0" timeOffset="527">600 766 7,'3'-82'25,"11"1"12,11 6 3,16 9-1,19 11-3,7-2-13,18 7-17,10 3-17,7-8-26,3-3-1,4-5-2,4-14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4:46.92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1486 348 21,'-6'-24'28,"0"-3"-5,-1 0-4,-10-4-3,2 3-3,-11-7-5,1 8-1,-10-4-1,-3 5-3,-7 0 0,-4 6-3,-8 2 0,-5 3-2,-3 7 0,-7 2 0,-4 8 0,-1 2 0,0 6 1,1 3-1,3 8 0,1 3 0,4 6 1,4 3-1,6 6 2,4 4-1,6 6 0,4 2 1,7 2 0,5 5 0,6 1 0,4 2 1,6-1-2,2 3 2,3 1-1,4 0 1,2 1 0,4-2 0,2 4-1,6-1 2,2-1-2,3 0 1,6-3 0,3 0 0,2-3-1,6-1 1,2-2 0,6-5-1,5-1 1,5-6-1,7-3 1,5-4-1,8-5 1,6-2 0,4-6-1,4-4 0,1-4 1,3-3-1,1-5 0,2-3 1,-2-7-1,-2-9 0,2-6 1,-2-7 0,-2-11-2,-3-7 2,-2-10-1,-3-7 0,-6-9 1,-4-4 0,-9-7 1,-5-5 1,-10-5 0,-5-3 0,-14-6 0,-10 0 0,-12-9 1,-9 4 0,-15-4-3,-10 7 0,-13 3 1,-9 8-1,-14 14 0,-13 13-1,-14 20-1,-15 21-4,-7 27-14,-13 18-16,-12 19-2,-6 23 0,-1 13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2:29.80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89 43 24,'8'-9'28,"-6"-4"-2,-1 2-3,-1 11-6,3-12-4,-3 12-2,0 0-3,0 0-2,0 0 0,0 0-2,0 0 0,-7 12-1,0 0-2,3 5 1,-2 6-2,2 7 1,-2 7-1,4 7 1,-4 4-1,4 6 1,-1 0-1,-2 5 0,0-3 1,0-2-1,0-3 1,-1-4-1,1-6 0,0-6 1,2-5-1,0-5 2,-2-8-1,3-2 0,0-6 0,2-9 1,-3 9-1,3-9 1,0 0-1,0 0 0,0 0 0,0 0-1,0 0 1,0 0-2,0 0 0,0 0-3,0 0-5,-4-15-12,4 15-15,4-16 0,-1 6-1,1-2 2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4:48.3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832 42 12,'-47'-9'27,"-9"-7"0,2 7-6,-5 3-10,-4 2-5,1 6-4,-3 9-2,1 8 1,1 9-1,4 6 0,9 10 1,2 8-1,9 9-1,5 8 1,8 4 0,6 4 0,7 6-1,7 3 1,6 5 0,5 2 1,6 1-1,6-1 0,7 0 2,8-1-1,5-10 1,9-3 0,5-12 0,9-6 1,8-14-1,7-6 1,4-13-2,6-10 0,3-9 0,5-10-1,3-10 0,0-9 1,-3-9-1,-2-6 0,-4-8 1,-4-4 1,-9-5 1,-7-5 0,-11-3 2,-6-3-1,-14-6 2,-6-3 1,-18-6-2,-9-1 2,-16-8-3,-13 3 0,-14-8-1,-10 4-1,-13 2-1,-6 6-1,-9 11-2,-3 11-3,1 22-8,-7 10-8,5 24-15,4 22 0,4 18 0,4 22 1</inkml:trace>
  <inkml:trace contextRef="#ctx0" brushRef="#br0" timeOffset="932">807 1897 17,'0'0'17,"0"0"1,0 0-2,0 0-1,0 0-2,0 0-2,0 0-3,0 0-2,0 0-3,0 0 0,0 0-2,0 0 1,0 0 0,0 0-1,0 0 1,-4 13 1,4-13-1,0 0 1,0 0-1,0 0 1,0 0-1,0 0 0,0 0-1,0 0 1,0 0-1,0 0-1,0 0 1,0 0-1,-8 10 0,8-10 0,0 0 0,-5 13 0,5-13 0,-6 13 0,2-4 0,3 0 0,0 3 0,1 3 1,0 5-1,1 4 0,1 3 1,-2 3-1,-1-1 1,0 4-1,-4-5 1,3-1 0,-2-7-1,0-5 1,0-4-2,4-11-6,0 0-25,-8-20 0,-2-8-1,-5-5-1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5:43.1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32 103 68,'0'0'41,"0"0"-1,0-9-13,0 9-15,0 0-4,12-8-3,6-5-1,10-2-2,9-3 0,8 1-2,7 2 0,0 7 0,-1 12 0,-9 14 0,-15 19 0,-23 17-1,-18 11 1,-14 9-1,-7 0 2,-4-2-2,1-10 1,9-7 0,14-18 0,24-11 0,15-13 0,14-8 0,5-4 0,-1 0 0,-2 4 0,-15 6-1,-18 6 1,-24 9 0,-17 6 0,-14 2 0,-8 5 0,-4-4 0,-1-2 0,8-9 0,14-9 0,7-8-1,13-8-2,7-13-9,15-3-29,7-10 1,9-7-1,2-10 0</inkml:trace>
  <inkml:trace contextRef="#ctx0" brushRef="#br0" timeOffset="453">625 152 55,'25'-3'39,"-4"7"-1,-5 4 1,3 13-27,-9 3-6,1 12-2,-5 6 0,4 15-1,-5 5 2,1 8-2,-4 1 0,-1-1 0,-1-4-1,1-1 0,0-14-2,-1-6 1,1-10-1,0-8 0,-1-8 0,1-5 0,0-4-1,-1-10-1,0 0-1,0 0-3,0 0-26,2-12-11,0 2 2,-1-4-2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5:44.73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79 353 48,'0'0'31,"-10"-1"1,10 1-6,0 0-6,-15-4-6,15 4-5,0 0-2,-12 9-3,7 1-1,1 6-1,-3 5-1,0 3-1,-1 3 0,2 5-1,2-2 2,4 0-2,4-5 2,9-3-1,4-6 0,7-4 1,4-4-1,2-3 1,2-5-1,-1-3-1,1-2-1,-5-9-4,3 5-16,-9-13-17,0-5-1,-5-8 0,2-4 0</inkml:trace>
  <inkml:trace contextRef="#ctx0" brushRef="#br0" timeOffset="314">548 0 58,'0'0'39,"0"0"-2,-19 11-9,10 13-15,-8 3-7,3 11-3,-2 4 0,4 7-1,1 5 0,5 4 0,1 1 0,3 1-1,0-1 1,0-3-2,-1-2 1,-2-5-2,0-3-1,-6-7-2,4-4-4,-9-15-12,8-3-19,-1-8-1,9-9-1,-7-17 3</inkml:trace>
  <inkml:trace contextRef="#ctx0" brushRef="#br0" timeOffset="619">644 228 64,'19'-22'38,"3"1"0,-4-4-15,8 8-14,-3-2-5,5 4-2,0 3 0,1 7-2,-3-1 1,2 7-1,-1 6 1,-1 7-1,-3 10 1,-2 9-1,-4 11 0,-9 8 0,-7 11 0,-10 7-1,-9 11 1,-6-2-1,-5 0 1,-1-8-1,0-7 1,4-11 0,8-11 0,8-11 1,8-12 1,15-11-1,9-7 1,11-7 0,9-6-1,9-3 0,7-3-2,0-11-9,10 4-30,-2-5 1,0-2-1,1 1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5:45.90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 1725 57,'4'24'38,"-4"6"0,1 13-15,-9-5-12,7 10-3,-3-3-5,4 2 0,5-5-2,4-5 0,5-8 0,7-8 0,5-9-1,2-11-1,3-5-5,-3-23-17,3-3-15,-1-10-1,-1-6 0,-5-8 1</inkml:trace>
  <inkml:trace contextRef="#ctx0" brushRef="#br0" timeOffset="206">416 1564 66,'0'0'40,"0"0"-7,5 30-8,-10-4-12,7 18-7,-2 9-2,3 12-2,0 7 1,2 7-2,2 2 0,0 6-1,1-5 1,-1-5 0,0-10 0,-1-9-2,-1-10 0,-2-12-2,2-8-4,-5-28-18,0 0-14,-3-10-2,2-17 1,0-12 0</inkml:trace>
  <inkml:trace contextRef="#ctx0" brushRef="#br0" timeOffset="478">569 1642 64,'36'-41'41,"2"3"-1,4 9-4,-6-1-26,7 10-5,-2 8-2,-4 12-1,-4 13-1,-5 13 0,-7 15-1,-7 13 0,-10 14 0,-8 12-1,-6 3 0,-7 3 1,-5-4-1,-1-7 0,1-8 0,3-10 1,6-15 0,9-9 0,8-16 1,9-6 0,10-11 0,5-5-2,10-5-3,-1-17-20,13 4-17,5-12 1,5 4-2,6-8 2</inkml:trace>
  <inkml:trace contextRef="#ctx0" brushRef="#br0" timeOffset="1003">2162 1518 46,'0'15'40,"-1"2"-2,-1 4 1,-8 0-19,11 11-14,-3 4-1,8 5-3,3 0 0,8 1-2,9-7 1,8-3-1,10-12 0,2-11 0,6-10-3,-6-15-6,5-1-14,-12-15-17,-8-8-1,-6-6 1,-13-5 1</inkml:trace>
  <inkml:trace contextRef="#ctx0" brushRef="#br0" timeOffset="1224">2522 1333 63,'0'0'40,"-3"10"0,7 13-12,14 20-11,-9 4-10,7 16-3,-5 11 0,2 8-2,-6 11-1,0 1 0,-5-2-1,1-2 0,-4-4 0,-1-10-2,0-10 1,0-16-2,5-9-4,-6-22-6,3-19-26,0 0-2,12-28-1,-11-9 2</inkml:trace>
  <inkml:trace contextRef="#ctx0" brushRef="#br0" timeOffset="1471">2730 1496 49,'58'-48'44,"9"12"-2,0 13 1,-7 4-19,4 22-15,-14 11-6,-10 18-1,-13 16-3,-20 16 1,-13 15-1,-11 10 0,-8 6 0,-3-4 0,-1-6 1,7-11 1,6-13 0,16-14 0,9-19 0,14-16 1,12-11-1,5-6 0,7-5-2,1-5-2,3 3-2,-4-10-7,-1 12-13,-3-6-18,-43 16 2,70-30-2,-70 30 3</inkml:trace>
  <inkml:trace contextRef="#ctx0" brushRef="#br0" timeOffset="1961">3515 106 57,'-78'-55'40,"-10"15"-1,-12 26 0,-11 18-27,-6 17-11,-4 21-1,-11 23 2,0 24-1,-4 22-1,2 23 1,6 23-1,12 19 2,11 15-1,14 17 0,20 9-2,20 8 1,19 3 0,21 0-1,18-5 0,14-9-3,15-8 2,13-15 2,14-18-1,6-11 1,14-24-2,10-12 3,9-17-2,6-18 2,6-19-1,9-20-1,-2-21 2,8-24 0,0-24 1,1-24 2,5-28 0,-2-24-4,-4-31 2,-7-20 2,-4-23-1,-9-18-3,-15-13 3,-9-16-4,-17-11 3,-17-2 4,-12-6-3,-16 1 0,-8 5-1,-20 8 2,-11 7-2,-18 19 1,-23 14-1,-13 19-1,-23 26-1,-28 23 0,-20 31-2,-19 25-2,-26 37-11,-24 23-28,-23 29-2,-25 27 0,-21 19 1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9:10.4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-4 595 23,'0'0'33,"0"0"1,0 0 0,-10-4-19,10 4-11,-4-10 0,4 10-1,0 0 0,2-14-1,8 8 1,11-2-2,13-3 1,14-1-1,21-4-1,22 0 0,24-7 1,23 2-1,26-2 1,27-2-1,32 1 0,30 0 0,31 3 0,28-1 1,26 4-2,26 2 2,19 2-1,17 3 1,10 2 0,20 2 2,12 2-1,7 2-1,5 0 1,6 2-1,6 1 0,-2 2 0,-5 2-1,-18 1 0,-22 2 0,-19 2 0,-26 1 1,-27 3-2,-34-2 2,-26-2-1,-32 2 0,-27-4 0,-30-1 1,-26-1-1,-27-3 0,-19 0 0,-27-2 1,-20 1-1,-21-1 0,-15 0 1,-16 0 0,-9 0 0,-8 3 0,-10-3 0,0 0 0,0 0 1,0 0-2,-13-6 1,3-3-1,-2 0 1,-2-5-2,-3-4 1,-2-3 0,-6-5 0,-4 0-1,-6-3 1,-5-1 0,-6 3 0,-7-2 1,-3 6-1,-1 1 0,1 6 1,6 2 0,8 3-1,9 8 0,8-1 0,11 5 0,14-1 0,11 18-1,16-2 1,11 4 0,12 5 0,10 1 0,7 5 0,8 1 0,0-3 1,-7 1-1,-8-1 0,-13 1 1,-14 6 0,-19 2 1,-17 10 0,-19 4 1,-17 6-1,-15 6 0,-9 5 0,-7 4-2,-6-6-5,9 3-34,-5-12 1,3-6-2,3-14-1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9:29.15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31,'8'27'33,"-1"-6"1,8 7-1,2 1-18,6-2-12,12-2-2,13 3-1,13 2 0,15 5 0,14 3 1,14 4-1,9 4 1,13 7 0,14 10-1,13 6 2,13 10-2,15 8 1,13 8 0,19 5 0,18 3 0,15 2 0,10 5 0,11 1-1,10 0 1,5 2 0,9 4 0,4 7-1,4 6 1,5 6 0,10 7 0,7 4 0,7 8 1,2 1-1,2 2 0,0-1 0,1 3 0,-5-1-1,0 1 1,-6-3-1,-2 1 0,-6-6 0,-7-1 1,-11-9 0,-13-8 0,-16-8-1,-12-6 2,-23-10-1,-14-10 0,-18-12 0,-14-6-1,-17-10 0,-12-6 0,-15-9-1,-16-7 0,-13-4 1,-12-6-1,-14-3 0,-10-7 0,-12-3 1,-9-6 0,-9-5-1,-10-4 1,-7-7-1,-12-5-1,-18 0 2,1-12-2,-20 0 1,-11-2 0,-12 0 1,-13-1-2,-11 1 4,-12 4-2,-7 0 0,-8 1 0,-5 2 1,-4-2-1,-3-1 1,1-4-1,1 0 0,4-6 1,7 0-1,10 2 1,11 0 0,12 4 0,12 2 0,12 5 1,11 3-1,15 6 0,9-2-1,27 18 0,12-5 0,13 5-1,16 2 1,15 4-1,13 2 1,10 2 0,7-1 0,2-1 0,-3-1 0,2-1 0,-4 0 1,-6-3-1,-9-5 1,-12-3-1,-14-6 1,-14-3 0,-14-10 0,-15-10 0,-21-11 1,-15-9-1,-15-11 0,-11-13 1,-12-13 0,-7-10 0,-5-10-2,-1-8-1,9 4-20,7-1-16,15 10 0,18 19-3,14 20 1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9:31.3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8655 35,'22'-16'34,"1"-11"1,10-6-1,10-4-22,12-10-9,16-6-2,17-8 1,15-3-2,15-4 1,14-3-1,12-3 1,11-9 0,10-10 0,15-6 1,18-13-1,21-12 1,20-16 0,22-10 1,17-14-1,21-9-2,17-13 1,15-17 0,12-10 0,6-8-1,6-8 0,5-4 0,9-12 1,2-8 1,4-10-2,2-1 0,2-7 0,1-9 0,1-3 1,-4-4-2,-7 6 1,-3 8 0,-15 14 1,-12 15 0,-15 12 0,-13 24-1,-17 13 0,-14 18 1,-18 15-2,-14 10 1,-16 9-1,-13 9 0,-20 12-1,-16 9 2,-22 7-1,-21 10 1,-19 13-1,-21 11 1,-17 15 0,-17 10 0,-17 10 1,-13 13 0,-13 8 0,-8 6 0,-10-1 1,-8 1-1,-10-7 0,-6-1 0,-9-5 0,-9-4 0,-10-2-1,-11-2 0,-4 2 0,-5 3 0,-6 4 1,0 5-1,1 5 1,3 5-1,3 5 0,5 5 1,4 4-1,5 2 0,8 4 0,6-2 0,9-1 0,5-2 0,8-3 0,3-2 0,12-3 0,0 0 0,19 3 0,7-3 0,8-2 0,12-1-1,9 0 1,11-1 0,6-5 0,2 1 0,-1-2 0,-1 0-1,-5 4 1,-6 1 0,-5 3 0,-8 4 0,-3 2-1,-8 3 1,-5 5 0,-3 2 0,-9 4 0,-4 9 0,-7 8 0,-7 9 1,-8 14-1,-7 13 0,-11 15 1,-10 12-1,-6 12 1,-8 6 0,-7 4 0,0 1 0,0-7 0,4-7 0,4-14 0,9-12-1,8-10-3,7-17-18,18-6-18,11-14 1,5-12-2,10-5 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9:35.69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-16 6760 53,'-11'4'40,"11"-4"-2,-21 5-2,21-5-29,-13 1-4,13-1-3,20-16 0,4-3 0,17-5-1,14-9 0,23-9 0,18-6 1,22-9-1,20-5 1,17-5-1,17-2 0,19-4 0,12-6 1,17-3-2,11-10 1,19-7 0,15-13 1,13-9-1,14-13 2,12-12-1,13-10 1,11-9-1,7-9 3,10-8-2,8-5 2,8-2-1,4-4 0,8-1 0,2 1 1,5-2-1,1 0 0,8 3-1,0 0 0,-1 0 0,-5 1 0,-12 3-1,-8 3 0,-19 2 0,-13 8 0,-30 6 0,-21 11 0,-27 11 0,-22 14 0,-20 12 0,-25 14 0,-24 16 0,-22 12 0,-25 12 0,-21 14 0,-20 11 0,-21 8 0,-16 8 1,-16 4-1,-13 2 1,-13 0 0,-7-1-1,-13-1 0,-8-3 0,-10-2 0,-12 1-1,-6 1 1,-10 3-1,-6 6 2,-2 4-1,-4 4 0,4 4 2,5 3-1,4 3 0,8 1 0,9 2 0,10 0 0,8-1 0,12-1 0,7-2-1,16-1 1,0 0-1,12-20 0,14 3 0,12-8 0,11-6 0,13-6-1,12-4 1,12-1 0,3 1 0,6 3-1,0 4 1,-5 10 0,-4 6 0,-8 10-1,-11 8 1,-8 9-1,-12 8 1,-12 2 0,-8 12 0,-8 6 0,-11 6 0,-10 5 1,-10 9-1,-12 10 1,-8 8 1,-7 12-1,-8 5 0,-2 5 1,-3 5-1,1 1-1,2-1 1,4-7-1,3-6 0,4-12 0,6-10 0,2-7 0,5-13-1,1-9 0,10-7-1,-3-11-5,10-3-26,-11-6-6,-4-8 1,-6-11-2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49:37.06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110 0 34,'-44'31'36,"12"-4"1,8-3-2,13-8-16,17 4-14,22-5-3,26 0-2,26 0 0,21 3 0,26 2-1,27 3 1,22 3 0,21 4-1,21 5 1,16 4-1,17 8 1,16 10-1,25 6 1,14 6-1,18 9 1,14 3 0,17 6 1,12 6-1,12 4 1,12 3 0,5 6-1,3 1 0,7 5 0,-2 3-1,0-1 0,-2 3 1,-8 3-1,-11-2 0,-15 2 0,-12 2 0,-24 0 1,-17-4-1,-24 1 1,-23-7 0,-24-11 0,-23-11 1,-25-11 0,-23-15-1,-28-15 1,-20-9 0,-25-14 0,-19-7-1,-21-8 1,-14-3-1,-17-4 0,-9-1 1,-20-3-1,1 10 1,-19-2-1,-14 1-1,-13 5 1,-15-1-1,-12 3 0,-16-2 0,-9-1 1,-9-4 0,-7-5 0,0-2 2,2-6 0,2-4 1,6-4-1,9-5 0,7 0 0,14 0 0,10-2-1,11 4 0,9 0-2,14 4 1,12-1-1,17 12 1,9-15-1,17 8 1,20 2-1,11 1 1,20 3 0,16 3 0,15 7 0,11 6 0,8 4 0,11 6-1,2 0 1,0 5 0,-4 3 0,-5-5 0,-14-2-1,-10-6 1,-17-6 0,-17-2 0,-19-8 2,-16-6 0,-20-17 0,-19-7-1,-20-10 1,-15-9 0,-18-14 0,-11-11 0,-14-9-1,-9-11-1,-5-6 0,-1-4 0,2-8-1,6-2-1,13 7-11,11-8-25,20 2-1,11 7-1,10 9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42.81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0 117 34,'6'13'31,"7"11"3,1 8-6,6 5-9,9 11-10,0 1-4,6 4-1,0-3 0,1-3 0,-4-13-1,-2-6 0,-8-17 1,-2-8-1,-6-15 0,-2-10 0,-4-13-1,0-8 0,-3-8-1,-1-8-1,0-2 0,1 1-1,-1 5 0,0 6 0,2 8 0,-2 10 1,1 11-2,-5 20 1,10-7-1,-8 18 1,0 8 0,0 9 1,0 5 0,3 6-1,5 0 1,7 1 1,7-1-1,7-1 1,4-7-1,3-2 0,-1-5 1,-2-1 1,-9-1-1,-7 0 1,-13-3 0,-9 1 0,-10-4 0,-6-2 0,-6-4-2,-4-7-3,3-3-8,-4-13-16,13-6-10,10-4 0,11-4-1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3" units="in"/>
          <inkml:channel name="Y" type="integer" max="1023" units="in"/>
        </inkml:traceFormat>
        <inkml:channelProperties>
          <inkml:channelProperty channel="X" name="resolution" value="105.73643" units="1/in"/>
          <inkml:channelProperty channel="Y" name="resolution" value="140.98676" units="1/in"/>
        </inkml:channelProperties>
      </inkml:inkSource>
      <inkml:timestamp xml:id="ts0" timeString="2011-11-30T22:30:27.4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38.18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1265 46 79,'0'0'37,"0"0"0,-5 21-7,4 4-20,5 10-8,1 9 0,1 9 0,-2 6 0,2 5-1,-2-1 1,1-2 0,-3-7 0,2-3-1,-3-8 0,1-5-1,-2-4 1,0-6 0,-1-1-2,0-5 1,1-5 0,-1-1 0,1-7 0,0 1 0,0-10 0,0 0 0,0 0 0,0 0 1,0 0-1,-10-11 0,10 11 0,-13-18 0,5 6-1,-2 0 1,1-2-1,0 3-2,1 1-2,-5-6-10,8 4-24,0-2 2,-1 1-2,4-3 1</inkml:trace>
  <inkml:trace contextRef="#ctx0" brushRef="#br0" timeOffset="615">913 4 49,'0'0'36,"0"0"0,0 0-4,0 0-9,0 0-12,14-2-5,-1 2-2,2-3 0,9 4-2,3-2 0,6 4-1,3 2 0,-1 4-1,-1 7 1,-5 4-1,-4 6 0,-6 3 0,-7 4 0,-7 5 1,-6-2 0,-3 1 0,-3-3-1,-1-1 1,0-5-1,-1 0 0,4-3 0,2-2 0,2-3 0,1 0 0,4-5 0,-1 2 0,2-3 0,2-1 1,-2-3-2,0 0 1,-5-10 1,8 16-2,-7-5 2,0-1-2,-4 1 2,-5 0-1,-4 3 1,-5 0-1,-8 0 0,-5 2 1,-7 1 0,-5-2-1,-3 4 0,-1-4 0,-3 3 0,3-1 0,4 1 0,5-1-1,6-2 0,6-1-1,7-4-1,4-2-1,12 2-4,2-10-8,0 0-19,21-10-3,-4 0-1,7-4 2</inkml:trace>
  <inkml:trace contextRef="#ctx0" brushRef="#br0" timeOffset="1414">1793 298 46,'7'-17'35,"-7"17"1,-13-7-1,-6 6-13,1 12-13,-9 4-7,0 10 0,-2 10-1,5 6-1,2 6 1,11 3-1,6-2 1,13-3-1,10-7 1,11-9-1,9-13 1,8-11 0,2-12 0,1-8 1,-3-10 0,-3-5 0,-12-8 0,-9-2 1,-14-5-2,-12 2 1,-10 4-2,-6 3-2,-5 8-1,-8 3-6,11 15-10,-2 2-15,24 8-4,0 0 0,14 12 1</inkml:trace>
  <inkml:trace contextRef="#ctx0" brushRef="#br0" timeOffset="1751">2491 379 63,'20'44'33,"-14"4"-1,-4 6-8,5 8-13,2-6-4,9-2-2,10-16 0,17-7 1,8-19 0,19-9 1,-3-17 1,9-10-2,-5-11-1,-5-10-1,-12-5 0,-15-8 0,-17-9-1,-18-1-1,-19-3-2,-17 6-2,-15 6-1,-15 9-4,-7 21-13,-13 8-22,-8 22 1,-13 13 0,-5 20 1</inkml:trace>
  <inkml:trace contextRef="#ctx0" brushRef="#br0" timeOffset="2113">-3 1731 99,'3'41'41,"31"-17"0,33-11-1,29-12-37,40-11-4,38-6 1,33-5-1,25-9 1,20-4 0,17-1 0,13 3 0,7 5 0,-2 6-1,-14 11 1,-15 7 0,-26 8 0,-23 5-1,-32 6-3,-38-1-1,-34 10-7,-45-8-13,-34 6-15,-34 0 0,-33 3 0,-34 4 2</inkml:trace>
  <inkml:trace contextRef="#ctx0" brushRef="#br0" timeOffset="2465">1292 2509 94,'21'-23'39,"-8"-2"0,-7-1-1,-21 5-35,-11 4-3,-12 9-2,-16 13 1,-8 15 0,-3 11 0,4 17 1,13 14 0,22 15 0,23 8 0,30 3 0,21 5 0,18-5 0,8-2-1,-2-10 2,-2-8-1,-17-12 0,-22-7-1,-26-7 2,-27-9-1,-23-8 1,-16-8 1,-9-12-1,-7-13 1,3-14-1,11-19 1,16-17 0,25-14 0,25-13-1,25-10 0,23-2 0,18-1 0,11 1-1,6 5-1,0 8-2,-8 4-4,-5 17-11,-21 2-18,-11 10-3,-13 5-2,-9 12 2</inkml:trace>
  <inkml:trace contextRef="#ctx0" brushRef="#br0" timeOffset="2878">1690 2350 90,'1'51'37,"-7"8"0,-8 7-8,0 15-22,-7 12-5,1 8-1,-1 0 0,7-4 0,6-7 0,16-11 0,11-18 1,14-19-1,12-19 1,9-15-1,3-18 0,1-9 1,-5-10-1,-11-5 0,-15-6 0,-13-1 0,-22 2 0,-15 8 0,-14 7-1,-9 8 0,-5 10-1,-1 6-2,6 11-3,2 0-9,18 7-23,9-2-2,16-5 1,15-8 0</inkml:trace>
  <inkml:trace contextRef="#ctx0" brushRef="#br0" timeOffset="3218">2377 2646 56,'13'9'36,"-10"21"-1,-13 15 0,-8 12-17,5 15-15,3 9-3,9 4 1,11-4 0,14-8 1,17-16 0,16-18 1,13-20 0,11-22 0,7-23 1,5-17-1,-4-18 0,-6-13 0,-13-12-1,-13-5 0,-23-7 0,-16 6 1,-27 1-1,-16 8-1,-21 16 0,-15 14-1,-11 17-3,-11 10-5,2 22-31,-2 12-1,9 17-1,12 9 1</inkml:trace>
  <inkml:trace contextRef="#ctx0" brushRef="#br0" timeOffset="9983">1129 2225 69,'-26'7'41,"6"0"-1,2-3 0,18-4-25,-18 6-13,18-6-1,12 13-1,8 5 0,16 9-1,9 10 1,16 9 0,14 12 0,19 12 0,16 10 0,11 6 1,8 8-2,8 9-3,1 3-35,-8 3 0,-18-2 0,-43-18-2,-69-89 41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24.35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207 116 65,'-47'-7'38,"7"-1"-2,7-4-9,13 8-19,9 2-4,11 2-2,6 12 0,13-7-1,8-1-1,7-2 1,6-3 0,7-3 0,3-5 1,2-3-1,-3-3 1,-5-2 0,-8 0-1,-6 5 1,-8 1-1,-7 3 0,-15 8 0,9 15 0,-13 12-1,-6 14 0,-3 15 1,-5 15-1,-2 15 1,-2 17-1,-4 8 1,0 5 0,-2-2 0,3-3 0,-1-5-1,4-11 1,0-10 0,0-15-2,6-12-1,-1-16-2,9-7-7,-8-20-14,6-11-13,1-16 1,-1-12-3,0-13 3</inkml:trace>
  <inkml:trace contextRef="#ctx0" brushRef="#br0" timeOffset="407">0 853 78,'38'-2'39,"19"6"0,18-7-11,20 4-16,9-7-6,10-6-6,1 0-14,-10-9-24,-14-5-1,-15-4 0,-21-4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25.93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437 334 50,'-8'-13'39,"4"0"1,-3 0-6,7 13-10,-35-8-12,8 13-5,-10 3-2,0 5-2,-1-1-3,4 10 1,9 6 0,19 7-1,19 4 1,19 4 0,12 5 0,6 4-1,-1 7 1,-3-1 0,-14 4 0,-22 3 1,-22-4-2,-23 2 1,-16-6 0,-9 0 0,-4-8-1,0-10 0,7-12-2,8-24-3,15-14-4,9-38-13,19-15-15,6-25-1,13-9 0,-1-17 7,14 3 9,-1-1 13,10 10 8,4 19 16,1 13 16,8 16 4,8 10-2,11 15-4,0 1-7,13 12-12,-6-4-4,8 7-3,-7-1-3,-5 0-3,-7 4-6,-17-5-12,-2 11-6,-17-5 0,-5 14-2,-22-4 5,12 20 8,-22 5 9,-3 12 7,-5 17 14,-9 10 9,0 20 1,-8 15 0,4 20-2,-5 4-7,9 6-7,3-6 0,9-4-4,7-17-1,13-13 0,11-28 0,13-22-1,12-22 0,10-20 1,5-18-2,1-13 0,-2-14-1,-7-8 1,-10-6-1,-14 1 1,-16 1 0,-16 11-1,-15 13 1,-12 15 0,-12 18 0,-5 19-1,-1 14 0,1 11-3,10 16-5,1-4-17,16 2-11,15-6 0,17-13-2,14-11 2</inkml:trace>
  <inkml:trace contextRef="#ctx0" brushRef="#br0" timeOffset="815">1585 233 71,'-6'-22'37,"-11"22"-2,-6 17-5,1 23-26,-4 19-2,4 20-1,6 15 0,9 11 0,15 5 0,12-6-1,19-2 1,10-13-1,17-17 1,10-22 1,8-25-1,4-19 1,0-21 0,-1-18 1,-9-28-1,-11-14 1,-20-17-1,-17-8 1,-25-7 0,-18-2-1,-23 2 0,-18 16 0,-15 13-1,-11 20-1,-6 24-5,-7 21-34,11 24-1,7 20 0,11 13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36.15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351 106 79,'0'13'39,"0"-13"-2,15-2-8,-8-11-19,13 2-5,6-9-1,8 3-2,5-1 0,4 2-1,0 2-1,-1 7 0,-4 8 0,-6 7 1,-9 11-1,-9 8 0,-4 5 0,-6 7 1,0 4-1,-1 3 0,2 1 0,4 2 0,3-1 0,0-2 0,2 5-1,-4-1 0,-4 1 1,-5 2 0,-7-4-1,-11 0 1,-7-3 0,-8-1 1,-11-7 0,-5-5 0,-5-4 0,-5-5 1,-1-8-1,-3-3 1,1-8 0,-2-3-1,3-5 0,6 0 0,7-4-1,6 0 1,7 2-2,8-1-1,7 3-1,8-4-2,11 7-7,3-13-14,7 4-13,7-4 0,4-4-1,6-2 2</inkml:trace>
  <inkml:trace contextRef="#ctx0" brushRef="#br0" timeOffset="706">1273 835 66,'-5'40'34,"-1"14"-2,-9 9-7,-7 6-20,2 12-3,-6 7-1,-1 4 0,-2-3 0,3-7 0,1-7 1,5-13 0,3-17 0,4-18 1,-3-23-1,8-17 0,1-23 1,4-16 0,1-21 0,4-16 0,0-14 0,7-1 0,6-4 0,3 8 0,2 8 0,5 14-2,0 15 1,3 19-2,3 18 0,1 18-1,-2 18 1,-1 10-2,-4 14 1,-6 5 0,-8 6 0,-8-1 1,-10 2-1,-8-6 1,-4-8 0,-2-5 1,1-9-1,3-5 0,7-4 1,10-9-1,10 2 1,10-8-1,12-5 0,7-4 0,7-5 1,5-5 0,0-8 0,-2-2 0,-6-4 0,-7 1 0,-12 3 0,-11 1 0,-10 5 0,-9 5-1,-7 7 0,-8 8 0,-3 8 0,-2 11 0,4 4 0,2 8 0,5 3-1,8 2 1,6-2 0,7-1 1,8-2-1,4-9 0,8-8 1,4-7 0,5-8 0,3-4-1,-2-5 1,1 0-1,-5 1 0,-2 0 0,-7 8 0,-6 4 0,-17 6 0,9 13 0,-16 5 0,-7 3 0,-6 2 0,-1 3 0,-3-2 0,3-2 0,4-2 0,7-4 0,8-3 0,8-2 0,11 0 0,5-2 0,3 2 0,5 4 0,0-1 0,-2 2 0,-2 0 1,-3 1-1,-7 1 0,-2-2 0,-6 2 0,-5-4 1,-5 3-1,-6-2 2,-6 1-1,-3 1 1,-6-3 0,-4 1-1,-5-3 1,-1-2-2,-1-3 0,2-3-2,5-2-2,0-10-9,15-1-28,3-6 0,14-4 1,11-6-1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45.19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819-9 39,'0'0'34,"10"-8"-2,-10 8-4,0 0-6,-10 11-5,-4-3-9,0 6-3,-8 3-1,-3 8-1,-8 12 0,-6 11 0,-3 11-1,0 12-1,-5 9 1,4 9 0,3 3-1,10 4 0,8-6 1,12-4-1,11-11 0,14-7 1,10-11-1,12-5 0,9-13 0,7-12 0,6-9-1,5-7 1,1-10 0,0-8 0,-2-10 0,-3-8-1,-6-9 1,-4-3 0,-14-4 0,-9-5 0,-11 0 0,-11 0 0,-11 6 0,-11 7 0,-11 11 0,-10 12 0,-9 13-1,-5 15 1,-5 13-1,1 11 0,1 6 0,2 4 0,6 0-1,6-7 0,13-4-2,5-11-2,13-3-3,2-16-8,15 2-16,-7-13-8,16 5 0,-16-5 0</inkml:trace>
  <inkml:trace contextRef="#ctx0" brushRef="#br0" timeOffset="541">30 1655 33,'-24'28'36,"18"-7"3,22-8-1,21-13-11,32 3-9,20-12-9,26-2-2,14-5-2,14-3-3,4-3 0,-6-1-1,-7 2 0,-19 4-2,-21 4-2,-24-1-6,-16 13-17,-21-1-14,-23 2 2,-10 0-2,-29 9 1</inkml:trace>
  <inkml:trace contextRef="#ctx0" brushRef="#br0" timeOffset="951">148 2133 75,'-13'17'38,"9"4"0,-1 11-7,-6-1-20,7 9-6,-2 3-2,2 8 1,-2-4-4,-2-4-3,5-2-7,-6-13-11,5-9-17,1-8 2,3-11-2,0-12 0</inkml:trace>
  <inkml:trace contextRef="#ctx0" brushRef="#br0" timeOffset="1138">253 2206 94,'50'-38'40,"3"6"0,3 12-11,-13 0-19,-2 16-5,-16 9-2,-11 12-2,-18 9-1,-9 8 1,-5 4-1,2 4 0,5 3 0,10-5 0,13-1 0,9-3 1,12-6 0,2-2 0,-1-5-1,-7 0 1,-9-3 0,-16-2-1,-18-4 1,-10-3-2,-9-2 0,-7-4 0,-1-1-3,1-5-2,13 0-3,0-8-7,29 9-14,-2-15-9,15 0-1,10 0 2</inkml:trace>
  <inkml:trace contextRef="#ctx0" brushRef="#br0" timeOffset="1461">809 2344 64,'13'1'39,"-13"-1"-1,13 23-1,-19-12-16,7 9-14,-2-1-3,7 3 1,1-6-1,6-4-1,8-10 1,9-7 0,8-9-1,10-8 0,5-6-1,2-5-4,3 7-4,-5 0-35,1 11-1,-10 12 0,-8 13-1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1:30.8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896 101 38,'-8'-35'36,"0"4"-2,1 13-7,-10-2-7,4 19-7,-15 8-4,-1 19-6,-6 18-1,-4 21-1,-1 23 0,0 19-2,4 16 3,6 13-2,12 7 0,12-3 1,13-10 0,16-15 0,14-20-1,13-23 1,14-23 0,7-24-1,5-25 1,3-14 0,-6-20 0,-6-12-1,-15-8 1,-14-6 0,-20 2-1,-16 4 1,-18 13 0,-13 9 0,-14 15-1,-4 14 1,-2 14-1,2 12 1,5 9-2,7 3-2,12 6-5,8-11-7,18-1-18,6-12-4,13-13-1,7-12 1</inkml:trace>
  <inkml:trace contextRef="#ctx0" brushRef="#br0" timeOffset="414">1308 364 50,'30'-45'39,"5"12"-1,4 10 0,9 20-15,0 3-19,5 9-1,1 11-2,-3 12 1,-4 15-2,-7 11 1,-8 14 0,-11 13 0,-9 11-1,-10 5 0,-6 2 0,-8-2 0,-4-7-2,-1-10 0,2-11-5,-3-21-10,7-11-20,0-14-1,0-20 1,-1-19 0</inkml:trace>
  <inkml:trace contextRef="#ctx0" brushRef="#br0" timeOffset="663">1557 897 52,'8'-18'35,"13"8"-1,8 7-4,7-6-16,13 2-7,4-7-5,5-4-2,2-3-6,-6-7 0,-2 1-1,-8-4 1,-8 4 2,-12 3 0,-8 5 2,-16 19 2,0 0 4,-11 4 2,-7 16 1,6 12-1,1 4 0,10 11 0,5 2-1,11 5-1,7 1-1,4 2-1,3-7 0,-3 1-1,-4-6 0,-5-1 1,-11-7-2,-5-3 1,-7-4-1,-6-4 0,-2-1-3,-9-12-7,5-1-20,-8-7-7,-2-13-1,2-12 2</inkml:trace>
  <inkml:trace contextRef="#ctx0" brushRef="#br0" timeOffset="1031">1976 596 50,'54'-60'37,"12"8"-2,9 7 1,7 6-18,-2 0-14,-4 4-4,-6 5-5,-15-7-17,-7 7-14,-9 0-1,-9 2 0,-10 5 1</inkml:trace>
  <inkml:trace contextRef="#ctx0" brushRef="#br0" timeOffset="1699">687 1919 65,'14'-17'36,"3"3"-2,3 4-11,-7-3-8,7 13-10,-1 7-2,-2 19 0,-5 18-1,-5 15 0,-5 14 0,-2 12-1,-5 8 0,-3 2 0,-5-3-2,-1-10-2,3-12-8,-2-22-8,11-16-16,8-20-2,10-19 0,10-19 1</inkml:trace>
  <inkml:trace contextRef="#ctx0" brushRef="#br0" timeOffset="1932">1294 2170 36,'14'42'28,"-18"16"2,-3 17-11,-1 8-8,1-1-9,8-7-1,9-12 2,14-17 1,7-27 1,13-17 0,2-23 1,7-12 1,-8-18 0,-1-7 1,-14-14-4,-11-7 0,-14-4-2,-7 3 0,-8 6-2,-6 10 0,0 11-2,-1 10 0,6 22-1,11 21 0,9 20-3,7 17 0,11 23-1,0 9 1,14 12 0,3 2 4,9-2 1,3-7 2,0-17 4,5-12 2,-4-24 2,5-15 2,-10-22-2,1-13-1,-14-19-1,-7-10-1,-16-17-1,-14-9-1,-16-11-1,-11-1-1,-15 6-1,-8 8-1,-10 19-2,-6 17-2,2 29-4,-5 18-12,5 29-20,5 25 0,4 15 0,3 17 2</inkml:trace>
  <inkml:trace contextRef="#ctx0" brushRef="#br0" timeOffset="2483">917 3561 56,'-24'26'38,"4"12"-1,-1 15 0,-5 13-21,2 18-13,-5 16-1,-3 9-1,-3 8-2,0-7-4,9-6-9,0-20-17,14-20-5,13-22-1,13-26 1</inkml:trace>
  <inkml:trace contextRef="#ctx0" brushRef="#br0" timeOffset="2661">1267 4043 57,'42'6'34,"-8"20"-1,-8 15-8,-8-1-14,2 1-4,-1-11-1,5-9-2,-4-22 2,4-15-1,-7-20 1,0-8 0,-12-18-1,-7-7-1,-14-9-2,-6 2-1,-8 4-2,-1 9 0,2 12-2,3 6 0,13 20 0,12 16-1,19 24-1,10 15 1,14 16-1,5 9 2,9 6 0,3 4 1,2-1 1,-1-6 1,-3-13 3,1-12 1,-5-21 1,3-12 0,-5-20 0,1-10 1,-10-18 0,-3-11-1,-13-15-1,-11-9-1,-15-9-1,-12 0-1,-13 8-2,-11 6-3,-7 22-4,-11 7-6,4 31-15,-8 23-11,-5 22 0,-4 20-1,-8 16 3</inkml:trace>
  <inkml:trace contextRef="#ctx0" brushRef="#br0" timeOffset="3146">459 4659 72,'-6'31'40,"39"-14"1,46-26-4,47-4-22,37-13-9,37-1-1,33-8-2,18-2 0,9 1-3,-6 4-1,-18 10-2,-30 5-6,-32 20-21,-45 8-10,-46 13 1,-44 9-2</inkml:trace>
  <inkml:trace contextRef="#ctx0" brushRef="#br0" timeOffset="3399">1117 5386 93,'3'-47'41,"-15"-6"0,-12 6-2,-20 8-36,-9 4-3,-6 17 0,-6 16-1,4 21 1,11 19 0,18 22-1,22 15 2,23 12-2,17 10 1,13 6-1,7 5 1,-1 1-2,-11-4 1,-13-7-1,-17-10 1,-18-14 0,-8-13 1,-10-14-1,-2-19 2,4-23 0,11-24 0,13-25 1,16-19-1,15-16 1,12-12-2,10-10 1,6 2-1,4 7-1,-4 7-1,-3 15 0,-8 7-2,-9 18 1,-11 5-1,-6 14 1,-9 5 1,-3 5 1,0 3 1,4-3 1,4 3 1,7-7 2,9 2-1,6-6 0,9 3 1,0 2-2,3 7 1,-4 9-1,-1 12-1,-9 16 0,-9 18 0,-12 14-1,-8 18 0,-10 13 1,-7 9-1,-7 4-1,-6-2-1,-3-3 0,-2-13-2,3-9-3,-6-25-21,6-15-14,-2-20 3,-1-23 0</inkml:trace>
  <inkml:trace contextRef="#ctx0" brushRef="#br0" timeOffset="3950">1357 5814 65,'1'-44'37,"16"13"1,12 6-6,23 16-14,6-2-11,14 4-5,6 0-5,-2-7-14,1 4-21,-3-5 1,-6 0-2,-10-3 1</inkml:trace>
  <inkml:trace contextRef="#ctx0" brushRef="#br0" timeOffset="4109">2237 5488 80,'-20'-3'39,"-1"11"-1,-2 12-5,-7 2-21,8 13-7,5 7-3,13 13 0,12 5-1,12 6 0,10 2-1,6 4 0,3-2 0,-4 0-1,-7 0 0,-14-6 1,-15-2-2,-12-6 1,-16-4-2,-13-12-3,-3-4-9,-15-29-14,3-16-9,1-25-1,7-25 2</inkml:trace>
  <inkml:trace contextRef="#ctx0" brushRef="#br0" timeOffset="4335">1990 5708 57,'70'-97'39,"15"16"0,10 22-2,-4 7-14,6 18-12,-10 5-7,-3 5-2,-7 3-2,-10-1-1,-6-2-2,-11-5 1,-8-4-1,-10-7 1,-9-6 1,-14-7 0,-17-4 2,-17-6-1,-27-2 1,-22-4 0,-26 1 0,-26 3 0,-26 6 1,-20 16 0,-21 12 0,-15 21 1,-11 23-1,-7 24-1,-7 25 1,6 27-1,8 27-1,18 21 0,22 25 0,31 19-1,37 16 0,43 11 1,49 4 0,42-3 0,48-10 0,44-15 0,44-23-1,39-26 2,33-31-1,28-30 1,18-35 0,14-31-1,3-32 2,-4-28-1,-12-30 1,-19-24 0,-32-22 0,-32-18-1,-39-6-1,-42-1-4,-40 13-36,-51 20-2,-57 15 0,-44 27-2,78 78 44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1:26.03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2289 455 23,'10'-25'33,"-2"-1"-3,0 3-5,-9-11-6,4 11-3,-10-11-7,2 6 0,-7-6-1,-1 5-3,-5-4-2,-1 4 0,-6 1-1,-4 0-1,-3 5 0,-3 2-1,-4 5 1,0 3-1,-4 5 0,-3 8 0,-4 7 0,2 12-1,-2 11 1,-1 11-1,3 15 0,2 6 0,7 14 0,8-1 1,11 4 0,11-3 0,13-7 1,15-7-1,13-13 1,12-13-1,11-14 2,7-13-2,7-11 0,1-12 1,1-13-1,-5-7 0,-4-9 0,-9 0 0,-10-6 0,-6 4 0,-11 0 0,-5 7 1,-9 8 0,-4 7 1,-3 7-1,-5 16 0,0 0 0,-8 32 0,0 12 0,0 19 0,-3 15 0,0 13 0,-1 12 0,-1 8-1,1-2 1,0-3 1,3-9-2,1-10 1,0-13-1,2-10 1,1-13 0,1-12 0,2-9-3,-1-12-6,7-8-30,-4-10-1,0 0 0,-7-18-1</inkml:trace>
  <inkml:trace contextRef="#ctx0" brushRef="#br0" timeOffset="1004">1536 2119 53,'0'0'36,"16"-6"1,3 1-14,3-12-6,12 6-8,4-5-4,10 3 0,2-1-2,3 7-1,0 6-1,-4 12 0,-11 14-1,-12 17 1,-20 13-2,-19 13 1,-19 13 0,-16 9-1,-15 8 0,-12 0 0,-1-5 1,4-9-1,12-13 2,14-7-1,21-17 2,23-13 0,22-18 1,23-15-1,18-13 0,15-9 0,5-7-3,3-9-4,4 5-14,-14-2-20,-10 4 0,-12 10 0,-20 4-1</inkml:trace>
  <inkml:trace contextRef="#ctx0" brushRef="#br0" timeOffset="1812">1516 3591 70,'-14'5'41,"14"-5"-1,2-18 0,13 3-30,-1-5-8,9-3 0,5-1 0,8 2-1,6 1-1,6 5 0,3 8 0,1 11 0,-2 14 0,-8 13-1,-8 17 0,-11 10 0,-15 18 0,-15 8 0,-18 7 0,-13 6 0,-13-1 1,-8-2 0,-3-8 0,1-5 1,6-13-1,8-11 2,12-13-1,11-6 1,17-16 0,16-7 0,14-12 0,16-7 1,15-10-1,13-3 0,8-7 0,4-8-3,0 0-1,-3-6-4,-1 7-19,-12-4-17,-16 5 2,-12 1-2,-8 5 0</inkml:trace>
  <inkml:trace contextRef="#ctx0" brushRef="#br0" timeOffset="2361">-5 4731 74,'1'20'38,"20"0"-1,21-3 0,19-2-34,32 2-3,31-2 1,31 1 0,30-8 1,24-3 0,25-7 1,23-5 1,13-6 0,5 1-1,-8-4 1,-7 7-2,-23 2 0,-22 6-1,-35 4-1,-33 3-2,-37 9-6,-35-1-32,-29-1 0,-32-6-1,-25-6 0</inkml:trace>
  <inkml:trace contextRef="#ctx0" brushRef="#br0" timeOffset="3029">1197 5332 50,'10'-8'38,"0"10"0,2 12-1,0 18-16,-7 13-16,5 16-1,-1 16-3,3 17 1,-2 14-2,-3 7 1,-1 1-1,-2-1 0,-2-6-1,-4-13-3,1-9-5,-8-22-11,5-12-17,2-13-1,-1-18-1,3-22 1</inkml:trace>
  <inkml:trace contextRef="#ctx0" brushRef="#br0" timeOffset="3262">1371 5830 71,'57'-88'42,"14"7"-1,13 11 1,-2 5-29,4 16-7,-3 13-3,-10 20-1,-19 24-2,-25 21 0,-24 19-1,-16 11-1,-8 10 1,0 8 0,9 3-1,10-2 2,20-5-1,15-10 0,15-5 1,11-4 0,-1-6 1,-8 1 0,-16-3 0,-21 1-1,-28 0 1,-19-1-1,-18-4 0,-12-5-1,-11-4 0,-4-13-3,2-6-3,3-21-11,17-3-22,13-6 1,16-7-1,14-3 1</inkml:trace>
  <inkml:trace contextRef="#ctx0" brushRef="#br0" timeOffset="3775">2091 6959 63,'16'6'36,"-2"8"-2,-3 6-12,-9 2-15,6 6-3,-3 2-2,0 2 1,-2-2-1,4-2 1,5-16 1,12-9 0,10-18 0,18-11 1,13-19-1,17-3 2,6-10-3,7-2 0,-1 1-1,-6 5-1,-9 10 0,-16 7-3,-10 18-15,-19 1-23,-17 10 0,-17 8-2,-16 15 1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43.2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80,'34'10'38,"-10"0"-3,-13 1-13,-11-11-40,0 0-15,-22 3-2,3-9-2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2:14.2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6466 514 34,'-30'-2'30,"0"-1"1,-9-7-8,-5-6-12,-4-2-8,-8-3-2,-9-3-1,-9-6-1,-7 0 0,-7-2 1,-8 0-1,-9 1 1,-7-1-1,-12 1 0,-3-1 0,-11 7 0,-2-1 1,-5 3 0,-7 3-1,-6 1 1,-4 4 0,-8 5 0,-4 3 0,-8 5 1,-8 5 0,-11 4 0,-6 7 1,-7 3-1,-5 8 1,-4 4 1,0 9 0,2 5 0,5 9 1,6 8 0,8 12-1,7 7 0,11 10 0,11 9-1,11 7-1,10 6 0,12 7 0,12 2-2,16 4 2,14 1-1,18 3-1,15 2 1,16 1 0,16 0 0,14 1-1,18 0 1,11 1 0,15 0-1,14-2 1,13-5 0,14 1-1,13-6 1,16-5 0,14-8 0,14-9 0,16-7 1,14-8-1,15-8 0,10-8 1,13-7-1,7-3 0,8-7 1,6-3-2,4-4 1,0-2 0,2-1 0,4-5 0,0-2 0,4-3 1,0-2-1,2-1 1,4-5 0,-2 0 0,3-4 0,1-3 0,-4-2 2,1-3-2,-4-3 0,0-4 0,-3-5 1,1-8-2,-5-6 2,-4-9 0,-8-12-1,-6-10 0,-5-11 1,-13-12-1,-13-10 0,-13-11 0,-14-11-1,-15-8 0,-11-8 1,-18-7-1,-20-6-1,-20-10 1,-19-8 1,-22-8 1,-21-6 0,-22-7 0,-19-1-1,-20-5 1,-15-1 0,-14 1-2,-20 6 0,-9 4 0,-21 4-1,-16 10 0,-20 10 1,-17 9-1,-22 17-1,-24 13 0,-18 27-11,-34 19-26,-25 25 0,-19 27 0,-30 23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41.7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883 719 38,'0'0'31,"0"0"1,0 0-12,0 0-7,2 11-6,1 12-4,0 10-1,0 13-1,1 13 0,-1 13 0,-2 11-1,-2 10 2,-5 5-1,-2-2 0,-2-5 0,-1-5 1,-2-15 0,2-10 0,0-15 0,6-12 0,1-17 2,4-17 0,19-6 0,3-17-1,7-13 0,7-6 0,2-7 0,4 0-1,2-2-1,-3 9 0,-3 9 0,-1 13-1,-3 16 0,0 13 0,-2 16 0,-2 9 0,-3 12-1,0 2 1,-5 6-1,-9 1 0,-6-2 1,-9 0-1,-12-6 0,-9-5 1,-10-5-1,-10-4 0,-9-5 0,-7-6-1,0-7-1,-4-9-3,13-1-7,-1-14-6,17-5-17,14-4-1,13-11 2</inkml:trace>
  <inkml:trace contextRef="#ctx0" brushRef="#br0" timeOffset="543">1467 1670 41,'17'21'34,"3"-3"1,-1-5-7,-1-14-14,10 2-4,-4-15-1,5 0-3,-5-11-1,2-1 0,-6-7-2,1 0-1,-8 1 0,-5 1 0,-8 2-1,-8 7-1,-9 6 0,-6 11 0,-8 8 0,-4 12-1,-2 10 0,-2 10 1,1 10-1,5 4 1,7 6-1,7-2 1,7-3-1,10-5 1,10-8-1,9-8 0,11-10 0,9-13-2,12-9-1,5-16-3,12-3-1,1-12 1,7-2 1,-5-8 0,-3 0 4,-10 3 3,-9 3 3,-11 9 2,-20 3 1,-10 14 1,-16 6-1,-7 14-2,-11 5-1,-1 7-2,1 2-1,8 7 0,8 1-1,11-1 0,12-4 1,9-1-1,8-3 0,1-1 0,0-2 0,-7-2 0,-8 0 0,-11-2 0,-11 1 0,-12 0 0,-10-1 0,-6-4-2,-3 1-3,-6-10-9,10 0-14,3-8-8,8-10-1,8-9 0</inkml:trace>
  <inkml:trace contextRef="#ctx0" brushRef="#br0" timeOffset="1153">2203 988 65,'15'-32'36,"-3"20"0,-12 12-7,-4 24-15,1 15-10,-4 15-2,3 15-1,0 12 0,4 10 0,3 2-1,3-4 0,6-8-1,-3-16-4,8-8-10,-9-21-18,-1-24-4,-7-12 0,1-30 1</inkml:trace>
  <inkml:trace contextRef="#ctx0" brushRef="#br0" timeOffset="1341">2094 1388 52,'-15'-24'36,"12"8"1,16 3-5,17 11-14,6-3-11,12 3-1,3-3-5,-1-7-10,5-1-27,-6-5 0,-7-2-2,-4-7 1</inkml:trace>
  <inkml:trace contextRef="#ctx0" brushRef="#br0" timeOffset="1595">2542 892 72,'22'17'36,"1"12"-2,-1 14-8,-3 8-23,2 16-2,-1 10-1,-3 8 1,-4-2 0,-1-7 0,-2-9 1,-1-12 3,-2-21-2,6-19 1,-2-27 1,7-18-1,-2-19 1,5-14-1,0-16 0,5-15-2,1-8 0,-2-1-1,-2 5 1,-4 9-2,-2 8 0,-3 13-3,-1 16-1,-7 13-5,5 25-9,-11 14-22,15 14 0,-8 16 0,1 19 1</inkml:trace>
  <inkml:trace contextRef="#ctx0" brushRef="#br0" timeOffset="1902">3089 1450 37,'4'33'37,"4"-16"2,3-19-1,-1-21-12,10-4-14,-1-14-4,7-1-3,0-6-2,3 5-2,0 7 1,3 12-2,0 15 1,1 12-1,-2 13-1,-3 6 1,-4 10-1,-5 0 1,-6 2 0,-6-3 0,-12-5 0,-7-6 0,-8-8 0,-5-7-1,-6-7 0,-7-9-2,1-2-2,-1-7-2,10 2-8,-3-7-12,14 1-10,11 2-1,10 0 1,14 3 2</inkml:trace>
  <inkml:trace contextRef="#ctx0" brushRef="#br0" timeOffset="2220">3613 1187 55,'24'10'34,"-4"8"-2,-9 9-7,-9 0-13,4 8-6,-5 1 0,4 4-2,-3-8 1,4 0 0,0-9 0,6-4 0,-1-11-1,5-4 0,-2-11-2,3-3 0,-2-4-1,2-5 0,-2-3-1,0-1 1,-4 0-1,-1 2 1,-2 1-1,-3 5 1,-3 1-1,0 5 0,-2 9 1,-1-10-1,1 10 0,0 0 0,0 0 0,0 0-2,0 0-1,-10-14-5,10 14-13,0 0-18,-8-17 1,5 2-2,1-3 2</inkml:trace>
  <inkml:trace contextRef="#ctx0" brushRef="#br0" timeOffset="2608">3885 579 44,'-10'-32'33,"0"8"2,-2 7-4,-2 1-13,14 16-9,-17-9-4,17 9-3,-17 20 1,8 4-1,-2 11 0,2 14 0,0 12-1,1 9 1,2 6-1,3 7 1,3-1-1,3-2 0,2-4 0,4-7 0,2-8 0,3-7 0,3-9 0,4-8 1,-1-8-1,3-8-1,2-7 1,1-9 0,1-11 0,2-7 0,-3-4 0,-2-7-1,-2-4 1,-4-2 0,-3-2-1,-5-1 1,-5 2 0,-3 6-2,-3 1 2,-2 9-1,-1 4 0,4 11 0,-10 1 0,7 10 0,0 10-1,3 2 2,1 6-1,2-1 0,2 1 0,2 0 0,1-6 0,3-2 0,0-6 1,1-5-1,-1-4 0,2-3 1,0-4-1,-2-5 1,-1-3 0,0-4-1,-3-3 1,-1-1-1,-2 0 1,-2 2-1,-1 2 0,-1 13-1,3-9 1,-3 9 0,8 18-1,-2-2 0,5 2 1,2 1 0,4-1 0,3-1 0,4-8 1,2-4-1,0-10 1,2-7 0,0-6 0,-2-6-1,-3-5 1,-4-6 0,-6-7-1,-7 2 1,-6 3-1,-4 5-1,-7 7 1,-4 9 0,-5 14 0,-1 14-1,0 12 1,2 11 0,4 7-1,3 5 2,5 1-1,6-3-1,9-5-2,3-11-4,14-6-25,0-11-8,8-10 1,4-10-2</inkml:trace>
  <inkml:trace contextRef="#ctx0" brushRef="#br0" timeOffset="3557">5211 273 48,'8'-37'33,"-4"10"2,-4 8-13,-16 5-7,0 20-7,-15 12-2,-3 21-1,-10 22-2,2 21 0,-4 25-1,2 20 0,3 11 1,9 12 1,8 0-1,12 1 0,10-11-1,9-12 0,6-18 0,9-10 1,2-16-3,0-15-1,3-13-2,-5-17-5,8-14-24,-6-14-5,-2-22-1,-1-14-2</inkml:trace>
  <inkml:trace contextRef="#ctx0" brushRef="#br0" timeOffset="3995">5510 1199 52,'-7'-21'37,"1"10"-3,1 2-7,-9-9-5,5 9-12,-10-5-5,2 6-2,-5 4-1,-3 9-1,2 6 1,1 8-2,2 9 2,6 6-1,3 5 0,6 6 0,6-2 0,7 2 0,5-5-1,4-2 1,4-6-1,1-6-1,3-5 0,-2-10 0,2-3-3,-3-12 0,5-2-3,-8-11-7,9 4-10,-6-7-10,2-2-4,-2-1 3,-1-1 0</inkml:trace>
  <inkml:trace contextRef="#ctx0" brushRef="#br0" timeOffset="4385">5707 1464 39,'-5'10'33,"5"-10"-4,0 11-3,0-11-5,0 0-7,-1-14-2,9 2-4,-5-9-1,7-4-2,-1-7-1,4-1-3,-1-1 1,3-1-1,-3 7 0,-1 2 0,-1 6-1,-3 7 1,-7 13-1,10-6 0,-10 6 0,13 24 0,-6-2 0,2 6-1,4 6 1,0 3-1,4 2 1,-2-1 0,1-4 0,-4-5 0,-2-9-1,-1-2 2,-9-18-1,1 9 0,-11-11 1,-5-5-1,-6-4 1,-4-4-1,-3 0 0,-2-3-1,2 1-1,1 2 1,5 2-3,4-5-3,14 7-8,-1-4-16,11 0-7,8 1 1,6-2 0</inkml:trace>
  <inkml:trace contextRef="#ctx0" brushRef="#br0" timeOffset="4882">6163 1357 51,'7'45'34,"-6"3"-1,1 5-8,0 11-13,-6 4-8,1 3 0,-4-3-1,0-4 2,-2-14-1,3-6 0,-2-16 1,3-11 0,5-17-1,-14-13-1,6-15-1,5-13 0,-1-13-1,3-16 0,0-12 0,5-8 0,5-1 0,3 0 0,2 4 0,4 11-1,1 11 1,2 15-1,3 18 0,2 14 0,0 14-1,-3 15-1,0 7 2,-4 5-1,-3 5 1,-5 2 0,-6 0 1,-8 0-1,-8-3 1,-4-5 0,-7-2 0,-2-3-1,1-1 0,0-6-2,4 1-1,3-9-3,16-2-9,0 0-15,5-12-8,17-2-1,8-3 1</inkml:trace>
  <inkml:trace contextRef="#ctx0" brushRef="#br0" timeOffset="5469">6707 1080 53,'-12'0'34,"2"0"-5,10 0-4,-10 2-5,10-2-7,10 5-5,5-1-2,0-3 0,9 4-1,0-3-1,4 2-1,-1-2-1,-1 0-1,-3-3 0,-5 0-2,-4 1-1,-14 0-3,16-2-4,-16 2-12,6-13-17,-6 13-1,15-11 0,-1 4 1</inkml:trace>
  <inkml:trace contextRef="#ctx0" brushRef="#br0" timeOffset="5798">7332 811 52,'0'0'37,"0"0"0,-8-10-5,8-1-12,9 2-12,-1-7-2,6-3-2,0-7 0,6-2-2,0-2 1,2 1-1,-1 3 0,-1 1 0,-6 4-1,-1 6-1,-5 2 0,-8 13 0,0 0 0,0 0 0,0 20-1,-8 6 1,-3 12-1,-3 7 1,-2 12 0,-2 6 1,-3 6-1,0 2 0,1-2 1,1-5-1,3-4 0,1-8-2,4-7 1,0-9-4,7 0-6,-5-19-14,5-3-14,4-14 0,-9 8 0,9-8 2</inkml:trace>
  <inkml:trace contextRef="#ctx0" brushRef="#br0" timeOffset="6158">7147 1382 69,'1'13'37,"10"-6"-3,12 2-7,4-15-10,14 3-8,1-9-2,8-1-2,-2-6-2,1-2-3,-3 1-3,-7-5-4,4 4-11,-12-3-18,0-3-2,0 0-1,-4-2 1</inkml:trace>
  <inkml:trace contextRef="#ctx0" brushRef="#br0" timeOffset="6423">8006 43 52,'-3'-28'36,"-3"11"-1,6 17 0,-3 23-14,6 10-18,7 16-2,0 23 0,4 16 1,-3 23 0,2 17 1,-7 13 0,-2 5 1,-8-2 0,-4 1-1,-9-7 1,-3-7-1,-7-15 0,-1-10-1,0-16-1,1-13-1,3-10-4,-5-8-34,12-19-3,1-7 1,-2-17-2</inkml:trace>
  <inkml:trace contextRef="#ctx0" brushRef="#br0" timeOffset="64844">56 1353 41,'10'-2'32,"-10"2"-2,14 3-7,-14-3-7,0 0-6,-8 11-2,5 0-1,3-11-1,-14 21-1,4-8 0,4 2-2,-4 1 0,3 2-1,0-2-1,2 2 0,0-1 0,1-3-1,2 0 1,3-2 0,-1-12 1,18 5-1,3-16 1,14-10 0,9-13 1,15-7-1,11-13 0,10-8-1,6-4 1,1-5-6,4 8-34,-9 3-2,-10 11 0,-9 17-1,-63 32 41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30:27.96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-9-13 55,'-12'-2'38,"12"2"-2,0 0 0,-1 10-17,1-10-16,25 21-1,-4-1 0,9 10 0,5 10-1,6 16 1,-1 9 0,1 16 0,-9 9 1,-7 13 0,-12 6 0,-9 5 0,-12-3 0,-8-3-1,-7-7 0,-5-7 1,-1-11-2,1-9 0,1-13 0,5-8-1,3-11 0,1-8 0,4-6-1,2-13-2,2 0-2,-3-19-7,13 4-28,-9-11 0,12 2-1,-1-13 2</inkml:trace>
  <inkml:trace contextRef="#ctx0" brushRef="#br0" timeOffset="474">654 1264 59,'13'-19'38,"1"-11"-1,4-6 1,-4-21-17,9 4-14,-7-14-3,3 1-2,-7-10 0,2 2 1,-6-5-1,-2 5-1,-3 3 1,1 8-1,-4 11-1,1 8 1,-2 14-1,2 11 1,-1 19-1,11 11 1,2 22-2,0 17 1,7 16 1,2 14-1,6 12 0,2 2 0,3 1-1,1-7 1,1-11 0,-2-17 0,0-15-1,1-18 2,-2-17-1,2-16 0,0-20 1,1-14 0,-1-18 0,0-16-1,-3-11 0,-3-14 0,-6-11 1,-4-3-1,-10 4 0,-5 6 1,-4 11-1,-1 16 0,-3 13 1,-2 14-1,2 19 1,1 12-2,2 7 0,2 11-3,0 0-8,0 0-28,14 5-1,-3 5 1,11 7-3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8:30.75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73 79,'0'0'37,"0"0"-8,0 0-34,-17-12-26,11-8-6,3-21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5.11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44 639 37,'-2'11'34,"2"-11"1,-11 1-8,11-1-7,-8-9-6,6 0-3,-7-13-3,4-1-2,0-12-1,3-2-1,2-9 0,2-2-1,1-9-1,2 2 0,1 1 0,3 1 0,-4 6-1,1 7 0,-2 7-1,-1 7 1,-1 9-1,2 7 0,-4 10 0,12 13 0,-3 8 0,2 8 0,1 4 0,1 1 0,1 5 1,1-3-1,0-5 0,-5-4 1,1-11-1,3-8 0,0-10 1,6-6-2,3-11 0,2-8 0,-2-6 0,3-6 0,-2-2 0,-3 1 0,-4 2 0,-6 7 1,-4 6 1,-2 11-1,-5 14 1,10 9-1,-7 15 1,3 11-1,-2 9 0,2 6 0,1 3 1,0 4-1,2-5 1,-3-6-1,3-5 0,-3-11 1,2-6-1,-3-6 0,-2-6 1,-3-12-1,5 11 1,-5-11 0,0 0-1,0 0 1,1-17-1,4 3 1,3-7-1,8-7 0,7-10 1,5-8-2,2-6 1,6-4 0,-1 1 0,2 4-1,-4 8 1,-8 7-1,-2 12 0,-1 17 1,1 13 1,-4 16-1,0 10 0,1 10 0,2 9 1,5 3-2,-3 2 1,-3-2 0,1-4-1,-5-8 0,0-8 1,-5-8-1,0-8 1,-8-8 0,-4-10 0,-13 0 1,-7-11 0,-7-6 0,-12-4 0,-5-1-1,-5-2 1,-3 0 0,0 2-1,12 6-1,4 3 0,8 4-2,12 7-2,6-4-5,22 6-25,4-6-6,10 1 1,6-3-1</inkml:trace>
  <inkml:trace contextRef="#ctx0" brushRef="#br0" timeOffset="956">1175 132 71,'0'0'38,"3"18"-1,4-2-8,4-4-21,10 8-3,4 0 0,11 8 0,5 0-1,6 2 0,0-1-1,0 2-1,-1-3 0,-5 0-2,-4-1-1,-7-7-1,-6 2-4,-9-10-4,2 5-9,-17-17-17,13 3-4,-13-3 0,11-24 2</inkml:trace>
  <inkml:trace contextRef="#ctx0" brushRef="#br0" timeOffset="1206">1733 84 43,'3'-21'38,"-4"11"2,1 10-3,0 0-13,-20 10-14,5 14-5,-7 5-2,-5 9-2,-8 8 0,-5 11 0,-3 3 1,-1 3-1,2-1 0,2-7-1,6-5 0,5-9 0,7-8-1,5-14-3,17-19-34,-10 3-1,11-24 0,10-16-1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7:49.6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113 0 37,'-2'19'17,"0"9"-1,-5 5 0,2 12-5,-5 2-2,4 14-1,-5 2-1,2 8-1,-1 0 0,3 3-2,-3-4 1,3 1-1,0-7-2,2-4 1,-2-10-1,4-5 0,0-8 0,1-8 0,1-6 0,1-7 1,0-16 1,-1 14 1,1-14-1,1-17 0,2-5-1,5-5 1,1-12-2,4-2 0,5-6-1,1 0-1,5 1 1,1 5-1,1 5 1,0 10-1,1 8 0,0 11 0,0 11 0,0 11-1,-2 10 0,-1 8 1,0 8-1,-3 5 1,-6 5-1,-6 1 1,-7-4 1,-4-3-1,-6-3 1,-6-7-1,-8-5 2,-4-6-2,-2-7 2,-3-9-3,-2-8 0,-3-7-2,4-3-2,1-8-2,10 1-9,-1-7-12,13-2-10,11 2 0,8-2 2</inkml:trace>
  <inkml:trace contextRef="#ctx0" brushRef="#br0" timeOffset="558">502 798 63,'31'-6'35,"-4"-6"0,-1-9-12,3 3-15,-3-11-1,0 2-4,-7-4 1,0 3-1,-7-2 1,0 5-2,-11 3 0,-5 8-1,-9 9 0,-3 9-2,-5 11 0,-4 13 0,-1 9-2,0 9 1,3 8 0,6 0 0,8 2 0,7-5 1,6-6 0,7-11 1,10-11 1,5-13 0,5-14 1,7-9 0,0-12 0,5-7 1,-3-7 0,1-3 0,-6-2-1,-2 5 0,-9 6-1,-4 7 0,-2 11-1,-3 13-1,0 14 0,-2 9 0,3 11 0,-1 7 0,1 3 0,-2 3 0,-5-2 0,-7-4 0,-4-4 1,-5-8 0,-7-7 0,-7-7 0,-5-8 1,-3-5-1,-3-4 1,4-2 0,1-1-2,5-1 1,5 0-1,8 3 1,9 5-1,12-5 1,9 2-1,6-3 0,7-6 1,4-5 0,4-10 0,2-8-1,-2-10 1,-1-6 0,-4-8 0,-2-9 0,-5-9 0,-6-2 1,-7-4 0,-4 3 0,-7 10 1,-2 8-1,-4 9 0,-3 24-1,3 29 2,-12 15-2,7 33 1,1 23 0,-1 16-1,-1 14 0,-1 9 1,-1-4-1,2-8-1,-1-13-1,2-19 0,-1-23-1,2-21-2,4-22-1,-11-29 1,0-15-2,-5-13 5,-6-6 1,-3-3 2,1 7 1,-2 4 3,6 13 0,2 14 0,14 14 1,4 14-1,33 4-2,3 5-1,8-5-3,12 3-5,-1-7-27,10-7-4,-1-5-1,-2-8-1</inkml:trace>
  <inkml:trace contextRef="#ctx0" brushRef="#br0" timeOffset="1549">1509 518 39,'16'23'32,"-1"6"0,5 15-1,1 12-19,-2 7-10,2 8 0,-5 0 1,1-3 0,-7-11 2,0-8 0,-2-23 3,6-14-1,0-27-1,4-14 0,1-26-1,4-16-1,0-19-2,3-9 0,0-5-3,-5 1 1,-1 9-3,-4 11-2,0 23-6,-9 13-10,5 34-8,-12 13-8,13 41-2,-9 14 2</inkml:trace>
  <inkml:trace contextRef="#ctx0" brushRef="#br0" timeOffset="1821">1900 1027 46,'-2'38'36,"7"-21"2,5-24-11,13-6-7,-2-25-4,12-4-5,0-5-5,6-1-2,1 3-3,1 10 0,-3 11 0,0 16-2,-5 17 1,-3 16 0,-7 9-1,-8 5 0,-5 6 1,-9-1-1,-7-3 1,-7-7-1,-4-9 1,-5-12-2,-3-9 0,-5-12-3,1-9-3,-4-18-5,11-1-7,-2-18-3,12 0-5,3-10-3,14 0 2,6-7 3</inkml:trace>
  <inkml:trace contextRef="#ctx0" brushRef="#br0" timeOffset="2108">2278 249 60,'24'-62'30,"-4"13"-3,-6 10-3,1 21-4,-15 18-10,15 25-4,-10 20-2,2 21-2,-3 14 1,2 17-1,-1 9 0,0 1-1,0-7 1,1-10-2,1-13 1,0-15 0,1-18 0,4-18 1,4-20 0,0-13-1,1-15 1,-2-10 0,0-5-1,-2 0-1,0 3 0,-5 9 0,0 13-1,-8 12 1,11 13 0,-4 11 0,0 5 0,5 2 0,1-3 1,3-7 0,3-8 0,4-9 0,2-9 0,1-5 0,-1-2-1,-2 0 1,-3 0-1,-1 7 0,-2 6 0,-3 5 0,0 6 0,-1 2 1,4 2-1,3-2 1,4-4 0,6-7 0,3-11 1,4-4-1,1-11 0,-1-5 0,-4-9 0,-4-5-1,-7-4 1,-11 2-2,-6 5 1,-7 5 0,-5 13 0,-6 14 0,-4 14 0,-1 19 1,2 13-1,1 8 1,5 7-1,3 1-1,7 2-3,2-11-4,14 2-17,4-19-16,8-9 1,7-11-1,7-12 1</inkml:trace>
  <inkml:trace contextRef="#ctx0" brushRef="#br0" timeOffset="2890">3812 106 52,'4'-10'36,"-4"10"-1,-21 15-6,-8 4-13,-2 17-10,-11 11-2,-4 19-2,-4 11 2,3 16 1,6 3-1,14 7 1,12-6 0,16-1-1,14-14 0,17-8-1,11-18-3,7-15-2,8-9-5,-2-19-16,3-5-17,2-12 1,-3-11 0,-7-6 0</inkml:trace>
  <inkml:trace contextRef="#ctx0" brushRef="#br0" timeOffset="3275">4290 668 44,'-17'-9'32,"5"3"2,-2-3-9,-6-4-8,4 5-11,-8 0-1,0 7-1,-3 4 1,4 11-1,-2 9-1,7 10 0,4 5-1,9 9 1,5-1-2,10 4 1,7-4-1,7-4-1,6-10 1,2-9 0,3-8-1,2-10 1,-1-9 0,0-9 0,-3-8 0,-1-7 1,-4-7-1,-3-4 0,-4 1 0,-3 1-1,-6 7 1,-1 4-1,-3 10 1,-8 16-1,16 1 0,-8 17 0,1 9 0,1 6 0,2 3 0,1 3 0,2-2 1,-1-4-1,0-5-1,-1-5 1,-2-7 0,-1-1 0,-10-15 1,10 12-2,-10-12 1,-10 0 1,-6-4-1,-4-1 1,-6 0-1,-3-6 0,-1 3-1,-3-2-1,7 1-2,0-5-3,14 5-9,-1-10-11,13 1-10,6 0-2,8-2 3,5 0 0</inkml:trace>
  <inkml:trace contextRef="#ctx0" brushRef="#br0" timeOffset="3874">4848 1478 22,'9'64'28,"0"-6"2,-6-10-4,-5-16-8,4-7-7,-2-25-2,-11 9 0,1-27-1,5-10 1,-4-24-2,5-14-1,-4-20-1,2-9 0,1-13-2,3-1 0,2 2 1,4 9-2,1 14 1,6 13-2,2 21 0,6 17-1,3 17 0,2 16-1,2 10 0,-3 9 0,-2 8 0,-5 4 1,-7 2-1,-8 0 1,-8-1 0,-5-4 0,-8-5-1,-2-7-1,3-2-1,-2-10-2,11-1-3,0-12-7,10 9-12,17-22-10,4 2 0,8-1 1,3-4 2</inkml:trace>
  <inkml:trace contextRef="#ctx0" brushRef="#br0" timeOffset="4327">5231 714 68,'16'8'37,"-4"-8"-6,4 5-5,-3-6-8,7 5-9,-1-3-3,5 3-1,-2-1-2,2 1-1,-1-2 0,-2 0-2,-1 0-1,-4-2-2,-1 2-4,-15-2-15,16-10-16,-7 2 0,1 0-1,5-4 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8:24.0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31 249 43,'11'-6'25,"-11"6"-1,0 0-3,0 0-4,13 5-5,-13-5-3,-3 14-3,3-14-1,-7 20-2,2-4 0,0 5 0,1 3-2,-2 6 0,1 4-1,0 6 1,-1 0-1,2 2 0,1-2 0,2-5 0,1-3 0,4-8 0,0-5 1,5-8 1,2-4 0,5-11 0,2-8 0,4-1 0,1-8 1,0-4-1,0-3-1,0 0 0,-5 2 0,-3 4 0,-5 2 0,-3 7-1,-7 13 0,0 0 0,11 9 0,-8 7 0,2 5-1,3 0 1,4 3-1,2-2 1,3-4 0,3-6 1,3-5-1,3-8 1,-1-9-1,2-4 1,-2-7 0,1-6 0,0-6 0,-2-4 0,-3-6 1,-3-5-1,-4 0 1,-3-4 0,-7-4-1,-5 3 0,-6 4 0,-5 4 0,-4 9-1,-4 8 0,-1 7 0,-3 10 0,1 9-1,1 5-1,5 7-3,-3-5-16,8 6-18,9 1 2,3 0-3,7 4 2</inkml:trace>
  <inkml:trace contextRef="#ctx0" brushRef="#br0" timeOffset="1231">755 574 46,'0'0'32,"11"13"1,-14-3-7,-3 0-11,4 7-10,-3 3-2,6 6 0,0 2 0,9 2 1,1-5 0,8 0-1,0-5 0,5-4-1,-2-5 0,2-6-1,-3-8-3,-5-9-4,3 0-11,-7-11-8,1-4-10,1-2-1,-5-11 1</inkml:trace>
  <inkml:trace contextRef="#ctx0" brushRef="#br0" timeOffset="1585">996 125 15,'0'0'30,"0"0"-1,-10-2-4,10 2-6,0 0-4,-10 9-5,10-9-3,-11 9-1,11-9-2,-7 10 0,7-10 0,-1 9 1,1-9-1,0 0-1,10 5 1,-10-5-2,13-5 0,-13 5 0,9-8-1,-9 8 0,4-9 0,-4 9-1,0 0 0,0 0 1,-10-3-1,10 3 0,0 0 0,0 0 1,-9 10-2,9-10-3,0 0-16,3 11-17,-3-11 1,0 0-1,-11 12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7:55.3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-2 0 40,'0'0'33,"3"16"-3,2-6-6,9 10-4,-1 6-8,10 15-4,1 9-1,5 15-3,0 13-2,0 13 1,-3 10-1,-3 10 1,-7-1 0,-5 3-1,-9-4 0,-8-2-1,-7-10 1,-5-6-1,-5-9-2,-2-12 1,-1-11-3,0-13-2,6-9-8,-3-18-20,9-17-4,5-14-1,6-15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7:55.7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139 0 26,'20'7'32,"-9"3"0,2 13 0,-6 10-15,-7 6-11,1 9-2,-4 7 0,1 7-2,-4 1 1,3 0-1,-4-7 0,4-6 0,0-9-4,0-10-2,3-6-10,-5-13-14,5-12-6,-10-9 1,0-11 0</inkml:trace>
  <inkml:trace contextRef="#ctx0" brushRef="#br0" timeOffset="226">-6 331 69,'0'-15'38,"15"12"-1,9-5-11,17 7-11,3-4-8,10 4-2,4-2 0,2 3-2,-6-1-1,-3 1 0,-10 0-2,-6-3-5,-2 2-33,-8 0 0,-11-1-1,-2-4-1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8:29.7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2 115 49,'-4'-12'36,"4"12"-1,0 0-9,0 0-9,1 12-10,0 5-3,4 11-2,2 8-1,5 8 1,3 6-1,5 7-1,2 1 1,4 2 0,-2-2-1,1-3 1,-4-8 0,-3-6-1,-3-6 1,-5-10 0,-4-6 1,0-7 0,-6-12 0,11-15 0,-3-14 1,7-11-1,3-14 0,4-10 0,3-10-1,0-5-1,1 0 0,-3 6-1,-3 8-2,-10 6-3,3 15-10,-12 5-14,0 12-7,0 11-1,-1 16 0</inkml:trace>
  <inkml:trace contextRef="#ctx0" brushRef="#br0" timeOffset="686">607 599 54,'-3'11'29,"-2"-1"-3,-5-1-5,4 11-7,-10 2-7,6 5-2,-4 1 0,6 7 0,0-4 1,8 3-1,1-5-1,8 0 0,3-9-1,3 0-1,1-8 0,-1-5-3,3-4-4,-6-12-20,1-5-11,2-8-1,-3-8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7.0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1235 19 26,'0'0'35,"0"0"0,0 0-9,-22-9-5,14 12-5,-16-9-7,2 4-3,-15-1-3,-3 0-1,-11 3 0,-7 3 0,-4 3 0,-4 3 0,0 1-1,0 5 1,6-2-1,5 5 1,6-2-2,7 3 1,9 1-1,7 1 0,8 6 0,4 2 0,7 8 0,4 12 0,4 8 0,2 14 0,1 17 0,6 14 1,-2 21-1,2 22 0,-2 22 0,3 22 0,-5 28 0,1 21 0,-2 23 0,-2 18 0,-6 12 0,-2 10 1,-7 8 0,-6 1 0,-6 2-1,-4 1 1,-6 1 0,-4-3-1,-5-3 1,2-7 0,3-10-1,1-8 0,5-19 1,6-17-1,4-27 1,9-19-1,7-22 1,4-20-2,5-21 0,3-17 1,-1-17-1,4-19 1,-2-14-1,-1-14 1,0-13 0,-1-11 0,1-10 1,2-9 0,4-5 0,8-7 0,8-3 0,11-6-1,12 1 1,15-3-1,11 0 0,13-2-1,13 0-3,1-5-31,10 0-6,1-10 0,3-15-1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8.3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349-1 35,'-15'4'32,"9"6"1,-1 5-6,-4 6-13,4 15-8,-7 9-2,-2 16-2,-9 10 2,-1 11-2,-6 7 1,-1 3 0,-2-6-1,2-5-1,2-11 2,6-12-1,6-10 0,7-10 0,10-10-1,7-5 1,10-7 0,9-1 0,8-3-1,7 1 0,3-4 0,2-2-2,5 0-2,-4-9-4,4 2-6,-10-14-2,5 1-2,-12-11 1,4 1 1,-10-9 4,-3 2 4,-6 2 8,-9 2 8,-5 11 2,-12 3 2,-2 18 0,-12 7-1,2 15-2,-5 2-4,8 9-2,1-1-2,10 1 1,7-7 1,14-7 0,8-10-1,11-11 0,5-12 1,3-8-1,-1-11 0,0-5 0,-4-7 1,-9-2-1,-12-8-1,-9 2 0,-13 1 0,-7 6 1,-8 5-2,-5 5 1,1 5-2,1 7 1,5 7-1,3 6 0,17 5 0,0 0-1,10-2 1,16 4-1,7 3 1,8 2 0,3 6-1,3 2 1,-1 4 1,-4 2-1,-6 2 0,-9 2 0,-8-3 1,-7-1-1,-7-1 1,-4-5-1,-7 1 1,-3-7-1,-2-2 0,-1-1 0,2-1 0,1-3 0,9-2 0,-10 1 0,10-1-1,16-6 1,3-1 0,5-4-1,7-2 1,5-5 1,2-6-1,1-4 0,-2-2 0,-4-2 1,-7-5-1,-7 3 0,-10-1 1,-5 5-2,-7 7 1,-4 5 0,-4 6 0,-3 9-1,2 13 1,0 7 0,5 10-1,4 7 1,6 2 1,4 4-1,5-1 1,3-4-2,3-4-1,1-11-4,8-1-13,-4-16-20,0-9 1,-1-11-2,1-10 2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39.32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0 715 43,'10'30'35,"-5"-2"1,0 0-1,-1 2-12,-4-9-18,4 2 0,-3-9-2,1 2 1,-2-16-1,3 9 0,-3-9 0,12-17-1,-3-1 0,6-10-2,4-7 1,2-14-1,6-12 0,3-12-1,1-12 0,-2-6 1,-2-4 0,-4 1 1,-5 8-1,-3 12 1,-6 16 0,-3 12-1,-6 24 1,0 22-1,-2 17 0,-1 27 0,1 18 1,-2 18-1,0 13 1,1 9-1,3 2 0,2-11 0,1-9 0,2-15-1,0-20 0,0-25-2,-5-24-1,0-16 0,-10-15 0,-11-14 2,-6-8 1,0 0 1,-3 2 1,4 7 0,-1 7 3,12 14 0,14 8 0,16 13-1,9 3-1,4 3-1,6-6-3,-2-8-16,5-7-20,-6-7 0,-9-9-1,-10-10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30:29.21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78 92,'19'-24'40,"-2"0"1,4 11-2,0 6-36,5 11-2,5 13-1,2 14 0,5 18 0,1 13-1,1 15 1,-2 10 0,-8 7 0,-7 6 0,-8-2 1,-8-2 0,-11-9 0,-4-6 0,-6-11 0,-1-11-1,-2-9 0,1-12 0,2-7-2,1-11 0,6-6-2,7-14-3,0 0-12,-2-15-21,12-2 1,1-10 0,8-2 0</inkml:trace>
  <inkml:trace contextRef="#ctx0" brushRef="#br0" timeOffset="379">701 798 87,'10'-13'41,"-5"-13"1,3-1-2,-12-13-33,13-3-4,-6-7 1,2 0-2,-2-3-1,1 1 0,0 2 0,0 4 0,2 5 0,0 8-1,0 7 1,2 11-1,5 13 0,4 14 0,6 18-1,6 13 0,4 14 0,4 5 0,5 9 0,3-3 0,-4-5 0,-1-9 1,-2-15 0,-2-13 0,-4-13 1,0-14 0,-3-16 0,-2-10 0,-2-15 1,-4-11-2,-8-10 2,-4-8-2,-7-10 1,-5 0 1,-7 1-1,-1 9-1,-3 10 1,2 13 0,2 12-2,1 10 1,3 14-1,6 12 0,0 0-4,-4 13-8,11 7-27,0-6-3,6 4 1,1-7-1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0:56:40.1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1195-11 56,'0'0'37,"11"-8"-1,-11 8-3,-2 10-19,2 7-9,-4 5-2,-1 12 1,-4 6-1,-2 15 0,-6 8-1,-5 9 1,-7 4-1,-5 5 0,-7 1-1,-7-2 1,-8-3-1,-9-3 0,-6-7 0,-5-4 0,-4-6 1,0-3-1,3-5 0,5-5-1,11-7 1,10-8 0,12-5-1,12-8 0,10-6 0,8-5 0,9-5 0,0 0 0,5-17 0,2 6 0,-1-4 0,3-2 0,-3-1 0,1-2 0,-2 0 0,-1 0 0,0 0 0,0-1 0,0-3 0,-1 3 0,0 1 0,1 1 0,-2 4 1,1 0-1,-3 15 0,3-14 0,-3 14 1,0 0-1,-8 10 0,-1 5 1,-5 2-1,-2 9 0,-6 3-1,-2 8 1,-3 5 0,-2 1 0,2 1-1,0-1 1,4-6 0,2-3-1,6-7 1,3-9 0,5-3 0,6-5 0,1-10 1,20 6-1,1-7 1,6-2-1,5 2 1,5 0 0,1-1-1,2 2 0,-4-1 1,-2 1-1,-6 2 0,-5 2-1,-5 1 1,-4-1-1,-4 5-1,-10-9-3,13 21-12,-12-8-23,-1 1 1,-3 0-1,-2-2 1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0:30.4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203 77 7,'0'0'24,"-12"-10"-6,12 10-3,-22 4-1,9 0-5,-5 5-2,-2 4-2,0 6 0,0 6-1,1 7-1,-1 5 0,8 7-1,-4 3 1,9 5-2,4 4 1,4 1-1,3-3-1,5 1 1,8-2-1,3-6 0,4-4 0,1-5 1,3-8 0,3-5 0,1-9 1,3-2 0,-6-9 0,4-6 1,-1-8 0,0-6-1,-3-10 0,-1-7 1,-4-10-1,0-8 1,-10-10 0,-1-2 0,-10-8 0,-5 1 1,-10-3-1,-6 5 1,-9 2-1,-3 9 0,-6 7-1,-1 10 0,-1 9 0,6 9-1,2 10 0,5 8 0,6 11-3,2 6-1,11 11-11,-3 2-18,6 8-3,5 3-2,0 3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0:33.82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330 0 4,'-19'-4'28,"3"10"0,-9 1-2,-2 3-13,3 4-4,-5 2-6,2 2-1,-1 2 0,1 3 0,2-1-1,2 5 1,4 5-1,2 5 0,6 7 0,3 3-1,3 8 0,6 4 0,6 3 1,5 0-1,9-6-1,3-4 1,3-7 0,6-8 0,5-10 0,0-9 1,4-14 0,5-12 0,-4-14 0,3-10 1,-3-13 0,1-6 0,-7-10 0,-3-4 2,-9-7-1,-6 3 2,-12 2 0,-7 6 1,-17 2 0,-4 10 1,-11 5-1,-6 16-2,-7 8-1,-1 17-1,-2 14-3,2 8-5,12 20-21,1 5-8,9 8-2,8 1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0:36.35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0-2 39,'10'-7'22,"-10"7"-3,0 0-1,3 9-6,1 5-3,-3 2-2,5 9-1,-5 2 1,5 10-3,-4 2 1,5 7-1,-5 2-1,1 3 0,-1-3-1,0 1 0,-2-5-1,1-4 0,-1-5 0,1-5-1,-1-6 0,0-5-1,1-4-4,-1-15-6,1 13-4,-1-13-7,0 0-12,4-16 1,1-1 0</inkml:trace>
  <inkml:trace contextRef="#ctx0" brushRef="#br0" timeOffset="328">324 192 15,'0'0'26,"0"0"-4,-5 23-4,-5-6-5,2 11-5,-3 5-3,0 5-2,2 4-1,2 2 0,3-5 0,3-1-1,6-6 0,3-8 0,3-7 0,4-7 1,0-10 0,3-5 1,-2-10 1,1-6 0,-2-6 0,0-3 0,-6-6 1,1 3 0,-8-1-1,-3 4-1,-8 0 1,-1 8-2,-5 3 0,-2 5-2,2 4-1,-3 2-3,6 5-2,-1-2-3,13 5-7,-4 14-12,4-14-7,17 14 2,-5-8 1</inkml:trace>
  <inkml:trace contextRef="#ctx0" brushRef="#br0" timeOffset="710">488 232 20,'9'3'23,"-9"-3"-5,-2 20-7,3-3-6,2 3-3,2 4 0,2 3-1,3-1 2,3-3-1,2-1 2,2-5 0,0-3 3,-1-11 0,2 0 1,-3-10 0,2-2-1,-3-12 1,2 0-1,-4-8-1,0 0-1,-5-6-1,-4 0-1,-8-1 2,-4 6-2,-8 3-1,-2 7-1,-6 7-1,-2 5-3,2 11-8,-2 2-12,9 12-12,5 5-1,5 4 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0:40.4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0 108 7,'0'0'17,"0"0"-2,0 0-3,0 15-3,0-5 0,0 7-1,0 2-2,1 5 1,-2 3-1,2 5-1,-1 0 0,1 2-1,0 1 0,1 0-1,0-4-1,1 1 0,-1-6 0,1-1-1,0-3 0,0-1-1,0-3-1,1-1-1,3-2-4,-5-3-5,4-1-11,0 1-6,-6-12-1</inkml:trace>
  <inkml:trace contextRef="#ctx0" brushRef="#br0" timeOffset="390">189 168 36,'0'0'27,"9"-15"-5,-9 15-7,5-12-6,-5 12-4,6-16-2,0 5 0,1 1 0,0 0-1,2 2-1,2-1 1,-1 3-1,1 4-1,1 7 1,-2 9-1,-3 6 1,-1 9-1,-5 8 1,-2 5 0,-3 5 0,-2-2-1,-1 1 1,-2-4 0,0-4-1,3-7 1,1-6-1,2-5 1,2-6-1,1-4 0,0-10 1,4 12 0,-4-12 0,11 1 1,-11-1-1,18-9 1,-9 3 0,2-1-1,-1 0-1,-1 1-1,-9 6-3,18-13-5,-12 4-5,4 1-10,1-3-9,-3-4 2,5-2-1</inkml:trace>
  <inkml:trace contextRef="#ctx0" brushRef="#br0" timeOffset="925">547 140 22,'0'0'17,"-7"-11"0,7 11-3,0 0-2,-10 15-3,5 0-4,2 8-1,1 5-3,2 5 0,1 2 0,5 3 0,4-5 0,4-2 0,1-6 1,5-5 1,-1-13 2,6-6 0,-1-12 0,3-6 1,-5-10-1,2-3 1,-5-5 0,-2-2-2,-5-3-1,-6 3 0,-12 2-1,-7 8 0,-5 5-2,-8 7-4,-1 15-15,-4 9-14,-4 7-2,2 13 1,1 5-1</inkml:trace>
  <inkml:trace contextRef="#ctx0" brushRef="#br0" timeOffset="2781">1021 164 25,'0'0'32,"0"0"-4,-11 4-4,11-4-4,0 0-4,0 0-7,0 0-3,0 0-2,0 0-1,0 0 0,0 0-1,0 0 0,0 0 0,0 0-1,0 0 0,0 0-1,9-14 1,-9 14-1,8-10-1,-8 10 1,10-9-1,-10 9 1,11-5 0,-11 5-1,11 4 1,-11-4 0,9 18-1,-7-1 1,-3 6-1,-2 5 0,-1 6 0,-2 4 0,0-1-2,-2 2 2,4-2-1,-1-5 1,2-6 0,3-4 0,1-7 1,1-4-1,-2-11 2,11 8-1,-11-8 1,19-6 1,-5-1-1,0-2 0,3 0 0,0-1 1,-1-2-1,-1 5-1,-3-1 0,-2 0 0,-1 4-1,-9 4-1,13-6 1,-13 6-3,9 1-3,-9-1-6,0 0-4,9-4-8,-9 4-9,11-12 1,-5-1 1</inkml:trace>
  <inkml:trace contextRef="#ctx0" brushRef="#br0" timeOffset="3362">1274 164 0,'-9'2'22,"5"8"1,-6-3-8,4 7-6,0 4-4,1 3-3,3 2-1,2 0 1,2 0 1,3-4 1,2-3-1,2-6 2,4-1 1,-3-11 0,5-2 1,-5-9-1,3-1 0,-4-8 0,2 1 0,-6-6-2,0 1-1,-5-1-2,-3 1 1,-3 4-1,-1 4-1,-1 3-1,-3 2-3,11 13-3,-16-14-3,16 14-3,0 0-5,-2 13-5,2-13-3,13 11 0</inkml:trace>
  <inkml:trace contextRef="#ctx0" brushRef="#br0" timeOffset="3701">1462 202 12,'13'24'12,"-3"-2"-1,4 0-3,1-3 1,0-5 2,3-1 2,-4-12 2,7 0-1,-7-11-1,5-4 0,-5-8-1,2-2-3,-8-6-2,0 1-2,-8-5 1,-5 3-2,-9 0-1,-4 8 0,-6-1 0,-2 7-1,-2 3-1,-1 5-1,2 7-3,-2 1-4,10 14-16,0 2-13,1 8-1,4 3 1,1 5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0:47.2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-3 199 2,'2'9'3,"-2"-9"1,0 0-1,0 0 0,0 0 0,0 0-1,4 11 1,-4-11 1,0 0-1,0 0 0,0 0 1,0 0 0,0 0 0,0 0 0,0 0 0,0 0-1,0 0 0,0 0 0,0 0 1,0 0-1,0 0 2,0 0 0,0 0 1,0 0 0,0 0 0,0 0 0,0 0 1,0 0-2,0 0 0,0 0-2,0 0 0,0 0 0,0 0-1,0 0-1,2-14 0,-2 14-1,5-14 0,-5 14 0,8-15 0,-2 6 0,-6 9-1,14-15 1,-5 9 0,0 2 0,3 2-1,-1 2 1,2 0 0,4 4 0,-3 0 0,4 5 0,0-1 0,-1 1 1,-1 1-1,-4 2 0,0 0 1,-2 2-1,-5 2 1,-5 3-1,-4 2 1,-7 3-1,-3 2 1,-3-1-1,-2 1 0,-2-3-1,2-1 1,2-5-1,4-5 0,1-3 0,12-9 0,0 0 1,0 0 0,0 0 0,0 0 1,14-5-1,-14 5 1,18-9 0,-7 5 0,-1 0-1,-1 2 1,-9 2-1,17-1 0,-17 1 0,12 1 0,-12-1 0,9 3 0,-9-3 0,0 0 0,0 0 1,10 3-1,-10-3 1,0 0-1,0 0 1,0 0-1,0 0 1,0 0 0,0 0 0,0 0 0,0 0 0,0 0 0,0 0-1,0 0 1,0 0 0,0 0 0,0 0 0,0 0 1,0 0-1,0 0 0,0 0 0,0 0 1,0 0-1,0 0-1,0 0 1,0 0-1,0 0 0,0 0 0,0 0 0,0 0-1,0 0 1,0 0 0,0 0-1,9 0 1,-9 0 0,17-1-1,-8-1 1,3 0 0,2 0 1,0-1-1,1 1 0,-2 0 0,-2 0 0,-1 1 0,-1 0 0,-9 1 0,10-1 0,-10 1-1,0 0-1,0 0-8,0 0-16,0 0-8,0-15 3,0 15-2</inkml:trace>
  <inkml:trace contextRef="#ctx0" brushRef="#br0" timeOffset="1305">444 16 22,'0'0'29,"0"0"-3,0 0-4,0 0-6,0 0-6,0 0-5,0 0-1,0 0-1,0 0-1,0 0 1,9-4-2,-9 4 1,11-5 0,-11 5-1,17-3 1,-17 3-2,17 0 1,-17 0-1,13 9 1,-8 0 0,-2 3-1,-1 3 1,-2 4 0,-2 2 0,-2 3-1,-1 2 1,-1-2-1,0 1 0,-1-4 1,2-2-1,1-5 0,1-2-1,3-12 1,-1 14 0,1-14 0,0 0 0,0 0 0,13 8 0,-13-8 0,14 2 0,-5 0 0,0-1 0,2 2 0,-1 0 0,1 2 0,0 2 0,0 0 1,-2 4-1,1 0 0,-4 3 1,-3-2 0,-2 1-1,-3 0 1,-2-1 0,-4 1 0,-2-2-1,-3-2 1,0-2-1,0 0-1,1-3 1,0-1-1,1-2-1,11-1-6,-16-3-5,16 3-10,0 0-10,-1-19 1,6 9-1</inkml:trace>
  <inkml:trace contextRef="#ctx0" brushRef="#br0" timeOffset="2026">736 35 19,'0'0'20,"-11"12"-4,11-12-3,-8 16-2,8-16-2,-9 21-3,5-5 0,3 3-1,-1 3-1,3 5 0,0-1 0,4 4-2,2-2 0,1 0-1,2-6 0,4-1 1,-1-6 0,2-1 1,1-8 1,3-3 0,-3-6 1,6-3 0,-6-7 0,3-1 0,-5-7 0,2-2-1,-5-5 1,0 0-2,-9-4 0,-1 1-1,-6-2 0,-4 2-1,-5 3 1,-4 4-1,-3 3-1,-3 7 0,-2 4-1,0 8-1,2 11-1,0 2-4,6 14-11,-2 2-17,7 4 0,4 2-2,2 1 2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2:10.9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75 245 23,'0'0'33,"0"-12"2,0 12-10,0 0-5,-12-6-6,12 6-8,-4 14 0,3 4-2,-3 2 1,3 7-2,-5 6 0,2 7-1,-1-1 0,0 1-1,-1 2-1,0-8 0,0-2-1,1-9-2,4-4-5,1-19-13,0 0-12,0 0-3,-8-23 0,7 0 0</inkml:trace>
  <inkml:trace contextRef="#ctx0" brushRef="#br0" timeOffset="264">53 300 27,'22'-20'33,"6"-3"1,4 1-6,-2-6-8,10 8-8,-8-5-4,2 6-3,-7 3-1,-3 5-1,-6 1-2,-4 5 1,-14 5-1,9 11 0,-17 9-1,-5 5 1,-6 7-1,-3 6 1,-4 5-1,-1 4 0,1-3 1,4 0-2,7-7 2,7-5-1,8-4 0,9-8 0,6-5 1,6-5-1,5-5 1,1-7 0,1-7 0,-2-1-1,-3-5-1,-3-4-1,-3 1-3,-7-8-3,0 9-5,-9-11-3,6 13-3,-10-9 0,8 10 2,-10-3 3,7 5 5,-4 2 6,2 10 4,0-9 5,0 9 4,0 0 1,2 13-1,4 1-1,1 3-1,6 4-2,-1-5 1,7 4 0,-2-10 0,7 2 1,-4-15-1,7 1 0,-6-12 0,2-5-2,-6-4-1,1-7 0,-8-2 0,-3 1-1,-8-1-1,-6 3 1,-10 4-2,-6 5 0,-7 7-1,-5 8 0,-1 10-5,-4-3-11,5 14-22,7 0 0,9 0-1,11-5 1</inkml:trace>
  <inkml:trace contextRef="#ctx0" brushRef="#br0" timeOffset="1272">1122 308 64,'10'-13'36,"1"1"-1,1 4-13,-2-8-16,4 6-2,-5 2 0,4 6-2,-13 2 0,16 10-1,-8 3 1,-3 9 0,-3 7-1,-2 7 0,-4 1 1,-2 4-2,-3 2 1,0-3 0,-1-2-1,1-8-1,4-4 1,2-8 0,3-8 1,0-10 0,10 6-1,1-13 1,0-4-1,5-6 1,-1-3-1,3-5 0,1-1-2,-2-5-2,3 3-2,-7-3-3,7 4-2,-9-2-1,7 6 0,-6-3 0,5 6 2,-5-3 3,0 9 5,-1-1 5,-5 5 3,-6 10 2,0 0 0,10 1 0,-10-1 1,-10 27-3,3-10-2,2 6-3,0 0 1,5 0 0,1-2 1,5-2-1,3-7 1,6-4 1,3-12 0,4 0-1,-3-9-1,2-4 1,-4-5-2,-1-4 0,-8-2-1,-6-2 0,-7 4-1,-6-1 0,-4 3-1,-4 5-1,2 3-1,-1-1-5,7 10-1,-1-2-2,12 9-1,0 0 1,21 4 0,-5-1 2,9 13 3,-4-4 3,6 8 4,0 3 3,-4-4 3,2 5 0,-8-7 3,4 2-1,-5-12 2,5 2-1,-7-14-1,3-4-1,-3-9 0,2 0 0,-5-9 0,-1 0-2,-8-8-2,-3 2-1,-7-1 1,-4 4-3,-2 6-1,-6 0-7,5 7-29,-4 7 0,5 8-1,2 2 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7T21:12:13.4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0 468 28,'0'0'35,"0"0"1,10-14 0,-7 0-13,10 7-14,-6-6-2,5 6-2,-2-4-2,3 2-1,-4 3-1,-9 6 0,15-6 0,-15 6 0,0 0-1,11 2 0,-11-2 0,0 0 0,11 11 0,-11-11 0,11 13 1,-11-13-1,14 21 0,-5-7 0,-3 1 0,-1 3 0,-1 2 1,-1 1-1,-2 1 1,-2 2-1,-2-4 1,1 3-1,-2-1 0,0-2 0,0 1-1,-1-6 1,3-2-1,0-4 1,2-9-1,0 11 1,0-11 0,0 0 0,13-6 1,-13 6-1,17-13 0,-3 2 0,1 1 0,3-2 0,0 0 1,2 0-1,0 0 0,1 2 1,-2-2-2,-1 3 0,-3 2-2,-3-6-8,4 5-23,-5-3-3,-1 1-1,-3-3 1</inkml:trace>
  <inkml:trace contextRef="#ctx0" brushRef="#br0" timeOffset="632">291 249 8,'0'0'31,"0"0"0,6-12 3,9 7-14,-3-9-8,9 5-2,-5-4-2,6 3-3,-3 1-1,0 4-1,-4 3-2,-3 5 2,-12-3-2,11 21 1,-12-7-1,-3 6 0,-2 1 0,0-1 0,0 1-1,0-1 0,3-2 0,5-3 0,6-2 0,3-3 0,6-1 1,2-3-1,2-1 1,-1-2-1,-3-1 1,-1 1-1,-6 0 0,-10-3 1,9 10-1,-9-10 1,-6 13 0,6-13 0,-16 16 0,5-7 0,-2 1-1,-2 0 0,0-1 0,-2-1 0,2-1-1,0-1-3,4 2-3,-4-11-11,15 3-16,0 0-2,-9-17-1,13 8 1</inkml:trace>
  <inkml:trace contextRef="#ctx0" brushRef="#br0" timeOffset="1203">740 302 26,'13'15'22,"-4"-12"-1,9-3 1,-8-15-2,8 2-2,-9-16-1,6 4-3,-9-10-4,1 2-4,-8-5-1,-2 3-1,-9 3-1,-2 6-1,-3 5 0,-3 8-2,0 7-2,-2 6-2,7 15-18,3 3-14,4 1-1,5 3-1,6 3 1</inkml:trace>
  <inkml:trace contextRef="#ctx0" brushRef="#br0" timeOffset="2112">786 928 29,'-9'-7'31,"-1"2"1,10 5-9,0 0-5,-14-5-8,14 5-4,1 12-2,2 1-2,0 3 0,4 5-1,-2 4 0,4 7 0,-1 2 1,3 3-1,-1 0 1,2-1-2,1-2 2,1-2-1,2-7 2,0-3-1,3-9 0,3-2 0,2-10 0,4-3 0,3-8 1,3-4-1,2-5 0,3-6-1,0-3 0,2-3-1,0-1 1,-1 0-1,0 1 0,-1 1 0,-6 2 0,-3 5 0,-7 4 1,-2 4 0,-7 6 0,-3 1-1,-11 8 1,9-6 0,-9 6 0,0 0 0,0 0-1,0 0 1,0 0 0,0 0-1,0 0 0,-12-6 0,2 5 1,-4-1-1,-5 1 0,-2 0 0,-2 1 0,-2 1 0,2-2 0,4 2 0,1-1-1,5 0 1,13 0-1,0 0 1,0 0 0,11 0 0,7 0-1,2-2 1,5-1 0,1-1 1,0-2-1,-1 0 0,-6 2 0,-3-1 0,-6 2 1,-10 3-1,9 1 0,-9-1 0,-2 14 0,-1-2 1,-2 2-1,0 4 1,-1 0-1,-1 4 1,1-1-1,-1-2 0,1 2 0,1-3 0,2-2-1,-1-4 0,3-2-3,1-10-4,4 10-20,-4-10-9,0 0-1,10-11-1</inkml:trace>
  <inkml:trace contextRef="#ctx0" brushRef="#br0" timeOffset="3158">1584 1122 22,'3'-12'32,"-3"12"1,0 0-7,0 0-7,0 0-9,0 0-3,8 18-2,-4-3-2,4 4-2,2 1 1,8 2 0,2 0 1,7-2-1,4-2 1,6-6-1,6-3 0,4-6 0,6-5 0,1-4-1,3-5 1,-1-4-1,0-2 0,1 0 1,-6-4-1,-3 1 1,-7 0-2,-5 4 2,-7 0-2,-5 4 2,-5 0-2,-6 3 1,-3 1 0,-10 8 0,10-9 0,-10 9-1,0 0 1,0 0 0,6-10 0,-6 10 0,0 0-1,0 0 1,-6-12 0,6 12-1,-15-15 1,2 7-1,-5-2 1,-3 0-2,-2 3 2,-1 0-2,2 4 1,2 0 0,4 1 0,2 2 0,14 0-1,-10 1 1,10-1-1,0 0 1,19-2 0,-2 1 0,3 0-1,4-2 1,4 2 0,4-1 0,1-2 0,1 1 1,-1 1-2,-5-1 2,-4 0-1,-3 1 0,-5 2-1,-3 1 2,-13-1-1,9 16 0,-13 0 0,-3 6 1,-5 1-1,-2 7 1,-1-1 0,-1 4 0,-1-4 0,3-2-1,3-5 1,1-7-2,5 1-1,5-16-2,-4 16-9,4-16-25,1-9-1,-3-3 0,0-7 0</inkml:trace>
  <inkml:trace contextRef="#ctx0" brushRef="#br0" timeOffset="4247">812 130 20,'0'0'16,"7"-10"1,-7 10 0,0 0 1,0-9-1,0 9-1,0 0-2,0 0-3,0 0-2,-9 3-1,0-4-3,-2 5 1,-4-4-4,-1 3 0,-3-3-1,-2 2 0,2 0 0,3-3 0,0 3-1,6-1 0,10-1 0,-11 11 0,11-1 0,5 5 0,4-1 0,3 4 0,2-2 0,2 0-1,2 0-4,-2-8-19,3-2-11,1-6-1,-3-2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4:16.57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568 602 62,'-3'-23'38,"4"0"-1,-5-1 2,6 9-27,-11-12-6,3 6-2,-8 1 0,2 4-1,-8 0-1,-2 4-1,-5 2 1,-4 6-2,-6 8 0,-4 8 0,-3 13-1,-4 13 1,0 16 0,0 16 0,5 18 0,4 18 1,8 13-1,7 13 0,9 3 0,10 6 0,11-2 0,8-9-1,14-11-1,9-20 0,10-17 0,8-21 1,10-23 0,7-25 0,4-28 1,6-24-1,-1-24 2,0-25 0,-4-21 1,-5-18-1,-12-16 0,-8-5 1,-15-5 0,-12 7 1,-19 7-1,-12 18-1,-16 18 1,-10 21-1,-11 26 1,-6 19-2,-7 20 0,-2 17 0,4 11-1,4 8-2,10 10-4,2-8-11,21 6-21,10-12 0,23-4-1,13-14 1</inkml:trace>
  <inkml:trace contextRef="#ctx0" brushRef="#br0" timeOffset="1109">1493 167 70,'5'-38'38,"-3"12"-1,-9 7 0,7 19-29,-21 4-5,0 23 0,-7 18-1,-3 27-2,-6 23 1,0 25-1,1 16 2,4 18-2,4 2 1,8 5-1,8-4 1,8-15-1,9-15 1,5-19-1,7-16-1,2-17 1,5-16-1,0-20-2,8-7-10,0-25-24,6-14 0,5-18 0,10-13-1</inkml:trace>
  <inkml:trace contextRef="#ctx0" brushRef="#br0" timeOffset="1500">2659-3 78,'9'-9'40,"8"9"-2,10 15 0,5 13-32,13 21-4,1 18 0,4 26 0,-3 21 0,-4 17 0,-6 16 0,-6 10 1,-12 5 0,-7 0 0,-8-11 0,-5-7-1,-2-15-1,-3-14 0,1-16-1,-2-20-3,6-12-6,-12-21-31,12-17-1,1-29-1,0 0-1</inkml:trace>
  <inkml:trace contextRef="#ctx0" brushRef="#br0" timeOffset="4281">1544 1744 30,'2'16'29,"6"3"1,-6-2-6,-2-17-8,7 19-2,-7-19-4,0 0-1,0 0 0,10-11-2,-11-5-1,6 0 0,-6-6-2,6-2-1,-6-7-1,2-4 0,-3-5-1,3-3 0,-1-4 0,2 0 0,0 0-2,1 3 2,1 6-2,1 3 2,-1 8-1,-1 9 0,-1 5 1,-2 13-1,2-12 0,-2 12 0,4 13-1,0 3 1,4 8 0,4 8-1,6 9 0,4 3 1,3 8 0,4-2-1,4 2 1,0-6-1,0-3 1,-2-7 0,-3-5 0,-3-9 0,-3-3 0,-4-5 0,-6-4 1,-1-5 0,-11-5 0,18-16 0,-7-9 1,1-7-1,0-14-1,3-5 1,-3-10 0,-1-4-1,-2 1 0,-3 4 1,-5 8-1,-2 8 0,-3 7-1,-4 6-1,5 10-4,-8-9-12,12 12-20,-2-3 1,7 6-2,0-5 1</inkml:trace>
  <inkml:trace contextRef="#ctx0" brushRef="#br0" timeOffset="6640">2264 959 10,'0'0'27,"0"0"0,0 0 2,9 6-13,-9-6-4,0 0-3,0 0-1,0 0-1,0 0 0,0 0-2,0 0 0,0 0-1,0 0 0,0 0-2,0 0-1,0 0 0,0 0 1,0 0-2,0 0 1,0 0 0,-6-9 0,6 9-1,-2-11 1,2 11 0,-3-21 0,3 9 0,-2-6-1,2-1 1,0-3-1,1-4 1,0-2-1,1 1 1,-2 3-1,2 2 1,-3 0 1,2 6-1,-2 1 1,1 6-1,0 9 0,-2-11 0,2 11 0,0 0-1,0 0 0,0 0 0,0 0 0,0 0 0,0 0-1,3 11 1,-3-11 0,10 18 0,-1-4 0,2 0-1,3 6 1,5-2 0,0 4 1,2 1-1,2 1 0,2-3 0,0 0 2,-2 0-2,0-4 1,-4 0-1,-1-3 1,-1 0-1,-4-4 0,-2-1 0,-11-9 0,14 15 0,-14-15 0,10 6 0,-10-6 0,0 0 0,11-11 0,-8-1 0,0-5 0,3-9 0,0-7 0,2-7 0,-2-9-1,-3-14-7,3-6-29,-6-12 0,-4-26-2,4 107 39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4:56.93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460 900 59,'5'15'36,"-4"-1"-2,-2 2-5,3 10-17,-6 6-8,8 17 1,-1 10-1,8 18-2,3 12 1,9 17-1,0 10 1,9 8-1,-4-1 0,5-1-1,-4-8 1,1-7-2,-5-12 1,-2-16-2,-3-14-3,-7-20-3,5-2-12,-13-27-17,-5-16-1,-21-17 1,-4-21 0</inkml:trace>
  <inkml:trace contextRef="#ctx0" brushRef="#br0" timeOffset="266">45 1403 93,'-33'-81'39,"18"8"0,9-1-8,27 15-26,3 3-1,14 9-3,9 14-1,10 10-1,9 12 0,5 10 0,6 10-1,-7 8 2,2 7-2,-5 3 1,-7 5 0,-13 3 1,-14 2-1,-15 1 0,-13 0 1,-14-1 0,-13 1 0,-12-3-1,-4 1-2,-8-8-1,7 4-3,-8-17-9,25 5-15,2-15-5,20-5 0,3-14 0</inkml:trace>
  <inkml:trace contextRef="#ctx0" brushRef="#br0" timeOffset="609">945 1176 55,'11'31'34,"0"4"-1,-4 0-1,-9-7-22,12 9-1,-11-12-2,6 5-1,-11-14 0,3 0 0,-10-16-1,2-1 0,-9-13-3,4-4 0,-4-11 0,2-9-1,4-6-2,3-6 1,9 0-1,6-3 0,6 3 0,5 3-2,9 8 0,0 3-1,12 15-2,-6-1-1,11 15-1,-9-6-4,13 17-3,-15-9-8,8 6-11,-1 3 0,-4-4 2</inkml:trace>
  <inkml:trace contextRef="#ctx0" brushRef="#br0" timeOffset="969">1555 892 62,'4'13'34,"-12"-4"1,-6 7-7,-12-2-15,6 13-8,-8 2-2,4 5-1,3 2-1,7 2 1,7-3 0,12-4 0,9-10 0,11-5 0,6-15 0,8-6 0,-3-12 0,2-5 0,-4-9 0,-6-2-1,-8-2 0,-10-2-1,-9 5 0,-5 3 0,-3 4 0,-4 5-1,1 0 1,0-2 0,7-4-2,5-5 2,9-7-1,7-15 1,3-9-1,5-10 1,-3-8 0,-2-6 0,-7 0 0,-5 2 1,-9 6-1,-5 14 1,-5 11-1,-2 10 1,1 15-2,11 28 2,-12 2-1,13 28 0,5 19 0,4 17 0,6 16 0,3 13 1,2 8 0,2 5 1,1-5-1,-3-4 1,-2-12 0,-3-13-1,-4-16 1,-2-11-2,-5-14 1,0-10-1,-2-11-1,-3-12 0,2-12-2,-1-15 0,8-5-1,-3-11 1,6 1-1,-2-6 1,2 3 0,0 6 2,-1 9 0,-4 12 1,-7 18 1,0 20-1,-3 10 1,0 10 0,4 7-1,3 2 0,7 1 1,6-5 1,10-15-1,11-12 1,4-15-1,6-11 1,-2-13 1,1-7-1,-7-12-1,-4-4 0,-15-5 0,-12 0 0,-15-2 0,-10 5 0,-10 4-1,-5 4 0,-4 9 0,0 8 0,6 6-1,5 6 0,9 6-1,15 3 1,0 0 0,19-12-1,11 6 1,7-4-1,8 1 1,1-2 0,4 7 0,-4 6 1,-7 12-1,-11 9 0,-7 12 0,-7 5 1,-5 6-1,-1 3 0,3-4 2,3-7-1,5-11 1,5-12 0,4-14 1,5-6 0,-2-17 0,1-5 1,-8-12-2,-7-6 1,-14-8-1,-10-2 1,-14 0-1,-9 3 0,-4 6 0,0 8-1,1 7 0,5 15-1,12 17 1,17 17-1,21 19 0,19 14 1,19 17-1,14 14 0,14 19 1,8 7 0,1 6-1,-2-1 1,-9-4 0,-15-4-1,-18-10 2,-19-8-1,-20-17 1,-22-11-1,-18-13 0,-18-15-1,-13-12-1,-8-11 1,-3-7-2,-2-13-1,12-3-3,4-19-13,18 1-18,15-5 2,16-3-1,8-8 1</inkml:trace>
  <inkml:trace contextRef="#ctx0" brushRef="#br0" timeOffset="2359">2437 1896 91,'-39'-32'38,"-5"7"1,-15 4 0,1 10-36,-7 10-1,6 10-2,7 14 0,13 10 0,26 8 0,23 7-1,24 0 1,21 4 0,15 0 0,10-2 0,3 2 0,-3-2 0,-12-3 0,-16 3 1,-20-1-2,-18 0 2,-23-2-1,-13-5 0,-15-5-2,-10-9 0,-3-3-3,-4-20-3,16-1-5,-2-26-7,26 4-6,5-25-1,30 5 4,5-16 2,23 8 9,0-3 6,9 5 9,3 13 6,-9 6 8,2 14 2,-7 2-3,-1 12-3,-8-6-3,3 9-1,-13-10-1,2 5-1,-14-14 1,0 3 1,-22-14 0,-2 4 0,-21-9-2,-1 6-2,-10-3-2,3 4 0,1 0-2,5 7 0,9 4-1,22 11 0,0 0 0,26-6 0,11 14 0,7 2-1,10 7 1,2 3-1,2 5 1,-6 2-1,-7 0 2,-8-4-2,-10-3 1,-7-4 0,-9-7-1,-11-9 1,0 0 0,-5-13-1,-12-9 0,-4-7 2,-3-4-2,0-5 2,0-5-2,6-4 1,5-1 0,10 2-1,17 8 0,8 6 0,11 9-1,4 4-1,4 10 1,-5 8 0,0 12-1,-11 7 2,-9 6-1,-14 5 1,-12 6 1,-7 2 0,-5 5 1,-3 1-1,2-1 1,5-1-1,9-4 1,9-4-1,12-7 0,9-10-1,12-15-1,7-20-1,10-12-3,-4-27 0,10-11 0,-6-20 1,1-10 2,-2-13 2,-10-10 0,-4-5 2,-14-5 4,-6 7 2,-17 3-2,-2 20 3,-10 11-4,-1 20 1,-2 24 0,1 39 0,1 29-1,11 40 0,7 27-2,10 25 0,11 22 0,9 21-1,9 4 0,9-6-1,4-12 0,2-20 0,-5-24 0,-4-21-1,-12-29 1,-16-24-1,-20-24 0,-29-23 0,-21-14 1,-16-13 0,-11-3 0,-4-3 1,0 2-1,6 6 2,14 9-1,19 14 0,26 11 0,25 8 0,21 2-1,19-5 0,12-6-2,8-17-3,15-7-3,-5-29-5,10-4-7,-21-31-2,6-1 1,-29-23 1,1 4 2,-27-16 5,-8 4 10,-19 8 10,-16 2 11,3 30 1,-15 3 1,14 31-1,-12 9 2,21 42-4,-5 15-6,22 34-3,-1 15-5,6 14-1,2 14 0,-2 7-2,2 5-5,-6-13-16,6 0-18,-3-16 0,12-9-1,-2-13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30:38.1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289 1524 74,'19'-27'41,"-6"-10"-2,0 4 2,-10-7-34,4 7-2,-10 0-1,-1 7-1,-9 2-1,-3 6 0,-7 7-1,-4 8-1,-6 9 0,-3 13 0,-1 19-1,-2 19 1,4 16 0,3 14 0,8 9-1,7 6 2,13-2-2,11-5 2,14-13-1,13-13 0,10-21 0,10-15 0,9-19 0,5-18 0,3-17 1,0-16-2,-1-16 2,-6-10-2,-8-12 1,-10-6-1,-12-5 1,-12-1 0,-13 4 0,-16 6 1,-13 8-1,-10 11 1,-10 13 0,-6 16 0,-4 18 0,-1 16-1,2 11 0,7 10-1,8 12-2,8 0-1,19 12-7,3-17-30,19 0 2,7-17-3,14-5 3</inkml:trace>
  <inkml:trace contextRef="#ctx0" brushRef="#br0" timeOffset="491">1000 1076 75,'12'-1'38,"-12"1"0,-7 19 0,-9 4-32,0 9-3,-5 10-1,0 17 1,-1 8-3,6 10 3,3 2-2,6 0 0,5-1 0,6-6 1,5-8-1,6-13 0,2-11 0,5-9-1,2-5-2,-2-14-1,8 8-18,-10-22-17,5 0-1,-5-12 0,1 0 0</inkml:trace>
  <inkml:trace contextRef="#ctx0" brushRef="#br0" timeOffset="1055">1199 1683 62,'4'13'40,"-4"-13"-1,4 10 1,-8-22-26,4 12-5,-1-11-2,1 0-2,-5-7-2,-1-2-2,-1-6 1,0-2-1,-1 0 0,0 4-1,2 3 0,0 4-1,3 8 0,3 9 0,7 16 0,6 7 0,7 8 0,8 3-2,6 2 2,6 1 0,4-5 1,3-9-1,-5-11 0,-1-10 1,-5-10 0,-8-8 1,-7-8 0,-5-5 1,-11-5-1,-7-5 1,-9-3-1,-7-4 0,-6-1 0,-4 2-1,-3 8 1,1 1-3,2 9 0,0 2-3,16 18-20,-6-7-16,16 5 1,0-9-1,13-2 1</inkml:trace>
  <inkml:trace contextRef="#ctx0" brushRef="#br0" timeOffset="1539">1717 403 73,'9'12'39,"-2"11"-2,8 15 1,-6 8-33,10 16-2,-3 11 2,7 9-3,0 1 0,1 3-2,-1-6 1,1-5-1,-1-4 0,-2-14-1,1-11-1,-2-12 0,3-7-3,-6-22-4,17-4-29,-14-15 1,7-6-2,-5-18 2</inkml:trace>
  <inkml:trace contextRef="#ctx0" brushRef="#br0" timeOffset="1771">2198 865 52,'-15'23'34,"0"22"1,6 13-1,-4 10-26,14 10-4,0-1 1,15-3-1,3-12-1,12-5 0,5-24-1,4-8 1,0-20 0,4-10-1,-6-16 1,-1-8-1,-8-10 1,-5-3-2,-11-13 2,-9 1-3,-10 0 1,-8-1-1,-7 5-1,-5 4 0,-2 7-2,-3 4 0,9 16-3,-6-4-7,28 23-23,-10-17-1,20 11-1,3-5 1</inkml:trace>
  <inkml:trace contextRef="#ctx0" brushRef="#br0" timeOffset="2063">2596 774 70,'4'12'37,"-3"12"-1,-13 5-8,10 15-15,-12-1-7,9 3-4,4-2 1,9-2-2,5-8 2,6-8-1,3-14 0,3-1 0,-3-11 1,0-2 0,-7-11 0,-4 1-1,-3-5 1,-4 3-1,-3 0-1,-1 0 0,0 14-1,-3-10-1,3 10 0,7 27 0,5 4-1,8 12 2,6 13-2,4 12 2,3 8-1,2 4 1,-2-2 0,-3-5 0,-6-3 1,-9-7 0,-10-10 0,-7-10-1,-7-12 2,-5-7-2,-8-8 0,-6-12 0,-2-10-1,-4-10-3,6-3-2,-6-20-16,12 9-19,0-15 0,16 4 1,2-14 0</inkml:trace>
  <inkml:trace contextRef="#ctx0" brushRef="#br0" timeOffset="2525">2994 952 83,'6'-13'41,"-9"-1"-1,3 14 2,-1-12-35,1 12-2,-4-15-2,1 5-1,0-2 0,1-3-1,0-3-1,-1 0 0,1 1 0,0-3-1,1 1 1,1 0 1,0 0-1,1 2 0,0 2 0,-1 1 0,1 2 0,0 3 0,-1 9 0,2-10 0,-2 10-1,0 0 0,7 12 0,2 3 0,8 2 0,2 5 0,8 3 0,6 1 1,5 1-1,1-2 1,-1-3 0,-3-6 0,-4-4-1,-4-9 2,-5-7-1,-5-6 1,-6-8 0,-4-4 0,-4-7 0,-3-9 0,-5-2 0,-4-11-1,-6 2 1,-1-3-1,-3 8 0,1 0 0,18 44-2,-35-68 0,35 68-4,-19-48-14,19 48-22,0 0 2,27-47-2,-27 47 2</inkml:trace>
  <inkml:trace contextRef="#ctx0" brushRef="#br0" timeOffset="3063">3503-6 71,'0'0'40,"52"6"-1,-52-6 1,60 44-34,-17-7-2,-3 5 0,4 10-2,-3 5-1,0 9 0,-9 5-1,-5 0 0,-10 0 0,-4-5 0,-6-1-3,-7-13-2,7-1-20,-14-15-16,5-7 2,-9-13-2,7-3 3</inkml:trace>
  <inkml:trace contextRef="#ctx0" brushRef="#br0" timeOffset="3325">4076 1003 44,'23'14'37,"-1"-1"1,-9-4 0,4 9-27,-17-18 1,3 27-4,-15-13-2,1 7-1,-12-2-3,-5 5 1,-11 3-2,-10 6 0,-12 8 0,-12 6 0,-15 9-1,-14 10 1,-15 12 0,-13 8 1,-15 8 0,-14 10 0,-11 3 0,-8 4-1,-6-3 2,2 3 0,-5-6-1,7-1 0,11-2 0,14-8 0,15-7-1,19-7 2,18-11-3,17-6 1,25-14-1,12-9 1,19-14-1,7-6 0,12-8-1,11-12-1,-9 8 0,9-8-1,0 0-8,0 0-31,14-3 1,-14 3-1,21-14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4:40.06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1013 188 75,'-44'-48'38,"-7"8"-2,-9 5-3,1 15-24,-13 6-6,-1 15-1,-7 12 0,-2 17-1,-2 17 0,3 21 1,2 19-1,8 20 0,7 18-1,11 12 1,17 12-1,14 6 0,22-1 0,19-5 0,23-11-1,20-16 1,19-19 0,12-21 0,11-21 0,9-22 0,4-28 0,-1-28 0,-10-29 1,-5-23-1,-15-26 0,-12-22-1,-20-20 2,-18-7-1,-22-4 1,-19 6 1,-23 10-1,-19 13 0,-15 16 1,-8 23-1,-5 19-1,-1 14-1,9 17-1,3 4-7,23 22-12,11-5-17,19 9 1,11 0-1,27 2 1</inkml:trace>
  <inkml:trace contextRef="#ctx0" brushRef="#br0" timeOffset="500">1563 133 76,'1'10'36,"-13"5"0,-8 12 0,-19 9-26,4 21-8,-11 20-1,0 23 1,-4 23-1,7 16 1,7 8 1,17 5 0,13-3-1,15-3 1,15-16-1,12-15 0,8-20-2,5-19-1,0-11-4,-8-28-10,1-13-23,-5-21 0,1-15 0,-7-21 0</inkml:trace>
  <inkml:trace contextRef="#ctx0" brushRef="#br0" timeOffset="1734">1739 1420 29,'0'0'30,"3"14"2,-3-14-5,0 0-6,6 17-5,-6-17-6,0 0 0,0 0-3,0 0-1,0 0-1,0 0-2,0 0 0,0 0 0,0 0-2,0 0 0,0 0 0,0 0-1,0 0 0,0 0 0,0 0 0,0 0 0,0 0 0,0 0-1,0 0 1,0 0 0,0 0 0,0 0 0,0 0 0,0 0 0,0 0-1,0 0 1,0 0 0,0 0 0,0 0-1,0 0 1,0 0 0,0 0 0,0 0-1,0 0 1,0 0 0,0 0 0,0 0 0,0 0 0,0 0 0,0 0 0,0 0 0,0 0 0,0 0 0,0 0 0,0 0 0,0 0 0,0 0 0,0 0 0,0 0 0,0 0 0,0 0 0,0 0 0,0 0 0,0 0 0,0 0 0,0 0 0,0 0 0,0 0 1,5-9-1,-1 0 1,0-8 0,2-8 0,1-9-1,2-8 1,-1-11-1,2-8 2,-3-5-1,0-1 0,-2 2 0,4 8 0,-7 8 1,3 10-2,-3 11 1,6 18-1,6 18 0,4 19 0,7 16 0,3 11 0,8 11 0,3 4 0,6 4 0,-1-6 0,-2-9 1,-3-13-1,-4-14 0,-3-13 0,-5-15 0,-4-16 0,-5-13 0,-4-13-1,-8-14 1,-4-9 0,-7-11 1,-2-1-2,-5 3 1,0 7 0,-1 7 1,2 8-3,3 14 0,-2 4-4,12 18-8,-8-5-24,13 1 0,-1-4 0,7-5 1</inkml:trace>
  <inkml:trace contextRef="#ctx0" brushRef="#br0" timeOffset="2703">2646 0 72,'3'14'37,"-5"5"-1,-2 11 0,-9 2-23,4 19-9,-4 8 0,1 10-1,-4 5 0,3 6-1,-3-2 0,6-2 0,-2-8-1,5-6 0,0-9-2,3-10-2,3-4-6,-7-19-17,10 1-12,-2-9 1,0-12-2,10 11 2</inkml:trace>
  <inkml:trace contextRef="#ctx0" brushRef="#br0" timeOffset="2953">2638 1258 81,'2'42'40,"-3"-9"-2,1-5 1,-3-16-21,3-1-15,0-11-2,-1 10 0,1-10-2,-2-10-2,2 10-4,-2-31-20,8 9-11,1-6 0,8-4-1,3-5 0</inkml:trace>
  <inkml:trace contextRef="#ctx0" brushRef="#br0" timeOffset="3266">3020 118 62,'-16'-24'38,"2"5"-1,8 7 0,6 12-15,19 1-15,3 19-4,14 15 0,2 15-2,7 14 1,2 16-1,-1 16 0,-5 13-1,-9 8 1,-10-5 0,-10-1 1,-8-11 1,-5-5-1,-6-16 0,-1-11 0,-5-12 1,2-12-1,-2-6-1,2-6 0,0-8-1,1-4 0,3-5-1,0-5 0,7-10-3,-12 2-11,12-2-24,-7-18-1,5 4 1,-3-8-2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5:00.6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1712 0 91,'31'83'38,"-11"-2"1,0-2-1,-14-12-29,6-7-6,-3-14-1,-2-9-1,-1-17 0,-1-11-1,-5-9 1,10-9 0,-5-3 0,0 0 0,0 0-1,-2 2-2,-3 10 0,0 0-3,-19 20 0,-22 10 0,-18 20 0,-27 9 1,-24 21 0,-29 15 2,-19 19 0,-16 10 1,-11 9 2,1 9 2,8 0-1,20-2 2,20-9-1,32-12 0,25-15 1,36-15 1,36-26-2,41-20 0,34-31-1,37-18 1,38-28-2,32-21 0,37-23 0,32-15-1,28-16-1,18-6 2,21-1-2,5-1 2,4 10-1,-8 13 0,-17 15 1,-22 14 0,-27 19-1,-32 16-1,-34 20-2,-37 8-5,-22 21-26,-41 2-6,-23 8 0,-24-2-1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6:12.64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23 1156 41,'-9'17'35,"5"-4"2,4-13 0,-4 18-11,-3-28-11,7 10-7,7-33-1,0 7-2,3-16-1,3-7-2,4-15 0,2-9-1,5-5-1,0-5 1,-1 0-1,-1 2 0,-2 3 0,-4 11 0,-1 9 1,-4 12-2,-3 11 1,-1 11 0,3 18-1,6 15 1,4 23-1,5 14 0,5 18 0,5 15-2,9 12 2,4 12 0,1 3 0,-4-5 0,1-8 0,-1-14 0,-2-15 1,1-17 1,-3-21 0,1-24 0,-2-27 0,2-20 0,-2-23 1,-4-19-1,-6-23 1,-3-12-1,-10-6 0,-5 2 0,-6 10-1,-8 13 0,-7 13-1,-2 17-4,9 25-32,-9 12-2,12 15 0,5 9-2</inkml:trace>
  <inkml:trace contextRef="#ctx0" brushRef="#br0" timeOffset="2078">1633 560 75,'0'0'37,"0"0"0,0 0-1,8 11-22,-8-11-10,-12 23-2,3-1-1,3 8-1,0 5 0,-1 6-1,-1 6 1,1-1-2,2 2-2,-3-12-3,8 5-10,-12-20-18,6-8-1,-4-15-1,2-7 2</inkml:trace>
  <inkml:trace contextRef="#ctx0" brushRef="#br0" timeOffset="2266">1470 818 63,'-5'-12'36,"5"12"-1,0 0 1,14-5-18,13 15-12,-1-3-4,10 1-3,7 0-7,-1-4-27,9-5 0,0-3-1,1-1 1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6:15.1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110 1110 74,'8'-38'38,"3"-6"1,-5-14-1,4 1-17,-8-13-16,6 7 0,-5 3-2,2 9-1,-4 11 0,2 9-1,-2 9-1,-1 22-1,7 11 0,3 19-1,7 15-1,3 11 1,11 8 0,5 4 0,8 7 1,5-8 0,0-11 1,-2-13 1,-2-15 0,1-19 1,-7-20 0,-5-14 0,-7-21 1,-5-14 0,-10-16-1,-3-9-1,-9-6 1,-8 3-1,-3 8-1,-3 7 0,-1 15-2,1 12-2,3 16-1,-3 6-6,14 24-28,0 0-1,0 0 1,9 20 0</inkml:trace>
  <inkml:trace contextRef="#ctx0" brushRef="#br0" timeOffset="406">869 822 93,'27'24'37,"0"-12"1,4-2-1,-6-9-32,8 1-2,-2-6-2,-1-1-1,-1-1-2,-2-10-5,7 1-31,-8-9 1,4-1 0,-3-8-1</inkml:trace>
  <inkml:trace contextRef="#ctx0" brushRef="#br0" timeOffset="656">1545 458 91,'13'49'36,"-2"6"-1,-5-5-4,-1 10-27,-4-1-1,-1-2-4,-2 0-3,-7-15-14,3-4-17,-3-8-1,-2-10-1,-2-12 1</inkml:trace>
  <inkml:trace contextRef="#ctx0" brushRef="#br0" timeOffset="937">405 56 62,'-17'-12'36,"-6"14"-1,-6 12 2,-4 27-14,-8 10-19,1 24-3,-8 21 1,2 17-2,0 10 2,9 12-2,9 0-1,13-5 1,14-10-1,12-13-2,23-15-4,6-23-13,26-13-16,11-20 1,15-15-2,9-19 2</inkml:trace>
  <inkml:trace contextRef="#ctx0" brushRef="#br0" timeOffset="1203">1963 62 69,'29'-45'38,"-2"26"0,-8 23 0,-4 30-14,-10 13-22,-3 25-1,-9 19-1,-5 19 0,-6 12 1,-4 2-2,-4 2-1,-5-11-2,5-2-8,-5-27-26,10-16 2,4-27-2,6-24 1</inkml:trace>
  <inkml:trace contextRef="#ctx0" brushRef="#br0" timeOffset="1719">2644 615 78,'0'0'38,"11"1"0,-11-1-4,3 11-19,-13 0-9,3 11-2,-4 5-1,0 7-3,-4 6 1,0 3-2,0 8-1,0-8-1,6-4-2,-4-14-2,10-2-4,-12-23-2,15 0 0,-16-19 4,8-4 6,-5-4 3,-1 0 3,2 5 2,-2-4 5,14 16 2,-3-3 0,19 14-4,2 0-3,15 3-4,7 1-4,5-8-10,8 4-24,7-7 2,1-1-4,0-10 3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6:17.3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287 440 41,'-15'53'28,"6"14"1,-5-2-1,5 1-16,1 5-9,-2-1 0,7-1 1,-5-15 1,8-4 2,-9-18 1,12-4 1,-3-28 0,0 0-2,3-25 0,6-11-2,-4-20 1,5-9-1,-3-16-2,1-3 0,-6-7-1,0 4 1,-5 10-2,0 13 1,-1 12-1,-1 14-1,1 22 0,4 16 0,9 30-2,0 11 0,9 11 0,1 7-1,8 8 1,3 1 0,4-3 0,1-12 1,-1-11 1,-1-12 0,-3-15 1,-3-12 1,-4-16 0,-3-8 1,-8-16-2,-6-10 1,-4-10-1,-3-4 0,-2-2-1,-3 3 0,0 6-1,-2 5-3,3 14-3,-5 7-26,16 12-6,-6 16 0,24-4-1</inkml:trace>
  <inkml:trace contextRef="#ctx0" brushRef="#br0" timeOffset="515">831 657 92,'10'18'36,"3"-6"-2,2-17-4,5 1-28,0-2-7,-5-9-29,7-5-1,3-3 0,-1-4-1</inkml:trace>
  <inkml:trace contextRef="#ctx0" brushRef="#br0" timeOffset="687">1226 222 96,'15'-10'38,"1"1"0,7 9-1,-6 1-31,9 6-4,-5 8-2,-3 6 1,-6 14-2,-6 5 1,-8 15-1,-11 2 0,-5 7 0,-7 1 0,-2-1 1,2-3 0,6-6 0,8-5 0,10-11 1,11-8 0,8-6-1,7-7-2,8-2-7,-4-15-28,3-7-1,-4-11 1,-3-6-1</inkml:trace>
  <inkml:trace contextRef="#ctx0" brushRef="#br0" timeOffset="1078">251 134 68,'-10'6'37,"-7"7"-1,-1 13 0,-9 3-17,0 22-16,-7 14 0,2 17-1,-3 12-1,7 8 0,10 3-2,11-1 0,18-4-1,11-14-2,25-9-8,10-21-25,20-21 2,9-18-2,13-26 1</inkml:trace>
  <inkml:trace contextRef="#ctx0" brushRef="#br0" timeOffset="1343">1535 0 98,'55'11'37,"7"23"1,-4 20-2,1 21-33,-5 16-1,-11 12-2,-18 11-2,-20 5-2,-7 4-33,-22-8-1,-4-11 1,-11-16-2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6:24.8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-2 149 77,'0'-11'38,"1"0"-2,-3 0 1,2 11-27,4-10-9,-4 10 0,6 12-2,0 5 1,4 5-1,6 3 1,3 0 0,6 1 0,3-7 1,3-2 1,-2-10-1,3-6 1,-4-7 0,-1-6-1,-3-7 1,-5-5-2,-1-4 0,-6-4-2,2 3 0,-7-1-2,4 9-2,-5-6-4,16 16-13,-1-5-12,10 9-1,6-2 0,11 3 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6:25.2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464 887 99,'11'-16'36,"-15"-3"2,-11 10-11,-15-2-23,-10 13-3,-8 13-1,-10 14 0,-4 16-1,0 14 0,4 18 0,10 5 2,15 6-2,17 3 1,16-5 0,19-11 0,23-13 0,16-16 1,15-23 0,12-18-1,5-18 0,2-23 1,2-18-1,-6-17 1,-12-20 0,-14-7 0,-17-5 1,-20-1 0,-13 2-1,-16 12 0,-17 7 0,-10 20-1,-12 21-1,-6 10-1,6 19-5,-4 1-3,22 21-18,1-2-8,25 4-1,15-3-1,22 2 2</inkml:trace>
  <inkml:trace contextRef="#ctx0" brushRef="#br0" timeOffset="485">1561 372 79,'0'0'35,"-17"37"0,-7 8 0,-8 22-33,-8 17-1,-7 21 0,-2 16 0,2 9 0,6-4 2,12-4-2,10-11 1,15-12 0,14-18-1,11-20-2,12-18-1,2-26-8,18-15-26,-4-16 1,3-15-1,-1-15 0</inkml:trace>
  <inkml:trace contextRef="#ctx0" brushRef="#br0" timeOffset="719">1791 1307 52,'-2'12'38,"2"-12"-1,0 0 1,-10-14-10,16-6-18,-8-21-3,7-7-3,-2-11 0,3-6-2,-1-3 0,3 4 0,-1 8-1,-1 11 0,-2 12 0,1 18-2,-5 15 0,16 25 0,-4 8 0,5 12-1,3 8 0,6 2 1,6 7 0,4-7 1,3-6-1,-2-12 2,-1-9-1,-3-11 1,-3-12 0,-4-9-1,-5-16 1,-6-9-1,-6-7 0,-3-6 0,-5-6-1,-3-3-2,2 2-1,-10-7-8,11 13-27,-5-2 1,7 3 0,-1 0-1</inkml:trace>
  <inkml:trace contextRef="#ctx0" brushRef="#br0" timeOffset="1110">2401 474 65,'11'-6'37,"4"0"-1,-4-2 1,3 4-21,-3-6-12,3 4-1,-3-1-2,-2 4 0,-9 3 0,9 8-1,-8 7 0,-6 3 0,-3 9-1,-4 2 1,1 5 0,-1 4-1,-2-2 2,4-2-2,4-4 2,6-3 0,6-6 0,6-2-1,5-6 0,1-6-2,7-2-2,-2-12-7,8 0-26,-3-7 1,7-3-2,-1-4 2</inkml:trace>
  <inkml:trace contextRef="#ctx0" brushRef="#br0" timeOffset="1625">3038 1 60,'-10'1'35,"10"-1"-1,-10 7-9,10-7-13,0 0-3,0 0-3,0 0-2,0 0-1,12 5 0,-12-5-2,21 8 1,-9-3-2,4 3 1,0-1 0,-1 5-1,1 4 2,2 3-2,0 6 1,3 10-1,0 14 1,0 12 0,1 12-1,-2 10 0,-3 9 0,-4 9 0,-8 8 0,-8 0 1,-10-3 0,-6-5-1,-8-6 2,-5-7-1,-3-9-1,-3-11-1,2-13-2,1-17-5,14-5-22,-5-19-7,8-9-1,4-9 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6:27.4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1227 71 67,'14'-28'37,"-5"7"-1,3 10 1,-4 0-23,6 17-10,-5 7-1,4 13 0,-3 10-2,1 11 1,-1 12-1,2 8 0,2 8-1,0 6 1,4-4 0,2 2 0,3-9-1,4-3 0,1-7 0,2-8 0,-1-8 0,-3-11-2,-4-4 0,-4-11-2,1 0-2,-19-18-7,23 14-16,-23-14-8,0 0-2,-1 12 3</inkml:trace>
  <inkml:trace contextRef="#ctx0" brushRef="#br0" timeOffset="312">1405 1071 55,'-11'-9'36,"1"-3"-1,4-4-2,6 16-18,-6-20-6,6 20-3,-3-13-2,3 13-1,0 0-1,0 0 0,0 0-1,16 15-1,0 2 0,5 1 0,4 7 0,7 1 0,4 2 0,1-1 0,-1-5 0,-2-2 0,-4-3 0,-3-7 0,-5-4 0,-4-4 0,-2-5 0,-4-5 0,1-9 0,0-6 1,0-10 0,4-7 0,1-6 0,0-4 1,1-2-1,1 2 1,-1 5-1,-2 7 0,-3 7-1,-4 7 0,-1 10-4,-8-2-8,-1 16-26,10-2-1,-10 2 1,0 0-2</inkml:trace>
  <inkml:trace contextRef="#ctx0" brushRef="#br0" timeOffset="4922">203 546 56,'-11'7'36,"-1"8"-1,-1 4 0,-2 5-17,6 7-15,-3 9-2,0 9 0,0 9 0,1 11 0,-5 12 0,3 11 1,-5 10 0,4 14 0,-1 6-1,4 12 2,1 8-2,7 2-1,4 4 0,9 0 0,5-1-1,7-1 0,7-4 1,3-1-1,6-2 0,6-1 1,2-6-1,3-2 1,3-4 0,3-6-1,1-3 1,2-5 0,1-9-1,-1-6 1,-1-6 0,0-6-1,-2-5 1,-1-3 0,-5-5 1,-1-4-1,-7 0 0,1-6 1,-6-2-1,-2-3 1,-4-4-1,0-1 1,-4-5 0,-2 0-1,-4-3 0,-1 0 0,-5-3 0,-2-1 0,-4-2 0,-4-6 0,-2-4-1,-1-6 1,-2-3-1,0-8 0,1-11 0,0 0 0,0 0 0,-18-10-1,8-5 1,-4-3 0,-4-6 0,-4-3 0,-4-2 1,-2-1-1,-2-3 2,1 2 1,-3-1-1,4 4 1,1 2-1,6 6 1,4 1-1,3 7 1,4 2-1,10 10-1,0 0 1,13 9-2,12 7 1,5 7-2,10 7 2,8 3-2,7 7 1,3 2 0,-3-3 0,-4-3 0,-5-7 1,-7-6 1,-6-9-1,-5-10 1,-7-11 1,-2-12-2,-4-12 1,-4-12-3,1-1-7,-5-14-29,4 0 2,-2-5-3,2 1 1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7:38.48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285 212 26,'-15'1'18,"15"-1"0,-12-2 0,12 2 0,0 0-2,-9-9-3,9 9-5,0 0-2,0 0-1,0 0-1,0 0 0,-13-8-1,13 8 0,-16-6-1,6 4 1,-4-3-1,3 3-1,-4-2 1,4 2-1,0 1 0,11 1-1,-14 0 1,14 0-2,-11 8 1,6 1-1,0 6 0,-1 7 1,0 8-2,-4 10 1,0 8 1,-2 8-1,0 4 1,0 6-1,1-3 1,-1 1 0,3-2-1,3-6 1,2-7 0,3-6 0,4-9 0,3-6 1,2-7-1,4-4 1,0-8 0,1-2-1,2-1 1,-1-3-1,0 1-1,-4-3-2,4 6-4,-14-7-25,14 7 0,-14-7-2,12 4 1</inkml:trace>
  <inkml:trace contextRef="#ctx0" brushRef="#br0" timeOffset="922">2093 5 45,'0'0'32,"-2"-9"1,2 9-2,0 0-24,0 0-4,10-1-2,0 2-1,4 2 0,7 0 0,5 2 0,2 3 0,3 3 0,1 1 1,-1 7 0,-4 5-1,-3 11 1,-10 2 0,-3 8 0,-6 6 0,-4 7-1,-6 3 0,-3 4 0,-1 1 0,-3 0 0,-1 1 0,1 1 0,-3-7 1,2 0 2,-3-5 0,2-3 0,-5-8 1,6-1-1,-4-11 0,4-6-4,6-4-32,-5-6-1,4-4-4,3-1 1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8:47.07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730 679 79,'-4'-41'38,"-8"5"-2,-2 9-5,-9-5-27,-1 9-3,-8 10 0,-7 9-1,-8 10 1,-6 13 0,-5 10 0,-1 15 0,-3 13 0,-1 14 0,4 13 0,6 12 0,6 11-1,10 8 0,10 4 1,12 3 0,12-1 0,17-2 0,14-5 0,14-10 0,13-13 0,15-15 0,13-14-1,11-17 0,6-22 0,5-21 0,1-22 0,5-20 0,-3-22 0,-6-18 0,-6-18 0,-9-17-1,-11-6 1,-10-8 0,-11-3 0,-16-2-1,-13 7 1,-13 6-1,-20 13 1,-13 14 0,-16 15-1,-16 16 1,-13 19-1,-11 14 1,-7 14-1,-7 13 0,5 10-1,-1 3-5,19 15-10,3-3-20,16 2 1,13-3 0,16-1-1</inkml:trace>
  <inkml:trace contextRef="#ctx0" brushRef="#br0" timeOffset="609">1991 482 50,'-29'23'35,"-8"4"-2,-1 7 1,1 10-24,-10 4-5,5 10 0,-6 8 0,7 9-2,1 2 1,11 8 0,6 6-1,14 4 0,10-2 0,12 5-1,14-7-1,11-2 1,11-5-1,6-6-1,6-11 1,2-6-1,-1-6 0,-4-9 0,-5-6-2,-7-8 0,-7-4-2,-14-14-6,2 0-27,-15-14 0,-3-9-1,-5-8 1</inkml:trace>
  <inkml:trace contextRef="#ctx0" brushRef="#br0" timeOffset="1031">2427 1706 59,'15'-31'38,"-4"-8"-2,2-6 1,-10-14-23,10 7-6,-8-11-4,1 2-2,-3-4 0,-1 4-1,-2 2 0,0 6 1,-1 4-2,0 8 1,0 8-1,-1 5 1,1 8-2,0 7 1,1 13 0,14 15-2,2 17 1,5 13-2,10 17 1,3 8 0,10 11 0,4 2 0,3-1 0,-3-9 1,0-7 1,-4-15 0,-3-18 0,-5-12 1,-2-19 0,-2-13 0,-5-18 0,-2-16-1,-6-20 1,0-11-1,-5-11 1,-3-4 1,-6-2-1,-2 3 0,-4 6 0,-3 11-1,-1 11-1,-5 7-4,8 18-13,-5-4-20,4 9 2,1-4-2,8 4 1</inkml:trace>
  <inkml:trace contextRef="#ctx0" brushRef="#br0" timeOffset="1640">3514 99 66,'0'0'36,"0"0"0,0 0 0,0 0-28,18 1-4,3 1-2,5 4 0,6 1-1,4 4 0,0-1-1,-1 3 2,-6 2-2,-3 1 1,-11 2-1,-2 1 1,-9-1 0,-3 2-1,0 4 1,2 0-2,6 3 1,7-1-1,7 1 0,8 0 0,5-1 1,0-1-1,0-8 0,-7 1 1,-9-3 0,-15 0 0,-16-3-1,-16-1 1,-18 2 0,-9-1 0,-10 3-1,-4-1 1,4-1-3,3-3-3,19 7-7,3-7-22,27-5-1,12-5 0,32 2 0</inkml:trace>
  <inkml:trace contextRef="#ctx0" brushRef="#br0" timeOffset="2218">4492 13 61,'-15'-8'39,"1"4"-1,14 4 0,-2 11-23,19 16-11,2 10-2,10 18-2,6 16 1,5 19 0,0 19 0,1 9 0,-9 9 2,-7 5 0,-11 2 0,-11 2 1,-10-9-1,-9-4 0,-9-11 0,-3-4-1,-6-11-2,-1-9 0,-1-9-3,-2-17 0,1-4-4,-12-22-8,11-6-26,-17-11 1,-3-6 0,-15-7 1</inkml:trace>
  <inkml:trace contextRef="#ctx0" brushRef="#br0" timeOffset="2625">199 2843 88,'61'22'39,"33"-11"-2,37-4 2,40-7-38,40-1 0,37-2-1,26-3-1,21 1 1,17 0 1,8 2 0,-5 5 0,-15 5 1,-21 6 0,-33 8 0,-32 5-2,-39 8-1,-43-4-12,-47 11-27,-49-4 0,-45-7-2,-47-10-1,56-20 43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3:07.2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 92 15,'-1'-20'27,"-6"-3"1,2 4-8,4 10-5,-3-5-4,4 14 0,0 0-2,0 0 0,-5-10-3,5 10 0,0 0-1,0 0-1,0 0 0,0 0-2,-11 4 0,11-4-1,-4 14 0,3-2 0,1 6-1,0 3 0,3 7 0,0 4 0,0 8-1,2 1 1,0 4 0,-1 7 1,-1 0-2,0 3 2,-1 3-2,0 3 2,0 3-2,1 4 2,0 5-1,1 1 0,0 4 0,2 3 0,1 3 0,0 3 0,2 2 0,0 2 0,0 1 0,-2 1 0,-1 3 1,2 3-1,-4 1 1,0 2 0,-1 1 0,1 0 0,-1 1 0,2 1 0,0 0 0,1-1 0,0 1 0,1 0 0,1 2 0,-2 2 0,2 2-1,-4 2 0,-1 0 0,1 2 1,-4-1-1,1 1 0,-3-3 0,1 1 0,-2-3 0,-1 0 0,1-1 0,-4-3 0,2 3 0,-1-1 0,0 1-1,0-2 1,2 2 0,1-1 1,-1 1-1,3 1 0,2-4 0,0-1 0,4-2 1,0 1-1,0-5 0,0-1 0,2-2 0,-2-2 0,-2 1 0,2-2 0,-2-3 1,0 1-1,-1-3 0,1 1 0,1 0 0,0 0 0,1-2 0,1 0 0,-1-1 0,3-1 0,-2-1 0,1-2 0,-2-5 0,1-3 0,-1-4 0,-1-6 1,0-3-1,-3-3 0,1-6 0,0-3 0,-1-5 0,0-3 0,-2-1 1,0-3-2,0-4 2,0-4-1,0-3 1,-2-3-1,1-5 0,0-4 1,0-4-1,2-10 1,-2 10-1,2-10 1,0 0-1,0 0 1,0 0-1,0 0 1,-13-15 0,4 1-1,-3-3 0,-4-5 0,-1-3-1,-2-2 1,0-1 0,0 1-1,1-1 0,1 0 1,3 1 0,3 1 1,3 0-2,1 1 2,2 0-2,2 3 2,1 4-1,1 2-1,1 3 1,1 4 0,-1 9 0,0 0 0,0 0 0,10 2 0,-3 8-1,0 6 1,4 3 0,1 7 0,1 7 0,5 5 0,-2 7 0,1 6 0,-1 6 1,-1 6-1,-3 5 0,1 0 1,-3 2-1,-5 0 1,0-3-1,-1-6-1,1-7 2,0-8-1,0-8 0,3-9-1,-1-9 1,4-10 0,-1-13 0,4-11 1,1-12-1,-1-12 0,4-15 0,3-8 0,1-13 0,1-8 0,2-3 0,3-2 0,-1 3 0,3 1 0,-3 7 0,0 6 0,-1 9 0,-4 9 0,-3 9 0,-3 11 0,-2 6 0,-7 5-2,1 11-6,-13-5-21,3 6-9,-2-4 0,-2-7-1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8:34.50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 57 3,'0'0'10,"0"0"-2,0 0-3,0 0-2,0 0-4,0 0-6,-7-12-9</inkml:trace>
  <inkml:trace contextRef="#ctx0" brushRef="#br0" timeOffset="281">103 105 11,'0'0'27,"0"0"-1,0 0-7,0 0 0,0 0-5,0 0-3,0 0-4,-6 21 0,-4-12-4,2 7 0,-3-3-2,0 4 0,0-3-1,2 3 0,-2-1 0,5-3 2,0 5-3,3-4 2,2 1-1,3-2 2,1 0-2,4-2 2,3-6-2,2 3 1,3-7-1,6-6 0,2 0 0,6-3 0,5-3 0,4-1-2,6-2 2,4-1-2,10 0 2,1 2-2,7-1 1,4 3-1,7 0 2,4-1-1,7 1 0,5-2 0,6 0 1,7-1 0,5-1 0,3-2 0,3 0 1,1-2-1,2 2 1,-2 1-1,-2 5 0,-1-1 0,-3 6 0,-2-2 1,2 6-1,0 3 0,1-1 1,1 6-1,2-3 1,3 3 0,5 2 0,8 0 0,1 3 0,7-1 0,5 1 0,9-1 1,5-1-1,5-1-1,1-3 1,2 2 0,1-3-1,1 2 1,0-2-1,-2 2 0,1 1 0,0-1 1,3 3-1,-1-2 0,5 1 0,3-1 0,0 2-1,3 1 1,2-1 0,3 2 0,-3 4-1,0-4 2,0 1-2,-3 0 2,-2-5-1,-1-3 1,-1-3-1,1-1 0,-1-5 0,0 1 0,-1 0-1,1 1 1,-2-1-1,-2 2 1,-2 2 0,-5 1 0,-9-1 0,-5 0-2,-10 3-3,-16-2-27,-7-5 0,-12-6-2,-21-8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2:00.06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1511 3321 69,'-37'-53'40,"-3"12"-1,-17 5 0,-5 22-29,-24 5-8,-15 20-1,-17 24-2,-18 21 0,-7 27 1,-1 23 0,1 28-1,7 15 0,16 27 0,24 7 1,33 8-1,35-1 2,33-7-3,27-13 2,38-24-2,27-23 1,31-39 0,19-30 0,12-39 0,11-35-2,7-33 3,2-36-3,-5-39 4,-5-29-1,-19-23 1,-11-15 0,-27-12 1,-25 6 1,-30 4-1,-28 19 2,-31 29-3,-26 34 1,-26 31 0,-21 33-1,-13 32-1,-7 20-1,1 20-1,2 10-5,23 20-16,3-10-14,27 3 0,19-14-3,30 0 2</inkml:trace>
  <inkml:trace contextRef="#ctx0" brushRef="#br0" timeOffset="516">2384 5113 69,'8'40'41,"-5"-14"-4,1-7 3,-4-19-36,-5 12-1,5-12-1,0 0-1,-1-16 0,1-15-3,0-15 3,1-20-2,-1-19 1,1-18-1,0-15 1,-1-7-1,-1 1 2,-1 10 0,0 15-1,-1 19 0,0 22-1,-1 18 1,3 28-2,4 27 0,9 30-1,4 25-1,12 20 0,5 13 0,12 15 1,5 4 0,7-4 1,-1-13 4,-4-20-1,0-19 2,-10-23 1,1-18-1,-10-28 2,-4-20-2,-11-28-1,-4-23 0,-9-25-1,-4-16 0,-5-14-1,-4-1 1,-5 7-1,2 11 1,0 23-3,2 19 0,6 27-3,-3 12-6,16 31-27,-10 0 0,19 25-1,-6-10 0</inkml:trace>
  <inkml:trace contextRef="#ctx0" brushRef="#br0" timeOffset="1250">3491 3499 65,'0'0'40,"13"-5"-1,-13 5 0,0 0-27,0 0-9,15 4-1,0-2-1,6-2-1,6 0 0,6 3-1,3 3 1,3 3-2,0 6 1,-6 6-1,-12 13 1,-11 9-2,-11 12 2,-13 3 0,-5 3 0,-5-1 1,-2-1-1,3-1 2,10-10-1,12-6 2,13-10-1,15-8 0,11-4-1,7-14-6,15 3-29,-9-22-2,-1-2-1,-15-8 0</inkml:trace>
  <inkml:trace contextRef="#ctx0" brushRef="#br0" timeOffset="1688">2411 3723 69,'-50'-4'40,"1"27"-2,-11 17 1,5 30-34,-12 23-3,1 24-2,5 26 0,6 13-1,13 12 0,20-1 2,20-6-1,22-12 0,26-19-1,21-17 1,24-21 1,21-22-2,29-18-8,4-23-29,24-19 0,5-20-1,9-19 1</inkml:trace>
  <inkml:trace contextRef="#ctx0" brushRef="#br0" timeOffset="1984">4390 3346 57,'22'1'39,"4"15"-2,11 20 0,-4 12-28,11 23-8,9 22-2,0 19 0,-4 19 1,-6 14 0,-7 6 2,-8 6 1,-14-4 0,-6-3 2,-18-10 0,-6-12 1,-17-14-4,-9-19-3,-2-4-37,-23-17-1,-7-15-4,-6-21 2,80-38 41</inkml:trace>
  <inkml:trace contextRef="#ctx0" brushRef="#br0" timeOffset="72281">6340 2546 52,'-18'-4'36,"-5"-5"0,0 7-8,-11-18-12,9 10-8,-9-9-3,2 4-1,-4-4-1,5 3-1,-2 0 1,-1 5-2,-3 4 0,-3 8 1,-2 10-1,-1 11-1,-3 13 1,-1 14-1,-2 15 1,1 14-1,6 12 0,7 12-1,10 10 1,11 5 0,13 1 1,14-2-2,15-10 1,13-7 1,15-18-1,11-12 1,11-27 0,10-19-1,3-28 0,5-22 2,0-23-2,-2-20 0,-7-18 0,-11-12 0,-15-6 0,-15-1 0,-21 3 1,-17 10-1,-21 12 1,-15 12 0,-11 18-1,-9 15 0,-6 13-1,0 10 1,8 9-3,3 1-3,21 12-8,6-11-25,16 3 1,15-17-1,17 1 1</inkml:trace>
  <inkml:trace contextRef="#ctx0" brushRef="#br0" timeOffset="72813">6785 2384 52,'-10'30'39,"0"14"-2,-8 5 0,0 20-16,-9 5-16,3 18-2,-3 9-1,4 12 0,0 5-1,5 4 1,6-4 0,10-1 1,6-12-1,10-11 0,5-14-1,6-15 0,4-17-1,4-17-2,5-13-2,-7-28-8,9-2-28,-7-21 2,1-2-3,-7-11 3</inkml:trace>
  <inkml:trace contextRef="#ctx0" brushRef="#br0" timeOffset="73125">6977 3567 77,'8'18'40,"-8"-18"0,5-9 1,-9-14-34,6-4-2,-2-13-2,1-9-1,2-8-1,0-5 0,0 0 0,2 1-1,0 8 0,2 8 0,-1 11 0,1 12-1,-7 22 1,18-1-1,-3 25-1,1 14 1,7 16 0,2 8-1,7 6 1,4 3 0,5-5 1,2-9 0,-2-13 0,0-12 1,-2-19 0,-3-16 0,-3-15 0,-3-14 1,-12-15-1,-6-9 0,-9-9 0,-6-2-1,-5 1-1,-8 6-1,1 8-2,-9 4-4,17 19-23,-7-3-8,14 11-1,2-7 0</inkml:trace>
  <inkml:trace contextRef="#ctx0" brushRef="#br0" timeOffset="73734">7555 2220 78,'0'0'41,"3"19"-2,8-19 1,19 0-32,-2-3-7,1 1-2,2 2-1,-8 6 1,-7 9-1,-8 5 0,-10 11 1,-11 7 1,-5 5 0,-4 3 1,-1 2 0,3-2 0,9-7 0,11-3 0,11-10-1,14-6-1,10-6-3,5-14-4,14 5-10,-7-21-20,6-2 1,-9-14-2,-1 0 2</inkml:trace>
  <inkml:trace contextRef="#ctx0" brushRef="#br0" timeOffset="74016">8048 2173 62,'0'0'38,"14"18"0,7 18 1,-4 8-25,16 28-6,-6 10-2,3 20-2,-12 9-1,-7 12-1,-12 6 0,-8 1 0,-12-8-1,-5-12-1,-1-15-2,-1-21-2,7-21-7,-4-37-30,12-30 2,-4-34-3,6-27 2</inkml:trace>
  <inkml:trace contextRef="#ctx0" brushRef="#br0" timeOffset="74359">5831 1697 65,'3'24'40,"-3"-24"-1,20-28 1,-7-31-24,9-12-10,-1-21-3,4-12 0,0-12-1,-1 0 1,-4 2 0,1 12-1,-4 13 1,-3 18-2,-3 26 0,2 25 0,0 28-2,2 24 0,2 27-1,4 20 0,4 18-1,3 8 1,5 6 0,-3-6-1,-1-10 2,-3-16-2,-4-17 4,-6-19-2,-11-22 3,-11-11-3,-17-19 2,-12-9 1,-15-8-1,-9-3 0,-5-2-1,-2 1 0,6 4-2,5 1 0,20 10-6,4-8-28,30 4-2,13-10 0,18-4-1</inkml:trace>
  <inkml:trace contextRef="#ctx0" brushRef="#br0" timeOffset="74734">6375 912 49,'26'10'36,"-3"16"-1,-3 14 0,-1 19-12,-3 1-19,9 7-1,-1-4-1,4-3 0,-2-12 1,4-9 1,-5-22 0,2-17-1,-5-23 1,-2-8-1,-5-20 0,-3-13-1,-6-11-1,-2-5 0,-3 0-1,-3 7 0,-1 8-1,-2 8 0,3 13-1,-2 10-2,8 19-2,-2 3-2,14 21-7,-16-9-11,29 13-10,-7-4 0,12 7 8,-4-13 5,14 5 4</inkml:trace>
  <inkml:trace contextRef="#ctx0" brushRef="#br0" timeOffset="75016">7075 688 18,'33'-39'26,"-6"-10"-3,-1 2 0,-21-20-1,0 7 0,-26-16-2,1 13-1,-31-14-6,-3 14-3,-31 1-4,-12 17-1,-21 15-2,-12 21-1,-17 17 0,-10 23-1,-8 22 0,1 24 0,3 26 1,10 24-1,12 15-1,21 22 0,25 13 0,29 8-2,30 2 0,34-7 0,38-15 0,32-24 1,34-26 0,28-30 0,24-36 0,19-30 1,18-36 1,9-29-1,5-29 1,0-22 0,-10-25 0,-8-17 1,-21-15 0,-21-13 1,-31-6 0,-31 1 0,-38 6 0,-40 11 0,-47 24-3,-52 27-4,-44 40-36,-71 35-1,-53 36-2,-52 27 0,312-34 43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9:40.56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3244 163 49,'-3'-11'37,"3"11"-3,0 0 1,0 0-16,1 15-13,-6 13-3,-1 13-1,-8 13-1,-6 10-1,-7 8 1,-3 7 0,-4-3 0,1-3-1,3-10-1,4-10 2,11-11-2,14-10 1,16-11 0,12-6-1,14-7 1,11-4 0,13-3-2,6-5 0,7 0-2,-5-9-3,5 5-14,-8-9-14,-12-6 0,-8-5 0,-11-7 2</inkml:trace>
  <inkml:trace contextRef="#ctx0" brushRef="#br0" timeOffset="344">3886-16 64,'1'-17'36,"-1"17"-2,0 0 2,-5 28-26,2 8-8,-3 21-1,2 16 0,-2 17 0,2 21 0,-3 10 1,5 9-1,-3 1 1,3 2 0,0-6-2,-1-8 2,-2-11-2,0-16-1,4-5-14,-4-18-21,-3-19 1,-2-14-2,-6-22 2</inkml:trace>
  <inkml:trace contextRef="#ctx0" brushRef="#br0" timeOffset="66922">176 422 35,'0'0'28,"0"0"0,0 0-7,0 0-5,0 0-4,0 0-6,0 0-1,1-9-1,12 8 1,2-10-1,9 3-1,3-7 3,10-2-1,-1-7-1,4 4-1,-4-1-1,-3 2 1,-9 2-2,-2 5 2,-11 2-3,-11 10 1,10-4-1,-10 4 0,-6 20 1,3-1-2,0 10 1,-2 7-1,1 13 2,-1 12-2,-1 8 2,-2 6-1,0 7 0,-4 3 0,-2 2-1,-2-2 2,-2 0-2,1-4 1,-1-6 0,0-6 0,4-8-1,1-8 1,3-8-1,2-11 0,4-4-3,-3-15-2,11 0-15,-4-15-15,0 0 2,-8-15-3,5-2 3</inkml:trace>
  <inkml:trace contextRef="#ctx0" brushRef="#br0" timeOffset="67422">0 1527 60,'19'22'38,"11"-6"-2,14-5 1,5-10-22,18 5-8,2-7-5,6-3-5,3 1-27,-13-5-6,-18-1 1,-25 2-3</inkml:trace>
  <inkml:trace contextRef="#ctx0" brushRef="#br0" timeOffset="77375">2067 1517 40,'0'0'32,"0"0"1,0 0 1,-14-1-18,14 1-6,0 0-2,0 0-4,0 0 0,5 11-2,-5-11 0,16 18 0,1-4-1,2 5-1,5 1 0,1 2 0,3 0 1,-1-2-2,-3-1 0,-8-6-6,5 3-11,-12-7-15,-9-9-1,16 8-1,-16-8 1</inkml:trace>
  <inkml:trace contextRef="#ctx0" brushRef="#br0" timeOffset="77734">2518 1750 65,'3'-10'36,"-3"10"-1,0 0-6,0 0-12,0 0-10,0 0-3,0 0-1,15-5-1,-2 6 0,1 0-1,4 0 0,1 2-1,1 2 1,0 3-1,-3 3 0,-3 1 0,-4 4 1,-3 0-2,-1 3 2,-3 4-1,1-2 0,1 5 0,5 4 0,6 1-1,3 4 2,6 3-2,1 1 1,1-2-1,-3 1 2,-6 2-1,-4-3 0,-11-1 0,-10-4 0,-9 0 0,-8-5 0,-6-3 0,-6-3 0,-2-7 0,-4-6-1,1-3-1,1-7-1,7 2-2,-3-14-10,13 0-22,5-9 1,8-4 0,9-8 0</inkml:trace>
  <inkml:trace contextRef="#ctx0" brushRef="#br0" timeOffset="78328">2940 1605 62,'21'1'35,"-3"-8"0,8-6 0,7 4-18,0-13-14,10 2 0,4-5-3,0 3 1,-2 1 0,-4 4 0,-8-1 0,-5 7-1,-7 1 0,-10 1-2,-11 9-8,0 0-25,-15-10 0,5 0-2,0-6 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9:59.23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867 147 37,'-9'-11'33,"5"2"1,1-4-5,3 13-10,-4-19-5,4 19-6,0-13-3,0 13-3,0 0-1,18 7-1,-4 4 0,10 2-1,7 1 0,10-1 1,8-1 0,6-2 1,5-6-1,0-3 1,-2-6 0,-3-5 0,-3-2 0,-7-4 0,-9-3 0,-5-3 0,-9 1 0,-4 0 1,-6 1-1,-1 5 1,-7 0 0,0 6-2,-4 9 1,0 0 0,-6 18-1,-1 5 0,-2 11 0,1 10-1,-1 14 1,-4 9 0,0 7 0,-2 9 0,1 6 0,2 5 0,-3 0 0,0 1-1,0-5 1,3-3 0,1-4 0,2-3 0,1-8 1,2-6-1,1-8 0,3-6 0,1-5-1,0-8-1,1-6 0,-3-13-3,8 3-4,-5-23-8,0 0-18,0 0 0,2-15 0,3-8 1</inkml:trace>
  <inkml:trace contextRef="#ctx0" brushRef="#br0" timeOffset="641">1024 668 58,'0'0'34,"0"0"0,0 0 0,20 12-18,2-11-13,12 3-1,5-3 1,10 5 0,5-2 0,6 2 0,-1-2-1,1 1 0,-3 2-2,-2-1-1,-3 7-3,-7-9-5,5 6-27,-10-1 0,-5 1-1,-5-1 1</inkml:trace>
  <inkml:trace contextRef="#ctx0" brushRef="#br0" timeOffset="63609">965 2152 2,'6'-24'17,"-11"-3"-3,5 13-4,-5 4-3,5 10-3,-13-6-2,13 6-1,-17 7-1,17-7 0,-19 16-1,10-4 1,-1 1-3,-1 4 0,1 3-4,-5 1-2,4 11-9</inkml:trace>
  <inkml:trace contextRef="#ctx0" brushRef="#br0" timeOffset="64078">122 3015 26,'-31'-17'30,"10"6"-3,2 9-3,-1-8-4,20 10-1,-22-3-5,22 3-2,-9 0-4,9 0-1,0 0-3,18 16-1,-4-3-1,6 8-2,3 1 0,7 5 0,2 3 0,3 3 0,-4-2 0,-1 0 0,-4-2 0,-4-5-1,-3-2-2,-10-9-4,6 1-25,-15-14-4,12-4 0,-7-9 0</inkml:trace>
  <inkml:trace contextRef="#ctx0" brushRef="#br0" timeOffset="64500">651 3146 47,'2'-12'34,"0"1"2,-2 11-1,0-16-12,0 16-17,-5 9-4,-1 7 0,-5 6-1,-1 9 0,-4 14 0,0 10 1,-2 8-1,0 11 0,-1 5 0,3 4 0,0 2 1,5 1-2,4-8 1,5-2-1,4-11 1,5-7-1,7-11 1,8-11-1,6-14 0,6-11 1,4-17-1,4-15 0,6-14 1,1-13-1,-3-9 0,-2-10-1,-10-3 1,-7-1 1,-9 10-2,-7 9 2,-15 10-2,-11 17 2,-10 15-2,-7 17 1,-4 16-1,-3 9-2,0 10 0,-2 0-2,13 10-4,-2-16-13,20 1-14,8-12 1,12-13-1,7-12 2</inkml:trace>
  <inkml:trace contextRef="#ctx0" brushRef="#br0" timeOffset="65078">1409 1956 46,'-6'19'34,"-3"6"2,-6 6-1,-2 15-15,-13 1-11,6 18-3,-7 4-3,1 12 0,-2 5-1,1 1-2,3 3-4,-4-9-30,10-8 0,2-11-2,-1-16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1:4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1027 184 58,'-45'-65'38,"-7"15"0,-13 10 0,1 19-31,-17 13-3,-2 19-3,-6 22 1,-2 23-3,0 28 1,3 25-1,8 21 1,9 20-2,13 17 1,15 6 0,21 1 0,20-5 1,20-15 0,26-18 1,19-21-1,19-30 3,17-26-1,16-24 2,9-28-1,10-24-2,-1-25 2,-2-18-1,-8-22 1,-10-11-2,-17-14 0,-16-5 0,-26-5 0,-17 4 0,-24 6 0,-17 14 0,-18 13-2,-9 16 1,-8 16-2,-3 10 0,4 21-3,-3-3-8,19 17-27,9-5 0,13 8 0,17-26 1</inkml:trace>
  <inkml:trace contextRef="#ctx0" brushRef="#br0" timeOffset="453">1958 103 66,'-4'10'40,"-9"2"-4,-3 10 1,-11 7-31,4 20-5,-5 19 0,-1 23-1,-3 20 1,1 23-1,0 17 2,5 10-1,4 1 0,6-1 1,5-9-1,8-15 0,8-13-1,6-24 1,4-16-1,5-16-1,6-13-2,0-16-5,15-14-29,-8-16-2,7-9 0,0-14 0</inkml:trace>
  <inkml:trace contextRef="#ctx0" brushRef="#br0" timeOffset="765">2284 1860 63,'-12'-26'38,"-4"-18"1,6-13-1,-4-19-30,7-11-4,0-18-2,5-2-1,3 1 0,3 8 0,2 3-1,3 20 1,1 15-3,-2 16 1,8 31-1,3 21-1,7 37 1,1 22-1,10 28 0,1 5-1,9 8 3,2 3-2,3-6 3,-1-13 2,-3-26 0,6-22 0,-5-27 1,2-17 0,-3-26 1,-3-17 0,-7-20-2,-4-12 0,-9-14-1,-7-2-1,-8 4-1,-7 1 0,-1 21-8,-10-2-31,11 15 2,-2-2-1,13 8 0</inkml:trace>
  <inkml:trace contextRef="#ctx0" brushRef="#br0" timeOffset="1156">3565 120 77,'55'29'39,"7"33"-2,-6 23 2,-1 31-36,1 27-1,-4 22 0,-11 14 1,-5 4-1,-16-6 1,-6-10 1,-8-21-1,-4-21-2,-5-27-4,-13-24-32,6-25-8,-7-25 3,4-23-5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59.9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505 142 25,'-23'-33'30,"-5"-2"2,0 5-3,-2 10-13,-9 0-4,5 15-3,-7 6-4,3 15-2,-5 12-1,4 17-1,1 13 1,3 14-1,3 17-1,7 12 1,6 9 1,8 5-2,9 0 0,9-2 0,9-5 0,10-8 0,8-18 0,9-14 1,7-17-1,9-17 1,7-21 1,5-21-1,2-25 1,4-16 0,0-23-1,-1-11 1,-8-22-1,-6-8 0,-11-5 0,-12 3 1,-16 2-1,-12 11 0,-16 9 1,-10 15-1,-15 20 0,-8 17 0,-8 15-3,-6 13 0,-2 14-2,-4 2-3,11 19-13,0-6-16,7 5 1,7-1 0,9-5 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9:39.43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80 0 12,'-9'19'26,"5"15"2,-8 1 0,-4 7-17,7 11-5,-7-1 1,10 8 0,-2-5-2,12 3 2,3-10-3,18 2 1,10-12-1,18-4-2,17-9-1,16-6 1,18-12-2,15-3 1,18-8 0,6-6-1,12-4 0,6 2 0,2 3 0,-4 5 0,-2 6 2,-9 7-3,-7 7 2,-9 13-1,-14 10 0,-16 7 1,-13 9-1,-11 6 1,-8 5-1,-9 1 2,-10 3-1,-4-2 0,-5-4 1,-1-2-1,-6-7 2,-4-4-3,-4-7 0,-8-6-5,2-4-6,-16-11-18,-2-8-4,-3-15-2,0 0 2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39:39.9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31 0 15,'-8'23'25,"-5"-4"1,9 12 1,0-2-13,1-3-8,10 4 0,-2-10 2,12 3 1,-2-13 0,13 0-1,-5-17 0,10 1-3,-1-11 0,3-2-6,2-1-6,-9-5-12,1 1-14,0 6-1,-6 4 1,-2 3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02.31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1181 45,'22'-18'38,"29"-29"1,34-16-2,20-31-16,32-2-16,18-16-2,14-5-2,4 2-3,-6-5-5,-4 21-14,-21-2-15,-19 21-1,-24 10-1,-20 21 2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02.53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0 954 44,'28'90'33,"15"-23"1,14-22 0,16-21-22,10-39-8,19-20 2,3-30 0,9-18-1,1-28 1,4-6-2,-7-13-2,0 3-1,-11 10-2,-11 6-3,-5 28-9,-19 8-24,-9 24 0,-14 13-1,-10 16 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3:09.4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27 720 12,'0'0'28,"0"0"0,0 0 1,-9-10-14,9 10-8,0 0-1,0 0 0,-6 11-2,4-1 1,-2 1-1,2 2-1,0 6-1,1 3 0,1 4-1,5 4 1,-1 0-1,5 8-1,0-2 1,4 4 0,-1-3 0,3 1 0,0-1 0,-2-3-1,1-3 0,-3-5 1,0-3-1,-2-4 1,-3-4-1,-1-2 0,-5-13-2,5 11-1,-5-11-2,0 0-6,0 0-11,0 0-9,8-17-2,-8 17 1</inkml:trace>
  <inkml:trace contextRef="#ctx0" brushRef="#br0" timeOffset="408">259 1031 38,'0'0'26,"0"0"-3,-10-1-7,10 1-7,-1 17-4,5-3-4,0 2 0,2 2-2,1-1 2,2 2-1,1-2 1,1-4 1,4-3 0,-4-4 1,3-5 0,1-3 0,-2-4 0,2-4 0,-5-3 0,3-7 0,-9-4-1,4 0 1,-9-7 0,-5 4 1,-7-3-2,-1 5 2,-4 1-2,0 9-1,-2 6-2,-1 2-2,4 13-4,2-2-6,9 8-11,2 4-11,0-2 1,7 7 1</inkml:trace>
  <inkml:trace contextRef="#ctx0" brushRef="#br0" timeOffset="824">552 927 29,'9'-13'28,"-9"-3"3,-1 3-8,1 13-10,-11-16-5,11 16-4,-17 3-1,5 6 0,1 6-2,1 5 0,1 2 0,5 2-1,1 1 1,7-1-1,4-5 1,2-1 0,3-8 1,3-5-2,2-8 2,0-1 0,0-8 0,-1-3 1,-3-3-1,2-1 2,-8-4-1,5 4 2,-10-2-1,2 4-1,-4 2 0,-1 5 0,2 0-2,-2 10 1,0 0-2,16 16 0,-3 4 1,5 9-2,-1 8 1,8 5 0,2 5 0,2 4-1,0 1 1,-2 0 0,-1-4-1,-3-4 0,-1-3 1,-6-3-1,-6-4 1,-5-5 0,-6-5-1,-3-5 1,-4-3 0,-4-4 0,-1-6 0,-5-5-1,5-2 0,-4-5-1,6 2-1,-2-9-4,13 13-10,-17-20-11,11 4-7,6 1-1,-3-4 2</inkml:trace>
  <inkml:trace contextRef="#ctx0" brushRef="#br0" timeOffset="2339">998 790 27,'0'0'25,"0"0"0,0 0-2,0 0-6,0 0-2,0 0-5,0 0-2,0 0-1,-6-10-2,4-1-1,0-1 0,0-7-2,-1-3-1,-3-5 1,1-3-1,-3-4 1,0-1-1,-4-2 1,-1 0-1,-2-2 1,0 3 0,2 0-1,-1 7 0,3 2-1,2 5 1,0 4 0,6 7-1,3 11 0,-7-10 0,7 10-1,0 0 1,5 15 0,2 2-1,6 4 0,0 5 1,7 4-1,1 3 1,9 3 1,3 1-1,1-2 1,2-3 0,-1-4-1,1-4 1,0-2-1,-3-3 1,-3-7-2,-5-3 1,0-5 0,-5-6-1,-5-5 2,2-8-1,-9-9 0,0-6 1,-9-10-1,-3-7 1,-6-5 0,-7-3 0,-2-3 0,-9 2 1,1 3-1,-3 4 0,2 8 1,2 7-1,0 4 0,6 6 0,-1 6-2,1 5-1,4 4 0,1-1-1,5 7-2,-2-5-3,12 8-7,-10-4-12,10 4-8,0 0-3,15-5 3</inkml:trace>
  <inkml:trace contextRef="#ctx0" brushRef="#br0" timeOffset="3788">80 1725 28,'0'0'26,"-17"-14"-2,17 14-2,-9-10-4,9 10-5,0 0-2,-9-5-3,9 5-3,4 15-1,2 1-1,4 3 0,5 6-1,0 8 1,6 5-2,-1 5 2,6 6-1,-4-1-1,2 4 1,-3-2 0,1 3 0,-3-2 0,2-1-1,0-3 0,-4-4 1,0-4-1,-1-5-1,-2-5 1,-2-4-1,-3-5 0,1-5 0,-6-2-2,-4-13-1,10 17-4,-10-17-10,0 0-9,0 0-9,0 0-2,0 0 2</inkml:trace>
  <inkml:trace contextRef="#ctx0" brushRef="#br0" timeOffset="4217">468 2250 20,'13'-5'26,"12"4"1,-9-7-5,6-4-7,2-1-5,-5-4-3,3 0 0,-9-4-1,0 0 1,-9-5-1,-1 2-1,-8-5-1,-3 5 0,-4-1-2,-4 4 1,-2 6-1,2 5-1,-4 10 0,6 8-1,-1 9 1,6 9-1,2 6 0,4 6 0,4 3-1,2 1 1,6-3 0,1-1-1,4-3 1,1-5-1,0-5 0,1-6 0,-2-5 1,0-3-3,-2-5 3,-2-4 0,3-6 0,-13 4 2,19-18-4,-11 4 4,3-2-2,-2-4 0,-2-1 0,2-2 1,-5-2-1,1 0-1,-5-3 1,-1 2 1,1 0-1,-4 4 1,4 3-1,-4 3 1,4 4 0,0 12-1,0-14 0,0 14 0,0 0 1,18 6-1,-6 1 0,4 3 0,4 4-1,1 0 2,5 3-2,-1-1 1,1 1-1,-1-3 1,-3-2 0,-3-2-1,-3-4 1,-4-3 0,-3-2 0,-9-1 0,11-15 1,-11-2-1,-4-6 0,-5-5 1,-3-4 0,-3-3 0,-3-1 1,1 5-1,1 3 1,0 9-1,5 3 1,11 16-1,-4-10-1,4 10 1,20 6-2,-3-2 1,2 0-1,6-1 2,1 0 1,1-4-1,-4-4 0,0-1 1,-5-4-1,2-3 1,-5-2 0,-6-3-2,-2-2 1,-2-3 0,-3-1-1,-3 2 0,-4 1 0,-1 2 0,-5 4 0,4 4-1,-5 3-1,-4 6 1,2 12 0,0 4 0,5 7 0,1 4 0,8 8 0,1 4 1,5 3 2,7 0-1,3-4-1,4-1 1,-1-5 0,3-3 0,-4-6-2,-2-5 1,4-5 0,-4-5 0,-1-6 0,0-6 0,-2-8 1,1-7-1,-1-8 0,1-10 0,-3-8 0,-1-8 0,-2-7 0,-6-4 0,-1-2 0,-7 0 0,-3 2 0,-5 4 1,-3 7 0,0 7 0,-3 8 0,5 9 0,-3 7 1,6 6-2,2 7 1,-1 6 0,11 5-1,-13 10 0,10 5 0,1 9 0,2 10-1,5 7 1,0 8-1,4 6 1,4 3 1,3 0-1,4 0 0,1-2 0,5-6 0,-1-6 0,1-5 1,1-5-2,-4-4 1,2-6 0,-8-6-1,0-5 0,-6-3 0,-1-7-2,1 0-3,-11-3-4,14-8-9,-12-5-8,5-1-8,-3-2-3,1-5 2</inkml:trace>
  <inkml:trace contextRef="#ctx0" brushRef="#br0" timeOffset="5602">1542 1597 27,'6'-20'32,"-1"9"-3,-5 11-3,0 0-6,-12 11-6,0 3-5,2 7-3,1 1-2,2 6 0,5 1-1,7 2-1,8-3 0,6-1-1,6-3 0,3 0-1,-2-3 0,0-4 1,-6-5 0,-5 0 1,-8-3-1,-5 3 1,-2-12 0,-19 17 0,3-8-1,-4-2 0,-1 1-2,1-3 0,-1 1-3,3-7-4,7 6-3,2-11-6,9 6-9,0 0-9,11 6-2,1-1 2</inkml:trace>
  <inkml:trace contextRef="#ctx0" brushRef="#br0" timeOffset="6017">2001 2093 45,'0'0'37,"0"0"0,-42 40 0,42-40-14,-54 28-17,14-12-4,-7 6-2,-6 6 0,-9 8 1,-3 8 0,-15 7 2,-10 12 0,-4 3-1,-4 10 2,-3 1 0,-2 2 0,1-3-2,8-3 0,12-7-1,15-11 0,9-9-1,15-13 0,11-8-1,10-9 0,22-16 0,-12 8-1,12-8-1,9-18-3,10 10-16,-8-6-18,3-6 1,2-1-1,-9-7 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11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6-10 18,'0'0'28,"-11"4"2,11-4-7,0 0-6,0 0-2,0 0-3,0 0-5,0 0-2,0 0-2,0 0 0,0 0-1,-1 10 0,1-10-1,0 0 1,13 17 0,-3-8-1,1 4 0,7 3-1,3 2 1,5 3-1,5 1 1,2 2-1,2-3 0,1 4 0,2-1 0,-1-1 1,-4-1-1,0-1 1,-6 0-1,-1-4 0,-6-2 1,-2-3-1,-6-4 1,-1-1-1,-11-7 1,0 0-1,10 7-2,-10-7-5,0 0-11,7-14-14,0 2-1,5-2-1,2-3 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12.67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470-1 20,'12'-4'28,"-12"4"0,0 0-4,0 0-8,0 0-3,0 0-4,0 0 0,0 0-2,0 0 0,0 0 0,0 0 0,0 0-1,0 0-2,0 0 0,-13 4-2,2-2 0,-7 0-1,-4 3 0,-5-3 0,-2 2-1,0-3 1,2 2-1,3-2 1,5 0 0,4-1 0,6-1 0,9 1 0,0 0-1,0 0 1,0 0-1,0 0 1,0 0-1,-3 12-1,5-1 1,1 7 0,-1 5 0,-1 8 0,-1 7 0,-2 7 0,-1-1 0,-2 3 0,-2-4 0,0-4 0,2-4 0,1-8 0,1-8 0,4-5 0,3-4 1,-4-10-1,19 4 1,-3-8 1,3-1-2,2-1 1,3 3 0,2 1 0,2 3-1,2 4 0,1 9 0,-1 7 0,0 6 0,0 6 0,-3 3 0,-5 7 0,-3-1-1,-7 3 0,-7-5 1,-7 0-1,-9-2 1,-6-5 0,-9-2 1,-7-5-1,-9-2 1,-5-7 0,-6-4 0,-4-8-1,-4-2 1,2-4-1,6-2-1,5 1 0,8-5-2,10 3-1,6-12-6,25 6-26,4-11-1,13-3 0,7-9 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13.6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-11 317 41,'0'0'31,"0"0"-1,-1 11-8,1-11-3,0 0-6,0 0-5,0 0-2,0 0-2,0 0-1,0 0 0,11-12-1,-2 5-1,9-2 1,3-5 0,8 0 0,9-7 0,6 1-2,4-7 1,7 3 1,3-5-1,0 5 1,-1 0-1,0 1 1,-9 1-1,-4 4 0,-7 2 0,-8 7 0,-9 2-1,-4 2 1,-7 3-2,-9 2-1,10 3-1,-10-3-15,0 0-19,4 13 1,-4-13-1,0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15.62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-3 1004 12,'3'47'27,"-1"-18"3,6-13 3,11-14-16,3-30-5,19-7 0,3-32-1,20-7 0,4-23-3,13-5-3,3-7-2,4 1 0,-6 5-2,-7 15 0,-9 7 0,-9 18 0,-14 11-1,-11 14 0,-6 11-2,-11 7-4,2 14-23,-17 6-6,13-1-2,-13 1 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23.8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97 420 18,'-23'5'27,"6"-2"-2,0-1-4,-1-11-3,18 9-3,-21-28-2,23 11-2,-3-15-3,14 4-1,0-11 0,10 3-1,0-7-1,9 7-1,-4-4 0,7 8 0,-5 2-2,0 7-1,-7 3 0,1 8-1,-4 7 1,-2 11-1,-1 10 1,-2 14 0,-2 12-1,0 13 1,-2 13 0,-2 12-1,-4 6 0,-3 2 0,-4-1 0,-4-2 0,-6-4 0,-4-6 0,-6-10 0,-3-9 0,-3-9 0,-1-9 0,-1-6 0,0-13-1,0-7 1,1-11 0,3-9 0,2-7 0,5-4 0,5-2 1,3-4-1,8 4 0,10 1 1,9 8-1,12 8 0,7 11 0,10 7 0,4 5 0,8 4-1,2 7 2,0-1-1,-1 0 0,-2-5 0,-1-4 1,-2-8-1,-3-5 1,-6-7 0,-2-7-1,-5-3 0,-6-4-1,-4 1-2,-11-8-6,3 7-28,-14 0 0,-4 3-1,-5 0 1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25.9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-4 1219 24,'1'32'27,"10"-6"4,7-11-3,0-22-11,17-5-4,-4-29 0,18-5-1,-9-27 0,14-5-3,-8-18-4,9-9-1,-5-7-1,-1-1-1,-1 4 0,-1 7-1,-5 8 1,-4 12-1,-5 11 0,-3 17 0,-7 11-1,-4 16 0,-6 10 0,-6 7 0,-7 10-1,0 0 1,11-1-1,-11 1 0,8 14-3,-8-14-3,18 19-30,-11-5 0,1 9 0,-7 0-1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40:49.92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121 975 31,'-29'40'31,"5"-2"3,2-6-6,-2-13-11,16 3-7,-6-11-1,14 2 1,0-13-4,14-8-1,9-15-2,16-5 2,11-20-3,17-8 2,16-22-2,12-14 0,12-8-1,1-6 0,1-3 0,-2 5 0,-10 6 0,-8 10 0,-19 18 0,-11 15 0,-18 13-1,-9 16 1,-14 9-1,-9 8-2,-9 9-3,0 0-5,-11 9-28,-2-4 1,13-5-2,-22 15 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12.64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65 22 15,'-23'-9'28,"14"7"2,-3 0-5,1-5-5,11 7-5,-11-3-5,11 3-3,0 0-1,3 17-2,-1 0-2,2 12 0,1 9-2,0 10 1,2 11-1,-2 8 1,-4 5-1,-1 0 0,-2 0 0,-1-6 0,0-6 1,-2-8-1,0-10 0,2-7 0,2-9 0,0-4 0,1-8-1,0-5 0,0-9-1,0 0-1,1 16-3,-1-16-5,0 0-14,0 0-6,0 0-1,-1-13 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13.4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63 0 41,'0'0'29,"-7"10"1,7-10-8,0 0-10,-13 9-4,10 0-2,-8-3 0,6 12-1,-3-4-2,4 10 0,-2 3-1,4 9-1,0 5-1,1 6 0,1 3 2,1 3-2,1 0 0,-1-1 1,-1-5 0,0-1 0,-1-6-1,1-6-1,2 0-6,-5-10-24,7-13-1,-4-11-2,10-13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16.71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299 81 56,'0'0'33,"-9"1"-1,9-1-9,0 0-8,-2 9-4,2-9-4,1 17-2,-1-3-2,3 11-1,-2 7 0,2 12 0,0 9-1,-1 9-1,2 9 0,-1 5 1,-1 4-1,0 0 0,-1-1-1,-1-4 1,0-8 1,-1-8-2,1-8 2,-1-11-2,1-6 1,0-11 0,1-8-1,-1-15 1,2 13-1,-2-13 0,3-9 1,-1-7 0,-1-6-1,-1-9 1,0-7-1,-4-10 2,0-9-2,-3-5 2,-3-6-1,-2-1-1,1 2 2,-1 3-1,-1 1 1,4 4-2,2 8 2,3 4-2,1 8 1,3 3 0,3 2 0,1 3 0,-1 5 1,1 4-1,-2 4 1,0 2-1,-1 5 0,-1 1 1,0 10-1,-1-11 0,1 11 1,0 0-1,0 0 0,0 0 1,0 0-1,-10 13 0,0 8 0,-2 6 0,-3 8 0,-5 3-1,-1 7 1,-5 0 0,2 1 0,-1-4 1,3-8-1,5-6 0,1-8 0,6-6 0,10-14 0,-14 7 0,14-18 0,3-8 0,7-9 0,0-6 0,4-8 0,5-3 0,2-6 1,2 0-1,0 5 0,-2 1 1,-3 8 0,0 7-1,-7 5 1,0 9-1,-5 5 1,-6 11-1,18 6 1,-4 10 0,5 8-1,3 5 1,9 5-1,3 3 1,5 3-1,0-1 2,-2-7-2,-3-5 0,-2-6 1,-7-5-3,-2-2-3,-13-14-19,4-3-11,-14 3-3,7-19 2,-13 2-1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1:09:0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12 1,'0'0'14,"5"-16"-2,-5 16-5,0 0-4,0 0-4,0 0-2,0 0-2,0 0-2,-4 15-6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19:03:31.1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400 0 25,'0'0'20,"-10"7"-3,10-7-2,-14 6-1,4-6-3,10 0-2,-17 4-2,17-4-1,-17 3-2,6-1 0,0-2 0,1 2 0,-4-1-1,3 3 0,-3-2 1,4 2-2,-3-1 1,3 2-1,-3 0 0,4 2 0,-3-2-1,1 3 1,-2-1-1,1 3 0,-2-3 0,1 1 0,-1 0 1,1 2-1,0-1-1,0 2 1,1-2-1,1-1 1,1 1-1,2 1 1,8-10-1,-15 13 1,15-13-1,-10 10 0,10-10 0,0 0 0,-9 10 1,9-10-1,0 0 0,0 0 0,0 0 0,0 0 1,0 0-1,0 0 0,0 0 0,0 0 0,0 0 0,0 0 0,0 0 0,0 0 0,0 0 0,0 0 0,0 0 0,-3 9 0,3-9 0,0 0 0,15 13 0,-6-7 0,3 4 0,1 1 0,4 2 0,0 2 0,3 0 0,1 2 0,0 0 0,1 0 1,3-1-1,0 1 0,-1-2 0,0-1 1,-3 0-1,0 1 0,-1-4 0,-3 0-1,-3-1 2,-2-1-2,-1-2 1,-11-7 0,15 10 0,-15-10 0,9 5 0,-9-5-1,0 0 0,0 0-2,0 0-4,0 0-10,2-14-18,-3 5-1,0 0 1,0-3 1</inkml:trace>
  <inkml:trace contextRef="#ctx0" brushRef="#br0" timeOffset="1048">175 208 21,'0'0'19,"-9"1"-1,9-1 2,0 0-1,0 0-2,0 0-3,0 0-1,0 0-4,0 0-3,0 0-1,0 0-2,0 0-1,0 0 0,0 0 1,0 0-2,0 0 0,0 0 0,0 0 0,0 0-1,0 0 0,0 0 1,0 0-1,12 8 1,-12-8-1,9 4 1,-9-4-1,10 2 1,-10-2-1,11 3 0,-11-3 1,11 0-1,-11 0 1,14-1-1,-3 0 0,0 2 1,2-1-1,-1-1 0,0-1 0,2 2 1,-1-1-1,1 1 0,-4-2 0,1 2 0,0-1 1,-1 1-1,2 0 0,-1-1 0,1 1 0,-2 1 1,1-1-1,1-1 0,-1 1 1,0-2-1,1 2 0,0 0 0,0 1 0,0-2 1,0 1-1,0 0 0,0 2 0,-1-1 0,-1-1 0,0 1 0,0-1 1,0 0-1,-1 2 0,1 0 0,-1-1 0,1 0 0,2 1 0,-1 0 0,1 0 0,-1 1 0,0-2 0,2 0 0,-2 0 0,2 0 0,-1 0 0,0 0 0,2-1 1,-2 0-1,2 2 0,-1-1 0,2 0 0,-2 0 0,2 0 0,-1 1 0,3-2 0,-1 1 0,1-1 0,-1 1 0,1-1 0,0 1 0,0 0 0,0 1 0,-2-1 0,1 1 0,-1-1 0,3 1 0,-1-1 0,1 0 0,1-1 1,2 0-1,-1 1 0,2-1 0,2 1 0,0-1 0,3 0 0,0-1 0,0 1 0,3-1 0,-1 0 1,4-2-1,-1 0 0,0-1 0,2-1 0,1 0 0,0 0 0,2-1 1,0 0-1,2-2 0,1 0 0,1-1 1,-1-1-1,3 0 0,0 0 1,2 0-1,-2 2 0,1-1 1,-2 2-1,0 2 1,0 1-1,-2 1 1,-4-2-1,1 3 1,-4-4-1,0 3 1,-3-3 0,0 2-1,-6 0 1,-1 0 0,-3 3-1,-3-2 1,-3 1 0,-3-1-1,-11 3 1,14-1 0,-14 1-1,0 0 1,0 0 0,0 0-1,0 0 1,0 0-1,0 0 0,0 0-1,0 0-1,0 0-2,0 0-7,0 0-29,0 0 2,12-10-2,-3-1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31.85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18 204 27,'-1'16'32,"-2"1"3,-6-3-11,12 12-4,-13-11-6,13 8-5,-7-7-2,9 2 0,-2-8-2,10-1 0,0-12-1,11-4 0,0-12-1,5-3 0,2-9-1,1-5-1,1-2 0,-2-5-1,-3 4 1,-4 4-1,-5 4 0,-3 7 0,-5 6 1,-3 5-1,-2 4 1,-6 9-1,0 0 0,0 0 0,-1 15 0,-1 2 0,-3 6-1,1 8 2,-2 6-1,-2 11 0,-1 3 1,0 3-1,-1 2 0,-2 2 0,3-2 1,-1-4-1,3-4 1,1-6-1,2-7 1,0-4-1,2-7 1,1-6-1,0-5 0,0-3-1,1-10 1,-1 11-2,1-11 0,0 0 0,0 0-2,0 0 0,0 0-3,-5-10-4,5 10-8,0 0-8,-12-8-9,12 8 0,-17-1 1</inkml:trace>
  <inkml:trace contextRef="#ctx0" brushRef="#br0" timeOffset="531">58 819 17,'-15'11'31,"3"-1"1,2-1 0,-2-9-11,12 11-4,-10-15-6,10 4-2,0 0-2,0 0-2,0 0 0,17 2-1,-6-6 0,11 4-1,3-6-1,7 3 0,8-5 0,3 1 0,5-5 0,1 3-1,-2-1 0,-2 1 0,-5 1 0,-3 0-1,-9 2 1,-4 3-1,-4-1 1,-3 2-1,-5-2 1,-2 1-1,-10 3 0,16-5 0,-16 5 0,11-3 0,-11 3 0,0 0 0,14-3 0,-14 3-1,0 0 1,0 0-2,11-3 1,-11 3-2,0 0-2,0 0-4,18-7-24,-18 7-5,2-15 0,-2 3 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42.73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384 159 35,'-1'-32'34,"-6"1"1,2 3 0,-12-4-18,8 17-8,-13 0-2,2 20-1,-12 7-3,0 16 0,-5 14-3,-1 17 1,3 17-1,3 12 0,5 14 0,6 4 0,8 3 0,11-7 0,11-6 1,9-11 0,6-18 0,6-14 0,6-22 1,6-19 0,7-18 0,3-13 0,-3-20-1,4-14 0,-3-15 0,-4-10 0,-8-13-1,-6-1 1,-15-3 0,-9 3 1,-11 2-1,-7 7 0,-10 11-1,-5 11 1,-7 8 0,-3 15 0,-3 8-1,-3 13 0,-5 15-1,-2 16 1,-5 16-1,2 14 0,2 23 1,4 12-1,8 14 1,8 6-1,11 7 1,10-2 0,15-5 0,9-6-1,11-13 1,7-15 0,6-14 1,5-14-1,5-21 0,6-14 0,1-19 1,1-20-1,0-20 0,-4-14 1,-6-15-2,-11-11 1,-15-3 1,-12-3-1,-14 7 0,-13 8 0,-9 13 1,-10 16-1,-4 16 0,-1 16-2,3 17-2,-4 4-10,11 15-24,0-1 0,9 7-1,4-7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47.71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11 393 39,'0'0'33,"0"0"2,0 0 0,-1-15-19,1 15-7,8-22 0,3 5-3,-4-10-1,11 1-1,-1-7 0,6 2-2,2-3 1,4 2-1,-3 1-1,2 4 0,-2 3 1,-2 2-1,-4 5 0,-3 3-1,-1 3 0,-4 4 0,0 2 1,-2 7-1,-1 5 0,1 11 0,-1 7 0,-2 12 0,-2 11 0,-3 9 0,-4 14-1,-5 1 1,-9 4-1,-5 1 0,-4-3 0,-5-5 0,-2-9 1,-1-5-1,-1-9 0,3-12 1,3-9-1,2-14 1,2-10 0,3-10 0,4-10 1,3-6 0,4-5 0,3 0 0,2 2-1,8 8 1,5 4-1,9 10 0,5 8 0,6 5 0,4 6 0,8 0 0,2 0 0,0 2 1,1-7-1,-3 1 1,-4-6-1,-3-1 0,-3-1 0,-6-2-1,-4 3 0,-5-3 0,-1 4-1,-4-2 0,2 4-1,-12-5-2,23 10-6,-23-10-25,13-3-1,-13 3 0,18-19 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46.73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511 83 55,'-6'-31'35,"0"10"0,-1 4-1,7 17-23,-8-14-6,8 14-1,-14 10-1,4 6-1,-3 8 1,-6 10-2,-4 13 1,-3 10-1,-4 15 0,-4 8 0,-1 11 0,-2 4-1,-2 2 0,3 6 1,-3-5-1,2-2 1,5-5-1,5-6 0,8-8 0,6-5 1,12-11 0,10-13-1,10-12 2,11-11 0,8-17-1,8-11 0,4-15 1,4-12-1,-1-12-1,-2-7 2,-7-9-2,-8-1 0,-12-2 1,-10 6 0,-13 7 0,-9 9-1,-11 15 0,-9 13 0,-9 20-1,-1 11 1,0 17-1,-1 7 1,2 8-1,3 1 1,8-1-1,3-5 0,7-6-2,4-9 0,10-6-3,2-26-8,3 13-24,-3-13 1,26-23-1,-11-4 2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30.78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1249 783 36,'0'0'31,"-13"10"-1,13-10 2,0 0-19,0 0-6,16 5-1,-16-5 0,26-8 0,-8 0 1,10 3-1,-2-5-3,11 3 1,-1-3-2,4 2 1,-1-1-2,2 4 1,-5 0-2,-6 2 0,-5 3 1,-8 2-1,-7 5 0,-7 4 0,-9 5 1,-4 3-1,-5 2 2,-3 5-2,-3-1 1,2 0-1,0-3 0,7 0 0,5 0 0,10-3 0,8 0 0,8-1 0,7-2 0,5 5 1,3-2-1,4 2 0,-1 0-1,-3-3 1,-5 5-1,-4-3 0,-5 2-1,-5-2 1,-4 2 0,-7-2 0,-5-1 1,-7 3 0,-5-3 1,-6 3-2,-6-1 3,-4 2-1,-5-3 1,-3 1-1,-4-3 2,0 0-1,0-6 1,2 1-1,3-5 0,6-4 0,3-1-1,6-1 0,6-1 0,5 0 0,10-1-1,-10 1 0,10-1-1,0 0 0,0 0-1,0 0-4,0 0-9,0 0-23,0 0 0,4-17-1,-6 7 1</inkml:trace>
  <inkml:trace contextRef="#ctx0" brushRef="#br0" timeOffset="10969">196 271 55,'1'-23'35,"0"6"0,-1 17-3,-3-18-18,3 18-7,4 17-3,-4 6-1,-6 7-1,-1 10 1,-6 8-2,-2 14 1,-7 4-1,-2 4 0,-3 0-1,3-4 1,0-2-1,5-8 0,5-5 0,10-10 1,10-8 0,10-7 0,12-8 0,11-4 0,6-8 1,6-2-1,2-5 0,2-4-1,1-1-1,-6-5-1,-5-1-2,-10-7-3,3 3-20,-11-11-9,-1-4 0,-6-9-1</inkml:trace>
  <inkml:trace contextRef="#ctx0" brushRef="#br0" timeOffset="11359">853 0 85,'0'0'33,"-9"21"1,-3-4-6,-2 21-25,-7 10 1,2 15-1,-8 12 1,0 17-1,-3 3 2,1 12-2,-1 5-1,2 6 0,-1 0-1,3-6-1,0-4 2,4-8-1,1-9-1,4-12 0,1-7 1,3-12-1,3-12 1,3-8 0,2-11-1,1-8-1,2-5 1,0-6-1,2-10-2,0 0-2,0 0-7,-4-27-26,5 6 0,-5-14 0,0-6 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5:48.7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159 126 74,'-8'0'36,"-5"5"-3,0 13-8,-3 1-22,-1 6-2,-1 9 0,2 10-2,-1 14 2,7 13-1,2 12 1,7 14 0,3 17 0,5 15 0,2 12-1,4 12 0,-2 9 1,1 11-1,-3 9 2,-2 6-1,-4 8-1,-3 3 1,-4 2 0,-1 5 2,-3-8-1,-1-4-2,0-11 2,1-9 1,-3-16-1,4-14 1,-1-20-1,3-18 0,-2-20-1,3-17 3,1-21-3,3-15 1,-1-22-1,1-11-1,1-34 0,0-15 0,1-20 1,1-20-1,1-23-1,2-22 0,-2-25 0,3-16 0,0-18 1,3-10-1,-3-9 0,0-5-1,-1 0 1,4 3 0,-2 5 2,1 7-2,-2 7 1,-1 10-1,0 4 2,-2 12-1,-2 7 0,-3 9 1,-2 14-2,-2 15 1,-4 19 0,0 16 0,0 22 0,-1 15-1,3 19 1,-2 23-1,3 21 1,0 24-1,-1 24 1,3 24-1,0 27 0,-1 23 1,1 27 0,1 16 1,1 17-1,-2 10 0,3 14 0,0 5 0,2 6 1,0 7 0,-1 1 0,2 0 0,0-1 1,1-11 0,2-9 0,1-11 0,0-19-1,4-15 1,-1-25-1,2-17-1,2-22 0,-3-19-5,7-16-32,-11-20-3,-13-24 1,-14-21-1,21-6 40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17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14 550 23,'0'0'30,"0"0"0,0 0-4,0 0-9,0 0-4,0 0-3,0 0-2,0 0-2,0 0-1,-13-13-2,13 13 1,-1-20-2,4 9 0,-3-7 0,5 0-1,-3-6 0,3-3 1,-3-5 0,2-2-1,-4-6 1,1-2-1,-2-1 0,1 1 1,-2 1-1,0 5 0,-1 2 1,2 9-1,-2 4 0,2 6 0,1 15-1,-4-14 1,4 14-2,0 0 1,0 0 0,3 13-1,2 1 0,2 7 1,5 3 0,3 5-1,3 9 1,2 1-1,3 5 1,2 0 0,3 2-1,1 1 1,-1-2 0,0-3 0,-3-6 1,0-1-1,-1-4 0,-2-3 0,-6-3 1,-2-7-1,0-4-1,-4-4 2,-10-10-1,17 9 0,-17-9 1,15-21 0,-5-5-2,3-10 2,0-11-1,2-11 0,-4-7 0,0-5 0,-3 1 0,-2 6 0,-4 5 1,-4 12-1,-1 8 0,-1 12-1,2 12-3,-5 2-5,7 12-28,0 0 0,0 0-1,7 10 2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37.6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-5 514 39,'1'13'32,"4"1"2,-5-14-1,0 0-21,8 11-4,-8-11 0,15-10-2,-4-8-1,11-1 0,-2-15-1,8-4-1,3-9 0,7-5-2,-1-5 0,2 1-1,-4 2 0,-3 4 0,-4 7-1,-4 10 1,-8 6-1,-3 13 0,-1 15 1,1 10-1,2 14 2,4 11 0,4 7 0,4 10 0,3 5 1,2 4-1,-3-3 2,-2-3-2,-2-6-1,-5-4 0,-4-8-2,-6-11-1,2-3-2,-12-24-4,11 14-22,-11-14-6,-5-18 0,-3-1 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34.7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28 503 30,'0'0'32,"-2"-12"1,2 12-6,-3-13-8,3 13-5,-4-14-5,4 14 0,-3-17-4,2 5-1,-4-5 0,3-1-2,-1-6 1,2-1-2,-2-7 0,4-1 0,-2-8 1,1 3-1,1 0 0,-1 2-1,0 4 1,0 2-1,0 9 0,-1 6 0,0 5-1,1 10 1,0 0-1,5 23 1,2 3-1,4 8 0,3 7 0,3 7 1,4 4-1,3 1 1,2-2-1,-1-6 1,2-4-1,-2-9 2,-1-9-2,1-5 2,-3-9-1,0-7 0,-1-9 1,1-7-1,-4-10 0,0-8 0,-2-10 1,-1-4-1,-3-4 1,-2-1-1,-3 1 1,-3 5-1,-2 3 1,0 8-1,-1 7 0,-1 7-1,2 7-1,-5-1-7,3 14-28,9-11 1,-9 11-2,12-1 2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35.81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21 603 40,'0'0'36,"0"0"-1,0 0-1,0 0-25,0 0-4,0 0-2,-10-12 0,5-4-1,2-2 1,1-12-1,3-4 1,-1-9-1,4-3 0,-2-5 0,3 1-1,-2-1 0,-1 8 0,-2 5 0,0 8-1,-2 8 0,1 5 0,1 17 0,-6-10-1,8 22 1,2 6-1,3 11 0,3 5 0,5 8 0,2 6 1,6 4-1,2-1 1,2-5-1,0-5 1,-1-6-1,-2-6 1,-3-9 0,-3-8-1,-2-5 1,-1-8 0,-2-7 0,-2-9 0,1-7 0,1-12 0,1-6 1,-2-8-1,-2-4 2,1-1-1,-3 0 0,-2 7 0,-2 4 0,-4 5-2,1 14-6,-12 2-29,8 6-1,-2 1-1,4 2 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04-28T23:40:14.921"/>
    </inkml:context>
    <inkml:brush xml:id="br0">
      <inkml:brushProperty name="width" value="0.09701" units="cm"/>
      <inkml:brushProperty name="height" value="0.09701" units="cm"/>
      <inkml:brushProperty name="color" value="#FF0000"/>
      <inkml:brushProperty name="fitToCurve" value="1"/>
    </inkml:brush>
  </inkml:definitions>
  <inkml:trace contextRef="#ctx0" brushRef="#br0">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49.96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174 0 52,'0'0'34,"2"28"-2,-5 7-8,-1 17-18,-7 12-3,2 18 2,-5 6-2,4 16 0,-4 2 1,6 4 1,-6-3-1,5 3-1,-5-11 0,5 0 1,-3-11-1,4-6-1,-4-13 0,4-6-1,1-13-1,2-10 1,3-10-2,-1-12-1,5-3 0,-2-15-1,0 0-2,10-12-6,7-1-17,-5-12-9,3-5 1,4-6 0</inkml:trace>
  <inkml:trace contextRef="#ctx0" brushRef="#br0" timeOffset="344">415 1007 61,'0'0'37,"0"0"-2,-10 9 2,-15 4-27,5 14-6,-7 3-2,-1 9-2,1 8 0,2 4 0,7 3 0,8 2-1,9-6 1,11-4 0,8-6 0,10-9 0,10-13 0,3-7 1,6-16 0,3-8-1,0-12 1,-2-8 0,-6-9 0,-6-6 0,-13-3 1,-8-4 0,-13 1-1,-11 3 1,-12 6-1,-5 6 0,-6 7-1,-5 8 0,5 7-2,1 6-1,10 11-2,0-2-3,21 16-6,0-14-11,7 13-11,12-4-2,10 0 3</inkml:trace>
  <inkml:trace contextRef="#ctx0" brushRef="#br0" timeOffset="703">781 1084 43,'13'3'35,"-13"-3"0,0 0-9,0 0-9,-16 8-9,3 3-1,-11-1-4,0 9-1,-5 5-1,2 11 0,3 4-1,9 8 1,9 1-1,8 0 1,10-2-2,10-7 1,6-7-1,10-10 2,1-10 0,1-9 0,-2-12 1,-4-6 0,-5-11 1,-6-5 0,-9-10 0,-8-4-1,-11-3 0,-5 3 0,-10 1 0,0 9-1,-2 6 1,1 13-2,2 16 1,4 20-1,6 17-1,7 14 1,11 17-1,4 10 1,4 12 0,0 5 0,4 0-1,-3-3 1,-2-7 0,-7-6 1,-10-8 0,-10-9-1,-8-8-1,-4-10 0,-7-7-1,-6-15 1,-3-5-2,-1-13 1,5-6-1,1-11 0,9-3 0,-1-12-5,19 4-16,1-12-12,8-4 0,9-4-1,6-5 1</inkml:trace>
  <inkml:trace contextRef="#ctx0" brushRef="#br0" timeOffset="1657">1310 1358 29,'-3'15'35,"2"-5"3,1-10-2,0 0-17,0 0-5,-1-23-4,10 7-3,-8-13-1,7-2-3,-10-13 0,4-3 0,-2-6-2,0 0 1,-3-4 0,1 2-1,-3 0 0,3 4 1,-2 10-1,4 6 0,-4 7 0,1 8 0,2 6-1,1 14 0,0 0-1,0 0 0,10 29 0,1 3 0,6 13 0,7 9-1,3 9 1,10 6 1,4 0 0,2-5 0,0-7 0,-1-7 0,3-11 1,-6-11 0,0-9 0,-5-11-1,-3-13 0,-3-11 0,-2-13 1,-3-14-1,-1-16 0,-5-14 1,-1-15 0,-7-12-1,-2-9 1,-2 0 0,-6-2 0,0 9-1,-4 4 2,0 15-2,0 12 1,-1 16 0,1 12-1,0 12 0,4 11 0,0 5 0,1 15-1,-3-11 0,3 11 0,0 0-3,0 0-2,0 0-12,0 0-22,0 0 0,0 0-1,0-13 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07.84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382 1509 38,'11'9'36,"-11"-9"1,11-1-1,-11 1-20,3-9-8,-3 9-2,0 0-1,0 0-1,0 0 0,2-13-1,-1-1 0,-4-11-1,3-5-1,-3-12 0,0-12-2,-4-6 1,1-4-2,1-5 3,-2 2-2,-1 3 1,1 6 0,1 9 0,2 11 1,3 10-2,3 7 2,8 16-2,9 13 0,9 9 0,7 8-1,7 7 1,9 5-1,5 1 1,1 2 0,-6-4 0,-1-8 0,-9-3 1,-6-9 0,-8-2 0,-9-6 1,-18-8-1,0 0 1,-8 12 0,-18-7 1,-8-1-1,-7 3 2,-5 1-2,-3 1 1,0 3-1,5-2 1,7-2-3,7-1-2,12 1-3,1-10-11,17 2-21,2-18-3,10 4 2,1-10-1</inkml:trace>
  <inkml:trace contextRef="#ctx0" brushRef="#br0" timeOffset="547">623 852 64,'6'11'37,"-6"-11"-2,16 25-3,-2-16-28,6 10-2,3 2 0,5 2-2,1 1 2,4-1-2,-3-5 2,1 2 0,-7-7 0,-1-1 0,-5-10 0,1-2 0,-6-8 0,0-7-1,-5-4 0,-1-11 0,-4-7 1,-2-2 0,-6-2-1,-2-3 1,-5 0-1,-2 3 0,0 1-1,-2 8 0,4 7-3,-2 0-1,9 12-5,-4-11-22,9 24-8,16-18 0,3 17 0</inkml:trace>
  <inkml:trace contextRef="#ctx0" brushRef="#br0" timeOffset="891">1237 881 59,'10'21'37,"-2"-3"-3,-1-8-2,-7-10-43,0 0-22,-2-12-4,-1 3 2,-4-6 0</inkml:trace>
  <inkml:trace contextRef="#ctx0" brushRef="#br0" timeOffset="1203">1221 19 48,'-48'-16'38,"-5"9"-1,-12 4-1,-8 18-19,-10-1-14,-5 14-1,-6 12-1,-2 16 0,-4 16-1,3 17 1,1 11 0,9 15-1,10 13 1,11 6 0,15 0 0,18-2 1,21-9-2,20-14 2,22-14-3,20-18 2,25-20-1,14-18 1,21-16 2,12-14-4,10-10 0,4-11 0,7-10-1,-4-6 1,-5-9 0,-6-11-2,-13-13 0,-8-8 2,-19-15 2,-12-8-1,-22-14 3,-15-14-3,-24-6 2,-18-5 0,-24 2 1,-15 9-1,-12 11 0,-14 15 0,-6 23-1,-5 30-1,0 34-2,-6 20-22,14 37-15,0 15 0,8 19-2,10 3 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56.35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883 756 47,'-39'-10'40,"0"5"-2,-10-6 1,0 12-19,-13-8-17,0 8-2,-5 7 0,-5 8-1,-1 10-1,1 11 1,4 13-1,3 7 0,10 12 0,7 9 1,14 2 0,13 3 0,13 0-1,15-4 1,15-7-1,13-7 5,15-13-1,9-15-2,13-10 2,7-14-1,7-12-2,4-15 0,4-16 2,2-6-4,-4-12 0,0-11-1,-9-10 0,-5-4 1,-12-8 3,-11-1-1,-17 2 2,-13 2-2,-19 1 2,-16 10 0,-17 6-1,-13 13 1,-12 10-1,-8 9-1,-6 16-1,-3 6 0,5 11-1,2 2-2,15 15-9,2-9-26,22 1 1,8-10-1,15-3 0</inkml:trace>
  <inkml:trace contextRef="#ctx0" brushRef="#br0" timeOffset="500">1599 372 64,'-19'47'40,"-9"14"-2,-17 0 0,-5 8-34,-8 14-2,-6 13-2,0 15-1,4 7 2,7 4-2,10-1 2,14 1-2,15-5 2,13-10 0,16-6 0,12-13 0,9-12-2,12-13-2,-1-14-12,5-17-24,5-14-3,2-20 0,-5-16-1</inkml:trace>
  <inkml:trace contextRef="#ctx0" brushRef="#br0" timeOffset="906">1706 1692 52,'0'0'40,"0"0"-3,21 6-1,-14-25-26,-12 3-9,4-4 2,-5-3-3,2-4 5,-5-7-4,2-2 1,-2-6 3,4 2-2,-2-4 1,5 0-4,-2 1 2,4-1-3,2 7 1,1 3-1,0 6 0,0 6-1,0 8 1,-3 14 0,12 2-1,-1 14 2,3 13-1,6 4 0,5 6 0,2 2 2,6 4-2,1-4 2,0-3 0,-2-9 0,-4-8-1,-4-6 1,-4-7 0,-3-6 0,-5-9 0,-4-11-1,-4-10 0,-5-11-2,-2-11 3,-1-9-3,0-10 2,0-6-1,0 0 1,3-1-1,2 6 0,2 3-1,5 12-1,-6-7-6,13 18-30,-11 1 1,4 12-2,-4 0 3</inkml:trace>
  <inkml:trace contextRef="#ctx0" brushRef="#br0" timeOffset="1703">2497 1 38,'0'0'34,"9"-3"2,-9 3-1,0 0-22,0 0-8,0 0-3,-2 16-1,2-2-1,-1 6 0,0 9 0,1 14 0,0 10 0,1 12 0,1 11 1,2 11-1,-2 3 1,1 6 0,0 1 0,0-4-2,-1-4 2,1-3 1,-2-9-2,2-4 2,0-7-1,1-3 0,0-10 0,0-4 1,0-5-3,-1-9 2,3-2-3,-4-10-3,7 0-5,-10-7-19,10-6-7,0-10-1,3-6 0</inkml:trace>
  <inkml:trace contextRef="#ctx0" brushRef="#br0" timeOffset="2266">2999 1258 68,'0'0'38,"0"0"2,-3-18-6,3 18-31,-16-13-2,2 10-3,-3 7 1,-6 2-2,1 11 1,-1 5 0,5 12 0,0 5 1,10 3-2,3-1 3,11-4-1,7-4 1,7-11-1,9-9 0,6-13 1,7-12 0,2-10 0,1-9 0,-1-10 0,-3-5 0,-7-6 2,-4 4 1,-11-1 0,-8 9-1,-12 0 1,-4 9-2,-8 8 1,-6 7-1,-3 6-3,-3 4-2,7 11-9,-8 0-25,14 4 1,1 0-2,14 2 2</inkml:trace>
  <inkml:trace contextRef="#ctx0" brushRef="#br0" timeOffset="2656">3598 1065 53,'23'-11'38,"-6"4"1,-15-10-3,0 8-26,-16-8-5,-5 3-1,-9 2-3,-5 9 0,-4 6-2,-3 7 0,4 14 0,2 10 1,10 11-1,7 7 0,13 4 0,11-5 0,11-6 1,10-6 1,7-11-1,6-10 0,5-11 0,1-8 0,-1-7 0,-2-9 0,-4-7 0,-2 0 0,-9-2 2,-4 3-2,-7 0 2,-3 5-2,-5 2 2,-5 5-2,-5 11 1,0 0 0,11 15-2,-3 7 1,4 8-2,-1 10 1,7 12-2,-1 9 2,4 9 2,-2-3-1,-2 4-2,-2-3-2,-6-5 5,-3-3 1,-9-9 2,-1-6-3,4-45 0,-26 66-1,26-66 1,-41 34 3,41-34-4,-54-7-4,54 7-3,-58-37-21,58 37-11,-36-83 1,31 29 0</inkml:trace>
  <inkml:trace contextRef="#ctx0" brushRef="#br0" timeOffset="3281">4221 1362 71,'-1'15'40,"1"-15"0,-7-23 0,-5-6-36,4-6-3,-3-9-1,-2-12-1,0-12 1,1-4 0,0-7 0,2-1-1,3 3 2,1 6-1,3 6 1,1 15 0,0 10-2,3 13 0,-1 27 0,14 12-1,0 24-1,1 9 1,8 19-1,3 3 0,9 9 0,2-4 2,2-3 1,2-11 1,-3-12 0,2-5 1,-7-15 1,-3-6 0,-8-12 0,-2-10-1,-8-13 0,-7-12-1,-5-10 1,-5-9 0,-3-9-1,-3-7-1,-4-5 0,0 1 0,-1 5-1,2 2-1,3 12-2,-6-6-11,11 20-25,-4-2 1,10 12-2,0-3 2</inkml:trace>
  <inkml:trace contextRef="#ctx0" brushRef="#br0" timeOffset="3797">4775-8 71,'20'24'41,"-2"5"-1,11 17 0,0 7-39,6 16 0,5 22-1,1 12 0,-1 16 0,-5 8-1,-4 10 1,-4-3 2,-7-2 1,-4-3 0,-7-17-2,-4-11 2,-10-11-2,-2-15 2,-2-8-7,-16-4-42,4-20 3,21-43-1,-75 25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7:38.21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149-8 32,'0'0'30,"0"0"2,-10-5-4,10 5-16,0 0-2,-10-7-3,10 7-1,0 0-1,0 0 0,0 0 0,4 17-2,-5-6 0,4 5-1,-1 4 0,1 5-1,0 8 0,0 5-1,0 4 0,0 6 1,-1 2-1,1 6 0,-1 3 0,1 6 1,0 0-2,1 4 2,2 2-1,2 5-1,-2 3 1,1 0 0,-2 4 0,2 4 0,-2 4 1,2 3 0,-4 4 0,0 6 1,-1 7-1,-1 7 1,-2 2-1,-1 3 0,-2 5 0,-2 4-1,-3 1-1,0 3 2,-1-2-1,-2 4 0,2 0 0,0 2 1,-1 0-1,2 0 0,1-1 0,2 2-1,1-5 1,1-3-1,2-2 1,1-1-1,2-1 1,1 0 0,3-1 0,0 0 0,1 4 0,3-2 1,2 2-1,0 1-1,2-4 1,1-1-1,0 0 0,1-2 1,-1-4-1,-3-1 0,0 0 1,-1-3 0,-2 1 0,2-4 0,-4-1 0,1-2 0,3-4 1,0-1 0,0-6-1,1-4 1,-2-6 0,0-6-1,-1-6 2,1-3-2,-5-8 0,1-7 0,-3-7 0,0-5 0,0-8 1,-1-3-2,0-6 1,0-5 0,-1-6 0,0-2 0,-1-2-1,0-4 1,0-3 0,0 1 0,1-11 0,-2 10 1,2-10-1,0 0 0,0 0 1,0 0-1,0 0 0,-11-6 1,4-6-1,-1 0 0,-1-6 0,-3-2 0,-2-6 0,-2-2 0,-3-6 0,-3-3 1,1-2-1,-2 0 1,-3 1-1,1 1 1,-1 2-1,2 4 2,0 3-2,3 4 1,0 3 0,5 6-1,2 2 1,4 3 0,10 10 0,-12-11-1,12 11 0,0 0 0,0 0 0,0 0-1,5 17 1,2-4-1,1 4 1,5 4-1,2 5 0,3 3 1,-1 7-1,3 1 0,-1 3 0,-1 4 0,2 0 1,-3 2-2,3 2 2,0-1 0,-2-3-1,0 0 1,-2-3-1,3-5 2,-1-2-1,-1-7 0,0-6 0,-3-5 1,1-7 0,-1-7-1,1-12 2,-1-7-2,0-12 1,2-9-1,3-9 1,2-4-1,4-4 1,2-3-1,3 1-1,1 5 2,2 6-2,0 7 2,-3 8-2,-4 7 1,-4 6-1,-4 5 0,0 9-2,-7-3-3,9 18-12,-10-8-21,5 3 1,-3-3-3,4 0 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2.92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562 3 67,'-58'-1'39,"-4"0"-3,1 3-11,-7-4-13,14 12-4,-1 0-2,4 14-3,2 10 1,9 16-2,7 15 0,11 16-1,14 12 0,10 17 0,15 15-1,15 6 1,15 4-1,12-4-2,12-6 0,9-11-1,-2-13 2,3-16 0,2-25 0,-3-13 1,0-26-1,-5-19 0,-8-22 2,-6-26-1,-8-23 1,-9-25-1,-11-17 0,-16-23 0,-17-8 1,-16-6 1,-19-1-1,-14 11 0,-10 12-1,-13 19 2,-9 21-1,-2 22 2,2 20-2,3 20 0,11 22 1,7 18 0,10 18 0,14 11-2,13 12 0,8 4-3,14 10-3,2-13-16,18 8-16,8-20-1,6-13 0,0-18 1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3.4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 0 81,'10'21'37,"-3"16"-1,0 20-7,-4 12-27,9 18 1,5 20-2,7 9 0,5 5 0,15 2-1,3-6-1,6-11 0,0-13 0,0-17 0,-1-23 0,-2-14 1,-2-17 0,-5-15-1,-2-12-2,-10-21-12,5-5-20,-9-4-1,-3-6 1,-5-3-2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3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246 957 35,'10'-5'37,"-9"-11"0,1 1 2,-13-23-12,12 10-13,-23-27-5,6 2-3,-11-12-2,-1-1-2,-5-1 0,1 3-1,4 11 0,2 7 0,4 14-2,7 13 1,15 19-1,13 8 0,18 15 1,9 11-2,13 8 1,7 1-1,7 5 0,3-6 1,-2-6-1,-10-10 2,-10-10-1,-8-8 2,-11-18-1,-10-10 2,-12-12 1,-10-7-1,-14-11-1,-8-6 1,-12-5 0,-6-2-2,-7 5 1,-1 4-3,2 8 0,3 4-3,15 15-6,-9-7-19,24 11-8,1-3-1,14 6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4.17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0 128 71,'10'-24'38,"-1"0"-1,1 5-4,-3-4-29,5 4-2,0 5-1,0 9 0,0 11-1,0 11 0,-1 9-1,0 8 1,-4 12 1,-1 4-1,-3 3 1,-1-1-1,0-7 0,0-6 0,2-6 1,6-9-1,3-10 0,6-9 0,5-8 0,3-12-1,10-2-7,-9-18-27,11-8 0,-3-7-2,1-10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4.54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192 5 60,'-40'0'38,"-1"0"-1,6 5 0,-6-5-31,20 11-2,7 2-2,17 10 1,16 4-1,19 11-1,19 8 0,12 13 0,14 11 0,9 7-1,3 6 1,-1 6 0,-9 5 0,-9 4-1,-19 1 2,-11 2 0,-16-2-1,-13 0 1,-10-5-1,-9-7-1,-5-8-2,-9-14-1,2-5-3,-9-21-4,13 6-15,-14-21-14,3 0 1,-10-8 0,0 3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4.9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-6 1505 42,'-1'34'35,"9"-12"5,9-23-2,18-19-23,3-22-8,22-16-3,11-20 0,22-19 0,15-24-1,12-15-3,6-9 0,5 0 0,0 3 0,-2 10 1,-10 13-1,-15 17 0,-16 24-1,-16 18-1,-17 20-2,-18 4-8,-8 27-25,-29 9 0,2 16-1,-19 4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24:52.97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170 0 49,'-29'4'38,"-3"-5"-2,9 7 2,-6-14-21,13 18-7,-4-10-3,9 7-1,1-7-2,10 0-1,0 0-1,0 0 0,0 0-1,0 0 0,0 0-1,0 0 1,9 9-1,6-5 1,8 0-1,10 2 1,11-3 0,13 1 0,16-2 0,11 0 0,14-2 0,10 3 0,12-3 0,5 6 0,7-3-1,7 4 1,1-1 0,-1 6-1,-1-1 0,-5 4 1,-3 1 0,-3 1-1,-7 4 0,-12 0 1,-7 0-1,-11-2 0,-8 2 1,-11-4-1,-12 1 0,-11-4 0,-9-5 0,-8-1 1,-8-1-1,-4-3 0,-7-1 0,-2-1 0,-10-2 0,9 2 0,-9-2 1,0 0-1,0 0 0,0 0 0,0 0 0,0 0 0,0 0 1,0 0-2,10 1 1,-10-1 0,0 0 0,11 0 0,-11 0 0,11 2 0,-11-2 0,15 3 0,-6-3 0,2 1 0,0-1-1,5 0 1,3-2 0,1 0 0,4 0 0,-1 1 0,1-1-1,-1 0 1,-3 1 0,-5-1 0,-3 2-1,-12 0 0,12-1 0,-12 1-1,0 0-3,0 0-13,0 0-24,-10 6-1,6 4 0,4-10 1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1:58:55.2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1348 56,'0'0'38,"30"-14"2,17-38 0,32-20-30,11-20-4,28-19-1,14-16-1,16-8-4,9-1 1,1 1-2,10 10-34,-13 1-4,-10 7 0,-17 9-3,-128 108 42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21.6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4156 236 5,'8'21'26,"5"8"0,-8-5-1,0 0-14,5 6-5,-5-7 1,4 7-1,-6-6 0,8 2-1,-4-5 0,8-1 0,4-6-1,9-2-1,6-7-1,10-3-1,11-7 1,12-3-1,12-3-1,12-4 1,8 0-1,12-2 0,11 0 1,5 1-1,6-1 1,3 2 0,5 0-2,2 2 2,0 1-1,-1 1 1,-3 3-1,2 1 1,1 2-2,-4 4 1,2 0 1,-2 2 0,2 1 0,0 0 0,2 1 0,-3-2 0,-2 2 0,0-1 0,-5 0 0,-5 0-1,-4-1 1,-8 2-2,-6-1 1,-8 0-1,-6-1 1,-8-1 1,-8-1-1,-8-2 1,-10-1-1,-7-2 2,-12-4-1,-4-2 1,-11-3-1,-7-2-3,-4 4-4,-12-6-21,-3 4-4,-3 1-4,-6 3 2</inkml:trace>
  <inkml:trace contextRef="#ctx0" brushRef="#br0" timeOffset="828">5796 644 14,'12'-9'28,"-1"17"1,-11-8 1,16 20-15,-1 7-7,-6 3-2,5 16 0,-9 3-1,-1 13 0,-10 4-1,-3 13 0,-13 2-1,-7 6 0,-13-1-1,-9 4 0,-14-5 0,-10-2 0,-15-7 0,-13-4-1,-14-12 1,-13-5-1,-15-12 0,-17-7 0,-13-11-1,-12-5 0,-12-9 0,-11-5 0,-7-3-1,-9-4 0,-3 1 1,-5 1-1,1 7 1,-1 5 0,-1 11-1,5 8 1,0 11 0,10 10 0,13 13 0,13 10 1,20 7-1,15 7 1,23 3-1,22-1 1,23 0 0,21-7 0,17-4-1,15-10 0,11-5 0,12-10 0,5-7 0,6-8-1,4-9-1,-2-9-1,6-5-4,-4-18-5,0 0-5,0 0-9,-7-24-4,-3-8 3,2 2 3,-13-14 8,1 6 6,-9-4 8,-2 1 7,-5 7 10,-1 13 5,-4 7 1,-3 11-2,5 14-5,-1 6-3,6 15-3,0 4 0,12 13-1,1-4 0,13 7-2,5-8-1,12 1 0,8-10 0,19-5-1,10-14-3,15-16-8,21-9-23,20-10-2,19-18 1,27-10-1</inkml:trace>
  <inkml:trace contextRef="#ctx0" brushRef="#br0" timeOffset="1875">9763 85 45,'16'1'31,"-16"-1"2,0 0-2,-2 14-24,-8-6-5,0 4 0,-3 1-1,-2 5 1,0 0 0,2 3 0,3 1-1,5 2 2,5 0-1,7 1-1,9 0 0,11-3 0,14-2 0,12-1 1,16-7-1,12-1-2,16-6 1,16-1-2,14-2 2,12-1-1,8 0 1,13 0-1,9 2 0,10-2 0,11 2 0,7-2 1,9-1-1,8-3 0,8-2 1,5-4 0,5-2-2,2-6 2,1 2-1,-3-4 2,-4 1-2,-8 2 1,-8-1-1,-13 3 1,-17-2 1,-17 6-2,-23-3 2,-21 5-1,-24-1 1,-20-1-1,-22 0 2,-16 0-1,-16-4-1,-11 0 1,-8-4-2,-10-4-2,-1 2-4,-11-6-19,-2-1-8,-5 3-1,-7 3 1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27.31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632 463 64,'12'-10'34,"-12"10"-1,10-7-11,-10 7-12,0 0-6,0 0 0,1 24-1,-1-1 0,4 10 0,-2 9 0,3 9 1,-3 4-1,4 8 0,-3 0 0,4 1 0,-3-3-1,2-2 0,-2-8 0,-1-4-1,-1-9 0,0-5-1,-1-8 0,-2-7-2,2-5 0,-1-13-2,0 0-3,-12-6-5,15-5-14,-9-16-10,-1-7-1,-5-8 1,-3-9 1</inkml:trace>
  <inkml:trace contextRef="#ctx0" brushRef="#br0" timeOffset="359">27 456 41,'-21'-8'31,"15"-2"4,10-4-2,10-11-15,23 9-10,5-9-1,21 4-2,9-4-2,18 3 1,6-2-2,9 5-1,4-1 1,0 5 0,-4 0-1,-5 2-1,-13 4 1,-13 3 0,-15 2-1,-13 0 0,-12 5-1,-13-3-1,-4 7-3,-17-5-5,12-5-12,-12 5-12,-1-18-1,4 4-1,4 0 1</inkml:trace>
  <inkml:trace contextRef="#ctx0" brushRef="#br0" timeOffset="672">1526 56 53,'0'11'34,"-3"5"-1,-7-1 0,-7-3-23,4 12-3,-11-3-3,2 12 1,-10 5-1,0 8 0,-5 5 0,4 9-1,0 7 0,3 9 0,2 4-1,6 5 0,5-3 0,8 2-1,6-4-1,7-4 1,3-7-1,6-9 0,3-9-1,2-9-1,2-9-4,-5-18-4,9-9-28,-9-11 2,2-13-2,-4-10 1</inkml:trace>
  <inkml:trace contextRef="#ctx0" brushRef="#br0" timeOffset="1172">1542 1013 30,'-3'12'27,"6"5"2,-5-2-8,2-15-6,3 19-4,-3-19-3,0 10-1,0-10 1,0 0 0,0 0 0,0 0-2,0 0-1,0 0-1,2-14-2,2-1 2,-2-7-3,5-3 2,1-8-2,2-7 0,1-6 1,2-3 0,-1-3 0,1 4 0,-4-3 0,0 6-1,-4 6 1,-1 7-1,-2 7 0,-2 6 0,0 7-1,0 12-1,0 0 1,0 0-1,7 25 0,2 6 0,6 6 0,2 5 0,6 8-1,6 2 2,4-5-1,2-6 0,1-6 1,2-11 0,-2-10 0,-2-10 0,-3-10 1,-3-10-1,-5-10 0,-6-9 1,-5-9-1,-5-7 1,-6-5-1,-3 0 0,-4 0 1,-4 3 0,1 9-3,-2 5 1,3 13-4,-3-4-4,13 11-28,-1 2-1,6 6 0,4-1 0</inkml:trace>
  <inkml:trace contextRef="#ctx0" brushRef="#br0" timeOffset="1844">2344-3 72,'13'-5'36,"0"14"-1,5 8 1,-4 7-31,12 10-4,3 18 0,1 11 0,0 15 0,0 10 2,-5 5-1,-3 5 0,-6-1 0,-3 1 0,-10-8 0,-1-4 0,-6-12-1,-2-6 0,-1-9-1,-2-10-1,0-8 0,0-13-1,7-3-5,-8-18-9,10-7-22,0 0 2,0 0-2,-1-27 2</inkml:trace>
  <inkml:trace contextRef="#ctx0" brushRef="#br0" timeOffset="3250">2981 491 60,'0'0'35,"-1"11"-1,1-11-1,0 0-21,19-2-7,-4 1-2,8 2-1,3-3 0,8 2 1,3-3-1,5 1 1,1-3-1,2 2-1,-4-5 1,-1 1-3,-4 1 0,-7-2-1,0 4-3,-12-7-2,4 11-6,-16-10-15,-5 10-8,0 0 1,5-10 0</inkml:trace>
  <inkml:trace contextRef="#ctx0" brushRef="#br0" timeOffset="3594">3038 739 52,'-2'10'36,"2"-10"0,10 13 1,12-3-19,-5-9-11,16 5 0,-1-3-1,13 5-2,0-4-1,6 0-1,0-3-1,0 2 1,-4-3-2,-4 1 1,-5-1-2,-5-2-1,-2 6-3,-9-10-6,1 8-27,-9-5 0,-1-1-1,-7-6 2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24.375"/>
    </inkml:context>
    <inkml:brush xml:id="br0">
      <inkml:brushProperty name="width" value="0.05292" units="cm"/>
      <inkml:brushProperty name="height" value="0.05292" units="cm"/>
      <inkml:brushProperty name="fitToCurve" value="1"/>
    </inkml:brush>
    <inkml:brush xml:id="br1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3624 0 12,'-17'73'14,"-3"5"0,-3 4-1,2 8-2,-1 9 1,3 7 0,-2 2-3,12 8 0,0-7-2,12 3 0,5-6 0,17-1-1,7-15 0,20-1 0,11-19-2,16-4 0,14-13 0,21-4-1,9-9-1,15-2 0,7-5-2,12-2 1,7 0-1,2 2 1,0 2-1,-4 3 0,-7 1 1,-12 5-2,-10 5 1,-17 4 0,-18 7 0,-17 3-1,-17 5 1,-16 2 0,-17 5 0,-11 0 1,-15-1 0,-9 1 0,-7-5-1,-5-4 2,-4-1-4,-4-8 0,5-2-4,-8-15-6,11-3-15,-3-10-6,-1-10-2,2-8 2</inkml:trace>
  <inkml:trace contextRef="#ctx0" brushRef="#br0" timeOffset="500">5490 2850 29,'-1'18'30,"7"11"1,-3-1 0,4 1-14,5 10-14,-4-2 0,8 4 0,2-6 0,10-3 2,1-10-1,12-4 1,7-15-1,13-3 1,6-13-2,12-2-1,6-5-2,2-5-3,4 6-4,-12-9-8,1 9-19,-10 4-2,-16 3 1,-14 3 1</inkml:trace>
  <inkml:trace contextRef="#ctx0" brushRef="#br1" timeOffset="95125">0 2464 41,'0'0'30,"10"2"1,-10-2-10,10-8-6,0 5-6,-7-10 0,6 4-1,-6-9 0,6 1-2,-6-8-1,3 1-1,-5-7 0,1 0-1,-6-4 0,1-3-2,-3-2 2,1 2-2,-2-3 1,2 0 0,-4 1-1,3 3 0,1 2 0,1 3 0,0 6-1,1 2 0,1 6 1,1 4-1,0 4 0,1 10 1,0-13-1,0 13 0,0 0 0,2 9-1,2 7 1,3 6-2,3 9 2,4 5-1,4 8 0,4 6 1,5 4 0,2-1-1,-1 0 0,1-3 1,0-3-1,-3-4 0,-1-3-1,-3-8 1,-2-4-1,-5-6 1,2-7 1,-3-4 0,-1-9 0,0-8 1,-2-10 0,1-9 0,-3-8 0,-1-9 0,-1-10 1,-3-7-2,-3-4 1,-3-1 0,-5 2-1,-1 6 0,-2 8 0,0 8-1,0 9 0,-1 4-3,7 14-3,-9-6-8,13 19-21,5-12 0,-5 12-1,20-8 2</inkml:trace>
  <inkml:trace contextRef="#ctx0" brushRef="#br1" timeOffset="96015">775 2085 54,'10'-4'35,"-10"4"-1,0 0 1,13-4-19,-13 4-8,0 0-3,0 0-2,0 0-1,0 0-1,0 0 0,0 0 0,0 14 0,1-4-1,4 1 1,-2 5-1,2 1 0,0 4 0,0 1 0,0-2 0,1 1 1,-1-2-2,0-2 1,-2-1 0,-1-7-2,0 1 0,-2-10-2,0 0-1,0 0-3,0 0-7,0 0-9,-5-9-10,5 9-1,-7-22 3,3 13 0</inkml:trace>
  <inkml:trace contextRef="#ctx0" brushRef="#br1" timeOffset="96359">706 2185 32,'0'0'29,"-15"-2"1,15 2-5,0 0-9,-13-2-5,13 2-1,0 0-1,0 0 0,0 0-2,18 5 0,-8-11-1,10 5-1,0-4-1,5 3-1,1-3-2,2 4 1,-2-3-1,1 3-1,-3 1 0,-1 2 1,-4 2-2,-1-1 1,-2 3-2,-3-6-3,7 13-20,-6-11-11,1-2-1,-2-4 0,-1-4 0</inkml:trace>
  <inkml:trace contextRef="#ctx0" brushRef="#br1" timeOffset="98968">1591 1822 47,'-6'-16'34,"3"-1"2,1-2-1,3 5-12,0-12-15,11 6-3,-2-4 0,3 5-3,3-1 1,1 2-2,2 1 0,1 1 0,-2 4 0,-2 5 0,-1 6-1,-1 5 0,-3 11 0,-2 9 0,-3 12 0,-3 11 0,-4 9-1,-5 8 2,-5 4-2,-7 5 1,-6 0-1,-4-2 0,-5-3 1,-3-5-1,0-7-1,-3-8 1,2-7-1,-2-10 1,5-9 0,2-11 1,3-10-1,3-9 1,4-8 0,4-3 1,8-3 0,5 0-1,5 4 1,6 3-1,7 6 1,10 10-1,5 6 0,7 7 0,1 5 0,3 4 0,3 3 0,-1 2 0,-3 2 0,-3-2 0,-2 1-3,-11-10-4,9 3-21,-10-10-7,1-8 0,-2-9-1</inkml:trace>
  <inkml:trace contextRef="#ctx0" brushRef="#br1" timeOffset="99718">2445 1848 43,'-13'4'30,"13"-4"2,-12 21-2,10 1-18,-7 0-5,6 11-1,-6 0-1,7 10 1,-3 2-2,5 3 0,-3-1 0,5 3-2,-3-5-1,3-3 0,0-3-1,0-8 0,0-7-1,0-5 0,2-6-3,-4-13 0,0 0-5,0 0-11,5-18-13,-4-2-2,-2-6 2,-1-5 1</inkml:trace>
  <inkml:trace contextRef="#ctx0" brushRef="#br1" timeOffset="100015">2207 1859 66,'-9'-8'35,"9"8"-2,0 0-2,0 0-23,10 6-3,2-2-1,9 4-1,3-3-1,9 3 1,2-5-2,3 0 1,2-7 0,1 0-2,1-4-1,-2-3-2,0 4-4,-10-10-14,2 7-14,-3-4 0,1 3-1,-5 0 0</inkml:trace>
  <inkml:trace contextRef="#ctx0" brushRef="#br1" timeOffset="100421">2950 1790 45,'-11'3'31,"11"-3"-1,-21 12 1,2-4-23,5 10-3,-7 5 0,4 9 0,-5 3-1,6 11 2,-4 4-2,7 9 0,0 1-1,7 4 0,2-5-2,6-1 0,3-3 0,5-6 0,2-7-1,1-8 1,3-7-1,-2-8-1,5-3-3,-7-14-4,11-7-27,-4-7 1,0-7-2,1-12 2</inkml:trace>
  <inkml:trace contextRef="#ctx0" brushRef="#br1" timeOffset="100890">3205 1860 24,'0'0'30,"2"14"2,-2-14 1,0 0-12,0 0-5,0 0-5,0 0 0,4-10-2,-4 10-1,3-25-2,0 10-2,-3-9-2,1 0 0,0-5 0,-1 3-1,0 2 0,1 2 0,-1 5 0,-1 4-1,1 13 0,0-10-1,0 10 0,4 16 0,4 2 0,3 3 0,3 4 0,4 2 0,3 3 0,3-2 0,2-1 0,-1-7 1,-2-6 0,-1-4 0,0-6 0,0-2 0,-3-9 1,0-2-1,-4-6 1,0-7-1,-4-5 1,-1-7-1,-4-4 0,-4-3 0,-3-1 0,-1 2 0,-2 2 0,0 6-1,0 8-1,-1 3-2,5 21-6,-8-18-17,8 18-10,0 0 1,12 19-2</inkml:trace>
  <inkml:trace contextRef="#ctx0" brushRef="#br1" timeOffset="101593">3291 2075 57,'0'0'35,"0"0"1,19 7-1,-8-16-21,17 8-5,-6-9-2,8 2-3,0-2-2,0 1-1,-1-1-1,-4 1-1,-3 4-2,-7-6-3,8 11-5,-17-10-16,8 9-9,-5 2 1,-9-1-1</inkml:trace>
  <inkml:trace contextRef="#ctx0" brushRef="#br1" timeOffset="101937">3374 2307 72,'10'-4'34,"2"0"0,2-6-9,4 9-17,-6-6-4,4 6-1,-6-3-1,1 4 0,-11 0-1,16 4 1,-16-4-1,9 9 0,-9-9-1,5 21 1,-6-5-2,-3 4 2,-3 5-1,-3 2-1,-6 8 1,-1-2-1,-3 5 0,-3-1 0,2 0 1,1-3-1,3-3 0,3-5 1,2-4 0,4-6 0,4-4 1,4-12 0,2 9 1,-2-9 0,14-2 0,-1 0 0,1-5 0,4 3 0,1-4-1,0 2-1,3 1-2,-2-4-2,3 8-3,-8-14-11,4 8-17,-1-5 0,3-3-2,-3 0 2</inkml:trace>
  <inkml:trace contextRef="#ctx0" brushRef="#br1" timeOffset="102546">3915 1637 55,'0'0'34,"0"0"0,0 0-1,-9 9-21,15 12-6,-1 2-3,3 10 0,1 3-2,9 12 1,-5 5 1,8 8-1,-2 4 0,3 3 1,-1 3-1,-2 0 0,-1-4 0,-6-2 0,-1-8-1,-5-3 1,-7-8-2,-3-1 2,-5-8-1,-3-4-1,-1-3 0,-1-4 0,2-5-1,-1-3-1,6-2-3,-4-11-13,9 5-20,2-10 2,0 14-1,0-14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12.6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128 300 55,'17'-5'36,"-17"5"0,15-12-1,-14-4-29,9-1-3,0-6-1,6-2-1,0 0 1,5-3-1,-1-4 0,3 5 1,-2 3-2,1 2 1,-4 5-1,-1 2 1,-4 6-2,-1 6 1,-2 11-1,-4 9-1,-2 15 2,-4 12-2,-1 12 2,-2 7-2,-3 13 2,-3 7-1,-3 2 0,-1 1 1,-3-6 0,2-5 1,0-4 0,3-8 0,0-12-1,1-10 2,2-6-3,1-9-1,6-7-5,-7-10-5,8-9-24,-4 9-1,4-9 0,-15-3 1</inkml:trace>
  <inkml:trace contextRef="#ctx0" brushRef="#br0" timeOffset="375">16 1148 25,'-13'14'35,"8"-1"1,5-13 0,18 12-19,-5-14-7,17-1-3,0-1-1,11-1-3,5 0-2,1-4-4,9 4-9,-10-5-24,3 1-1,-7-2-1,-5-2 1</inkml:trace>
  <inkml:trace contextRef="#ctx0" brushRef="#br0" timeOffset="1594">1487 43 46,'11'2'40,"2"5"-2,-13-7 0,17 0-15,-6-7-21,12 0 0,8-2-1,10-3 0,11 6-1,6 2 1,5 4-1,3 7 1,-5 8 0,-6 10-2,-11 13 1,-13 10-2,-14 12 2,-16 3-2,-13 14 0,-17 2 0,-9 8 0,-11 2 2,-7-5-1,-2-5 1,1-5-1,3-8 2,9-12-2,9-10 3,10-6-1,11-11 0,13-4 0,14-8 1,10-6-1,15-3 1,9-3 0,9-3-2,5-3-1,0-1-4,10 1-33,-12-2-1,-9 1-1,-12-4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37.29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1706 1155 94,'0'0'42,"-3"-15"-1,9-4-1,6-15-37,0-11-2,4-10 0,1-16 0,4-9 0,3-5 0,0-3 0,1 5-1,-2 8 1,-2 12 0,-5 12-1,1 20 0,1 22 0,2 24-1,-6 26 0,-2 18-1,-6 15 0,2 8 1,2 5-1,0-3 1,-2-9 0,1-15 0,10-25 1,7-20 0,10-24 1,4-16-2,8-16 2,2-19-1,-1-11 1,-3-7 0,-6 2 0,-7 6 0,-7 13 0,-8 11 0,-7 20 0,-2 28 0,-3 25 0,1 22-1,-1 18-1,2 13 1,3 9-1,4 7-1,4-3-1,0-14-2,12-8-7,-8-22-28,17-23 1,2-27-1,12-25 1</inkml:trace>
  <inkml:trace contextRef="#ctx0" brushRef="#br0" timeOffset="469">3641 80 70,'46'-43'41,"-10"17"-1,-26 12 1,-10 14-21,-32 12-14,-6 8-3,-15 10-1,-1 3-1,-3 6-1,4 11 1,13 7-2,18 3 1,22 3-1,19 4 0,26-2-1,11 0 1,10-1 0,4-4-1,-3-5 2,-9-4-1,-19 0 1,-20-4 0,-26 3 1,-20-1 0,-23-3 0,-15-3 1,-12-4-2,-6-7 1,3-4-4,3-17-12,14 4-24,13-10-1,22-6-1,16-8 0</inkml:trace>
  <inkml:trace contextRef="#ctx0" brushRef="#br0" timeOffset="33422">195 2547 14,'12'-6'25,"-15"-3"2,3 9-6,7-10-9,-5 1-9,3 0-3,2 0-4,0-4-5,6 4-5,2 4-11,-2-8 0,11 10 0</inkml:trace>
  <inkml:trace contextRef="#ctx0" brushRef="#br0" timeOffset="33766">1336 1868 12,'-19'12'29,"0"15"0,-8 4 3,-3 10-17,2 23-5,-12 8-1,2 23-2,-11 12-2,1 19-1,-7 10-2,-4 13-1,-8 9 1,0 7 0,-8-3 0,-1 4 0,-6-9 0,1-2 0,-2-12-1,4-7-1,8-11-6,-2-19-15,16-9-14,9-8 0,11-14 0,9-9 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49.04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945 438 46,'-4'-18'37,"-6"-2"2,5 5-1,-10-11-16,14 17-12,-9-6-4,10 15-2,-6-19-1,6 5-2,8-4 1,10-4-2,8-2 1,8-3-1,7-1 0,7 0 0,4 5 0,4 9 0,-3 13-1,-8 11 1,-5 17-1,-11 14 0,-13 19-1,-16 15 2,-15 14-2,-14 9 2,-15 7-1,-10 1 0,-12 0 0,-6-8 0,1-10 1,4-14-1,8-15 2,8-14-2,11-13 2,11-10 0,9-11 0,20-11 0,0 0 1,28-1-1,10-4 0,14 0 0,10 0-1,8-1-2,11 3-1,0-5-4,10 8-22,-10-10-8,-3 1-1,-7-11-2</inkml:trace>
  <inkml:trace contextRef="#ctx0" brushRef="#br0" timeOffset="2094">860 79 47,'-50'-19'36,"-3"2"2,-7-2-2,-5 12-12,-10-8-15,10 14-3,-5 4-3,5 12 0,3 15-2,6 15 0,5 16-1,8 16 0,5 19-1,5 19 1,8 13-1,4 10 1,7 2-1,6-3-1,8-4 1,7-11 1,9-14-1,9-21 0,11-16 1,6-18-1,12-11-3,0-23-14,10-4-19,0-15 0,7-10-1,4-14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49.59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0 626 87,'19'-13'39,"-3"-5"-1,8 8 1,-4-3-36,5 2-2,6 7-2,1 8 0,-4 9 0,-3 5 0,-1 10 0,-5 3 0,-5 7 0,-3 4 0,-2 0 0,-1 0 0,1 2 0,2 0 0,2 0 1,4-3-1,2-1 1,1-1 0,0-2-1,-5-3 2,-4-1-1,-6-2 2,-12-3-1,-7 1 0,-12-4 0,-5-1 1,-7-3-1,-5-2 0,0-4-1,0-4-1,5-2-1,6-6-1,12 2-5,-3-14-18,23 9-10,0-23-1,15 2 0,6-9-1</inkml:trace>
  <inkml:trace contextRef="#ctx0" brushRef="#br0" timeOffset="500">1015 562 67,'4'38'36,"3"5"-1,5-3 0,7 1-32,7-5-1,9-4 0,8-12-1,6-9-1,3-13 1,3-11 0,-1-14-1,-3-11 1,-3-10-1,-6-6 0,-5-3 0,-5 0 1,-8 4-1,-4 7 0,-7 10 1,-3 13 0,-10 23 0,0 9 1,-7 21 0,1 20 0,-2 12 0,1 15 0,-3 9 0,5 10 0,2-2 0,4-1-1,1-6-1,4-9 0,1-11-1,0-14-1,5-8-5,-7-24-15,10-9-15,-2-18 0,6-14-2,-2-16 2</inkml:trace>
  <inkml:trace contextRef="#ctx0" brushRef="#br0" timeOffset="891">2082 463 85,'53'-24'39,"14"10"-1,1-4 1,16 10-33,-5 2-3,6 10-1,-6 11-1,-5 10 0,-7 13-1,-5 12 2,-14 13-2,-12 10 0,-14 10 0,-12 6 1,-12 6-2,-9 1 1,-6-3-1,-6-1 0,0-6-1,0-9-2,4-11 0,0-15-3,11-5-3,-8-25-10,12-11-18,-8-24 1,8-7 14,-15-26 15,2-8 5,-7-6 6,-7-12 3,8 11 12,-11-2 19,11 16 0,-6 1-13,24 20-13,5 4-5,23 14-2,11 6-1,15 5-2,14 3-2,7-6-4,17 10-13,-7-12-19,1 2-1,-19-9 0,-12-1 0</inkml:trace>
  <inkml:trace contextRef="#ctx0" brushRef="#br0" timeOffset="2078">3567 1 70,'-15'9'38,"6"-2"-2,9-7 1,9 6-25,11 0-9,5 0-2,5 3 0,8 4-1,7 3 1,5 5-1,4 6 0,-1 6 0,-2 6-1,0 11 1,-5 9-1,-4 10 1,-6 8 0,-4 7-1,-5 7 1,-3 4-1,-4 4 0,-2 5 0,-4-5 1,-3-6-1,-3-3 2,-6-10 0,-3-8 1,-8-11 1,-6-10 0,-11-15 1,-4-5-1,-11-10 0,-4-6-2,-5-7-1,-2-5 0,3-4-3,1-5-1,16 4-9,4-11-25,31-1-1,16-9-1,33 0 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52.3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2009 529 50,'-34'-35'38,"-4"-4"-1,2 6 1,-11-9-17,11 20-11,-14-1-3,1 16-3,-7 10-1,0 17-1,-4 20-1,0 18 1,3 20-2,9 14 0,10 11-1,12 6 1,17-1-1,17-4 0,20-19 1,19-18-1,14-26 0,17-23 1,12-26 0,11-20-1,-1-21 1,-4-15 1,-8-13-1,-14-11 1,-17-7 0,-21-3-1,-22 2 1,-20 1-1,-17 10 1,-12 9-1,-7 13 0,-3 15 0,1 21-2,3 11-1,14 18-4,2 2-21,27 12-11,12 1 1,18 5-1</inkml:trace>
  <inkml:trace contextRef="#ctx0" brushRef="#br0" timeOffset="2375">708 165 73,'-25'-50'40,"-4"8"-2,-11 7 1,3 16-30,-12 3-5,-1 13-2,-3 13 0,-1 16-2,-3 17 1,2 17 0,1 17 0,5 16-1,2 12 1,8 10-1,7 5 0,9 0-1,13-4 0,12-10 1,15-12-1,13-14 0,19-16 1,13-14 0,16-15 0,9-11 0,7-9 0,1-10-2,-2 0-2,-13-11-15,-6 9-19,-19-3 0,-12 5-1,-17-3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52.85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83 0 79,'5'20'39,"-4"10"-1,-9 4 0,1 12-34,-7 8-3,4 15 1,-3 3-1,0 5-1,3-1 0,3-6 0,4-7-1,1-9-2,10-5-5,-7-21-30,16-9 1,3-21-2,8-12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26:36.4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52 1331 46,'-10'12'35,"3"3"3,-4-6-2,12 9-17,-14-15-9,14 9-1,-1-12-1,0 0-3,-12-3 0,12-7-1,-2-8-1,4-4-1,-1-11 1,1-3-2,1-9 0,-1-4 0,1-7 1,1 4-1,-2 0 0,1 3-1,-2 9 1,1 2-1,0 10 0,0 6 0,0 11-1,-2 11 1,12-6-1,-1 19 1,7 7-1,3 13 1,7 6-1,5 9 0,5 9 0,3 1 1,-1 1-1,1-5 0,-1-3 0,-5-11 1,-3-9 0,-4-8 0,-3-16 0,-1-9 0,-3-14 1,-4-12-1,0-18 1,-3-12-1,-2-10 1,-4-10 0,-3-4-1,-6-1 1,-5 3-1,-2 9 1,-5 9-1,0 13 0,-3 10-1,2 11 0,1 11-2,2 1-3,11 16-10,0 0-26,0 0 2,10-5-2,9 10 2</inkml:trace>
  <inkml:trace contextRef="#ctx0" brushRef="#br0" timeOffset="661">895-14 87,'-2'-15'38,"2"15"0,0 0-7,-10 23-27,1 5 0,5 9-1,-3 9 0,3 12-1,-4 12 1,4 5-1,-1 3 0,0 4 0,-2-6 0,-1 1-1,-1-8 0,-2-5-1,0-10 1,-1-11-3,4-4-1,-1-16-3,11 1-23,-2-24-11,0 0 0,0 0 0,22-10 0</inkml:trace>
  <inkml:trace contextRef="#ctx0" brushRef="#br0" timeOffset="1033">820 1367 88,'9'13'39,"-9"-13"-1,0 0-9,5-11-19,-5 11-3,5-12-2,-5 12-2,3-11 0,-3 11 0,0 0-2,0 0 1,0 0-2,0 0 1,0 0 0,0 0-1,7-9 1,-7 9 0,0 0 0,0 0-1,0 0 1,0 0-1,0 0 0,-9-5-1,9 5-2,0 0-2,1-14-35,-1 14-2,-3-16 1,-1 6-1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53.29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150 320 58,'-5'-12'39,"5"12"-2,-4-13 2,4 13-26,0 0-9,0 0-2,-9 12-1,3-2 0,-2 4-1,0 3 0,2 7 0,5 8 1,6 7-1,13 7 1,11 6-1,12 3 1,12 4-1,7 2 1,3-1-1,-2-2-1,-10-3 1,-14-1 0,-16-5 0,-19 1-1,-18-6 1,-16-4-1,-13-5-2,-12-13-1,2-2-6,-16-27-21,11-12-6,1-22-2,10-15 4</inkml:trace>
  <inkml:trace contextRef="#ctx0" brushRef="#br0" timeOffset="313">0 445 50,'22'-68'36,"11"14"-1,5 11 1,15 18-19,-4 0-11,12 5-6,12 7-7,-1-9-13,12 7-14,5-2-2,7-1 0,2-5 0</inkml:trace>
  <inkml:trace contextRef="#ctx0" brushRef="#br0" timeOffset="500">1635 0 36,'11'17'34,"-6"3"1,-8 3 1,-16-3-17,5 22-7,-17-1-3,2 20-2,-12 6 0,3 15-2,-3 4 0,8 9-2,6-2-2,13-4 1,10-11-1,11-7 0,12-16-1,11-15 0,10-13 1,6-15-2,4-11 1,0-10-1,2-12 0,-6-7 0,-9-6 0,-10-3 0,-13-2 0,-13 5 0,-12 5 1,-14 9 0,-12 14 0,-6 12 0,-2 13-1,1 10 1,5 11-3,6 0-3,23 13-18,5-15-14,20-5 0,14-14-2,21-12 2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54.2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67-7 73,'-24'-1'40,"2"5"0,12 7 0,-1-4-31,25 6-5,7 0-3,8 2 1,7 3-2,7 8 0,9 4 0,1 9 0,-3 13-1,-5 15 1,-8 15 0,-9 17 0,-10 17 0,-12 10 0,-6 5 0,-5 0 0,-4 0 0,0-10 0,-1-8 0,1-15 1,1-17-1,-3-15 0,-4-12-2,-4-16 1,-4-17-2,-11-14-2,1-3-8,-23-17-27,2-5 1,-9-7 0,-8-3 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1:35.62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0 964 57,'20'31'39,"0"-14"-1,2-12-2,-9-27-25,11-5-5,-2-28-1,4-11-1,-2-19-1,3-13-2,0-11-1,0 0 1,-2-2 0,-1 13 0,-6 13-1,-2 17 1,-6 15-1,-2 22 0,-8 31 0,15 19 0,-7 32-1,0 17 0,5 18 1,1 14-1,4 14 0,3 0 1,2-9-1,2-13 1,4-18 0,4-17 0,7-21-1,4-24 1,4-25-1,3-18 1,1-17 0,-3-14 1,-4-10 0,-5-2 1,-9 2 0,-6 11 0,-8 9 1,-5 16-1,-7 20 0,-5 16-1,11 35-1,-4 14 1,3 14-1,3 11 0,4 10 0,4 6 0,4-4 0,1-9 0,3-9 0,0-16-2,2-13-2,-3-24-6,12-15-29,-9-25 1,4-18-2,-3-23 2</inkml:trace>
  <inkml:trace contextRef="#ctx0" brushRef="#br0" timeOffset="531">1797 47 64,'18'-8'41,"-18"8"-2,9 1 1,-24 2-17,-5 19-17,-13 0-4,-3 9 0,-4 3-2,1 3 1,2 5-1,10 3 1,14 1-1,17 3 1,15-4-1,15 2 0,13-4 0,6 0 0,2-2 0,1-7 0,-5-5-1,-11-7 0,-10 1 1,-14-1 0,-15 0 0,-14-2 0,-12 0 1,-10 0 0,-8-4-1,-7-1 1,0-5 0,3-3-1,6-1-1,6-5-1,10 2-4,2-15-11,23 12-22,-1-28-1,19 0 0,5-17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08.09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3756 0 49,'-7'13'34,"-5"2"1,-3 2-2,-12-1-22,-3 10-10,-10 6 0,-14 4-2,-10 9 0,-18 6-1,-14 7 2,-18 9 0,-18 6-1,-19 7 2,-18 11-1,-14 8 1,-15 9-1,-10 5 0,-5 10 0,-1 2-1,1 2 0,8 2 1,8-5 1,15-2 1,11-10 0,20-3-1,15-16 1,20-6 1,16-13-1,19-11-1,17-10-1,14-12-1,16-8-4,7-17-6,19-4-24,8-12 0,0 0-1,-9-9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08.7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-13 17 38,'-9'-5'35,"9"5"1,-11-11-2,11 11-17,0 0-11,22-5-4,2 9 0,12 7-2,17 7 0,16 8 0,18 12-2,15 9 1,19 12 0,16 8 0,19 10 1,11 4-1,13 6 1,6-1-1,7 0 1,2-1 1,-4-1 0,-6-4 1,-11-4-1,-13-1 1,-17-5-4,-14-8 0,-13 7-16,-21-15-16,-17-5-2,-20-8 1,-13-6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09.3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545 76 46,'0'0'40,"0"0"-3,-26-7 1,9 10-15,-14-6-19,-5 2-2,-9 5-1,-7 7 0,-4 7-1,-2 11 1,3 11-1,1 9 0,7 15-1,10 11 0,14 9 0,15 4 0,16 5-2,17-4 2,20-2-3,9-11 2,20-16-1,6-16 3,13-18-2,7-18 1,2-23 2,-2-20-2,-7-17 4,-1-12-3,-16-17 4,-14-6-2,-22-13 1,-17-1-1,-26 1 1,-17 8 0,-19 10-2,-16 9 1,-10 18-2,-3 10-2,3 30-11,-1-1-25,16 17-1,8 1 0,23 5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50.203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4834 100 19,'14'10'31,"-14"-10"0,0 0 1,9 7-15,-20-16-6,11 9-1,-23-16 0,9 10-1,-13-9-4,-3 2-1,-13-4-1,-5 4 0,-13-1-2,-9 5 0,-12 3-1,-12 2 0,-12 5 0,-10 3-1,-11 8 1,-8 1 0,-8 9-1,-10 2 1,-9 4-1,-7 4 1,-7 5-1,-6 1 1,-4 0-1,-7 0 0,-4 1 0,-1-5 1,4-4-1,1-1 1,7-5-1,11-2 3,8-2-2,17-5 1,16 1 0,13-2-1,15 0 2,16-1-2,12 3 1,11 1-2,12 4 2,7 8-2,6 2 1,8 10 0,4 10 0,3 7 1,3 10-2,2 6 2,1 9 0,-1 3 0,2 9-1,0 2 1,1 2-1,2-1 0,1-1 0,4-2 0,2-5 0,7-4 0,6-5 0,6-9 0,6-3-1,9-8 2,9-5-1,9-8 0,9-7-1,11-5 2,8-7-1,8-5-1,11-5 2,8-5-2,9-1 2,8-3-1,9-2 0,5-1 0,8-2 0,6 0 1,2-4-1,3 0 0,2-3 0,2-1 1,2-4-1,-1 1 0,3-2 0,1-1 0,4-1 0,3 0 0,-1-2 0,3 1 0,2 0 0,3-1 0,2 2 0,1 0 0,1 1 0,0 1 0,2 1-1,-1 1 1,-2 3 0,-3 0 0,-4 0 0,-2 3 0,-4 3 0,-4 2 0,-5 2 0,-4 4 0,-2 3 0,-2 2 0,-4 0 0,-1 1 0,1 2 1,4-3-1,2-1 0,5-1 0,6-4 0,3-3 0,5 0 0,6-2-1,-1-4 1,-1 1 0,0-5 0,-6 2 1,-5 0-1,-3-1 0,-10-1 0,-7 1 1,-9 1-1,-9 0 0,-10 1 0,-9 1 0,-11 0-1,-13-5-3,-2 6-22,-19-10-10,-12-8 1,-12-7-2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2:51.671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34 35 46,'-15'4'32,"5"-5"2,10 1-8,0 0-12,-10-14-6,10 14-2,0 0-1,0 0-3,1-14 0,-1 14 0,0 0-1,0 0-1,10-10 0,-1 7 0,6 3 0,5-1-1,9 3 1,7 0 0,13 1 0,10 2 0,12 0 0,10 2 0,9-1 0,8-1 0,11 2 0,7-2 0,6 3 0,4-2 0,6 1 0,3-2-1,3 0 1,-2 2 1,0-3-1,-3 0 1,-6 1-1,0-1 0,-7 0 1,-5 3 0,-6-3 0,-5 1-1,-5-2 1,-5 3-1,-7-1 1,-4 2-1,-6 0 0,-5 1 0,-6 3 0,-3 3 0,0 2 0,-2 1 0,0 0 0,1 2 0,1-2 1,3 0-1,2-1 0,3-2 0,-5 1-1,-1-1 1,0 1 0,-3 0 0,-3 5 0,-4 0 1,-3 0-1,-4 3 0,2-2 1,-4 3-1,0 2 1,-3 2-2,-2 1 2,0 4-2,-5 5 2,-3 7-1,-4 2-1,-3 5 1,-2 3 0,-5 2 0,-1 3 1,-6 0-1,-2 2 1,-1 0-1,-5 1 0,-3 1 0,-4 2 1,-3 0-1,-3-1 0,0 0 1,-2 0-2,-3-2 2,0-5-1,-1-4 0,2-5 1,0-4 0,3-7-1,3-4 1,1-9 0,3-1 0,-1-8 0,4-2-1,0-4 0,0-10 0,2 13-1,-2-13 1,0 0-1,-3 13 0,3-13-1,-4 17 0,2-3-2,-7-5-3,9 16-15,-9-5-13,-2 1 0,-2 1-2,-4 0 2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43.03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966 695 54,'0'0'35,"-13"-1"-1,12-9 1,-5-9-25,12 1-1,-7-13-3,7 0-2,-4-10-1,5 0-1,-2-4-1,1 5 1,-3-3-2,0 7 0,-3 8-1,0 4 0,0 24 0,0 0-1,7 11 2,3 16-2,6 11 2,6 6-2,8 6 2,5 2-1,3-4 2,3-6-2,-3-7 1,-2-11 0,-4-8 1,-1-10 0,-8-10 0,-5-5 0,-3-12-1,-5-6 0,-5-5-2,-6-8-3,0 4-5,-12-9-23,5 7-1,-3-7-2,6 5 1</inkml:trace>
  <inkml:trace contextRef="#ctx0" brushRef="#br0" timeOffset="422">1690 113 51,'-4'29'34,"-2"5"0,-4 7 0,-7 3-23,6 19-2,-10 0-4,5 9 0,-5 1-2,2 4 0,-3-4-1,4 3 0,0-5-1,5-6 0,0-6 0,2-6-1,2-8 0,-1-9-3,7-3-4,-5-18-4,16-3-25,-8-12 1,12-5-1,-2-12 1</inkml:trace>
  <inkml:trace contextRef="#ctx0" brushRef="#br0" timeOffset="781">1814 818 43,'-10'5'32,"-1"1"0,2 2 1,-6-3-22,10 12-3,-5-3 0,8 10-3,-2-1 0,9 5-2,1-3 1,7-2-2,6-5-1,5-7-3,8-4-6,-4-18-23,8-7-3,0-10-2,4-7 1</inkml:trace>
  <inkml:trace contextRef="#ctx0" brushRef="#br0" timeOffset="984">2188 570 46,'0'0'32,"-12"1"2,1 22 0,0 23-16,-6 0-10,3-53-12,-3 88 2,1 3-1,4 2-3,-3-12-5,4-11-23,-2-20-2,-1-14 0,-3 52 9</inkml:trace>
  <inkml:trace contextRef="#ctx0" brushRef="#br0" timeOffset="1359">220 440 75,'5'10'36,"-4"12"-1,-6 9-1,4 15-30,-6 7-2,3 8 1,-3 4-1,2 3-2,-2-3 1,0-3-1,4-10 0,0-9-3,5-5 0,-2-15-4,13-1-18,-13-22-9,13-5-1,-8-20 0,-1-9 0</inkml:trace>
  <inkml:trace contextRef="#ctx0" brushRef="#br0" timeOffset="1562">48 570 62,'-23'-22'35,"8"9"0,3 5 0,12 8-22,0 0-8,16 1-2,2 0-1,6 2 0,4-3-1,6-1-1,6 0-1,4-5-2,3 0-2,-4-13-8,9 5-23,-2-6 1,2 0-1,-6-2 2</inkml:trace>
  <inkml:trace contextRef="#ctx0" brushRef="#br0" timeOffset="1890">742 309 64,'-18'1'34,"-5"3"-1,-1 7-2,-4 3-28,2 13 0,-2 7 2,5 15-2,0 6 1,11 10-2,4 1 1,14 2 0,5-2-1,13-2 0,7-9-1,8-9-1,10-9-3,-1-20-11,11-1-21,2-16 0,5-12-2,2-13 1</inkml:trace>
  <inkml:trace contextRef="#ctx0" brushRef="#br0" timeOffset="2219">2366 0 58,'22'12'37,"5"12"-2,4 8 0,5 17-24,-4 4-6,5 18 0,-7 5-2,-4 10-1,-11 3-1,-8-1 1,-8-4-2,-5-8 2,-3-10-3,-4-12-2,8-1-9,-6-18-25,5-11 2,-3-14-3,9-10 2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3:57.6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745 1064 64,'0'0'37,"0"0"-1,6 12 0,-1 11-22,-11 2-10,3 12-1,-4 11-2,2 10 0,-3 9 1,0 5 0,-2 3-1,1 1 1,-1-2-1,0-4 0,0-7-1,1-9 0,4-7-4,-5-13-2,10 2-7,-10-17-23,9-8-1,1-11-1,-2-12 2</inkml:trace>
  <inkml:trace contextRef="#ctx0" brushRef="#br0" timeOffset="969">49 1077 55,'-15'-1'37,"3"1"0,1-9-9,11 9-10,-12-1-9,12 1-3,0 0-2,26 1-1,0-4-1,17 0-1,18-4 0,18 2 0,16-4 0,15 2-1,5-1 1,2-1-1,-5 2-1,-15 0-1,-14 8-6,-30-6-30,-9 3 1,-20-4-1,-12-1 0</inkml:trace>
  <inkml:trace contextRef="#ctx0" brushRef="#br0" timeOffset="1312">1904 701 62,'-11'-6'37,"-8"8"0,-13 10 0,-4 18-25,-20 8-5,-4 23-3,-12 19-1,-2 22 0,-2 15 0,7 16-1,9 8 0,13 8 1,16-3-1,16-7-2,17-14 0,12-15-2,17-11-10,6-26-26,10-23 0,5-24 0,9-21-3</inkml:trace>
  <inkml:trace contextRef="#ctx0" brushRef="#br0" timeOffset="1703">1874 2010 86,'0'0'39,"11"-9"0,-3-9-1,-8-20-28,11-3-4,-4-11-2,5-7-3,-2-5 0,1-1-1,-2 9 1,1 7-1,-3 9 0,-1 9 0,0 12-1,-6 19 0,20 14 0,-5 13 0,7 11-1,-1 6 1,10 6-1,1 4 1,9-6 0,-4-9 1,-3-11 0,0-9 2,-4-19-1,-1-12 0,-7-14 1,-4-12 0,-8-11-1,-5-7 0,-5-4-1,-5 1 0,-4 2 0,-1 9-1,-1 7-2,0 5-2,8 20-7,-4-2-27,7 18 0,13-19 0,7 12-1</inkml:trace>
  <inkml:trace contextRef="#ctx0" brushRef="#br0" timeOffset="2172">2576 760 87,'4'15'37,"11"9"1,2 6 0,14 16-32,-8 12-4,3 17 0,-5 13 0,-4 11-1,-5 6 1,-6 2 1,-6 0-2,-5-3 1,-3-9-1,-2-11 0,-1-12 0,2-12-1,1-8-3,0-16-2,9-4-7,-6-23-27,15-11 0,0-23 0,12-14-1</inkml:trace>
  <inkml:trace contextRef="#ctx0" brushRef="#br0" timeOffset="2453">3149 1252 75,'0'0'40,"19"5"-1,-4 0 0,13 5-19,0-10-16,12 2-2,5-5-2,4-6-6,10-1-29,-10-5-4,-2-1 0,-13 1 0</inkml:trace>
  <inkml:trace contextRef="#ctx0" brushRef="#br0" timeOffset="2640">3217 1471 88,'11'33'40,"6"-9"-1,12-3 1,-3-16-31,11-3-10,11-7-34,-6-13-4,8-5 0,1-14-1</inkml:trace>
  <inkml:trace contextRef="#ctx0" brushRef="#br0" timeOffset="3344">4550 1764 55,'-2'14'34,"-1"0"1,5 3-9,-2-17-8,2 19-5,-2-19-2,2 9-2,-2-9-2,2-10-2,-2-6-1,4-3 0,-2-9-1,3-9-1,1-13-1,1-6-1,0-11 0,2-6 0,-2-7 1,0-1-2,-2 3 2,1 1-2,-2 12 2,1 10-1,-2 13 0,-1 11-1,2 13 1,-4 18-1,15 12 0,-3 18 0,5 19-1,3 12 0,9 15 0,5 8 0,7 6 1,7-3-1,4-6 1,4-9 2,1-16-1,0-12 1,0-19 1,-2-11-1,-5-16 1,-4-14-1,-7-11 0,-4-16 1,-8-13-2,-4-13 1,-11-15 0,-5-6-1,-8-2 0,-3 5 0,-5-1-1,-2 10-2,0 14-1,-2 6-7,12 25-28,-4 5 1,11 13-1,2 2-1</inkml:trace>
  <inkml:trace contextRef="#ctx0" brushRef="#br0" timeOffset="4031">5961 1110 76,'6'21'36,"3"8"-1,-2 0 1,8 5-28,-11-2-5,3 7-1,-2-3-3,-2-2-2,4 2-5,-9-13-16,6-2-10,-3-7-1,-1-14 0,0 0 0</inkml:trace>
  <inkml:trace contextRef="#ctx0" brushRef="#br0" timeOffset="4219">5811 1237 80,'-10'4'38,"10"7"-1,0-11 2,27 15-30,-8-12-3,12 5-1,0-7-2,6-1-1,6-3-4,-2-16-15,9 5-21,-3-14 1,7-2-1,-5-11-2</inkml:trace>
  <inkml:trace contextRef="#ctx0" brushRef="#br0" timeOffset="4703">7224 898 99,'6'-12'39,"-3"-6"1,7 2-2,-8-6-32,12 1-2,0-4-2,5 4-2,2 2 1,1 2-1,3 6 0,3 7 0,2 9-1,1 14 0,-1 12 1,-4 14 0,-7 15 0,-8 13 0,-11 8-1,-11 4 1,-9 3 0,-14-7-1,-12-3 0,-8-12 0,-5-10 1,-4-15-1,1-11 1,4-11 0,5-13-1,7-14 3,10-8-2,13-5 0,15 0 0,14 0 0,14 4 0,10 11 1,8 8-1,9 12-1,3 5 1,1 6-2,-1 5-3,-8-11-13,0 6-21,-1-17 1,2-3-1,-6-17 1</inkml:trace>
  <inkml:trace contextRef="#ctx0" brushRef="#br0" timeOffset="5265">8302 775 92,'17'27'37,"-6"11"0,-3 13 1,-9 7-35,1 10-1,-3 4-1,-5-2-3,1 1-4,-8-17-8,2-3-23,2-14 0,2-14-1,-4-17 1</inkml:trace>
  <inkml:trace contextRef="#ctx0" brushRef="#br0" timeOffset="5453">7889 924 100,'-9'-23'39,"14"3"0,25 8-2,16-4-35,10-1-5,18 4-12,3-10-24,6-2 2,-3-9-3,0 1 2</inkml:trace>
  <inkml:trace contextRef="#ctx0" brushRef="#br0" timeOffset="5625">8964 322 66,'-24'23'39,"-5"15"-3,-9 15 2,3 22-13,-4 12-22,6 19 0,1 11-1,7 8 0,11-3-2,9-6-2,18-6-13,7-27-22,9-18 0,8-28 0,10-28-2</inkml:trace>
  <inkml:trace contextRef="#ctx0" brushRef="#br0" timeOffset="5922">9356 634 102,'0'0'39,"-6"-10"1,7-18-5,10 1-29,-4-8-3,3 2-2,-3-1 1,1 5-2,-1 6 0,1 11-1,1 15 0,2 13 0,8 12-1,4 6 1,8 4 0,6 0 0,7-1 1,3-7 0,-2-10 0,-1-12 0,-6-13-1,-6-15-1,-7-9-2,-16-20-7,3-5-27,-15-9 1,3-6-1,-6-5 0</inkml:trace>
  <inkml:trace contextRef="#ctx0" brushRef="#br0" timeOffset="6219">10050 12 90,'5'38'37,"-5"14"0,-13 1-3,0 16-27,-14 5-2,-3 11-2,-6 0 0,-3 5-2,2-4 0,1-4-1,2-5-1,1-12-4,12 2-11,1-20-22,5-10 0,4-16 1,9-9-2</inkml:trace>
  <inkml:trace contextRef="#ctx0" brushRef="#br0" timeOffset="6453">9911 835 77,'35'-6'39,"6"4"-1,1-6 1,0 13-17,-9-11-19,-2 6-1,-8 5-1,-10 8 0,-10 2-1,-11 8 0,-9 4 0,-6 6 0,-3 3 0,3 0 1,1 3-1,4-5 1,10-3-1,8-2 2,9-10-1,9-1-1,7-11-1,3-11-5,15-3-28,-8-15-4,6-3-1,-1-16 0</inkml:trace>
  <inkml:trace contextRef="#ctx0" brushRef="#br0" timeOffset="6750">10626 2 100,'7'-13'37,"6"15"2,14 22-2,-2 16-32,17 16-3,3 22-1,3 15 1,-5 13 0,-6 12-1,-10 4 1,-10 1 1,-14-7-2,-7-6 0,-9-17 0,-4-13-2,0-10-5,-10-26-25,16-11-10,0-25 1,11-8-2</inkml:trace>
  <inkml:trace contextRef="#ctx0" brushRef="#br0" timeOffset="44172">12053 1520 37,'-9'-20'32,"3"3"3,-2 0-3,-5-5-10,12 13-9,-9-8-5,10 17-3,-7-15-1,7 15-1,-5-10-1,5 10-2,-2-13 1,3 2-1,3-3 0,2-9-1,6-5 1,6-6-1,8-6 1,4-6 0,9-5 0,6 2 0,5-1 0,3 2 0,-1 3 0,2 5 0,-1 7-1,0 7 1,0 7-1,0 6 1,2 6-1,-1 8 0,3 6 1,2 4 0,1 6 0,0 2 0,2 3 1,-1 1-2,0 3 2,2-1-1,3-3 0,2 0 1,4-5-1,1-3 0,2-4 0,2-1 0,3-8 0,0-4 0,2-7 0,0-4 0,0-6 0,2-4 1,0-7-2,1-5 0,2-5 0,1-1 1,2-6-1,2-3 1,0 1-2,1-7 0,4 2 1,-3 1 0,1 1 1,0 3-2,-2 2 2,-5 3-1,1 8-1,-5 3 2,0 12-2,-5 3 2,0 14-1,-4 4 0,3 10 0,0 8 1,2 4 0,4 5-1,2 2 2,7 1-1,6-1 0,7-2 1,6-1-1,5-6 1,4-6 0,8-5 0,3-8 0,5-3 0,3-7 1,-1-1-2,2-5 1,-2 2-1,-4-1 1,-4 5-1,-8 3 0,-4 3 0,-8 5 0,-6 3 0,-8 3 0,-8 2 1,-5-1-1,-12 0-2,-5 4-7,-17-13-26,-12-4 0,-15-11-1,-19-7 1</inkml:trace>
  <inkml:trace contextRef="#ctx0" brushRef="#br0" timeOffset="48437">16026 1570 61,'13'-2'35,"4"-14"-1,6-4 0,-4-11-24,13 2-4,-1-6-3,5 0-2,-3 2 0,1 5-1,-3 4 1,1 7-1,3 8 0,5 7-1,7 11 1,5 7-1,10 9 1,8 5 0,12 6 0,6 5 0,13-2 0,6-1 0,10-5 0,7-2 0,7-5 1,7-3-1,9-6-1,10-2 1,6-2 0,8 0 0,5-2 0,2-3 0,1-3 1,-2-3-1,-7-5 0,-11-7 0,-16-7 0,-20-8-2,-16-2-4,-30-10-30,-20-8 1,-23-3-2,-27-6 1</inkml:trace>
  <inkml:trace contextRef="#ctx0" brushRef="#br0" timeOffset="49000">17537 816 64,'1'9'35,"-3"9"-1,-1 5 0,-2 6-27,3 10-6,-2 4 1,1 7 0,-1 0-3,1-5 0,3 2-4,-5-15-7,10-3-19,-5-10-2,-3-8-2,3-11 1</inkml:trace>
  <inkml:trace contextRef="#ctx0" brushRef="#br0" timeOffset="49203">17264 915 24,'-23'-19'27,"13"12"2,10 7 1,8-13-14,20 10-10,11-3-2,17 1 0,8-8-3,9-2-5,9-1-9,-3-4-16,-4-5-2,-4 2 0,-15-3 1</inkml:trace>
  <inkml:trace contextRef="#ctx0" brushRef="#br0" timeOffset="49359">17973 670 43,'-17'25'33,"3"-3"2,-2 4-9,6 17-8,-11-2-6,9 16-3,-5-1-4,7 6-2,0-2-1,6 0-1,4-6-1,4-9 0,5-8-1,3-13-3,11-3-5,-7-19-18,10-8-8,1-10-1,4-6 2</inkml:trace>
  <inkml:trace contextRef="#ctx0" brushRef="#br0" timeOffset="49562">18198 1032 49,'5'-13'36,"-1"-2"-1,-4-3 1,1-1-15,-6-11-14,8 4-3,-5-1-2,2 4-1,0 1-1,-1 5-1,1 17 0,0 0 0,0 0 0,14 23-1,-2-4 1,-1-1 0,4 3 0,0 0 1,-1-10 0,1-4 0,-3-7 0,-1-5 0,-3-5-1,-4-10-1,2 2-3,-7-12-4,12 9-14,-7-6-11,2 1-2,2-1 3,3 1-1</inkml:trace>
  <inkml:trace contextRef="#ctx0" brushRef="#br0" timeOffset="49890">18645 562 47,'1'22'33,"-6"5"1,-5 6-2,-8 1-20,10 14-4,-10-2-1,5 9-4,-5-5-1,4 5 0,-3-4 0,4-3-2,0-4-2,-1-11-2,7 5-7,-8-19-17,13 1-6,2-20-1,10 5 0</inkml:trace>
  <inkml:trace contextRef="#ctx0" brushRef="#br0" timeOffset="50109">18798 903 46,'16'-19'36,"-5"5"-1,-11 4 0,0 10-15,-27-1-13,14 6-4,-5 4-2,4 6 0,2 8-1,8 6 1,6 5-1,10 5 0,5 1 1,5 2 0,2 0-1,-4-1 0,-4-4-1,-11-7 0,-7-5 0,-9-7 1,-8-6-1,-3-7 1,-2-9 1,3-8-1,4-8 1,10-4 0,8-6 0,11-3 0,6-3 0,8 1-1,2 0 1,1 0-3,0 4 0,-11-7-5,6 4-29,-16-3 1,-4 0-1,-4-2 0</inkml:trace>
  <inkml:trace contextRef="#ctx0" brushRef="#br0" timeOffset="50484">19112 522 53,'23'35'36,"-2"13"0,-3 11-1,-10 0-24,11 16-4,-12-4-2,2 3-2,-6-6 0,-1-2-3,-2-9-2,-3-11-4,9-4-30,-7-10 1,0-9-1,0-9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13.4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706 147 12,'0'0'29,"-6"-16"1,1 6-9,5 10-5,-5-14-3,5 14-4,-5-10-1,5 10-2,0 0-2,-8-10-1,8 10-1,-18-5 0,4 3-1,-2 2 0,-3-1 0,-2 3-1,-1 0 0,-1 0 0,0 2-1,1 0 1,1 2 0,1-2 0,2 1 0,1-1 0,1-1 0,1 3 0,2-4 0,0 1 1,4 0-1,0-1 0,9-2 0,-15 5 0,15-5-1,-15 10 1,15-10 0,-15 13 0,15-13 0,-16 15 1,16-15-1,-17 13 0,17-13 0,-13 12 0,13-12 0,-13 8 0,13-8 0,-7 10 0,7-10 0,-8 11 0,8-11 0,-8 10 0,8-10 0,-12 14 1,12-14-1,-15 18 0,5-7 0,1 1 0,-1 4 0,-2 0 0,1 2 0,-1 1 0,0 1 0,-1 2 0,0 1 0,0 1 0,-1 3 1,2 2-1,-2 3 0,3 1 0,1 1 0,-1 4 0,6 2 0,3 5 0,4-2 0,3 5 0,7 1 0,3 2 1,7 2-1,7-2 0,2 0-1,6-4 2,4 0-1,4-7 0,3-4 0,2-3 0,3-8 1,3-6 0,2-10 1,0-7-1,2-9 0,2-10 3,-1-11-3,1-10 1,-2-11 0,-4-8 0,-6-12-1,-6-5 1,-10-10 1,-8 3-1,-11-7 1,-10 4-1,-13 1 1,-8 4-1,-10 9 0,-8 6-1,-8 6 0,-5 7-2,0 9 1,-3 8-1,2 10 0,1 6-1,3 9-1,6 6-2,11 17-11,1 1-21,13 4 0,10 5-1,11 0 2</inkml:trace>
  <inkml:trace contextRef="#ctx0" brushRef="#br0" timeOffset="1017">1453 298 49,'0'0'34,"0"0"1,-17 5-1,-1 5-27,0 11-2,-7 10-1,-1 16 0,-5 11 0,2 20-1,-2 6 0,4 10-1,3 3 0,5 5 0,8-4 1,6-6-1,6-8 0,7-13-1,4-8 0,4-12-1,3-10 0,0-15-3,5-7-5,-7-18-25,7-12-4,1-5-1,2-11 1</inkml:trace>
  <inkml:trace contextRef="#ctx0" brushRef="#br0" timeOffset="1292">1581 1235 41,'16'-8'37,"-7"-3"2,-1-13-1,6-5-12,-5-20-16,10-8-3,-5-13-1,3 1-3,-3-5 1,1 3-2,-5 4 0,-2 12 0,-4 9-1,0 13-1,-3 13 0,-1 20 0,0 0-1,2 33 1,3 9-1,3 8 0,6 10 0,4 8 0,7 0 1,6-3 0,4-7 0,2-9 0,3-11 1,-2-7 0,1-14 0,-1-11 1,-2-16 0,-3-13-1,-5-19 0,-3-9 0,-8-9 0,-5-6-1,-8 0-1,-6-3 0,-5 14-1,-7 4-2,3 18-3,-9-2-11,10 12-23,0-1 1,8-1 0,4-1 0</inkml:trace>
  <inkml:trace contextRef="#ctx0" brushRef="#br0" timeOffset="1728">2421-6 71,'20'-1'40,"2"17"-2,-1 12 2,10 15-32,-4 12-4,4 16 1,-1 17-2,-1 9 0,-4 6-1,-3 4 0,-7-5 0,-4-3-1,-7-8 0,-2-9 1,-3-15-1,0-7 0,-3-10-1,0-10 0,0-5 0,-1-6-1,1-5 0,-1-5-3,2 1-4,-9-6-27,3-2-6,-2 2 1,0-2-1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11.9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13 23 53,'-3'14'36,"-3"-3"0,4 1 0,2-12-12,-2 13-17,2-13-3,18 15-1,-4-10 0,10 2 0,2-6-1,7-2 0,3-2-2,1-4 0,-1 0-3,-7-8-3,3 9-11,-14-12-21,-8 3 1,-12-2-2,-7 5 2</inkml:trace>
  <inkml:trace contextRef="#ctx0" brushRef="#br0" timeOffset="250">1 355 78,'10'41'39,"3"-10"-2,9-8 1,-8-14-30,16-2-4,1-7-4,3-14-6,11 1-24,-7-16-7,6-7 0,4-8-1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12.60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46 1067 51,'1'22'34,"-3"-4"0,-2-7 1,9 4-16,-5-15-9,0 0-3,-13-27 0,12 5-1,-3-16-1,3-6 0,-3-17-3,1-12 0,0-10 0,1-3-1,-2-4 1,3 3-1,-2 6 0,1 8 0,1 13-1,-1 13 1,1 15-2,0 10 1,1 22-1,9 12 1,7 22-2,6 20 1,7 15-1,9 10 0,10 13 2,7 5-2,10-1 2,-1-7-1,0-11 1,-1-14 0,-3-19 2,-4-12-2,-7-18 2,-5-15-1,-4-19 0,-5-17 0,-8-19 0,-6-19 0,-7-19-1,-5-12 1,-7-7-2,-4 0 2,-6 4-2,-4 10 1,2 16-2,-3 12-2,4 29-6,-8 7-27,11 18-2,0 7 1,6 9-1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13.3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94 822 85,'0'0'37,"10"9"-1,-9 1 1,6 4-32,-9 6-3,1 5-1,-1 9 0,2 3 0,0 2 0,1 1 0,1-4-1,1-3 1,2-8-2,-1-8 0,4-8-3,-8-9-4,16-11-11,-18-10-17,3-3 0,-7-8 0,3 7 15,-18-10 9,4 10 9,-5 8 5,-6-2 14,9 14 18,1 6 3,6 10-2,12-11-11,7 21-10,9-14-4,17 3-3,1-10-2,12 0-3,2-6-5,-1-11-30,5-4-5,-5-7 0,-1-2-2</inkml:trace>
  <inkml:trace contextRef="#ctx0" brushRef="#br0" timeOffset="609">1075 495 103,'16'-5'38,"-2"-9"0,4 6-9,-4-12-24,7-1-3,0-1 0,3 2-1,-1-1-1,2 6 1,0 2-1,0 4 0,-1 6 0,1 8 0,-2 14 0,-5 12 0,-3 11 0,-8 11-1,-11 14 1,-8 13 0,-14 7 0,-14 6-1,-10 2 0,-13-4-1,-7-2 0,-5-7 2,2-12-1,-1-10 1,7-15 0,6-14 1,9-16 0,14-14 1,7-17 0,14-6-1,10-6 0,13-3 0,11 4-1,11 8 1,9 10 0,8 10-1,6 13 0,3 7 0,3 8-1,-3-1-4,9 10-20,-8-16-13,2-7 1,-3-13-2,4-13 1</inkml:trace>
  <inkml:trace contextRef="#ctx0" brushRef="#br0" timeOffset="1172">2025 109 72,'0'0'39,"0"0"-2,0 0 1,0 0-22,-27-16-9,4 6-4,-9-4-1,-4-1-1,-2-1 0,0 3-1,2 4 1,6 0 0,7 2 0,7 7-1,8 12 1,5 8-1,3 12 1,1 16-1,-2 20-1,-3 16 2,-6 17-1,-2 16 0,-2 6 0,-3 8 0,-2 0 0,2-5 0,1-10 1,3-8-1,6-17 0,3-11 1,1-15-1,4-14 1,3-12 0,2-8-1,1-7 1,7-5 0,2-8 0,5-2 0,3-4 0,7 2 0,4-2 0,4 0-1,2-1 1,3-1-1,0 3 0,-1 0 0,-1-1 0,-6 1 0,-5-2 0,-7-1 0,-6 0-1,-5 0 0,-13-3-1,11 5-2,-11-5-3,0 0-10,3 10-22,-3-10 0,0 0-1,14 2 2</inkml:trace>
  <inkml:trace contextRef="#ctx0" brushRef="#br0" timeOffset="11750">2390 668 66,'0'0'39,"0"0"-2,0 0 3,0-14-20,7 5-11,-5-14-3,5-5-3,1-11 0,2-5-2,1-8 0,3-1 0,-2 0 0,1 5-1,-2 10 1,-2 6-2,-2 10 1,-1 12-1,-6 10 0,14 15 0,-2 9 0,3 4 0,4 5 0,8 4 0,5 4 0,4-4 1,1-5 0,-2-7 0,-2-9 1,-2-5 0,-4-14-1,-3-6 1,-8-11 0,0-6 0,-6-8 0,0-8 0,-2 0-1,-3-2-1,-1 5-1,-4 0-3,5 16-14,-6-3-19,-1 12-1,-4 5 0,6 9 0</inkml:trace>
  <inkml:trace contextRef="#ctx0" brushRef="#br0" timeOffset="12218">2429 762 97,'-10'13'39,"9"-1"0,1-12-1,20 7-32,-1-6-4,9 1 0,11 1-1,12-1 0,10 0-1,7-1 1,6-1-2,-1-2-2,2 4-4,-13-7-30,-2 2-2,-13-4 1,-12 3-2</inkml:trace>
  <inkml:trace contextRef="#ctx0" brushRef="#br0" timeOffset="12500">2714 1141 85,'20'11'39,"1"-7"-1,5 0 1,-2-13-23,3 9-14,-2 1-1,-2 5-2,-8 6 1,-8 8-1,-12 7 0,-11 7 0,-10 8 1,-9 6-1,-4 3 1,-2-2 1,2-1-1,6-2 1,9-5 0,14-2 0,12-8 0,13-4 0,11-3-1,8-5 0,9-6-2,-3-14-9,12-2-26,-4-14-2,2-6 1,-3-12-1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26.1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90 0 100,'6'11'39,"-1"11"0,-8 2-1,1 12-34,-2 6-3,0 5 0,1 6-1,0-3-1,5-2-2,-1-9-2,8 0-5,-9-24-13,8-4-15,-8-11 0,8-15 1,-9-8 0</inkml:trace>
  <inkml:trace contextRef="#ctx0" brushRef="#br0" timeOffset="172">22 219 89,'-15'-19'37,"5"11"0,10 8 2,0 0-28,14 8-7,0 2-1,4 4-3,0-5-2,12 9-16,-4-14-20,6-3 0,1-9 0,9-8-1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27.64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135 716 75,'0'0'35,"0"0"1,0-21-9,16 6-15,-5-15-4,11 1-2,1-7-2,6 1 0,-1-2-2,2 6 0,-3 3-1,0 10 0,-4 8-1,-1 12 0,-2 16 0,-3 14 0,1 15 0,-5 14-1,0 13 1,-10 8 0,-5 10-1,-11 0 0,-7-2-1,-11-4 1,-7-8 0,-5-10 0,-3-10-1,-2-10 2,2-11-1,1-11 2,5-9 0,7-9 0,5-10 0,6-4 1,7-6 0,8 1-1,7 0 1,11 7-1,6 4-1,7 8 1,6 6-1,5 8 0,5 4-1,1-2-4,5 5-7,-6-8-26,0-6 1,-3-15-2,2-9 2</inkml:trace>
  <inkml:trace contextRef="#ctx0" brushRef="#br0" timeOffset="1047">1208 62 63,'0'0'36,"14"-2"1,-14 2-1,0 0-18,-13 7-11,-2 0-3,-10-3-2,-3 4-1,-4 1-1,-3-1 0,0 0 0,4 1 0,4-3 0,5 0 1,6-3-1,7 2 0,9-5 1,-4 15 0,8-6 0,3 7 0,0 7 0,0 11-1,-5 12 1,-3 16-1,-4 17-1,-7 16 0,-4 15-1,-7 9 0,-2 10 0,-3-1 1,4 2 0,0-12-1,3-11 2,2-10 0,4-14 0,6-13 0,4-12 0,5-9 0,5-11 1,8-6 1,5-9-1,7-3 1,4-5 0,6-3 0,1-5-1,3 0 0,-5-2 0,0 0 0,-6 0-1,-5-3-1,-3 3-1,-10-4-2,2 9-5,-12-10-26,0 0-1,0 0-1,-1-13 0</inkml:trace>
  <inkml:trace contextRef="#ctx0" brushRef="#br0" timeOffset="8125">1499 724 61,'2'9'34,"-2"-9"1,0 0-7,0 0-10,0 0-6,0 0-4,0 0-1,0 0-2,0 0-1,-1-11-1,-1-3 0,2-2-2,-2-8 0,1-4 0,-2-8-1,2-2 0,0-8 1,0-1-1,0 2 0,0 1 0,1 5 0,1 0 0,1 8-1,-1 6 1,1 3-1,0 7 1,-1 4-1,-1 11 0,13 8 0,-1 8 0,6 11 1,3 5-2,6 8 2,3 2-1,4 5 1,0-6-1,0-4 1,0-4 0,-3-12 1,0-8 0,0-11 0,1-12 0,0-9 1,2-9-1,-2-10 1,-1-7-1,-3-8-1,-2-3 1,-5-3-1,-7 1 0,-2 5-1,-6 7 0,-2 7-3,-6 5-3,9 19-20,-11 2-12,4 13 2,0 0-2,-5 19 1</inkml:trace>
  <inkml:trace contextRef="#ctx0" brushRef="#br0" timeOffset="8860">1386 962 75,'-6'12'38,"6"-12"-3,0 0 3,22-1-28,-22 1-4,30-12-3,-5 5-2,11 0-1,7 1 1,9-3-1,8 3 0,2-2 1,3-1-2,0-3 1,-3 4-4,-11-9-5,-1 5-28,-12-2 1,-9-1 0,-7 0-1</inkml:trace>
  <inkml:trace contextRef="#ctx0" brushRef="#br0" timeOffset="9281">1629 1204 79,'-2'16'35,"-6"3"-1,-6 6 1,-7 5-32,2 6 0,-2 2 0,9 7-1,6-4 1,10-2-1,11-7 0,11-2 0,8-12 0,8-10-4,5-5-1,-2-18-11,4-6-22,-3-10 0,-4-5 0,-6-10-1</inkml:trace>
  <inkml:trace contextRef="#ctx0" brushRef="#br0" timeOffset="9500">2012 1095 64,'-8'18'37,"-4"11"0,2 11 1,-5 4-15,8 16-16,-10 4-2,7 10-1,-2 3-2,2 3-1,3 3 0,3-3 0,0-4-1,2-8-1,3-8-2,-2-15-2,11-1-21,-5-24-12,7-17 1,0-23-2,10-16 2</inkml:trace>
  <inkml:trace contextRef="#ctx0" brushRef="#br0" timeOffset="9766">2525 700 88,'20'-4'37,"-5"16"0,-4 15 0,0 12-31,-9 8-3,2 7-1,0 7-1,-1-3-1,2 0-2,-3-9-1,5-4-4,-7-22-9,5-4-21,-5-19 1,0 0-2,1-28 3</inkml:trace>
  <inkml:trace contextRef="#ctx0" brushRef="#br0" timeOffset="9938">2502 956 61,'-16'-9'37,"4"5"0,12 4 1,9 1-10,13 4-22,3-5-4,9-2-1,11 1-12,0-15-26,8-5 1,0-11-1,4-6-1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37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15 660 111,'14'-19'40,"10"-1"-1,2-13-8,7 9-28,4 4 0,4 5-2,-1 10 0,0 11-2,-4 13 1,-7 12 0,-8 12-2,-12 14 1,-10 10 0,-13 9 0,-12 8 0,-14 1 0,-7-1 0,-5-4 0,3-5 1,1-9-1,10-10 1,8-10 1,12-11-1,16-7 2,14-9-1,13-7 0,9-5 0,10-7-2,8-4-1,2-11-8,12-1-28,-5-8-1,2-5 0,-1-12-1</inkml:trace>
  <inkml:trace contextRef="#ctx0" brushRef="#br0" timeOffset="484">1303 109 94,'-8'-19'36,"-2"0"0,-10-8-6,-2 11-26,-7 1-2,-1 6-1,-1 6 0,1 4-1,5 11 1,6 13-1,8 11 0,6 15 0,2 14 0,-2 16 0,-2 18-1,-2 11 1,-4 12 0,-6 4-1,-2 2 1,-3-2-1,1-1 1,2-8 0,7-10 0,5-9 0,8-13 1,10-8 0,5-11 1,9-11 0,4-11-1,6-7 1,2-9 0,3-6-2,-3-6 0,-2-4-1,-2-3-3,-13-12-12,0 4-22,-9-8 0,-1-3-1,-7-5 2</inkml:trace>
  <inkml:trace contextRef="#ctx0" brushRef="#br0" timeOffset="11422">1671 556 78,'0'0'38,"0"0"-2,-1-21-7,1 21-16,1-26-5,3 10-4,-6-9-1,5-1-1,-1-4-1,0 2 0,0 4 0,0 2 0,-1 6-1,0 4 0,-1 12 0,0 0-1,0 0 0,12 19 0,-1 2 0,2 2 1,6 2-1,4 1 1,2-1 0,5-3 0,-2-9 0,2-7 1,-2-9-1,-1-8 1,-4-6-1,-3-9 1,-3-5 0,-5-7-1,-3-3-1,-7-4-1,0 2-1,-7-2-4,6 17-10,-9-3-21,7 14 1,-2 6-1,3 11 2</inkml:trace>
  <inkml:trace contextRef="#ctx0" brushRef="#br0" timeOffset="11875">1736 797 75,'2'11'38,"10"-16"-2,11 0 1,-8-9-28,19 6-5,0-3-2,3-2-3,4 8-3,-6-7-6,10 10-22,-12-1-4,0 4-1,-6 2 1</inkml:trace>
  <inkml:trace contextRef="#ctx0" brushRef="#br0" timeOffset="12109">2004 997 50,'-14'-7'36,"-3"-2"-2,-4 1 0,-2 6-15,-4-3-13,5 9-3,1 6-1,6 8-2,9 8 1,9 8-1,8 7 1,10 7-1,4 3 0,5 4 0,-1-2 0,-3 0 1,-7-4-1,-6-7 0,-7-4 0,-6-8 0,-5-6 1,-1-8 0,-4-11 0,1-11 1,0-12-1,2-9 0,3-9 0,3-6 0,1-5 0,4-4-2,5 0 2,2 2-1,4 1 0,1 5 1,1 4-1,-2 2 0,1 6-2,-5 0 0,2 9-5,-12-8-19,7 9-9,-3-1-1,1 4-1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0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109-5 64,'10'-5'36,"-10"5"-2,11 26 2,-17 0-28,9 13-5,-4 5-1,2 8 0,-2 3-1,1-2-1,1-6-1,-3-10-1,3-4-3,-1-33-12,-4 11-17,-2-25 0,2-2 9,-11-19 16,3-1 8,-2-1 2,-5-5 4,9 15 11,-11-1 20,11 8 0,-3 2-11,13 18-14,3-11-6,10 10-2,8 0-3,5-3-5,15 6-12,3-10-20,7 0 0,1-5 0,-1 3 1</inkml:trace>
  <inkml:trace contextRef="#ctx0" brushRef="#br0" timeOffset="406">645 797 85,'1'32'38,"3"-5"1,-2-16-1,-2-11-35,10 7-5,-10-7-6,10-12-30,-3-4 0,5-3 0,4-6 0</inkml:trace>
  <inkml:trace contextRef="#ctx0" brushRef="#br0" timeOffset="547">1107 679 73,'24'10'35,"-8"0"-1,-3 2-3,-13-12-42,22 1-23,-2-4-1,8-5-1,11-7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1.3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0 82,'71'13'40,"-15"-1"-3,-8 3 3,-24-7-35,6 3-4,-4 2-5,-13-11-35,8-2 1,-7-10-1,-5-8-2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3.6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90 59,'11'21'38,"0"-9"-1,6-4 0,1-14-13,10-2-24,4 0-6,0-13-13,9 4-17,-3-5 0,0-1-1,-8-3 1</inkml:trace>
  <inkml:trace contextRef="#ctx0" brushRef="#br0" timeOffset="203">225 206 96,'17'27'35,"5"-9"-3,5-12-37,2-4-26,0-9-4,0-7-2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8.2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111 1286 44,'-9'6'36,"9"-6"3,-11-8-1,11 8-11,-19-35-12,14 10-8,-8-15-2,0-3-2,-1-11-1,1-10-1,4-9 1,5-9-1,5-6-1,6-5 1,8-1-1,6 5 0,5 3 1,4 9 0,0 13-1,-1 11-1,-2 15 1,-1 18 0,1 18 0,-3 19-1,0 25 0,-4 22 0,-1 23-1,3 17 1,3 18-1,-1 2 0,3 0 0,1-11 2,5-17-1,2-16 2,1-27 0,4-22 2,-1-31-1,2-19 0,-3-28 0,-2-21-1,-3-19 0,-3-22 0,-3-17-1,-3-7 0,-5 2 1,-4 8 0,-4 12-1,-3 17 1,-4 19-1,-1 19-2,0 24-1,-3 13-4,16 30-24,-7-1-9,11 16 1,3 0-2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6:05.0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1929 2754 14,'1'-29'28,"-4"0"3,2 6-2,2 7-8,-4-4-4,3 20-4,1-16-2,-1 16-2,0 0-3,13 26-1,-2 3-2,3 14-1,3 15-1,3 17 0,3 12-1,-1 11 1,-3 5-1,-2 2 0,-5-7 0,0-10 0,-5-13 0,-3-15 1,-1-15-1,-2-13 2,1-12-2,-1-9 1,-1-11-3,-5-11-13,0 0-22,4-3 1,0 0-1,1 0 0</inkml:trace>
  <inkml:trace contextRef="#ctx0" brushRef="#br0" timeOffset="567">1991 4796 51,'7'11'37,"-7"-11"-1,0 0-1,10-21-18,5 4-12,5-7-1,8-1-3,6 0 0,5 3 1,2 5-1,2 10-1,-5 13 1,-7 14-1,-7 13 1,-10 9 0,-9 9 0,-7 4-1,-6 3 0,-4-5 0,-1-5 0,0-6-1,2-6 1,5-6 0,7-4-1,5-3 1,10-4-1,6 0 0,3 2 0,5-2 0,0 0 0,-1 0 1,-4 1 0,-7 0 1,-13 1 1,-9 5 1,-13-2 1,-12 6 0,-14-2-1,-9 2 1,-12-3-1,-5-1-2,0 1-1,2-8-7,13 2-33,8-9 0,21-8-2,13-11 1</inkml:trace>
  <inkml:trace contextRef="#ctx0" brushRef="#br0" timeOffset="2147">585 8 45,'-6'-11'30,"6"11"1,-15 2-13,4-1-9,5 8-3,-2 5-2,3 10-1,0 13 0,5 11-1,2 14 0,3 13-2,3 12 1,3 9 0,3 9-1,4 4 0,2-1 1,3-5-1,5-9 0,2-8 1,5-15 0,7-12 1,2-17 0,7-14 1,1-17-1,7-7 1,-1-11 0,5-4-1,-1-5 0,4 2-1,-3 0 0,2 6 0,1 4-1,-4 4 0,-2 6 0,-2 6 0,-2 5 1,-7 8 0,-6 7-1,-7 8 1,-8 9 0,-6 7 0,-10 4 0,-5 2-1,-6 2 1,-7-4-2,-2-8 1,-2-8 0,-1-10 0,1-8-2,3-8-2,-2-13-4,9-5-18,-5-9-8,1-7 0,0-3 0</inkml:trace>
  <inkml:trace contextRef="#ctx0" brushRef="#br0" timeOffset="2661">1643 1620 79,'-8'20'36,"7"0"-3,0 12-7,-1-1-21,5 7-3,1-1-2,2 1 1,1-6 0,2-3 0,1-11 1,3-10 1,2-14 0,3-12 0,3-9 0,2-5-1,0-2-4,-2-10-14,2 1-21,-5 3 1,-4-1-1,-7 5 0</inkml:trace>
  <inkml:trace contextRef="#ctx0" brushRef="#br0" timeOffset="3102">1441 116 53,'16'-6'33,"-16"6"-1,0 0-9,0 0-12,6 12-4,-3 6-2,-2 2-1,2 13 1,0 7-3,0 12-1,-1 8 1,-2 9-2,-5 7 0,-5 8 0,-7 3 0,-9 2-1,-7 1 1,-10-4 0,-8-5 0,-7-4 1,-11-9-1,-5-10 2,-9-12-1,-5-9 1,-10-12 0,-2-5 0,1-5 0,3-1-1,5 1 0,7 3 0,9 5-1,10 8 1,12 7-1,10 2-2,11 8-6,1-6-14,8 7-14,10 0 1,2-2-1,4-2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8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228 0 63,'0'0'39,"0"0"-2,6 23 1,-5 14-12,-6 6-24,0 16-1,-1 13-1,-1 8 0,0 10-2,-1-3-2,5 1-5,-7-24-16,8-7-11,0-23 0,4-20-2,-2-14 2</inkml:trace>
  <inkml:trace contextRef="#ctx0" brushRef="#br0" timeOffset="172">59 376 73,'-27'-43'38,"3"7"-2,15 13 2,11 1-24,28 16-9,17 2-3,14-1-5,19 6-8,6-11-26,12 1 1,-3-4-2,-4-2 1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9.2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1119 97,'0'0'40,"15"-29"-1,-6-23-4,6-10-31,-3-15-2,3-16-1,-1-7 0,-2 0-1,-2 7 0,-2 10 0,0 14 0,-3 16-1,0 25 0,-5 28-1,22 37-1,-10 18-1,11 30-6,-5 4 0,20 17 0,0 0 5,12-6 2,2-22 1,8-23 5,9-21 0,2-37 6,9-15 1,-11-34 0,5-9-3,-10-28-3,-6-11-1,-12-13-1,-7-3-1,-14 4 0,-7 8-1,-6 16-2,-8 9-2,5 32-8,-11 14-27,15 22 0,3 14 1,15 16-2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4:59.7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170 0 92,'4'33'37,"-2"7"-1,1 18-5,-2-1-28,2 7-2,-2 1-1,1-2-2,4-5-4,-10-19-12,9-4-19,-3-14 1,-2-21-1,0 0 1</inkml:trace>
  <inkml:trace contextRef="#ctx0" brushRef="#br0" timeOffset="171">18 326 90,'-19'-15'37,"19"15"0,1-17 1,24 15-33,11 0-6,6-8-6,21 3-30,-1-7 0,12 1 0,2-7-2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0.15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-1 1182 79,'-2'21'40,"2"-21"-2,8-11 1,11-20-27,-9-21-7,7-7-2,-1-19-1,4-14-2,-1-14 1,2-3-1,-2-4 0,-1 9 0,-2 9 0,-3 11 0,-1 17 0,-4 19-1,3 30 0,0 33 0,2 32-2,-2 23-1,8 28 0,1 14 0,11 19 0,4 1 2,6-4 0,4-15 2,5-20 1,5-20 3,-2-30 1,2-25 0,-6-31 0,1-22-1,-10-23 0,-6-23-2,-11-22 1,-7-16-2,-10-14-1,-5-1 0,-6 4 0,-3 11 0,-1 15-3,-5 16-1,12 32-10,-7 14-26,14 26 0,-5 16 2,24 16-3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0.67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17 89,'17'17'38,"-7"-8"0,-10-9-2,4 12-36,-4-12-25,-2-12-13,7-2 1,9 2-2,3-5 1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0.8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30 72,'23'23'37,"-6"-4"-4,-5-16-5,11-7-52,0-6-10,10-1-3,5-6 1,14 12 16,0-12 16,6 6 6,9 13 7,-16 0 25,4 12 4,-11-1-2,-7 1-6,-10-2-47,-4 6-15,-11-15-5,-12-3-3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5:04.59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983 1074 37,'-63'-30'35,"-8"13"0,-4 13 0,-10 4-18,4 23-10,-8 12-1,4 17-2,-1 14-2,7 21 0,4 14-1,12 16-1,9 17 1,15 11 0,12 11-1,18 4 1,14-1 0,18-6 0,16-10 0,17-12 0,14-24 0,15-18 0,13-26-1,13-20 0,9-25 0,7-28 0,2-24 1,4-21-1,-1-24 0,-6-17-1,-9-21 1,-11-15-1,-17-11 1,-17-4 0,-19-5 0,-20 0 0,-23 8 1,-23 6 0,-21 15-1,-20 13 1,-17 17-1,-17 15 0,-10 16-1,-10 12 0,1 11-1,1 5-1,12 16-7,0-3-26,23 6 0,12-2-1,22 3 0</inkml:trace>
  <inkml:trace contextRef="#ctx0" brushRef="#br0" timeOffset="563">2504 857 86,'-32'57'38,"-15"3"-1,-6 21-9,-13 3-26,-4 18-1,-5 14 0,-1 16-1,1 10 0,8 9 1,10 4 0,15 0 0,13-3 2,17-5-2,19-9 1,14-13 0,16-18 0,13-15-2,9-13 0,7-18-2,9-11-5,-9-22-32,8-11-1,-4-17 0,2-11 0</inkml:trace>
  <inkml:trace contextRef="#ctx0" brushRef="#br0" timeOffset="953">2822 2413 56,'3'19'39,"-4"-6"-2,4-2 2,-3-11-29,0 0-4,0 0-2,-4-22 0,4-5-2,2-10 0,0-13 0,2-11-2,2-13 1,2-5-1,3-6 0,2 1 1,-1 3-1,1 5 0,-1 16 0,-1 10 0,-3 13-1,-1 15 0,-7 22-1,12 18-1,-1 25-1,-2 12 0,8 17 0,1 9 1,10 7 1,5-1 1,7-8 2,5-10 0,3-17 2,4-14 0,0-24 0,1-14 0,-6-21 0,-1-16-2,-9-16 0,-7-18 0,-9-11 0,-7-11 0,-9-4-1,-4-2 1,-6 6-1,-5 7 0,-5 10-2,-7 5-4,9 15-31,-13 3-1,6 7-1,-1-5 1</inkml:trace>
  <inkml:trace contextRef="#ctx0" brushRef="#br0" timeOffset="1516">3921 0 86,'9'38'39,"3"15"-1,-10 6 1,-1 14-36,-1 19-3,-2 15 0,0 18-2,-2 11 2,4 13-2,2 5 1,3 5 1,5 2 0,4-4 0,3-3 0,2-9 0,3-5 0,-4-14 0,2-12 0,-2-8-1,-2-13-1,0-12-2,-3-17-1,3-6-5,-11-22-29,11-10 2,-2-16-2,6-20 2</inkml:trace>
  <inkml:trace contextRef="#ctx0" brushRef="#br0" timeOffset="1828">4680 1692 70,'-14'-2'37,"-4"22"1,-12 13-1,5 19-32,-7 10-4,2 13-2,6 10 0,7 3-1,10 0 0,10-6 1,13-4 1,9-10 1,8-17 0,10-15 1,6-24-1,7-13 1,0-17-1,0-14-1,-2-19 1,-5-13-1,-8-12 1,-10-4 0,-9 1 0,-14 2 0,-13 2 0,-10 9 0,-9 9-1,-9 12 0,-4 14-3,-7 4-4,12 17-31,-6-1 1,12 9-1,7-4 0</inkml:trace>
  <inkml:trace contextRef="#ctx0" brushRef="#br0" timeOffset="2172">5417 1561 68,'18'8'39,"-21"4"-2,-12 13 2,-20-1-29,-10 21-7,-5 10-2,-5 9-2,0 11 0,6 7-1,11-3 1,12-5 0,12-9 1,16-11 0,12-16 0,13-14 1,7-19 0,6-10 1,1-16-1,3-7 1,-2-9 0,-2-2-1,-6-4 1,-3 4 0,-4 2-1,-6 5 0,-2 11 0,3 11-1,3 15-1,2 17-1,4 20 0,1 17 0,5 25-2,2 15 1,4 18 0,-8 9 1,-5 5 1,-10 0 1,-7-6 0,-8-5 1,-10-17 1,-7-9 2,-8-15-2,-5-13 1,-6-14-1,-1-16-2,-4-13 0,0-16-1,1-11-2,-1-20-6,19-4-24,-4-23-7,14-6 0,6-16 1</inkml:trace>
  <inkml:trace contextRef="#ctx0" brushRef="#br0" timeOffset="2719">6256 2203 89,'7'-11'43,"3"-3"-2,-10-19 0,2-6-38,1-14-3,-1-8 1,2-7-2,-1-8-1,3 5 1,0 3 0,4 6-1,0 6 1,2 13 0,3 13-1,5 19 0,3 17-1,6 22-1,0 15 0,5 23-1,0 9 0,8 16 2,-1 7 0,6-1 2,0-1 2,2-12 1,7-9 1,-3-18 0,5-9 2,-4-21-2,3-9 1,-9-21-1,-3-14-1,-11-20 0,-8-16-2,-11-15 1,-8-14-1,-11-12-1,-9-9 0,-7 1-2,-7-7-3,7 15-24,-12-10-8,6 8 0,-1-4-1</inkml:trace>
  <inkml:trace contextRef="#ctx0" brushRef="#br0" timeOffset="3157">7352 430 71,'71'43'42,"-3"11"-3,9 18 2,-7 13-22,0 16-18,0 21-1,-7 16 0,-10 15 0,-8 13 1,-12 6 0,-7 10 0,-11 2 0,-6-1 0,-7-5-1,-6-10-6,8-2-34,-16-26-3,3-20 0,-4-31-1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8:55.35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309-8 68,'0'0'35,"10"1"-1,-10-1-7,10 33-14,-11-8-7,8 17-1,-4 4-1,8 13-1,-5-1 0,5 4-1,-4-3 0,4-2-1,-3-6-1,-1-9-2,2-4-2,-7-16-4,8 6-16,-7-13-11,1 0-1,-3-6-2,1 4 2</inkml:trace>
  <inkml:trace contextRef="#ctx0" brushRef="#br0" timeOffset="484">503 1673 72,'23'-6'36,"6"2"-3,3 3 0,3 3-32,0 5-4,1 11 1,-8 6-2,-7 13 1,-10 9 1,-11 11 1,-11 7 0,-11 4 1,-6 3 2,-5 2-1,4-3 0,3-8 1,10-5-1,9-14 1,14-7 0,15-12-5,8-18-19,15-10-11,5-13 0,9-14 0</inkml:trace>
  <inkml:trace contextRef="#ctx0" brushRef="#br0" timeOffset="766">1198 1703 77,'-24'35'33,"1"14"0,4 11-8,12 8-23,11 4-2,14-1 0,10-2-2,10-8 2,5-5 0,3-9 0,-4-8 2,-6-4-2,-13-7 0,-14-4-4,-11 0-9,-17-8-20,-15-9 0,-9-5-2,-11-14 1</inkml:trace>
  <inkml:trace contextRef="#ctx0" brushRef="#br0" timeOffset="984">890 2046 78,'25'-39'37,"17"6"0,10-4-5,13 7-25,0-2-4,5-3-4,-1 2-2,-11-4-1,-4 3-1,-13-11-1,-5 4-1,-15-12 3,-8 1 2,-12-9 1,-12-1 1,-13-1 0,-16-2 3,-11 6 0,-22-1 3,-8 17-1,-21 8-1,-10 20 0,-14 15 0,-2 20 0,-7 19 0,5 23-1,4 15-1,12 22 0,16 18-1,22 26 0,24 18-1,30 16-1,32 8 0,26 1-1,33-3-1,24-17-1,29-22 1,18-33-1,21-34 2,8-40-1,9-37 2,3-35 0,-1-33 1,-4-33 2,-17-25 0,-18-26 1,-28-23 0,-30-15 1,-44-19-1,-37-5 1,-41 1-1,-32 13 0,-34 17 0,-22 28-1,-14 38-1,-9 35-5,14 55-32,-6 38-1,13 32-3,7 22-1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9:19.4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27 143 85,'-14'13'38,"5"6"1,4-5 1,19 2-32,4-8-5,17 1 1,9-5-2,13 2 0,8-3 0,4 1-1,-1 0-1,-4 7 1,-10 12-1,-19 16 0,-23 18-1,-25 16 0,-21 14 1,-18 11-1,-13 6 1,-5 2-1,-1-10 0,9-14 0,19-12 2,21-16-1,25-17 1,23-17-1,21-15 0,17-11 0,17-11-2,7-14-2,10-9-3,-7-18-5,3 5-11,-16-18-16,-11-1 1,-19-7 0,-15 2 2</inkml:trace>
  <inkml:trace contextRef="#ctx0" brushRef="#br0" timeOffset="375">704 295 80,'6'58'37,"9"11"-1,6 4 1,1-7-30,13-3-5,6-15-1,3-17-1,7-20 0,2-25-1,3-21 1,2-21-1,-2-16 0,-3-12 1,-9-8 0,-9 1 1,-12 3 0,-8 13 1,-11 14-1,-6 25 1,-7 26 0,-3 30 0,1 33 0,3 28 0,3 29-1,5 21 1,2 17 0,4 2-1,4-3 0,2-13 0,4-17-3,-3-25-2,9-21-12,-3-43-23,4-33 1,2-40-1,5-38 1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9:16.9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0 185 76,'18'-1'40,"-8"-4"-2,2 6 2,-12-1-32,0 0-3,5 19-2,-4 9-1,-1 10 0,1 14-1,0 10 0,3 13 0,0 11-1,1 2-1,2 1 1,3-4-1,1-4 1,2-7-2,2-10 1,-1-14-3,3-10 0,-3-16-4,13-9-31,-9-20 1,6-13-1,-3-19 1</inkml:trace>
  <inkml:trace contextRef="#ctx0" brushRef="#br0" timeOffset="265">641 252 69,'18'-63'36,"-10"14"0,-14 11-4,-7 20-22,-17 11-5,0 14-2,-7 13 0,2 10-2,3 8 1,11 12-1,12 7 0,15 5 0,14 2 0,13 3-1,11-1 0,8 0 1,3-4-1,-6-3-1,-6-6 1,-10-6-2,-15-4 1,-13-9-1,-13-5 2,-11-9-2,-9-7 2,-5-7 0,0-10 1,3-7 0,4-12 1,10-7 1,7-10 0,11-6 0,8-10-1,10-4 1,6-6-2,5-3 1,1 1-1,0 2 0,-3 1-1,-5 7 1,-7 8-1,-4 6-1,-8 7-1,-7 0-4,7 8-31,-9-7-3,5 3 1,0-9-2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6:01.70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0-10 43,'0'0'30,"15"-8"1,-15 8-5,0 0-20,0 0-3,12 19 0,0 0-1,1 5-1,5 10 1,2 5-1,4 7 0,6 3 0,3 5-1,4 2 0,6 0-1,3-2 1,6-1-1,8-4 1,5-4 0,5-3 0,8-8-1,6-6 1,5-6 0,9-5 1,4-6-1,4-4 0,7-5 0,3-2 0,0-4 0,1-1 0,3-4 1,2 0-1,0-2 0,2-2 0,-1 0 1,1-2-1,3-1 0,3 1 1,0 2-1,0-1 1,4 2 0,1 1 0,5 0-1,4-1 1,3 1 0,3-2 0,6 2-1,2 0 1,2 0-1,1 2 0,-2 3 0,-3 5 0,-6 4 0,-8 6 0,-6 6 1,-12 5-1,-8 10 1,-16 6-1,-10 9 2,-15 7-1,-6 9 2,-13 7 1,-7 8-2,-10 3 1,-5 5 0,-5 4-1,-3 2 0,-4-2-1,-1-1 0,-7-6 0,0-3 0,-5-6-1,-1-6 1,-3-9 0,0-8 0,-1-8-1,-2-5 1,0-10 0,-1-8-1,0-4 0,0-5 0,-1-9-1,0 0 0,0 0 0,0 0-1,5-16-1,-6 2-1,0 1 0,-3-5 0,0 0 0,-5-4 1,1 2 1,-4-1 3,-3-3 2,1 2 3,-8-3-1,4 4 2,-3-2-1,5 6 1,-1 1-2,4 5 0,1 4-2,12 7-1,-9 8-1,13 12 0,4 8-1,3 11-1,4 9 0,2 6 0,1 0 0,2-2 0,0-5 0,-2-8 0,1-11 1,0-16 1,0-21 0,2-15 0,2-12 0,3-11 0,-2-10 1,2-2-1,-1 0-1,-1 1-7,4 15-30,-2 13-2,-4 10 1,-3 15-2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9:20.3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1 644 77,'-5'21'39,"12"-9"-2,11-12 0,16-5-32,-2-3-4,3-1-1,1 2 0,-4 4 0,-4 4 0,-8 10 0,-12 15 0,-10 13 1,-13 11-2,-4 11 2,-4 5-2,0 6 1,3-2 0,4-3 0,13-13 1,12-9-2,17-13 0,8-15-3,20-6-3,-1-26-10,21-3-10,-3-21-5,9-8-1,-6-23 6,8-1 9,-12-16 11,-4-5 7,-7 12 12,-20-3 12,-9 13 7,-16 8-2,-6 23-4,-21 10-8,2 29-7,-13 16-4,6 17-4,3 14 0,8 16-1,10 14 0,8 7 0,5 3 1,7 1 1,0-11-1,1-3 1,-8-14 0,-4-7-1,-11-18 0,-9-12-4,-3-14-3,-12-22-2,6-9-2,-11-28-1,7-10 4,-4-21 3,5-11 3,5-3 3,0-9 2,11 17 3,-3 0 1,19 20 0,2 8-3,18 15-3,10 8-1,9 9-1,7 3 0,5 3 0,1-5 0,-1 1 0,-5-4-2,-7-5-2,-2 2-5,-14-10-30,6 2 0,-7-8-1,0 2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0:48.78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925 1523 46,'0'0'33,"13"3"0,-13-3 0,0 0-26,11 16-4,-6-5 2,7 10-1,-4 0 2,8 8-3,-4 0 1,6 8-1,-5 0 0,2 2-2,-1-3 0,-2-2 0,-1-1-2,-2-4 2,-1-6-2,-3-5-1,2-4-2,-7-14-2,9 13-13,-9-13-15,5-23-1,-6-1-1,0-4 1</inkml:trace>
  <inkml:trace contextRef="#ctx0" brushRef="#br0" timeOffset="281">1187 1337 53,'8'-9'33,"-8"9"-1,10-13-1,1 15-24,-11-2-3,18-14-1,-4 2 1,8-1 0,-1-5-1,6 0 0,-2-4-1,1 2 0,-2 2-2,-2 3 0,-1 4 0,-3 6-1,-2 11 1,1 6-1,0 9 0,0 11 1,4 6 0,1 8 0,-1 5 0,-2 4 0,0 1 1,-3 0-2,-2 1 1,-5-11-3,1-3-1,-8-12-5,6-1-14,-9-15-11,1-15-1,-11-10 1</inkml:trace>
  <inkml:trace contextRef="#ctx0" brushRef="#br0" timeOffset="609">1427 1459 32,'0'0'35,"0"0"0,24 9 0,4-12-14,9 6-15,-2-7 0,5-1-4,-1-4-4,-6-13-9,4-1-22,-9-5-1,-6-9-1,-2-4 1</inkml:trace>
  <inkml:trace contextRef="#ctx0" brushRef="#br0" timeOffset="875">1702 215 55,'-30'-39'37,"-6"2"-1,-11 1 0,-9 10-17,-14-2-18,-11 9-1,-8 5 0,-11 10-1,-6 7 1,-5 12 1,-3 6-2,4 10 1,0 16 1,4 8-2,6 17 1,4 14 0,7 12 0,8 13-1,16 7 2,10 12-1,19 5-1,15 5 2,19 2 0,17 0-1,18-2 1,15 0-1,14-3 0,17-9 0,11-14 2,7-7-2,10-17 1,8-16-1,6-16 1,3-15-1,6-15 1,-2-17 0,2-16-1,-1-18 2,1-19-3,-2-18 1,-5-21 1,-4-18-1,-10-16-1,-6-14 2,-13-13-1,-12-9-1,-18-3 2,-13 2 0,-18-5 0,-16 7 1,-16 0-1,-13 9 2,-17 11-3,-12 10 1,-19 10 0,-14 11-1,-16 22 0,-13 14-1,-13 18 1,-13 20-2,-11 20 0,-13 14-5,3 25-30,-17 15-1,-1 13-2,-4 7 1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0:02.87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421 339 36,'-23'15'32,"5"-7"2,4-15-12,14 7-11,7-38-1,14 9-1,2-17-2,12 3-2,-2-10 0,6 5-1,-8 3 0,0 12-1,-10 12 0,-12 21-1,-25 26 0,-19 22-1,-25 23 1,-15 15-1,-8 9-1,-6 8 0,2-2 0,8-11-1,21-19 2,24-23-1,34-31 0,37-25 1,29-25-1,26-19 1,21-17 0,19-10 0,10-10 0,5 2-1,-9 12 0,-22 12 0,-20 22 1,-22 23 0,-29 31 0,-31 30 0,-34 28 0,-25 23 0,-17 12 0,-7 6 0,-1-4-1,1-12 0,9-18-1,19-21 1,24-28 0,29-28 0,25-21 1,16-13-1,14-9 1,4-1-1,0 1 1,-5 8-2,-9 23 2,-22 22-1,-26 29 0,-27 25-1,-27 19 1,-15 18 1,-9 1-1,-1-1 1,1-12-2,9-19 1,20-21 0,24-27 0,31-24 0,18-20-1,14-8 0,7-5-1,6 1-2,-6-4-7,0 14-28,-16 8 2,-15 12-4,-23 3 2</inkml:trace>
  <inkml:trace contextRef="#ctx0" brushRef="#br0" timeOffset="43375">5535 7399 20,'-14'-27'29,"5"9"1,-2 0-6,-6-10-8,10 9-4,-13-10-2,8 12-2,-12-8-1,7 10-1,-9-4-1,2 7 0,-4-4-2,0 4-2,-4-1 1,0 4-1,-5 1 0,1 1 0,-4 6-1,-5 2 0,-6 6 0,-3 4 0,-5 2 0,-2 7 1,-2 3-1,-3 3-1,-2 3 1,4 2 0,4 3 0,4 5 0,3 5 0,4 5 0,7 5 0,7 5 0,7 5 0,7 8 0,10 6 0,8 6 0,9 6 0,9 2 0,9 6-1,6 3-1,8 2 1,3 0-1,3 5 0,3-3-1,3 5-2,0-6 1,7 1 1,0-9 0,7-5 0,1-13 1,9-13 1,5-14 0,4-20 2,7-13 0,3-23 1,6-13 0,-1-21 0,2-18 1,-8-20-1,-3-15 1,-10-18-1,-7-14 2,-20-11-2,-9-6 2,-20-8-2,-13 4 1,-15-1-1,-10 9 1,-17 7-1,-7 11-1,-8 11 0,-4 14-2,-4 18-1,-6 10-1,3 19-4,-7 5-5,14 18-21,-2 6-2,4 8-2,6 5 3</inkml:trace>
  <inkml:trace contextRef="#ctx0" brushRef="#br0" timeOffset="44156">5435 6944 53,'0'0'30,"9"-17"2,-5 6-11,-4 11-12,0 0-4,0 0-2,0 0-1,9-4 1,-9 4-1,0 0 1,0 0 0,0 0 2,0 0-3,0 0 1,0 0 0,0 0-1,0 0 0,0 0 0,0 0-1,0 0 0,-9-3 0,9 3-1,0 0 1,0 0-1,0 0 1,0 0-1,0 0 0,0 0 0,0 0 0,0 0 0,0 0 0,0 0 0,0 0 0,0 0 0,-8 10 0,8-10 0,-9 11 0,-1-4 0,0 0 1,-3 4-1,-4-1 1,-2 1-1,-2 3 1,-2-1-1,-4 1 1,0 0-1,-3-1 0,0 1 0,-1-2 0,0 2-1,-1-3 1,1-2-1,-1 2 1,1-4 0,1 0 0,-2 0 0,-1-1 0,0-2 0,-2-1 0,-1 0 0,-3 0 0,1-2 0,-2 2 0,0-3 0,-1 2 0,-2-1 0,2 0 0,-2 0 0,2-2 0,-1 2 0,-1-1 0,0 0 1,0 0-1,-1-1 0,-1 1 1,-1 0-1,-1 1 0,-1-1 1,-1 0-1,-1 0 0,-3 0 1,0 1-1,-2-2 0,-1 1 1,-2-2-1,-3-2 0,-1-1 0,-1-3 0,-2-3 1,-3 0-1,-1-3 1,-1-1 0,-5-1-1,0 0 2,-5-5-2,1 3 1,-3-3-1,-1-5 1,0-4-1,-1-4 0,-1-6 1,1-5-2,0-4 1,1-5 0,-1-5 0,3-2 1,-1-2-1,1-5 1,2-2-1,-1-4 1,2-2 0,-1-3-1,1-1 1,3-3-1,2-2 0,2-2 0,2 2 0,4-5-1,5 1 1,1-2-1,5-3 1,1 0 0,3-2 0,4 0 0,3-3 0,5 2 1,4 0-2,6-3 2,4 1-1,5-3-1,4-3 2,6 0-2,3 0 1,5-2 1,1-5-2,3-1 1,2 1 0,2-2 0,4 5-1,0 1 1,0 0 0,1 4-2,1 3 2,1 3 0,-2 4 0,1 5-1,-1 2 1,-3 6-2,-3 7 2,-1 5-1,-3 3 1,-6 12 0,-2 4-1,-3 7 0,-3 5 2,-4 9-1,-1 6 0,-1 6-1,-2 12 1,-2 5 0,-4 9-1,-1 12 2,-2 8-2,-1 8 2,-1 6-2,0 5 1,1 0 2,2-1-2,4-3 1,5-7-1,3-5 1,5-9-2,3-7 2,3-7-1,5-9-1,9-13 1,4-11-2,6-9 1,5-10 0,7-12 1,5-7-1,1-7 0,0-2 1,-2 4-1,-5 8 2,-4 9-2,-5 8 2,-9 13-2,-3 14 1,2 14 0,-1 17 0,4 12 0,4 12 0,5 8 0,8 8 0,4 6 1,4 1 0,-1-1-1,0-7 2,-5-7-2,-2-5 1,-8-12-3,-2-3 0,-12-15-5,6 0-19,-15-13-10,4-29-1,-9-4 0,0-16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2:38.96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1554 369 14,'-11'-22'27,"-9"-10"0,5 9 1,-10-1-16,0-5-10,0 2 2,-6 1-1,3 6 2,-11-4 0,2 9 0,-9-2-1,1 9 0,-9 1-1,-3 10-1,-6 5-2,-2 9 1,-6 11 0,-2 10-1,-2 10 1,-1 16-1,-2 10 1,2 13-1,-1 14 2,3 10-2,4 12 1,3 8 0,7 8-1,6 2 1,9 0 0,10 4 0,12-6-1,11 0 2,11-9 1,10-1-2,11-7 1,15-4 0,11-10 2,12-9-2,12-12-1,9-7 1,12-17-2,12-12 2,9-18-1,10-13 0,8-14-1,6-15 0,4-11 1,5-18-1,1-10 1,-2-12-2,-4-12 3,-7-7 0,-13-11-1,-7-4 1,-15-9-1,-14-4 1,-18-5 0,-11-3 0,-20-5-1,-12-2-1,-18-7 2,-15 1 0,-14-1-2,-13 1 0,-11 1 0,-11 6 0,-11 8 0,-9 4-1,-8 16 0,-3 10 0,-2 9 1,-1 11-1,5 12 0,0 11-2,11 10-1,7 4-3,20 22-11,4-2-20,17 14 2,11 1-2,17 5 2</inkml:trace>
  <inkml:trace contextRef="#ctx0" brushRef="#br0" timeOffset="828">3300 24 34,'-23'-10'33,"-6"2"1,-5-1-7,4 14-11,-17-5-4,7 19-3,-10 5-3,2 18-2,-4 11-1,1 18-2,1 20 0,3 14-1,4 16 3,7 14-3,7 9 2,10 3 0,6 4 0,11 1 0,7-5 0,10-1 1,4-7-2,6-5 0,6-5 1,7-5 0,5-8-1,0-3 1,6-11-1,1-9 0,2-9 0,0-9 0,-2-9-2,-4-16-3,5-2-5,-13-23-28,9-14 0,-1-17-2,7-15 1</inkml:trace>
  <inkml:trace contextRef="#ctx0" brushRef="#br0" timeOffset="32297">3422 2110 57,'-10'-8'37,"3"-16"-1,0-13 0,-3-18-21,1-4-12,-4-11-1,1-3 1,-4-4-1,3-1-1,-4 5 1,5 7-1,-2 6 1,4 8-2,0 11 1,4 8-3,5 11 1,3 9-1,12 19 0,5 13 0,10 23-1,4 11 0,11 14 0,6 7 0,7 9 1,-1-2 0,1-2 0,-2-11 2,-2-13-1,-7-12 1,-4-16 1,-5-13 1,-6-20 1,-4-13-1,-11-24 1,-2-19 0,-11-21-1,0-21-1,-6-17 1,-1-7 0,-4-5-1,1 2-1,-1 6 1,4 15-1,0 14 0,2 19 0,1 21-1,-2 10-1,4 21-3,-5 4-3,4 21-8,7 10-20,2 12 1,0 7-2,8 11 2</inkml:trace>
  <inkml:trace contextRef="#ctx0" brushRef="#br0" timeOffset="32891">4513 472 58,'9'-12'34,"-6"26"0,-5 23 0,3 27-30,-10 21-2,1 25 0,-2 17 2,2 17-2,-2 1 1,6-1 0,2-10-1,5-10 0,2-19-2,2-22-2,4-19-2,-4-27-4,15-14-16,-7-27-9,9-20-2,2-22 5,11-7 14,-6-22 9,7-1 6,-2 8 6,-12 2 13,1 15 11,-6 24 2,-10 25-5,-12 18-13,2 27-8,-6 14-3,4 7-2,4 6 0,6 0 2,5-11 1,10-11 0,9-21 0,8-10 1,-1-21 1,5-9-2,-8-17 1,-4-8-2,-11-10-2,-11-9 1,-13-5-1,-10 0-1,-6 0 1,-7 7 0,0 7 0,1 7-1,5 12 1,9 11-1,12 18 1,0 0 0,24 3-1,-1 13 0,4 10 0,2 11 0,-1 9 1,-3 9 0,-4 5 0,-4 2 0,-2 1-1,-1-7 1,2-8 0,8-13 2,5-15-2,8-14 2,5-17-1,5-11 1,-1-13 1,0-12-1,-9-11 0,-10-7-1,-12-1 0,-10 1 0,-8 4-1,-5 8 1,-4 9-2,-3 13 0,5 23 1,6 19 0,11 25-2,11 17 0,18 24-1,10 12 1,19 22-2,8 8 1,9 5 2,-1-3-1,1-4 2,-10-5 0,-15-11 2,-15-4 0,-23-15 1,-16-6 0,-21-11-2,-17-14 1,-13-14-3,-14-18 0,-8-14-2,-3-21-1,8-14 0,0-22-2,18-8 0,9-22-11,23-6-16,20-5-1,15-9 1,16 1 2</inkml:trace>
  <inkml:trace contextRef="#ctx0" brushRef="#br0" timeOffset="33860">6396 1674 64,'-3'16'37,"3"-16"-1,0 0 2,2-35-30,-4-8-3,7-13-1,-7-18 0,4-12-3,-2-9 0,1 2 1,0-1-1,-1 15 0,0 10-1,-1 20 0,4 22-1,7 28 0,8 27 1,3 19-3,7 20 1,8 4 1,9 6 0,9-3 0,2-9 2,2-14 0,-4-23 1,2-20 0,-6-28 0,-4-17 1,-15-25-1,-8-22 0,-17-21-1,-12-16-1,-12-14 0,-11-4 1,-6 5-2,-5 12 1,1 16 0,4 23-1,7 22-1,6 18-1,9 26-1,13 17-1,0 0-4,24 19-10,17 11-18,7 2-1,19 6 1,12 0 1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2:40.3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0 43,'49'33'32,"11"9"2,4 6-2,3 12-29,10 19-2,7 15 0,2 16 1,-3 12 0,-6 13 0,-10 14 1,-4 6 0,-14 6 0,-5 1 2,-18-1-1,-7 3 0,-18-9-1,-9-4 0,-16-10-1,-10-4-1,-11-8 0,-3-10 0,-3-12-1,2-15 0,3-11 0,7-11 0,9-14-3,5-20-6,16-7-28,8-15 1,1-14-1,12-19-1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12-09T22:33:25.48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3474 0,'0'0,"-25"0,25 0,-50 0,1 0,-51 25,26 0,0-1,-26 0,26 1,-25 24,-1-24,51 0,-26-1,1 0,24 1,-24 25,24-50,-24 48,24-48,-74 0,50 25,-25 0,24-25,-24 0,-1 0,-24 0,25 0,-25 0,49 0,-24 0,-25 25,25-25,-1 0,-24 23,-24-23,73 0,-74 0,75 0,0 25,-1-25,26 0,24 0,25 0,0 0,-25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33:13.31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12333 2167 71,'54'-63'38,"-25"-7"-1,-23 0 1,-26-10-35,-27 0-1,-28-10-1,-31-3-1,-32-7 0,-37-6 0,-36-2 0,-41-2 1,-35-2-1,-37 1 2,-32 0-1,-35 8 0,-30 8 0,-35 14-1,-27 11 0,-19 15-1,-25 21 0,-28 18-2,-15 28 1,-7 22 0,-3 28-1,3 24 2,8 32-1,4 30 2,23 30 0,30 27 0,32 28 0,36 22 1,42 26 0,51 13-1,51 12 1,61 9 0,56 7 1,59 1-2,57-1 3,52-5-1,52-8-1,51-6 0,49-7 0,46-14 0,53-14 0,48-17 1,45-21-1,45-18-1,49-25 2,34-22 0,53-30-1,40-25 1,38-32-2,20-24 1,30-27-1,24-24 1,21-27-1,9-20 1,-2-29-1,-5-23 0,-8-26 1,-14-22-2,-26-29 2,-36-22 0,-46-28 1,-37-24-2,-49-18 0,-52-14 0,-70-17 1,-51-13-1,-66-15 1,-57-10-1,-66-7 0,-64-8-1,-66-7 1,-65-1-1,-64 3 0,-65 9-1,-62 14 0,-64 17-1,-66 23-1,-78 28 0,-54 45-8,-68 31-26,-45 51 0,-68 39-1,-41 54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04-28T23:40:14.921"/>
    </inkml:context>
    <inkml:brush xml:id="br0">
      <inkml:brushProperty name="width" value="0.09701" units="cm"/>
      <inkml:brushProperty name="height" value="0.09701" units="cm"/>
      <inkml:brushProperty name="color" value="#FF0000"/>
      <inkml:brushProperty name="fitToCurve" value="1"/>
    </inkml:brush>
  </inkml:definitions>
  <inkml:trace contextRef="#ctx0" brushRef="#br0">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7:55.70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49 2 47,'0'0'34,"-19"-1"1,19 1-11,-19-2-8,19 2-7,0 0-3,0 0-2,-11 2-1,11-2-2,0 0 1,0 0-2,14 8 1,-3-5-1,3 2-1,1-3 1,3 2-1,-4-5-2,7 10-8,-21-9-25,21 3 1,-21-3-2,21-10 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08:2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-2 666 25,'1'11'29,"6"9"0,-2-3 1,0 1-21,7 8-2,-5-5-2,5 6 0,-7-10-1,5 0 1,-7-8 0,6-1 0,-9-8 0,19-12-1,-5-9 0,10-7 0,6-16-1,15-2 0,5-14-1,12-4 0,8-5 0,7 0 0,2 0 0,1 6-1,-2 5 0,-4 8 0,-6 2 0,-7 10 0,-10 4-1,-9 9 0,-8 5 0,-9 5 2,-8 4-2,-6 4 1,-11 7-2,0 0 2,10-4-1,-10 4-1,0 0 1,0 0-3,0 0 0,0 0-7,11-2-27,-11 2 0,17-5-1,-17 5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26.35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103 904 78,'0'0'37,"0"0"0,0 0-7,2 15-22,-2 1-5,-4 6-2,1 9 0,-3 8-1,0 12-1,-1 7 1,-2 11-1,-2 5 1,1 5 0,0 1 0,-2-3 0,3-3-1,2-7 1,2-9 1,3-9-1,3-11 2,5-6-1,3-10 2,8-6-2,3-6 1,8-5 0,6-5 0,10-4-1,6-3 0,11-3-1,10-2 0,9-2 0,12-2 0,11 1 1,11 3-2,7 4 1,9 1 0,4 6-1,5 4 1,-1 6 0,-5 5-1,-6 0 0,-9 3 1,-8 3 0,-15-3 0,-13-1 0,-13-5 1,-15-7-1,-12-13 1,-13-16 0,-14-20 0,-11-21 0,-8-22 0,-6-17 0,-2-11 0,2-8 1,3-1-1,6 10 0,5 14-1,5 17-1,6 24-1,-1 14-2,7 27-7,-21 19-26,24 2-2,-14 18-1,2 7 0</inkml:trace>
  <inkml:trace contextRef="#ctx0" brushRef="#br0" timeOffset="688">3051 752 46,'-4'-24'39,"-2"5"-1,-1 9 1,-5 6-14,8 25-12,-9 11-7,2 16-2,-3 18-3,-3 12-1,-2 15 0,-2 13 0,0 4 0,2-1 0,-1-3 0,5-8-1,2-13 1,5-13 0,5-15 1,7-15-1,7-16 2,10-12-2,10-14 2,10-7 0,10-7 0,11 0-1,11-4 0,14 6 1,9 2-1,9 8-1,8 6 0,7 5 0,8 3 0,4 3 0,4 2 0,0-3-1,-1-2 1,0-4 0,-3-5 0,-7-1 1,-9-9-1,-9-1 0,-16-7 0,-12-8 1,-14-7-1,-14-7 0,-15-7 0,-12-10 1,-10-7-1,-6-8 0,-5-8 0,0-10 0,0-5 0,5-2 1,3-2-1,4 3 1,3 7-2,1 7 0,2 17-2,-6 12-1,3 21-11,-13 9-25,-5 20-1,0 0 0,12 29 2</inkml:trace>
  <inkml:trace contextRef="#ctx0" brushRef="#br0" timeOffset="1425">8600 1677 89,'0'0'42,"11"13"0,-11-13-1,0 0-30,0 0-7,6 10-3,-6-10-1,0 0-1,0 0-3,0 0-2,0 0-15,0 0-20,13-11 0,-2 0 0,6-1 1</inkml:trace>
  <inkml:trace contextRef="#ctx0" brushRef="#br0" timeOffset="1663">9599 1746 92,'42'22'41,"-6"-1"1,-13-9-1,-2 4-33,-7-8-8,-3-5-4,-11-3-4,0 0-13,0 0-21,4-16 2,1 5-1,2-4 1</inkml:trace>
  <inkml:trace contextRef="#ctx0" brushRef="#br0" timeOffset="1928">11018 1709 100,'36'22'41,"-4"-2"1,-11-5-3,-7-4-39,1 3-7,-15-14-15,10 6-20,-10-6 1,11-7-1,1-4 2</inkml:trace>
  <inkml:trace contextRef="#ctx0" brushRef="#br0" timeOffset="2259">13699 919 83,'21'31'39,"-7"8"-2,-2 10-8,-10 3-24,-2 11-3,-7 4-1,-7 6-1,-3 0 0,-3-2-1,0-7 1,2-3 1,3-10-1,6-5 1,8-7-1,9-9 0,8-8 0,7-3 0,10-5 0,7-1 0,9-2 0,6-1-1,6-1 0,3 2-1,4 4 1,5-2-1,2 5 1,5-3-1,4 2 0,5-4 1,6 1 0,4-5 1,6-4 0,2-2 0,5-5 0,0-3 1,0-6-1,-5-5 1,-4-6 1,-7-4 0,-10-10 0,-5-3 1,-14-8 0,-8-5 0,-14-7 1,-5-1-1,-12-7 0,-8 3-1,-6-2 0,-7 0-1,-4 1-1,-5 3-1,0 9-4,-8-5-11,1 14-25,-1 7 2,-1 6-2,-3 8 1</inkml:trace>
  <inkml:trace contextRef="#ctx0" brushRef="#br0" timeOffset="28588">5731 935 45,'10'-11'34,"-10"11"2,12-15-1,-12 15-17,0 0-10,0 0-3,0 0-2,0 0-1,-4 22-1,1 1 0,0 9-1,-1 9-1,0 9 1,-1 8-2,0 6 1,1 2 0,1-1 1,1-5-1,1-9 0,2-7 2,1-11-2,3-7 2,5-9-1,4-6 1,5-5 0,9-3-1,9-1 1,7 0-1,13 1 1,8-2-1,7 2 0,6-1 0,1-2 0,1 0 0,-6-2 0,-3 0 1,-10-2 0,-10 1-1,-8 1 1,-9 1 0,-8 1-1,-8 1 1,-5 0 0,-13-1-1,10-5 0,-12-6 1,-5-10-1,-5-9 0,-3-13 0,-2-7 0,2-8 1,-1-8-1,6 0 0,3 3 1,4 4 0,4 7 0,2 8-1,1 8 1,-1 6-2,-3 7 0,0 5-3,-5-6-5,6 11-13,-4-9-15,4 3 1,3-3-2,3 1 3</inkml:trace>
  <inkml:trace contextRef="#ctx0" brushRef="#br0" timeOffset="29388">7300 793 90,'0'0'37,"0"0"1,8 18-9,-10 8-24,1 10-4,-3 14 0,-4 11-1,-2 10 0,-1 8-1,-3 2 1,0-2-1,0-9 1,1-7-1,3-15 0,4-9 1,5-12 0,3-10-1,-2-17 1,19 11 0,2-13 0,6 0 0,11 1-1,10 2 1,9 5-1,11 3 0,7 3 1,6 2-1,5-1 0,5-3 1,0-1 0,-2-8 0,-3-9 1,-3-8 0,-3-7 0,-5-5 1,-7-4-1,-2-1-1,-10-1 1,-3 0-1,-6 3 0,-7 0 0,-7-2 1,-7-1 0,-10-9 1,-9-8 0,-11-10 1,-9-6-1,-9-7 0,-6 1 1,-6 3-2,0 6-1,3 12-3,-1 8-5,14 18-26,-1 8-6,19 18 1,-7-10 0</inkml:trace>
  <inkml:trace contextRef="#ctx0" brushRef="#br0" timeOffset="30030">9194 864 69,'0'0'38,"-1"-13"-1,1 13 1,-9 5-29,6 13-4,-2 9-2,0 14-1,-2 11-2,0 13-1,-1 7 1,1 11-1,-2-1 1,3-4-1,1-8 1,2-12-1,1-12 1,2-13 0,2-12 1,-2-21 0,15 5 0,0-15 0,2-5 1,10 0-1,6 2 1,11 3-2,8 7 1,7 5-2,8 8 0,6 8 1,4 4-1,3 2 1,-1 0-1,0-3 1,-5-7 0,-3-5 0,-4-7 0,-7-8 0,-7-7 0,-4-10 0,-8-11 0,-6-16 0,-8-14 1,-5-12 0,-10-12 0,-5-6 1,-6-7 0,-3 4 1,-4 6-1,-1 15 0,-2 14 0,-1 14-1,2 14-1,0 10-1,3 14-4,-3-1-4,8 11-9,0 0-22,11 12 1,2-3-1,9 3 2</inkml:trace>
  <inkml:trace contextRef="#ctx0" brushRef="#br0" timeOffset="30672">10709 810 44,'0'0'36,"0"-11"1,0 11-1,3 9-13,-6 0-15,6 13-3,-3 7-2,-1 12-1,-2 10-1,-4 9-2,-3 7 2,-2 4-2,-1 2 1,-1-5-1,-2-8 1,4-12-1,2-9 1,3-10 1,5-14 0,7-6 1,4-12-1,6-2 1,6-4-1,9 5 1,8 4-1,11 5 0,10 8-2,5 5 0,5 9 0,6-1 0,2 3-1,-1-3 2,0-6-1,-4-10 1,-6-13 1,-3-12 0,-6-16 0,-1-15 0,-7-13 0,-5-13 0,-8-13 0,-7-9 1,-9-6-1,-4 4 2,-9 4-1,-5 12 1,-5 11-1,-2 14 1,-1 15-2,-1 12-1,1 13-2,0 3-4,6 12-19,0 0-16,0 0 0,12 3 0,2-2 1</inkml:trace>
  <inkml:trace contextRef="#ctx0" brushRef="#br0" timeOffset="31375">12057 802 73,'16'-16'38,"-2"8"0,-14 8-5,11-1-26,-14 18-3,-4 14-2,-5 15-1,-6 11-1,-3 13 0,-5 12-1,-1 3 1,1 2-1,0-8 1,4-10-1,2-14 2,7-13-1,6-12 0,6-12 1,7-8 1,7-7-1,9-5 0,8 3 0,11-1 0,10 5 0,9 0-1,8 4-1,6 1 0,4 0 0,6 0 0,-2-6 0,-2-2 0,-4-8 0,-6-7 1,-5-9 0,-10-8 0,-7-7 0,-11-6 1,-7-8 0,-11-5 0,-9-8 1,-10-1 0,-6 2 1,-7 0-1,-4 6 2,-4 6-2,-1 7 2,1 7-2,2 11 0,2 5-1,3 5-1,5 7-7,-3-7-33,16-1-1,8-9-1,12-8 0</inkml:trace>
  <inkml:trace contextRef="#ctx0" brushRef="#br0" timeOffset="34200">9439 49 35,'0'0'30,"-10"13"2,10-13-11,0 0-8,-5 14-3,5-14-2,0 14-1,0 1-1,6 12-2,-1 9 0,5 16-1,3 15-2,3 19 1,0 15-1,1 11-1,-2 2 0,-1 1 0,-2-5 0,-4-11 0,-5-14 1,-1-15 0,-3-21 1,1-8 0,-1-18 1,0-6 0,1-17 0,0 0-2,0 0-3,-8-10-25,10-4-9,1-2 0,-3-2-3</inkml:trace>
  <inkml:trace contextRef="#ctx0" brushRef="#br0" timeOffset="42377">3743 272 60,'8'-21'37,"0"7"0,-7 3-3,-1 11-22,-6 19-7,3 10-1,-3 14-2,1 15-1,-2 12-1,0 13 0,-1 7-1,1 3 1,0 0 0,0-9 0,-2-8 1,2-12-1,0-12 1,1-13 0,1-10 0,0-8-3,3-10-1,2-11-28,2-21-6,9-15 0,7-26-2</inkml:trace>
  <inkml:trace contextRef="#ctx0" brushRef="#br0" timeOffset="43188">11074 504 53,'0'0'37,"0"0"-2,4-10 2,-4 10-21,0 0-7,0 0-3,-14 0-2,14 0-1,-12 6-1,12-6 0,-14 19-1,8 1 0,1 7-1,1 10 1,0 12-1,1 11 0,-2 8 0,1 9 0,-1 5-1,0 4 1,0-1-1,-2-5 1,-2-6 0,1-7 0,0-10 1,-1-11-1,2-10 2,0-9-1,2-8 1,1-7-1,4-12 1,-5 10-1,5-10-1,0 0 1,0 0-2,0 0-1,0 0-3,-4-22-15,9 11-19,-2-4-1,2-7 0,1-8 1</inkml:trace>
  <inkml:trace contextRef="#ctx0" brushRef="#br0" timeOffset="44424">7650 265 49,'-2'-23'37,"1"8"0,-2 4-1,3 11-14,0 0-13,0 0-3,-10 25-3,10 8 0,0 12-2,2 18-1,1 18 0,1 13 0,1 13 0,1 5 0,1 0 0,0-4-1,-2-10 1,0-13-1,-2-18 1,0-13 0,-2-13 1,1-13-2,-2-9 2,1-9-1,-1-10-1,0 0-4,6-18-33,-5-1 1,5-7-2,-1-9 1</inkml:trace>
  <inkml:trace contextRef="#ctx0" brushRef="#br0" timeOffset="45358">724 256 50,'-2'-10'36,"2"10"1,-16-10-8,16 10-11,-12-3-6,12 3-2,0 0-3,-7 11-2,10 6-2,3 11-2,2 10 0,2 13-1,2 15 0,-1 12 0,-1 10 0,1 6 0,-5 1 1,-3-1 0,-4-9 0,-1-4-1,-2-14 1,-1-5 0,-1-11 0,2-6-1,0-8 0,1-5-1,3 1-7,-4-12-32,8-2 0,-4-19 0,2-9-2</inkml:trace>
  <inkml:trace contextRef="#ctx0" brushRef="#br0" timeOffset="63426">6168 37 22,'-10'-16'27,"4"7"-1,6 9-5,-10-15-4,10 15-3,0 0-1,0 0-3,0 0-3,0 0-1,13 19-3,1 2-1,2 11 0,4 12-1,0 14 0,3 12-1,-3 11 1,-2 10-1,-4 3 1,-4-1 0,-4-6-1,0-10 1,-5-11 0,0-14 1,-2-12-1,1-14 1,-1-9-1,1-8 0,0-9-9,0 0-27,2-31 1,3-4-3,4-23 1</inkml:trace>
  <inkml:trace contextRef="#ctx0" brushRef="#br0" timeOffset="64341">12288 98 55,'14'-15'36,"-4"5"0,-10 10 0,13-7-22,-13 7-7,0 0-3,1 10 0,-3 12-2,-3 10 0,0 12 0,-1 16-2,1 14 1,-2 13-2,2 13 2,3 5-2,1 2 1,1-3 0,2-4 0,-1-8 0,1-9 1,-2-10 0,1-13 0,-2-11 0,0-10 0,-2-9-1,1-9 0,1-8-6,1-13-32,0-16 0,8-15-1,2-27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1:59.93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2455 1013 76,'-72'-40'37,"-20"11"-1,-19 9-1,-21 25-33,-18 25-3,-19 26 1,-16 35 0,-14 34 0,-12 41-1,-2 36 1,6 37-1,15 28 1,19 21-2,29 14 2,34 1-2,40-9 2,45-23 0,50-23 0,47-37 1,48-36 0,43-45 1,42-38-1,36-48 0,28-39-2,26-40 1,11-44-1,13-40 1,-1-36-1,-11-32 1,-16-27 0,-27-19 0,-27-22 2,-38-10 1,-38-4 0,-50 6 1,-47 14-1,-56 18 0,-50 23 0,-57 27-1,-50 37-2,-44 31-1,-36 33-4,-15 41-8,-12 19-26,6 25 2,17 12-2,35 13 2</inkml:trace>
  <inkml:trace contextRef="#ctx0" brushRef="#br0" timeOffset="594">5130 650 82,'-53'22'38,"-18"24"0,-14 29 1,-12 29-37,-16 35-1,-5 40 0,0 39 0,2 32 0,13 26 0,18 16 1,22 5-1,29 8 1,27-9 0,30-11 0,22-25 0,28-19-1,15-31 1,16-24-4,8-31-1,2-41-18,11-26-19,-8-44 0,-1-34-1,-10-45 0</inkml:trace>
  <inkml:trace contextRef="#ctx0" brushRef="#br0" timeOffset="984">5630 4118 78,'6'31'41,"-6"-31"-1,-5-13 1,-8-48-34,4-12-2,-1-30-2,-1-23 0,-1-29-2,-1-23-1,3-13 1,3-13-2,3 0 1,1 2 0,2 11 0,0 12 0,3 23 0,2 26 1,2 28-2,2 33 0,9 43-2,1 39 0,13 48-2,0 38 0,14 43-1,1 22 1,18 35 0,4 14 0,7 17 2,5 6 2,3-6 1,7-7 2,-2-18 1,6-13 1,-8-32 0,-1-20 0,-11-46 0,1-30 0,-15-47-1,-7-42-1,-15-45-1,-10-40 0,-12-37 1,-10-30-2,-9-30 1,-8-23-1,-4-10 1,-1-5 0,0 5 0,0 11-1,0 14 0,0 19-1,3 27-2,-5 13-6,7 32-30,-4 16 1,3 17-1,4 9-1</inkml:trace>
  <inkml:trace contextRef="#ctx0" brushRef="#br0" timeOffset="1531">7273 487 96,'91'-24'40,"3"0"1,3 6-1,3 4-38,-7 10-2,-7 16 1,-20 19 0,-26 20-1,-28 19-1,-27 18 1,-23 19-1,-25 15 1,-15 12 0,-10 6 0,-4 2 0,4-6 0,13-10 1,17-14-1,21-18 1,21-18-1,19-20 0,18-19-3,12-35-11,17-15-25,12-25 0,14-15-1,-2-19 0</inkml:trace>
  <inkml:trace contextRef="#ctx0" brushRef="#br0" timeOffset="1813">8311 1368 101,'37'31'39,"-4"4"0,-10-6-4,-3-7-37,2 3-13,-9-24-24,0-11 0,-3-19-2,3-14 1</inkml:trace>
  <inkml:trace contextRef="#ctx0" brushRef="#br0" timeOffset="2000">8816 262 95,'22'-2'40,"3"12"1,9-6-1,8 5-39,13 2 0,7 4-1,6 1 0,-5 2 0,-5 5-1,-6 8 0,-11 11 0,-11 8 0,-13 16 0,-10 10-1,-9 17 2,-8 14-1,-4 5 0,-4 3 1,1-6 1,2-7-1,6-13-1,1-19-3,8-14-6,-7-35-29,7-21 2,-5-40-3,-1-19 1</inkml:trace>
  <inkml:trace contextRef="#ctx0" brushRef="#br0" timeOffset="2281">9022 775 70,'43'28'40,"20"4"-1,16 4 1,8-17-18,7 2-25,13 3-20,-10-20-16,-5-11-1,-10-20 0,-7-14 0</inkml:trace>
  <inkml:trace contextRef="#ctx0" brushRef="#br0" timeOffset="2484">10276 0 88,'55'74'40,"12"25"-1,6 17 0,10 22-38,0 37-1,-1 32 0,-9 28 0,-15 24 1,-18 17-1,-14 11 1,-19 14-1,-21 5 1,-18 2 0,-17-5 0,-18-14-1,-13-12 0,-13-16 0,-8-19 0,-4-26-2,5-24 0,6-29-1,12-33-8,22-17-29,16-29-1,29-26 0,21-22-1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2:14.56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3982 872 31,'0'0'27,"3"-13"0,0 2-11,-3 11-12,0 0 0,0 0 0,-1-14 2,1 14 0,0 0 3,12-7-1,-12 7 0,10-4 1,-10 4-3,0 0 1,8-10-3,-8 10-1,0 0-2,0 0 0,0 0 0,-9-14-1,-5 4 1,-2-2-1,-7-5-1,-9-3 1,-4-3-1,-5-3 1,-3-2-2,-6-4 3,-7 2-3,-3-1 3,-4 2-1,1-1 0,-5 5 1,-1 0-2,-1 4 2,-2 5-2,3 1 1,0 3 1,-1-1-1,0 8 1,-1-2-1,3 4 1,-4 0-1,2 3 0,1 2 0,2-1 1,-1 4-2,3-2 1,1-1 0,1 1 1,1-2-1,2 0 1,1-2-1,3 3 1,0 1-1,5 1 0,1 2 0,4-1 0,5 1-1,1 1 2,8-2-1,2-2 0,5-2 0,5 0 0,1-1 1,2 0-1,-2-1 0,-1 1 0,-2 2 0,-4 0 0,-3-2 1,-3 2-1,-2-1 0,-1-1 0,-2 1 0,-2 0 0,-1 3 0,-1-1-1,-3 4 1,-1 1 0,-5 0 0,-2 7 0,-1 4 0,-3 2 1,0 0-1,-1 4 0,2 3 0,2 3 0,-1 2 1,4 0-2,3-1 3,0 2-3,1 6 2,0 3-1,-2 3 1,1 2 0,1 11-2,-2 6 2,4 6-1,2 4 1,4-1-1,3 6 0,7 4 0,4 4 1,9-4-1,6 0 1,7 0-1,9-5 0,9 0 0,12-7 1,11-6-1,11-8 1,11-2-1,11-4 0,10-5-1,9-1 1,10-5 0,6-3-1,4-1 1,4-4 0,7-3-1,5-6 1,10-6 0,6-4 1,5-5-1,6-5 0,5-7 1,2-4 0,-1-8 0,-6-3-1,-6-9 1,-7-7-1,-8-9 1,-9-5 0,-6-10 0,-2-8-1,-5-15-1,-1-6 1,-2-9 1,-2-11 1,-6-7-3,-3-8 0,-7-6 2,-7 0-2,-13 1 2,-10 0-3,-20 2 1,-13 4 0,-18 5 1,-19 4 0,-18 3 0,-23 4 0,-15 11-1,-13 4 3,-10 14-2,-6 10-1,-2 9-1,3 17-3,16 9-18,8 25-14,12 8-1,17 14-4,16 12 4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39.140"/>
    </inkml:context>
    <inkml:brush xml:id="br0">
      <inkml:brushProperty name="width" value="0.05292" units="cm"/>
      <inkml:brushProperty name="height" value="0.05292" units="cm"/>
      <inkml:brushProperty name="fitToCurve" value="1"/>
    </inkml:brush>
    <inkml:brush xml:id="br1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494 890 8,'-3'-33'26,"9"8"-3,-7-1-7,1 1-7,3 1-2,-3 0-4,2 3-3,1 2 1,0 0-1,1-1 2,2 7 1,-3-3 2,-3 16 0,7-17 2,-7 17-1,7-8 1,-7 8-1,0 0-1,0 0-1,0 0-2,0 0 0,0 0-1,0 0 0,-3 8 0,3-8 0,-10 16 0,4-2 1,-2 3-1,1 6 0,-3 3 0,3 4 0,-1 7-1,0 4 0,1 5 0,0 4 0,-2 6 1,3 6-1,-4 6 1,-1 7 0,-3 7 0,2 7 1,-3 2 0,1 6-1,0 3 0,1 5 1,-1 0-1,2 1-1,2-3 1,2-1-1,-1 0 0,2-1 0,1-4 1,0 1-1,0 0 1,0-2-1,0 1 1,-1 2-1,0 5 0,-3 0 1,1 4-1,-1-1 1,-2 4-2,1 1 1,2 2-1,1 2 2,-2 1-2,5-3 1,-1 1-1,1 1 0,2-3 1,-1-1 0,0-1 0,1-6 0,-2-2 0,1-4-1,1-1 1,0-2 0,0 0 0,0-2 0,1 1 0,-2 0 0,2 0-1,-1 3 2,-1 0-1,0 3 0,2-2-1,1-1 0,-2-2-1,2 0 1,2 0 0,1-4 0,2-4 1,1-4-1,3-4 1,3-4 0,3-3 0,4-7 1,2-6-1,6-5 0,3-4 1,5-6-2,2 1 1,6-6-1,3-1 2,9 0-2,6-5 1,7 0 0,8-5 0,6-1 0,9-4 0,10-2 0,8-5 0,10-1 1,7-3-1,9 0 1,9-3-1,8 2 1,7 0 0,13 0 1,4-1-1,13-2 0,5 5 0,13 1-2,7-3 1,11 1 0,8-4 1,8 1 0,1-3 0,9 3-1,4-7 2,3 0 0,2 0-1,3-1 0,4 2-1,2-1 1,5-1-1,4 3 0,2-3-1,5 1 1,0-2 0,2 1 0,5 0-1,-1-1 0,3 1 1,1-1 0,0 1 0,3 1 0,-3 0-1,4 2 1,2 0 0,1 2 0,2-1 0,1 3 0,1 3 0,-4-3 0,1-2 0,-4 0 0,-1-4 0,-4-3-1,-1-5 1,-5-1-1,0-4 0,-7-4 0,-6 2 1,-11-2-1,-12 2 1,-15-7-1,-20 4 2,-15 0 0,-22-2-1,-17 1 1,-20-3-1,-16-2 1,-17-3-2,-12 2 2,-15-6-2,-15-11 1,-12-10 0,-12-10 0,-15-11 0,-10-13 0,-10-16 1,-4-17 0,-7-16-1,-2-10 2,-2-13-2,1-8 1,-2-16 0,5-6 1,-3-9 0,0-4 0,-1-7 0,-1-4-1,-2-5 1,-2-7 0,0-5 0,1-4-1,2-5 0,0 1 1,2-3-1,2 0 0,0 2 0,2 8 0,-3 5 1,-1 8-1,-1 12 0,-1 8 0,-5 9 0,-1 15 0,-4 13 0,-1 14-1,-2 15 1,-5 14-1,-4 10 0,-3 14 1,-5 10-1,-7 10 0,-7 10 0,-7 8-1,-10 7 1,-11 6 0,-5 4 0,-11 4 0,-11 4 0,-11 1 0,-8 0-1,-11 0 2,-10 2-2,-12 2 2,-11-2-1,-15 4 1,-11 1-1,-12 2 1,-11 4 0,-12 2-1,-6 1 0,-11 1 0,-6 1 0,-6-1 0,-4 0 1,0-3-1,0 0 0,0-1 0,0-1 0,1 3 0,-4 0 1,3 4-1,-3 6 0,-6 4 0,-8 5 0,-8 5 0,0 2 0,-4 3 0,5 0 0,2-3 0,6 0 0,10-3 0,10-3-1,13-2 1,4-1-1,7-3 1,1 1 0,2-2-1,2-2 1,3 0 0,1-3 0,5-1 0,5-3 0,6-3 0,6-2-1,7-5 1,6 0 0,4-2-1,3-3 1,4 4 0,0-3 0,1 1 0,1 3-1,3 2 1,3 4-1,0 1 1,3 0 0,6 1-1,5 0 1,8 0 0,5-2 0,9 0 0,5-1 0,12 1-1,6 2 1,8 0 0,9 5 0,5 1 0,12 2 0,10 4-1,12 5 1,9 9 0,10 8 0,9 10-1,5 7 1,8 9-1,7 12-6,-8-6-25,12-7-7,8-33-1,22-46-1</inkml:trace>
  <inkml:trace contextRef="#ctx0" brushRef="#br1" timeOffset="48281">675 1571 4,'11'28'26,"-12"-2"1,5 17 2,-9 7-14,-5 2-6,3 14-3,-6 4 1,5 13 0,-1-1 0,8 9-1,-3-1 0,10 7 0,-7 0-2,9 9-1,-5-1 0,5 7-2,-6 3 3,0 8-2,-4 6-1,0 3 0,-1 7 1,-3 4 0,1 4-1,0 6 1,-3 1-2,-2 3 0,0 1-1,-2-1 1,-3-3-1,3-7-1,2-5 1,1-3 0,3-10 1,6-8-1,3-9 1,5-5 0,4-11-1,2-6 2,3-9-2,-2-13 0,2-11-3,-6-17-4,10-8-11,-5-27-15,-1-16-3,-2-26 2,2-25 0</inkml:trace>
  <inkml:trace contextRef="#ctx0" brushRef="#br1" timeOffset="51000">4108 1281 68,'-9'-3'35,"9"3"-2,-12 30-9,2-2-18,7 15-2,-2 17-3,-2 18-1,0 24-1,-4 20 1,2 23-2,-1 14 0,0 21 1,1 9 0,2 13 0,6 9 1,3 2 0,7 4 2,4-2 0,8 5 3,1-7-2,5 3 1,-3-9-1,1-3 1,-4-10-1,0-5-1,-8-13 0,-1-14-3,-4-14 2,-1-16-1,-3-14 0,-1-16-1,-1-19 1,1-19-1,-1-14-1,-2-19-2,6-10-6,-6-21-28,2-35 1,2-18 0,5-18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4:30.687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5 1176 57,'-10'-24'36,"6"9"0,8 3-2,15 11-19,5-8-10,17 3-3,14-4 0,23-1-1,14-1 0,21-1-1,16 2 1,12 1-1,13 1 0,5 4 0,1 5 0,-5 4 0,-7 5 0,-11 4 1,-14 4-1,-16 3 0,-19 5 1,-15 6-1,-16 7 0,-15 7 0,-12 9 0,-12 9 0,-9 11 0,-9 10-1,-4 13 1,-4 9 0,-6 15 0,-1 14 0,2 13 0,0 13 0,5 12-1,2 11 1,5 12 0,7 10 0,3 9 0,7 9 0,1 1 1,6 6 0,-4 0 0,5 2 0,-2-1 0,2-2-1,-5-5 0,2-8-1,-3-12 0,-2-5 0,-3-16 0,-1-13-1,-1-17 0,-3-15 1,-2-15 0,-4-15-1,0-16 2,-5-18-1,-2-15 0,-5-10 1,-3-16 0,-5-12 0,-10-15 0,-6-13 0,-11-10 0,-8-11 0,-13-9 0,-12-6 1,-12-4 0,-11-2-1,-9 1 1,-6 3 1,-7 4-1,-3 8 1,0 4-1,2 5 1,4 2-2,8 0 1,6 2-1,10-4-1,14-2-3,6-17-10,18 0-24,11-13 1,18-7-2,9-16 1</inkml:trace>
  <inkml:trace contextRef="#ctx0" brushRef="#br0" timeOffset="1016">266 350 56,'0'0'34,"0"0"-2,7 16-6,-14-6-16,8 13-4,-4 1-2,3 10 0,-2 3 0,4 9-2,-3 1 1,3 5-1,-1-3-1,1-1-2,2-2-1,-6-9-4,10 3-14,-7-15-14,-3-10-1,2-15 0,0 0 0</inkml:trace>
  <inkml:trace contextRef="#ctx0" brushRef="#br0" timeOffset="1297">114 167 68,'-1'-22'36,"5"1"-1,6 3 1,-3-4-29,15 6-3,-2-3-1,12 6-1,3 2 0,5 1-1,6 3 0,6 3-1,3 3 1,1 2-1,-2 2 0,-6 3 0,-8 3 0,-7 2 0,-12 5 0,-10 3 0,-14 4 1,-8 3-1,-9 2 1,-6 1 0,-6 3-1,-2 0 0,-1-4 1,5 0-1,3-2-1,8-2 1,9 0 0,10-3-1,11 0 1,8-2 0,10-2-1,8 0 2,5-2-2,6 0 1,0-2 0,2 2-1,-5 0 1,-1 2-1,-5-1 0,-8 2 0,-6-1 0,-11 2 0,-9 0 0,-9-3 2,-10-1-2,-11-2 2,-9-2 0,-4 1 1,-9-5-1,-1-2 1,-8-2 0,2-1-2,1-2 0,4-1-4,9 6-8,1-6-25,13-1 0,10-2 0,16 4 0</inkml:trace>
  <inkml:trace contextRef="#ctx0" brushRef="#br0" timeOffset="1938">1134 668 81,'18'12'36,"-6"-6"-6,1 0-19,-13-6-42,-3-9-5,3 9-1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4:32.953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1410 59 93,'-10'6'37,"10"-6"-2,0 0-25,0 0-45,0 0-2,-4-30-2,2-5 0</inkml:trace>
  <inkml:trace contextRef="#ctx0" brushRef="#br0" timeOffset="24750">139 1013 31,'2'13'35,"-3"2"0,0 1-1,4 8-13,-11-4-9,10 12-4,-5 3-4,5 9-1,-1 5-1,2 3-1,-2 1-1,0 1-2,2 5-4,-10-9-22,2-5-6,-3-7-3,-3-10 2</inkml:trace>
  <inkml:trace contextRef="#ctx0" brushRef="#br0" timeOffset="25000">0 1101 60,'12'-30'37,"2"2"-1,5 0 1,-2-8-23,13 5-11,3-3-1,8 3 0,4 2-2,4 4 1,3 5-2,-3 7 2,0 6-1,-6 8 1,-8 8-1,-9 8-1,-12 6 0,-13 6 0,-13 6 0,-12 5 0,-9 5 0,-10 0 0,-5 1 0,-1-1 1,1-1-1,6-1 2,7-3-2,9-3 2,10-3-1,14-2 1,10-4 0,9 0-1,10-3 1,4-3-2,7 1 0,-2-5-3,5 2-4,-13-8-17,0 3-11,-8-3 1,-5-3-1</inkml:trace>
  <inkml:trace contextRef="#ctx0" brushRef="#br0" timeOffset="25453">596 1338 53,'0'0'35,"-16"-6"-1,5 12 0,-5-2-20,7 10-11,0 4-1,3 3-1,3 3 0,7 3 0,2-2 1,8-2-1,3-6 1,6-3 0,1-10 0,2-5 1,-2-9-2,5-4 2,-5-10-1,-2-3-1,-8-4-1,-6 0 1,-4 2-3,-5 1 0,0 10-4,-12-3-7,13 21-23,-14-3-1,10 13 0,1 6 1</inkml:trace>
  <inkml:trace contextRef="#ctx0" brushRef="#br0" timeOffset="25765">800 1536 75,'5'-19'37,"4"-2"-1,-7-9-8,9 9-16,-11-3-8,3 7-1,0 6-4,-3 11-2,16 9-4,-11 1-5,15 18-2,-10-11-1,16 14 4,-9-9 3,8 0 6,-2-5 3,-4-11 5,5 0 5,-11-20 2,9 6 2,-16-19-3,6 2-5,-9-9-4,-1-4-2,-2 1-3,-5-6-2,6 12-7,-6-4-25,8 2 1,3 6-2,6 5 3</inkml:trace>
  <inkml:trace contextRef="#ctx0" brushRef="#br0" timeOffset="26172">1392 840 67,'0'0'37,"0"0"-3,-7 26 2,8 7-26,-9 2-6,4 16-2,-1 8-2,2 8 1,1 5-2,3-1 0,3 0-1,-2-10-3,6-4-3,-8-21-15,5-8-11,-1-17-3,-4-11 4,8-13-1</inkml:trace>
  <inkml:trace contextRef="#ctx0" brushRef="#br0" timeOffset="26359">1334 1106 80,'-18'-70'40,"-2"-2"-3,8 18-1,-5-6-26,16 15-4,0 9-4,10 9 0,6 13-3,6 8-1,9 12-1,0 5-1,6 15 1,-4 1-2,2 8 2,-7 1-1,-4 3 2,-9-1 0,-11-3 2,-8-4-1,-9-4 0,-9-9-2,-1 2-4,-12-14-11,4 1-17,0-3 1,5-2-1,5-1 1</inkml:trace>
  <inkml:trace contextRef="#ctx0" brushRef="#br0" timeOffset="26750">1713 885 71,'0'0'35,"-16"25"-1,1 2-7,5 18-20,-10 10-5,3 10 0,0 6-1,2 5-1,4 0-2,3-8-2,8-3-4,-2-19-15,10-12-10,4-12-2,7-16 1</inkml:trace>
  <inkml:trace contextRef="#ctx0" brushRef="#br0" timeOffset="26984">1857 1267 33,'-12'5'30,"12"-5"2,-13 18-2,8 2-13,-7-4-12,6 10-1,-3 1-2,2 2-2,1 0 2,6-1-1,0-7 2,9-1 0,-9-20 2,22 15 1,-10-22 0,8 1 0,-8-14 0,5 3-1,-6-9-1,0 3-1,-3 2-2,0 3 0,-4 4-1,-4 14 0,12-10-1,-12 10-1,21 11 1,-7-3-1,4 1 1,1-1 1,5-1-1,-1-4 1,0-5 0,-2-5 1,-2-4-1,-4-4 0,-3-7 1,-4-7-2,-6-2 1,-4-8-5,3 8-3,-12-10-19,8 8-8,-3 0-1,6 6-1</inkml:trace>
  <inkml:trace contextRef="#ctx0" brushRef="#br0" timeOffset="27468">2291 599 54,'-2'-10'38,"2"10"-2,15 19 1,-1 8-11,10 23-19,-4 10-3,4 20-2,-4 14 0,-1 9-1,-7 2 0,-4 0-1,-7-4 0,-2-12 0,-3-12 1,-1-15-2,3-15-1,-4-19-8,8-3-28,-3-16 1,1-9-2,0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4:03.921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2700 679 68,'1'-16'37,"-1"16"-1,0 0 0,4 13-30,-8 13-4,6 16-1,2 19-2,0 17 0,4 21-1,-1 18 1,4 15-1,-2 9 1,-1 12 0,-1 7-1,-4 3 2,-6 0-1,-2-2 0,0-3 1,-1-5 0,0-4 0,2-12 0,3-13 0,3-12 0,3-10 0,2-16 0,3-10 0,3-10 1,1-13-1,4-5 0,1-8 0,2-10 0,2-5 1,2-8-1,-3-1 0,2-8 0,-1-2 0,-1-5 0,0 0 0,0-1 1,1-3-1,2 0 1,4-2-1,3-1 1,4-1 0,8 2-1,7-2 1,8 3-1,7 0 0,14 3 0,8 2 0,13 4 0,10 0 0,10 3 0,12 2 0,7 2-1,7 1 1,0 0 0,5 1-1,-3-1 1,-3 1 0,-6 2 0,-6 0-1,-11-1 1,-7-1 0,-11-2 0,-11-2 0,-11-2 0,-11-2 0,-9-4-1,-10-4 1,-10-3 0,-8-6 0,-10-8 0,-3-9 0,-7-14 1,-5-9-1,-7-15 1,-2-14 0,-3-18 1,-3-17-1,-2-16 1,0-13 0,3-12-1,2-10 2,3-6-1,4-6-1,6-7 1,3 2 0,5-1-1,1 2 1,-2 7-1,1 8 1,-6 8-1,-5 14 1,-8 11 0,-7 17 0,-9 12-1,-11 16 0,-10 12 0,-11 8 0,-11 10-1,-9 8 0,-16 9 0,-10 8 0,-15 4 0,-15 8 0,-17 3 0,-18 6 1,-16 1-1,-11 6 1,-10 3 0,-7 2-1,-3 4 1,4 1-1,7 4 0,12 1 0,13-1 0,17 0-1,17-1 0,20-3-3,25 3-2,14-9-5,33 10-10,17-7-17,27-1 0,9 10-1,18 5 2</inkml:trace>
  <inkml:trace contextRef="#ctx0" brushRef="#br0" timeOffset="1235">3541 1062 76,'-11'14'38,"3"14"-2,2 17-5,-3 10-25,9 22-2,-2 12-1,3 12-1,2 4-1,3 4 0,0-7-1,2-2 0,1-10-1,-4-18-2,5-8-5,-9-21-19,7-8-9,-4-24 0,-4-11-2,0-28 0</inkml:trace>
  <inkml:trace contextRef="#ctx0" brushRef="#br0" timeOffset="1438">3463 1407 63,'-11'-84'37,"3"9"-2,7 7 2,1 6-26,13 10-6,10 4-2,14 12-1,16 15-3,11 14-1,13 21 0,7 15 0,9 16-1,0 11 0,-2 8 2,-9 9-1,-13 3 1,-15 2 1,-20-4 1,-16 0 0,-22-5 0,-15 0 1,-22 0 0,-15-1 0,-14-11 0,-9-1 0,-10-10 0,0-4-1,2-9 0,8-7-2,15-5-3,9-16-3,27-3-26,11-16-2,23-10-1,15-14 0</inkml:trace>
  <inkml:trace contextRef="#ctx0" brushRef="#br0" timeOffset="1829">4475 1054 68,'34'46'38,"-2"23"-1,-9 15 0,0 22-28,-7 2-4,7 10-3,-6 2-3,-5-7-3,-2-8-1,-10-21-4,8-13-23,-19-26-4,-1-22-2,-8-24 3</inkml:trace>
  <inkml:trace contextRef="#ctx0" brushRef="#br0" timeOffset="2000">4364 1537 74,'-29'-90'36,"7"9"1,5 9-9,15 20-17,3 4-5,22 17-1,11 14-4,18 16 0,17 16-1,13 15-2,11 17 0,6 11 0,-1 8 1,-9 8 0,-12 0 1,-17 1 1,-24-5 1,-20-3 1,-25-6 0,-20-3 0,-24 0 0,-14-3-1,-10-1-1,-5-8-2,0-1-2,1-14-9,14 2-26,17-8 1,18-10-2,19-10 0</inkml:trace>
  <inkml:trace contextRef="#ctx0" brushRef="#br0" timeOffset="11344">257 2383 29,'-21'-3'33,"3"-1"0,0-1 0,-2-8-13,20 13-11,-23-12-3,23 12-2,-13-8-1,13 8-1,0 0-1,0 0-1,22 3 0,1 2-1,8-1 1,8 3 0,14-3 0,10 2 1,10-4 0,9 1 0,9-3 0,8 1 0,7-1 0,4 1 0,9-1 0,6 2 0,3-1 0,8 0-1,1-2 1,1-1-1,-2-2 0,5-1 1,-6-3-1,-6-1 1,-8 1-1,-7-1 1,-12-2 0,-9 3 0,-14 2-1,-16 1 0,-14 1 0,-10 3-1,-13 1 0,-8 1 1,-8 3-1,-10-4 1,0 0 0,0 0 1,0 0-1,0 0 2,0 0-1,0 0 0,7-12 0,-7 12 0,0-12 0,1 2-1,-2-2 1,2 2 0,0-4 0,0 4 0,-3-1 1,0-1-1,-4 2 0,1-1 0,-2 2 0,7 9 0,-20-16 0,11 11 0,0-2-1,9 7 1,-15-6-1,15 6 0,-9-3 0,9 3 1,0 0-1,0 0 0,0 0 0,0 0 0,-8-11 0,8 11 0,-9-10 0,9 10 0,-10-9 0,10 9 0,-13-11 0,13 11 0,-15-11 0,15 11 0,-16-9 0,16 9 0,-17-8 0,8 5 0,9 3 1,-16-7-1,16 7 0,-10-5-1,10 5 1,0 0 0,0 0-1,0 0 0,13 12 1,3-2-1,5 2 0,4 2 1,6 1-1,6 3 1,-1-1 0,-1-1 0,-2-1 0,-6-2 0,-4-5 0,-5-1 1,-6-2-1,-12-5 0,11 7 1,-11-7-1,0 0 1,0 0-1,-3 11 0,3-11 1,-9 10-1,9-10 0,-22 14 1,6-2-1,-5 4 0,-4 1 1,-5 7 0,-4 4-1,-1 3 1,-1 3-1,4-1 1,3-3-1,5-2-1,3-7-1,9-4-3,-3-21-22,15 4-10,4-31-1,8 1-1,1-12 1</inkml:trace>
  <inkml:trace contextRef="#ctx0" brushRef="#br0" timeOffset="13297">35 1964 18,'0'0'28,"9"15"1,-9-15 0,0 0-13,6 13-8,-6-13-2,7 10-1,-7-10 2,5 9 0,-5-9 1,0 0 2,-4-10-3,4 10 0,-11-31-1,5 7-2,-4-12-1,1-12-2,-1-8-1,2-10 1,3-2-1,5-2-1,6-4 1,4 4 1,5 2-1,4 6 0,6 8 0,3 5 1,4 10-2,4 4 1,0 11 0,6 11-2,1 12 2,2 11-1,1 16 0,-1 11-1,-2 12 2,-4 7-1,-2 7 0,-6 2 1,-6 0 0,-5-1 0,-7-7 0,-2-6 2,-5-8-2,-2-7 0,-2-9-2,-3-6 0,2-6-1,-1-15-4,0 0-6,-9-16-7,8-2-14,-6-5-2,-3-3 2,-3-4 1</inkml:trace>
  <inkml:trace contextRef="#ctx0" brushRef="#br0" timeOffset="13797">268 1479 69,'-11'1'36,"11"-1"0,9 13-6,7-9-21,15 9-4,0-3-3,7 3-1,4 2-2,-1-6-4,4 4-7,-12-10-19,6-1-4,-4-7-1,-1-1 2</inkml:trace>
  <inkml:trace contextRef="#ctx0" brushRef="#br0" timeOffset="14079">958 1685 66,'2'29'34,"-3"0"0,-2 1-1,5 6-27,-6 0-4,3 5-2,-2-2 0,2-2-1,3 4-5,-4-16-9,7 0-18,1-9 0,-6-16-1,15-6 0</inkml:trace>
  <inkml:trace contextRef="#ctx0" brushRef="#br0" timeOffset="14500">1231 1051 48,'9'26'32,"1"8"1,-2 5-1,-7 1-20,11 20-5,-8-3 0,4 10-3,-3-2 0,3 3 0,-3-8-1,2-2-1,-3-10-1,1-6-1,-1-6-4,-5-14-2,8 4-14,-8-17-15,1-9 0,0 0-1,-13-27 2</inkml:trace>
  <inkml:trace contextRef="#ctx0" brushRef="#br0" timeOffset="14813">1116 1002 66,'0'0'36,"15"-14"0,0 8 0,4-9-22,9 9-11,10-5-1,9 3 0,9-2 0,8 4-1,5-1 0,4 5 1,-5 2-1,-4 6 0,-11 2 0,-9 6-1,-14 8 0,-12 6 1,-18 6-1,-14 4 0,-8 4 1,-9 0-1,-6 1 0,-1-2-1,1-7 1,5-5 0,8-6 0,12-4-1,11-2 1,11-6 0,15-4 1,11-1-1,9-1 0,6 0 1,3-1-1,0 1 0,-4 1-1,-7 7 1,-15 3 0,-15 9 1,-18 5-1,-16 8 1,-18 4 0,-15 3 1,-10 0-2,-9-2 0,-2-3-3,-6-18-23,12-2-12,9-16 0,21-20-2,14-18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5:14.421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15 476 23,'8'20'29,"9"18"-1,-12 2-1,2 4-16,4 9-6,-4-1-2,-1 2 1,-6-13 2,5-1 1,-11-20 1,8-5 0,-12-22 0,10 7 1,-16-36-2,9 4-2,-6-9-1,2-4-1,1-3-1,3 4-1,4 1 1,6 4-2,6 5 1,9 3-3,9 10-1,0-3-4,16 12-12,-2-5-19,2 3 1,-2 0-1,-1 3 1</inkml:trace>
  <inkml:trace contextRef="#ctx0" brushRef="#br0" timeOffset="344">336 428 34,'5'15'32,"0"-3"2,4-1-1,3 4-12,-12-15-14,24 12-1,-8-15 0,7 1-2,-6-8 0,5-1-1,-6-6 0,1-1 0,-7-2-2,-5 1 0,-9 1 0,-5 5-1,-6 3 0,-6 8-1,-4 8 0,-3 8 0,1 11 0,1 10 1,5 12-1,5 3 1,6 6-1,7-3 1,7-1-1,6-7 1,6-7-1,2-9 0,7-8-1,-3-15-3,10-4-17,-7-16-13,0-12 0,-2-12-1,4-11 1</inkml:trace>
  <inkml:trace contextRef="#ctx0" brushRef="#br0" timeOffset="719">848-4 58,'0'0'36,"10"-4"-1,-11 26 0,-9 5-23,5 18-7,-2 6-3,1 16 0,-2 9 0,4 8-1,0 2 0,3-1-1,4-2-3,-2-9-2,8-5-2,-8-24-5,15-10-20,-9-16-4,-7-19 0,15-14 1</inkml:trace>
  <inkml:trace contextRef="#ctx0" brushRef="#br0" timeOffset="922">665 389 58,'-24'-4'36,"10"11"0,7 5 0,19 11-22,-1-8-9,12 1-3,7-2-2,6-12-6,11-1-29,-1-12 0,7-7-3,-2-9 2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5:15.734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72 80 69,'0'0'35,"-10"8"0,-1 13-6,-7 8-23,6 11-5,0 15-2,5 9 0,5 10 0,7 2-1,11 1-1,5-6 2,9-6-1,5-9 0,7-15 1,2-15 1,4-15 0,0-14 1,-2-18 1,0-10 1,-7-18 2,-2-9 0,-14-18 1,-5-2-1,-17-10 1,-6 5-1,-16 1 0,-4 10-2,-15 9 0,-4 15-2,-7 20-1,-5 12-5,10 24-33,-12 8-1,3 12 0,1 1-2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5:27.312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1618 2093 45,'0'0'34,"0"0"0,2 15-3,-12 1-23,10 13-3,-2 6-4,6 7 1,2 9-2,7 3-1,6 4 1,8 1-1,6 0 1,6-3-1,13-9 0,4-11-2,13-8 0,5-20-1,7-8 1,4-18-1,9-6 0,1-17 2,7-8-1,2-12 1,3-11 1,5-4 1,-1-15 1,7-5 0,3-13 0,2-6 0,-1-10 2,0-4-2,-4-7 2,1-4 0,-7-1-1,-2 0 0,-9 5 0,-7 4-1,-8 7 0,-7 12 0,-11 11-2,-10 12 1,-10 17-1,-10 10 0,-9 11 0,-11 11 0,-6 9 0,-9 7 0,-8 8 1,-4 3-1,-5 8 1,-3 4 1,-2 5 0,-2 3 1,-3 3 0,1 4 0,-1-2 1,3 5 0,0-5-1,5 2 1,1-5-2,5-2-1,10-6 0,0 0 0,9-6 0,11-8-1,8-3 0,7-7 0,7-4 1,6-1 0,1 1 0,0 5 0,-7 6 1,-5 15 0,-11 9 1,-9 19 1,-12 12-1,-6 13 2,-10 6-3,-5 6-2,-1 5-7,-12-9-25,2-2-1,-3-11-1,-1-4 1</inkml:trace>
  <inkml:trace contextRef="#ctx0" brushRef="#br0" timeOffset="1047">53 2578 55,'-14'6'35,"-1"1"0,6 14-6,-5-4-22,12 16-3,2 2-2,7 12-1,4 12-2,7 6 0,8 7 0,6 4-1,7 1 0,4 0 1,8-3 0,4-3 0,5-5-1,2-6 2,5-6-1,2-5 2,6-9-2,3-6 1,5-6 0,2-7 0,5-10 0,6-6 0,3-6 1,4-8-1,2-5 0,1-9 0,1-4 1,5-6-1,2-6 0,1-8-1,-1-8 2,2-6-2,2-7 2,3-9-2,3-9 3,-2-14-3,4-7 2,3-7 0,1-3-1,4-6 1,-2-3-1,-2-3 1,-3 2-2,-1 5 2,-4 4-1,-4 4 0,-7 4 0,-7 4 0,-6 2 0,-6 7 1,-6 3-1,-5 4 0,-11 4 0,-5 4 1,-6 5-1,-8 4 0,-6 8 0,-6 4 1,-5 7-1,-6 3 0,-4 8 0,-3 4 0,-6 6 0,-1 3-1,-4 2 1,-1 4 0,-2 5 0,-2 3-1,-2 3 2,-1 4-1,-2 9 0,0-13 0,0 13 1,0 0 0,-16-5 1,6 11-1,-7-1 1,-5 4 0,-6 4-1,-4 3 0,-1 2 0,-2-1-1,2 1 1,3-4-1,4-1 0,5-5-1,10-5 1,11-3-1,-1-11 1,12-4-1,10-2 0,5-8 0,7-2 1,3-3 1,3-1-2,1 1 2,-1 2-1,-4 1 0,-5 3 0,-5 7 1,-6 2-1,-3 3 0,-5 3 1,-11 9-1,14-4 0,-14 4 1,8 24 0,-3 2 0,-1 8 0,2 8-1,-1 8 1,3 7-1,-1 4 1,0-3-4,6 5-12,-3-14-20,3-12 1,-2-11-3,-2-19 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41.89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9 179 65,'-6'27'37,"2"5"-2,1 5 1,7 11-32,-4 12-2,2 14-1,4 17 2,-1 10-2,-1 12 1,1 11 0,2 2-1,3 2 1,0-4 0,1-3-1,-4-11-1,6-11 1,0-13-3,1-18-2,2-5-10,-3-22-23,2-21 1,2-24-1,1-26 1</inkml:trace>
  <inkml:trace contextRef="#ctx0" brushRef="#br0" timeOffset="313">1040 0 71,'11'20'38,"-6"9"-2,1 11 1,-20 10-33,13 20-3,-4 23 0,-2 16 0,-5 18 1,-3 13-2,-5 14 1,1 2 0,4 4 0,0-3-1,3-9 1,5-6-1,5-15-2,3-15 1,7-16-5,-6-25-9,2-14-22,2-25 1,-6-32-2,1-20 2</inkml:trace>
  <inkml:trace contextRef="#ctx0" brushRef="#br0" timeOffset="578">283 1289 87,'-11'33'38,"17"-2"0,24 7-2,16-8-35,11-2-2,14 3-4,1-16-9,16-4-23,-1-10 0,0-9-1,-9-9 0</inkml:trace>
  <inkml:trace contextRef="#ctx0" brushRef="#br0" timeOffset="781">1381 1782 75,'11'29'39,"2"-7"-3,-7-12 1,-6-10-35,9-14-9,-18-5-27,5-10-2,-2-8-2,1-10 1</inkml:trace>
  <inkml:trace contextRef="#ctx0" brushRef="#br0" timeOffset="1000">2280 608 95,'12'-46'39,"-7"1"1,-19-13-8,-10 11-31,-8 4-2,-13 11 1,-13 13-1,-10 16 0,-6 24-1,-5 29 0,2 30 2,5 22-2,8 25 1,14 13 0,21 12-1,19 0 1,25-8 1,23-15 1,22-21-1,19-17 2,15-24 0,14-20 0,0-20 0,2-14 0,-11-10-4,-14-20-19,-11 2-17,-16-7 0,-19-8-1,-19-2-1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29.8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-5 335 29,'0'0'33,"4"12"2,-4-12-2,11-7-16,10 3-6,-2-14-2,12 2-1,0-13-2,11-2-2,-1-10 1,3 3-2,-3-1 0,-3 4-1,-5 3-1,-6 7 0,-5 8 0,-9 5 0,-2 9-1,-11 3 0,9 20 0,-8 5 1,-3 11-1,2 8 0,-1 12 0,0 8 0,-1 9 0,0 6 0,-1 3 0,-2-1 0,0 2-1,-2-9-2,2-1-1,-4-14-6,6 0-20,-6-17-8,2-11-1,-1-12 1</inkml:trace>
  <inkml:trace contextRef="#ctx0" brushRef="#br0" timeOffset="366">176 943 45,'4'15'40,"12"2"-1,9-11 1,13 3-12,7-16-20,14 0-2,9-11-3,11-3-2,9-3-4,2-10-10,9 9-27,1-2 0,6 3 0,2 1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52.87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1455 37,'20'-9'33,"4"2"1,14 7-1,12 1-17,10-2-13,14 2-1,9-3 0,10 2 0,5-4 1,5 2 0,-4-6 1,0 1 0,-13-9 0,-2 4-1,-15-5-1,-3 2 0,-13-9-2,-6-1 0,-6-4-2,-7-1 0,-1-2-1,-6-1 0,0 4 0,-8-1 1,-3 7 0,-5 0 0,-9 3 2,-9 1 0,-10 3 2,-8 0 0,-11-3 1,-7 3-1,-7-3 1,1 5-1,1 0 1,6 4-1,8 1-1,10 7 0,24 2-1,5 16 0,20-4 0,15 3 0,10 0 0,7 5 0,4 0 0,1-2 1,-10-2-1,-9 0 1,-12 1-1,-10 2 1,-15 2-1,-10 5 1,-9 1 1,-6 7-1,-6 5 0,-3 2 0,-4 4 0,1 1-1,1 1 0,2-6-2,4-1-2,-1-10-3,13 2-13,2-14-17,10-18 0,0 0-1,-5-18 2</inkml:trace>
  <inkml:trace contextRef="#ctx0" brushRef="#br0" timeOffset="687">1703 183 62,'-7'-10'37,"7"10"-2,0 0-8,-13-4-16,20 22-5,-2 3-2,8 12-2,3 5 0,6 7-1,3 9 0,6 3-1,0-4 1,2-3 0,-1-7-1,-2-10-2,-2-4-1,-8-14-4,6-8-28,-11-11 0,-1-11-3,-3-13 2</inkml:trace>
  <inkml:trace contextRef="#ctx0" brushRef="#br0" timeOffset="921">2301 19 41,'12'-16'36,"-12"16"1,10-4-1,-10 27-15,-12 2-13,7 16-3,-7 8-2,-2 15 0,-4 12 0,-1 13 0,-5 2-1,3 9 1,-3 0-1,2 3 0,0-4 0,3-2-1,0-9 0,2-7 1,0-8-1,0-12-1,3-9-1,-2-15-4,9 2-23,-6-15-11,5-6 0,-2-5-1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5:39.453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34 1087 23,'-16'13'33,"5"-2"1,1-4 0,10-7-13,0 0-8,0 0-3,0 0-3,10-5-2,4 5-2,4 0-1,5 3-1,9-2 0,8 3 1,4-2-2,9 3 1,7-4 0,6-1 0,7-3 1,7-2-1,-2-2 1,6 0-1,-2 0 0,-4 1-1,-3 0 1,-8 4-1,-10 2 0,-9 3 1,-9 2-2,-11 0 1,-4-1 0,-7 0-1,-4-1 0,-13-3-1,14 2 0,-14-2-3,0 0 0,6-24-4,-6 24-5,-4-27-8,2 11-13,-7-5-2,0 1 3,0-2 2</inkml:trace>
  <inkml:trace contextRef="#ctx0" brushRef="#br0" timeOffset="390">1075 828 35,'-11'-9'31,"-3"-1"2,3 3-7,11 7-9,-25 1-8,25-1-3,-19 16-3,13-3 0,3 3-2,6 3 1,7 3-1,8 2 2,8-1-1,9 2 0,7-3-1,6-1 0,1-4 1,-1 2-2,-3-4 1,-6 2 0,-10-2 0,-6 4-1,-13 3 1,-9 1 0,-10 2-1,-7 1 1,-7 0 0,-6 3 0,-4-1-1,-1-1-1,0-1 1,2-4-1,3 0 0,4-7-4,9 1-1,-3-16-11,8 0-19,11 0 0,-6-25 2,7 3 0</inkml:trace>
  <inkml:trace contextRef="#ctx0" brushRef="#br0" timeOffset="953">527 346 51,'0'0'34,"0"0"-2,13 12 1,-1 3-23,-3-1-4,8 7 0,0 0-2,4 7 0,0-2-1,4 3 0,-5-6-1,3 0 0,-4-4-2,-4-5 0,-1-2-3,-14-12-1,20 12-9,-20-12-22,13-13 1,-9-5-3,-1-6 3</inkml:trace>
  <inkml:trace contextRef="#ctx0" brushRef="#br0" timeOffset="1203">872 26 36,'2'-20'32,"2"11"2,-4 9-1,0 0-13,1 23-12,-9-2-1,3 11-4,-4 7-1,3 10 0,-5 5 1,4 8-1,-2 1 0,1 4 1,-2-2-1,2 6-1,-1-6 0,2-3-1,-1-2-1,1-7-2,3-1-2,-4-12-4,10 5-13,-4-16-13,3-9-1,-1-10 1,0-10 1</inkml:trace>
  <inkml:trace contextRef="#ctx0" brushRef="#br0" timeOffset="1531">873 589 55,'13'4'33,"3"-6"0,3-4-1,10-1-23,-9-12-1,11 2-3,-9-10-1,5 2 1,-6-7-1,0 4 0,-9-2 0,-2 6-1,-7-1-1,-5 7-1,-5 2 0,-3 8-2,-5 6 0,-2 7 0,-3 11 0,0 4-1,3 12 0,0 5 1,6 5-1,4 2 2,6-1-2,5-5 1,4-5 1,5-7 0,3-9 0,3-7 2,3-12-1,2-4 1,1-11 0,3-3 1,-1-8-1,3-1 1,-2-4-1,0 4-1,-5 1 0,-1 4 0,-1 6-1,-1 6 0,1 8 0,-2 6 0,0 7-1,0 3 1,1 5-1,-3 0 0,1 0 1,-7-1-1,-3-1 1,-5-1-1,-5-3 1,-5-2 0,-3-3 1,-5 2-2,-3-1 1,-2 1 0,1 0 0,-2 2-2,5 3-1,-1-5-4,14 8-30,-5-5 1,7 1-3,1-12 2</inkml:trace>
  <inkml:trace contextRef="#ctx0" brushRef="#br0" timeOffset="35265">1606 1167 58,'-9'-6'35,"0"1"0,9 5-8,0 0-15,0 0-5,0 0-3,0 0-3,0 0 0,13 5-1,1 3 0,2 0 0,3 4 0,4 1 0,1 4 0,3-1 0,2 3 0,-2 1 0,0 4 0,0 2 0,-3 3-1,-2 2 1,-2 1-1,-3 3 1,-1 1-1,-3 3 1,0-4 0,-3-1-1,0-2 2,-1 0-1,-1 0 0,-2-1 0,-2 0 0,0 0 1,0 1-1,-3 0 0,0 1 1,-2 0-2,1 2 2,0 0-2,0 4 1,-1-1 0,0 3-1,-2 4 1,0 1 0,0 4-1,1 0 2,-1 2-1,2 1 1,0-1 0,1-1 0,2-2 0,2 1-1,0-4 1,2-2-1,-2-1 1,1-2-2,0-2 1,2-1 0,-3-2 1,2-5-1,-2-2 0,0-2 0,0-2 0,0 0 1,-1 1-1,0-1 0,0 2 0,1 2 0,0 2-1,-1 0 2,0 5-1,0 0-1,-2 2 1,1 0 0,-2 0 0,0 0-1,-1-2 1,1-2 0,0-3-1,0-3 1,1-4 0,1-3 0,1-1 0,0-3 0,2-2 0,1 0 0,-1-1 0,1 3 1,1-1-1,0 3 0,2-1 0,-1 4 0,1 0 0,0-1 0,0 2 0,2 0 0,2 3-1,-1-1 1,0 2 0,2 1-1,0 2 1,1 0-1,-1 1 0,-2 1 1,-1-2-1,0 1 1,-1-1 0,-1-1 0,-2-1 0,1-3 0,0-2 0,-2-2 0,0 1 0,0-3 0,1-3 0,-1-2 0,0-1 0,0 0 0,1-1 0,1-3 0,-1 1-1,-7-10 1,17 17 0,-6-7 0,1 0 0,1 1 1,0-1-1,-2 2 0,1 0 0,0 0 0,-1 0 0,-1-2 0,0 2 0,-2-2 0,2-1 0,-1 1 0,0-3 0,1 0 0,-10-7 1,17 16-1,-8-8 0,0 1 1,-1 0-1,0 1 0,1-1 0,-2 2-1,1-1 2,1 0-2,2-1 2,1 2-2,0-1 1,3-1-1,-2 2 2,2-2-1,-2-2 0,-1 0 0,-3-1 1,-9-6-1,12 7 0,-12-7 1,0 0 0,0 0-1,0 0 1,0 0 0,0 0-1,0 0 1,0 0 0,0 0 0,0 0-1,0 0 1,0 0 0,0 0-1,0 0 1,0 0-1,-13 2 0,13-2 1,-17-3-1,7 0 0,-1 0 1,-3 1-1,1-2 0,-2 2 0,-1 0 0,1-1 0,0 2 0,0-1 0,0 0 0,-1 0 0,0 0 1,-1 0-1,3-1 0,-2 1 1,0 0 0,0 1-1,-1 0 1,0 0-1,2 2 1,0-1-1,0 2 1,2-1-1,2 0 0,1 1 1,10-2-1,-14 2 0,14-2 0,-10 2 0,10-2 0,-9 2-1,9-2 1,0 0 0,-12 3-1,12-3 1,0 0 0,-11 4-1,11-4 0,0 0 0,0 0 1,0 0-1,0 0 0,1 11 0,-1-11 1,15 7 0,-3-3 0,3 1 0,2 1 0,3 0 0,3 2 0,3 0 0,3-2 0,2 1 0,2 0 0,2-1 0,0-1 0,0-1 0,-1 0 0,-1-1 0,-4 1 0,-1-1 0,-3-1 0,-4-1 0,-5-1-1,-3 2 2,-3-3-1,-10 1 0,0 0 0,5-11 1,-12-1-1,-2-5 0,-3-1 1,1-6 0,-1-2-2,-2-5 2,3 1-1,2 0 1,0 0-2,3 1 2,0-2-1,0 0 0,-1 0 0,2-1 0,0 1 0,0 1 0,1 4 0,0 2 0,2 5 0,1 5 0,0 3 0,1 11 0,0-9-1,0 9 1,0 0-1,0 0-1,9 3-1,-9-3-4,13 15-16,-13-15-15,13 1-2,-13-1 1,5-14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54.4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41 334 41,'-17'14'37,"6"0"0,-3-4-1,16 6-24,-2-16-5,1 26-4,16-9-1,14 7 0,15 5-1,17 3-1,19 9 0,17 1 0,18 1-1,9 3 0,8-2-1,-1-2 1,0 3-1,-7-6-1,-12-2 2,-14-6-1,-12-2 0,-20-9-3,-8 1-5,-26-13-25,-8-15-1,-12-5 0,-8-5 1</inkml:trace>
  <inkml:trace contextRef="#ctx0" brushRef="#br0" timeOffset="297">1544 460 33,'5'-27'37,"-4"2"2,3 10-1,-5-5-18,1 20-10,0 0-6,7 11-2,-2 9-1,5 10-1,7 9 0,4 4-1,5 11-1,7-1 1,6 0-1,1-4 1,1-4-1,-2-5 1,-5-1-1,-7-5 0,-6-3-1,-8-4 1,-11 3 1,-9-3 0,-11 0 1,-8 3 0,-9-7 3,-7 7-1,-7-2 2,-1 5-1,-1-4 0,3 5 0,5-5-2,6-4-1,10 1-2,3-16-5,19 10-11,5-20-19,0 0-2,16-23 2,6 4-1</inkml:trace>
  <inkml:trace contextRef="#ctx0" brushRef="#br0" timeOffset="843">2253 1248 68,'0'0'40,"0"0"-2,0 0-9,5-20-22,-10-7-4,5-6 0,-1-14-2,0-11 1,0-9-1,1-7 0,0-3 0,2-2 0,0 8 0,2 5-1,-3 15 1,2 11-2,0 10 0,-1 11 0,-2 19-2,12 16 0,2 22-2,-2 8-1,9 26-4,-4-1 1,16 22 2,-4-7 0,11 7 4,-3-15 2,2-12 3,4-10 2,-3-27 4,8-5 1,-13-29 1,10-8-2,-13-30-2,5-13 0,-8-23-3,-2-18 0,-6-16-1,-9-9 0,-5-4-4,-15-12-17,-3 15-21,-15 2 0,-17 8-2,-13 5 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5:20.828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0 377 50,'7'11'33,"4"6"1,0 1-7,-1-1-15,9 13-7,-4 2-2,3 5-1,-4 1 0,2-2 2,-6-6-2,1-1 1,-7-11 1,2-3 0,-6-15 0,0 0-1,-2-18 0,0-6 0,-2-9-1,-1-2-1,1-10-1,0-1-1,3-2 0,2 6 1,4 3-1,5 6 0,5 6-1,4 0-2,10 14-6,-7-4-25,15 4 0,-4 1-3,2 1 2</inkml:trace>
  <inkml:trace contextRef="#ctx0" brushRef="#br0" timeOffset="375">430 413 38,'29'24'33,"2"-9"2,2-10 0,-1-3-16,-8-15-9,7 1-4,-15-10-4,-3-1-1,-12 0-1,-9 3 0,-8 4-1,-11 9 1,-5 10 0,-5 9-1,-3 12 1,2 9 0,4 10 1,7 6-1,11 2 1,11 3 0,11-6 0,10-2 1,9-8-2,5-8-2,9-4-9,-5-18-24,5-13 1,-2-13-1,-1-16 0</inkml:trace>
  <inkml:trace contextRef="#ctx0" brushRef="#br0" timeOffset="687">927 32 62,'6'-25'35,"-2"12"-1,-4 13 0,-7 12-24,6 18-6,-3 14-3,1 14 0,-1 10-1,1 14 0,1 5 0,1 3 0,3-3-2,-3-11-2,7-6-8,-9-17-21,4-22 0,0-19-2,-2-21 1</inkml:trace>
  <inkml:trace contextRef="#ctx0" brushRef="#br0" timeOffset="890">759 248 55,'-5'-15'38,"5"15"-3,24 4 2,2 6-17,9 6-16,5 3-5,2-6-10,8 6-24,-2-7-2,1-4 1,-2-5-1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5:21.937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130 75 57,'0'0'36,"0"0"-3,-9 16 1,-14-2-21,6 16-8,-4 11-4,-2 11 0,3 14-1,7 11 0,9 6 0,10 1 0,12-6 0,9-8 1,12-17 0,9-17 1,5-27 0,4-20 0,0-28 1,-1-17-1,-5-20 1,-2-12-1,-15-11 0,-10-1 0,-15 5 0,-10 12-2,-13 17-1,-12 14-11,-4 33-25,-5 19 0,6 17-2,11 13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6:20.531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47 3007 38,'-17'6'34,"6"-1"3,2-5-4,9 0-14,-11 3-8,11-3-6,0 0-1,0 0-3,0 0-1,0 0 0,9 2 0,4-1-1,8 2 1,5 0-1,10 2 1,6 0 0,5 2 1,7-1-1,1 1 0,0 1 1,-4 0-1,-1 0 1,-6-1-1,-1 1 0,-4-1 1,-4 0-1,-3-1 1,-1 2-1,0-2 0,1 1 0,1-1 0,2-1 0,-1 0 0,0-3 0,-1-1-1,-2-2 1,-4 0 0,-4-2 0,-3-1-1,-5-1 1,-5 1-1,-10 4 0,12-12 0,-12 12 0,4-11 0,-4 11 0,-3-17 0,-1 7 0,0-1 1,-2-3 0,-1-2 0,-3-1 1,0 1-1,0-2 1,-3 1 0,0 0 0,-2-1 0,0 5 0,-3-3 0,1 5 0,-3-1 0,2 4 0,-2 0 0,2 2 0,2 3 0,3 1-1,3 1 0,10 1 0,0 0 0,0 0 0,4 13 0,11-6 0,4 1-1,4 1 1,5 1 0,3 0 0,1-2-1,0 0 2,-1-1-2,-2 0 1,-3 0 0,-2-1 0,-5 2 0,-1 0 0,-5-1 0,-1-1 0,-12-6 0,10 14 1,-11-4-1,-3 4 1,-9 2 0,-2 5 1,-7 6-1,-3 6 0,-5 3 0,-2 0 0,-3 1 0,1-2-1,4-4 0,2-3 0,5-5-1,4-8-1,5 1-1,1-11-4,12 6-4,1-11-23,0 0-4,0 0 0,12-11 1</inkml:trace>
  <inkml:trace contextRef="#ctx0" brushRef="#br0" timeOffset="1390">716 3874 24,'-3'16'30,"2"2"2,-3-4-1,4-14-23,-9 23-2,9-23-1,-4 16 0,4-16 0,0 0 0,0 0 0,-4 11-1,4-11 0,0 0-1,0 0 0,2-13-1,-2 13-1,6-17 0,-4 0 0,3-3 1,-1-6-1,0-3 1,-1-4 0,2 0-1,-3-3 1,-1 5-1,-1 6-1,0 3 0,0 6 0,0 6 0,0 10-1,0 0-1,17 24 0,-4-5 1,7 6-2,1 0 1,5 5 0,0-1 0,0-2 1,-2-5-1,-4-6 2,-3-3 0,-7-5 2,0-2 0,-10-6 0,14-14 2,-11-5-1,2-4 1,-4-8-2,1-2 1,-1-4-1,-1 2 0,0 4-2,-2 5 0,1 7-2,-3 3-2,4 16-5,0 0-27,9 10-1,-1-1-1,11 6 0</inkml:trace>
  <inkml:trace contextRef="#ctx0" brushRef="#br0" timeOffset="1937">1306 3737 55,'11'5'35,"-11"-5"-1,-7 10-7,4 7-20,-8 3-4,3 7-3,1 3 0,2 1-2,5 2 2,4-2-1,6-4 1,7-7 1,1-10 0,8-9 1,-1-12 1,4-4 0,-4-14 1,0-5-1,-9-11 1,-4 0-1,-11-7-1,-8 5 0,-7 0-1,-9 7-1,-6 12-3,-10 1-5,9 16-29,-9 3-1,10 7 0,2-4 0</inkml:trace>
  <inkml:trace contextRef="#ctx0" brushRef="#br0" timeOffset="2562">1344 2745 34,'0'0'31,"0"0"1,0 0-2,0 0-24,0 9-4,0-9-1,16 17-1,-2-6 0,6 1 1,4 0-1,7-2 1,3-1 0,8-4 0,6-5-1,6-3 1,3-10 0,6-2-1,2-7 1,6-4-1,5-7 0,2-3 1,2-7-1,2-1 1,-1-4 0,0-4 2,-3-6-1,-3-1 1,-9-6 0,-3 3 0,-12-5 1,-6-1-2,-11-1 3,-4 3-3,-12-1 0,-5 3 0,-6-1 0,-4 1-1,-3-2 0,-2 7 0,-2-3 0,0 2-1,-1-1 0,1 0 1,-1 1-1,1-3 0,-1-1 0,2-3 0,1-1 0,1-1 0,-1 1 0,1 0-1,1 2 1,-1 2-1,0 7 1,1 3 0,0 6-1,1 3 1,2 2 0,1 6 0,1 4 0,3 6 0,0 4 0,2 4 0,5 5 0,2 5 0,5 6 0,3 2 0,4 3 0,5 0 0,1-1 0,1 0 0,-1-2 0,-2-2 0,-4-2 0,-2-3 0,-7-1 1,-5 1-1,-4-3 0,-4-1 1,-5-3 0,-4-1-1,-4-1 1,-5-1 0,-4 0 0,-2-2-1,-3 2 1,-2 2-1,-2 3 1,1 3 0,2 3-1,4 2 1,3 0-1,2 2 0,12 3 0,-10-4 0,10 4 0,11-2-1,1 0 1,1-1 0,4-1 0,1 0 0,2-2 1,1-1-1,-3 1 0,0 1 0,-3 1 0,0 2 0,-3 3-1,0 1 1,-1 3-1,-1 1 1,0 3-1,-1-1 1,-9-8-1,16 14 1,-16-14 0,12 12 0,-12-12 0,0 0 0,0 0 1,0 0-1,8 10 1,-8-10-1,0 0 0,0 0 1,0 0 0,5 11-1,-5-11 0,6 12 0,-6-12 0,10 19 0,-6-4 0,1 4 1,-4 7-1,-1 6 1,-5 3 0,-1 4-1,-4 5-2,-3-8-3,11 3-31,-7-8-1,7-11 0,2-20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46.93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7 122 75,'-12'11'38,"4"-2"0,8-9-11,0 0-24,0 0-1,20 13-3,2-2 3,15 0-4,17 3 4,14 5-2,20 0 1,14-2-2,19 2 1,14-4 1,12-2-1,8-1 0,4-7 0,5-2 0,-2-4 0,0-2 1,-8-1-1,-12-2 0,-11 0 0,-12-1 1,-18 3-1,-12-1 0,-14 0 0,-11 0 0,-15-2 0,-7-2 0,-10 1 0,-5-2 0,-6 1 0,-5 0 0,-6 1 0,-10 8 0,15-14 0,-15 14 0,7-9 1,-7 9-1,0 0 0,7-11 0,-7 11 0,7-15 1,-7 15-1,4-13 3,-1 4-2,-2-1 1,-4-4 0,-1 3 1,-3-4-2,-1 4 2,-1-4-1,-1 1-1,0 2 0,2 3 0,8 9 0,-12-10-1,12 10 1,0 0-2,0 0 1,0 0-1,0 0 0,9-11 0,3 10 0,2-1 0,7 2 0,4 0 1,6 1-1,2 1 1,3 1 0,-1 3-1,0-1 1,0 4 0,-4 0 0,-4 0-1,-5 1 0,-4-1 1,-5 3 0,-6-3-1,-4 2 2,-4 0-2,-6-1 3,-2-1-1,-8 0 0,-1 1 0,-6 0 1,-5 4-1,-2-4 0,-2 4 0,-1 3-1,0 2 1,1 1-2,1 3 0,5 1-1,0-2-2,9 6-4,-9-18-13,11 7-19,-2-14 1,18-3-2,-11-21 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48.12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228 0 72,'-30'18'42,"6"13"-3,-2 12 2,16 15-30,-13 12-6,4 14-3,0 15 0,9 14-1,-1 5-2,2 5 2,5-6-2,1-6-1,4-8 0,-4-15-4,3-3-7,-11-26-27,7-11 1,-8-22-2,1-14 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48.34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114 821 74,'-36'-96'41,"5"10"-1,6 1 1,13 13-30,2-3-6,9 12-2,11 4-1,16 5-2,9 9 1,19 0-2,9 5 2,11 5-1,14 7-2,5 5 0,11 11-1,4 8 0,1 14-1,-8 11 0,-4 13 1,-10 10-1,-16 13 3,-15 8 0,-21 8 2,-18 3 1,-22 3 0,-13 0 0,-22-5 0,-13-6 0,-17-10-1,-6-12-1,-8-11-1,-4-14-2,8-2-7,-4-13-24,22-2-3,15-4-2,18 0 2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48.84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149 0 77,'-12'28'37,"-1"4"-2,-5 8-11,0 5-32,-9-3-15,7 9-13,0 2 0,-1-5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30.5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0 214 47,'11'-20'38,"2"-6"0,6 1-1,4-8-15,7 7-14,2-2-4,8 6-2,5 5 0,1 6-1,2 4 0,-1 12-1,-3 8-1,-7 13-1,-8 12-2,-13 13 0,-14 13 0,-16 6 0,-11 13 0,-13 0 0,-8 4 2,-7-1 3,-1-9 2,6-3 1,6-16 2,14-5 0,9-14 2,21-5-1,12-11 0,20-6-1,12-6-2,12-4-1,11-2 0,8-4-2,7 3-2,1-4-2,5 6-7,-7-6-32,5 0 0,1-7-1,3-6-1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3:49.09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56 225 74,'-2'37'37,"-4"7"-2,-9-1-9,9 6-23,-8-3-2,5-2 0,4-7-1,4-4 1,4-14 1,14-12 0,2-17 0,8-11 0,1-11 0,5-4 1,-5-12-1,3 2 0,-6-3-2,-8 11 3,-4 4-2,-4 17 0,-9 17-1,12 19 0,-3 16-2,2 9 1,8 2 0,7 1-1,11-2 2,7-11-1,11-13 2,4-17 1,2-23 0,2-11 1,-8-10 0,-7-12 1,-11-10-1,-11-3 0,-14-5 0,-9 6-1,-10 10-2,-6 5-7,3 23-33,-8 11-1,3 11 0,15 4-2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4:28.078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0 186 27,'0'0'33,"0"0"2,14-13-2,-7 0-16,13 9-7,-6-6-5,10 4-2,3 2-2,8 4-1,9 2 0,11 4 0,10 3 0,12 1 0,14-1 0,12-3 0,11-2-1,11-6 1,8-3 0,11-5 0,7-6 1,7-1-1,1-3 0,4 2 0,0-1 1,-2 2-1,-6 2 1,-6 2-1,-7 4 0,-13 2 1,-11 4-1,-14 2 0,-17 4 0,-14 4 0,-16 4 1,-13 7-1,-15 6 2,-11 5-1,-11 10-1,-9 8 1,-5 9-1,-6 8 1,-5 11 0,1 11 0,-5 7 1,3 14 0,-1 6 1,6 10-1,6 10 1,6 14-1,2 7 0,6 8 0,4 9-1,4 6 1,1 6-2,4 8 0,-3 2 0,0 2 0,-3 4 0,1 2 0,-3-1-1,-1-3 0,-1-3 1,-5 0 0,0-6 0,-4-2-1,-1-9 0,-2-8 1,1-10 0,-3-7 0,0-11 0,-1-10-1,1-14 1,0-14 0,0-12 0,-1-13 0,-3-13 0,-1-11 0,-5-11 0,-7-11-1,-6-9 1,-7-9-1,-11-8 1,-10-7 0,-14-6-1,-12-7 0,-14-6 1,-16-5-1,-13-5 0,-15-1 0,-9 3 1,-10-1-1,-4 2 0,-2 3 1,2 0 0,8 2 0,7 0 1,12 2-1,13-5 0,12 0-2,20 0-1,6-14-7,24 1-26,9-14 0,15-10-2,14-19 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68" units="1/in"/>
          <inkml:channelProperty channel="F" name="resolution" value="INF" units="1/dev"/>
        </inkml:channelProperties>
      </inkml:inkSource>
      <inkml:timestamp xml:id="ts0" timeString="2008-12-09T22:24:29.187"/>
    </inkml:context>
    <inkml:brush xml:id="br0">
      <inkml:brushProperty name="width" value="0.05292" units="cm"/>
      <inkml:brushProperty name="height" value="0.05292" units="cm"/>
      <inkml:brushProperty name="color" value="#FF0000"/>
      <inkml:brushProperty name="fitToCurve" value="1"/>
    </inkml:brush>
  </inkml:definitions>
  <inkml:trace contextRef="#ctx0" brushRef="#br0">360 26 68,'0'0'38,"4"16"-1,-10 2 0,2 12-30,-13 3-5,-3 13-1,-7 9 1,-5 13-1,-4 7 0,-4 6 0,3 0-1,1-2 1,4-4-1,5-9 1,3-10-2,8-14 0,6-8 0,2-16 0,8-18 0,0 0 1,19-38-1,1-9 0,7-12 1,7-11 0,2-17 1,5-4 0,0-5 1,0 3-1,-5 7 0,-5 13 1,-6 12-1,-7 14 1,-3 12-2,-4 19 1,0 21-1,3 23 0,-2 20 0,4 14 0,2 16 0,5 8 0,6 12-1,1-1 1,2-7 0,-1-9 0,1-14 0,-2-15 0,-3-13 1,-2-13-1,-9-12 0,-5-17-1,-6-16 1,-11-11-1,-9-11 1,-13-6 0,-8-2 1,-10-2-1,-7 4 1,-9 11-1,-2 15 0,1 7-2,10 23-8,3 2-27,22 6-1,14-3-1,23 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2T21:05:33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39 69,'0'0'16,"0"0"-16,0 0-10,6-12-18,16-8-3</inkml:trace>
  <inkml:trace contextRef="#ctx0" brushRef="#br0" timeOffset="279">4356 0 34,'2'15'2,"-2"-15"-2,-17 1 0,17-1-16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31.5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62,'14'16'42,"-4"5"-1,3 9-1,-8 1-27,6 13-7,-4 9-3,0 10-1,-1 7-2,-4 8 0,4 9 1,-4 6-2,1 3 2,1 1-1,0-1 0,1-2 0,0-5 0,1-9-1,-1-10-1,-1-13-1,2-10-5,-6-18-7,9-4-25,-9-25-1,14 7 0,-4-17 1</inkml:trace>
  <inkml:trace contextRef="#ctx0" brushRef="#br0" timeOffset="328">745 451 68,'-11'34'40,"-6"16"-2,-2 18-1,-3 13-34,3 7-6,5 16-1,1-5-3,12 3 0,2-9 1,15-7 3,8-18 1,8-14 2,8-14 2,4-26 2,10-12 0,-1-24 0,4-22 1,-2-24-3,-1-24-1,-7-20-1,-4-13 2,-10-14 0,-9 2 1,-14-2 0,-10 18 0,-17 15 0,-10 23 0,-13 23-1,-11 21-3,-3 26-2,-10 8-11,2 26-26,2 14 1,7 11-2,7 9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29:45.366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15850 4564,'0'0,"0"-25,-25 0,25-24,0-26,-24 1,24-25,0-25,-25 25,25-25,-25 0,25 24,-25-24,0 25,25 0,0 24,0 1,-24 0,24 49,24 0,-24 50,25 0,0 49,25 0,-1 50,1 0,-1 25,1 0,0 25,24-25,-24-25,-1 24,-24-73,0-1,24-24,-49-50,25-25,-25-25,25-74,-25 0,25-24,-25-26,0-24,0 24,0 25,0-25,0 26,0 48,0 1,0 25,-25-1,0 51,25-26,-25 25,25 0,25 0,-25 25</inkml:trace>
  <inkml:trace contextRef="#ctx0" brushRef="#br0" timeOffset="287.0161">16867 2431,'25'-25,"-25"0,0 0,0 25,0 25,0 25,0 24,-25 1,25 24,0 0,-25 25,25 25,0-25,0 0,0-25,-24 0,24-24,0-26,0 1,0-25,0 25,0-50</inkml:trace>
  <inkml:trace contextRef="#ctx0" brushRef="#br0" timeOffset="633.0359">16793 4366,'0'49,"0"1,0-25,0-1,0-24,25-24,-25 24,24-25,-24 0,0 25,0 0,0 0,0 0,-24 0,24 25,-25-25,25 0,0 0,0 0,25 0,-1 0,-24 0,0 0,0 0,0 0,0 25,0-1,0-24,0 0,0-24,0-1,0-50,25 1,0-25</inkml:trace>
  <inkml:trace contextRef="#ctx0" brushRef="#br0" timeOffset="1269.0726">17363 2108,'-49'-49,"-1"-26,0 1,-24 0,0-1,-26 1,26 24,-50 0,0 1,-25 24,25 25,-25 25,0 0,1 24,-26 26,25 24,0 50,0 0,25-1,0 51,0-1,25 26,25-1,24 25,1-25,49 25,0-25,49 1,1-1,49-25,25-24,25-25,24-25,1-25,49-25,1-24,-1-50,0 0,25-50,0-24,-25-50,1 0,-1-25,-25-25,-24 1,-25-50,-25-1,-50 1,-24 0,-25-25,-50 0,-25 25,-24-26,-25 51,-50 0,25 24,-75 25,26 50,-26 0,-24 24,0 75,-25 0,24 50,-24 24,0 50</inkml:trace>
  <inkml:trace contextRef="#ctx0" brushRef="#br0" timeOffset="17246.9865">18802 12154,'0'0,"0"0,0-25,0-24,0-1,0-24,-25-25,25 24,0-24,0 0,0 24,0 1,25 24,-25 26,25 24,0 49,-1-24,1 49,25 26,24-26,-24 25,-1-24,26-1,-26-49,1 24,-25-49,24 0,-49-24,25-26,-50-24,25-1,-24-24,-1 25,-25-50,25 49,25-49,-24 50,48-26</inkml:trace>
  <inkml:trace contextRef="#ctx0" brushRef="#br0" timeOffset="17447.998">19645 10294,'25'25,"-25"0,25 24,-25 26,0-1,0 25,0 0,0 1,-25 24,50-25,-25-25,0 1,0-1,0-49,25 25,-25-26</inkml:trace>
  <inkml:trace contextRef="#ctx0" brushRef="#br0" timeOffset="17701.0124">19621 11906,'24'0,"-24"0,0 25,0-25,0 0,25 0,-25 0,0 0,0 0,0 0,0-25,0 25,0 0</inkml:trace>
  <inkml:trace contextRef="#ctx0" brushRef="#br0" timeOffset="17980.0284">18876 12353,'25'0,"0"25,25-25,49 0,0-25,0 0,25 25,0-25,-24 25,24-25,-25 25,-25-24,-24 24,-1 0,-24 0</inkml:trace>
  <inkml:trace contextRef="#ctx0" brushRef="#br0" timeOffset="18372.0508">19100 12824,'0'0,"0"-25,24-24,1 24,25-25,-1 1,26 24,-26 25,1 0,0 0,-26 25,-24 24,0 26,-24-26,-26 50,25-24,-24-1,-1 1,25-1,0-24,25-1,0-24,25 25,25-25,-1-25,1 24,0-24,24 25,-49-25,25 0,-26 0,1 25,-25-50,0 25</inkml:trace>
  <inkml:trace contextRef="#ctx0" brushRef="#br0" timeOffset="30622.7515">19695 14734,'0'-25,"0"0,0 25,0 0,-25 25,25 0,0 0,0 49,-25 1,25 24,-24 0,24 25,-25 25,25 0,-25-25,25 25,-25-25,25-25,-25 0,25-25,-25-49,25 0,-24 0,24-25,0-25,0 0,0-24</inkml:trace>
  <inkml:trace contextRef="#ctx0" brushRef="#br0" timeOffset="30969.7714">19819 15627,'25'-50,"0"50,-25 0,0 0,-25 0,0 50,-25 0,26 24,-1 0,-25 1,50 24,0-25,0 1,25-26,25-24,-1-25,1-25,24 1,-24-51,-1 26,1-51,-25 26,-25-25,-25 24,0 1,0 0,-24 49,-1-25,1 50,24-25,-25 25,50 25,0-25,25 0,25 0,-1 0</inkml:trace>
  <inkml:trace contextRef="#ctx0" brushRef="#br0" timeOffset="31386.7952">20389 15478,'0'75,"-49"-1,24 50,0-50,-24 26,24-26,25 0,0-49,25-25,24 0,-24-49,25-26,-1 1,-24-25,0-1,0 1,-25 25,0-25,0 49,0 25,0 25,0 50,0 24,24 25,1 50,25 0,-1 0,1 24,0 1,-25-25,-1-25,1 0,-25-25,-25 0,1-24,-26-50,0-25,1 0,-26-25,26 25,-1-50,25 1,-24-1,49 0,0 1</inkml:trace>
  <inkml:trace contextRef="#ctx0" brushRef="#br0" timeOffset="32106.8364">20836 15925,'0'0,"25"0,-25 0,0 0,25-25,-1 25,-24 0,25 0,-25 25,0-1,0 1,0 25,0-25,-25 24,1 1,24-1,-25-24,0 0,25 25,-25-50,50 24,-25-24,25 25,0-25,-1 0,1 0,0 0,0 0,0-25,-1 25,-24 0,25-24,-25-1</inkml:trace>
  <inkml:trace contextRef="#ctx0" brushRef="#br0" timeOffset="32615.8655">21630 14312,'24'50,"-48"-25,24 24,-25 26,0 24,0 25,-24 25,24 0,0-1,-25 26,50-25,-24 0,24 0,0-25,0-25,0-25,24 1,-24-26,25-24,0 25,0-50,0-25,-1 0,1 0</inkml:trace>
  <inkml:trace contextRef="#ctx0" brushRef="#br0" timeOffset="32998.8874">21779 15726,'24'-49,"-24"-26,0 1,0-25,0-1,0 1,0 0,25 24,-25 26,0-1,25 50,-25 25,25 25,-25-1,25 50,-1 1,1-1,0 0,0-24,0-1,24-24,-24-1,25-49,-26-25,1 1,0-51,0 1,-25-25,0-1,0 1,0-25,0 50,-25-26,25 51,-25-26,25 26,25-1,-25 25,25-24</inkml:trace>
  <inkml:trace contextRef="#ctx0" brushRef="#br0" timeOffset="33207.8993">22721 14015,'0'24,"0"26,25 24,-50 1,25 24,0 0,0 25,-25 0,0 0,25-24,-24-1,24-25,-25 1,25-26</inkml:trace>
  <inkml:trace contextRef="#ctx0" brushRef="#br0" timeOffset="33360.9081">22671 15453,'0'25,"25"25,-25-25,0-1,0-24,0 25,0-25,-25 25,25-50,0 25,0-25,0 25,0-49</inkml:trace>
  <inkml:trace contextRef="#ctx0" brushRef="#br0" timeOffset="33720.9286">23044 14089,'0'0,"24"0,1 25,0 0,25 49,-26 0,26 51,0-1,-26 24,1 26,-25 0,25 24,-50-24,25-25,-25-1,25-48,-24-1,-1-25,0-24,25-25,-25-50,0-25,25-24</inkml:trace>
  <inkml:trace contextRef="#ctx0" brushRef="#br0" timeOffset="34607.9793">23887 13370,'-25'-50,"0"1,-49 24,-1-25,-49 0,0 26,-24-1,-1 0,-50 0,-24 0,0 25,-25 0,-50 0,25 25,-24 0,-26 0,26 0,24-1,0 26,25-25,25 0,24 0,25 24,1-24,49 0,25 24,24-24,1 25,24 24,1 1,24 49,0 0,0 49,0 1,25 49,-24 25,-1 25,0 0,25 25,-25-26,25 1,0 0,25-50,0 1,24-26,26-49,24 0,0-75,50 25,25-49,24-50,50 0,25 0,25-25,-1 0,51 0,-26-24,25 24,1 25,-26 0,0 25,-49 0,25-1,-25 26,-50-25,0 25,-49-26,0 1,-26 0,-24-25,-49-50,-1 1,-49-51,0-24,-25-49,-50-50,1-25,-1-25,-24-50,-1 1,1-25,-1 24,1-24,49 24,-24 1,24 49,0 25,0 25,25 74,-49 25,49 124</inkml:trace>
  <inkml:trace contextRef="#ctx0" brushRef="#br0" timeOffset="46308.6487">17462 2456,'-49'49,"-1"-24,25 0,25 0,25-1,25 1,24 0,50 0,0-25,50 0,24 25,26 0,-26 74,149-124,-49 25,49 0,-24 0,24-25,0 25,-24-49,49-76,-124 101,25 24,-50 0,-25 0,-24-25,-50 25,-25 0,-24 0,-26 0,-24 0,-50 0,0-25,-49 25,-25-25,0 25,-50-25,-25 1,-49 24,24-25,-49 25,0 0,-24 0,23 0,-23 0,-1 0,0 25,0-1,0 1,25 0,0 0,0 0,50-1,-26 1,51 0,-1 0,50 0,25 0,0-1,74 1,0 0,50-25,0 25,74 0,25-1,25 1,24-25,51 25,24 0,25-25,-1 25,26-1,0 26,-1-25,26 0,-26-1,1 26,0-25,-25 24,-25-24,0 0,-50 0,1-25,-51 25,-24-25,-24 0,-26 0,-24 0,-50-25,-50 0,0-25,-24 26,-50-26,-50 25,1-24,-50 24,-1-25,-24 25,-25-24,-24 24,24 0,-25 25,25-25,-24 1,24 24,0 0,25-25,25 25,-1 0,51-25,24 25,50 0,24 0,26-25,49 25,25 0,49-25,50 25,0-24,74 24,1-25,49 25,0-25,25 25,0 0,24 0,1 0,0 0,-25 25,24 0,-24-25,-50 24,1-24,-26 25,-24 0,-50-25,-25 25,0-25,-74 0,0 0,-25 0,-50-25,-24 25,-26-25,-24 0,-24 25,-51-24,1-1,-26 0,-24 0,0 25,-24-25,-1 25,-25 0,25 0,0 25,0-25,25 25,0 0,25 0,25-25,24 24,25-24,25 25,50-25,-1 0,75 0,25 0,25 0,49 0,25 0,50 0,-1 0,75-25,-24 25,48 0,1 0,0 0,25 0,-1 25,1-25,0 25,-25 0,-25 0,0-1,-25 1,0 0,-49 0,-25 0,-50-1,0 1,-24-25,-26 25,-49-25,0 0,-49 0,-1-25,-49 25,-1-25,-48 25,-26-24,-24 24,-26-25,-24 25,0 0,0 0,-25 0,25 0,-25 0,25 25,0-1,0-24,25 25,25 0,-1 0,26-25,24 0,0 25,50-25,24 24,26-24,24 0,50 0,24 0,26 0,24 0,50 0,24-24,26 24,24 0,25-25,0 25,25 0,-25 0,50 25,-25-25,-1 0,-24 24,0-24,-24 0,-1 0,-49 25,-1-25,-24 0,-25 0,-50 0,1 0,-25 0,-1-25,-49 25,0 0,0 0,0-24,-49 24,24-25,-25 25,-24-25,-26 0,1 0,-25 1,-25-1,1 0,-26 0,-49 25,24-25,-24 1,-25 24,25 0,-25 0,24 24,1-24,25 0,-1 25,50-25,-24 0,49 25,0-25,25 25,24-25,26 0,-26 0,50 0,-24-25,49 25,-25-25,25 25,25-25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09:57.607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3919 4490,'0'0,"0"24,0-24,0 0,0 0,0-24,0 24,0-25,0 25,0-25,0 25,0-25,-25 25,25-25,0 25,-24 0,-1 0,25-24,-25 24,0-25,0 25,1-25,-1 25,0-25,0 25,0-25,0 25,1 0,-26-24,25 24,0 0,-24 0,24 0,-25-25,26 25,-26 0,0 0,1 0,-1 0,-24-25,24 25,1 0,-1 0,-24 0,24 0,0 0,-24 0,24 0,-24 0,-1 0,26 0,-50 0,24 0,26 0,-26 25,-24-25,25 25,24-25,-49 0,24 24,1-24,-1 25,1-25,0 25,-1 0,1-25,-1 0,1 25,24-25,1 0,-1 0,1 0,-1 0,50 0,-74 0,74 0,-50 24,50-24,-50 50,50-50,-24 74,24-74,0 75,0-1,0-24,24 24,-24 1,0 24,25-25,-25 26,25-1,-25 0,25 0,-25 25,25-25,-25 1,24 24,-24-25,0 0,25 25,-25-25,0 1,0 24,25-50,-25 25,0 0,0 1,-25-1,50 0,-50 0,25-24,0 24,0 0,0-24,0 24,0-25,0 1,0-1,0 0,0 1,0-1,0 1,0-26,0 26,0-26,0 1,0 24,0-24,0-25,-25 49,25-24,0-25,0 24,0-49,0 99,0-99,0 75,0-75,0 74,0-74,0 75,0-75,0 74,0-74,25 50,-25-50,0 74,0-74,25 75,-25-75,0 49,0-49,0 50,0-50,25 49,-25-49,25 75,-25-75,0 49,0-49,0 0,49 50,-49-50,0 0,25 50,-25-50,50 24,-50-24,49 0,-24 25,0-25,24 0,-24 0,25 0,-25 0,-1 0,26 0,-25 25,24-25,-24 0,25 0,-25 0,24 0,-24 25,25-25,-1 0,1 0,0 0,-1 0,1 0,-1 0,26 0,-1 0,-24-25,24 25,1 0,-1 0,0-25,1 25,-1 0,1 0,-1-25,1 25,-1 0,0 0,1 0,-26 0,26 0,-1-24,-24 24,24 0,-24 0,24 0,-24 0,24-25,-49 25,25 0,-1 0,1 0,-25-25,24 25,-24 0,0 0,0 0,0 0,-25 0,0 0,0 0,24-25,-24 0,0 25,25-24,-25-26,0 25,0 0,0-24,25-1,-25 1,0-26,0 26,0-26,25 1,-25 24,0-24,0-1,0 1,25-1,-25 1,0 0,0-1,0-24,0 25,0-26,0 1,0 0,0 24,24-24,-24 0,0 0,0 0,0-1,0 26,0-50,0 25,0 0,0 24,0-24,25 0,-25-1,0 26,0-25,0 0,-25 24,25-24,0 25,0-26,0 26,-24 0,24-1,0-24,0 24,-25 1,25 0,0-1,-25 1,25-1,0 1,0 0,0-1,0 1,0-1,0 1,0-1,0 26,0-26,0 1,0 24,0 1,-25-1,25 1,-25 24,1 0,-1 25,0-25,0 25,0 0,25 0,-24-25,24 1,0-1,24-25</inkml:trace>
  <inkml:trace contextRef="#ctx0" brushRef="#br0" timeOffset="25360.4505">5879 6003,'-25'25,"25"-25,0 0,0 0,0 0,0 0,0 0,0 0,0 0,0 0,0-25,25 0,-25 25,25-25,-25 0,24 25,1-24,-25 24,0 0,0 0,25-25,-25 25,0 0,0 25,0-25,0 24,0 1,0-25,0 25,0 25,-25-50,25 49,0-24,0 0,0 0,-25-1,25 1,0-25,0 25,0-25,0 0,0 25,0-25,0 0,0 0,-24 0,24 0</inkml:trace>
  <inkml:trace contextRef="#ctx0" brushRef="#br0" timeOffset="25706.4703">5705 6375,'0'25,"0"-25,0 0,25 0,-25 0,25 0,-1 0,1-25,25 25,0 0,-1-25,1 25,-25 0,24 0,-24 0,0 0,-25 0,0 0,25 0,-25 25,0 0,0-25,0 24,24-24</inkml:trace>
  <inkml:trace contextRef="#ctx0" brushRef="#br0" timeOffset="29365.6794">5829 6772,'0'0,"0"-25,0 25,0 0,0-25,0 0,0 25,25-25,-25 25,0-24,25-1,0 25,-1-25,1 25,0 0,0-25,0 25,-25 0,24 0,1 25,-25-25,0 0,25 25,-25 0,0-25,0 24,-25 1,25 0,0 25,-49-1,24-24,0 0,0 25,-24-26,-1 26,0-25,25 0,-24-25,24 0,0 0,0 0,1 0,-1-25,25 25,-25-25,25 0,0 0,0 25,0 0,25 0,-25 0,25 0,-1 25,1 0,0-25,0 25,0 0,-1-25,1 24,0 1,0-25,0 25,-25-25,25 0,-25 0,24-25,1 25,-25-25,25 25</inkml:trace>
  <inkml:trace contextRef="#ctx0" brushRef="#br0" timeOffset="30086.7208">5730 7441,'0'0,"0"0,0 0,0 0,0 0,0 0,0 0,0 25,0-25,-25 0,25 25,0 0,-25-25,25 25,0-25,25 24,-25 1,25-25,0 0,-1 25,-24-25,25 0,0-25,0 25,0 0,0-25,-1 25,1-24</inkml:trace>
  <inkml:trace contextRef="#ctx0" brushRef="#br0" timeOffset="30398.7387">6003 7317,'-25'25,"25"0,0-25,0 25,0 0,-25-1,50 26,-25-25,0 24,0-24,0 25,0-25,0-1,0 26,0-25,-25 0,25-1,0-24,0 25,0-25,0 0,0 0,0 0,0 0,0-25</inkml:trace>
  <inkml:trace contextRef="#ctx0" brushRef="#br0" timeOffset="31295.79">5854 8161,'0'0,"0"25,0-1,-25-24,0 50,25-25,0 24,-25-24,25 25,0-25,25 24,-25-24,25 0,0 0,-25-25,50 0,-50-25,49 25,-24-25,0 0,0-24,-1-1</inkml:trace>
  <inkml:trace contextRef="#ctx0" brushRef="#br0" timeOffset="31488.801">6127 7813,'-25'0,"25"25,0-25,-25 25,25-25,0 25,0-25,0 0,0 0,0 0,0 0,0 0,0-25</inkml:trace>
  <inkml:trace contextRef="#ctx0" brushRef="#br0" timeOffset="32487.8582">5556 9054,'0'25,"0"-25,0 0,0-25,0 25,0 0,0-25,0 25,0-25,0 25,0-25,0 0,0 1,0-1,0 25,0 0,0 0,0 0,0 25,0-1,25 1,-25 0,25 0,0 0,-1 0,-24-1,25-24,-25 0,25 0,0 0,-25 0,0-24,0-1,0 0,0 0,0 25,0-50,0 26,0-1,0 0,25 25,-1-25,-24 25</inkml:trace>
  <inkml:trace contextRef="#ctx0" brushRef="#br0" timeOffset="32729.872">6028 8806,'0'24,"-25"-24,25 25,0-25,-25 25,0 0,25 0,-25-1,1 26,-1-25,0 25,0-1,0-24,25 0,0 0,-25-1,25 1,0-25</inkml:trace>
  <inkml:trace contextRef="#ctx0" brushRef="#br0" timeOffset="33107.8935">6028 9029,'49'0,"-24"-25,0 25,24 0,-49 0,50 0,-50 0,25 0,-25 0,0 25,0-25,0 25,0 0,-25 24,0-24,0 0,1 0,-1-1,25-24,-25 25,25 0,0-25,0 0,25 0,-25 0,25 0,-1 0,1 0,0 0,0 0,24-25,-24 25,0 0,-25 0,25-25,0 25</inkml:trace>
  <inkml:trace contextRef="#ctx0" brushRef="#br0" timeOffset="33865.937">5705 9971,'0'0,"0"0,0 0,0 0,25-24,-25-1,0 0,0 0,0-24,0 24,0 0,0 0,0-24,0 24,0 25,0 0,0 0,25 0,-25 0,24 49,-24-24,25 0,0 25,0-26,0 1,0 0,-1-25,1 25,25-50,-25 25,-25-25,24-24,1 24,-25 0,25-25,-25 1,0-1,0 1,0 24,0 0,25 0,-25 0,0 25,0 0,25 0,-25 25,24-25</inkml:trace>
  <inkml:trace contextRef="#ctx0" brushRef="#br0" timeOffset="34690.9842">4862 10145,'0'-25,"-25"25,25 0,-25 0,25 0,0 0,0 0,0 0,0 0,0-24,0 24,-25 24,25-24,25 25,-25-25,25 0,0 0,24 25,1-25,24 0,1 0,-1-25,25 25,1 0,-1-25,0 25,0-24,25 24,-24-25,-1 25,-25 0,1-25,-1 25,0 0,-24 0,0 0,24 0,-24-25,-1 25,1-25,-1 25,1-25,0 25,-1-24,1 24,-25-25,24 25,1-25,-25 25,0 0,-1 0,1 0,0 0,-25 0,0 0,25 0,-25 0,0 25,0-25,0 0,-25-25,0 25</inkml:trace>
  <inkml:trace contextRef="#ctx0" brushRef="#br0" timeOffset="35220.0144">4688 9525,'0'0,"0"-25,0 25,25 0,-25 0,0 0,0 0,0 0,0 0,0 25,0 0,0 24,0-24,0 25,25-25,-25 24,0 1,0-25,0-1,0 1,0 0,0 0,0-25,0 0,0 25,0-25,-25-25</inkml:trace>
  <inkml:trace contextRef="#ctx0" brushRef="#br0" timeOffset="35543.0329">4490 9773,'0'-25,"0"25,0-25,24 25,-24 0,25 0,0 0,0 0,0 0,24 0,-24 0,25 0,-26 25,26-25,-25 0,0 0,0 0,-25 0,24 0,-24 0,0 0,0 0,0 0,0 0,0 0,0 0,0 0,0 0,0 0,0 0</inkml:trace>
  <inkml:trace contextRef="#ctx0" brushRef="#br0" timeOffset="46065.6348">8830 6573,'-49'-49,"-1"49,-24-25,24 50,-24-25,-25 24,24 51,1-1,-1 25,1 1,24 49,1-1,24 26,0-25,25 24,0 1,50 0,-25-50,24 0,26-25,-1-25,0-24,1-75,24 0,-25-49,1-25,-1-50,25 0,-49-25,0-24,-26 24,1 1,-25 24,0 25,-25 25,-24 24,-1 26,25 24,-49 0,24 25,26 25,-26-25,25 49,25-49,0 25,25-25,25 0</inkml:trace>
  <inkml:trace contextRef="#ctx0" brushRef="#br0" timeOffset="46339.6504">9327 6350,'24'-50,"1"26,-25-1,-25 25,25 25,-49 24,24 26,0 49,0 0,1 24,-1 26,25 0,0-1,49 1,-24 0,25-50,-1 0,1-50,0 25,-1-49,1-25,-25-25,24 0,-24-50,-25 1,25-1</inkml:trace>
  <inkml:trace contextRef="#ctx0" brushRef="#br0" timeOffset="47744.7308">10790 5829,'-25'-25,"25"25,0-25,0 25,25 25,0 0,0 25,-1-1,26 26,0 24,-1 0,-24 25,25 25,-1-25,-24 25,0-25,0 25,0-25,-1-25,1 0,-25 0,0-24,0-26,0 1,-25 0,25-50,-24 24,-1-24,25 0,-25 0,25-24,-25 24</inkml:trace>
  <inkml:trace contextRef="#ctx0" brushRef="#br0" timeOffset="48847.7936">9922 7565,'0'0,"0"0,0 0,0-24,0-1,-25 25,0-25,25 0,-25-24,1-1,-1 25,0-49,0 24,25-24,-25-1,1 1,-1 0,0 24,25-25,0 26,-25-1,25 25,0 1,0 24,25 0,0 0,0 49,24 1,-24 24,49 1,1 24,-1 0,26-24,-26 24,25-25,0-49,-24 25,-1-26,25-24,-49-24,0-1,-26-25,26 1,-50-26,0-24,-25 0,0 0,-24-26,-1 1,-24 0,24 25,-24 0,24 0,1 24,-1 1,25 24,0 1,1 24,24 0,0 25,0-25,24 25,1-24,0 24</inkml:trace>
  <inkml:trace contextRef="#ctx0" brushRef="#br0" timeOffset="69906.9984">5407 12452,'0'0,"0"0,0 0,0 0,0 0,0 0,0 0,0 0,0 0,0 0,0 0,-24 0,24 0,0 25,0-25,0 25,0-25,0 24,0 1,0-25,0 25,0 0,0-25,0 0,0 25,0-25,0 24,0-24,24 25,-24-25,25 0,-25 0,0 0,25 0,0 0,-25 0,25 0,-1 0,1-25,25 25,-25 0,24-24,-24 24,0 0,24 0,-24-25,0 25,0 0,25 0,-26 0,1 0,0 0,0 0,0 0,-1 0,1 0,0 0,0 0,-25 0,49 0,-49 0,50 0,-50 0,25 0,0-25,-1 25,26 0,-50 0,50 0,-50 0,24 0,1 0,0 0,0 0,0 0,-1 0,1 0,0 0,0 0,0 0,-1 0,1 0,0 0,0-25,0 25,-1 0,1 0,0 0,0 0,0 0,-25 25,25-25,-1 0,1 0,0 0,-25 0,0 0,25 0,-25 0,0 0,25-25,-25 25,0-25,24 25,-24-24,0-1,0 0,0 0,0 0,0 1,0-1,0 0,0 25,0 0,0-25,0 25,0-25,0 25,0-24</inkml:trace>
  <inkml:trace contextRef="#ctx0" brushRef="#br0" timeOffset="85493.8899">5383 13791,'0'25,"0"0,0-25,0 0,0 0,0 0,0-25,0 0,0 1,0-1,0-25,0 1,0-1,0 0,0 1,0-1,0 1,-25-1,25 0,0 26,0-1,0 0,0 0,0 0,0 25,0 0,0 0,0 0,0 0,0 25,25 0,-25 0,0 24,24 1,1 0,0-1,0 1,0-1,-1-24,1 0,-25 0,25 0,0-25,0 0,-25-25,24 25,-24-25,0 0,0-24,25-1,-25 0,0-24,0 24,0 1,0-1,0 0,0 26,0-1,0 0,0 25,0 0,0 0,0 0,25 25,-25-25,25 0</inkml:trace>
  <inkml:trace contextRef="#ctx0" brushRef="#br0" timeOffset="85839.9097">6127 13097,'0'-25,"0"25,0 0,25 25,-25-25,0 0,0 25,0 24,0-24,0 25,0-1,0-24,0 25,0-1,0-24,0 0,0 0,0 0,0-25,0 0,0 0,-25 0</inkml:trace>
  <inkml:trace contextRef="#ctx0" brushRef="#br0" timeOffset="86010.9194">6003 13345,'-25'0,"25"0,0 0,0 0,25 0,-25 0,25 0,24 0,-24 0,0 0,24 0,1-25,-25 0,24 1,-24-1</inkml:trace>
  <inkml:trace contextRef="#ctx0" brushRef="#br0" timeOffset="86540.9497">7045 12923,'0'0,"0"0,0 25,-25-25,25 25,0 24,0-24,0 25,-25-1,25 1,0 0,0-1,0 1,0 0,0-26,0 26,0-50,0 25,0-25,-25 0,25 0</inkml:trace>
  <inkml:trace contextRef="#ctx0" brushRef="#br0" timeOffset="86772.9628">6697 12973,'0'-25,"0"0,25 25,0-25,24 25,-24-24,25 24,0-25,24 25,-24 0,-26-25,26 25,0 0,-1-25,1 25,-25-25</inkml:trace>
  <inkml:trace contextRef="#ctx0" brushRef="#br0" timeOffset="87004.9764">7466 12750,'0'0,"0"0,-25 24,25-24,-24 25,-1 25,25-1,-50 1,50 24,-49 1,49-1,-25 1,25 24,-25-25,25 1,25-26,-25 1,0 0,0-26,25 1,-1 0,1-50,0 0,0 1</inkml:trace>
  <inkml:trace contextRef="#ctx0" brushRef="#br0" timeOffset="87552.0076">7615 13072,'0'0,"0"0,0 0,0 0,0-25,25 0,-25 1,0-26,0 25,0-24,0 24,0-25,25 25,-25 25,0 0,0 0,0 25,24 0,-24 25,25-1,0-24,0 25,0-26,-25 1,24 0,1-25,0 0,-25-25,0 0,0-24,0-1,0 25,0-24,0-1,0 25,0-24,0 49,0-25,0 25,0 0,25 0,0 25</inkml:trace>
  <inkml:trace contextRef="#ctx0" brushRef="#br0" timeOffset="87911.0282">8310 12824,'0'0,"0"0,-25 0,0 25,0 0,0-1,-24 1,24 25,-25-1,1 1,-1-25,25 24,0 1,1 0,-1-50,0 25,25-1,0-24,0 0,0 0,0 0,25-24,0-1,-25 25,24-25</inkml:trace>
  <inkml:trace contextRef="#ctx0" brushRef="#br0" timeOffset="88310.051">8111 13097,'0'0,"25"0,-25 0,0 25,-25-1,25 26,0-25,0 0,25 0,-25 24,25-24,0 0,-1-25,1 0,0 0,0-25,24 25,-24-50,0 26,-25-1,25-25,0 25,-25-24,24 24,-24 25,0-25,0 25,0 0,0 0,0 25,-24 24,24 1,0 0,0-1,-25 26,25-26,-25 1,25 0,0-1,0-24,0-25,0 0,0 0,0 0,25-25</inkml:trace>
  <inkml:trace contextRef="#ctx0" brushRef="#br0" timeOffset="88626.0691">8558 12576,'0'-25,"0"25,24 25,1 0,0 24,0 26,24-1,-24 25,0 25,0-24,0 24,-25-25,0-25,0 26,-25-51,25 1,-25-1,0-24,25-25,0 0,0 0,-25 0,25 0,0-25,25 1,-25 24</inkml:trace>
  <inkml:trace contextRef="#ctx0" brushRef="#br0" timeOffset="90059.151">7045 13593,'0'0,"0"0,0 0,0 0,0 0,-25 0,25 0,-25 25,25 0,0-1,-25 1,25 0,0 0,0 0,-25-25,50 49,-25-24,0 0,0 0,25-1,-25 1,25-25,0 0,-25 25,24-25,26-25,0 25,-1 0,1 0,24 0,-24-25,49 25,-25 0,1 0,24 0,-25 0,26 0,-1 0,0 0,0 0,1 25,-1-25,25 0,-50 0,25 25,-24-25,-1 0,-24 0,-1 0,1 0,-25-25,-25 25,0-25,0-24,0-1,-25 1,25-51,0-48,0 148</inkml:trace>
  <inkml:trace contextRef="#ctx0" brushRef="#br0" timeOffset="93265.3344">6896 14660,'0'0,"25"24,-25-24,0 0,0 0,24-24,-24-1,0 0,25 0,-25 25,0-25,25 1,-25-26,25 25,-25 0,25 25,-25-24,0 24,24 24,-24-24,0 25,25 25,0-25,-25 24,25-24,0 0,24 0,-49-1,50-24,-50-24,25-1,-1 0,-24 0,0-24,25-26,-25 26,0 24,-25-25,25 0,0 26,25 24,-25-25,0 25,0-25,25 25</inkml:trace>
  <inkml:trace contextRef="#ctx0" brushRef="#br0" timeOffset="93768.3631">6995 14784,'0'0,"0"0,0 0,0 0,50-25,-26 25,1-25,25 25,-1-25,-24 25,25-25,-1 25,-24 0,25 0,-25 0,-1 0,-24 25,25-25,-25 0,0 0</inkml:trace>
  <inkml:trace contextRef="#ctx0" brushRef="#br0" timeOffset="94193.3875">7020 15007,'25'0,"-25"0,24-25,1 25,0-25,25 25,-26 0,1 0,25 0,-50 25,25 0,-25 0,0 24,-25 1,0-1,0 1,-24 0,-1-1,25 1,0-25,1 0,-1 24,25-49,0 25,25-25,-1 0,1 0,0 0,25 0,-26-25,26 25,-25-25,24 25,-24-24,0 24,0-25,24 0</inkml:trace>
  <inkml:trace contextRef="#ctx0" brushRef="#br0" timeOffset="94458.4024">7739 14784,'0'0,"0"49,0-24,0 0,0 24,0 1,0 0,0-26,0 1,0 0,0 0,0-25,0 0</inkml:trace>
  <inkml:trace contextRef="#ctx0" brushRef="#br0" timeOffset="94633.4124">7665 14908,'-25'0,"25"0,0 0,0 0,0 0,0 0,25 0,-1 24,26-48,-25 24,24 0,-24-25,25 25,-1-50</inkml:trace>
  <inkml:trace contextRef="#ctx0" brushRef="#br0" timeOffset="94969.4319">8558 14585,'0'25,"0"25,-25-1,25-24,0 49,0-24,0 0,0 24,0-24,-25-26,25 26,0-50</inkml:trace>
  <inkml:trace contextRef="#ctx0" brushRef="#br0" timeOffset="95368.4547">8310 14610,'-25'-25,"25"0,25 1,-25-1,49 25,1 0,-1 25,26-25,-26 24,26-24,-1 25,-24-25,24 0,-24 0,-25 25,24-25,-24 0,-25 0,0 0,-25 25,0-25,25 49,-49-24,24 0,0 49,0-24,25 0,-24 24,24-24,0-1,0 1,24-1,-24 1,25-25,-25-25,25 25,0-25,0 0,-1-25,1 25,0-25,0 0</inkml:trace>
  <inkml:trace contextRef="#ctx0" brushRef="#br0" timeOffset="95733.4756">9302 15007,'0'-25,"0"-25,0 26,0-26,0 0,0 1,0 24,0-25,-25 26,25-1,25 25,-25 0,0 0,0 25,0-25,25 24,-25 1,24 0,1-25,0 25,0-25,0 0,-1-25,1 25,0-25,-25 0,0 1,0-26,0 25,0 0,0 1,0 24,0-25,0 0,0 0,25 25</inkml:trace>
  <inkml:trace contextRef="#ctx0" brushRef="#br0" timeOffset="95970.4892">9872 14362,'0'0,"0"25,0 24,-25-24,1 25,24-1,-25 1,0 24,0-24,0 24,1 1,24-26,-25 1,25 0,-25-26,25 1,0-25,0 25</inkml:trace>
  <inkml:trace contextRef="#ctx0" brushRef="#br0" timeOffset="96378.5122">10096 14808,'0'-24,"0"24,-25 0,0 0,0 0,0 0,-24 24,24 26,25-25,-25 0,25 24,25 1,-25-1,25 1,24 0,-49-26,25 1,0 0,-25-25,-25 0,0 0,0 0,1 0,-1-25,0 25,0-25,25 1,-25-1,50-25,-25 25,25 25,0-24,0-1,-1 0,26 0,-25 0,0 1,0-1,-1 25</inkml:trace>
  <inkml:trace contextRef="#ctx0" brushRef="#br0" timeOffset="96659.5286">10368 14387,'25'0,"-25"0,0 25,25-25,0 49,-25 1,25-1,-1 26,-24-1,0 1,0 24,0-25,0 1,0-26,0 26,-24-26,24-24,0 0,0 0,0-25,0 0,24 24</inkml:trace>
  <inkml:trace contextRef="#ctx0" brushRef="#br0" timeOffset="97066.5518">9376 15801,'0'0,"25"0,-25 0,0 24,0-24,0 0,0 25,0-25,0 25,0-25,0 25,0-25,25 25,0-25</inkml:trace>
  <inkml:trace contextRef="#ctx0" brushRef="#br0" timeOffset="97176.5581">9550 16073,'25'25,"-25"0,0 0,0 0,0-1,-25-24,25 0,0 25,0-25</inkml:trace>
  <inkml:trace contextRef="#ctx0" brushRef="#br0" timeOffset="97328.5667">9748 16346,'0'25,"0"-25,0 25,0 0,0 0,-25-1,25 1,0-25</inkml:trace>
  <inkml:trace contextRef="#ctx0" brushRef="#br0" timeOffset="98778.6498">1612 17165,'25'25,"-25"-1,25-24,-25 0,25 0,-25 25,0 0,25-25,-25 25,24-25,1 25,0-1,0 1,24-25,1 25,-25-25,49 0,1 0,-1 0,25 0,-24 0,49 0,-25 0,25-25,0 0,25 25,-25-24,0-1,49 0,-49 0,25 0,25 25,-25-24,0-1,-1 0,1 0,0 0,0 1,0-1,0 0,-1 0,1 25,-25-25,25 1,-25-1,25 0,0 25,-25-25,25 25,-1-25,1 1,-25 24,25-25,0 25,0-25,0 25,-1 0,1 0,0 0,25-25,-25 25,-1 25,1-25,25 0,-25 0,-1 0,1 0,0 0,0 0,-25 0,25 0,-25 0,0 0,0 25,0-25,-25 25,25-25,-49 24,24-24,-50 25,26-25,-26 0,-24 25,0-25,-25 0,-25-25,0 25,-24-25,-26-24</inkml:trace>
  <inkml:trace contextRef="#ctx0" brushRef="#br0" timeOffset="99330.6813">1984 15627,'0'0,"0"0,-24 25,24-25,0 25,-25-25,25 49,0-24,0 0,-25 24,25 26,0-26,0 26,0-1,-25 1,25-1,0 25,0-24,0-26,0 26,-25-50,25 24,0-49,-24 0</inkml:trace>
  <inkml:trace contextRef="#ctx0" brushRef="#br0" timeOffset="99545.6936">1587 16123,'-24'0,"24"0,24-25,1 25,25 0,0 0,-1 0,26 0,-1 0,0 0,1 0,-1 0,-24 0,-1-25,1 25,0 0</inkml:trace>
  <inkml:trace contextRef="#ctx0" brushRef="#br0" timeOffset="100532.7501">3398 17438,'0'24,"0"-24,0 0,0-24,25 24,-25 0,25-25,0 25,-1 0,1-25,0 25,0 25,0-25,-25 25,24-1,-24 1,0-25,-24 50,24-50,-50 74,50-74,-74 75,24-50,0 24,26-24,-26 25,50-50,-74 49,74-49,-25 50,25-50,0 0,0 74,0-74,49 25,-49-25,75 25,-75-25,74 0,-74 0,75 0,-75 0,49 25,-49-25,25 0,-25 0,50-25,-50 25,0 0,49-25</inkml:trace>
  <inkml:trace contextRef="#ctx0" brushRef="#br0" timeOffset="100945.7737">3696 17859,'0'0,"0"0,0 0,0-49,0 49,0-75,0 51,0-26,0 25,0-24,0 49,0 0,0 0,0 0,0 0,50 74,-50-74,49 74,-49-74,50 100,-50-100,49 24,-49-24,50 0,-50 0,50-24,-50 24,24-100,-24 76,0-51,25 26,-50-1,25 0,0 1,0 24,-24 0,24 25,0 0,24 25,-24 0,25-25</inkml:trace>
  <inkml:trace contextRef="#ctx0" brushRef="#br0" timeOffset="101223.7896">4490 17363,'0'0,"0"25,0-25,0 25,0 0,0-25,-25 74,25-24,0-1,0 1,0 0,0-1,0 1,0-50,-25 49,25-49</inkml:trace>
  <inkml:trace contextRef="#ctx0" brushRef="#br0" timeOffset="101403.7999">4266 17611,'0'0,"25"-24,-25 24,50 0,-25-25,24 25,-24 0,25 0,-1 25,-24-25,25 0,-26 0,26 0</inkml:trace>
  <inkml:trace contextRef="#ctx0" brushRef="#br0" timeOffset="101867.8265">4961 17810,'0'0,"0"0,50 0,-50 0,0 0,24-75,-24 51,25-1,-25 0,25-25,-25 1,0 24,0 0,25 0,-25 25,0 0,0 0,0 0,49 75,-49-75,50 74,-50-74,74 99,-24-74,-25 25,24-50,1 0,-50 0,50-25,-1-25,-49 26,25-51,-25 26,0-1,0-25,0 26,-25-1,25 1,0 24,0 0,0 0,0 25</inkml:trace>
  <inkml:trace contextRef="#ctx0" brushRef="#br0" timeOffset="102298.8511">6102 17438,'0'24,"0"-24,-25 75,25-75,0 50,0-50,-25 74,25-74,0 50,0-50,0 0,0 0</inkml:trace>
  <inkml:trace contextRef="#ctx0" brushRef="#br0" timeOffset="102478.8614">5928 17562,'0'0,"0"0,0 0,75 25,-75-25,74 0,-49 0,-25 0,74 0,-24 0,-25 0,0 0</inkml:trace>
  <inkml:trace contextRef="#ctx0" brushRef="#br0" timeOffset="103035.8933">6772 17338,'0'25,"0"-25,0 0,0 0,0 0,0 0,24-25,-24 25,25-24,-25 24,0-25,0 25,25-25,-25 25,0 0,0 0,25 25,-25-25,25 25,-25-1,25 1,-1 0,1-25,0 0,0 0,0 0,-1 0,26-25,-25 0,0-24,-25 24,0-25,24 26,-24-1,0-25,0 25,-24 1,24 24,0-25,0 25,0 0,24 25,-24-1,0 1</inkml:trace>
  <inkml:trace contextRef="#ctx0" brushRef="#br0" timeOffset="103366.9119">6772 17587,'0'0,"74"49,-49-49,25-25,-26 25,26-24,0 24,-26-25,1 25,0 0,-25-25,25 50,-25-25,0 0</inkml:trace>
  <inkml:trace contextRef="#ctx0" brushRef="#br0" timeOffset="103780.9359">6921 17686,'0'0,"0"0,49 25,-49-25,0 0,50 24,-50-24,0 0,25 50,-25-50,0 74,0-74,-25 50,25-50,-25 99,25-99,-50 75,50-75,-49 49,49-49,0 0,0 50,0-50,0 0,0 0,0 0,25 25,-25-25,49 0,-49 0,50 0,-50 0,25-25,-25 25,49-50</inkml:trace>
  <inkml:trace contextRef="#ctx0" brushRef="#br0" timeOffset="104215.9607">7516 17413,'0'25,"25"-25,-25 24,0 1,0-25,0 50,0-50,0 74,0-74,0 75,0-75,0 74,0-74,0 0,0 0,0 0</inkml:trace>
  <inkml:trace contextRef="#ctx0" brushRef="#br0" timeOffset="104379.9702">7441 17611,'0'0,"0"0,0 0,0 0,50-24,-50 24,25 0,-25 0,74 24,-74-24,50 0</inkml:trace>
  <inkml:trace contextRef="#ctx0" brushRef="#br0" timeOffset="104689.9877">8136 17711,'0'0,"0"0,0 0,0 0,0 49,0-49,0 0,0 0,0 0,0 0,0 0,0 0,0 0,50 50</inkml:trace>
  <inkml:trace contextRef="#ctx0" brushRef="#br0" timeOffset="104923.0012">8607 17859,'0'0,"0"0,0 0,0 0,0 0,0 0,0 0,0 0,0 0,0 0,0 0,0 0,50 0</inkml:trace>
  <inkml:trace contextRef="#ctx0" brushRef="#br0" timeOffset="105147.014">8954 17810,'25'49,"-25"-49,0 0,0 0,0 0,0 0,0 0,0 0,0 0,0 0,25 25,-25-25</inkml:trace>
  <inkml:trace contextRef="#ctx0" brushRef="#br0" timeOffset="105579.0387">9773 17686,'0'0,"0"0,0 0,0 0,0 0,0 49,0-49,0 75,0-75,-25 74,25-74,0 99,0-99,0 50,0-50,0 0</inkml:trace>
  <inkml:trace contextRef="#ctx0" brushRef="#br0" timeOffset="105780.0502">9624 17735,'0'0,"0"0,0 0,0 0,50 25,-50-25,49 25,-49-25,50 25,-50-25,50 25,-50-25,49 0,-49 0</inkml:trace>
  <inkml:trace contextRef="#ctx0" brushRef="#br0" timeOffset="106125.07">10517 17388,'0'25,"25"0,-25-25,0 0,0 74,0-24,0 24,0-24,0 24,25 1,-25-1,0 0,0 1,0-26,0 26,0-75,0 49,0-49,0 0,0 0</inkml:trace>
  <inkml:trace contextRef="#ctx0" brushRef="#br0" timeOffset="128248.3353">1364 13097,'0'0,"-74"-50,24 25,1 25,-26 0,26 25,-1 25,0 49,1 0,-1 25,25 50,1-25,24 24,24 1,1 0,0-50,49 0,1-50,-1 1,25-51,1-24,-1-49,-25-1,25-49,-49-25,25 0,-51-50,1 1,0-1,-50 0,0 26,-24-1,-1 49,0 26,-24 49,-25 0,49 25,-24 0,24 50,1-25,49-25,-50 49,50-24,25-25,0 0,24-25</inkml:trace>
  <inkml:trace contextRef="#ctx0" brushRef="#br0" timeOffset="128483.3488">1786 12774,'25'25,"-25"0,0 49,0 1,0 49,0 0,0 25,0-25,25 25,-1-25,26 24,-25-48,24-26,1 0,0-24,-1 0,1-50,-25 0,24 0,-24-25,25-25,-26 1</inkml:trace>
  <inkml:trace contextRef="#ctx0" brushRef="#br0" timeOffset="128893.3722">2555 13990,'0'-25,"0"0,0-24,-25-26,0 1,0-25,1-1,-26-24,0 25,1 25,24-26,0 51,-24-1,49 25,0 50,0 25,49-1,1 26,-1-1,26 26,-1-26,25 25,-24-49,24-25,-24-1,-26-48,1-1,-1 0,-49-25,0-24,-24 0,-26-26,0 1,1 25,-1-1,1 1,-1 24,25 25,25 1,0-1,0 25,25-25</inkml:trace>
  <inkml:trace contextRef="#ctx0" brushRef="#br0" timeOffset="129142.3865">2952 12526,'49'0,"-49"0,25 0,25 25,-1 25,-24-1,25 26,-1 24,1 25,0 0,-1 25,-24-25,25 0,-26 0,-24-50,25 1,-25-1,0-49,0 25,0-26,-25-24,25 0,-24 25</inkml:trace>
  <inkml:trace contextRef="#ctx0" brushRef="#br0" timeOffset="129552.4099">1414 14833,'-50'50,"25"-50,25 25,25-25,25-25,49 0,-25-25,51 1,23-26,26 1,-25 0,24-1,1 1,-25-1,25 26,-26 24,-24-25,-24 25,-1 25,-50-24,1 24,0 0,-26 0,1 0,-25 0,0 0,0 0,0 0,0 0,0 0,0-25,0 25,0-25,0 25,-25 0,25-25,0 0</inkml:trace>
  <inkml:trace contextRef="#ctx0" brushRef="#br0" timeOffset="158639.0736">14015 1513,'0'0,"0"0,-25 0,25 0,0 0,0 0,-25 0,25 0,0 25,0-25,0 25,0-1,0 1,0 0,0 0,25 25,-25-1,0-24,0 0,0 0,0-1,25 1,-25 0,0-25,0 0,0 25,0-25,0 0,0 0,0 0,0 0,0 0,0 25,0-25,0 0,0 0,0 24,0-24,0 25,0-25,0 0,0 0,0 25,0-25,0 0,0 0,0 0,0 0,0 0,0 0,0 0,0 0,0 0,0 0,-25-25,25 25,-25-25,25 25,-25-24,0 24,25-25,-24 25,24-25,0 25,-25-25,25 25,0 0,0-25,0 25,-25-24,25 24,0 0,0 0,0 0,0 0,0 0,0 0,25 0,-25 0,0 24,0 1,0 0,25-25,-25 25,0-25,0 25,0-1,24 1,-24-25,0 25,0-25,25 0,-25 0,25 0,-25 0,0 0,0 0,0-25,25 25,-25-25,25 1,-25-1,24 0,1 0,-25 0,25-24,-25 24,0 25,25-25,-25 0,25 25,-25-24,0 24,0-25,0 25,0 0,0 0,0 0,0 0,0 0,0 0,0 0,0 0,0 0,0 0,0 0,0-25,0 25,0 0,0-25</inkml:trace>
  <inkml:trace contextRef="#ctx0" brushRef="#br0" timeOffset="161499.2372">14660 4539,'0'0,"0"0,0 0,24 0,-24 0,0 0,0 0,0 0,0 0,0 0,0 0,0 25,0-25,0 25,0 0,0 24,0-24,0 0,25 24,-25 1,0 0,0-1,0 1,0 0,0-26,0 1,0 0,25 0,-25 0,0-1,0-24,0 0,0 25,0-25,0 0,0 0,0 0,0 0,0 0,0 0,0 0,0 0,0 0,0 0,0 0,0 0,0 0,0 0,0 0,0-25,0 25,0-24,0 24,0-25,25 25,-25-25</inkml:trace>
  <inkml:trace contextRef="#ctx0" brushRef="#br0" timeOffset="171409.8039">14536 5655,'24'-24,"-24"24,0 0,0 0,0 0,0 0,0 0,0 0,0 0,0 0,0 24,0 26,25-50,-25 50,0-1,0 26,25-26,-25 26,0-1,25-24,-25 24,0-24,0-1,0 1,25-25,-25 0,0-1,0 1,0-25,0 0,0 25,0-25,0 0,0 0,0 0,0 0,0 0,0 25,0-25,0 0,0 0,0 0,0 0,24-25,-24 0</inkml:trace>
  <inkml:trace contextRef="#ctx0" brushRef="#br0" timeOffset="172148.8463">15180 5879,'0'0,"0"0,0 0,0 0,-24 25,24-1,0 1,0 25,0-25,0 24,0 1,0-1,0-24,0 25,24-25,-24-1,0 1,0-25,0 25,0-25,0 0,0 0,0 0,0-25</inkml:trace>
  <inkml:trace contextRef="#ctx0" brushRef="#br0" timeOffset="172476.8651">14932 6300,'0'0,"0"-24,25 24,0-25,0 25,0 0,-1-25,26 25,-25 0,24 0,1 0,-25 0,0 0,-1 0,1 0,-25 0,0 0,25 25,-25-25,0 0,0-25,0 25,0-25,0 25,0-25</inkml:trace>
  <inkml:trace contextRef="#ctx0" brushRef="#br0" timeOffset="175918.0619">15850 5730,'0'-25,"0"25,0-25,25 0,-25 1,25-1,-25 0,25 0,-1 0,1 1,25-1,-25 25,-25 0,49 0,-49 25,25-1,0 1,-25 50,25-1,-25-24,0 49,0-25,-25 26,25-26,-25 25,0-24,-24-1,24-24,-25-1,25 1,1-25,-26-1,25 1,0-50,1 25,-1-24,0-1,0-25,25 25,-25-24,25 24,0 25,0-25,0 25,25 0,0 0,0 0,0 25,24-25,-24 0,25 25,-1 0,1-25,-1 24,1 1,0-25,-26 25,26-25,-25 25,0-25,-25 0,24 0,-24 0,0 0,0 0,0 0,0-25,25 0,-25 0</inkml:trace>
  <inkml:trace contextRef="#ctx0" brushRef="#br0" timeOffset="178065.1844">16718 5680,'0'0,"0"0,-24-25,24 25,0 0,0 0,0 0,0 0,0 0,24 0,-24 25,0 0,0 25,0-1,0 1,0 0,0 24,0-24,25-1,-25 1,0-1,0-24,0 0,0 0,0 0,0-1,0-24,0 0,0 0,0 0,0 0,0 0,0 0,0 0,0 0,0-24,0-1,0 0,0 0</inkml:trace>
  <inkml:trace contextRef="#ctx0" brushRef="#br0" timeOffset="178420.205">16446 5705,'0'-25,"0"0,-25 1,50 24,-25-25,0 0,24 25,1-25,0 25,25 0,-26 0,51 0,-26 0,1 0,0 0,-26 0,26 0,-25 0,0 0,-25 0,24 0,-24-25,0 25,0-24,0 24,25-25</inkml:trace>
  <inkml:trace contextRef="#ctx0" brushRef="#br0" timeOffset="178842.2291">17338 5333,'-24'25,"-1"-25,25 25,-25-1,0 1,-24 25,24 24,0 1,0-1,0 25,25 1,-24-1,24-25,0 25,0-24,24-26,1 1,-25 0,25-26,-25 1,25 0,-25-25,25-25,-25 25,24-25,1-24,0 24</inkml:trace>
  <inkml:trace contextRef="#ctx0" brushRef="#br0" timeOffset="179288.2547">17363 6226,'25'-25,"0"25,-25-49,0 24,0-50,25 26,-25-26,0 26,0-26,0 1,0 24,0 1,0 24,0 25,0 0,0 49,24 1,-24 0,25 24,-25 1,50-1,-25-24,0 24,24-49,-24 24,25-49,-26 0,1 0,0-49,0 24,-25-49,0 24,-25-24,25-1,-25 1,25 24,-25 0,1 1,24-1,0 50,0 0,0 0,24 0</inkml:trace>
  <inkml:trace contextRef="#ctx0" brushRef="#br0" timeOffset="179569.2707">18058 5879,'0'0,"25"0,-1 0,1 0,0 0,0 0,0-25,-1 25,-24 0,50 0,-50-25,25 25,0-25,-1 25,-24-25,50 25</inkml:trace>
  <inkml:trace contextRef="#ctx0" brushRef="#br0" timeOffset="180380.3171">18653 5457,'0'-25,"0"25,0 0,0 0,0 0,0 0,0 25,0 0,0 24,-25-24,25 50,0-26,0 1,0 24,0-24,0 0,0-1,0-24,0 25,0-50,0 24,0-24,0 0,0 0,25 0,-25-24,0 24</inkml:trace>
  <inkml:trace contextRef="#ctx0" brushRef="#br0" timeOffset="180731.3372">18876 5085,'25'25,"0"0,25 24,-26 1,26 24,-25 1,24-1,-24 25,-25 0,25-24,0 24,-25-24,0-1,0-24,0-1,0 26,0-51,-25 26,25-25,0 0,-25 24,25-49,0 25,0-25,-25 0,25 0</inkml:trace>
  <inkml:trace contextRef="#ctx0" brushRef="#br0" timeOffset="185281.5975">16619 6573,'0'0,"0"0,0 0,0 0,0 0,0 0,0 0,0 0,0 0,0 25,0-25,0 0,0 0,25 25,-25-25,0 25,0-25,25 0,-25 24,0-24,25 0,-1 0,-24 0,25-24,0 24,0 0,0 0,-1-25,26 25,0 0,-26 0,1 0,25 0,-25-25,24 25,-24 0,25 0,-1 0,-24-25,25 25,-26 0,26 0,-25 0,24 0,-24 0,25 0,0 0,-26 0,26-25,-25 25,24 0,1 0,-25 0,24-24,1 24,-25 0,24 0,1 0,-25 0,24 0,1 0,0 0,-26 0,1 0,25 0,-25 24,-1-24,26 0,-25 0,0 25,24-25,-24 0,0 0,0 0,0 0,-1 25,26-25,-25 0,0 0,-1 0,26 0,0 0,-26 0,1 0,25 25,-25-50,24 25,-49 0,50 0,-50 0,25 0,-1 0,-24-25,0 25,0 0,25 0,-25 0,0-25,0 25,0 0,0 0,0 0,0 0,0 0,0 0,0 0,0 0,0 0,0 0,0 0,-25 0</inkml:trace>
  <inkml:trace contextRef="#ctx0" brushRef="#br0" timeOffset="187586.7293">16842 6945,'0'-24,"0"24,0 0,0 0,0 0,0 0,0 0,0 0,0 0,0 0,0 0,0 0,0 0,0 24,0 1,0 0,0 25,0-26,0 26,0 0,0-26,0 26,0 0,0-1,0-24,0 25,0-1,0-24,0 0,0 0,0-1,0 1,0 0,0-25,0 0,0 0,0 0,25-25,-25 0,25 1</inkml:trace>
  <inkml:trace contextRef="#ctx0" brushRef="#br0" timeOffset="187930.749">17314 7144,'0'0,"0"25,0-1,0-24,0 25,0 0,0 0,0 24,0-24,0 0,0 0,0 24,0-49,0 25,0-25,0 25,0-25,0 0</inkml:trace>
  <inkml:trace contextRef="#ctx0" brushRef="#br0" timeOffset="188130.7604">17115 7342,'0'0,"0"0,0 0,25 0,-25 0,25 0,0 0,24 0,-24 0,25 0,-26 0,1-25,25 1,-25 24,-1-25</inkml:trace>
  <inkml:trace contextRef="#ctx0" brushRef="#br0" timeOffset="189163.8193">17810 6995,'0'-25,"0"25,-25-25,25 25,0 0,0-24,0 24,25 0,-25 0,0 0,25-25,-25 25,24 0,1 0,-25 0,25 0,0 0,0 0,-1 25,-24-25,25 0,0 24,-25 1,25-25,-25 50,0-25,0-1,0 26,0-25,-25 24,25 1,-25 0,0-1,1-24,-1 25,0-26,0 1,0 0,1 0,24-25,0 25,0-25,0 0,0 0,0 0,24 0,1 0,-25 0,25 0,0 0,0 0,-1 24,1-24,0 0,-25 0,25 0,-25 0,25 0,-1 0,-24 0,25-24</inkml:trace>
  <inkml:trace contextRef="#ctx0" brushRef="#br0" timeOffset="189653.8475">18355 6995,'-24'0,"24"0,0 0,-25 25,25-25,-25 25,25-25,0 24,-25 1,25 0,0 0,0 0,0-1,0-24,0 25,25 0,-25 0,0 0,0-25,0 24,0-24,0 25,0-25,0 0,0 25,0-25,0 0,0 25,0 0,0-25,0 24,0 1,0 0,0-25,0 25,0-25,0 25,0-25,0 0,0 0,0 0,0 0,0-25,0 0,0 0</inkml:trace>
  <inkml:trace contextRef="#ctx0" brushRef="#br0" timeOffset="190020.8683">18058 7045,'25'0,"-25"0,24-25,-24 25,25-25,0 25,0 0,24-25,-24 25,0 0,0 0,0 0,-1 0,1 0,0 0,0-25,0 25,-25 0,0 0,24 0,1 0,-25 0,0 0,0 0,25-24,-25 24,0 0</inkml:trace>
  <inkml:trace contextRef="#ctx0" brushRef="#br0" timeOffset="190421.8913">18752 6921,'0'0,"0"0,0 0,-24 0,24 24,-25 1,25 25,-25-25,25 24,0 26,0-26,0 1,0-1,0 1,25 0,-25-26,0 26,25-25,-25-25,24 0,-24 0,25 0,-25 0</inkml:trace>
  <inkml:trace contextRef="#ctx0" brushRef="#br0" timeOffset="190895.9186">18827 7441,'0'0,"25"0,-25-24,0-1,0 0,24 0,-24-24,0-1,25 0,-25 1,0-1,0 1,0 49,0-50,0 50,0 0,0 25,0 0,25 24,-25 1,0-1,25 1,-25-25,25 24,-1-24,1 0,-25-25,25 0,0-25,-25 0,0 1,25-26,-25 0,0 1,0-1,24 1,-24 24,0-25,0 25,0 25,0 0,0-24,0 24</inkml:trace>
  <inkml:trace contextRef="#ctx0" brushRef="#br0" timeOffset="191107.9307">19199 7169,'0'24,"25"-24,-1 0,1 0,0-24,0 24,0 0,-1-25,1 25,0-25,-25 25,25 0,-25 0,25 0,-1 0,-24 0,0-25</inkml:trace>
  <inkml:trace contextRef="#ctx0" brushRef="#br0" timeOffset="191533.9551">19546 6871,'25'0,"-25"-25,25 25,0 0,-1 0,1 0,-25 0,25 0,0 25,-25-25,0 25,0 24,0-24,0 25,-25-1,0 1,25 0,-25-1,1 1,24-25,0 24,0-24,0-25,0 25,24 0,-24-25,25 0,0 0,0-25,0 25,-1-25,1 25,0-25</inkml:trace>
  <inkml:trace contextRef="#ctx0" brushRef="#br0" timeOffset="191809.9709">19918 6697,'25'0,"-25"0,25 0,-25 25,25 0,-1 24,1 1,-25 0,25 24,-25 1,0-51,0 51,-25-50,25-1,0 1,0 0,0-25,0 25,0-25,0 0</inkml:trace>
  <inkml:trace contextRef="#ctx0" brushRef="#br0" timeOffset="193204.0503">18306 7714,'25'25,"-25"-25,0 0,0 0,0 0,0 0,0 0,0 0,0 0,0 0,0 0,0 0,0 0,0 0,0 0,0 0,0 0,0 0,0 0,0 0,0 25,0-25,0 0,0 0,0 0,0 25,0-1,0-24,0 25,0-25,0 0,0 25,0-25,24 0,-24 25,25-25,0 0,-25 0,50 0,-26 0,1 0,0 0,25 0,-1 0,1 0,0 0,24-25,-24 25,-1 0,1 0,-1 0,1 0,-25-25,24 25,1 0,-25 0,24 0,-24 0,25-25,-1 25,1 0,-25 0,24-24,1 24,0 0,-1 0,1-25,-25 25,24 0,-24 0,25-25,-25 25,-1 0,26 0,-25-25,-25 25,25 0,-1-25,-24 25,25 0,-25-24,0 24,0-25,25 25,-25-25,0 25,0-25,0 25,0 0,0-25,0 25,-25-24,25 24,0-25</inkml:trace>
  <inkml:trace contextRef="#ctx0" brushRef="#br0" timeOffset="194012.0968">18504 8136,'0'0,"-25"-25,25 25,0 0,0 0,0 0,0 0,0 25,25 0,-25-25,0 25,0 24,0 1,25-1,-25 1,0 0,25-1,-25-24,25 0,-25 0,0-1,25-24,-25 0,24 0</inkml:trace>
  <inkml:trace contextRef="#ctx0" brushRef="#br0" timeOffset="194221.1088">18976 8260,'0'0,"0"25,0 0,0-1,24 1,-24 0,0 0,0 0,0-1,0 1,0-25,0 25,0-25</inkml:trace>
  <inkml:trace contextRef="#ctx0" brushRef="#br0" timeOffset="194389.1184">18827 8384,'0'0,"0"0,25 0,-1 0,1 0,25-25,-1 25,-24-25,25 25,-1 0,-24-24</inkml:trace>
  <inkml:trace contextRef="#ctx0" brushRef="#br0" timeOffset="194745.1387">19472 8136,'24'0,"26"0,-25 0,0 0,24 0,-24 0,0 0,0 0,-25 25,25-25,-25 25,0-1,-25 26,25-25,-25 24,0-24,0 25,1-1,-1-24,25 0,0 0,0 0,25-1,-25-24,24 0,1 25,0-25,0-25,0 25,-1 0,1-24,0 24,0-25</inkml:trace>
  <inkml:trace contextRef="#ctx0" brushRef="#br0" timeOffset="195312.1712">20117 8086,'0'25,"0"-25,0 25,0 0,0 24,0-24,0 25,0-1,0-24,0 0,0 25,0-26,0 1,0 0,-25-25,25 0,0 0</inkml:trace>
  <inkml:trace contextRef="#ctx0" brushRef="#br0" timeOffset="195679.1922">19943 8136,'0'-25,"0"0,25 25,0 0,24-24,-24 24,25 0,-1 0,-24 0,25 0,-1-25,1 25,-25 0,24-25,-24 25,0-25,0 25,-25 0,0 0,0 0,0 25,-25 0,25 0,0 24,-25 1,25-25,-25 49,25-24,0-26,25 26,-25 0,25-26,-25 1,25 0,-25-25,24 0,1 0,-25 0</inkml:trace>
  <inkml:trace contextRef="#ctx0" brushRef="#br0" timeOffset="196010.2111">20662 8483,'0'-25,"0"1,0 24,0-50,25 0,-25 26,0-26,0 0,0 1,0 24,25 0,-25 0,0 25,0 0,0 25,25-25,0 25,-25 0,24 0,1-25,-25 24,25-24,-25 0,25 0,0 0,-25-24,0-1,0 0,0 0,0-24,0 24,24-25,-48 25,24 0,24 25,-24 0</inkml:trace>
  <inkml:trace contextRef="#ctx0" brushRef="#br0" timeOffset="196271.226">21084 8086,'25'0,"-25"0,25 0,-1 0,1 0,-25 0,25 0,-25 0,0 0,25-24,-25 24,25 0,-25-25</inkml:trace>
  <inkml:trace contextRef="#ctx0" brushRef="#br0" timeOffset="196617.2458">21406 7888,'25'0,"0"-25,0 25,0 0,24-25,-24 25,-25 25,25-25,-50 25,25 0,-25-1,0 1,1 0,-1 25,0-25,25 24,0 1,25-25,0-1,24 1,-24 25,25-25,-26-1,1-24,0 0,-25 0,-25 25,0-25,1 0,-26 0,25 0,-24 0,-1 0,25 0</inkml:trace>
  <inkml:trace contextRef="#ctx0" brushRef="#br0" timeOffset="196994.2674">21779 7665,'49'0,"-24"0,25 24,-26 26,26 24,-25 1,0-1,-1 1,1 24,-25-49,25 24,-25 0,0-24,0-25,25 0,-25-1,0 1,0-25,0 0,0 0,0 0,25 0,-25 0,0 0,0 0</inkml:trace>
  <inkml:trace contextRef="#ctx0" brushRef="#br0" timeOffset="215210.3093">13271 8756,'0'0,"-25"0,25 0,0 0,0 0,0 0,0 0,0 25,0-25,0 0,0 0,0 0,25 25,-25-25,24 0,1 24,-25-24,25 0,0 0,0 0,-25 0,24 0,1 0,0 0,0 0,-25 0,25 0,24 0,-49 0,50 0,-25 0,-1 0,1-24,0 24,0 0,24 0,-24-25,0 25,25 0,-26-25,1 25,25 0,-25 0,24 0,-24-25,25 25,-26 0,1 0,25 0,-25 0,24 0,1 0,-25 0,0 0,24 0,1 25,-25-25,24 0,-24 0,25 0,-1 25,1-25,-1 0,-24 0,25 25,-1-25,1 0,-25 0,24 0,1 24,0-24,-1 0,1 0,-25 0,24 25,1-25,0 0,-1 0,1 0,-1 0,1 0,24 25,-24-25,0 0,-1 0,26 0,-26 0,1 0,-1 0,26 25,-26-25,1 0,24 0,-24 0,25 0,-26 0,26 0,-26 0,26 0,-1 0,0 0,-24 0,24 0,1 0,-1 0,1 0,-26 0,26-25,-1 25,-24 0,24 0,1 0,-26 0,26-25,-1 25,-24 0,24 0,-24 0,24 0,-24 0,24 0,-24-25,24 25,0 0,-24 0,24 0,1 0,-1-24,1 24,-1 0,1 0,-1 0,0 0,1 0,-1 0,25 0,-24 0,24 0,-25-25,1 25,24 0,-24-25,24 25,-25 0,25-25,1 25,-26 0,25-25,0 25,1 0,-1 0,-25-24,26 24,-1 0,0 0,0 0,0 0,1 0,-1 0,0-25,0 25,-24 0,24 0,0 0,0 0,-24 0,24 0,0-25,-24 25,-1 0,0 0,1 0,24 25,-49-25,24 0,-24 0,-1 0,1 0,0 0,-1 0,-24 0,0 0,24 0,-49 0,25 0,0 0,-25 0,0 0,0 0,-25 0,0-25,-24 0</inkml:trace>
  <inkml:trace contextRef="#ctx0" brushRef="#br0" timeOffset="216016.3553">14263 8855,'0'0,"0"0,0 0,0 25,0 0,-25 24,25-24,0 0,0 25,0-1,0 1,0 0,0-1,0 1,0-25,0-1,0 1,25-25,-25 0,0 25,0-25,0-25,0 0,0 1</inkml:trace>
  <inkml:trace contextRef="#ctx0" brushRef="#br0" timeOffset="216253.3689">14536 8979,'0'25,"0"-25,0 0,0 25,0 0,0 0,0-1,0 1,0 0,0-25,0 25,-25-25,25 0</inkml:trace>
  <inkml:trace contextRef="#ctx0" brushRef="#br0" timeOffset="216438.3795">14412 9103,'0'0,"24"0,-24 0,25 0,0 0,25 0,-26 0,1 0,0 0,0 0,0-24,24-1,-24 25</inkml:trace>
  <inkml:trace contextRef="#ctx0" brushRef="#br0" timeOffset="216817.4012">14932 8979,'50'0,"-50"0,25 0,0-25,-1 25,26 0,-25 25,-25-25,25 25,-25-25,0 25,-25 25,0-26,25 26,-50-25,26 24,-1-24,0 25,25-25,0-1,0-24,0 25,25-25,-25 25,49-25,-24 0,0-25,0 25,0 0,24-25,-24 25,0-24,0 24</inkml:trace>
  <inkml:trace contextRef="#ctx0" brushRef="#br0" timeOffset="217082.4164">15602 9103,'0'0,"25"0,-25 0,0 0,-25 25,25 0,0-25,0 25,0 0,0-1,0 1,0 0,0 0,0-25,0 0,0 0,0 0,0 0,-25-25</inkml:trace>
  <inkml:trace contextRef="#ctx0" brushRef="#br0" timeOffset="217272.4272">15478 9178,'0'0,"0"0,0 0,0 0,0 0,25 0,0 0,0 0,-1 0,1 0,0 0,-25-25,50 50,-50-25,24 0,1-25</inkml:trace>
  <inkml:trace contextRef="#ctx0" brushRef="#br0" timeOffset="217773.4559">16024 9029,'0'0,"0"25,-25 0,25-1,0 1,-25 0,25-25,0 25,25 0,-25-1,25 1,-25 0,25 0,-1-25,1 0,0 0,0-25,0 25,-1-25,1 0,-25 1,50-26,-50 25,25 0,-1-24,-24 24,0 0,0 25,0 0,0-25,0 50,0-25,0 25,0 0,0 24,0 1,0 0,0-1,0 1,0-25,0 24,0-24,0 0,0 0,0-25,25 0,-25 0,25-25</inkml:trace>
  <inkml:trace contextRef="#ctx0" brushRef="#br0" timeOffset="218329.4877">16694 9128,'0'0,"0"0,0 0,0 25,0-25,0 25,0-25,-25 25,25 24,0-24,0 0,0 0,0-25,0 0,0 0,-25 0,25 0,-25 0,25 0,0-25,-25 0,25 25,0 0,0 0,0 0,0 0,0-25,25 25,-25 0,25 0,0 0,-25 0,49 0,-49-25,25 25,25-24,-25 24</inkml:trace>
  <inkml:trace contextRef="#ctx0" brushRef="#br0" timeOffset="218517.4984">17140 9227,'0'25,"0"0,0-25,0 0,0 25,0-25,0 0,0 0,0-25,25 25,-25-25</inkml:trace>
  <inkml:trace contextRef="#ctx0" brushRef="#br0" timeOffset="218705.5092">17462 9178,'25'25,"-25"-1,0 1,0-25,-25 25,25-25,0 0,0 0,0 0,25 0,-25-25,25 0</inkml:trace>
  <inkml:trace contextRef="#ctx0" brushRef="#br0" timeOffset="218884.5194">17810 9203,'0'49,"0"-24,0 0,0-25,0 25,0-25,0 0,0 0,0-25,0 25</inkml:trace>
  <inkml:trace contextRef="#ctx0" brushRef="#br0" timeOffset="220199.5947">20662 9004,'0'0,"25"0,-25 0,0 0,25 0,-25 0,0 25,-25 0,25 0,0-1,0 26,0-50,0 50,0-26,0 1,0 0,0-25,0 25,0-25,0 0,0 0,-25-25</inkml:trace>
  <inkml:trace contextRef="#ctx0" brushRef="#br0" timeOffset="220523.6132">20489 9203,'0'0,"0"0,0-25,24 25,1 0,-25-25,25 25,0 0,0 0,-1 0,1 0,-25 0,25 0,0 0,-25 0,25 0,0 25,-25-25,0 0,24-25,1 25,-25 0,0-25,25 25</inkml:trace>
  <inkml:trace contextRef="#ctx0" brushRef="#br0" timeOffset="222002.6978">21878 8954,'25'0,"-25"0,0-24,24 24,-24-25,25 25,0 0,-25-25,25 25,0 0,-1 0,1 0,-25 0,25 25,0-25,-25 25,0-1,25 1,-50 0,25-25,0 50,-25-25,0-1,0 1,-24 0,24-25,0 25,0 0,1-1,24-24,-25 25,25-25,0 0,25 25,-25-25,24 25,1-25,0 0,0 25,0-25,-25 0,24 0,1 0,-25 0,25 0,-25 0,25 0,-25 0,0 0,25-25</inkml:trace>
  <inkml:trace contextRef="#ctx0" brushRef="#br0" timeOffset="222548.729">22225 9004,'0'0,"0"0,0-25,0 25,0 0,0 0,25-25,-25 25,0-24,0 24,0 0,0 0,0 0,0 0,0 0,0 0,0 0,25 24,-25 1,0-25,24 25,-24-25,25 25,-25-25,25 0,0 25,-25-25,25-25,-1 25,-24-25,0 25,25-25,-25 0,25 1,-25-1,0 0,0 0,0 25,0-25,0 1,0 24,0 0,0 0,0 0,0 0,0 0</inkml:trace>
  <inkml:trace contextRef="#ctx0" brushRef="#br0" timeOffset="223752.7979">22671 9128,'0'0,"25"0,0 0,0-25,25 25,-26 0,26 0,-25 0,24 0,1 0,0-24,-1 24,26 0,-51-25,51 0,-26 0,1 25,0-50,-1 26,1-26,-25 0,-1 1,1-26,0 26,0-26,-25-24,0 25,0-25,0-1,0 26,0-50,0 25,0-1,25 1,-25 0,0 0,0 0,24 24,-24-24,0 25,0-26,25 51,-25-26,0 26,0 24,0-25,0 25,0 25,0 0,-25-24,1 48,24 1,-25 0,25 0,-50 0,50 24,-25 1,1-25,24 0,-25-1,25 1,-25-25,25 0,0 0,0-25,0 1,25-1,-25-25,0 1,0-1,0 0,0 1,0-1,0 25,0 25,0 0,0 0,0 0,25 25,-1 0,1 24,0 1,0-25,24 25,-24-1,0-24,0 0,24 0,-49-25,0-25,0 0,0 0</inkml:trace>
  <inkml:trace contextRef="#ctx0" brushRef="#br0" timeOffset="224338.8313">22374 5234,'-50'0,"25"0,1 0,-26 0,25 25,-24 24,24 26,0-1,0 25,0 0,1 25,48 1,1-1,0 0,0 0,24-50,26 0,-26-24,26-25,-1 0,1-50,-1-25,0-24,-24-1,0-49,-1-24,-24 24,-25-25,0 0,-25 0,1 25,-26 25,-25 24,26 1,-26 49,26 25,-1 0,1 0,-1 25,25 0,0 0,25-25,25 24,-25-48</inkml:trace>
  <inkml:trace contextRef="#ctx0" brushRef="#br0" timeOffset="224594.846">22944 4762,'25'25,"-25"0,0 25,0-1,-25 26,25 24,0 25,-24 0,24 0,24 0,-24 0,25 0,0-25,0-24,24-26,1 26,-25-50,0-1,24 1,-24-25,0 0,0 0,-25-25</inkml:trace>
  <inkml:trace contextRef="#ctx0" brushRef="#br0" timeOffset="225073.8734">23292 5184,'0'-25,"0"1,0-1,0 0,24 0,-24-24,25 24,-25 0,25 25,-25-25,25 25,-25 25,25 0,-25 24,0 1,0 24,0 26,-25-1,25 0,-25 0,0 0,25-24,-25 24,1-49,24-1,0-24,24 0,1-25,0 0,0-25,0 0,24 1,-24-1,0 0,0 0,24 0,-49-24,25 24,-25 0</inkml:trace>
  <inkml:trace contextRef="#ctx0" brushRef="#br0" timeOffset="225495.8976">23515 4986,'0'-25,"25"0,-25-24,0 24,0-25,0 25,0 0,-25 25,25 0,25 25,-25-25,24 50,1-25,0 0,0-1,0-24,-1 25,1-25,-25-25,25 1,0-1,-25 0,0-25,-25 1,25 24,-25-25,25 1,-25 24,25 0,-24 0,24 0</inkml:trace>
  <inkml:trace contextRef="#ctx0" brushRef="#br0" timeOffset="225827.9166">23887 4142,'50'25,"-1"0,1 25,-25-1,24 50,1 1,-1-1,1 25,-25 25,0-25,-1 25,-24-25,0 0,25-50,-25 25,0-49,0 24,0-74,0 50,0-50,0 0,0 0,0 0,0 0,0 0</inkml:trace>
  <inkml:trace contextRef="#ctx0" brushRef="#br0" timeOffset="248362.2055">14610 13122,'-25'-25,"0"25,1-25,-1 0,0 25,-25 0,26 0,-1 0,0 25,-25 0,50 24,-25 1,1 0,24-1,0 26,24-26,1 26,25-26,-25 1,49-25,-24 0,24-25,-24 0,24 0,-24-25,-1 0,1 0,-25-24,24-26,-49 26,25-1,-25-24,0 24,-25-25,1 26,-1 24,-25 0,25 0,1 25,-1 0,-25 25,25-25,25 0,-24 25,24 0,24-25</inkml:trace>
  <inkml:trace contextRef="#ctx0" brushRef="#br0" timeOffset="248665.2228">15180 13022,'25'25,"-25"-25,0 50,0-50,-25 49,25 1,-24 0,-1-1,0 26,0-26,25 1,0 0,0-26,25 1,0 0,24-25,1 0,-25 0,24-25,1 25,-25 0,25-25,-26 25,-24-24,25 24</inkml:trace>
  <inkml:trace contextRef="#ctx0" brushRef="#br0" timeOffset="249353.2621">14932 13965,'0'0,"0"0,0 25,0 0,0-25,0 49,0-24,0 0,0 24,0 1,0 0,0-26,25 26,-25 0,0-25,0-25,0 24,0 1,0-25,0 0,0 0,0 0,0-25</inkml:trace>
  <inkml:trace contextRef="#ctx0" brushRef="#br0" timeOffset="250377.3207">14858 14808,'0'0,"0"0,0 0,0 0,25 0,-25-24,25 24,-1-25,1 25,0-25,0 25,24 0,-24 0,0-25,0 25,-25 0,25 25,-25-25,0 0,0 25,-25 0,25-1,-25 26,0-25,0 0,-24 24,24-24,0 25,0-26,25 1,-24 25,-1-50,25 25,0-1,0-24,0 0,0 0,0 25,25-50,-25 25,24 0,1 0,0 0,0 0,-25 0,49 0,-24 0,0 0,0 0,-25 0,25 25,-1-25,-24 0,25 0,-25 0,0 0,0 0,0 0,-25 0</inkml:trace>
  <inkml:trace contextRef="#ctx0" brushRef="#br0" timeOffset="252248.4277">14883 15503,'0'0,"0"0,25 0,-25 0,0 0,0 0,0 0,0 0,0 0,0 25,0-25,0 0,-25 25,25-1,0-24,0 25,0-25,0 25,0 0,0-25,0 25,0-25,0 24,25-24,-1 0,-24 25,25-25,0 0,-25-25,25 25,0 0,-25 0,24-24</inkml:trace>
  <inkml:trace contextRef="#ctx0" brushRef="#br0" timeOffset="252651.4508">15106 15404,'0'0,"0"0,0 0,0 0,0 25,0-25,0 24,0 1,0 25,0-1,0 1,0 0,0-1,25 1,-25-1,0 1,0-25,0 0,0-1,0 1,0-25,0 0,0 0,0 0,0 0,0 0,0 0,0-25</inkml:trace>
  <inkml:trace contextRef="#ctx0" brushRef="#br0" timeOffset="254809.5742">14784 16718,'0'0,"0"0,0 0,0 0,0-24,0 24,0-25,0 0,0 0,0 25,0-49,0 24,0 25,0-25,24 0,-24 0,0 1,0 24,0 0,0 0,0 24,0 1,25 0,-25 0,25 0,0 24,-25 1,25-25,-1-25,1 24,0 1,-25-25,25 0,-25 0,0 0,25-25,-25 1,0 24,0-25,0-25,0 25,0 1,0 24,0-25,0 25,0-25,0 25,-25-25</inkml:trace>
  <inkml:trace contextRef="#ctx0" brushRef="#br0" timeOffset="255087.5901">15180 16247,'0'0,"0"0,0 25,0 0,0-1,-24 1,24 25,-25 0,25-1,0 1,-25-1,25 26,-25-26,25 1,0 0,-25-1,25-49,0 50,0-50,0 0,0 0</inkml:trace>
  <inkml:trace contextRef="#ctx0" brushRef="#br0" timeOffset="255434.61">15329 16470,'25'-24,"0"24,-25 0,25 0,0 0,-25 0,0 24,0 1,0 25,-25-25,25 24,-25-24,0 25,0-26,0 1,25 25,-24-25,24-25,24 24,-24-24,0 0,50 0,-50 0,25-24,0 24,24 0,-49-25,25 25</inkml:trace>
  <inkml:trace contextRef="#ctx0" brushRef="#br0" timeOffset="256374.6637">15032 17611,'-25'25,"25"-25,0-25,0 25,0-24,0 24,0-25,0 25,0 0,0-25,0 25,0-25,0 0,0 0,25 1,-25-1,0 0,0 0,24 0,-24 1,0-1,0 25,0 0,0 0,0 0,0 25,25-1,-25 1,25 0,0 0,-25 0,49 24,-49-49,50 50,-50-50,50 25,-26 0,-24-25,25-25,0 25,-25-25,25 0,0 0,-25-24,0-1,0 0,0 1,0 24,0-25,0 26,0 24,0-25,0 25,0 0,0 25,0-25,0 0,25 0</inkml:trace>
  <inkml:trace contextRef="#ctx0" brushRef="#br0" timeOffset="294368.8369">17165 13097,'-25'0,"25"0,0 0,0 0,0 25,0-1,0 26,0 0,0 24,0 1,0-1,25 25,-25-49,0 49,0-49,0 24,0-24,0-1,0-24,0 0,25-25,-25 0,0 0,0-25,0 25</inkml:trace>
  <inkml:trace contextRef="#ctx0" brushRef="#br0" timeOffset="294699.8556">17363 13618,'0'0,"0"0,-25 0,1 25,24-1,-25 26,0-25,0 24,25 1,0 0,0-26,25 1,-25-25,50 0,-26 0,26-25,-25 1,0-1,-1-25,1 1,-25 24,0-25,-25 25,1-24,24 24,-25 25,0-25,25 25,0 0,0 0</inkml:trace>
  <inkml:trace contextRef="#ctx0" brushRef="#br0" timeOffset="295177.8832">17711 13494,'0'25,"0"-25,-25 24,0 1,25 0,-25 0,0 24,25 1,-24 0,24-1,24 1,1-25,0-1,0-24,24 0,-24-24,0-1,0 0,-25-25,0 26,0-26,0 0,0 1,-25 24,25 25,0 0,0 0,0 50,0 24,25-24,0 49,-25-25,24 25,1-24,-25-1,0 1,0-1,-25-24,1-25,-1-1,-25 1,1 0,24-25,0-25,0 0,25 1,0 24,0-50,25 25</inkml:trace>
  <inkml:trace contextRef="#ctx0" brushRef="#br0" timeOffset="295457.8992">18083 13370,'-25'25,"25"-1,0 26,-25 0,0 24,25-24,-25 49,25-25,0 1,0-26,0 26,0-26,25-24,0 0,0-25,-25 25,25-50</inkml:trace>
  <inkml:trace contextRef="#ctx0" brushRef="#br0" timeOffset="296422.9544">18306 13519,'0'0,"25"0,-25 0,0 0,0 24,0 1,0-25,0 25,0 25,0-26,-25 26,50 0,-25-26,0 1,0 25,0-50,0 25,0-25,0 0,0 0,0 0,0-25</inkml:trace>
  <inkml:trace contextRef="#ctx0" brushRef="#br0" timeOffset="296678.969">18455 13246,'24'0,"1"0,0 0,25 49,-25-24,-1 50,1-26,-25 26,25-1,-25 0,-25 1,25-26,-25 26,25-50,-24 24,-1-49,25 25,-25 0,25-25,0 0,0 0</inkml:trace>
  <inkml:trace contextRef="#ctx0" brushRef="#br0" timeOffset="297280.0034">17214 14412,'0'-25,"-24"0,24 25,0 0,0 0,0 0,-25 25,25 0,0-25,0 49,0 26,25-26,-25 26,0-1,0 0,0 1,0-1,0-24,0-1,0 1,24-25,-24 0,0-25,0-25</inkml:trace>
  <inkml:trace contextRef="#ctx0" brushRef="#br0" timeOffset="297905.0392">17413 14759,'0'25,"0"-1,-25 26,0-25,25 24,0 1,0 0,0-26,0 1,50-25,-25 25,-1-50,1 0,25 25,-25-24,0-26,-25 0,0 26,0-1,0 0,-25-25,25 50,-25-24,25 24,0 0,0 0,0 24,25 1,-25 0,0 0,25-25,-25 25,24-1,-24 1,25-25,0 0,-25 0,25-25,0 1,-1-1,1 25,-25-50,0 25,0 1,0-1,0 0,0 25,0 0,0 25,0 0,25 24,0 1,0 24,-1 1,1-1,0 0,0 1,-25-1,0-24,0-25,-25 24,0-49,25 25,-49-25,49 0,-25-25,25 25,0-24,0-1,0 0,25 0,-1-25</inkml:trace>
  <inkml:trace contextRef="#ctx0" brushRef="#br0" timeOffset="298303.0616">18132 14412,'-25'0,"25"0,0 0,-24 24,-1 1,25 25,-25 24,25-24,0 24,0-24,0 24,25 1,-25-26,25-24,-25 25,24-50,1 0</inkml:trace>
  <inkml:trace contextRef="#ctx0" brushRef="#br0" timeOffset="298594.0786">18281 14560,'0'-49,"25"-1,0 25,-1 25,-24-24,50 24,-50 24,25 1,-25 0,0 25,-25-1,25 1,-25-1,0 1,25 0,0-1,-24-24,24 0,24-25,-24 0,25 0,0 0,0-25,0 25,-1-25,1 0,0 1,0-1</inkml:trace>
  <inkml:trace contextRef="#ctx0" brushRef="#br0" timeOffset="298804.0906">18678 14387,'0'0,"25"0,0 25,-25-25,24 49,-24 1,25-1,-50 1,25 24,0-24,-24 0,-1-1,25-24,0 0,-25-25,25 0</inkml:trace>
  <inkml:trace contextRef="#ctx0" brushRef="#br0" timeOffset="299553.1334">17140 15230,'0'0,"0"0,0 25,0 0,0 24,0 1,0 0,0-1,0 26,25-1,-25 0,0-24,0 0,25 24,-25-49,0 0,24-25,1 0</inkml:trace>
  <inkml:trace contextRef="#ctx0" brushRef="#br0" timeOffset="300030.1606">17363 15751,'0'0,"0"0,0 0,0 25,-25 0,25-1,0-24,0 25,0-25,25 25,-25-50,25 25,0-25,-25 1,0-1,25 0,-25 0,0 0,0 1,0-1,0 25,0 0,24 0,1 25,-25-25,25 24,0 1,-25 0,25 0,-25 0,25-1,-25-24,24 25,-24-25,25-25,0 25,-25-24,25-1,-25 25,25 0,-25 0,0 0,0 25,24 24,-24 1,25-25,-25 49,0-24,25-1,-25 1,0-1,-25-24,25 0,0-25,0 0,0-25,0-24</inkml:trace>
  <inkml:trace contextRef="#ctx0" brushRef="#br0" timeOffset="300286.1753">17983 15404,'0'0,"0"25,0-1,0 26,0 0,-24-1,24 26,0-1,0-24,24 24,-24-49,25 24,0-24,-25 0,25-25,0 0,-1-25</inkml:trace>
  <inkml:trace contextRef="#ctx0" brushRef="#br0" timeOffset="300489.187">18281 15503,'0'25,"0"0,0-1,25 26,-25-25,0 0,25 24,-25-49,24 0,-24 0,25-25,0 1</inkml:trace>
  <inkml:trace contextRef="#ctx0" brushRef="#br0" timeOffset="300652.1963">18479 15453,'0'0,"0"0,0 25,0 0,0 0,0 24,0 1,0 0,0-1,0 1,0-25,0 24,0-24,0-25,0 0</inkml:trace>
  <inkml:trace contextRef="#ctx0" brushRef="#br0" timeOffset="300876.2091">18703 15379,'25'-25,"-1"25,26 25,-25 0,0 24,-25 26,24-26,-24 51,25-26,-50 0,25 1,0-26,-24 1,24 0,0-26,-25 1,25-25</inkml:trace>
  <inkml:trace contextRef="#ctx0" brushRef="#br0" timeOffset="301900.2676">17066 16297,'0'24,"-25"-24,25 50,0-25,-25 25,25-1,0 26,0-26,0 26,0-26,0 26,0-51,25 1,0 0</inkml:trace>
  <inkml:trace contextRef="#ctx0" brushRef="#br0" timeOffset="302164.2828">17264 16619,'0'25,"-25"-25,25 50,-49-50,49 49,-25-24,25 0,0 0,25-25,-1 0,1 0,0 0,0-25,0 0,-1 0,-24 0,25 1,-25-1,-25 0,25 25,-24-50,24 50,0-24,0 24</inkml:trace>
  <inkml:trace contextRef="#ctx0" brushRef="#br0" timeOffset="302811.3198">17438 16594,'0'0,"24"25,-24-25,0 25,0-25,0 25,0 0,25-25,-25 0,0 24,0-24,25 0,-25 0,0 0,0 0,25 0,-25-24,0 24,0-25,25 25,-25-25,0 0,0 25,0-25,0 1,0 24,0 0,0 0,0-25,0 25,0 0,0 0,0 0,0 0,0 0,0 0,0 0,0 0,0 0,0 0,0 0,0 0,0 0,0 0,0 0,0 0,0 0,0 0,0 0,0 0,0 0,25 25,-25-1,24 1,-24 25,25-25,0 49,-25-24,25-1,0 26,-25-26,0 1,-25-25,25 24,-25-24,25-25,-25 0,0 0,25-25,-24 0,24 1,0-1,-25 0,25 0,0 0</inkml:trace>
  <inkml:trace contextRef="#ctx0" brushRef="#br0" timeOffset="303120.3374">17934 16272,'0'0,"0"25,0-25,0 49,-25-24,0 25,25-1,0 1,0 0,-25 24,50-24,-25-26,0 26,25-25,0 0,0-25,-1 0,-24 0</inkml:trace>
  <inkml:trace contextRef="#ctx0" brushRef="#br0" timeOffset="303545.3616">18107 16594,'0'0,"0"0,0-24,0-1,0 25,0-25,0 0,0 0,25 1,-25 24,0 0,25 0,-25 24,25 1,0 0,-25-25,24 25,1-25,0 0,0 0,0 0,-25-25,0 0,24 0,-24 1,0-1,0 0,0 0,0 25</inkml:trace>
  <inkml:trace contextRef="#ctx0" brushRef="#br0" timeOffset="303736.3726">18529 16297,'0'0,"0"24,-25 1,25 0,0 0,-25 25,1-1,24 1,-25-25,0 24,25 1,0-25,-25-1,25-24,0 25,0-25</inkml:trace>
  <inkml:trace contextRef="#ctx0" brushRef="#br0" timeOffset="304112.3942">18604 16619,'0'0,"0"0,0 0,0 0,0 0,0 25,-25-25,25 25,-25 0,25-25,-25 24,0-24,25 25,0 0,0-25,0 25,0-25,0 0,25 25,-25-25,25 0,-25-25,25 25,0-25,-1 25,-24-25</inkml:trace>
  <inkml:trace contextRef="#ctx0" brushRef="#br0" timeOffset="304358.4083">18852 16396,'0'-25,"24"50,1-25,-25 25,25 0,-25 24,0 1,0-1,0 1,0 0,-25-26,0 26,1-25,24-25,-25 25,25-25</inkml:trace>
  <inkml:trace contextRef="#ctx0" brushRef="#br0" timeOffset="304869.4375">17487 17016,'0'0,"0"0,0 0,0 25,0-25,-25 25,25 24,0 1,0-1,0 26,0-1,0-24,0-1,0 26,0-50,0-25,25 74,-25-74,0 0,0 0</inkml:trace>
  <inkml:trace contextRef="#ctx0" brushRef="#br0" timeOffset="305082.4497">17760 17388,'0'-25,"0"25,-25 25,1-25,24 25,-25 0,0-1,25-24,25 25,-25-25,25 25,-1-50,1 25,0 0,-25-25,25 25,-25-24,0-1</inkml:trace>
  <inkml:trace contextRef="#ctx0" brushRef="#br0" timeOffset="305467.4717">17934 17363,'0'25,"0"-25,0 25,-25 0,25-1,0-24,25 25,-25-25,0 25,25-50,-1 25,1 0,-25-25,25 25,-25-24,25 24,-25 0,0 24,0-24,0 0,25 75,-25-75,24 74,-24-24,0 0,-24-1,24-49,-25 99,25-99,-25 25,25-25,-50 25,50-25,0 0,-24-74,24 74</inkml:trace>
  <inkml:trace contextRef="#ctx0" brushRef="#br0" timeOffset="305759.4884">18331 17190,'0'0,"0"24,0-24,0 25,0 25,0-25,0 24,0 1,0-1,0-49,24 75,-24-75,25 50,-25-26</inkml:trace>
  <inkml:trace contextRef="#ctx0" brushRef="#br0" timeOffset="306059.5056">18455 17462,'0'-24,"0"-26,24 50,-24-25,0-24,0 49,25-25,-25 50,25-25,-25 24,25 1,0 0,-25 0,25 0,-1-1,1 1,0-25,-25-25,25 1,-25-1,25 0,-25 0,0 0,24 1,-24-26,0 50,0-25</inkml:trace>
  <inkml:trace contextRef="#ctx0" brushRef="#br0" timeOffset="306280.5182">18926 17066,'25'0,"0"0,-25 0,24 24,1 26,0 0,0-1,-25 26,25-1,-1 0,-24 1,0-25,0-50,0 74,0-74,0 25,0-50</inkml:trace>
  <inkml:trace contextRef="#ctx0" brushRef="#br0" timeOffset="309326.6924">16470 18008,'75'0,"-26"0,1 0,24 0,26-25,-1 25,0 0,25 0,0 0,25 0,-25 0,0 0,25 0,0 0,-1 0,1-24,0 24,0-25,0 25,0-25,-1 0,1 25,0 0,0 0,-25 0,-25 25,0-25,-24 25,-1 0,-24-25,-1 24,-49-24,0 0,0 0,0 0</inkml:trace>
  <inkml:trace contextRef="#ctx0" brushRef="#br0" timeOffset="309848.7223">16272 17115,'0'-25,"0"25,0 0,0 25,0-25,0 50,0-1,0 1,0 24,-25-24,25 24,0 1,0-1,-25 1,25-50,0-25,0 74,0-74</inkml:trace>
  <inkml:trace contextRef="#ctx0" brushRef="#br0" timeOffset="310060.7344">15925 17512,'24'0,"1"-25,0 25,25 0,-1-25,26 25,-26-24,26 24,-26 0,1 0,0 0,-1 0,1 0,-25 24,-25-24</inkml:trace>
  <inkml:trace contextRef="#ctx0" brushRef="#br0" timeOffset="550545.4894">19149 13667,'-25'0,"25"0,0 25,0 0,0-25,-24 50,24-26,0 51,0-1,24 1,-24 24,0 25,25 0,0 25,-25-25,25 25,-25-1,0 1,25 0,-25 25,-25-25,25 24,0-49,0 25,0-25,0 0,25 0,-25-25,24 1,-24-26,25 0,-25 1,25-1,0-49,-25 25,0-1,0-24,0 0,0 0,0-1,0-24,0 0,0 25,0-25,0 0,0 0,-25 0,25 0,0 0,0 0,-25 0,25-25,-25 25,25-24,-24-1,-1 25,-25-25,25-25,25 1,-49 24,24 0,0 0,25 1,0-1,0 0,0 25,0 0,0 0,25 25,0 0,24-1,-24 1,0 0,0 25,24-1,-24 1,0-25,0 24,-25-24,25 0,-25 0,0-1,0-24,24-24,-24-26,25 0,0 1,-25 24,25-49,0 24,-1 25,-24-24,25 24,0 0,-25 0,0 0</inkml:trace>
  <inkml:trace contextRef="#ctx0" brushRef="#br0" timeOffset="574454.8569">19422 12923,'0'0,"0"0,0-25,0 25,0-24,0 24,0 0,0 0,0-25,0 25,0-25,0 25,-25-25,25 0,-25 25,1 0,-1-24,0-1,-25 25,26-25,-26 25,0 0,1 0,-1 0,1 0,-1 25,0-25,1 0,-26 25,26-25,-1 0,-24 24,24-24,0 0,-24 25,24-25,-24 25,0-25,24 0,-49 25,49-25,-24 25,-25-25,24 0,1 0,-1 0,1 0,-25 0,24 0,-24 0,25 0,-1 0,1-25,-1 25,26 0,-26 0,26 0,-1 0,1 0,-1 25,25-25,-24 0,24 0,0 0,0 24,25-24,-25 25,25-25,-24 25,24 25,0-1,0 1,0 24,0 1,0 24,0 0,0 25,24-25,-24 25,0 25,0 0,0-25,25 25,-25 0,0 24,0-24,0 25,25-1,-25 1,-25 0,25 24,0-24,0-1,0-24,-25 0,25 0,0 0,-24-25,24 0,0 0,0-25,0 0,0 0,-25-24,25-1,0-24,0 0,0-50,-25 99,25-99,25 25,-25-25,0 0,0 0,25 49,-25-49,49 25,-49-25,50 25,-50-25,74 25,-24-1,-1-24,1 0,24 0,-24 25,24-25,1 0,-1 25,1-25,24 0,-25 0,1 25,24-25,-25 0,26 0,-1 0,-25 0,25 0,1 0,-26 0,25 0,-24 0,24 25,-25-25,1 0,-1 0,1 0,-1 24,0-24,1 0,-1 0,-24 0,24 0,-24 0,-1 0,1 0,24 0,-49 0,25 0,-1 0,-49 0,50-24,-50 24,50-25,-50 25,0 0,49-75,-49 75,25-49,0-1,-25 1,0-1,25-49,-25 24,0-24,0-25,0 25,0-50,0 0,0 0,0-24,0-1,0 25,-25-49,25 24,-25 1,25-26,-25 25,1-24,-1 24,0 1,0-1,0 1,0-1,1 25,-1 0,25 0,-25 25,25 25,-25 0,25 25,-25-1,25 1,0 49,-24-25,24 25,-25 1</inkml:trace>
  <inkml:trace contextRef="#ctx0" brushRef="#br0" timeOffset="576164.9547">22076 12576,'0'0,"-25"-25,1 25,24 0,-25 0,0 0,0 0,0 25,1 0,24 24,-25 26,0-1,25 25,0 1,25-1,0 25,24-50,1 26,24-76,1 26,-26-50,50 0,-49-25,24 0,-24-49,0 0,-1-26,-24 1,-25 0,-25 0,0-1,-24 26,-1 0,-24 49,24 0,-24 25,24 0,1 25,-1 24,25 1,0 0</inkml:trace>
  <inkml:trace contextRef="#ctx0" brushRef="#br0" timeOffset="576577.9783">22126 13742,'0'0,"0"0,0 25,0-25,0 49,0 1,0-1,0 26,-25-1,25 1,0-1,0-24,0-1,0 1,0-25,0-25,0 0,25 0,-25-25</inkml:trace>
  <inkml:trace contextRef="#ctx0" brushRef="#br0" timeOffset="577144.0107">21853 14635,'25'0,"0"-25,24 25,1 0,-1-25,1 25,0 0,-26 25,1-25,-25 50,0-1,0-24,-25 49,-24 1,24-1,-25-24,1-1,-1 26,25-26,25-24,0 0,0-25,50 0,0 0,-1 0,1 0,24 0,-24 0,-1 0,-24 0,0-25,0 25,0 0</inkml:trace>
  <inkml:trace contextRef="#ctx0" brushRef="#br0" timeOffset="577992.0592">21481 16892,'0'0,"-25"0,25 0,0 0,0 25,-25 0,25 24,0 1,0 24,0 1,0-26,0 50,25-49,-25 24,0 1,0-50,0-25,0 74,0-74,0 0,0-25</inkml:trace>
  <inkml:trace contextRef="#ctx0" brushRef="#br0" timeOffset="578639.0962">21754 17289,'0'0,"-25"25,0-1,0 26,25-50,-49 74,24-24,25 0,0-50,25 74,-25-74,74 25,-24-50,-1 0,1 1,0-1,-26-25,1 0,0 1,-25 24,0-25,0 26,-25-26,25 25,0 25,0 0,25 0,-25 0,25 0,0 25,-25 0,0-25,24 49,-24-24,0 0,0-25,0 25,0 0,0-25,25 0,-25 0,25-25,0 25,0-25,-25 0,0 0,0 1,0-1,0 0,-25 0,25 25,0 25,25 25,24-1,-24 26,49 24,-24-25,24 50,-24-24,24-1,-49 0,0-25,-25 1,0-26,0-49,-74 75,24-100,0 0,-24 0,24-24,1-26,-1 26,25-26,1 26,24-26</inkml:trace>
  <inkml:trace contextRef="#ctx0" brushRef="#br0" timeOffset="578962.1146">22349 17363,'25'-49,"-25"-1,0 0,0 26,0-26,0 0,25 26,-1-1,-24 25,50 25,-25 24,0 1,24-1,1-24,-1 25,1-25,0-1,-25-48,-1-1,1-25,25 25,-50-74,25 25,-25-1,-25-24,25 50,0-26,0 26,0 24,0 0,25 0,-1 25</inkml:trace>
  <inkml:trace contextRef="#ctx0" brushRef="#br0" timeOffset="580337.1932">22895 11832,'0'0,"-25"0,0 0,25 0,-49-25,24 25,-25 0,-24 0,24 0,-49 0,24 0,-49 0,25 0,-25 25,-25-25,25 25,0-1,0-24,0 25,0 0,25 0,25-25,-1 25,1-1,24 1,1 0,24 25,0-26,0 51,0-1,1 26,-1-1,0 25,25 49,-50-24,50 50,-25 24,1 25,-1 0,25 0,-25 50,0-25,25-25,0 49,0-49,0 25,25-50,-25 25,25-24,-25-1,25 0,-25-49,24-1,-24 1,25-25,-25-50,0 0,25 1,0-51,0 26,-25-75,74 74,-74-74,75 25,-26 0,1-25,-1 24,26 1,24-25,-25 25,26 0,-1-25,25 25,0 24,0-24,0 0,25 0,-25-1,0 1,0-25,-25 25,0-25,1-25,-26 0,25 1,-49-26,24-24,1 24,-26-24,1-1,-1-24,1 0,-25 0,0-25,24-1,-24 1,0-24,-25-26,0 0,0-24,0-25,-25-1,0-24,-24 0,24-49,-25 24,1-25,-1 1,-24 24,24-25,0 50,1 0,-1 25,25-1,-24 26,-1 24,25 1,1 49,-1 0,-25 24,25 26,0 0,25 49,-24 0,-1 50</inkml:trace>
  <inkml:trace contextRef="#ctx0" brushRef="#br0" timeOffset="581561.2634">22250 10939,'0'-25,"0"25,0-25,-25 0,0 25,-24 0,24 25,-25 0,1 25,-1 49,0 0,26 0,24 25,0-24,24-1,1-25,25-24,24-1,-24-49,24-24,25-26,-24-24,-1-1,-24-24,-1 0,-49 0,0-1,-24 1,-1 25,-25-1,1 26,-26 24,26 25,-1 25,25-1,-24 26,49 0,0-26</inkml:trace>
  <inkml:trace contextRef="#ctx0" brushRef="#br0" timeOffset="581925.2839">22870 10666,'0'0,"0"0,-25 0,0 25,1 0,-1 24,0 26,0-1,25 0,0 26,-25-1,50 0,-25-24,25-1,0-24,0-1,-25-24,49 0,-49-25,25-25,0-25,0 1</inkml:trace>
  <inkml:trace contextRef="#ctx0" brushRef="#br0" timeOffset="582173.2984">22969 10666,'0'0,"0"0,25 25,-25 24,0 1,25 24,-25 26,25-1,-25 0,24 0,-24-24,25-1,-25-24,0-1,25-24,-25-25,0-25</inkml:trace>
  <inkml:trace contextRef="#ctx0" brushRef="#br0" timeOffset="582796.334">23366 11237,'-25'49,"25"-24,-25 25,1-1,24 1,-25-1,25-24,0-25,25 0,-1 0,1-25,0-24,0 24,0-25,-25-24,0 24,0 1,0-1,0 25,-25 0,25 25,-25-24,25 24,0 24,25 1,-25-25,25 25,-1 25,1-25,-25-1,25 1,0 25,-25-25,25-1,-25-24,0 25,24-50,1 25,-25-24,25-26,0 25,0-24,-25-1,24 0,-24 25,0 1,0-1,0 25,0 49,0-24,25 75,-25-26,50 50,-25 0,-1 0,1 0,25 0,-50 0,25-25,0-24,-25-1,0-49,0 0,-25 0,0-25,0-25,0-25,0 1,1-1,-1-25,0 1,0-25,25 24</inkml:trace>
  <inkml:trace contextRef="#ctx0" brushRef="#br0" timeOffset="583248.3599">23887 11212,'0'0,"0"0,0-25,0 25,0-50,0 50,0-49,0-1,0 0,0 26,0-1,0 0,0 25,25 25,-25 0,25 24,-25 1,49-1,-49 1,50 0,-50-50,25 49,-25-49,49 0,-49 0,25-74,-25 24,0 1,0-1,-25-24,25 49,-25-50,25 75,0-74,0 74,0-50,0 50</inkml:trace>
  <inkml:trace contextRef="#ctx0" brushRef="#br0" timeOffset="583608.3804">24085 10145,'0'0,"0"0,0 0,25-49,-25 49,0 0,0 0,50-50,-50 50,0 0,0 0,0 0,0 0,0 0,0 0,0 0,0 0,0 0,0 0,0 0,0 0,0 0,0 0,0 0</inkml:trace>
  <inkml:trace contextRef="#ctx0" brushRef="#br0" timeOffset="584210.4149">23490 10344,'25'-25,"0"25,-25 0,0-25,24 25,1-25,-25 25,0 0,25-25,-25 25,0 25,0 0,-25 0,25 0,0 24,0 1,0-1,-25-24,25 25,0-1,0-24,0 0,0 0,25-25,-25 0,25 0,0 0,-25-25,25 0,-1 25,1-25,-25 25,25-24,0 24,-25-25,25 0,-1 25,1-25</inkml:trace>
  <inkml:trace contextRef="#ctx0" brushRef="#br0" timeOffset="584804.4489">24110 10096,'0'0,"0"0,0 0,0 0,0 0,50 0,-50 0,74 74,-49-24,25 24,-26 0,26 26,-25-1,0-25,-1 50,1-49,0 24,-25-25,25 1,-25-26,0 26,0-75,-25 74,25-74,-25 50,25-50,0 0,-25 49,25-49,0 0,0 0,0 0,0 0,0-74,0 74</inkml:trace>
  <inkml:trace contextRef="#ctx0" brushRef="#br0" timeOffset="585752.5031">24408 9723,'25'-74,"-25"74,0-25,0 25,0 0,0 0,-50-49,50 49,-74 0,24 24,0 1,1 0,-26-25,1 50,-25-26,-1 26,1-25,-25 49,0-24,-25-1,1 26,-1-25,0-1,0 26,25-26,-25 1,25-1,0-24,0 25,50-25,-1-1,1-24,24 25,1 0,24 25,0-26,25 26,-25 0,25 24,0 0,25 26,-25 24,0 0,0 0,0 25,25-25,-25 0,25 0,-25-25,49 0,-24-25,0 1,25-1,-1-49,26 0,24-25,0-25,25 25,0-49,25-1,25 0,-1 1,26-1,-1 0,0 1,1-1,24 1,-49-1,24 25,-49 0,0 1,0-1,-50 0,-25 0,1 0,-50 1,-25 24,49-50,-49 50,0-74,0 24,0 0,-25-24,1-25,24-1,-25-48,0 24,0-50,0 25,-24-24,-1-1,0 0,1 25,-26 25,1 0,0 0,-50 50,124 74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53:25.213"/>
    </inkml:context>
    <inkml:brush xml:id="br0">
      <inkml:brushProperty name="width" value="0.05292" units="cm"/>
      <inkml:brushProperty name="height" value="0.05292" units="cm"/>
      <inkml:brushProperty name="color" value="#C0504D"/>
    </inkml:brush>
    <inkml:brush xml:id="br1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1488 7615,'0'-25,"0"25,-25-25,25 25,0 0,0 0,0 25,0 25,0-25,0 24,0 26,0-26,0 50,0-24,0 24,0-24,0 24,0-25,0 25,0-49,0 24,0-24,0 0,0-26,0 1,0 0,0 0,0-25,0 0,0 0,-24-25,24 25,0-25,-25 0,25 1,0-1,-25 0,0 0,25 0,-25 1,25-26,-24 50,24-25,-25 0,25 1,0 24,0 0,-25-25,25 25,0 0,25 25,-25-25,0 24,25 26,-25-25,24 0,-24 24,0 1,25-25,-25 24,0-24,25 25,-25-26,25 1,-25-25,0 0,0 0,0 0,0 0,0 0,25-25,-25-24,24 24,-24-25,25 26,0-26,0 0,-25 26,25-1,-1 0,-24 25,0 0,0 0,0 0,0 0,0 0,0 0,0 0,0 0,0 0,0 0,0 0,0 0,25 0,-25 0,-25 25,25-25,-24 25,24-25,-25 0,0 0,0 0,0 0,1 0,-1-25,0 25,0 0,0-25,25 25,-24 0,-1 0,0 0,25 0,-25 0,25 0,0 0,0 0,25 0,0 0,-25 0,25 0,-1 25,1-50,0 25,0 0,0 0,-1 0,-24 0,25 0,-25 0,0 0,0 0,0 0,0 0,0 0,-25 25,25-25,0 0,-24 25,24-25,0 0,-25 24,25-24,0 0,0 0,0 0,25 0,-25 0,24 0,-24 0,0 0,0 0,0 0,0 25,0 0,0 0,0 0,0-1,0 1,0-25,0 0,0-25,0 1,25-26,0 0</inkml:trace>
  <inkml:trace contextRef="#ctx0" brushRef="#br0" timeOffset="14185.8114">5035 11162,'0'0,"-24"0,24-25,0 25,0 0,0 0,0 0,0 0,0 0,0 0,0 0,24-25,-24 25,25-24,0 24,0-25,24-25,-24 25,25 1,-1-1,1 0,0-25,-26 26,1-1,25 0,-50 25,25-25,-25 25,0 0,24-25,-24 25,0 0,0 0,0 0,0 0,0 0,0 0,0 0,0 0,0 0,0 0,0 0,0 0,0 0,0 0,0 0,0 0,0 25,0 0,0 0,0-25,0 49,0 1,0 0,-24 24,24 0,0-24,0 25,0-1,0-24,-25 24,25-24,0-1,0 1,0-25,0-1,0 1,0 0,0 0,0-25,0 0,0 25,0-25,0 0,0 0,0 0,0 0,0 0,0 24,0 1,0-25,0 25,-25 0,25-25,0 25,0-1,-25 1,25-25,0 25,0-25,0 0,0 25,0-25,0 0,0 0,0 0,0 0,0 0,0-25,0 25,0 0,0-25,0 25,0 0,0 0,0-25,0 25</inkml:trace>
  <inkml:trace contextRef="#ctx0" brushRef="#br0" timeOffset="14919.8533">5035 11956,'-24'25,"24"-25,0 0,-25 0,25 0,0 0,25 0,-1 0,-24 0,25 0,0 0,25 0,-1 0,1 0,24 0,1-25,-1 25,0 0,1-25,-1 0,-24 25,24-25,-24 25,-25-24,0 24,-25 0,0 0,0 0,0 0,0 0,0 0,-25 0,0 0,0 0,0 0,0 0,1 0,-26 0,0 24,1-24,-1 0,-24 0,24 0,-24 0,24 0,1 0,-1 25,0-25,26 0,-26 0,50 0,0 0,0 0,25 25,0-25,-1 0,26 0,0 0,-1 0,26 0,-26 0,26 0,-26-25,1 25,-1 0,-24 0,0 0,0 0,-25 0,0 0,25 0,-25 0,0 0,0 0,0 0,0 0,0 0,-25 25,25-25,0 0,0 0,0 0</inkml:trace>
  <inkml:trace contextRef="#ctx0" brushRef="#br0" timeOffset="32783.8751">6648 10988,'0'-24,"0"24,0 0,24-25,-24 25,0 0,0 0,0 0,0 25,0-25,0 0,0 24,0 1,0 0,0 25,0-26,0 1,0 0,0 25,0-25,25 24,-25-24,0 25,0-26,0 1,0 0,0 0,0 0,0-1,0 1,0-25,0 0,0 0,0 0,0-25,0 25,-25-24,25-1,-24 0</inkml:trace>
  <inkml:trace contextRef="#ctx0" brushRef="#br0" timeOffset="33356.9079">6474 11361,'0'-25,"-25"25,25 0,-25-25,25 25,0 0,-24 25,24-25,0 25,-25-25,25 24,0-24,0 0,0 0,25 0,-25 0,24 0,1 0,0-24,25 24,-26 0,26-25,-25 25,24 0,1-25,-25 25,24 0,-24 0,25 0,-25 0,0 0,-1 0,1 0,-25 0,25 0,-25 0,0 0,0 0,0 0,0 0,0 0,0 0,0 0,0 0,0-25,0 25,0 0,0 0,25-25</inkml:trace>
  <inkml:trace contextRef="#ctx0" brushRef="#br0" timeOffset="44045.5192">7813 10964,'0'-25,"0"25,0 0,0 0,0 25,0-1,0 1,0 25,0-1,0 1,25 49,-25-49,25 24,-25 1,0-1,25 1,-25-26,0 1,25-25,-25 24,0-49,0 25,0-25,0 0,0 0,0 0,-25-25,25 25</inkml:trace>
  <inkml:trace contextRef="#ctx0" brushRef="#br0" timeOffset="44342.5362">7491 11063,'-25'-25,"0"0,25 0,0 25,0-24,0 24,25 0,0-25,25 0,-1 25,1-25,24 25,1-25,-1 25,0-24,-24 24,0 0,-1-25,1 25,-50 0,25 0,-25 0,0 0,0 0,25-25</inkml:trace>
  <inkml:trace contextRef="#ctx0" brushRef="#br0" timeOffset="44644.5535">8483 10716,'0'0,"0"0,0 24,0 1,-25 0,1 0,-1 24,0 1,0 0,0-1,1 26,-1-1,0 1,25-1,0 0,0 1,0-1,0-24,25-1,0-24,-25 0,24 0,-24 0,25-25,0 0,-25 0,25 0</inkml:trace>
  <inkml:trace contextRef="#ctx0" brushRef="#br0" timeOffset="45154.5827">8731 11832,'0'-25,"0"-25,25-24,-25 0,0-1,0-24,0 25,0-26,0 26,25-1,-25 1,0 24,0 1,0 24,25 0,-25 0,24 25,-24 25,0 0,25 25,-25-1,25 26,0-1,24 1,-24-1,0 0,0-24,0-25,0 0,-1-1,1-24,0-24,0-26,-25 0,0 1,0-26,0-24,0 25,0-1,0 1,0-1,-25 51,25-1,-25 0,25 25,0 0,0 0,25 0,0 25,-25-25</inkml:trace>
  <inkml:trace contextRef="#ctx0" brushRef="#br0" timeOffset="45466.6005">9475 11261,'0'0,"25"0,-25 0,0-24,25 24,-25 0,25 0,0 24,-1-24,1 25,25-25,-25 0,24 25,-24-25,25 25,-26-25,1 0,0-25,0 25,-25-25,25 0</inkml:trace>
  <inkml:trace contextRef="#ctx0" brushRef="#br0" timeOffset="46000.6308">10319 10815,'0'0,"0"0,0 0,0 25,0-1,0 1,-25 0,25 25,0-26,0 26,0 24,25-24,-25 25,0-26,0 1,0 24,0-49,0 25,0-26,0 1,0 0,0-25,0 0,-25-25,50 0,-25-24,0 24</inkml:trace>
  <inkml:trace contextRef="#ctx0" brushRef="#br0" timeOffset="46548.6622">10592 10641,'-25'0,"25"0,0 0,0 0,25 25,-1-25,-24 25,25 24,0-24,0 25,24-1,-49 26,50-1,-50 1,25-26,0 26,-25-1,-25-24,25-1,-25 1,25-50,0 25,-25 0,25-25,-25-25,25 0,0 0,0-24,0-1</inkml:trace>
  <inkml:trace contextRef="#ctx0" brushRef="#br0" timeOffset="50064.8635">11063 10170,'0'0,"0"0,0 0,0-25,0 25,0 0,0 0,0 0,0 25,0-25,0 0,0 0,-25 0,25 0,0 25,0-25,0 0,-25 0,25 0,0 0,-25 0,1 0,24 0,-25 0,0 25,0-25,0 0,1 0,-1 0,0 24,-25-24,26 0,-1 25,0-25,0 0,0 25,1-25,-1 0,0 25,0-25,0 0,-24 0,-1 0,1 0,-1 0,0 0,-24 0,24 0,1 0,-26-25,26 25,-26-25,26 25,-26-25,1 25,24 0,-24-24,24 24,1-25,-26 25,26 0,-26-25,50 25,-49 0,24 0,1-25,-1 25,-24 0,24 0,0 0,1 25,-26-25,26 0,-26 25,26-25,-1 25,-24-25,24 24,-24 1,24-25,-24 25,24 0,1-25,-26 0,25 25,1-25,-1 0,1 0,-1 24,-24-24,24 0,0 0,1 0,-26 0,26 0,-1 0,1-24,-1 24,0 0,1-25,-26 25,26-25,-1 25,-24-25,24 25,-24-25,24 1,-24-1,-1 25,1-25,-1 25,26-25,-26 25,1 0,-25-25,24 25,1 0,0-24,-26 24,26 0,-1 0,-24 0,25 0,-1 0,1 0,0 0,-1 0,1 0,-1 0,-24 24,25-24,-1 0,1 0,-1 25,1-25,0 0,-26 25,26-25,-25 25,24 0,1-25,-25 24,24 1,-24-25,25 25,-1-25,-24 25,25-25,-26 0,26 0,0 0,-1 0,-24 0,25 0,-1 0,-24 0,25 0,-26 0,1 0,25 0,-26 0,26-25,0 25,-1-25,-24 25,25-25,-1 25,1-24,-1 24,26 0,-51-25,51 25,-26 0,1 0,0 0,24 0,0 0,1 25,-1-25,1 0,-1 0,50 0,-50 24,50-24,-49 25,49-25,-25 50,25-50,-50 74,50-24,-24-1,-1 26,25-1,-25-24,0 49,0-49,25 49,-24-25,-1 1,25-1,0 1,0-1,0 0,0 1,0-1,0 1,0-1,0 0,0-24,0 0,0-1,0-49,25 99,-25-99,0 75,0-75,24 49,-24-49,25 75,-25-75,25 50,-25-50,0 0,50 49,-50-49,49 50,-49-50,50 0,-50 0,74 25,-24-25,-1 0,26 0,-26 0,1 0,24 0,-24 24,24-24,1 0,-26 0,26 0,-1 0,1 0,24 0,-25 0,26 0,-26-24,50 24,-25-25,0 25,1-25,-1 25,25-25,-25 25,0 0,1 0,-1-25,0 25,-25 0,26 0,-1 0,0-24,0 24,-24 0,24 0,0 0,-24-25,24 25,0 0,-25 0,26-25,-26 25,25 0,-24 0,-1 0,25 0,-24 0,-26 0,51 0,-26 0,0 0,1 0,-1 0,1 0,-1 25,25-25,-24 0,-1 0,25 0,1 0,-26 25,25-25,0 0,1 0,-1-25,0 25,0 0,25 0,-49 0,24-25,25 25,-50 0,26 25,-1-25,0 0,-25 0,1 25,24-25,0 24,0-24,1 0,-1 25,-25-25,26 0,24 25,-25-25,-25 25,50-25,-25 0,1 25,-1-25,25 0,-25 0,25 0,0 0,0 0,-25 0,25 0,0 0,1 0,-1 0,-25 0,25 0,-25 0,0 24,0-24,1 0,-26 0,0 0,1 25,-26-25,1 0,-25 0,0 0,0 0,-1 0,-24-25,25 1,-25-1,25 0,-25-25,25 1,-25-1,25 0,-25 1,24-26,-24 26,0-26,25 1,-25 24,25-24,-25 0,0-1,0 1,25-1,-25 1,25 0,-25-1,0 1,24-1,-24 26,0-26,0 1,0-1,0 1,-24 24,24 1,-25-26,0 51,0-51,0 26,1 24,-26 0,25-25,0 26,-24-1,24 0,-25 25,25 0,-24 0,-1 25,1 0,-26-1</inkml:trace>
  <inkml:trace contextRef="#ctx0" brushRef="#br0" timeOffset="62737.5884">7640 12080,'0'0,"0"0,0 0,0 0,0 0,0 0,0 25,0-25,0 24,0-24,0 25,0 0,0 0,0 25,0-26,0 26,-25 0,25-1,0-24,0 25,-25-1,25-24,0 0,0 0,0-25,0 0,25 24,0-48,0 24,-1-25,26 25,0 0,-1-25,1 25,24-25,1 0,-1 25,1 0,-1-24,25 24,-24 0,24 0,0 0,-25 0,26 0,-1 0,0 0,-24 0,24 0,0 0,-25 0,26 0,-1 0,-25 0,25 0,1 0,-26 0,25 0,1 0,-26 0,25 0,-24 0,24 0,-25 24,1-24,-1 25,-24-25,-1 0,26 25,-51-25,26 0,-25 25,0-25,-1 0,1 0,-25-25,25 25,-25-25,25 0,-25 1,25-26,-25 25,0-24,24-26,-24 26,25-26,-25 1,0-1,0 26,0-1,0-24,0 24,0 25,0 0,0 1,0-1,0 0,0 25,0 0,0 0,0 25,0-25,0 49,0-24,0 25,0-1,0 26,0-26,25 1,-25 24,0-24,0 0,0-1,0 1,0-25,0 0,0-1,0 1,0 0,0-25,-25 0,25 0,-25 0,1 0,24 0,-25 0,-25 0,25 0,-24 0,24 0,-25 0,1 0,-1 25,-24-25,49 0,-25 25,1-25,-1 0,1 0,-1 0,0 0,1 0,-1 0,1 0,-26 0,26 0,-26 0,1 0,24 0,-24 0,-1 24,1-24,-1-24,1 24,0 0,-1 0,1 0,-1 24,-24-24,25 0,-1 0,1 0,-1 25,1-25,24 0,-24 25,0-25,24 0,-24 0,24 25,0-25,1 0,-26 0,26 0,24 0,-25 0,1 0,-1 0,25 0,-24 0,24 0,0 0,0 0,0 0,25 0,-24-25,24 25,0 0,0 0,-25-25,25 25,-25-25,25 1,0-1,0 0,-25 0,25-24,0 24,0-25,0 25,0-24,0-1,-25 25,25 0,0 25,0 0,0 0,0 0,0 0,0 0,0 0,-24 0,24 0,0 25,0-25,0 25,0-25,0-25,0 0,24 1</inkml:trace>
  <inkml:trace contextRef="#ctx0" brushRef="#br1" timeOffset="67962.8872">7615 12998,'0'24,"0"-24,0 0,0 25,0 0,0 0,0 0,25-1,-25 1,0 0,0 0,0 0,0-25,0 25,0-25,0 0,0 0,0-25,0 0,0 0,0 0,0-24,-25 24,25 0,0 0,0 0,0 1,-25-1,25 0,0 0,25 25,-25-25,0 25,0-24,0 24,0 0,0 0,25-25,-25 25,0 0,25 25,-1-25,1-25,0 25,25 0,-1 0,1 0,-1 0,26-25,-25 25,24 0,-49 0,49 0,-24 0,-1 0,-24 0,25 0,-1 0,-24 0,25 0,-1 0,-24 0,25 0,-1 0,-24 0,25 0,-1 0,-24 0,25 0,-1 0,26-25,-25 25,-1 0,26 0,-26-25,26 25,-1 0,0 0,1-24,-1 24,1 0,-1 0,-24 0,24 0,-24 0,-1 0,26 0,-26 0,1 0,0 24,-1-24,1 0,-1 0,1 0,0 25,-1-25,1 0,-1 25,1-25,24 0,-24 25,24-25,-24 0,24 0,1 0,-1 25,1-25,-1 0,25 0,-24 0,24-25,0 25,0 0,-24 0,24 0,25-25,-50 25,51 0,-26-25,0 25,0-25,25 25,-25 0,1-24,-1-1,-25 25,25-25,-24 25,-25-25,24 25,-49-25,24 25,-24-24,0 24,-25 0,25 0,-25 0,0 24,0-24,0 25,0 0,0 0,0 24,0-49,0 50,0-25,0 0,0-1,0 1,0-25,0 25,25 0,-25 0,0-25,0 24,0 26,-25-25,25 0,0-1,0 1,0 0,0 0,0-25,0 0</inkml:trace>
  <inkml:trace contextRef="#ctx0" brushRef="#br1" timeOffset="120358.8841">8161 13419,'0'-24,"0"24,0 0,0 24,0-24,0 50,0 0,-25 24,25 0,0 26,0-1,0 0,0 25,0-25,0 0,0 1,0-1,0-25,0-49,0 25,0-25,0-25,25 0,0-25,-1-25</inkml:trace>
  <inkml:trace contextRef="#ctx0" brushRef="#br1" timeOffset="120737.9058">8657 13891,'25'24,"-1"1,-24 0,0 25,0-1,25 1,-25-1,0 1,25 0,-25-26,25 1,-25 0,0-25,25 0,-1-25,-24 25,-24-25,24 1,-25-1,0 0,0 25,0-25,25 25,-24-25,24 25,0 0,24 25,1-25,25 25,-25-25,24-25,1 25,-1 0,1-25,0 1</inkml:trace>
  <inkml:trace contextRef="#ctx0" brushRef="#br1" timeOffset="121094.9261">9599 13618,'0'25,"25"-1,-25 26,0 0,0 24,0 0,0 1,25-1,-25 1,0 24,0-50,0 26,25-25,-25-26,0 1,0-25,0-25</inkml:trace>
  <inkml:trace contextRef="#ctx0" brushRef="#br1" timeOffset="121294.9377">9302 13643,'0'-25,"-25"0,50 25,0-25,24 25,26 0,-1 0,0-25,26 25,-26 0,25 0,-24-24,-26-1,26 0,-26 0</inkml:trace>
  <inkml:trace contextRef="#ctx0" brushRef="#br1" timeOffset="121514.9502">10443 13271,'0'24,"-25"1,0 0,0 49,1-24,-26 49,25 0,0 1,25 24,-24-25,24 25,24-25,1-25,-25-24,25 0,25-25,-26-25,26 0,0-25</inkml:trace>
  <inkml:trace contextRef="#ctx0" brushRef="#br1" timeOffset="121849.9694">10790 14163,'0'0,"0"-24,0-26,0 25,0-49,0-1,0 1,0 24,0 1,0 24,0 25,25 0,0 50,-25-26,24 51,26-1,-25-24,24-1,-24 1,25-25,-1-25,1 0,0-25,-25-25,-1 1,-24-1,25-24,-25-1,0 26,0-1,0-24,25 49,-25 0,0 0,25 1</inkml:trace>
  <inkml:trace contextRef="#ctx0" brushRef="#br1" timeOffset="122295.9949">11683 13221,'25'-25,"0"0,-1 0,1 1,0 24,0 24,-25 1,0 25,0 0,0 24,0 0,-25 1,-25 24,26-25,-1 26,0-51,0 26,0-26,25-24,0 0,25 0,0-25,25 0,-26 0,26 0,-25-25,24 25,1-25,-25 0,24 0,1 1</inkml:trace>
  <inkml:trace contextRef="#ctx0" brushRef="#br1" timeOffset="122852.0267">11485 13643,'0'0,"0"0,-25 24,25-24,0 0,-25 0,25 0,0 0,0 0,0 25,0-25,0 0,0 0,0 25,25-25,0 0,-25 0,24-25,1 0,0 1</inkml:trace>
  <inkml:trace contextRef="#ctx0" brushRef="#br1" timeOffset="123273.0508">12378 13246,'24'25,"-24"-1,50 1,-50 25,25-1,0 26,-25 24,24-25,-24 26,0-26,0 0,0-24,0 0,0-1,0-49,0 25,0-25,0-25</inkml:trace>
  <inkml:trace contextRef="#ctx0" brushRef="#br1" timeOffset="124768.1363">9649 14833,'0'0,"0"0,0 0,0 0,0 25,0-25,0 0,0 0,0 0,0 25,0-25,0 25,0-25,0 24,0-24,0 0,25 0,0 0,-1 0,26 0,0 0,-1 0,1 0,24 0,26 0,-26 0,25 0,-24 0,24-24,25 24,0 0,0-25,0 25,25 0,-25-25,49 25,-24 0,25 0,-25 0,24 0,-24 0,25 0,-25 25,24-25,-24 0,0 0,-25 0,25-25,0 25,-50-25,25 25,-50-25,1 1,-1 24,-24-25,-26 0,1 25,0-25,-25 25,0-25,0 25,0-24,-25 24,25-25,-25 0</inkml:trace>
  <inkml:trace contextRef="#ctx0" brushRef="#br1" timeOffset="125288.1661">10046 15404,'25'0,"-25"0,0 25,0-25,0 49,0-24,0 49,25-24,-25 49,0-24,0 24,24-25,-24 25,0-49,25 24,-25-24,0-25,25-25,-25 0,25-25</inkml:trace>
  <inkml:trace contextRef="#ctx0" brushRef="#br1" timeOffset="125472.1766">10740 15577,'0'50,"25"0,0-1,-25 1,0 24,0-24,0-1,0-24,0 25,25-50,-25 0</inkml:trace>
  <inkml:trace contextRef="#ctx0" brushRef="#br1" timeOffset="125620.185">10616 15801,'0'24,"25"1,0 0,25 0,-1-50,1 25,-1-25,26 0</inkml:trace>
  <inkml:trace contextRef="#ctx0" brushRef="#br1" timeOffset="125863.1989">11658 15304,'0'0,"-25"25,25 25,0 0,-24 24,24 0,0 1,0 24,0-25,0 1,0-1,0 1,0-51,0-24</inkml:trace>
  <inkml:trace contextRef="#ctx0" brushRef="#br1" timeOffset="126051.2097">11311 15404,'0'-25,"25"25,24 0,1 0,0 0,24 0,0 0,1 0,-1-25,-24 25,-1-25,26 0,-50 25</inkml:trace>
  <inkml:trace contextRef="#ctx0" brushRef="#br1" timeOffset="126463.2333">12229 15106,'0'25,"-25"24,0-24,25 25,0 49,-25-24,0 24,25 25,0-25,0 25,0-25,0-24,0-1,0-24,0-1,25-49,0 0</inkml:trace>
  <inkml:trace contextRef="#ctx0" brushRef="#br1" timeOffset="127110.2703">12477 15925,'0'0,"0"0,0 0,0-25,0 0,0-25,0 26,0-26,0 0,0 26,0-26,0 50,0 0,25 0,-25 25,24 24,-24-24,50 25,-25-1,0-24,24 0,-24-25,25 0,-1-25,-24-24,0-1,0 0,-25-24,24 0,1 24,-25-24,0 24,0 0,25 25,0 1,-25-1</inkml:trace>
  <inkml:trace contextRef="#ctx0" brushRef="#br1" timeOffset="127281.2801">13146 15453,'0'25,"0"0,0 0,0-25,25 0,0 0,0 0,25-25,-26 25,1-25,25 25,-25-25,24 1</inkml:trace>
  <inkml:trace contextRef="#ctx0" brushRef="#br1" timeOffset="127799.3097">13692 15032,'-25'0,"25"-25,0 25,25 0,0 0,0 25,0-1,24 1,-24 0,25 25,-26 24,1-24,-25-1,25 1,-25-25,0 24,0-24,25 25,0-25,-25-1,24 1,1 25,-25-25,0 24,0-24,0 0,-49 0,24-1,0 1,0 0,-24-25,49 0,-50 0,50 0,0-25,0 25,0-25,25 1</inkml:trace>
  <inkml:trace contextRef="#ctx0" brushRef="#br1" timeOffset="128230.3343">14238 14784,'25'24,"-25"-24,24 25,1 25,25-25,-25 49,24 0,1 1,-25 24,24 0,-24 1,-25-1,25 0,-50-25,25 1,0-1,-25-24,1-25,24-1,-25 1,0-25,25 0,0 0,25-25,0 1</inkml:trace>
  <inkml:trace contextRef="#ctx0" brushRef="#br1" timeOffset="131038.495">4018 16495,'-24'25,"24"-25,0 0,0 0,24 0,1 0,25 0,-1 0,26 0,-1 0,1 0,24 0,0 0,0 25,25-25,0 0,0 25,25-25,0 24,0-24,24 0,-24 25,50-25,-26 0,1 0,24 25,-24-25,25 0,-26 25,26-25,-1 0,0 0,1 0,-1 0,26 0,-26-25,25 25,0-25,1 0,-1 25,0-24,0-1,26 0,-26 0,25 0,0 1,0-1,0-25,25 25,-25 0,0-24,25 24,0 0,-25-24,24 24,26-25,-25 25,0 1,24-1,1 0,-25 0,0 25,0 0,0 0,-25 0,0 25,-25 0,0 0,-24-1,-26-24,-24 25,-25 0,-25-25,-49 0,-25-25,-50 0,-74 1</inkml:trace>
  <inkml:trace contextRef="#ctx0" brushRef="#br1" timeOffset="131670.5311">5011 16942,'0'0,"0"0,24 24,-48-24,48 25,-24 25,0-1,0 26,0 24,0 0,0 0,0 26,0-1,0-25,0 25,0-25,0 0,25-24,-25-1,0-24,0-50,0 74,0-74,0 0,0 0,0 0</inkml:trace>
  <inkml:trace contextRef="#ctx0" brushRef="#br1" timeOffset="131939.5465">6325 17338,'0'25,"25"0,-25-25,0 74,0-24,0 0,0 49,0-25,0 1,0-1,0 1,0-1,0-74,0 50</inkml:trace>
  <inkml:trace contextRef="#ctx0" brushRef="#br1" timeOffset="132093.5553">6077 17785,'0'0,"0"0,0 0,99 0,-49 0,24 0,1 0,-1 0,25-25,1 0</inkml:trace>
  <inkml:trace contextRef="#ctx0" brushRef="#br1" timeOffset="132416.5738">7789 17115,'0'25,"0"-25,0 25,0 0,0-1,0 26,-25 24,25-24,-25 49,25 1,0-1,0-25,0 25,0-24,0-1,25-24,-25-50,49 49</inkml:trace>
  <inkml:trace contextRef="#ctx0" brushRef="#br1" timeOffset="132751.5929">8905 17363,'0'0,"0"0,0 25,0-25,0 74,0 1,-25-25,25 24,0 0,-25 26,50-51,-25 1,0-50,0 0</inkml:trace>
  <inkml:trace contextRef="#ctx0" brushRef="#br1" timeOffset="132895.6012">8781 17611,'0'0,"49"0,-49 0,75 25,-26-25,1 25,0-25,24 0,-24 0</inkml:trace>
  <inkml:trace contextRef="#ctx0" brushRef="#br1" timeOffset="133595.6412">10170 17090,'0'0,"0"0,0 0,0 0,0 0,0 50,-25-25,25 24,0 26,0-1,-25 1,25 24,0-49,0 49,0-50,0 1,0-50,0 74,0-74,0 0,0 0</inkml:trace>
  <inkml:trace contextRef="#ctx0" brushRef="#br1" timeOffset="133883.6577">10840 17066,'24'24,"-24"26,0 0,0-26,0 51,-24-1,24 1,0-1,0-24,0 24,0-24,0-50,-25 49,25-49</inkml:trace>
  <inkml:trace contextRef="#ctx0" brushRef="#br1" timeOffset="134039.6666">10666 17413,'0'0,"25"0,24-25,1 25,0 0,-1 0,1-25,24 25,-24-25,24 25</inkml:trace>
  <inkml:trace contextRef="#ctx0" brushRef="#br1" timeOffset="134330.6833">12080 17537,'0'0,"0"50,0-50,0 0,0 0,0 0,0 0,25 49,-1-74,-24 25,25-24</inkml:trace>
  <inkml:trace contextRef="#ctx0" brushRef="#br1" timeOffset="134519.6941">13171 17587,'0'0,"75"74,-75-74,0 0,0 0,0 0,0 0,0 0,25 25</inkml:trace>
  <inkml:trace contextRef="#ctx0" brushRef="#br1" timeOffset="134707.7048">14039 17537,'75'0,"-1"0,-24 25,-25-25,24 0,-49 0,25 25,-25-25,0 0,0 0,25 0,0-25</inkml:trace>
  <inkml:trace contextRef="#ctx0" brushRef="#br1" timeOffset="135272.7371">15900 16892,'0'0,"0"25,0 0,0-1,0-24,-25 50,25-25,0 24,-25 1,25 0,0 24,0-24,0 24,0-24,0-1,0-49,0 75,0-75,0 49,0-49,0 0,0 0,0 0,0 0</inkml:trace>
  <inkml:trace contextRef="#ctx0" brushRef="#br1" timeOffset="135543.7526">15379 16842,'0'0,"0"-24,50 24,-26 0,51-25,-26 25,51-25,-26 25,0 0,1 0,-26-25,26 50,-50-50,24 25,1 0,-25 0,-1 0</inkml:trace>
  <inkml:trace contextRef="#ctx0" brushRef="#br1" timeOffset="136288.7953">16495 16570,'0'0,"-25"0,1 24,24 1,-50 0,25 25,0-1,0 26,1 24,-1 0,-25 0,25 0,25 1,-24-1,24 0,-25-24,25-26,0 1,0-50,25 74,-25-74,0 0,49 0,-49-25</inkml:trace>
  <inkml:trace contextRef="#ctx0" brushRef="#br1" timeOffset="136609.8136">16570 17041,'0'0,"-25"0,0 25,0 24,0 1,1 24,24-24,0 24,0-24,0 24,49-49,-24 0,25-25,-1-25,1 0,-25-24,24-1,-49-24,25-1,-25 26,-25-26,25 1,-25 49,-24-25,24 26,0-1,0 0,25 0,0 25,0-25</inkml:trace>
  <inkml:trace contextRef="#ctx0" brushRef="#br1" timeOffset="136889.8293">16966 16470,'0'0,"50"50,-50-25,50 24,-26 51,1-26,-25 25,25 25,-25 0,0-25,0 25,0-24,0-1,-25-49,25 24,0-74,-25 74,25-74,0 0,0 0,0 0,0 0,0 0,0 0,0 0</inkml:trace>
  <inkml:trace contextRef="#ctx0" brushRef="#br1" timeOffset="137430.8603">15056 16942,'0'24,"0"-24,0 25,0 0,0 25,0-1,0 26,0-26,-24 26,24-1,0 0,0 1,-25-25,25-50,0 49,0-49</inkml:trace>
  <inkml:trace contextRef="#ctx0" brushRef="#br1" timeOffset="137612.8709">14808 17239,'0'0,"0"25,50 0,-25-25,24 25,26-1,-26-24,1 25,0-25,-1 0,1 0,-25-25</inkml:trace>
  <inkml:trace contextRef="#ctx0" brushRef="#br1" timeOffset="145750.3363">19174 12601,'-74'-50,"-26"25,26 1,-50 24,0 49,25 1,-25 49,-25 50,25 24,0 26,25 49,-1 0,51 25,-1 24,25 1,50-25,25-25,24-25,25-24,50-50,25-75,24-24,1-50,24-75,0-49,0-25,-24-74,-1 0,-24-50,-50-25,-25 1,-49-1,-50 25,-25 0,-49 50,-50 0,-25 74,-25 25,0 25,-24 74,24 0,1 25,24 25,25 0,50 24,-1-24,50 0</inkml:trace>
  <inkml:trace contextRef="#ctx0" brushRef="#br1" timeOffset="146059.3538">20861 12105,'25'24,"-25"26,-25 25,-25-1,-24 50,-1 25,1 49,-25 25,-1 1,51 24,-1 25,25-25,1 0,48-25,26 0,0-24,49-26,-25-24,25-25,26-74,-26 24,25-74,-25-25,0-24,-24-51</inkml:trace>
  <inkml:trace contextRef="#ctx0" brushRef="#br1" timeOffset="146549.3818">21431 14263,'-25'-25,"1"-25,24-24,-50-1,25-49,0 0,1 0,-1-24,0-1,-25 25,50-25,-24 25,-1 25,25-1,-25 51,50 24,-25 0,25 50,-1 49,26 1,0-1,24 50,0 25,1-25,24 0,0 25,-24-50,24 0,0-24,0-26,-24-24,-1-50,1 1,-51-76,26 1,-25-25,-25-25,0-24,0-1,-25 0,0 26,0-1,-24 0,24 25,-25 25,1-1,-1 1</inkml:trace>
  <inkml:trace contextRef="#ctx0" brushRef="#br1" timeOffset="146884.4013">22175 11187,'50'0,"24"0,1 25,-1 0,25 24,-24 26,24 24,-24 25,-1 25,0 24,-24 1,0 24,-1 1,-24-1,0 1,0-1,-25-24,0-1,0-24,0-50,-50 1,50-26,-25-24,0-26,1-48</inkml:trace>
  <inkml:trace contextRef="#ctx0" brushRef="#br1" timeOffset="147117.4146">23093 10641,'0'-25,"25"1,-25 24,0 24,0-24,25 25,0-25,-25 25</inkml:trace>
  <inkml:trace contextRef="#ctx0" brushRef="#br1" timeOffset="147699.4479">19447 16644,'25'25,"-1"-25,51 0,24-50,0 1,50-26,25-24,24 0,25-50,26 0,48-25,1 1,24-1,1-24,-1 24,25 0,-24 1,-25 24,-1 25,-24 0,-50 25,-24 24,-26 1,-73-1,-26 26,-74 49,25-75</inkml:trace>
  <inkml:trace contextRef="#ctx0" brushRef="#br1" timeOffset="148096.4706">19794 16545,'50'0,"-1"-75,26 26,24-51,25 1,50 0,-1 0,26 0,24-25,25 24,0-24,25 25,0 0,24-25,-49 25,25-25,-25 24,-24 1,-1 0,-50 49,1-24,-50 49,0-24,-25 24,-49 25,-50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1:09:0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13 1,'0'0'14,"5"-17"-2,-5 17-5,0 0-4,0 0-4,0 0-2,0 0-2,0 0-2,-4 16-6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56:35.869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3076 6300,'-25'25,"25"-25,0 0,0 0,0 0,0 0,25-25,-25 25,25 0,-1-24,26 24,0-25,24 25,-24-25,24 25,-24-25,-1 25,26 0,-26 0,-24-25,0 25,0 0,-25 0,0 0,0 0,0 0,0 0,0 0,0 0,0 0,0 0,0 0,25 0,-25 0,0 0,0 0,0 25,0-25,0 0,0 0,0 0,0 0,0 0,0 0,0 0,24 0,-24 0,0 0,0-25,0 25</inkml:trace>
  <inkml:trace contextRef="#ctx0" brushRef="#br0" timeOffset="334.0191">3150 6524,'0'0,"0"0,25 0,0-25,0 0,24 0,-24 0,25 1,-1-1,1 0,-25 25,24 0,-24-25,25 25,-26 0,1 0,0 0,0 25,0-25,-25 0,25 0,-25 0,0 0,0 0,0 0,0 0,0 0,0 0,-25 0</inkml:trace>
  <inkml:trace contextRef="#ctx0" brushRef="#br0" timeOffset="2673.1529">15156 7516,'0'25,"0"-25,0-25,24 25,-24 0,25-25,0 25,25-25,-26 25,26-25,0 25,-25 0,24 0,-24 0,25 0,-26 0,-24 0,25 0,-25 0,0 0,0 0,0 0,0 0,0 0,-25 25,25-25</inkml:trace>
  <inkml:trace contextRef="#ctx0" brushRef="#br0" timeOffset="2916.1665">15304 7541,'0'0,"-24"0,24 0,0 0,0 0,24 0,-24 24,25-24,0 0,25 25,-25-25,-1 0,1 25,0-25,0 25,-25-25,0 0,0 0,25-25,-1 25,-24-25,25-24,0 24</inkml:trace>
  <inkml:trace contextRef="#ctx0" brushRef="#br0" timeOffset="3569.2041">21307 7665,'0'0,"0"0,25 0,0 0,0 0,24-25,1 25,24-25,-24 25,-1-25,1 25,0-25,-1 25,-24 0,0-24,-25 24,0 0,0 0,0 24,-25-24,0 0</inkml:trace>
  <inkml:trace contextRef="#ctx0" brushRef="#br0" timeOffset="3862.2209">21506 7813,'0'0,"0"0,0 0,24 0,-24 0,25 0,0-24,0 24,0 0,-1 0,1-25,0 25,0 0,0 0,0 0,-1 0,1 0,-25 0,25-25,-25 25,0 0,0 0,0 0,0 0,0-25</inkml:trace>
  <inkml:trace contextRef="#ctx0" brushRef="#br0" timeOffset="15299.8749">8706 6400,'0'0,"0"0,0 0,0 0,0 0,0 0,0 0,0 0,-24 0,24 0,-25 0,25 0,0-25,-25 25,0 0,25 0,-25 0,1 0,-26 0,25-25,-24 25,-1 0,-24 0,24 0,0 0,-24 0,24 0,-24 0,-1 0,26-25,-26 25,1 0,0 0,-1 0,1 0,-1 0,-24 0,25 0,-25-25,-1 25,26-24,-50 24,25-25,-25 25,24-25,-24 0,0 25,0 0,-24-25,24 25,-25 0,25-24,-25 24,0 0,0 0,25 0,-25 0,0 0,1 0,24 0,-25 0,0 0,0 0,25 0,-25 0,0 0,25 24,-24-24,24 0,24 0,-24 25,25-25,0 0,25 0,24 0,0 25,1 0,-1 0,25 24,0-24,1 49,24-24,-25 24,25 26,0-1,-25 25,25 0,-25 0,25 0,0 0,-25 25,25-50,0 25,0-25,25 0,-25-24,25-25,0 24,0-49,24 24,1-24,-25-25,49 25,1-25,-26 0,26 0,-26 0,1-25,-1-24,-24-1,0-49</inkml:trace>
  <inkml:trace contextRef="#ctx0" brushRef="#br0" timeOffset="16655.9526">2580 5110,'0'0,"0"-25,0 0,-25 25,25-25,-50 25,25-24,1 24,-26 0,0 0,-24 24,24 1,-24 25,-25-1,24 26,-24 24,25 0,-25 0,24 25,1 0,-1 1,26-1,-26 24,50-24,-24 25,24-25,0 0,25 25,0-25,0 25,-25-25,25 0,0 25,0-25,0 0,0 0,0 0,0 0,0 0,0-25,25 25,-25-25,0 1,0-1,25 0,-25 0,25-24,-25-1,25-24,-25 24,24-24,-24-1,0 1,0 0,0-26,0 26,0-25,0 0,0-1,0 1,0-25,0 0,0 25,0-25,0 0,0-25,0 0,-24 1,24-1,0 25,-50-75,50 75,-50-99,50 99,-49-74,49 74,-75-99,75 99,-24-50,24 50,-25-50,25 50,0 0,0 0,0 0,0 0,0 0,0 0,0 0,0 0,0 75,0-75,49 74,-49-74,25 75,0-26,0-24,0 0,-25 0,24-1,-24-24,25 0,-25 25,0-25,0-25,25 25,0-24,-25-26,49 0,-24 1,0-1,0-24,24 24,1 1,-25-26,0 50,-1-24,1 24,0 0,0 25,-25-25,0 25,0 0,0 0,0 0,0 25,0-25,25 25,-25-25</inkml:trace>
  <inkml:trace contextRef="#ctx0" brushRef="#br0" timeOffset="20101.1494">4291 6127,'0'0,"0"0,0 0,0 0,-25 0,25 0,-24 25,-1-25,0 0,-25 24,26-24,-26 0,-24 25,24-25,-24 0,24 25,-49-25,24 25,-24-25,25 25,-26-25,1 24,0-24,0 25,0-25,-1 25,26-25,0 25,-1 0,1-1,24 26,0-25,26 24,-1 1,0 24,0 1,25-1,0 1,-25 49,25-25,-24 0,24 25,0 0,-25-25,0 1,25 24,0-25,-25 0,25 0,0-24,0-1,25 1,-25-26,25 1,0-25,24 24,1-24,-25-25,24 25,26-25,-26 0,26 0,-26 0,26 0,-1 0,25 0,-24-25,24 25,0-25,25 0,-25 1,50-1,-25-25,0 25,25 1,-25-1,25 0,0 0,-25 0,0 1,25-1,-25 25,0 0,25-25,-25 25,0 0,24-25,-24 25,25 0,-25 0,25 0,-25 0,25 0,-25 0,25 0,-25 0,25 0,-25 0,0 25,0-25,0 0,0 0,25 25,-25-25,25 0,-1 0,1 25,0-25,0 24,24-24,1 25,-25 0,25-25,-1 25,-24 0,25-25,-1 24,1-24,0 25,-1-25,1 25,-1-25,1 25,0-25,24 0,-24 0,24 0,1-25,-1 25,1 0,-1-25,25 25,-24 0,24-25,-25 25,1 0,24-24,-49 24,24-25,1 25,-1-25,0 25,1-25,-26 0,26 25,-1-24,-24 24,0 0,-1 0,1-25,0 25,-1 0,1 0,-1 0,1 0,0 0,-1 0,1 25,0-25,24 0,-24 0,24 0,1 0,-1 0,-24 0,24-25,0 25,-24 0,25 0,-26 0,26 0,-26 0,1 0,24 0,-24 0,24 0,-24-25,24 25,-24 0,0-25,-1 25,1-25,0 25,-26-24,26 24,-25-25,0 25,0-25,-25 25,0-25,0 25,0 0,-25-25,25 0,-25 25,-24-24,24 24,-25-25,1 0,-1 25,-24-25,-1 25,1-25,-1-24,1 24,0-25,-26 26,1-51,0 26,-25-26,25 1,-25 24,-25-24,25-1,-25 1,-24 0,24-1,-25 26,1-1,-1-25,0 26,1-1,-26 1,-24-1,25 0,-25 26,24-26,-49 25,25-24,-25 24,25 0,-25-25,0 26,0-1,24 0,-48 0,23 25,1-25,0 1,0-1,0 25,-24-25,24 25,-25-25,25 25,-25 0,25-25,-25 25,0-24,25 24,0 0,-25 0,0 0,25 0,-24 24,24-24,-25 0,25 25,-25-25,25 25,-25-25,25 0,-25 25,25-25,-25 0,25 25,-24-25,-1 0,0 24,25-24,-25 0,0 25,0-25,1 0,-1 0,25 25,-25-25,0 0,25 25,-25-25,0 0,25 25,-25-25,1 0,-1 24,25-24,-50 25,25-25,1 0,-1 0,0 25,0-25,0 0,0 0,1 0,-1 0,25 0,-25 0,0 0,25-25,-25 25,25 0,-25 0,25 0,-25-25,25 25,0 0,0 0,0 0,0 0,25 0,-25 0,0 0,25 0,-25 0,25 25,-1-25,1 0,0 0,0 25,0-25,-1 0,1 0,0 25,0-25,24 0,-24 0,25 0,-26 0,26 0,-25 0,24 0,-24 0,25 0,-25 0,-1 0,26 0,-25 0,24 0,-24 0,25 0,-1 0,1 25,-1-25,26 0,-1 0,1 0,-1 0,0 0,26 0,-26 24,25-24,-25 0,26 0,-26 0,0 25,-24-25,24 25</inkml:trace>
  <inkml:trace contextRef="#ctx0" brushRef="#br0" timeOffset="30174.7259">5234 12452,'0'0,"0"0,25 25,-25-25,0 0,0-25,-25 25,25-25,0 0,0-24,0-1,0 1,0-26,0 25,0-24,0-25,0 49,0-24,0 24,-25-24,25 24,0 25,0-24,0 24,0 0,0 0,0 25,0-24,0 24,0 24,25-24,-25 50,25 0,-1-26,1 76,0-26,25 25,-1-24,1 24,-1 0,26 0,-26-24,1-1,0-49,-26 25,1-26,0 1,0-25,-25-25,25-24,0-1,-25-24,0-1,0-49,0 0,0 0,0 0,0 0,-25 25,25 0,-25 24,25 26,0-1,0 25,-25 25,25 0,0-24,25 48,-25-24,25 25,0-25,24 25,1 0</inkml:trace>
  <inkml:trace contextRef="#ctx0" brushRef="#br0" timeOffset="30657.7535">6722 11559,'0'0,"0"0,-25 25,25-25,0 0,0 0,0 0,0 25,0-25,0 24,0 26,25-25,-25 24,0 1,0 0,0-1,0 1,0-1,0 1,0 0,0-26,-25 26,25-25,0-25,0 25,0-25,0-25,0 0</inkml:trace>
  <inkml:trace contextRef="#ctx0" brushRef="#br0" timeOffset="31057.7764">6449 11782,'0'0,"-25"0,25 0,0 0,0 0,0 0,0 0,25 25,0-25,0 0,0 0,24 0,-24 0,25-25,-1 25,1 0,-1 0,-24 0,25 0,-25 0,-25 0,25 0,-25 0,0 0,0 0,0 0,0 0,24 25,-24-25,0 0,0 0,0-25</inkml:trace>
  <inkml:trace contextRef="#ctx0" brushRef="#br0" timeOffset="40053.2906">8830 11435,'0'-25,"-24"25,24 25,-25-25,25 25,-25 0,0-1,25 26,0 0,0-1,0 26,0-26,25 26,-25-1,0-24,25 24,-25 0,0-49,0 50,0-26,0-24,-25 0,25 0,0 0,0-1,0-24,0 0,0 0,0-24,0-26,0 25</inkml:trace>
  <inkml:trace contextRef="#ctx0" brushRef="#br0" timeOffset="40330.3067">8359 11534,'-49'-25,"24"25,25-24,0 24,25 0,-1-25,1 0,50 25,-1-25,0 0,26 1,-1-1,-25 0,25 0,-24 0,-1 25,1-24,-26-1,-24 25,0-25,0 25,-25 0</inkml:trace>
  <inkml:trace contextRef="#ctx0" brushRef="#br0" timeOffset="40589.3215">9451 11112,'0'-24,"24"24,-24 0,-24 24,24 1,-25 0,0 25,0 24,0 25,-24 1,49 24,-25 0,25 0,0 0,0 0,25-25,-25 0,49-49,-49 24,25-49,0 25,-25-50,25 0,-25 0,25-50,-25 25</inkml:trace>
  <inkml:trace contextRef="#ctx0" brushRef="#br0" timeOffset="41277.3609">9748 11584,'25'25,"-25"-25,0 0,0 0,0-25,25 0,-25-25,0 1,0-1,0 1,0-26,0 26,0-1,0 0,0 25,0 25,0 0,0 25,25 0,-25 25,24-1,1 1,25 24,-25-24,24 0,1-1,0-24,-1 0,1-50,-1 25,1-50,-25 26,0-51,-25 1,0 24,0-49,-25 24,25 1,-25 24,0 1,25 24,0 0,0 25,0 0,0 25</inkml:trace>
  <inkml:trace contextRef="#ctx0" brushRef="#br0" timeOffset="41757.3884">9798 11931,'0'0,"0"0,0 0,0 0,0 0,25 0,-1 0,1 0,25 0,-25-25,24 25,26 0,-26-25,1 25,0 0,-1-24,-24 24,0 0,-25 0,25 0,-25 0,0 0</inkml:trace>
  <inkml:trace contextRef="#ctx0" brushRef="#br0" timeOffset="42377.4235">9922 12278,'0'0,"25"0,-25 0,0-24,24 24,1-25,0 25,0-25,-25 25,25 0,0 0,-25 25,24-25,-24 25,0-1,0 1,0 0,-24 25,-1-1,0-24,25 25,-50-26,50 26,-25-25,25 0,-24-1,48 1,-24-25,25 25,-25-25,25 0,0 0,0 0,0 0,-1 0,26 0,-50-25,50 0,-26 1,1-1</inkml:trace>
  <inkml:trace contextRef="#ctx0" brushRef="#br0" timeOffset="42823.4493">10517 10964,'0'0,"0"0,-25 0,25 24,25 1,-25 25,25 24,0 1,-25 24,25 0,-1 0,1 1,0 24,0-25,-25 0,25-25,-25 26,0-51,-25 26,25-1,-25-49,25 25,-25-1,0-24,1 0,24 0,-25-25,25 0,0 0,25-25,-25 0,0 25</inkml:trace>
  <inkml:trace contextRef="#ctx0" brushRef="#br0" timeOffset="43633.4955">7417 11534,'-25'0,"25"0,0 0,0-25,25 25,-25-24,24-1,1 0,0 0,0 25,24-25,1 1,-25 24,24-25,-24 50,25-25,-25 49,-25-24,0 49,0-24,0 24,-25 26,0-1,-25 0,1-25,24 26,0-26,0 1,1-1,24-24,0-1,0 1,24-25,1-1,0-24,0 25,24-25,-24 0,0 0,25 0,-50-25,24 25,-24-24,25-1,0 0</inkml:trace>
  <inkml:trace contextRef="#ctx0" brushRef="#br0" timeOffset="44067.5205">7987 11881,'0'0,"0"0,0 25,0 0,0-25,0 25,0-25,25 0,0 0,-25 0,25 0,-1 0,-24 0,25 0,-25 0,0-25,0 25,0 0,-25 0,1 0,24 25,-25-25,25 0,-25 0,0 25,25-25,0 0,25 0</inkml:trace>
  <inkml:trace contextRef="#ctx0" brushRef="#br0" timeOffset="58589.3511">8558 12576,'0'-25,"0"25,24 0,-24 0,0 0,0 0,0 0,0 0,0 25,-24 0,24-25,0 25,0 24,-25-24,25 0,0 24,25-24,-25 0,0 25,0-26,0 1,0 0,0 0,24 0,-24-1,0-24,0 25,0-25,25 0,-25 0,25 25,0-25,-25-25,25 25,-1 0,1 0,0-25,0 25,24 0,-24-24,25 24,-25 0,24-25,-24 25,25 0,-25 0,24 0,1 0,-25 0,-1 0,1 0,25 0,-25 0,-1 0,1 0,0 0,0 0,0 0,-1 0,26 0,-25-25,0 25,24 0,-24 0,0 0,24 0,-24 0,25 0,-25 0,24-25,1 25,-25 0,24 0,-24 25,25-25,-25 0,-1 0,26 0,-25 0,24 0,-24 0,0 0,25 0,-26-25,1 25,25 0,-25 0,-1 0,1 0,0 0,0 0,24 0,-24 0,0 0,25 0,-26 0,1 25,25-25,-25 0,-1 0,1 0,0 0,0 0,0 0,-1 0,-24 0,25 0,-25 0,25 0,-25-25,0 25,0 0,25-25,-25 1,0-1,0 0,25-25,-25 26,0-1,0-25,0 1,24 24,-24-25,0 25,25 1,-25-1,0 0,0 25,0-25,0 25,0 0,0 0,0 0,0 0,0 0,0 0,0 0,0 0,-25 0,25 0,0 0,0 0,0 0</inkml:trace>
  <inkml:trace contextRef="#ctx0" brushRef="#br0" timeOffset="124677.1311">8781 13742,'0'25,"0"-25,0 0,0 0,0 24,0-24,0 0,0 0,0 25,0-25,0 0,0 0,0 0,0 0,0 0,0-25,0 1,0 24,0-25,0 0,0-25,0 26,0-26,0 25,0-24,0 24,0-25,0 25,0 25,0-24,0-1,0 25,0 0,0 0,25 25,-25-1,24 1,-24 25,25-1,25 1,-25 0,-1-1,26-24,-25 0,0 0,0-25,24 0,-24 0,0-25,-25 0,25-25,-25 26,24-26,-24 0,0 1,0-1,-24 25,24-24,0 24,-25 0,25 25,0-25,0 25,0 25,0 0,0 0</inkml:trace>
  <inkml:trace contextRef="#ctx0" brushRef="#br0" timeOffset="125409.173">8657 14139,'0'0,"0"-25,0 0,25 25,-1-25,-24 0,25 1,0 24,0 0,24 0,-24 0,0 24,25-24,-26 25,26 0,-50 0,25 0,0-1,-25 1,0 0,0 0,-25 0,0 24,0-24,-24 25,-1-25,25-1,-24 26,-1-25,25 24,-24-24,24 0,0 0,0 0,25-25,0 24,0-24,25 25,0-25,0-25,24 25,-24 0,25 0,-26 0,1 0,25 0,-25 25,-1-25,1 0,0 25,0-25,0 0</inkml:trace>
  <inkml:trace contextRef="#ctx0" brushRef="#br0" timeOffset="126275.2225">8508 13915,'0'0,"0"0,25 0,-25 0,0 0,25 0,-1 0,1 0,-25 0,50 0,-25-24,-1 24,1 0,0-25,0 25,24-25,-24 25,0 0,0 0,24 0,-24 0,0 0,0 25,0-25,0 0,-1 25,-24-25,25 0,-25 0,25 0,-25-25,0 25,25 0,-25-25,0 25</inkml:trace>
  <inkml:trace contextRef="#ctx0" brushRef="#br0" timeOffset="126831.2543">9649 13816,'0'0,"25"-25,-25 25,0 0,0 0,0 25,0 0,0 0,0 0,0 24,0-24,0 25,0-1,0 1,-25-25,50-1,-50 1,50 0,-25-25,0 0,0-25</inkml:trace>
  <inkml:trace contextRef="#ctx0" brushRef="#br0" timeOffset="127045.2664">9451 14089,'0'0,"24"0,1 0,0 0,-25 0,50 0,-26 0,1-25,0 25,-25 0,50 0,-50 0,49 0,-49-25,25 25</inkml:trace>
  <inkml:trace contextRef="#ctx0" brushRef="#br0" timeOffset="127822.311">10492 13419,'0'-24,"25"24,0-25,0 0,0 0,24 0,-24 25,25-24,-26 24,26 24,-25 1,0 0,-25 25,24-26,-48 51,24-1,-25 1,0-1,0 0,0 26,-24-26,24 0,-25-24,50 24,-49-24,49 0,0-26,0 1,0-25,25 25,-1-25,1 0,25 0,-25-25,24 25,1 25,-25-25,24 0,-24 25,25 0,-26-25,1 25,-25-25,25 0,-25 0,25-25,-25 0</inkml:trace>
  <inkml:trace contextRef="#ctx0" brushRef="#br0" timeOffset="128043.3236">11212 13940,'0'0,"0"0,0 0,0 0,0 0,0 0,0 0,-25 0,50 0,-25-25,25 1</inkml:trace>
  <inkml:trace contextRef="#ctx0" brushRef="#br0" timeOffset="128424.3454">11931 13469,'0'25,"0"24,0 1,0 0,0 24,0 0,0 1,0-1,0 25,-25-24,25-1,0-24,0-25,0-1,0 1,0-25,25-25,-25 1</inkml:trace>
  <inkml:trace contextRef="#ctx0" brushRef="#br0" timeOffset="128654.3586">11559 13444,'-25'0,"25"-25,0 25,50 0,-25-24,49 24,0-25,26 0,-26 0,25 0,-24 1,-1-1,1 25,-51-25,26 25,-25 0,-25 0,25 0</inkml:trace>
  <inkml:trace contextRef="#ctx0" brushRef="#br0" timeOffset="128888.372">12675 13295,'0'0,"0"25,0 0,-49 0,24 24,0 1,-25 24,26 26,-1 24,25-25,0 25,0 0,25 0,-1-50,26 26,0-26,-26-24,26-26,-25 1,24-50</inkml:trace>
  <inkml:trace contextRef="#ctx0" brushRef="#br0" timeOffset="129524.4083">13047 13618,'0'-25,"0"-25,0 1,-25-1,25 1,25-26,-25 26,0 24,0-25,0 25,25 25,-25 25,25 0,0 0,-1 0,1 24,0-24,0 25,25-50,-26 24,1-24,25-24,-25-1,-1 0,1-25,-25 26,0-26,0 0,0 25,0-24,0 24,-25 0,25 25,0 0,-24 25,24-25</inkml:trace>
  <inkml:trace contextRef="#ctx0" brushRef="#br0" timeOffset="129847.4267">13047 13767,'25'24,"0"-24,0 0,-1 0,1 0,25-24,-25 24,0 0,24 0,-49 24,25-24,-25 0,0 0,25-24,-25 24,0 0</inkml:trace>
  <inkml:trace contextRef="#ctx0" brushRef="#br0" timeOffset="130423.4598">13146 14089,'0'0,"0"25,0 0,0-25,0 24,0 1,0 0,0-25,25 25,-25-25,25 0,0 0,0-25,0 0,-1 0,1 1,-25-26,25 50,-25-25,0 0,0 25,0 0,0 0,0 0,0 25,0 0,0 25,0-1,0 1,0-1,0 1,25 25,-25-51,0 1,0 0,0 0,0-25,25-25,-25 0,0 0,24-24</inkml:trace>
  <inkml:trace contextRef="#ctx0" brushRef="#br0" timeOffset="130818.4824">13717 13320,'25'0,"-25"0,25 50,24-1,-24 1,0 24,0 1,-25 49,24-25,-24 0,-24 0,24-24,0-1,-25-24,25-25,-25-1,25-24,0 0,0-24,0 24,0-25</inkml:trace>
  <inkml:trace contextRef="#ctx0" brushRef="#br0" timeOffset="137695.8757">11832 14560,'0'0,"0"0,0 0,0 0,0 0,0 0,0 0,0 0,0 0,0 0,0 25,0-25,0 0,0 25,0 0,0 0,0-1,0 1,0-25,0 25,0-25,25 25,-25-25,0 25,24-25,-24 0,25 0,0 0,0 0,0 0,-1 0,1 0,25 0,-25-25,-1 25,26 0,-25 0,25 0,-26 0,1-25,25 25,-1 0,-24 0,25 0,-25 0,24 0,-24 0,25 0,-1 0,-24 0,25 0,-1 0,-24 0,25 0,-1 0,-24 0,0 0,24 0,-24 0,25 0,-1 0,-24 0,25 0,0 0,-1 0,-24 0,25 0,-1 0,1 25,-1-25,-24 0,25 25,-1-25,1 0,-25 0,0 0,24 0,-24-25,0 25,0-25,-25 25,24-25,-24 0,0 1,0-1,0 0,0 0,-24 25,24 0,0-25</inkml:trace>
  <inkml:trace contextRef="#ctx0" brushRef="#br0" timeOffset="139285.9667">12129 15429,'0'0,"0"0,0 0,0 0,0 0,0 0,0 0,0 0,0 0,0 0,0 0,0 0,0 0,0 0,0 0,0 0,0-25,0 25,0-25,0 0,25 0,-25-24,0 24,0 0,25-25,-25 26,0-1,0 0,0 25,25-25,0 50,-25 0,25 24,-1 1,1 0,25-1,-25 1,-1-25,26 0,-25-1,0-24,-1 0,1-24,0-1,0-25,0 0,-25-24,0 24,24-24,-24 24,0 1,-24 24,24-25,0 26,-25 24,0 0,25 0</inkml:trace>
  <inkml:trace contextRef="#ctx0" brushRef="#br0" timeOffset="139590.9839">12105 15701,'-25'0,"25"25,-25-25,25 0,25 0,0 0,-1 0,26-25,0 25,-1 0,1 0,24 0,-24 0,-25 0,0 0,-1 25,-24-25,0 25</inkml:trace>
  <inkml:trace contextRef="#ctx0" brushRef="#br0" timeOffset="140174.0175">12204 16073,'25'0,"-25"0,0 25,0 0,-25 0,25 0,0-1,0 26,0 0,0-1,25-24,-25 0,25 0,-1-25,1-25,0 25,0-25,0-25,-25 1,24 24,-24-25,25 26,-25-26,25 25,-25 0,0 1,0-1,0 25,0 25,0-25,25 24,-25 1,0 25,0-1,25 1,-25 24,0-24,0 0,0-1,0 1,0-25,0 24,0-49,0 25,0-25,24-25,-24 1</inkml:trace>
  <inkml:trace contextRef="#ctx0" brushRef="#br0" timeOffset="140442.0328">12799 15726,'0'25,"0"-25,25 25,0 0,-25-1,25 26,-25-25,24 49,-24-24,25-1,-25-24,0 25,0-25,0-25,0 0</inkml:trace>
  <inkml:trace contextRef="#ctx0" brushRef="#br0" timeOffset="140642.0442">12750 15850,'0'25,"0"-25,24 25,1-25,-25 0,25 0,0 0,0 0,-1 0,1 0,0-25,0 0,0 0</inkml:trace>
  <inkml:trace contextRef="#ctx0" brushRef="#br0" timeOffset="141202.0763">13568 15354,'25'-25,"0"0,24 1,-24 24,0-25,0 25,-25 0,0 25,0-1,0 26,0 0,-25-1,0 1,0 24,-24 1,24-26,0 1,-24 24,24-24,25-25,-25 0,25-1,0 1,25 0,-25 0,25-25,-1 25,1-1,0-24,25 0,-26 0,1 0,25 0,-25-24,-1-1,1 0,25 0,-25 0,-1 1</inkml:trace>
  <inkml:trace contextRef="#ctx0" brushRef="#br0" timeOffset="141668.1029">14064 15577,'25'0,"-25"0,0 25,0-25,-25 0,25 0,0 0,0 0,0 0,0-25</inkml:trace>
  <inkml:trace contextRef="#ctx0" brushRef="#br0" timeOffset="141987.1212">14511 15453,'0'0,"0"0,25 0,-25 0,0 0,0 50,24-25,-24 24,25 1,-25 0,0 24,25-24,-25-1,0 1,-25-50,25 25,0-1,-25-24</inkml:trace>
  <inkml:trace contextRef="#ctx0" brushRef="#br0" timeOffset="142196.1331">14287 15478,'-24'-49,"24"24,0-25,0 25,0 0,49 25,1 0,-25 0,24 0,26 0,-26 25,1-25,0 0,-1-25,1 25,-25-24,-1-1,1 0</inkml:trace>
  <inkml:trace contextRef="#ctx0" brushRef="#br0" timeOffset="142634.1582">15131 15106,'0'0,"0"0,0 0,0 25,0 0,-25 24,25 1,-25-1,0 51,25-26,-24 25,24-24,-25 24,25 0,0-49,25 24,-25-24,24-25,-24-1,50-24,-50 0,25 0,24-24,-24-26</inkml:trace>
  <inkml:trace contextRef="#ctx0" brushRef="#br0" timeOffset="143121.1859">15453 15230,'25'-25,"-25"0,25 1,-25-26,0 25,25-24,-25-1,0 25,0-24,25 24,-25 25,24 0,-24 25,25 24,0 1,0-1,0-24,-1 25,1-1,0-24,25 0,-26-50,1 25,25-25,-25-24,-25-1,49 1,-49-1,25 0,0 1,-25-1,0 25,0 1,0 24,0 0</inkml:trace>
  <inkml:trace contextRef="#ctx0" brushRef="#br0" timeOffset="143418.203">15453 15602,'0'0,"0"0,0 25,25-50,25 25,-1-25,1 25,0 0,24 0,-24-24,-1 24,1 0,-1 24,-24-24</inkml:trace>
  <inkml:trace contextRef="#ctx0" brushRef="#br0" timeOffset="144067.2401">15726 15925,'-25'-25,"1"25,24 0,-50 0,50 0,-50 0,50 0,-24 0,-1 0,25 25,0 24,0-24,49 0,-49 24,50-24,-25 25,0-1,-1-24,1 0,0 25,-25-26,-25 1,0 0,25-25,-24 0,-1 0,25-25,-25 0,50 1,-25-1,25-25,-1 1,1-1,0 0,0 26,0-1,-25 0,24 25,-24-25,25 25,-25 0,0-25,0 25</inkml:trace>
  <inkml:trace contextRef="#ctx0" brushRef="#br0" timeOffset="144509.2654">16272 14883,'25'0,"-1"25,1-1,25 26,0 24,-1 1,1 24,-25 25,-1-25,1 25,-25 0,0-24,0-1,-25-50,1 1,24-25,0-25,0-25,0-25</inkml:trace>
  <inkml:trace contextRef="#ctx0" brushRef="#br0" timeOffset="149098.5279">2456 16718,'0'0,"0"0,0 25,0-25,24 0,1 0,25 0,-25 25,24-25,1 0,0 0,24 0,-24-25,24 25,0 0,1-25,-1 25,-24-24,49 24,-49 0,24 0,0-25,1 25,-1 0,1 0,-26 0,26 0,-26 25,26-25,-1 0,-24 0,24 0,-24 24,24-24,-24 0,-1 25,1-25,0 0,-1 25,1 0,-1-25,1 25,0-25,24 24,-24 1,-1-25,-24 25,25-25,-1 25,1 0,0-25,-1 24,1-24,-25 25,24 0,26-25,-26 25,1-25,-1 0,1 0,24 25,-24-25,24 24,-24-24,25 25,-1-25,-24 0,24 0,0 0,1 0,-1 0,1 0,24 0,-25-25,1 25,-1 0,25 0,-24 0,-26 0,51 0,-26 0,0 0,1 0,-1 0,1 0,24 0,-25 0,1 0,-1 0,25-24,-24 24,-1 0,1 0,-1 0,-24 24,24-24,-24 0,24 0,-24 0,24 0,-24 0,24 0,0 0,-24 0,24-24,-24 24,24 0,1-25,-25 25,24 0,-24 0,-1 0,26-25,-26 25,26-25,-26 25,1 0,24-25,-24 25,-1 0,1-24,0 24,24 0,-24-25,-1 25,1 0,24 0,-24 0,0-25,-1 25,26 0,-26 0,1 0,24-25,-24 25,-1 0,26 0,-26 0,1 25,0-25,-1 0,1 25,24-25,-49 0,25 25,24-25,-24 0,-1 24,1-24,0 0,-1 0,1 25,-1-25,1 0,0 0,-1 0,1 0,-25 0,24 0,1 0,-1 0,1 0,24 0,-24-25,0 25,-1 0,1-24,0 24,-1-25,26 25,-26-25,1 25,-1 0,26-25,-26 25,1 0,24 0,-24 0,24 0,-24 0,24-25,1 25,-26 0,26 0,-1-24,-24 24,24 0,1 0,-1 0,1 0,-1 0,0 0,-24 0,24 0,1 0,-1 0,1 0,-26 0,26 0,-1 0,-24-25,24 25,1 0,-1 0,-24-25,24 25,0-25,1 25,-26 0,26-25,-26 25,26 0,-26-24,26 24,-1 0,1 0,-1-25,-24 25,49 0,-25-25,1 25,-1 0,1-25,24 25,-25 0,1 0,-1 0,25 0,-24 0,-1 0,25 0,1 0,-1 0,-25 0,25 0,1 0,-1 0,0-25,0 25,0 0,26 0,-26 0,0-24,0 24,25 0,-25 0,1-25,24 25,-25 0,25 0,-25 0,25-25,0 25,-25-25,25 25,0 0,-24-25,24 25,-25 0,25 0,0-24,0 24,-25 0,25 24,-25-24,1 0,24 0,0 25,-25-25,25 0,-25 0,25 0,-25 25,1-25,24 0,-50 0,25 0,0 0,-24 0,-1 0,1 0,-26 0,1 0,0 0,-26 0,1 0,-25 0,25 0,-25 0,0 0,-25-25,25 25,-25-25,1 1,-26-26</inkml:trace>
  <inkml:trace contextRef="#ctx0" brushRef="#br0" timeOffset="150967.6348">4911 18182,'0'0,"0"0,0 0,0 0,0 0,0 0,0-75,0 75,0 0,0 0,0 0,25-49,-25 49,0-75,0 75,0-99,0 74,0-24,0-26,0 51,0-26,0 0,0 26,0-1,0 0,0 25,0 0,25-25,-25 25,25 0,-25 25,0-25,0 0,49 50,-49-50,75 74,-50-24,24-26,1 26,24 0,-49-1,49 1,-24-1,0-24,-1 0,-24 0,-25-25,74 74,-74-74,25 25,-25-25,0 0,0 0,50 25,-50-25,0 0,0-75,0 75,0-99,0 50,0-26,0 26,0-1,-25-24,25 24,0 0,0 1,0-1,0 25,0 0,0 1,0-1,0 0,0 25,0 0,0-25,0 25,0-25</inkml:trace>
  <inkml:trace contextRef="#ctx0" brushRef="#br0" timeOffset="159565.1266">7739 18207,'0'0,"0"0,0 0,0 0,0 0,0 0,-25-50,25 50,0 0,-25-74,25 74,0-50,0 50,-24-74,24 74,0-75,0 75,0-49,0 49,0-75,0 75,24-49,-24 49,0 0,0-50,0 50,0 0,0 0,0 0,0 0,0 0,0 0,0 0,0 0,0 0,0 0,50-25,-50 25,50 25,-50-25,49 50,-49-50,75 49,-26 1,-24-1,25-24,-1 25,1 24,-25-49,24 25,-49-50,75 99,-75-99,74 49,-74-49,25 50,-25-50,0 0,50 25,-50-25,0 0,24-75,-24 75,0-74,0 0,0-1,0 1,0-1,0 1,0 0,25 24,-25-24,0 24,0 50,0-25,0 0,0 25,0 0,0 0,0 0,0-25,0 1</inkml:trace>
  <inkml:trace contextRef="#ctx0" brushRef="#br0" timeOffset="160891.2024">6623 17686,'0'0,"0"0,0 0,0 0,0 0,0 0,0 0,0 0,49 0,-49 0,25 74,-25-74,25 99,-25-99,0 75,0-75,25 74,-25-74,0 0,25 50,-25-50,0 0</inkml:trace>
  <inkml:trace contextRef="#ctx0" brushRef="#br0" timeOffset="161076.213">6474 17934,'0'0,"0"0,0 0,0 0,50-25,-50 25,99-25,-50 25,1-25,0 25,-1 0,1 0,0-24,-50 24,74-25</inkml:trace>
  <inkml:trace contextRef="#ctx0" brushRef="#br0" timeOffset="162276.2813">9649 17413,'0'25,"0"-25,0 0,0 24,0-24,0 25,0-25,25 50,-25-50,25 99,-25-49,0-1,0 1,24 0,-24-50,-24 74</inkml:trace>
  <inkml:trace contextRef="#ctx0" brushRef="#br0" timeOffset="162454.2918">9500 17711,'0'0,"50"-50,-50 50,74 0,-24 0,24 25,-24 0,24-25,1 0</inkml:trace>
  <inkml:trace contextRef="#ctx0" brushRef="#br0" timeOffset="163989.3793">11088 18083,'0'0,"0"0,0 0,0 0,0 0,0 0,0 0,0 0,0 0,0 0,0 0,0 0,0 0,0-50,0 50,0 0,0-25,0 25,0-74,0 74,0-75,0 75,24-74,-24 74,0-74,0 24,0 25,0 0,0 1,0 24,0 0,0-25,0 25,25 0,-25 0,0 0,0 0,50 74,-50-74,74 50,-49-25,25 24,-1 1,1-1,0-24,-1 0,-24 0,-25-25,74 49,-74-49,50 25,-50-25,0 0,50-74,-26 24,-24 1,0-26,0 1,0-1,0 1,0 24,0 1,0-1,0 25,-24 25,24 0,0-25,0 25,0 0,0 0,0 0,0 0,0 0,-25 0,25-24</inkml:trace>
  <inkml:trace contextRef="#ctx0" brushRef="#br0" timeOffset="165495.4658">7863 11137,'0'-25,"0"1,-25 24,0-25,25 25,-24-25,-1 25,0 0,0-25,-24 25,24 0,0 0,-25 25,1-25,-1 0,25 25,-24-25,-1 0,1 0,24 25,-25-25,25 0,1 24,-1 1,0-25,25 50,-25 0,0-1,1 1,24 24,-25 1,25 24,-25-25,25 25,0-24,-25 24,25-25,0 26,25-26,-25 1,25-26,0 26,-1-26,1 1,25-1,-25 1,24-25,1 0,-25-1,24 1,-24 0,25-25,-26 0,26 0,0 0,-1-25,-24-24,25 24,-1-25,1 1,-1-26,-24 1,0 24,25-49,-26 24,1 1,0 0,0-1,0 1,-25-1,25 1,-1 0,-24-1,0 1,0 24,0-49,0 49,-24 1,-1-1,0 0,0 26,25-1,-25 25,0-25,1 25,24 0,-25 25,0-25,0 0</inkml:trace>
  <inkml:trace contextRef="#ctx0" brushRef="#br0" timeOffset="166465.5213">10790 13345,'0'-25,"-25"25,0 0,25 0,-24 0,-1 0,0 0,0 0,0 0,-24 0,24 0,0 0,0 0,-24 25,24-25,0 25,0 0,1-1,24 1,-25 25,0-1,25 26,0-1,0 1,0-1,0 25,0-24,25 24,-25 0,25-25,-1 26,1-51,25 26,-25-26,24-24,1 0,-1 0,1-25,0 0,24-25,-24 0,-1 25,26-49,-26-1,-24 0,25 1,-1-26,-24 1,25-25,-50 24,25-24,-25 0,0 0,-25-1,25 1,-50 0,25 25,0-1,-24 1,-1 49,1-25,-1 50,0-25,26 25,-1 25,0 0</inkml:trace>
  <inkml:trace contextRef="#ctx0" brushRef="#br0" timeOffset="167336.5711">12378 14883,'-25'0,"0"-25,-25-25,26 26,-1-1,0 0,0 25,-25 0,26 0,-1 0,-25 0,25 50,1-26,-26 26,25 24,0 1,1-1,-1 25,0 1,0 24,25-25,0 0,0 25,0-25,0 1,0-1,25-25,0 1,-25-1,49 0,-24-24,0 0,0-25,24 24,1 1,0-50,-1 25,1-1,0 1,24-25,0 0,-24 0,24 0,-24-25,24 1,-24-1,0 0,-1-25,-24 1,0-26,0 1,-25-1,24-49,-48 25,24-25,-25 0,25 0,-25 0,0 0,0 25,1 0,24-1,-25 51,25-26,-25 26,25-1,0 1</inkml:trace>
  <inkml:trace contextRef="#ctx0" brushRef="#br0" timeOffset="172193.8489">12998 17537,'0'0,"0"0,0 0,0 0,0 0,0 0,49 74,-49-74,0 75,0-75,0 49,0-49,0 50</inkml:trace>
  <inkml:trace contextRef="#ctx0" brushRef="#br0" timeOffset="172384.8595">12849 17636,'0'0,"0"0,0 0,25-25,-25 25,74 0,-49 0,24 0,1 25,0-25,-1 25,-24-25,25 0</inkml:trace>
  <inkml:trace contextRef="#ctx0" brushRef="#br0" timeOffset="172960.8928">13791 18058,'0'0,"25"-75,-25 1,0 0,0-26,0 1,0 0,0 24,0 1,25 24,-25 1,25 24,0 0,-1 50,1 0,25 24,-1 1,1 24,0 1,24-1,-24 26,-1-51,1 1,0-25,-1-1,1-48,-50 24,74-75,-49 26,0-26,0-24,-25 24,0 1,24 24,-24-24,0 24,0 26,0-1,0 0,0 0</inkml:trace>
  <inkml:trace contextRef="#ctx0" brushRef="#br0" timeOffset="177808.17">19670 14089,'-25'-74,"1"-1,-1 26,0-1,0-24,-25 49,1-25,-1 25,1 1,-26 24,26 0,-26 0,26 49,-26 1,1-1,24 51,-24-1,24 25,1 25,-1 24,25 1,25 0,0-1,0 1,25-1,0-24,24-25,26 0,24-49,-25-26,26-24,-1-25,25-49,-25-1,25-49,-25 0,1-50,-26 25,0-50,-24 0,0 1,-26-1,1 1,-25 24,0-25,-25 50,25 0,-49 25,-1 24,1 26,-1 24,-24 0,-1 25,26 25,-26-25,1 25,24 0,0 24,26-24</inkml:trace>
  <inkml:trace contextRef="#ctx0" brushRef="#br0" timeOffset="178332.2">20365 13444,'-25'0,"25"25,0 0,0 24,0 1,-25 49,25 25,-25 0,25 50,0-1,25 1,-25 0,25-1,0 1,-1-50,1 0,0-25,0 1,0-26,-25-24,24-26,1 1,0-25,0-25,0 25,-1-49</inkml:trace>
  <inkml:trace contextRef="#ctx0" brushRef="#br0" timeOffset="178811.2274">20935 14883,'0'-50,"0"1,0-26,-25-24,1 0,24 0,0-1,-25 1,25 25,0-1,0 1,0 24,25 1,-25 24,24 0,1 50,0 0,0 24,24 26,-24 24,25 50,-1-25,26-25,-26 25,26-25,-26-49,26-1,-26-49,1-24,0-26,-1-24,-49-1,25-74,-25 25,0-25,0 1,-25-1,0 0,1 25,24 25,-25 24,0 1,25 24,0 26,0-1,0 25,0-25</inkml:trace>
  <inkml:trace contextRef="#ctx0" brushRef="#br0" timeOffset="179210.2502">21927 12874,'0'-25,"0"0,0 0,25 25,-25 25,25 49,-25-24,25 49,0 0,-25 26,0 23,24 1,-24 0,0-25,0 0,0 0,0-50,0 1,0-50,0-1,0 1,0-25,25-25</inkml:trace>
  <inkml:trace contextRef="#ctx0" brushRef="#br0" timeOffset="179879.2885">22324 13915,'25'0,"-25"0,-25 25,0 0,25 25,-24 24,24-24,0-1,0 26,24-51,1 1,0-25,25 0,-1-49,-24 24,0-25,0-24,-25-1,0 1,-25 24,0 1,0-1,0 25,1 1,-1 24,25 0,0 24,25-24,-1 0,26 0,-25 25,24-25,-24 0,0 0,-25 25,0 0,0 24,-25 1,0 0,25 24,-24-24,48-1,-24-24,50 0,-25-25,0 0,-1-25,26-25,-25 26,0-26,0 25,-25 0,24 25,1 25,0 0,0 74,24-24,1 49,0 25,-1-25,1 24,-1 1,-24-25,0-25,-25 1,-25-51,0-24,1-25,-26-25,-24-49,24 24,0-24,1-25,-1 24,25 1,1 24,24-24,0 49</inkml:trace>
  <inkml:trace contextRef="#ctx0" brushRef="#br0" timeOffset="180337.3147">23093 14089,'25'-50,"-25"-24,0 24,0-49,0 25,0-25,25 24,-25 1,0-1,25 51,-25-26,0 50,24 25,-24 24,25 1,0 49,0-24,24 24,1 0,0 0,-1-24,1-26,-1-24,1-25,-25-25,24-49,-24-1,-25-24,0 0,0-25,-25 25,25 0,-49-25,49 74,-50-25,50 51,-25-1,25 25,-24 0,24 0,0 25,24-25</inkml:trace>
  <inkml:trace contextRef="#ctx0" brushRef="#br0" timeOffset="180693.335">23713 12452,'0'-25,"0"0,25 1,25-1,-1 25,1 25,49 49,-49 0,24 50,1 25,-26 50,1 24,-50 0,0 25,0-25,-25-24,0-1,0-49,-24-25,24-49,0-51,0 1,1-25,-1-25,25-24</inkml:trace>
  <inkml:trace contextRef="#ctx0" brushRef="#br0" timeOffset="181579.3854">18752 17090,'-49'25,"49"-25,25-25,49-49,50-50,74 0,1-25,74-24,24-1,51 0,48 1,-48 24,49 25,-50 0,0 0,-49 49,-1 1,-24 24,-49 1,-26 24,-24 0,-26 25,-24 0,-49 0,-1 0,-49 25,-25 0,-25-1,-49 1,-1 0,-49 25,-24 24,-26-24,-49 49,-25-25,0 26,-25-1,-25 25,-24 25,24-25,0 24,26-23,23-1,26 0,50 0,24-25,25-25,49-24,26-25,49-1,49-24,26-49,24 24,75-49,-1-1,75-24,25 0,0 0,25-1,24 1,-24 25,-1-1,-24 1,0 24,-25 25,-25 25,-24 0,-26 0,-48 0,-1 25,-25-25,-50 25,1-50,-50 25,25-99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09:57.607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3919 4490,'0'0,"0"24,0-24,0 0,0 0,0-24,0 24,0-25,0 25,0-25,0 25,0-25,-25 25,25-25,0 25,-24 0,-1 0,25-24,-25 24,0-25,0 25,1-25,-1 25,0-25,0 25,0-25,0 25,1 0,-26-24,25 24,0 0,-24 0,24 0,-25-25,26 25,-26 0,0 0,1 0,-1 0,-24-25,24 25,1 0,-1 0,-24 0,24 0,0 0,-24 0,24 0,-24 0,-1 0,26 0,-50 0,24 0,26 0,-26 25,-24-25,25 25,24-25,-49 0,24 24,1-24,-1 25,1-25,0 25,-1 0,1-25,-1 0,1 25,24-25,1 0,-1 0,1 0,-1 0,50 0,-74 0,74 0,-50 24,50-24,-50 50,50-50,-24 74,24-74,0 75,0-1,0-24,24 24,-24 1,0 24,25-25,-25 26,25-1,-25 0,25 0,-25 25,25-25,-25 1,24 24,-24-25,0 0,25 25,-25-25,0 1,0 24,25-50,-25 25,0 0,0 1,-25-1,50 0,-50 0,25-24,0 24,0 0,0-24,0 24,0-25,0 1,0-1,0 0,0 1,0-1,0 1,0-26,0 26,0-26,0 1,0 24,0-24,0-25,-25 49,25-24,0-25,0 24,0-49,0 99,0-99,0 75,0-75,0 74,0-74,0 75,0-75,0 74,0-74,25 50,-25-50,0 74,0-74,25 75,-25-75,0 49,0-49,0 50,0-50,25 49,-25-49,25 75,-25-75,0 49,0-49,0 0,49 50,-49-50,0 0,25 50,-25-50,50 24,-50-24,49 0,-24 25,0-25,24 0,-24 0,25 0,-25 0,-1 0,26 0,-25 25,24-25,-24 0,25 0,-25 0,24 0,-24 25,25-25,-1 0,1 0,0 0,-1 0,1 0,-1 0,26 0,-1 0,-24-25,24 25,1 0,-1 0,0-25,1 25,-1 0,1 0,-1-25,1 25,-1 0,0 0,1 0,-26 0,26 0,-1-24,-24 24,24 0,-24 0,24 0,-24 0,24-25,-49 25,25 0,-1 0,1 0,-25-25,24 25,-24 0,0 0,0 0,0 0,-25 0,0 0,0 0,24-25,-24 0,0 25,25-24,-25-26,0 25,0 0,0-24,25-1,-25 1,0-26,0 26,0-26,25 1,-25 24,0-24,0-1,0 1,25-1,-25 1,0 0,0-1,0-24,0 25,0-26,0 1,0 0,0 24,24-24,-24 0,0 0,0 0,0-1,0 26,0-50,0 25,0 0,0 24,0-24,25 0,-25-1,0 26,0-25,0 0,-25 24,25-24,0 25,0-26,0 26,-24 0,24-1,0-24,0 24,-25 1,25 0,0-1,-25 1,25-1,0 1,0 0,0-1,0 1,0-1,0 1,0-1,0 26,0-26,0 1,0 24,0 1,-25-1,25 1,-25 24,1 0,-1 25,0-25,0 25,0 0,25 0,-24-25,24 1,0-1,24-25</inkml:trace>
  <inkml:trace contextRef="#ctx0" brushRef="#br0" timeOffset="25360.4505">5879 6003,'-25'25,"25"-25,0 0,0 0,0 0,0 0,0 0,0 0,0 0,0 0,0-25,25 0,-25 25,25-25,-25 0,24 25,1-24,-25 24,0 0,0 0,25-25,-25 25,0 0,0 25,0-25,0 24,0 1,0-25,0 25,0 25,-25-50,25 49,0-24,0 0,0 0,-25-1,25 1,0-25,0 25,0-25,0 0,0 25,0-25,0 0,0 0,-24 0,24 0</inkml:trace>
  <inkml:trace contextRef="#ctx0" brushRef="#br0" timeOffset="25706.4703">5705 6375,'0'25,"0"-25,0 0,25 0,-25 0,25 0,-1 0,1-25,25 25,0 0,-1-25,1 25,-25 0,24 0,-24 0,0 0,-25 0,0 0,25 0,-25 25,0 0,0-25,0 24,24-24</inkml:trace>
  <inkml:trace contextRef="#ctx0" brushRef="#br0" timeOffset="29365.6794">5829 6772,'0'0,"0"-25,0 25,0 0,0-25,0 0,0 25,25-25,-25 25,0-24,25-1,0 25,-1-25,1 25,0 0,0-25,0 25,-25 0,24 0,1 25,-25-25,0 0,25 25,-25 0,0-25,0 24,-25 1,25 0,0 25,-49-1,24-24,0 0,0 25,-24-26,-1 26,0-25,25 0,-24-25,24 0,0 0,0 0,1 0,-1-25,25 25,-25-25,25 0,0 0,0 25,0 0,25 0,-25 0,25 0,-1 25,1 0,0-25,0 25,0 0,-1-25,1 24,0 1,0-25,0 25,-25-25,25 0,-25 0,24-25,1 25,-25-25,25 25</inkml:trace>
  <inkml:trace contextRef="#ctx0" brushRef="#br0" timeOffset="30086.7208">5730 7441,'0'0,"0"0,0 0,0 0,0 0,0 0,0 0,0 25,0-25,-25 0,25 25,0 0,-25-25,25 25,0-25,25 24,-25 1,25-25,0 0,-1 25,-24-25,25 0,0-25,0 25,0 0,0-25,-1 25,1-24</inkml:trace>
  <inkml:trace contextRef="#ctx0" brushRef="#br0" timeOffset="30398.7387">6003 7317,'-25'25,"25"0,0-25,0 25,0 0,-25-1,50 26,-25-25,0 24,0-24,0 25,0-25,0-1,0 26,0-25,-25 0,25-1,0-24,0 25,0-25,0 0,0 0,0 0,0 0,0-25</inkml:trace>
  <inkml:trace contextRef="#ctx0" brushRef="#br0" timeOffset="31295.79">5854 8161,'0'0,"0"25,0-1,-25-24,0 50,25-25,0 24,-25-24,25 25,0-25,25 24,-25-24,25 0,0 0,-25-25,50 0,-50-25,49 25,-24-25,0 0,0-24,-1-1</inkml:trace>
  <inkml:trace contextRef="#ctx0" brushRef="#br0" timeOffset="31488.801">6127 7813,'-25'0,"25"25,0-25,-25 25,25-25,0 25,0-25,0 0,0 0,0 0,0 0,0 0,0-25</inkml:trace>
  <inkml:trace contextRef="#ctx0" brushRef="#br0" timeOffset="32487.8582">5556 9054,'0'25,"0"-25,0 0,0-25,0 25,0 0,0-25,0 25,0-25,0 25,0-25,0 0,0 1,0-1,0 25,0 0,0 0,0 0,0 25,0-1,25 1,-25 0,25 0,0 0,-1 0,-24-1,25-24,-25 0,25 0,0 0,-25 0,0-24,0-1,0 0,0 0,0 25,0-50,0 26,0-1,0 0,25 25,-1-25,-24 25</inkml:trace>
  <inkml:trace contextRef="#ctx0" brushRef="#br0" timeOffset="32729.872">6028 8806,'0'24,"-25"-24,25 25,0-25,-25 25,0 0,25 0,-25-1,1 26,-1-25,0 25,0-1,0-24,25 0,0 0,-25-1,25 1,0-25</inkml:trace>
  <inkml:trace contextRef="#ctx0" brushRef="#br0" timeOffset="33107.8935">6028 9029,'49'0,"-24"-25,0 25,24 0,-49 0,50 0,-50 0,25 0,-25 0,0 25,0-25,0 25,0 0,-25 24,0-24,0 0,1 0,-1-1,25-24,-25 25,25 0,0-25,0 0,25 0,-25 0,25 0,-1 0,1 0,0 0,0 0,24-25,-24 25,0 0,-25 0,25-25,0 25</inkml:trace>
  <inkml:trace contextRef="#ctx0" brushRef="#br0" timeOffset="33865.937">5705 9971,'0'0,"0"0,0 0,0 0,25-24,-25-1,0 0,0 0,0-24,0 24,0 0,0 0,0-24,0 24,0 25,0 0,0 0,25 0,-25 0,24 49,-24-24,25 0,0 25,0-26,0 1,0 0,-1-25,1 25,25-50,-25 25,-25-25,24-24,1 24,-25 0,25-25,-25 1,0-1,0 1,0 24,0 0,25 0,-25 0,0 25,0 0,25 0,-25 25,24-25</inkml:trace>
  <inkml:trace contextRef="#ctx0" brushRef="#br0" timeOffset="34690.9842">4862 10145,'0'-25,"-25"25,25 0,-25 0,25 0,0 0,0 0,0 0,0 0,0-24,0 24,-25 24,25-24,25 25,-25-25,25 0,0 0,24 25,1-25,24 0,1 0,-1-25,25 25,1 0,-1-25,0 25,0-24,25 24,-24-25,-1 25,-25 0,1-25,-1 25,0 0,-24 0,0 0,24 0,-24-25,-1 25,1-25,-1 25,1-25,0 25,-1-24,1 24,-25-25,24 25,1-25,-25 25,0 0,-1 0,1 0,0 0,-25 0,0 0,25 0,-25 0,0 25,0-25,0 0,-25-25,0 25</inkml:trace>
  <inkml:trace contextRef="#ctx0" brushRef="#br0" timeOffset="35220.0144">4688 9525,'0'0,"0"-25,0 25,25 0,-25 0,0 0,0 0,0 0,0 0,0 25,0 0,0 24,0-24,0 25,25-25,-25 24,0 1,0-25,0-1,0 1,0 0,0 0,0-25,0 0,0 25,0-25,-25-25</inkml:trace>
  <inkml:trace contextRef="#ctx0" brushRef="#br0" timeOffset="35543.0329">4490 9773,'0'-25,"0"25,0-25,24 25,-24 0,25 0,0 0,0 0,0 0,24 0,-24 0,25 0,-26 25,26-25,-25 0,0 0,0 0,-25 0,24 0,-24 0,0 0,0 0,0 0,0 0,0 0,0 0,0 0,0 0,0 0,0 0</inkml:trace>
  <inkml:trace contextRef="#ctx0" brushRef="#br0" timeOffset="46065.6348">8830 6573,'-49'-49,"-1"49,-24-25,24 50,-24-25,-25 24,24 51,1-1,-1 25,1 1,24 49,1-1,24 26,0-25,25 24,0 1,50 0,-25-50,24 0,26-25,-1-25,0-24,1-75,24 0,-25-49,1-25,-1-50,25 0,-49-25,0-24,-26 24,1 1,-25 24,0 25,-25 25,-24 24,-1 26,25 24,-49 0,24 25,26 25,-26-25,25 49,25-49,0 25,25-25,25 0</inkml:trace>
  <inkml:trace contextRef="#ctx0" brushRef="#br0" timeOffset="46339.6504">9327 6350,'24'-50,"1"26,-25-1,-25 25,25 25,-49 24,24 26,0 49,0 0,1 24,-1 26,25 0,0-1,49 1,-24 0,25-50,-1 0,1-50,0 25,-1-49,1-25,-25-25,24 0,-24-50,-25 1,25-1</inkml:trace>
  <inkml:trace contextRef="#ctx0" brushRef="#br0" timeOffset="47744.7308">10790 5829,'-25'-25,"25"25,0-25,0 25,25 25,0 0,0 25,-1-1,26 26,0 24,-1 0,-24 25,25 25,-1-25,-24 25,0-25,0 25,0-25,-1-25,1 0,-25 0,0-24,0-26,0 1,-25 0,25-50,-24 24,-1-24,25 0,-25 0,25-24,-25 24</inkml:trace>
  <inkml:trace contextRef="#ctx0" brushRef="#br0" timeOffset="48847.7936">9922 7565,'0'0,"0"0,0 0,0-24,0-1,-25 25,0-25,25 0,-25-24,1-1,-1 25,0-49,0 24,25-24,-25-1,1 1,-1 0,0 24,25-25,0 26,-25-1,25 25,0 1,0 24,25 0,0 0,0 49,24 1,-24 24,49 1,1 24,-1 0,26-24,-26 24,25-25,0-49,-24 25,-1-26,25-24,-49-24,0-1,-26-25,26 1,-50-26,0-24,-25 0,0 0,-24-26,-1 1,-24 0,24 25,-24 0,24 0,1 24,-1 1,25 24,0 1,1 24,24 0,0 25,0-25,24 25,1-24,0 24</inkml:trace>
  <inkml:trace contextRef="#ctx0" brushRef="#br0" timeOffset="69906.9984">5407 12452,'0'0,"0"0,0 0,0 0,0 0,0 0,0 0,0 0,0 0,0 0,0 0,-24 0,24 0,0 25,0-25,0 25,0-25,0 24,0 1,0-25,0 25,0 0,0-25,0 0,0 25,0-25,0 24,0-24,24 25,-24-25,25 0,-25 0,0 0,25 0,0 0,-25 0,25 0,-1 0,1-25,25 25,-25 0,24-24,-24 24,0 0,24 0,-24-25,0 25,0 0,25 0,-26 0,1 0,0 0,0 0,0 0,-1 0,1 0,0 0,0 0,-25 0,49 0,-49 0,50 0,-50 0,25 0,0-25,-1 25,26 0,-50 0,50 0,-50 0,24 0,1 0,0 0,0 0,0 0,-1 0,1 0,0 0,0 0,0 0,-1 0,1 0,0 0,0-25,0 25,-1 0,1 0,0 0,0 0,0 0,-25 25,25-25,-1 0,1 0,0 0,-25 0,0 0,25 0,-25 0,0 0,25-25,-25 25,0-25,24 25,-24-24,0-1,0 0,0 0,0 0,0 1,0-1,0 0,0 25,0 0,0-25,0 25,0-25,0 25,0-24</inkml:trace>
  <inkml:trace contextRef="#ctx0" brushRef="#br0" timeOffset="85493.8899">5383 13791,'0'25,"0"0,0-25,0 0,0 0,0 0,0-25,0 0,0 1,0-1,0-25,0 1,0-1,0 0,0 1,0-1,0 1,-25-1,25 0,0 26,0-1,0 0,0 0,0 0,0 25,0 0,0 0,0 0,0 0,0 25,25 0,-25 0,0 24,24 1,1 0,0-1,0 1,0-1,-1-24,1 0,-25 0,25 0,0-25,0 0,-25-25,24 25,-24-25,0 0,0-24,25-1,-25 0,0-24,0 24,0 1,0-1,0 0,0 26,0-1,0 0,0 25,0 0,0 0,0 0,25 25,-25-25,25 0</inkml:trace>
  <inkml:trace contextRef="#ctx0" brushRef="#br0" timeOffset="85839.9097">6127 13097,'0'-25,"0"25,0 0,25 25,-25-25,0 0,0 25,0 24,0-24,0 25,0-1,0-24,0 25,0-1,0-24,0 0,0 0,0 0,0-25,0 0,0 0,-25 0</inkml:trace>
  <inkml:trace contextRef="#ctx0" brushRef="#br0" timeOffset="86010.9194">6003 13345,'-25'0,"25"0,0 0,0 0,25 0,-25 0,25 0,24 0,-24 0,0 0,24 0,1-25,-25 0,24 1,-24-1</inkml:trace>
  <inkml:trace contextRef="#ctx0" brushRef="#br0" timeOffset="86540.9497">7045 12923,'0'0,"0"0,0 25,-25-25,25 25,0 24,0-24,0 25,-25-1,25 1,0 0,0-1,0 1,0 0,0-26,0 26,0-50,0 25,0-25,-25 0,25 0</inkml:trace>
  <inkml:trace contextRef="#ctx0" brushRef="#br0" timeOffset="86772.9628">6697 12973,'0'-25,"0"0,25 25,0-25,24 25,-24-24,25 24,0-25,24 25,-24 0,-26-25,26 25,0 0,-1-25,1 25,-25-25</inkml:trace>
  <inkml:trace contextRef="#ctx0" brushRef="#br0" timeOffset="87004.9764">7466 12750,'0'0,"0"0,-25 24,25-24,-24 25,-1 25,25-1,-50 1,50 24,-49 1,49-1,-25 1,25 24,-25-25,25 1,25-26,-25 1,0 0,0-26,25 1,-1 0,1-50,0 0,0 1</inkml:trace>
  <inkml:trace contextRef="#ctx0" brushRef="#br0" timeOffset="87552.0076">7615 13072,'0'0,"0"0,0 0,0 0,0-25,25 0,-25 1,0-26,0 25,0-24,0 24,0-25,25 25,-25 25,0 0,0 0,0 25,24 0,-24 25,25-1,0-24,0 25,0-26,-25 1,24 0,1-25,0 0,-25-25,0 0,0-24,0-1,0 25,0-24,0-1,0 25,0-24,0 49,0-25,0 25,0 0,25 0,0 25</inkml:trace>
  <inkml:trace contextRef="#ctx0" brushRef="#br0" timeOffset="87911.0282">8310 12824,'0'0,"0"0,-25 0,0 25,0 0,0-1,-24 1,24 25,-25-1,1 1,-1-25,25 24,0 1,1 0,-1-50,0 25,25-1,0-24,0 0,0 0,0 0,25-24,0-1,-25 25,24-25</inkml:trace>
  <inkml:trace contextRef="#ctx0" brushRef="#br0" timeOffset="88310.051">8111 13097,'0'0,"25"0,-25 0,0 25,-25-1,25 26,0-25,0 0,25 0,-25 24,25-24,0 0,-1-25,1 0,0 0,0-25,24 25,-24-50,0 26,-25-1,25-25,0 25,-25-24,24 24,-24 25,0-25,0 25,0 0,0 0,0 25,-24 24,24 1,0 0,0-1,-25 26,25-26,-25 1,25 0,0-1,0-24,0-25,0 0,0 0,0 0,25-25</inkml:trace>
  <inkml:trace contextRef="#ctx0" brushRef="#br0" timeOffset="88626.0691">8558 12576,'0'-25,"0"25,24 25,1 0,0 24,0 26,24-1,-24 25,0 25,0-24,0 24,-25-25,0-25,0 26,-25-51,25 1,-25-1,0-24,25-25,0 0,0 0,-25 0,25 0,0-25,25 1,-25 24</inkml:trace>
  <inkml:trace contextRef="#ctx0" brushRef="#br0" timeOffset="90059.151">7045 13593,'0'0,"0"0,0 0,0 0,0 0,-25 0,25 0,-25 25,25 0,0-1,-25 1,25 0,0 0,0 0,-25-25,50 49,-25-24,0 0,0 0,25-1,-25 1,25-25,0 0,-25 25,24-25,26-25,0 25,-1 0,1 0,24 0,-24-25,49 25,-25 0,1 0,24 0,-25 0,26 0,-1 0,0 0,0 0,1 25,-1-25,25 0,-50 0,25 25,-24-25,-1 0,-24 0,-1 0,1 0,-25-25,-25 25,0-25,0-24,0-1,-25 1,25-51,0-48,0 148</inkml:trace>
  <inkml:trace contextRef="#ctx0" brushRef="#br0" timeOffset="93265.3344">6896 14660,'0'0,"25"24,-25-24,0 0,0 0,24-24,-24-1,0 0,25 0,-25 25,0-25,25 1,-25-26,25 25,-25 0,25 25,-25-24,0 24,24 24,-24-24,0 25,25 25,0-25,-25 24,25-24,0 0,24 0,-49-1,50-24,-50-24,25-1,-1 0,-24 0,0-24,25-26,-25 26,0 24,-25-25,25 0,0 26,25 24,-25-25,0 25,0-25,25 25</inkml:trace>
  <inkml:trace contextRef="#ctx0" brushRef="#br0" timeOffset="93768.3631">6995 14784,'0'0,"0"0,0 0,0 0,50-25,-26 25,1-25,25 25,-1-25,-24 25,25-25,-1 25,-24 0,25 0,-25 0,-1 0,-24 25,25-25,-25 0,0 0</inkml:trace>
  <inkml:trace contextRef="#ctx0" brushRef="#br0" timeOffset="94193.3875">7020 15007,'25'0,"-25"0,24-25,1 25,0-25,25 25,-26 0,1 0,25 0,-50 25,25 0,-25 0,0 24,-25 1,0-1,0 1,-24 0,-1-1,25 1,0-25,1 0,-1 24,25-49,0 25,25-25,-1 0,1 0,0 0,25 0,-26-25,26 25,-25-25,24 25,-24-24,0 24,0-25,24 0</inkml:trace>
  <inkml:trace contextRef="#ctx0" brushRef="#br0" timeOffset="94458.4024">7739 14784,'0'0,"0"49,0-24,0 0,0 24,0 1,0 0,0-26,0 1,0 0,0 0,0-25,0 0</inkml:trace>
  <inkml:trace contextRef="#ctx0" brushRef="#br0" timeOffset="94633.4124">7665 14908,'-25'0,"25"0,0 0,0 0,0 0,0 0,25 0,-1 24,26-48,-25 24,24 0,-24-25,25 25,-1-50</inkml:trace>
  <inkml:trace contextRef="#ctx0" brushRef="#br0" timeOffset="94969.4319">8558 14585,'0'25,"0"25,-25-1,25-24,0 49,0-24,0 0,0 24,0-24,-25-26,25 26,0-50</inkml:trace>
  <inkml:trace contextRef="#ctx0" brushRef="#br0" timeOffset="95368.4547">8310 14610,'-25'-25,"25"0,25 1,-25-1,49 25,1 0,-1 25,26-25,-26 24,26-24,-1 25,-24-25,24 0,-24 0,-25 25,24-25,-24 0,-25 0,0 0,-25 25,0-25,25 49,-49-24,24 0,0 49,0-24,25 0,-24 24,24-24,0-1,0 1,24-1,-24 1,25-25,-25-25,25 25,0-25,0 0,-1-25,1 25,0-25,0 0</inkml:trace>
  <inkml:trace contextRef="#ctx0" brushRef="#br0" timeOffset="95733.4756">9302 15007,'0'-25,"0"-25,0 26,0-26,0 0,0 1,0 24,0-25,-25 26,25-1,25 25,-25 0,0 0,0 25,0-25,25 24,-25 1,24 0,1-25,0 25,0-25,0 0,-1-25,1 25,0-25,-25 0,0 1,0-26,0 25,0 0,0 1,0 24,0-25,0 0,0 0,25 25</inkml:trace>
  <inkml:trace contextRef="#ctx0" brushRef="#br0" timeOffset="95970.4892">9872 14362,'0'0,"0"25,0 24,-25-24,1 25,24-1,-25 1,0 24,0-24,0 24,1 1,24-26,-25 1,25 0,-25-26,25 1,0-25,0 25</inkml:trace>
  <inkml:trace contextRef="#ctx0" brushRef="#br0" timeOffset="96378.5122">10096 14808,'0'-24,"0"24,-25 0,0 0,0 0,0 0,-24 24,24 26,25-25,-25 0,25 24,25 1,-25-1,25 1,24 0,-49-26,25 1,0 0,-25-25,-25 0,0 0,0 0,1 0,-1-25,0 25,0-25,25 1,-25-1,50-25,-25 25,25 25,0-24,0-1,-1 0,26 0,-25 0,0 1,0-1,-1 25</inkml:trace>
  <inkml:trace contextRef="#ctx0" brushRef="#br0" timeOffset="96659.5286">10368 14387,'25'0,"-25"0,0 25,25-25,0 49,-25 1,25-1,-1 26,-24-1,0 1,0 24,0-25,0 1,0-26,0 26,-24-26,24-24,0 0,0 0,0-25,0 0,24 24</inkml:trace>
  <inkml:trace contextRef="#ctx0" brushRef="#br0" timeOffset="97066.5518">9376 15801,'0'0,"25"0,-25 0,0 24,0-24,0 0,0 25,0-25,0 25,0-25,0 25,0-25,25 25,0-25</inkml:trace>
  <inkml:trace contextRef="#ctx0" brushRef="#br0" timeOffset="97176.5581">9550 16073,'25'25,"-25"0,0 0,0 0,0-1,-25-24,25 0,0 25,0-25</inkml:trace>
  <inkml:trace contextRef="#ctx0" brushRef="#br0" timeOffset="97328.5667">9748 16346,'0'25,"0"-25,0 25,0 0,0 0,-25-1,25 1,0-25</inkml:trace>
  <inkml:trace contextRef="#ctx0" brushRef="#br0" timeOffset="98778.6498">1612 17165,'25'25,"-25"-1,25-24,-25 0,25 0,-25 25,0 0,25-25,-25 25,24-25,1 25,0-1,0 1,24-25,1 25,-25-25,49 0,1 0,-1 0,25 0,-24 0,49 0,-25 0,25-25,0 0,25 25,-25-24,0-1,49 0,-49 0,25 0,25 25,-25-24,0-1,-1 0,1 0,0 0,0 1,0-1,0 0,-1 0,1 25,-25-25,25 1,-25-1,25 0,0 25,-25-25,25 25,-1-25,1 1,-25 24,25-25,0 25,0-25,0 25,-1 0,1 0,0 0,25-25,-25 25,-1 25,1-25,25 0,-25 0,-1 0,1 0,0 0,0 0,-25 0,25 0,-25 0,0 0,0 25,0-25,-25 25,25-25,-49 24,24-24,-50 25,26-25,-26 0,-24 25,0-25,-25 0,-25-25,0 25,-24-25,-26-24</inkml:trace>
  <inkml:trace contextRef="#ctx0" brushRef="#br0" timeOffset="99330.6813">1984 15627,'0'0,"0"0,-24 25,24-25,0 25,-25-25,25 49,0-24,0 0,-25 24,25 26,0-26,0 26,0-1,-25 1,25-1,0 25,0-24,0-26,0 26,-25-50,25 24,0-49,-24 0</inkml:trace>
  <inkml:trace contextRef="#ctx0" brushRef="#br0" timeOffset="99545.6936">1587 16123,'-24'0,"24"0,24-25,1 25,25 0,0 0,-1 0,26 0,-1 0,0 0,1 0,-1 0,-24 0,-1-25,1 25,0 0</inkml:trace>
  <inkml:trace contextRef="#ctx0" brushRef="#br0" timeOffset="100532.7501">3398 17438,'0'24,"0"-24,0 0,0-24,25 24,-25 0,25-25,0 25,-1 0,1-25,0 25,0 25,0-25,-25 25,24-1,-24 1,0-25,-24 50,24-50,-50 74,50-74,-74 75,24-50,0 24,26-24,-26 25,50-50,-74 49,74-49,-25 50,25-50,0 0,0 74,0-74,49 25,-49-25,75 25,-75-25,74 0,-74 0,75 0,-75 0,49 25,-49-25,25 0,-25 0,50-25,-50 25,0 0,49-25</inkml:trace>
  <inkml:trace contextRef="#ctx0" brushRef="#br0" timeOffset="100945.7737">3696 17859,'0'0,"0"0,0 0,0-49,0 49,0-75,0 51,0-26,0 25,0-24,0 49,0 0,0 0,0 0,0 0,50 74,-50-74,49 74,-49-74,50 100,-50-100,49 24,-49-24,50 0,-50 0,50-24,-50 24,24-100,-24 76,0-51,25 26,-50-1,25 0,0 1,0 24,-24 0,24 25,0 0,24 25,-24 0,25-25</inkml:trace>
  <inkml:trace contextRef="#ctx0" brushRef="#br0" timeOffset="101223.7896">4490 17363,'0'0,"0"25,0-25,0 25,0 0,0-25,-25 74,25-24,0-1,0 1,0 0,0-1,0 1,0-50,-25 49,25-49</inkml:trace>
  <inkml:trace contextRef="#ctx0" brushRef="#br0" timeOffset="101403.7999">4266 17611,'0'0,"25"-24,-25 24,50 0,-25-25,24 25,-24 0,25 0,-1 25,-24-25,25 0,-26 0,26 0</inkml:trace>
  <inkml:trace contextRef="#ctx0" brushRef="#br0" timeOffset="101867.8265">4961 17810,'0'0,"0"0,50 0,-50 0,0 0,24-75,-24 51,25-1,-25 0,25-25,-25 1,0 24,0 0,25 0,-25 25,0 0,0 0,0 0,49 75,-49-75,50 74,-50-74,74 99,-24-74,-25 25,24-50,1 0,-50 0,50-25,-1-25,-49 26,25-51,-25 26,0-1,0-25,0 26,-25-1,25 1,0 24,0 0,0 0,0 25</inkml:trace>
  <inkml:trace contextRef="#ctx0" brushRef="#br0" timeOffset="102298.8511">6102 17438,'0'24,"0"-24,-25 75,25-75,0 50,0-50,-25 74,25-74,0 50,0-50,0 0,0 0</inkml:trace>
  <inkml:trace contextRef="#ctx0" brushRef="#br0" timeOffset="102478.8614">5928 17562,'0'0,"0"0,0 0,75 25,-75-25,74 0,-49 0,-25 0,74 0,-24 0,-25 0,0 0</inkml:trace>
  <inkml:trace contextRef="#ctx0" brushRef="#br0" timeOffset="103035.8933">6772 17338,'0'25,"0"-25,0 0,0 0,0 0,0 0,24-25,-24 25,25-24,-25 24,0-25,0 25,25-25,-25 25,0 0,0 0,25 25,-25-25,25 25,-25-1,25 1,-1 0,1-25,0 0,0 0,0 0,-1 0,26-25,-25 0,0-24,-25 24,0-25,24 26,-24-1,0-25,0 25,-24 1,24 24,0-25,0 25,0 0,24 25,-24-1,0 1</inkml:trace>
  <inkml:trace contextRef="#ctx0" brushRef="#br0" timeOffset="103366.9119">6772 17587,'0'0,"74"49,-49-49,25-25,-26 25,26-24,0 24,-26-25,1 25,0 0,-25-25,25 50,-25-25,0 0</inkml:trace>
  <inkml:trace contextRef="#ctx0" brushRef="#br0" timeOffset="103780.9359">6921 17686,'0'0,"0"0,49 25,-49-25,0 0,50 24,-50-24,0 0,25 50,-25-50,0 74,0-74,-25 50,25-50,-25 99,25-99,-50 75,50-75,-49 49,49-49,0 0,0 50,0-50,0 0,0 0,0 0,25 25,-25-25,49 0,-49 0,50 0,-50 0,25-25,-25 25,49-50</inkml:trace>
  <inkml:trace contextRef="#ctx0" brushRef="#br0" timeOffset="104215.9607">7516 17413,'0'25,"25"-25,-25 24,0 1,0-25,0 50,0-50,0 74,0-74,0 75,0-75,0 74,0-74,0 0,0 0,0 0</inkml:trace>
  <inkml:trace contextRef="#ctx0" brushRef="#br0" timeOffset="104379.9702">7441 17611,'0'0,"0"0,0 0,0 0,50-24,-50 24,25 0,-25 0,74 24,-74-24,50 0</inkml:trace>
  <inkml:trace contextRef="#ctx0" brushRef="#br0" timeOffset="104689.9877">8136 17711,'0'0,"0"0,0 0,0 0,0 49,0-49,0 0,0 0,0 0,0 0,0 0,0 0,0 0,50 50</inkml:trace>
  <inkml:trace contextRef="#ctx0" brushRef="#br0" timeOffset="104923.0012">8607 17859,'0'0,"0"0,0 0,0 0,0 0,0 0,0 0,0 0,0 0,0 0,0 0,0 0,50 0</inkml:trace>
  <inkml:trace contextRef="#ctx0" brushRef="#br0" timeOffset="105147.014">8954 17810,'25'49,"-25"-49,0 0,0 0,0 0,0 0,0 0,0 0,0 0,0 0,25 25,-25-25</inkml:trace>
  <inkml:trace contextRef="#ctx0" brushRef="#br0" timeOffset="105579.0387">9773 17686,'0'0,"0"0,0 0,0 0,0 0,0 49,0-49,0 75,0-75,-25 74,25-74,0 99,0-99,0 50,0-50,0 0</inkml:trace>
  <inkml:trace contextRef="#ctx0" brushRef="#br0" timeOffset="105780.0502">9624 17735,'0'0,"0"0,0 0,0 0,50 25,-50-25,49 25,-49-25,50 25,-50-25,50 25,-50-25,49 0,-49 0</inkml:trace>
  <inkml:trace contextRef="#ctx0" brushRef="#br0" timeOffset="106125.07">10517 17388,'0'25,"25"0,-25-25,0 0,0 74,0-24,0 24,0-24,0 24,25 1,-25-1,0 0,0 1,0-26,0 26,0-75,0 49,0-49,0 0,0 0</inkml:trace>
  <inkml:trace contextRef="#ctx0" brushRef="#br0" timeOffset="128248.3353">1364 13097,'0'0,"-74"-50,24 25,1 25,-26 0,26 25,-1 25,0 49,1 0,-1 25,25 50,1-25,24 24,24 1,1 0,0-50,49 0,1-50,-1 1,25-51,1-24,-1-49,-25-1,25-49,-49-25,25 0,-51-50,1 1,0-1,-50 0,0 26,-24-1,-1 49,0 26,-24 49,-25 0,49 25,-24 0,24 50,1-25,49-25,-50 49,50-24,25-25,0 0,24-25</inkml:trace>
  <inkml:trace contextRef="#ctx0" brushRef="#br0" timeOffset="128483.3488">1786 12774,'25'25,"-25"0,0 49,0 1,0 49,0 0,0 25,0-25,25 25,-1-25,26 24,-25-48,24-26,1 0,0-24,-1 0,1-50,-25 0,24 0,-24-25,25-25,-26 1</inkml:trace>
  <inkml:trace contextRef="#ctx0" brushRef="#br0" timeOffset="128893.3722">2555 13990,'0'-25,"0"0,0-24,-25-26,0 1,0-25,1-1,-26-24,0 25,1 25,24-26,0 51,-24-1,49 25,0 50,0 25,49-1,1 26,-1-1,26 26,-1-26,25 25,-24-49,24-25,-24-1,-26-48,1-1,-1 0,-49-25,0-24,-24 0,-26-26,0 1,1 25,-1-1,1 1,-1 24,25 25,25 1,0-1,0 25,25-25</inkml:trace>
  <inkml:trace contextRef="#ctx0" brushRef="#br0" timeOffset="129142.3865">2952 12526,'49'0,"-49"0,25 0,25 25,-1 25,-24-1,25 26,-1 24,1 25,0 0,-1 25,-24-25,25 0,-26 0,-24-50,25 1,-25-1,0-49,0 25,0-26,-25-24,25 0,-24 25</inkml:trace>
  <inkml:trace contextRef="#ctx0" brushRef="#br0" timeOffset="129552.4099">1414 14833,'-50'50,"25"-50,25 25,25-25,25-25,49 0,-25-25,51 1,23-26,26 1,-25 0,24-1,1 1,-25-1,25 26,-26 24,-24-25,-24 25,-1 25,-50-24,1 24,0 0,-26 0,1 0,-25 0,0 0,0 0,0 0,0 0,0 0,0-25,0 25,0-25,0 25,-25 0,25-25,0 0</inkml:trace>
  <inkml:trace contextRef="#ctx0" brushRef="#br0" timeOffset="158639.0736">14015 1513,'0'0,"0"0,-25 0,25 0,0 0,0 0,-25 0,25 0,0 25,0-25,0 25,0-1,0 1,0 0,0 0,25 25,-25-1,0-24,0 0,0 0,0-1,25 1,-25 0,0-25,0 0,0 25,0-25,0 0,0 0,0 0,0 0,0 0,0 25,0-25,0 0,0 0,0 24,0-24,0 25,0-25,0 0,0 0,0 25,0-25,0 0,0 0,0 0,0 0,0 0,0 0,0 0,0 0,0 0,0 0,-25-25,25 25,-25-25,25 25,-25-24,0 24,25-25,-24 25,24-25,0 25,-25-25,25 25,0 0,0-25,0 25,-25-24,25 24,0 0,0 0,0 0,0 0,0 0,0 0,25 0,-25 0,0 24,0 1,0 0,25-25,-25 25,0-25,0 25,0-1,24 1,-24-25,0 25,0-25,25 0,-25 0,25 0,-25 0,0 0,0 0,0-25,25 25,-25-25,25 1,-25-1,24 0,1 0,-25 0,25-24,-25 24,0 25,25-25,-25 0,25 25,-25-24,0 24,0-25,0 25,0 0,0 0,0 0,0 0,0 0,0 0,0 0,0 0,0 0,0 0,0 0,0-25,0 25,0 0,0-25</inkml:trace>
  <inkml:trace contextRef="#ctx0" brushRef="#br0" timeOffset="161499.2372">14660 4539,'0'0,"0"0,0 0,24 0,-24 0,0 0,0 0,0 0,0 0,0 0,0 0,0 25,0-25,0 25,0 0,0 24,0-24,0 0,25 24,-25 1,0 0,0-1,0 1,0 0,0-26,0 1,0 0,25 0,-25 0,0-1,0-24,0 0,0 25,0-25,0 0,0 0,0 0,0 0,0 0,0 0,0 0,0 0,0 0,0 0,0 0,0 0,0 0,0 0,0 0,0-25,0 25,0-24,0 24,0-25,25 25,-25-25</inkml:trace>
  <inkml:trace contextRef="#ctx0" brushRef="#br0" timeOffset="171409.8039">14536 5655,'24'-24,"-24"24,0 0,0 0,0 0,0 0,0 0,0 0,0 0,0 0,0 24,0 26,25-50,-25 50,0-1,0 26,25-26,-25 26,0-1,25-24,-25 24,0-24,0-1,0 1,25-25,-25 0,0-1,0 1,0-25,0 0,0 25,0-25,0 0,0 0,0 0,0 0,0 0,0 25,0-25,0 0,0 0,0 0,0 0,24-25,-24 0</inkml:trace>
  <inkml:trace contextRef="#ctx0" brushRef="#br0" timeOffset="172148.8463">15180 5879,'0'0,"0"0,0 0,0 0,-24 25,24-1,0 1,0 25,0-25,0 24,0 1,0-1,0-24,0 25,24-25,-24-1,0 1,0-25,0 25,0-25,0 0,0 0,0 0,0-25</inkml:trace>
  <inkml:trace contextRef="#ctx0" brushRef="#br0" timeOffset="172476.8651">14932 6300,'0'0,"0"-24,25 24,0-25,0 25,0 0,-1-25,26 25,-25 0,24 0,1 0,-25 0,0 0,-1 0,1 0,-25 0,0 0,25 25,-25-25,0 0,0-25,0 25,0-25,0 25,0-25</inkml:trace>
  <inkml:trace contextRef="#ctx0" brushRef="#br0" timeOffset="175918.0619">15850 5730,'0'-25,"0"25,0-25,25 0,-25 1,25-1,-25 0,25 0,-1 0,1 1,25-1,-25 25,-25 0,49 0,-49 25,25-1,0 1,-25 50,25-1,-25-24,0 49,0-25,-25 26,25-26,-25 25,0-24,-24-1,24-24,-25-1,25 1,1-25,-26-1,25 1,0-50,1 25,-1-24,0-1,0-25,25 25,-25-24,25 24,0 25,0-25,0 25,25 0,0 0,0 0,0 25,24-25,-24 0,25 25,-1 0,1-25,-1 24,1 1,0-25,-26 25,26-25,-25 25,0-25,-25 0,24 0,-24 0,0 0,0 0,0 0,0-25,25 0,-25 0</inkml:trace>
  <inkml:trace contextRef="#ctx0" brushRef="#br0" timeOffset="178065.1844">16718 5680,'0'0,"0"0,-24-25,24 25,0 0,0 0,0 0,0 0,0 0,24 0,-24 25,0 0,0 25,0-1,0 1,0 0,0 24,0-24,25-1,-25 1,0-1,0-24,0 0,0 0,0 0,0-1,0-24,0 0,0 0,0 0,0 0,0 0,0 0,0 0,0 0,0-24,0-1,0 0,0 0</inkml:trace>
  <inkml:trace contextRef="#ctx0" brushRef="#br0" timeOffset="178420.205">16446 5705,'0'-25,"0"0,-25 1,50 24,-25-25,0 0,24 25,1-25,0 25,25 0,-26 0,51 0,-26 0,1 0,0 0,-26 0,26 0,-25 0,0 0,-25 0,24 0,-24-25,0 25,0-24,0 24,25-25</inkml:trace>
  <inkml:trace contextRef="#ctx0" brushRef="#br0" timeOffset="178842.2291">17338 5333,'-24'25,"-1"-25,25 25,-25-1,0 1,-24 25,24 24,0 1,0-1,0 25,25 1,-24-1,24-25,0 25,0-24,24-26,1 1,-25 0,25-26,-25 1,25 0,-25-25,25-25,-25 25,24-25,1-24,0 24</inkml:trace>
  <inkml:trace contextRef="#ctx0" brushRef="#br0" timeOffset="179288.2547">17363 6226,'25'-25,"0"25,-25-49,0 24,0-50,25 26,-25-26,0 26,0-26,0 1,0 24,0 1,0 24,0 25,0 0,0 49,24 1,-24 0,25 24,-25 1,50-1,-25-24,0 24,24-49,-24 24,25-49,-26 0,1 0,0-49,0 24,-25-49,0 24,-25-24,25-1,-25 1,25 24,-25 0,1 1,24-1,0 50,0 0,0 0,24 0</inkml:trace>
  <inkml:trace contextRef="#ctx0" brushRef="#br0" timeOffset="179569.2707">18058 5879,'0'0,"25"0,-1 0,1 0,0 0,0 0,0-25,-1 25,-24 0,50 0,-50-25,25 25,0-25,-1 25,-24-25,50 25</inkml:trace>
  <inkml:trace contextRef="#ctx0" brushRef="#br0" timeOffset="180380.3171">18653 5457,'0'-25,"0"25,0 0,0 0,0 0,0 0,0 25,0 0,0 24,-25-24,25 50,0-26,0 1,0 24,0-24,0 0,0-1,0-24,0 25,0-50,0 24,0-24,0 0,0 0,25 0,-25-24,0 24</inkml:trace>
  <inkml:trace contextRef="#ctx0" brushRef="#br0" timeOffset="180731.3372">18876 5085,'25'25,"0"0,25 24,-26 1,26 24,-25 1,24-1,-24 25,-25 0,25-24,0 24,-25-24,0-1,0-24,0-1,0 26,0-51,-25 26,25-25,0 0,-25 24,25-49,0 25,0-25,-25 0,25 0</inkml:trace>
  <inkml:trace contextRef="#ctx0" brushRef="#br0" timeOffset="185281.5975">16619 6573,'0'0,"0"0,0 0,0 0,0 0,0 0,0 0,0 0,0 0,0 25,0-25,0 0,0 0,25 25,-25-25,0 25,0-25,25 0,-25 24,0-24,25 0,-1 0,-24 0,25-24,0 24,0 0,0 0,-1-25,26 25,0 0,-26 0,1 0,25 0,-25-25,24 25,-24 0,25 0,-1 0,-24-25,25 25,-26 0,26 0,-25 0,24 0,-24 0,25 0,0 0,-26 0,26-25,-25 25,24 0,1 0,-25 0,24-24,1 24,-25 0,24 0,1 0,-25 0,24 0,1 0,0 0,-26 0,1 0,25 0,-25 24,-1-24,26 0,-25 0,0 25,24-25,-24 0,0 0,0 0,0 0,-1 25,26-25,-25 0,0 0,-1 0,26 0,0 0,-26 0,1 0,25 25,-25-50,24 25,-49 0,50 0,-50 0,25 0,-1 0,-24-25,0 25,0 0,25 0,-25 0,0-25,0 25,0 0,0 0,0 0,0 0,0 0,0 0,0 0,0 0,0 0,0 0,0 0,-25 0</inkml:trace>
  <inkml:trace contextRef="#ctx0" brushRef="#br0" timeOffset="187586.7293">16842 6945,'0'-24,"0"24,0 0,0 0,0 0,0 0,0 0,0 0,0 0,0 0,0 0,0 0,0 0,0 24,0 1,0 0,0 25,0-26,0 26,0 0,0-26,0 26,0 0,0-1,0-24,0 25,0-1,0-24,0 0,0 0,0-1,0 1,0 0,0-25,0 0,0 0,0 0,25-25,-25 0,25 1</inkml:trace>
  <inkml:trace contextRef="#ctx0" brushRef="#br0" timeOffset="187930.749">17314 7144,'0'0,"0"25,0-1,0-24,0 25,0 0,0 0,0 24,0-24,0 0,0 0,0 24,0-49,0 25,0-25,0 25,0-25,0 0</inkml:trace>
  <inkml:trace contextRef="#ctx0" brushRef="#br0" timeOffset="188130.7604">17115 7342,'0'0,"0"0,0 0,25 0,-25 0,25 0,0 0,24 0,-24 0,25 0,-26 0,1-25,25 1,-25 24,-1-25</inkml:trace>
  <inkml:trace contextRef="#ctx0" brushRef="#br0" timeOffset="189163.8193">17810 6995,'0'-25,"0"25,-25-25,25 25,0 0,0-24,0 24,25 0,-25 0,0 0,25-25,-25 25,24 0,1 0,-25 0,25 0,0 0,0 0,-1 25,-24-25,25 0,0 24,-25 1,25-25,-25 50,0-25,0-1,0 26,0-25,-25 24,25 1,-25 0,0-1,1-24,-1 25,0-26,0 1,0 0,1 0,24-25,0 25,0-25,0 0,0 0,0 0,24 0,1 0,-25 0,25 0,0 0,0 0,-1 24,1-24,0 0,-25 0,25 0,-25 0,25 0,-1 0,-24 0,25-24</inkml:trace>
  <inkml:trace contextRef="#ctx0" brushRef="#br0" timeOffset="189653.8475">18355 6995,'-24'0,"24"0,0 0,-25 25,25-25,-25 25,25-25,0 24,-25 1,25 0,0 0,0 0,0-1,0-24,0 25,25 0,-25 0,0 0,0-25,0 24,0-24,0 25,0-25,0 0,0 25,0-25,0 0,0 25,0 0,0-25,0 24,0 1,0 0,0-25,0 25,0-25,0 25,0-25,0 0,0 0,0 0,0 0,0-25,0 0,0 0</inkml:trace>
  <inkml:trace contextRef="#ctx0" brushRef="#br0" timeOffset="190020.8683">18058 7045,'25'0,"-25"0,24-25,-24 25,25-25,0 25,0 0,24-25,-24 25,0 0,0 0,0 0,-1 0,1 0,0 0,0-25,0 25,-25 0,0 0,24 0,1 0,-25 0,0 0,0 0,25-24,-25 24,0 0</inkml:trace>
  <inkml:trace contextRef="#ctx0" brushRef="#br0" timeOffset="190421.8913">18752 6921,'0'0,"0"0,0 0,-24 0,24 24,-25 1,25 25,-25-25,25 24,0 26,0-26,0 1,0-1,0 1,25 0,-25-26,0 26,25-25,-25-25,24 0,-24 0,25 0,-25 0</inkml:trace>
  <inkml:trace contextRef="#ctx0" brushRef="#br0" timeOffset="190895.9186">18827 7441,'0'0,"25"0,-25-24,0-1,0 0,24 0,-24-24,0-1,25 0,-25 1,0-1,0 1,0 49,0-50,0 50,0 0,0 25,0 0,25 24,-25 1,0-1,25 1,-25-25,25 24,-1-24,1 0,-25-25,25 0,0-25,-25 0,0 1,25-26,-25 0,0 1,0-1,24 1,-24 24,0-25,0 25,0 25,0 0,0-24,0 24</inkml:trace>
  <inkml:trace contextRef="#ctx0" brushRef="#br0" timeOffset="191107.9307">19199 7169,'0'24,"25"-24,-1 0,1 0,0-24,0 24,0 0,-1-25,1 25,0-25,-25 25,25 0,-25 0,25 0,-1 0,-24 0,0-25</inkml:trace>
  <inkml:trace contextRef="#ctx0" brushRef="#br0" timeOffset="191533.9551">19546 6871,'25'0,"-25"-25,25 25,0 0,-1 0,1 0,-25 0,25 0,0 25,-25-25,0 25,0 24,0-24,0 25,-25-1,0 1,25 0,-25-1,1 1,24-25,0 24,0-24,0-25,0 25,24 0,-24-25,25 0,0 0,0-25,0 25,-1-25,1 25,0-25</inkml:trace>
  <inkml:trace contextRef="#ctx0" brushRef="#br0" timeOffset="191809.9709">19918 6697,'25'0,"-25"0,25 0,-25 25,25 0,-1 24,1 1,-25 0,25 24,-25 1,0-51,0 51,-25-50,25-1,0 1,0 0,0-25,0 25,0-25,0 0</inkml:trace>
  <inkml:trace contextRef="#ctx0" brushRef="#br0" timeOffset="193204.0503">18306 7714,'25'25,"-25"-25,0 0,0 0,0 0,0 0,0 0,0 0,0 0,0 0,0 0,0 0,0 0,0 0,0 0,0 0,0 0,0 0,0 0,0 0,0 25,0-25,0 0,0 0,0 0,0 25,0-1,0-24,0 25,0-25,0 0,0 25,0-25,24 0,-24 25,25-25,0 0,-25 0,50 0,-26 0,1 0,0 0,25 0,-1 0,1 0,0 0,24-25,-24 25,-1 0,1 0,-1 0,1 0,-25-25,24 25,1 0,-25 0,24 0,-24 0,25-25,-1 25,1 0,-25 0,24-24,1 24,0 0,-1 0,1-25,-25 25,24 0,-24 0,25-25,-25 25,-1 0,26 0,-25-25,-25 25,25 0,-1-25,-24 25,25 0,-25-24,0 24,0-25,25 25,-25-25,0 25,0-25,0 25,0 0,0-25,0 25,-25-24,25 24,0-25</inkml:trace>
  <inkml:trace contextRef="#ctx0" brushRef="#br0" timeOffset="194012.0968">18504 8136,'0'0,"-25"-25,25 25,0 0,0 0,0 0,0 0,0 25,25 0,-25-25,0 25,0 24,0 1,25-1,-25 1,0 0,25-1,-25-24,25 0,-25 0,0-1,25-24,-25 0,24 0</inkml:trace>
  <inkml:trace contextRef="#ctx0" brushRef="#br0" timeOffset="194221.1088">18976 8260,'0'0,"0"25,0 0,0-1,24 1,-24 0,0 0,0 0,0-1,0 1,0-25,0 25,0-25</inkml:trace>
  <inkml:trace contextRef="#ctx0" brushRef="#br0" timeOffset="194389.1184">18827 8384,'0'0,"0"0,25 0,-1 0,1 0,25-25,-1 25,-24-25,25 25,-1 0,-24-24</inkml:trace>
  <inkml:trace contextRef="#ctx0" brushRef="#br0" timeOffset="194745.1387">19472 8136,'24'0,"26"0,-25 0,0 0,24 0,-24 0,0 0,0 0,-25 25,25-25,-25 25,0-1,-25 26,25-25,-25 24,0-24,0 25,1-1,-1-24,25 0,0 0,0 0,25-1,-25-24,24 0,1 25,0-25,0-25,0 25,-1 0,1-24,0 24,0-25</inkml:trace>
  <inkml:trace contextRef="#ctx0" brushRef="#br0" timeOffset="195312.1712">20117 8086,'0'25,"0"-25,0 25,0 0,0 24,0-24,0 25,0-1,0-24,0 0,0 25,0-26,0 1,0 0,-25-25,25 0,0 0</inkml:trace>
  <inkml:trace contextRef="#ctx0" brushRef="#br0" timeOffset="195679.1922">19943 8136,'0'-25,"0"0,25 25,0 0,24-24,-24 24,25 0,-1 0,-24 0,25 0,-1-25,1 25,-25 0,24-25,-24 25,0-25,0 25,-25 0,0 0,0 0,0 25,-25 0,25 0,0 24,-25 1,25-25,-25 49,25-24,0-26,25 26,-25 0,25-26,-25 1,25 0,-25-25,24 0,1 0,-25 0</inkml:trace>
  <inkml:trace contextRef="#ctx0" brushRef="#br0" timeOffset="196010.2111">20662 8483,'0'-25,"0"1,0 24,0-50,25 0,-25 26,0-26,0 0,0 1,0 24,25 0,-25 0,0 25,0 0,0 25,25-25,0 25,-25 0,24 0,1-25,-25 24,25-24,-25 0,25 0,0 0,-25-24,0-1,0 0,0 0,0-24,0 24,24-25,-48 25,24 0,24 25,-24 0</inkml:trace>
  <inkml:trace contextRef="#ctx0" brushRef="#br0" timeOffset="196271.226">21084 8086,'25'0,"-25"0,25 0,-1 0,1 0,-25 0,25 0,-25 0,0 0,25-24,-25 24,25 0,-25-25</inkml:trace>
  <inkml:trace contextRef="#ctx0" brushRef="#br0" timeOffset="196617.2458">21406 7888,'25'0,"0"-25,0 25,0 0,24-25,-24 25,-25 25,25-25,-50 25,25 0,-25-1,0 1,1 0,-1 25,0-25,25 24,0 1,25-25,0-1,24 1,-24 25,25-25,-26-1,1-24,0 0,-25 0,-25 25,0-25,1 0,-26 0,25 0,-24 0,-1 0,25 0</inkml:trace>
  <inkml:trace contextRef="#ctx0" brushRef="#br0" timeOffset="196994.2674">21779 7665,'49'0,"-24"0,25 24,-26 26,26 24,-25 1,0-1,-1 1,1 24,-25-49,25 24,-25 0,0-24,0-25,25 0,-25-1,0 1,0-25,0 0,0 0,0 0,25 0,-25 0,0 0,0 0</inkml:trace>
  <inkml:trace contextRef="#ctx0" brushRef="#br0" timeOffset="215210.3093">13271 8756,'0'0,"-25"0,25 0,0 0,0 0,0 0,0 0,0 25,0-25,0 0,0 0,0 0,25 25,-25-25,24 0,1 24,-25-24,25 0,0 0,0 0,-25 0,24 0,1 0,0 0,0 0,-25 0,25 0,24 0,-49 0,50 0,-25 0,-1 0,1-24,0 24,0 0,24 0,-24-25,0 25,25 0,-26-25,1 25,25 0,-25 0,24 0,-24-25,25 25,-26 0,1 0,25 0,-25 0,24 0,1 0,-25 0,0 0,24 0,1 25,-25-25,24 0,-24 0,25 0,-1 25,1-25,-1 0,-24 0,25 25,-1-25,1 0,-25 0,24 0,1 24,0-24,-1 0,1 0,-25 0,24 25,1-25,0 0,-1 0,1 0,-1 0,1 0,24 25,-24-25,0 0,-1 0,26 0,-26 0,1 0,-1 0,26 25,-26-25,1 0,24 0,-24 0,25 0,-26 0,26 0,-26 0,26 0,-1 0,0 0,-24 0,24 0,1 0,-1 0,1 0,-26 0,26-25,-1 25,-24 0,24 0,1 0,-26 0,26-25,-1 25,-24 0,24 0,-24 0,24 0,-24 0,24 0,-24-25,24 25,0 0,-24 0,24 0,1 0,-1-24,1 24,-1 0,1 0,-1 0,0 0,1 0,-1 0,25 0,-24 0,24 0,-25-25,1 25,24 0,-24-25,24 25,-25 0,25-25,1 25,-26 0,25-25,0 25,1 0,-1 0,-25-24,26 24,-1 0,0 0,0 0,0 0,1 0,-1 0,0-25,0 25,-24 0,24 0,0 0,0 0,-24 0,24 0,0-25,-24 25,-1 0,0 0,1 0,24 25,-49-25,24 0,-24 0,-1 0,1 0,0 0,-1 0,-24 0,0 0,24 0,-49 0,25 0,0 0,-25 0,0 0,0 0,-25 0,0-25,-24 0</inkml:trace>
  <inkml:trace contextRef="#ctx0" brushRef="#br0" timeOffset="216016.3553">14263 8855,'0'0,"0"0,0 0,0 25,0 0,-25 24,25-24,0 0,0 25,0-1,0 1,0 0,0-1,0 1,0-25,0-1,0 1,25-25,-25 0,0 25,0-25,0-25,0 0,0 1</inkml:trace>
  <inkml:trace contextRef="#ctx0" brushRef="#br0" timeOffset="216253.3689">14536 8979,'0'25,"0"-25,0 0,0 25,0 0,0 0,0-1,0 1,0 0,0-25,0 25,-25-25,25 0</inkml:trace>
  <inkml:trace contextRef="#ctx0" brushRef="#br0" timeOffset="216438.3795">14412 9103,'0'0,"24"0,-24 0,25 0,0 0,25 0,-26 0,1 0,0 0,0 0,0-24,24-1,-24 25</inkml:trace>
  <inkml:trace contextRef="#ctx0" brushRef="#br0" timeOffset="216817.4012">14932 8979,'50'0,"-50"0,25 0,0-25,-1 25,26 0,-25 25,-25-25,25 25,-25-25,0 25,-25 25,0-26,25 26,-50-25,26 24,-1-24,0 25,25-25,0-1,0-24,0 25,25-25,-25 25,49-25,-24 0,0-25,0 25,0 0,24-25,-24 25,0-24,0 24</inkml:trace>
  <inkml:trace contextRef="#ctx0" brushRef="#br0" timeOffset="217082.4164">15602 9103,'0'0,"25"0,-25 0,0 0,-25 25,25 0,0-25,0 25,0 0,0-1,0 1,0 0,0 0,0-25,0 0,0 0,0 0,0 0,-25-25</inkml:trace>
  <inkml:trace contextRef="#ctx0" brushRef="#br0" timeOffset="217272.4272">15478 9178,'0'0,"0"0,0 0,0 0,0 0,25 0,0 0,0 0,-1 0,1 0,0 0,-25-25,50 50,-50-25,24 0,1-25</inkml:trace>
  <inkml:trace contextRef="#ctx0" brushRef="#br0" timeOffset="217773.4559">16024 9029,'0'0,"0"25,-25 0,25-1,0 1,-25 0,25-25,0 25,25 0,-25-1,25 1,-25 0,25 0,-1-25,1 0,0 0,0-25,0 25,-1-25,1 0,-25 1,50-26,-50 25,25 0,-1-24,-24 24,0 0,0 25,0 0,0-25,0 50,0-25,0 25,0 0,0 24,0 1,0 0,0-1,0 1,0-25,0 24,0-24,0 0,0 0,0-25,25 0,-25 0,25-25</inkml:trace>
  <inkml:trace contextRef="#ctx0" brushRef="#br0" timeOffset="218329.4877">16694 9128,'0'0,"0"0,0 0,0 25,0-25,0 25,0-25,-25 25,25 24,0-24,0 0,0 0,0-25,0 0,0 0,-25 0,25 0,-25 0,25 0,0-25,-25 0,25 25,0 0,0 0,0 0,0 0,0-25,25 25,-25 0,25 0,0 0,-25 0,49 0,-49-25,25 25,25-24,-25 24</inkml:trace>
  <inkml:trace contextRef="#ctx0" brushRef="#br0" timeOffset="218517.4984">17140 9227,'0'25,"0"0,0-25,0 0,0 25,0-25,0 0,0 0,0-25,25 25,-25-25</inkml:trace>
  <inkml:trace contextRef="#ctx0" brushRef="#br0" timeOffset="218705.5092">17462 9178,'25'25,"-25"-1,0 1,0-25,-25 25,25-25,0 0,0 0,0 0,25 0,-25-25,25 0</inkml:trace>
  <inkml:trace contextRef="#ctx0" brushRef="#br0" timeOffset="218884.5194">17810 9203,'0'49,"0"-24,0 0,0-25,0 25,0-25,0 0,0 0,0-25,0 25</inkml:trace>
  <inkml:trace contextRef="#ctx0" brushRef="#br0" timeOffset="220199.5947">20662 9004,'0'0,"25"0,-25 0,0 0,25 0,-25 0,0 25,-25 0,25 0,0-1,0 26,0-50,0 50,0-26,0 1,0 0,0-25,0 25,0-25,0 0,0 0,-25-25</inkml:trace>
  <inkml:trace contextRef="#ctx0" brushRef="#br0" timeOffset="220523.6132">20489 9203,'0'0,"0"0,0-25,24 25,1 0,-25-25,25 25,0 0,0 0,-1 0,1 0,-25 0,25 0,0 0,-25 0,25 0,0 25,-25-25,0 0,24-25,1 25,-25 0,0-25,25 25</inkml:trace>
  <inkml:trace contextRef="#ctx0" brushRef="#br0" timeOffset="222002.6978">21878 8954,'25'0,"-25"0,0-24,24 24,-24-25,25 25,0 0,-25-25,25 25,0 0,-1 0,1 0,-25 0,25 25,0-25,-25 25,0-1,25 1,-50 0,25-25,0 50,-25-25,0-1,0 1,-24 0,24-25,0 25,0 0,1-1,24-24,-25 25,25-25,0 0,25 25,-25-25,24 25,1-25,0 0,0 25,0-25,-25 0,24 0,1 0,-25 0,25 0,-25 0,25 0,-25 0,0 0,25-25</inkml:trace>
  <inkml:trace contextRef="#ctx0" brushRef="#br0" timeOffset="222548.729">22225 9004,'0'0,"0"0,0-25,0 25,0 0,0 0,25-25,-25 25,0-24,0 24,0 0,0 0,0 0,0 0,0 0,0 0,0 0,25 24,-25 1,0-25,24 25,-24-25,25 25,-25-25,25 0,0 25,-25-25,25-25,-1 25,-24-25,0 25,25-25,-25 0,25 1,-25-1,0 0,0 0,0 25,0-25,0 1,0 24,0 0,0 0,0 0,0 0,0 0</inkml:trace>
  <inkml:trace contextRef="#ctx0" brushRef="#br0" timeOffset="223752.7979">22671 9128,'0'0,"25"0,0 0,0-25,25 25,-26 0,26 0,-25 0,24 0,1 0,0-24,-1 24,26 0,-51-25,51 0,-26 0,1 25,0-50,-1 26,1-26,-25 0,-1 1,1-26,0 26,0-26,-25-24,0 25,0-25,0-1,0 26,0-50,0 25,0-1,25 1,-25 0,0 0,0 0,24 24,-24-24,0 25,0-26,25 51,-25-26,0 26,0 24,0-25,0 25,0 25,0 0,-25-24,1 48,24 1,-25 0,25 0,-50 0,50 24,-25 1,1-25,24 0,-25-1,25 1,-25-25,25 0,0 0,0-25,0 1,25-1,-25-25,0 1,0-1,0 0,0 1,0-1,0 25,0 25,0 0,0 0,0 0,25 25,-1 0,1 24,0 1,0-25,24 25,-24-1,0-24,0 0,24 0,-49-25,0-25,0 0,0 0</inkml:trace>
  <inkml:trace contextRef="#ctx0" brushRef="#br0" timeOffset="224338.8313">22374 5234,'-50'0,"25"0,1 0,-26 0,25 25,-24 24,24 26,0-1,0 25,0 0,1 25,48 1,1-1,0 0,0 0,24-50,26 0,-26-24,26-25,-1 0,1-50,-1-25,0-24,-24-1,0-49,-1-24,-24 24,-25-25,0 0,-25 0,1 25,-26 25,-25 24,26 1,-26 49,26 25,-1 0,1 0,-1 25,25 0,0 0,25-25,25 24,-25-48</inkml:trace>
  <inkml:trace contextRef="#ctx0" brushRef="#br0" timeOffset="224594.846">22944 4762,'25'25,"-25"0,0 25,0-1,-25 26,25 24,0 25,-24 0,24 0,24 0,-24 0,25 0,0-25,0-24,24-26,1 26,-25-50,0-1,24 1,-24-25,0 0,0 0,-25-25</inkml:trace>
  <inkml:trace contextRef="#ctx0" brushRef="#br0" timeOffset="225073.8734">23292 5184,'0'-25,"0"1,0-1,0 0,24 0,-24-24,25 24,-25 0,25 25,-25-25,25 25,-25 25,25 0,-25 24,0 1,0 24,0 26,-25-1,25 0,-25 0,0 0,25-24,-25 24,1-49,24-1,0-24,24 0,1-25,0 0,0-25,0 0,24 1,-24-1,0 0,0 0,24 0,-49-24,25 24,-25 0</inkml:trace>
  <inkml:trace contextRef="#ctx0" brushRef="#br0" timeOffset="225495.8976">23515 4986,'0'-25,"25"0,-25-24,0 24,0-25,0 25,0 0,-25 25,25 0,25 25,-25-25,24 50,1-25,0 0,0-1,0-24,-1 25,1-25,-25-25,25 1,0-1,-25 0,0-25,-25 1,25 24,-25-25,25 1,-25 24,25 0,-24 0,24 0</inkml:trace>
  <inkml:trace contextRef="#ctx0" brushRef="#br0" timeOffset="225827.9166">23887 4142,'50'25,"-1"0,1 25,-25-1,24 50,1 1,-1-1,1 25,-25 25,0-25,-1 25,-24-25,0 0,25-50,-25 25,0-49,0 24,0-74,0 50,0-50,0 0,0 0,0 0,0 0,0 0</inkml:trace>
  <inkml:trace contextRef="#ctx0" brushRef="#br0" timeOffset="248362.2055">14610 13122,'-25'-25,"0"25,1-25,-1 0,0 25,-25 0,26 0,-1 0,0 25,-25 0,50 24,-25 1,1 0,24-1,0 26,24-26,1 26,25-26,-25 1,49-25,-24 0,24-25,-24 0,24 0,-24-25,-1 0,1 0,-25-24,24-26,-49 26,25-1,-25-24,0 24,-25-25,1 26,-1 24,-25 0,25 0,1 25,-1 0,-25 25,25-25,25 0,-24 25,24 0,24-25</inkml:trace>
  <inkml:trace contextRef="#ctx0" brushRef="#br0" timeOffset="248665.2228">15180 13022,'25'25,"-25"-25,0 50,0-50,-25 49,25 1,-24 0,-1-1,0 26,0-26,25 1,0 0,0-26,25 1,0 0,24-25,1 0,-25 0,24-25,1 25,-25 0,25-25,-26 25,-24-24,25 24</inkml:trace>
  <inkml:trace contextRef="#ctx0" brushRef="#br0" timeOffset="249353.2621">14932 13965,'0'0,"0"0,0 25,0 0,0-25,0 49,0-24,0 0,0 24,0 1,0 0,0-26,25 26,-25 0,0-25,0-25,0 24,0 1,0-25,0 0,0 0,0 0,0-25</inkml:trace>
  <inkml:trace contextRef="#ctx0" brushRef="#br0" timeOffset="250377.3207">14858 14808,'0'0,"0"0,0 0,0 0,25 0,-25-24,25 24,-1-25,1 25,0-25,0 25,24 0,-24 0,0-25,0 25,-25 0,25 25,-25-25,0 0,0 25,-25 0,25-1,-25 26,0-25,0 0,-24 24,24-24,0 25,0-26,25 1,-24 25,-1-50,25 25,0-1,0-24,0 0,0 0,0 25,25-50,-25 25,24 0,1 0,0 0,0 0,-25 0,49 0,-24 0,0 0,0 0,-25 0,25 25,-1-25,-24 0,25 0,-25 0,0 0,0 0,0 0,-25 0</inkml:trace>
  <inkml:trace contextRef="#ctx0" brushRef="#br0" timeOffset="252248.4277">14883 15503,'0'0,"0"0,25 0,-25 0,0 0,0 0,0 0,0 0,0 0,0 25,0-25,0 0,-25 25,25-1,0-24,0 25,0-25,0 25,0 0,0-25,0 25,0-25,0 24,25-24,-1 0,-24 25,25-25,0 0,-25-25,25 25,0 0,-25 0,24-24</inkml:trace>
  <inkml:trace contextRef="#ctx0" brushRef="#br0" timeOffset="252651.4508">15106 15404,'0'0,"0"0,0 0,0 0,0 25,0-25,0 24,0 1,0 25,0-1,0 1,0 0,0-1,25 1,-25-1,0 1,0-25,0 0,0-1,0 1,0-25,0 0,0 0,0 0,0 0,0 0,0 0,0-25</inkml:trace>
  <inkml:trace contextRef="#ctx0" brushRef="#br0" timeOffset="254809.5742">14784 16718,'0'0,"0"0,0 0,0 0,0-24,0 24,0-25,0 0,0 0,0 25,0-49,0 24,0 25,0-25,24 0,-24 0,0 1,0 24,0 0,0 0,0 24,0 1,25 0,-25 0,25 0,0 24,-25 1,25-25,-1-25,1 24,0 1,-25-25,25 0,-25 0,0 0,25-25,-25 1,0 24,0-25,0-25,0 25,0 1,0 24,0-25,0 25,0-25,0 25,-25-25</inkml:trace>
  <inkml:trace contextRef="#ctx0" brushRef="#br0" timeOffset="255087.5901">15180 16247,'0'0,"0"0,0 25,0 0,0-1,-24 1,24 25,-25 0,25-1,0 1,-25-1,25 26,-25-26,25 1,0 0,-25-1,25-49,0 50,0-50,0 0,0 0</inkml:trace>
  <inkml:trace contextRef="#ctx0" brushRef="#br0" timeOffset="255434.61">15329 16470,'25'-24,"0"24,-25 0,25 0,0 0,-25 0,0 24,0 1,0 25,-25-25,25 24,-25-24,0 25,0-26,0 1,25 25,-24-25,24-25,24 24,-24-24,0 0,50 0,-50 0,25-24,0 24,24 0,-49-25,25 25</inkml:trace>
  <inkml:trace contextRef="#ctx0" brushRef="#br0" timeOffset="256374.6637">15032 17611,'-25'25,"25"-25,0-25,0 25,0-24,0 24,0-25,0 25,0 0,0-25,0 25,0-25,0 0,0 0,25 1,-25-1,0 0,0 0,24 0,-24 1,0-1,0 25,0 0,0 0,0 0,0 25,25-1,-25 1,25 0,0 0,-25 0,49 24,-49-49,50 50,-50-50,50 25,-26 0,-24-25,25-25,0 25,-25-25,25 0,0 0,-25-24,0-1,0 0,0 1,0 24,0-25,0 26,0 24,0-25,0 25,0 0,0 25,0-25,0 0,25 0</inkml:trace>
  <inkml:trace contextRef="#ctx0" brushRef="#br0" timeOffset="294368.8369">17165 13097,'-25'0,"25"0,0 0,0 0,0 25,0-1,0 26,0 0,0 24,0 1,0-1,25 25,-25-49,0 49,0-49,0 24,0-24,0-1,0-24,0 0,25-25,-25 0,0 0,0-25,0 25</inkml:trace>
  <inkml:trace contextRef="#ctx0" brushRef="#br0" timeOffset="294699.8556">17363 13618,'0'0,"0"0,-25 0,1 25,24-1,-25 26,0-25,0 24,25 1,0 0,0-26,25 1,-25-25,50 0,-26 0,26-25,-25 1,0-1,-1-25,1 1,-25 24,0-25,-25 25,1-24,24 24,-25 25,0-25,25 25,0 0,0 0</inkml:trace>
  <inkml:trace contextRef="#ctx0" brushRef="#br0" timeOffset="295177.8832">17711 13494,'0'25,"0"-25,-25 24,0 1,25 0,-25 0,0 24,25 1,-24 0,24-1,24 1,1-25,0-1,0-24,24 0,-24-24,0-1,0 0,-25-25,0 26,0-26,0 0,0 1,-25 24,25 25,0 0,0 0,0 50,0 24,25-24,0 49,-25-25,24 25,1-24,-25-1,0 1,0-1,-25-24,1-25,-1-1,-25 1,1 0,24-25,0-25,0 0,25 1,0 24,0-50,25 25</inkml:trace>
  <inkml:trace contextRef="#ctx0" brushRef="#br0" timeOffset="295457.8992">18083 13370,'-25'25,"25"-1,0 26,-25 0,0 24,25-24,-25 49,25-25,0 1,0-26,0 26,0-26,25-24,0 0,0-25,-25 25,25-50</inkml:trace>
  <inkml:trace contextRef="#ctx0" brushRef="#br0" timeOffset="296422.9544">18306 13519,'0'0,"25"0,-25 0,0 0,0 24,0 1,0-25,0 25,0 25,0-26,-25 26,50 0,-25-26,0 1,0 25,0-50,0 25,0-25,0 0,0 0,0 0,0-25</inkml:trace>
  <inkml:trace contextRef="#ctx0" brushRef="#br0" timeOffset="296678.969">18455 13246,'24'0,"1"0,0 0,25 49,-25-24,-1 50,1-26,-25 26,25-1,-25 0,-25 1,25-26,-25 26,25-50,-24 24,-1-49,25 25,-25 0,25-25,0 0,0 0</inkml:trace>
  <inkml:trace contextRef="#ctx0" brushRef="#br0" timeOffset="297280.0034">17214 14412,'0'-25,"-24"0,24 25,0 0,0 0,0 0,-25 25,25 0,0-25,0 49,0 26,25-26,-25 26,0-1,0 0,0 1,0-1,0-24,0-1,0 1,24-25,-24 0,0-25,0-25</inkml:trace>
  <inkml:trace contextRef="#ctx0" brushRef="#br0" timeOffset="297905.0392">17413 14759,'0'25,"0"-1,-25 26,0-25,25 24,0 1,0 0,0-26,0 1,50-25,-25 25,-1-50,1 0,25 25,-25-24,0-26,-25 0,0 26,0-1,0 0,-25-25,25 50,-25-24,25 24,0 0,0 0,0 24,25 1,-25 0,0 0,25-25,-25 25,24-1,-24 1,25-25,0 0,-25 0,25-25,0 1,-1-1,1 25,-25-50,0 25,0 1,0-1,0 0,0 25,0 0,0 25,0 0,25 24,0 1,0 24,-1 1,1-1,0 0,0 1,-25-1,0-24,0-25,-25 24,0-49,25 25,-49-25,49 0,-25-25,25 25,0-24,0-1,0 0,25 0,-1-25</inkml:trace>
  <inkml:trace contextRef="#ctx0" brushRef="#br0" timeOffset="298303.0616">18132 14412,'-25'0,"25"0,0 0,-24 24,-1 1,25 25,-25 24,25-24,0 24,0-24,0 24,25 1,-25-26,25-24,-25 25,24-50,1 0</inkml:trace>
  <inkml:trace contextRef="#ctx0" brushRef="#br0" timeOffset="298594.0786">18281 14560,'0'-49,"25"-1,0 25,-1 25,-24-24,50 24,-50 24,25 1,-25 0,0 25,-25-1,25 1,-25-1,0 1,25 0,0-1,-24-24,24 0,24-25,-24 0,25 0,0 0,0-25,0 25,-1-25,1 0,0 1,0-1</inkml:trace>
  <inkml:trace contextRef="#ctx0" brushRef="#br0" timeOffset="298804.0906">18678 14387,'0'0,"25"0,0 25,-25-25,24 49,-24 1,25-1,-50 1,25 24,0-24,-24 0,-1-1,25-24,0 0,-25-25,25 0</inkml:trace>
  <inkml:trace contextRef="#ctx0" brushRef="#br0" timeOffset="299553.1334">17140 15230,'0'0,"0"0,0 25,0 0,0 24,0 1,0 0,0-1,0 26,25-1,-25 0,0-24,0 0,25 24,-25-49,0 0,24-25,1 0</inkml:trace>
  <inkml:trace contextRef="#ctx0" brushRef="#br0" timeOffset="300030.1606">17363 15751,'0'0,"0"0,0 0,0 25,-25 0,25-1,0-24,0 25,0-25,25 25,-25-50,25 25,0-25,-25 1,0-1,25 0,-25 0,0 0,0 1,0-1,0 25,0 0,24 0,1 25,-25-25,25 24,0 1,-25 0,25 0,-25 0,25-1,-25-24,24 25,-24-25,25-25,0 25,-25-24,25-1,-25 25,25 0,-25 0,0 0,0 25,24 24,-24 1,25-25,-25 49,0-24,25-1,-25 1,0-1,-25-24,25 0,0-25,0 0,0-25,0-24</inkml:trace>
  <inkml:trace contextRef="#ctx0" brushRef="#br0" timeOffset="300286.1753">17983 15404,'0'0,"0"25,0-1,0 26,0 0,-24-1,24 26,0-1,0-24,24 24,-24-49,25 24,0-24,-25 0,25-25,0 0,-1-25</inkml:trace>
  <inkml:trace contextRef="#ctx0" brushRef="#br0" timeOffset="300489.187">18281 15503,'0'25,"0"0,0-1,25 26,-25-25,0 0,25 24,-25-49,24 0,-24 0,25-25,0 1</inkml:trace>
  <inkml:trace contextRef="#ctx0" brushRef="#br0" timeOffset="300652.1963">18479 15453,'0'0,"0"0,0 25,0 0,0 0,0 24,0 1,0 0,0-1,0 1,0-25,0 24,0-24,0-25,0 0</inkml:trace>
  <inkml:trace contextRef="#ctx0" brushRef="#br0" timeOffset="300876.2091">18703 15379,'25'-25,"-1"25,26 25,-25 0,0 24,-25 26,24-26,-24 51,25-26,-50 0,25 1,0-26,-24 1,24 0,0-26,-25 1,25-25</inkml:trace>
  <inkml:trace contextRef="#ctx0" brushRef="#br0" timeOffset="301900.2676">17066 16297,'0'24,"-25"-24,25 50,0-25,-25 25,25-1,0 26,0-26,0 26,0-26,0 26,0-51,25 1,0 0</inkml:trace>
  <inkml:trace contextRef="#ctx0" brushRef="#br0" timeOffset="302164.2828">17264 16619,'0'25,"-25"-25,25 50,-49-50,49 49,-25-24,25 0,0 0,25-25,-1 0,1 0,0 0,0-25,0 0,-1 0,-24 0,25 1,-25-1,-25 0,25 25,-24-50,24 50,0-24,0 24</inkml:trace>
  <inkml:trace contextRef="#ctx0" brushRef="#br0" timeOffset="302811.3198">17438 16594,'0'0,"24"25,-24-25,0 25,0-25,0 25,0 0,25-25,-25 0,0 24,0-24,25 0,-25 0,0 0,0 0,25 0,-25-24,0 24,0-25,25 25,-25-25,0 0,0 25,0-25,0 1,0 24,0 0,0 0,0-25,0 25,0 0,0 0,0 0,0 0,0 0,0 0,0 0,0 0,0 0,0 0,0 0,0 0,0 0,0 0,0 0,0 0,0 0,0 0,0 0,0 0,0 0,25 25,-25-1,24 1,-24 25,25-25,0 49,-25-24,25-1,0 26,-25-26,0 1,-25-25,25 24,-25-24,25-25,-25 0,0 0,25-25,-24 0,24 1,0-1,-25 0,25 0,0 0</inkml:trace>
  <inkml:trace contextRef="#ctx0" brushRef="#br0" timeOffset="303120.3374">17934 16272,'0'0,"0"25,0-25,0 49,-25-24,0 25,25-1,0 1,0 0,-25 24,50-24,-25-26,0 26,25-25,0 0,0-25,-1 0,-24 0</inkml:trace>
  <inkml:trace contextRef="#ctx0" brushRef="#br0" timeOffset="303545.3616">18107 16594,'0'0,"0"0,0-24,0-1,0 25,0-25,0 0,0 0,25 1,-25 24,0 0,25 0,-25 24,25 1,0 0,-25-25,24 25,1-25,0 0,0 0,0 0,-25-25,0 0,24 0,-24 1,0-1,0 0,0 0,0 25</inkml:trace>
  <inkml:trace contextRef="#ctx0" brushRef="#br0" timeOffset="303736.3726">18529 16297,'0'0,"0"24,-25 1,25 0,0 0,-25 25,1-1,24 1,-25-25,0 24,25 1,0-25,-25-1,25-24,0 25,0-25</inkml:trace>
  <inkml:trace contextRef="#ctx0" brushRef="#br0" timeOffset="304112.3942">18604 16619,'0'0,"0"0,0 0,0 0,0 0,0 25,-25-25,25 25,-25 0,25-25,-25 24,0-24,25 25,0 0,0-25,0 25,0-25,0 0,25 25,-25-25,25 0,-25-25,25 25,0-25,-1 25,-24-25</inkml:trace>
  <inkml:trace contextRef="#ctx0" brushRef="#br0" timeOffset="304358.4083">18852 16396,'0'-25,"24"50,1-25,-25 25,25 0,-25 24,0 1,0-1,0 1,0 0,-25-26,0 26,1-25,24-25,-25 25,25-25</inkml:trace>
  <inkml:trace contextRef="#ctx0" brushRef="#br0" timeOffset="304869.4375">17487 17016,'0'0,"0"0,0 0,0 25,0-25,-25 25,25 24,0 1,0-1,0 26,0-1,0-24,0-1,0 26,0-50,0-25,25 74,-25-74,0 0,0 0</inkml:trace>
  <inkml:trace contextRef="#ctx0" brushRef="#br0" timeOffset="305082.4497">17760 17388,'0'-25,"0"25,-25 25,1-25,24 25,-25 0,0-1,25-24,25 25,-25-25,25 25,-1-50,1 25,0 0,-25-25,25 25,-25-24,0-1</inkml:trace>
  <inkml:trace contextRef="#ctx0" brushRef="#br0" timeOffset="305467.4717">17934 17363,'0'25,"0"-25,0 25,-25 0,25-1,0-24,25 25,-25-25,0 25,25-50,-1 25,1 0,-25-25,25 25,-25-24,25 24,-25 0,0 24,0-24,0 0,25 75,-25-75,24 74,-24-24,0 0,-24-1,24-49,-25 99,25-99,-25 25,25-25,-50 25,50-25,0 0,-24-74,24 74</inkml:trace>
  <inkml:trace contextRef="#ctx0" brushRef="#br0" timeOffset="305759.4884">18331 17190,'0'0,"0"24,0-24,0 25,0 25,0-25,0 24,0 1,0-1,0-49,24 75,-24-75,25 50,-25-26</inkml:trace>
  <inkml:trace contextRef="#ctx0" brushRef="#br0" timeOffset="306059.5056">18455 17462,'0'-24,"0"-26,24 50,-24-25,0-24,0 49,25-25,-25 50,25-25,-25 24,25 1,0 0,-25 0,25 0,-1-1,1 1,0-25,-25-25,25 1,-25-1,25 0,-25 0,0 0,24 1,-24-26,0 50,0-25</inkml:trace>
  <inkml:trace contextRef="#ctx0" brushRef="#br0" timeOffset="306280.5182">18926 17066,'25'0,"0"0,-25 0,24 24,1 26,0 0,0-1,-25 26,25-1,-1 0,-24 1,0-25,0-50,0 74,0-74,0 25,0-50</inkml:trace>
  <inkml:trace contextRef="#ctx0" brushRef="#br0" timeOffset="309326.6924">16470 18008,'75'0,"-26"0,1 0,24 0,26-25,-1 25,0 0,25 0,0 0,25 0,-25 0,0 0,25 0,0 0,-1 0,1-24,0 24,0-25,0 25,0-25,-1 0,1 25,0 0,0 0,-25 0,-25 25,0-25,-24 25,-1 0,-24-25,-1 24,-49-24,0 0,0 0,0 0</inkml:trace>
  <inkml:trace contextRef="#ctx0" brushRef="#br0" timeOffset="309848.7223">16272 17115,'0'-25,"0"25,0 0,0 25,0-25,0 50,0-1,0 1,0 24,-25-24,25 24,0 1,0-1,-25 1,25-50,0-25,0 74,0-74</inkml:trace>
  <inkml:trace contextRef="#ctx0" brushRef="#br0" timeOffset="310060.7344">15925 17512,'24'0,"1"-25,0 25,25 0,-1-25,26 25,-26-24,26 24,-26 0,1 0,0 0,-1 0,1 0,-25 24,-25-24</inkml:trace>
  <inkml:trace contextRef="#ctx0" brushRef="#br0" timeOffset="550545.4894">19149 13667,'-25'0,"25"0,0 25,0 0,0-25,-24 50,24-26,0 51,0-1,24 1,-24 24,0 25,25 0,0 25,-25-25,25 25,-25-1,0 1,25 0,-25 25,-25-25,25 24,0-49,0 25,0-25,0 0,25 0,-25-25,24 1,-24-26,25 0,-25 1,25-1,0-49,-25 25,0-1,0-24,0 0,0 0,0-1,0-24,0 0,0 25,0-25,0 0,0 0,-25 0,25 0,0 0,0 0,-25 0,25-25,-25 25,25-24,-24-1,-1 25,-25-25,25-25,25 1,-49 24,24 0,0 0,25 1,0-1,0 0,0 25,0 0,0 0,25 25,0 0,24-1,-24 1,0 0,0 25,24-1,-24 1,0-25,0 24,-25-24,25 0,-25 0,0-1,0-24,24-24,-24-26,25 0,0 1,-25 24,25-49,0 24,-1 25,-24-24,25 24,0 0,-25 0,0 0</inkml:trace>
  <inkml:trace contextRef="#ctx0" brushRef="#br0" timeOffset="574454.8569">19422 12923,'0'0,"0"0,0-25,0 25,0-24,0 24,0 0,0 0,0-25,0 25,0-25,0 25,-25-25,25 0,-25 25,1 0,-1-24,0-1,-25 25,26-25,-26 25,0 0,1 0,-1 0,1 0,-1 25,0-25,1 0,-26 25,26-25,-1 0,-24 24,24-24,0 0,-24 25,24-25,-24 25,0-25,24 0,-49 25,49-25,-24 25,-25-25,24 0,1 0,-1 0,1 0,-25 0,24 0,-24 0,25 0,-1 0,1-25,-1 25,26 0,-26 0,26 0,-1 0,1 0,-1 25,25-25,-24 0,24 0,0 0,0 24,25-24,-25 25,25-25,-24 25,24 25,0-1,0 1,0 24,0 1,0 24,0 0,0 25,24-25,-24 25,0 25,0 0,0-25,25 25,-25 0,0 24,0-24,0 25,25-1,-25 1,-25 0,25 24,0-24,0-1,0-24,-25 0,25 0,0 0,-24-25,24 0,0 0,0-25,0 0,0 0,-25-24,25-1,0-24,0 0,0-50,-25 99,25-99,25 25,-25-25,0 0,0 0,25 49,-25-49,49 25,-49-25,50 25,-50-25,74 25,-24-1,-1-24,1 0,24 0,-24 25,24-25,1 0,-1 25,1-25,24 0,-25 0,1 25,24-25,-25 0,26 0,-1 0,-25 0,25 0,1 0,-26 0,25 0,-24 0,24 25,-25-25,1 0,-1 0,1 0,-1 24,0-24,1 0,-1 0,-24 0,24 0,-24 0,-1 0,1 0,24 0,-49 0,25 0,-1 0,-49 0,50-24,-50 24,50-25,-50 25,0 0,49-75,-49 75,25-49,0-1,-25 1,0-1,25-49,-25 24,0-24,0-25,0 25,0-50,0 0,0 0,0-24,0-1,0 25,-25-49,25 24,-25 1,25-26,-25 25,1-24,-1 24,0 1,0-1,0 1,0-1,1 25,-1 0,25 0,-25 25,25 25,-25 0,25 25,-25-1,25 1,0 49,-24-25,24 25,-25 1</inkml:trace>
  <inkml:trace contextRef="#ctx0" brushRef="#br0" timeOffset="576164.9547">22076 12576,'0'0,"-25"-25,1 25,24 0,-25 0,0 0,0 0,0 25,1 0,24 24,-25 26,0-1,25 25,0 1,25-1,0 25,24-50,1 26,24-76,1 26,-26-50,50 0,-49-25,24 0,-24-49,0 0,-1-26,-24 1,-25 0,-25 0,0-1,-24 26,-1 0,-24 49,24 0,-24 25,24 0,1 25,-1 24,25 1,0 0</inkml:trace>
  <inkml:trace contextRef="#ctx0" brushRef="#br0" timeOffset="576577.9783">22126 13742,'0'0,"0"0,0 25,0-25,0 49,0 1,0-1,0 26,-25-1,25 1,0-1,0-24,0-1,0 1,0-25,0-25,0 0,25 0,-25-25</inkml:trace>
  <inkml:trace contextRef="#ctx0" brushRef="#br0" timeOffset="577144.0107">21853 14635,'25'0,"0"-25,24 25,1 0,-1-25,1 25,0 0,-26 25,1-25,-25 50,0-1,0-24,-25 49,-24 1,24-1,-25-24,1-1,-1 26,25-26,25-24,0 0,0-25,50 0,0 0,-1 0,1 0,24 0,-24 0,-1 0,-24 0,0-25,0 25,0 0</inkml:trace>
  <inkml:trace contextRef="#ctx0" brushRef="#br0" timeOffset="577992.0592">21481 16892,'0'0,"-25"0,25 0,0 0,0 25,-25 0,25 24,0 1,0 24,0 1,0-26,0 50,25-49,-25 24,0 1,0-50,0-25,0 74,0-74,0 0,0-25</inkml:trace>
  <inkml:trace contextRef="#ctx0" brushRef="#br0" timeOffset="578639.0962">21754 17289,'0'0,"-25"25,0-1,0 26,25-50,-49 74,24-24,25 0,0-50,25 74,-25-74,74 25,-24-50,-1 0,1 1,0-1,-26-25,1 0,0 1,-25 24,0-25,0 26,-25-26,25 25,0 25,0 0,25 0,-25 0,25 0,0 25,-25 0,0-25,24 49,-24-24,0 0,0-25,0 25,0 0,0-25,25 0,-25 0,25-25,0 25,0-25,-25 0,0 0,0 1,0-1,0 0,-25 0,25 25,0 25,25 25,24-1,-24 26,49 24,-24-25,24 50,-24-24,24-1,-49 0,0-25,-25 1,0-26,0-49,-74 75,24-100,0 0,-24 0,24-24,1-26,-1 26,25-26,1 26,24-26</inkml:trace>
  <inkml:trace contextRef="#ctx0" brushRef="#br0" timeOffset="578962.1146">22349 17363,'25'-49,"-25"-1,0 0,0 26,0-26,0 0,25 26,-1-1,-24 25,50 25,-25 24,0 1,24-1,1-24,-1 25,1-25,0-1,-25-48,-1-1,1-25,25 25,-50-74,25 25,-25-1,-25-24,25 50,0-26,0 26,0 24,0 0,25 0,-1 25</inkml:trace>
  <inkml:trace contextRef="#ctx0" brushRef="#br0" timeOffset="580337.1932">22895 11832,'0'0,"-25"0,0 0,25 0,-49-25,24 25,-25 0,-24 0,24 0,-49 0,24 0,-49 0,25 0,-25 25,-25-25,25 25,0-1,0-24,0 25,0 0,25 0,25-25,-1 25,1-1,24 1,1 0,24 25,0-26,0 51,0-1,1 26,-1-1,0 25,25 49,-50-24,50 50,-25 24,1 25,-1 0,25 0,-25 50,0-25,25-25,0 49,0-49,0 25,25-50,-25 25,25-24,-25-1,25 0,-25-49,24-1,-24 1,25-25,-25-50,0 0,25 1,0-51,0 26,-25-75,74 74,-74-74,75 25,-26 0,1-25,-1 24,26 1,24-25,-25 25,26 0,-1-25,25 25,0 24,0-24,0 0,25 0,-25-1,0 1,0-25,-25 25,0-25,1-25,-26 0,25 1,-49-26,24-24,1 24,-26-24,1-1,-1-24,1 0,-25 0,0-25,24-1,-24 1,0-24,-25-26,0 0,0-24,0-25,-25-1,0-24,-24 0,24-49,-25 24,1-25,-1 1,-24 24,24-25,0 50,1 0,-1 25,25-1,-24 26,-1 24,25 1,1 49,-1 0,-25 24,25 26,0 0,25 49,-24 0,-1 50</inkml:trace>
  <inkml:trace contextRef="#ctx0" brushRef="#br0" timeOffset="581561.2634">22250 10939,'0'-25,"0"25,0-25,-25 0,0 25,-24 0,24 25,-25 0,1 25,-1 49,0 0,26 0,24 25,0-24,24-1,1-25,25-24,24-1,-24-49,24-24,25-26,-24-24,-1-1,-24-24,-1 0,-49 0,0-1,-24 1,-1 25,-25-1,1 26,-26 24,26 25,-1 25,25-1,-24 26,49 0,0-26</inkml:trace>
  <inkml:trace contextRef="#ctx0" brushRef="#br0" timeOffset="581925.2839">22870 10666,'0'0,"0"0,-25 0,0 25,1 0,-1 24,0 26,0-1,25 0,0 26,-25-1,50 0,-25-24,25-1,0-24,0-1,-25-24,49 0,-49-25,25-25,0-25,0 1</inkml:trace>
  <inkml:trace contextRef="#ctx0" brushRef="#br0" timeOffset="582173.2984">22969 10666,'0'0,"0"0,25 25,-25 24,0 1,25 24,-25 26,25-1,-25 0,24 0,-24-24,25-1,-25-24,0-1,25-24,-25-25,0-25</inkml:trace>
  <inkml:trace contextRef="#ctx0" brushRef="#br0" timeOffset="582796.334">23366 11237,'-25'49,"25"-24,-25 25,1-1,24 1,-25-1,25-24,0-25,25 0,-1 0,1-25,0-24,0 24,0-25,-25-24,0 24,0 1,0-1,0 25,-25 0,25 25,-25-24,25 24,0 24,25 1,-25-25,25 25,-1 25,1-25,-25-1,25 1,0 25,-25-25,25-1,-25-24,0 25,24-50,1 25,-25-24,25-26,0 25,0-24,-25-1,24 0,-24 25,0 1,0-1,0 25,0 49,0-24,25 75,-25-26,50 50,-25 0,-1 0,1 0,25 0,-50 0,25-25,0-24,-25-1,0-49,0 0,-25 0,0-25,0-25,0-25,0 1,1-1,-1-25,0 1,0-25,25 24</inkml:trace>
  <inkml:trace contextRef="#ctx0" brushRef="#br0" timeOffset="583248.3599">23887 11212,'0'0,"0"0,0-25,0 25,0-50,0 50,0-49,0-1,0 0,0 26,0-1,0 0,0 25,25 25,-25 0,25 24,-25 1,49-1,-49 1,50 0,-50-50,25 49,-25-49,49 0,-49 0,25-74,-25 24,0 1,0-1,-25-24,25 49,-25-50,25 75,0-74,0 74,0-50,0 50</inkml:trace>
  <inkml:trace contextRef="#ctx0" brushRef="#br0" timeOffset="583608.3804">24085 10145,'0'0,"0"0,0 0,25-49,-25 49,0 0,0 0,50-50,-50 50,0 0,0 0,0 0,0 0,0 0,0 0,0 0,0 0,0 0,0 0,0 0,0 0,0 0,0 0,0 0</inkml:trace>
  <inkml:trace contextRef="#ctx0" brushRef="#br0" timeOffset="584210.4149">23490 10344,'25'-25,"0"25,-25 0,0-25,24 25,1-25,-25 25,0 0,25-25,-25 25,0 25,0 0,-25 0,25 0,0 24,0 1,0-1,-25-24,25 25,0-1,0-24,0 0,0 0,25-25,-25 0,25 0,0 0,-25-25,25 0,-1 25,1-25,-25 25,25-24,0 24,-25-25,25 0,-1 25,1-25</inkml:trace>
  <inkml:trace contextRef="#ctx0" brushRef="#br0" timeOffset="584804.4489">24110 10096,'0'0,"0"0,0 0,0 0,0 0,50 0,-50 0,74 74,-49-24,25 24,-26 0,26 26,-25-1,0-25,-1 50,1-49,0 24,-25-25,25 1,-25-26,0 26,0-75,-25 74,25-74,-25 50,25-50,0 0,-25 49,25-49,0 0,0 0,0 0,0 0,0-74,0 74</inkml:trace>
  <inkml:trace contextRef="#ctx0" brushRef="#br0" timeOffset="585752.5031">24408 9723,'25'-74,"-25"74,0-25,0 25,0 0,0 0,-50-49,50 49,-74 0,24 24,0 1,1 0,-26-25,1 50,-25-26,-1 26,1-25,-25 49,0-24,-25-1,1 26,-1-25,0-1,0 26,25-26,-25 1,25-1,0-24,0 25,50-25,-1-1,1-24,24 25,1 0,24 25,0-26,25 26,-25 0,25 24,0 0,25 26,-25 24,0 0,0 0,0 25,25-25,-25 0,25 0,-25-25,49 0,-24-25,0 1,25-1,-1-49,26 0,24-25,0-25,25 25,0-49,25-1,25 0,-1 1,26-1,-1 0,0 1,1-1,24 1,-49-1,24 25,-49 0,0 1,0-1,-50 0,-25 0,1 0,-50 1,-25 24,49-50,-49 50,0-74,0 24,0 0,-25-24,1-25,24-1,-25-48,0 24,0-50,0 25,-24-24,-1-1,0 0,1 25,-26 25,1 0,0 0,-50 50,124 74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0:56:06.8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3 52,'-11'-7'37,"11"7"-8,-14 7-20,14-7-28,0 0-17,0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46:02.018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10492 3001,'0'-24,"0"-1,0 25,0-25,0 25,0-25,0 25,0 25,25 0,-25 0,25 24,0 1,0 49,-1-25,1 50,0-24,-25 24,0 0,0 0,0 0,-25-25,-24 25,-1-25,0 0,-24-24,0-1,-26-24,1-25,0 24,-25-49,-25 0,25 0,0 0,-25 0,0-25,-24 25,24 0,-25 0,1 25,-1-25,0 25,1 0,24 0,-25-1,25 26,1 0,-1-1,25 26,0-1,0-24,24 24,1 1,0-1,25 0,24-24,0 24,1-24,24 0,-25-1,50-24,-24 25,-1-26,25 1,0 0,0-25,0 0,0 0,0 0,0-50,0 26,0-26,-25 25</inkml:trace>
  <inkml:trace contextRef="#ctx0" brushRef="#br0" timeOffset="383.0218">6127 5333,'0'0,"0"0,0 0,0 0,0 25,0-25,25 49,-25-24,0 25,0 24,0-24,-25-1,25 1,0 24,0-24,-25-25,25 0,25 0,-25-25,0 0,25 0,-1-25,26 25,-25-25,24 0,1 0,0 0,-1 1,-24-1,25 0,-26 25,1 0,0 0,-25 0,0 0,0 0,0 25,0-25</inkml:trace>
  <inkml:trace contextRef="#ctx0" brushRef="#br0" timeOffset="15628.8939">10344 5209,'0'0,"-25"0,0 0,0 0,0 0,1 0,-1 25,0 0,25 24,-25 1,0-1,25 26,-24-1,24 1,0-1,0 0,24 1,1-1,0-24,0 0,24-1,1-24,0 0,24 0,0-50,-24 0,0-25,24 26,-49-51,24 1,1-26,-50 26,0-50,0 50,0-26,-50 26,26 0,-26 49,0 0,1 0,-1 25,25 25,-24-25,-1 25,25 0,25 24,-24-24,24 0,0-25,24 25</inkml:trace>
  <inkml:trace contextRef="#ctx0" brushRef="#br0" timeOffset="15966.9132">11013 5011,'0'24,"0"1,0-25,0 25,-25 25,1-1,-1 1,0 24,0 1,25-1,-25 25,25-24,0-1,25 0,0-24,0 0,0-1,-1 1,1-25,0 0,0-25,-25 0,25 0,-25 0,24-25,-24 0</inkml:trace>
  <inkml:trace contextRef="#ctx0" brushRef="#br0" timeOffset="16478.9425">11261 5854,'0'-25,"25"0,-25-24,0-1,0-24,0 24,0 0,0-24,-25 24,25 1,0-1,0 25,0 1,0 24,0 0,0 0,0 24,0 26,25-25,0 24,0 1,0 0,24-1,-24-24,25 0,-26-25,26 0,-25 0,0-25,-1 0,-24 0,25-24,-25-1,-25 1,1-26,24 26,-25-1,0 0,0 1,0 24,1 25,24-25,0 25,0 0,24 0,1-25</inkml:trace>
  <inkml:trace contextRef="#ctx0" brushRef="#br0" timeOffset="16802.961">11757 4688,'0'0,"0"25,25 0,0 24,0 1,24 24,-24 1,0 24,0 0,0 0,-1 1,1-26,-25 0,0 1,0-1,0-49,0 25,-25-1,25-24,0 0,0 0,-24-25,24 25,0-25,0 0,0 0,0 0,0 0</inkml:trace>
  <inkml:trace contextRef="#ctx0" brushRef="#br0" timeOffset="25869.4796">2158 10145,'0'-25,"0"25,0 0,-25 0,25 0,-25-24,25 24,-24 0,24-25,-25 25,0 0,25-25,-25 25,0-25,25 25,-24 0,-1 0,0 0,25 25,-25-25,0 25,1-25,-1 25,0-1,0-24,0 25,1 0,24 25,-25-26,-25 26,50-25,-50 24,26 26,-1-26,0 26,25-1,-50-24,50 49,-24-25,-1 1,25-1,-25 25,0-24,25-1,-25 1,25 24,0-25,0 1,-24-1,24 25,0-24,0-1,0 1,-25-1,25 0,0 26,0-26,0 1,0 24,0-25,0 1,-25 24,25-25,0 25,-25-24,25 24,-25-25,25 26,0-26,-24 25,-1-24,25 24,-25-25,0 26,25 24,0-50,-25 50,25-25,-24 0,24 1,0-1,0 0,0 0,0-24,24 24,-24-25,0 1,25-1,-25 1,0-1,25-24,0 24,-25-24,0 24,25 1,-25-1,24 0,-24-24,0 24,25-24,-25 24,0-24,25 24,-25-24,25 24,-25-24,0 24,0 1,0-1,0 1,0-26,0 26,0-26,0 26,0-1,0-24,0 24,0-24,0-1,25 26,-25-26,0-24,24 25,-24-25,0 24,25-24,0 0,0-25,0 25,-1-1,26-24,-25 0,0 0,24 0,1 0,-25 0,24-24,-24-1,25 0,-1 0,1 0,-25 1,24-26,-24 0,25 1,-25-1,24 1,-24-26,25 1,-1 24,-24-49,25 25,-26-26,1 26,25-25,-25-1,-1 1,1 0,25 0,-50 0,25-1,-1 1,1-25,-25 25,25 0,-25-25,25 0,-25 24,25-48,-25 48,25-24,-25 0,0 0,0 0,24 0,-24 0,0 0,25 25,-25-25,0 0,0 0,0 0,0 0,0 0,-25-25,25 25,0 0,0 0,-24 0,24 0,0 0,-25 0,25 0,-25 0,25 0,-25 25,0-25,25 24,-25-24,1 25,-1 0,0 0,0-1,-24 26,24-25,0 24,0 1,-24 0,49-1,-50 1,50 24,-25-24,0 24,1 1,-26-1,50 0,-25 25,-24-24,24 24,0-25,-25 26,26-1</inkml:trace>
  <inkml:trace contextRef="#ctx0" brushRef="#br0" timeOffset="26294.5039">1463 9079,'0'0,"0"0,-24 24,24 1,0 0,0 25,-25-1,25 1,0-1,0 1,0 24,25-49,-25 25,24-25,1-1,0-24,-25-24,25 24,0-50,-25 0,24 26,-24-51,25 1</inkml:trace>
  <inkml:trace contextRef="#ctx0" brushRef="#br0" timeOffset="26475.5143">1488 8260,'0'0,"0"0,0 0,-25 25,25-25,0 0,0 25,0-25,25 0,0-25</inkml:trace>
  <inkml:trace contextRef="#ctx0" brushRef="#br0" timeOffset="29496.6871">4266 10517,'-24'-25,"24"25,0 0,-25-24,25 24,0-25,-25 25,0 0,25 0,0 0,-25 0,1 0,24 0,0 25,-25-25,0 24,25 1,-25 25,0-1,25-24,-24 50,24-26,0 1,0 24,0-24,0-1,24 26,1-26,-25-24,25 25,0-25,0 0,24-1,-24 1,0-25,24 25,-24-25,0 0,25-25,-26 25,1 0,25-49,-25 24,-1 0,1-25,0 1,-25-1,25-24,-25 24,0 0,0 1,0-26,0 26,-25-1,25 1,-25 24,0-25,1 50,-1-25,-25 25,25 0,1 0,-1 0,25 0,-50 0,50 0,-25 0,25 25,-24-25,24 0,0 0</inkml:trace>
  <inkml:trace contextRef="#ctx0" brushRef="#br0" timeOffset="30183.7264">4316 11584,'0'0,"0"0,25 0,-25 0,0 0,0 0,0 0,0 0,0 0,0 25,0-25,0 24,0 26,0 0,0-26,0 26,0 0,0-1,0 1,-25-25,25-1,0 26,0-25,-25 0,25-1,0-24,0 0,0 0,0 25,0-25,0 0,0 0,0 0,0 0,0 0,0 0,0 0,0 0,0 0,0 0</inkml:trace>
  <inkml:trace contextRef="#ctx0" brushRef="#br0" timeOffset="31143.7813">4118 12626,'24'-25,"1"25,0-50,0 25,-25 1,49-1,-49 0,25 25,-25-25,25 25,-25 0,25 0,-25 25,0-25,25 25,-25 24,0 1,0-25,0 49,-25 1,25-26,-25 26,0-26,0 1,-24-1,-1 1,25-25,1 0,-26-1,50-24,-25 0,25 0,0 0,0 0,25 0,0 0,0 0,-1 25,26-25,-25 25,24 0,-24-25,25 25,-1-25,-24 0,25-25,-25 25,24-25,-24 0</inkml:trace>
  <inkml:trace contextRef="#ctx0" brushRef="#br0" timeOffset="31719.8142">4242 14337,'-25'25,"25"0,-25 0,0 24,25 1,-25-1,1 1,-1 0,0 24,25-24,0-1,0 1,25-25,-25 24,25-24,24-25,-24 0,0 0,0-25,-1 0,1-24,0 49,0-50,-25 1,0-1,0 25</inkml:trace>
  <inkml:trace contextRef="#ctx0" brushRef="#br0" timeOffset="32322.8487">4291 13866,'0'0,"0"0,-25 25,25-25,0 0,0 0,0 24,0-24,0 25,0-25,25 0,-25 0,25 0,0 0,-25-25,25 25,-25-24,0 24,0-25,-25 25,25-25,0 25,-25 0,0 0,25 25,-25-25,25 0,0 25,0-25,0 0,25 0,-25 0,0 0,0 0,0 0,0-25,0 25,-25 0,25 0,0 25,-24-25,-1 24,25-24,0 25,0-25</inkml:trace>
  <inkml:trace contextRef="#ctx0" brushRef="#br0" timeOffset="33735.9295">4118 13667,'-25'0,"0"-24,25 24,-25 0,0 0,1 24,-1-24,0 25,25 0,-25 0,0 0,1-1,-1 26,25 0,-25-1,25 1,-25 24,0-24,25 24,-24 1,-1-26,25 26,0-1,-25-24,25 24,0-24,0-1,0 1,0-25,25 24,-25 1,25-25,-1 0,-24 24,25-24,-25 0,25 24,-25-24,25 0,-25 0,25 0,-25-1,24 26,1-50,0 25,-25 0,25-1,0-24,-1 25,1 0,0-25,25 0,-26 25,1-25,25 0,-25 0,-1-25,26 25,-25-25,24 0,-24 1,25-26,-25 25,-1 0,26-24,-25-1,24 25,-24-24,25-1,-25 1,-1 24,1-25,0 1,25-1,-25 25,-1-24,-24-1,25 0,0 1,-25-1,25 1,-25-1,25-25,-25 26,0-1,0-24,-25 24,25 1,0-1,-25 0,0 26,25-26,-25 25,25 0,-49 1,49-26,-25 25,0 0,-25 1,26-26,-1 50,0-25,0 0,-24 1,24-1,0 25,-25-25,26 25,-1-25,0 25,0 0,0 0,-24 0,24 0,0 0,0 0,1 25,-1-25,0 25,0-25,0 25,1-1,-1 1,0-25,0 25</inkml:trace>
  <inkml:trace contextRef="#ctx0" brushRef="#br0" timeOffset="35423.026">3621 16346,'0'25,"-24"-25,24 0,0 0,0 0,0 0,0 0,0 0,0 0,0 0,0 0,0-25,0-24,0 24,24-25,-24 25,0-24,0-1,25 25,-25-24,0 24,0 0,0 0,0 25,0 0,0 0,25 0,-25 25,25 25,0-1,-25-24,49 50,-24-26,0 1,0-1,0-24,-1 0,26-25,-50 0,50 0,-50-25,24-24,-24-1,25 25,-25-49,0-1,0 26,0-1,0 25,-25-24,25 49,0-25,0 25,0 0,0 0,0 0,0 0,25 25</inkml:trace>
  <inkml:trace contextRef="#ctx0" brushRef="#br0" timeOffset="35626.0375">4217 15949,'0'25,"0"-25,25 0,-25 0,24 25,1-25,-25 0,25 0,0 0,0 25,-1-25,1 0,-25 0,25 0,0 0,-25 0</inkml:trace>
  <inkml:trace contextRef="#ctx0" brushRef="#br0" timeOffset="36023.0603">4614 15751,'24'0,"-24"-25,25 25,0 0,0-25,0 25,-1-24,1 24,0 0,0 0,0 24,-25-24,0 50,0-25,0 0,-25 24,0 1,0 24,0-24,1-1,24 1,-25 0,25-26,0 1,25 0,-25 0,24-25,1 0,0 25,0-25,0 0,0-25,-1 25,1 0,0-25,-25 25</inkml:trace>
  <inkml:trace contextRef="#ctx0" brushRef="#br0" timeOffset="36738.1012">3671 17314,'0'0,"0"0,-25 0,25 0,0-25,0 0,0-25,0 26,0-26,0 0,0-24,0 24,25 1,-25-1,25 1,-25 24,25 0,-25 0,0 25,25-25,-25 50,24 0,-24 0,25 24,0 1,0 0,-25 24,49-24,-24-1,0-24,0 0,0 0,-1-1,1-48,-25 24,25-25,-25-25,25 25,-25-24,25-1,-25 1,0-1,0 25,0 0,24 1,-24-1,0 0,25 25,-25 0</inkml:trace>
  <inkml:trace contextRef="#ctx0" brushRef="#br0" timeOffset="36939.1128">4341 16867,'25'25,"-1"-25,-24 25,25-25,-25 0,25 0,0 0,0 0,-1 0,1 0,0 0,0-25,0 25,-1-25,1 25</inkml:trace>
  <inkml:trace contextRef="#ctx0" brushRef="#br0" timeOffset="37271.1314">5035 16694,'0'0,"0"0,0 0,0 24,0-24,0 25,0 0,0 0,0 24,0-24,0 25,0-1,0 1,0 0,0-26,0 26,0 0,0-26,0-24,25 25,-25-25,0 0,0 0</inkml:trace>
  <inkml:trace contextRef="#ctx0" brushRef="#br0" timeOffset="64744.703">7367 10220,'0'0,"0"0,0 24,0 1,0 0,0 0,-25 24,25 1,0 0,0-1,0 26,0-26,0 1,0-1,0 1,0-25,0 0,0-1,0-24,0 25</inkml:trace>
  <inkml:trace contextRef="#ctx0" brushRef="#br0" timeOffset="65178.728">7317 11435,'0'25,"0"-25,25 25,-25-1,0 26,0-25,0 0,0 24,0 26,-25-26,25-24,0 25,0-1,0 1,0-25,0-1,0 1,25 0,-25-25</inkml:trace>
  <inkml:trace contextRef="#ctx0" brushRef="#br0" timeOffset="65630.7537">7342 12551,'0'0,"-25"25,25 0,0 0,0-1,-24 26,24 24,0-24,0 24,0 1,0-1,0-24,0-1,0 1,0-25,0 0,0 0,0-25,0 0</inkml:trace>
  <inkml:trace contextRef="#ctx0" brushRef="#br0" timeOffset="66158.784">7317 14287,'0'0,"25"25,-25-25,-25 25,25 0,0 0,0 0,-24-1,24 26,0 24,0-24,0 0,0 24,0 0,0-24,-25 0,50-1,-50-24,50 25,-25-50,0 0</inkml:trace>
  <inkml:trace contextRef="#ctx0" brushRef="#br0" timeOffset="66663.8127">7342 15751,'0'0,"0"25,0 24,0-24,0 0,0 25,0-1,0 1,0-1,0-24,0 25,0-1,0 1,0 0,25-1</inkml:trace>
  <inkml:trace contextRef="#ctx0" brushRef="#br0" timeOffset="67130.8396">7417 16892,'0'0,"0"0,0 0,0 0,0 0,-25 25,25 0,0-1,0 26,0-25,0 24,0 1,0-25,0 24,0-49,0 25</inkml:trace>
  <inkml:trace contextRef="#ctx0" brushRef="#br0" timeOffset="67589.8659">6375 17512,'0'0,"-25"50,25-50,0 0,50 25,-1-25,1 0,24 0,1-25,49 25,-25-25,50 25,-25 0,25-25,-1 0,1 25,0 0,-25 0,0 0,0 0,-25 0,-24 0,-1 25,-49-25,25 0,-26 0,-24 0,0 0,-24 0,-1-25</inkml:trace>
  <inkml:trace contextRef="#ctx0" brushRef="#br0" timeOffset="68053.8924">6400 16818,'24'0,"-24"0,0 24,0-24,0 25,25-25,-25 50,0-25,0 24,0 1,0-1,0 1,0 0,0-1,0 1,0-25,0-1,0-24,0 0</inkml:trace>
  <inkml:trace contextRef="#ctx0" brushRef="#br0" timeOffset="68251.9037">6276 17041,'24'0,"1"0,0 0,0 0,24 0,-24 0,25 0,-25 0,-1 0,1 0,-25 0,25 0,-25 0</inkml:trace>
  <inkml:trace contextRef="#ctx0" brushRef="#br0" timeOffset="72924.171">7069 18331,'0'0,"0"0,0 0,0 0,0 0,0 0,0 0,0 0,0 0,0 0,25-75,-25 75,25-74,-25 74,0-50,0 50,25-99,-25 99,25-50,-25 50,0 0,0-49,0 49,0 0,0 0,0 0,0 0,49 0,-49 0,25 49,-25-49,50 75,-1-1,-24-24,0-25,-25-25,74 99,-74-99,50 25,-50-25,25 0,-25 0,49-100,-24 51,-25-26,25 1,-25 0,0-1,0 1,0 24,0 50,0-49,0 49,0 0,0 0,-25-50</inkml:trace>
  <inkml:trace contextRef="#ctx0" brushRef="#br0" timeOffset="73565.2076">8657 14412,'-50'24,"25"1,1 25,-26-1,25 26,-24 24,24 0,0 25,25 0,25 0,0-25,24 1,1-26,-1-24,26-50,-1-25,1-25,-1-24,0-25,1-25,-25 0,-26-25,1 25,-25 0,-25 25,1-1,-26 26,-25 24,1 25,24 25,-24 25,24 0,1 0,49 0,-25 0,50-25,-25 0</inkml:trace>
  <inkml:trace contextRef="#ctx0" brushRef="#br0" timeOffset="73799.221">9252 13990,'25'0,"-25"25,0 24,-25 1,0 24,25 25,-24 1,-1 24,25-25,25 0,-1 0,1-24,25-1,-1-24,1-25,0-1,-26-24,26-24,-25 24,0-25,-1 0</inkml:trace>
  <inkml:trace contextRef="#ctx0" brushRef="#br0" timeOffset="74168.2418">9723 14883,'0'-25,"0"0,0-24,0-1,-24-24,24-26,-25 1,0 25,25-26,-25 51,25-26,-25 26,1 24,24 25,0 0,24 25,-24 24,25 26,0-26,25 26,-1-25,1-1,-1 1,26-25,-50-25,24 0,1-25,-25 0,0-25,-25 26,-25-26,25 0,-25 1,-25 24,50-25,-49 25,49 1,-25-26</inkml:trace>
  <inkml:trace contextRef="#ctx0" brushRef="#br0" timeOffset="74477.2598">10021 13519,'25'0,"-25"24,50 1,-26 0,26 25,0 49,-1-25,1 25,-25 25,24-24,1 24,-50-25,25 0,-1-24,-24-1,0-24,0-1,0-24,0-25,0 25,0-25,0 25,-24-25,24 24,-25 1,0 0</inkml:trace>
  <inkml:trace contextRef="#ctx0" brushRef="#br0" timeOffset="74781.2772">9079 15701,'-25'25,"0"0,25-50,50 0,-1-24,1-1,49 1,0-26,0 1,25-26,0 26,-24 0,24-1,-25 50,0-24,-24-1,-1 25,-49 25,0 0,-1 0,-24 0,25 25,-50 0,25 0,-24 0</inkml:trace>
  <inkml:trace contextRef="#ctx0" brushRef="#br0" timeOffset="85585.8952">16247 11286,'-25'25,"25"-25,0 0,0 0,0 0,-25-25,25 25,0-25,0-24,0 24,0-25,0 1,0-26,-24 26,24-26,0 1,0 24,0-24,24 49,-24 0,0-24,0 49,0 0,25 24,-25 1,25 0,0 49,0 1,24-26,-24 51,25-26,-1 0,-24 1,25-25,-1-1,-24-24,25 0,-25 0,-1-50,1 0,0-25,0 1,-25-26,25-24,-1 0,-24 0,25-1,-25 1,0 25,0 24,0 1,0 24,0 0,0 0,0 25,0 0,0 0,0 0,0 0,0 25,0-25,0 0,0 0,25 25,-25-25,0 25,25-25,-25 0</inkml:trace>
  <inkml:trace contextRef="#ctx0" brushRef="#br0" timeOffset="88023.0346">16073 12452,'0'25,"0"-25,0 0,-24 25,24-25,0 24,0-24,0 0,0 0,0 0,0-24,0-1,0 0,24 0,-24 0,25-24,-25-1,0-24,0 24,25 0,-25 1,0 24,25-25,-25 26,0 24,0 0,0 24,25 1,-1 25,-24-1,25-24,25 50,-25-50,24 24,-24-49,25 25,-25-25,-1-25,1 25,0-49,0-1,-25 0,0 1,0-1,0 0,0 1,0 24,-25-25,0 26,25-1,0 25,0 0,0 0,0 0,0 0</inkml:trace>
  <inkml:trace contextRef="#ctx0" brushRef="#br0" timeOffset="88368.0543">16793 11906,'0'0,"0"0,0 0,-25-25,25 25,-25 25,25 0,0 0,-25 24,25 1,-24 24,-1 1,0-1,0 1,0 24,1-25,-1 1,0-26,25 1,-25 0,25-26,0 1,0 0,0-25,0 0,0 0,25-25,0 0</inkml:trace>
  <inkml:trace contextRef="#ctx0" brushRef="#br0" timeOffset="88789.0784">16718 12526,'0'-24,"25"-1,0 0,0 25,-25-25,49 25,-49-25,25 25,0 25,-25-25,0 25,0 0,0 0,0 24,-25 1,0-25,1 24,-1 1,-25-25,50-1,-25 1,25 0,0-25,0 0,25 25,-25-25,50 0,-25 0,-1-25,1 25,25 0,-25 0,-1 0,1-25,0 25,-25 0,0 0,0 0,25 25,-25-25,0 0,0 0,0 0,0 0,0-25</inkml:trace>
  <inkml:trace contextRef="#ctx0" brushRef="#br0" timeOffset="89596.1246">16545 14263,'0'-25,"0"0,0 25,0-25,0 25,0-25,0 25,-25 0,25 25,-25 0,25 0,0 0,0 24,-25 1,50 0,-25-1,0 1,0-1,25 1,0-25,0 0,-25-25,24 0,1 0,0 0,0-25,-25 0,25 0,-25-24</inkml:trace>
  <inkml:trace contextRef="#ctx0" brushRef="#br0" timeOffset="89835.1382">16644 13717,'-25'0,"25"0,0 25,0-25,-25 0,25 0,-24 0,24 0,0 0,0 0,0 0</inkml:trace>
  <inkml:trace contextRef="#ctx0" brushRef="#br0" timeOffset="90809.1939">16694 13370,'-25'-25,"25"0,-25 25,25-25,-25 25,25-24,-25 24,1 0,24 0,-25 0,0 0,0 24,-24-24,24 25,0 0,0 25,-25-26,26 1,-1 25,-25-1,25 1,1 0,-1 24,0-24,0 24,25-24,0-1,-25 26,25-26,0 26,0-26,0 26,25-26,-25 1,25 0,-25 24,25-24,-25-1,25 26,-1-26,1-24,-25 25,25-1,0 1,-25-25,49-1,-49 1,25 0,25 0,-25 0,0-25,-1 24,26-24,-25 0,24 0,-24-24,25 24,-1-25,-24 0,25 0,-1 0,-24 1,25-1,-25 0,24 0,-24-24,0 24,0 0,-1-25,1-24,-25 24,25-24,-25 24,0-24,0-1,0 1,0 0,0 24,-25-24,25-1,-25 26,1-26,-26 26,25-26,-24 26,24-1,-25-24,25 49,-24-25,-1 25,25 1,25-1,-24 0,-1 25,0-25,25 25,0 0,0 25,0-25,-25 0,25 25,0 0</inkml:trace>
  <inkml:trace contextRef="#ctx0" brushRef="#br0" timeOffset="92410.2855">16446 15404,'0'0,"0"0,-25 0,25 0,0 0,0 0,0 25,0-25,-25 24,25 1,0 0,-25 0,0 24,25-24,0 0,0 25,0-26,25 1,0-25,0 0,24 0,-24-25,25 25,-25-24,-1-1,1 0,0 0,0 0</inkml:trace>
  <inkml:trace contextRef="#ctx0" brushRef="#br0" timeOffset="92668.3003">16818 15205,'-25'0,"25"0,-25 0,25 25,-25 0,25 24,-25 1,25 0,0 24,0 25,-24-24,24-1,0 1,0-1,0-24,0-1,0 1,0-25,0-1,0 1,0-25,0 0,0 0</inkml:trace>
  <inkml:trace contextRef="#ctx0" brushRef="#br0" timeOffset="93249.3334">16396 16371,'0'0,"0"0,25 0,0 0,-25 0,24 0,1-25,0 25,0 25,0-25,-1 0,1 25,-25-25,0 25,25 24,-25-24,-25 0,25 0,-25 24,1-24,24 0,-25 0,0 0,25-25,-25 24,25-24,0 0,0 0,0 0,25 0,0 0,0 0,-1-24,1 24,25 0,-25 0,-1 0,1 0,-25 0,25 0,0 0</inkml:trace>
  <inkml:trace contextRef="#ctx0" brushRef="#br0" timeOffset="93842.3674">16619 17041,'0'0,"0"0,0 0,0 0,0 0,0 0,0 0,-25 25,50-1,-25 1,0 0,0 0,0 24,0-24,0 0,0 25,0-26,0 1,0 0,0 0,0 0,0-25,0 24,0-24,0 0,0 0,0 0,0 0,0 0,0 0</inkml:trace>
  <inkml:trace contextRef="#ctx0" brushRef="#br0" timeOffset="96058.4941">19968 10170,'0'0,"0"0,0 25,-25 0,25-1,0 26,0 0,0-1,0 26,0-1,-25 0,25 1,0-1,-25-24,25 24,0-24,0-1,0-24,0 0,0 0,0-25</inkml:trace>
  <inkml:trace contextRef="#ctx0" brushRef="#br0" timeOffset="96571.5235">19869 11584,'0'0,"24"25,-24-1,0 1,0 25,0 24,0-24,0 24,0 1,0-1,0 0,0 1,0-25,0-1,0 26,0-51,0 1,0 0,0-25,25 0</inkml:trace>
  <inkml:trace contextRef="#ctx0" brushRef="#br0" timeOffset="97307.5656">19869 13891,'0'0,"24"-25,-24 25,0 0,0 0,0 0,-24 0,24 25,0-1,-25 1,25 0,0 25,0-1,0 1,0 24,0-24,0-25,0 24,0 1,0-25,0 0,0-25,0 0,0 24,0-24,0 0,0 0</inkml:trace>
  <inkml:trace contextRef="#ctx0" brushRef="#br0" timeOffset="97855.597">19893 15205,'0'0,"0"0,0 0,0 25,0-25,0 0,-24 50,24-26,0 26,-25 0,25 24,0-24,0-1,0 26,-25-26,25 1,0 0,0-26,0 1,25 0</inkml:trace>
  <inkml:trace contextRef="#ctx0" brushRef="#br0" timeOffset="98312.6231">19769 16222,'0'0,"0"0,0 0,0 50,0-25,0-1,0 26,0 0,0 24,0-24,0-1,0 1,0 0,-24-1,24 1,0-25,0-1</inkml:trace>
  <inkml:trace contextRef="#ctx0" brushRef="#br0" timeOffset="98756.6485">19794 17165,'0'25,"0"-1,0-24,0 25,0 0,0 25,-25-1,25-24,0-25,-24 99,24-49,0-50,-25 74,25-74,-25 50,25-50</inkml:trace>
  <inkml:trace contextRef="#ctx0" brushRef="#br0" timeOffset="99320.6808">18628 17835,'0'0,"0"0,0 0,0 0,0 0,0 0,0 0,0 0,0 0,50 24,-50-24,50 0,-1 0,26 0,-1 0,0-24,26 24,-1 0,25-25,25 25,0 0,-1-25,26 25,-25 0,24-25,1 25,-25 0,0-25,0 25,-50-24,0 24,0 0,-49-25,-1 25,-49 0,0 0,0 0,0-25,-24 0</inkml:trace>
  <inkml:trace contextRef="#ctx0" brushRef="#br0" timeOffset="99732.7043">18777 16644,'0'0,"0"25,0 0,0-1,0 26,-25 0,25 24,0 0,-24 1,24-1,0 25,-25-24,25-1,25-24,-25-1,0-49,24 75,-24-50,0-25</inkml:trace>
  <inkml:trace contextRef="#ctx0" brushRef="#br0" timeOffset="99979.7184">18405 17090,'0'0,"0"-24,25 24,0-25,24 25,1-25,24 25,1-25,-26 0,26 25,-26 0,1 0,-25 0,0 0,-1 0,1 0,-25 0</inkml:trace>
  <inkml:trace contextRef="#ctx0" brushRef="#br0" timeOffset="108861.2265">21754 15255,'0'0,"-50"0,25 0,-24 25,-1-1,0 26,1 25,-1-1,1 0,-1 50,25-24,0 24,25 0,0 0,50-25,-25-25,24 1,26-26,-1-24,1 0,-1-50,1-24,-1-1,0-25,1-24,-26 0,-24-25,0 0,0 0,-25 0,-50 25,25-25,-24 49,-1-24,1 49,-1 1,0 24,-24 25,24 0,25 25,1 0,-1-1,25 26,25-50,-1 25,1-25</inkml:trace>
  <inkml:trace contextRef="#ctx0" brushRef="#br0" timeOffset="109162.2437">22324 14734,'0'0,"0"0,-25 25,1 0,-1 24,0 26,0 24,0 25,1-25,24 50,0 0,0-25,24 0,1 0,0 0,25-25,-26 0,26-49,-25 24,24-24,-24-25,0 0,-25-1,25-24,-25-24,25-1</inkml:trace>
  <inkml:trace contextRef="#ctx0" brushRef="#br0" timeOffset="109507.2634">22448 14784,'25'-25,"-25"25,0 25,0-1,0 26,0 24,25 1,-25 24,25 25,-1-25,1 25,0 0,-25 0,25-24,24-1,-49-25,25 1,0-26,-25 1,25-25,-25-1,0-24,0 0</inkml:trace>
  <inkml:trace contextRef="#ctx0" brushRef="#br0" timeOffset="109966.2897">22920 15553,'-25'-25,"0"50,25-1,-25-24,0 50,1 24,-1-24,25 24,0 1,0-1,25-24,-1-1,1 1,25-25,-1-25,1 0,-25-25,0 0,-1-24,-24-1,25 0,-50 1,25-26,-49 26,24 24,0 0,0 0,1 1,-1-1,25 25</inkml:trace>
  <inkml:trace contextRef="#ctx0" brushRef="#br0" timeOffset="110418.3155">23192 15503,'0'0,"-24"25,-1 0,0-1,0 1,25 25,-25-1,50-24,0 0,0 0,24-25,1 0,-25 0,24-25,-24 25,0-25,-25 0,0 1,-25-1,25 0,-25 0,1 25,-1 25,0 0,25 24,25 1,0 49,-1-24,26 49,0 0,24 0,-24 0,24 0,0-25,-49 0,25-24,-50-26,0 1,-25-25,0-1,-24-24,-1-24,0-1,1-25,-1 25,1-49,24 24,25 1,-25-26</inkml:trace>
  <inkml:trace contextRef="#ctx0" brushRef="#br0" timeOffset="111009.3493">23515 15106,'0'25,"0"-25,0 25,-25-1,25 1,-25 0,25 25,-25 24,25-24,25 24,-25 25,0-49,50 24,-50-24,25 0,-1-26,1 1,0-25,0 0,-25 0</inkml:trace>
  <inkml:trace contextRef="#ctx0" brushRef="#br0" timeOffset="111431.3735">23688 15577,'0'-24,"0"-1,0-25,0 1,0-1,0 0,0 1,-24-1,24 50,0-50,0 50,0 0,0 0,0 25,24 0,-24 25,25-1,25 1,-25 0,24-1,-24 1,25-1,-25-49,-25 0,74 25,-74-25,50-25,-50-24,0-1,0 1,-25-1,25-25,-25 26,0-1,0 1,1 24,24 0,-25 25,25 0,0-25,0 25</inkml:trace>
  <inkml:trace contextRef="#ctx0" brushRef="#br0" timeOffset="111687.3881">23986 14759,'25'0,"-25"0,25 49,-25-49,49 100,-24-26,25 0,-25 50,-1-49,1 49,0-50,-25 26,25-51,0 26,-25-75,24 49,-24-49,0 0</inkml:trace>
  <inkml:trace contextRef="#ctx0" brushRef="#br0" timeOffset="112110.412">23961 13866,'0'0,"50"-50,-25 50,24 0,26 25,-26 0,26 49,-26 1,26 49,-26 0,26 25,-26-1,1 1,0 25,-1-25,-49-1,25 1,-25-49,0 24,-25-50,25 0,-25-24,25-50,-49 50,49-50,0 0,-50-50,50 50</inkml:trace>
  <inkml:trace contextRef="#ctx0" brushRef="#br0" timeOffset="113679.5021">22250 16942,'-25'-25,"0"25,0 0,1 25,-1-25,0 0,-25 24,26 1,-1-25,0 0,25 25,0-25,0 0,0 0,25-25,24 25,26-49,-1 24,25-25,25 1,25-26,0 26,25-26,-1 1,1 24,0-24,-1 24,-49 25,25-24,-25 24,-25 0,-24 25,-26-25,1 25,-50 0,74 0,-74 0,0 0,0 0,0 0,0 0,0 0,0 0,0 0,0 0,0 0,0 0,0 0,0 0,-74-25</inkml:trace>
  <inkml:trace contextRef="#ctx0" brushRef="#br0" timeOffset="114154.5292">22101 17165,'0'0,"-25"-25,25 0,0 0,0 25,0 0,0 0,0 0,25 0,0 0,24-24,26-1,-1 25,50-25,0-25,25 1,25-1,-1 25,1-24,0-1,-1 1,1 24,0 0,-50 0,0 0,-25 1,-25-1,1 25,-51 0,-24 0,50 0,-50 0,0 0,0 0,0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49:36.021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3919 10220,'-25'-25,"25"25,-24 0,-1 0,0 0,0 25,0 24,1 1,-1 24,25 1,0-1,0 0,0 1,49-26,-24 1,25-25,-1 0,26-50,-26 25,1-25,0-25,-1-24,1 0,-50-1,0 1,0-1,-25 1,0 24,-24 1,-1 24,0 0,1 25,-1 25,25 0,1 0,24-1</inkml:trace>
  <inkml:trace contextRef="#ctx0" brushRef="#br0" timeOffset="407.023">3994 11137,'0'0,"0"25,0 0,0 25,-25-26,25 26,-25 24,25-24,-25 0,25 24,0-24,0-26,-25 26,50-25,-25 0,0-1</inkml:trace>
  <inkml:trace contextRef="#ctx0" brushRef="#br0" timeOffset="916.0524">3820 12129,'0'-24,"25"24,-25 0,25-25,-1 0,26 25,-25-25,24 25,-24 0,0 25,0 0,0 0,-25 24,-25 1,0 0,0-1,-24 26,24-26,0 1,-25-1,50-24,-24 0,24 0,24-25,-24 0,50 0,-50 0,50-25,-26 25,1 0,0-25,-25 25</inkml:trace>
  <inkml:trace contextRef="#ctx0" brushRef="#br0" timeOffset="1338.0766">3845 13791,'-25'25,"25"0,0 0,-25 24,25-24,0 25,0-1,0 1,25-25,0 0,0 24,-1-24,26-25,-25 0,0-25,24 0</inkml:trace>
  <inkml:trace contextRef="#ctx0" brushRef="#br0" timeOffset="1495.0856">3969 13444,'0'0,"0"0,-25 0,25 0,0 0,0 0,0 0,0-25</inkml:trace>
  <inkml:trace contextRef="#ctx0" brushRef="#br0" timeOffset="1970.1127">3870 13221,'-25'-25,"0"25,-25-25,1 25,-1 0,25 0,-49 50,24-25,1 49,-1 1,0 24,26 0,-1 50,25-25,0 25,25-25,24 24,1-23,24-26,1-25,24 1,0-26,0-24,1-50,-1 0,-25-49,1 24,-1-74,-24 25,-26-50,1 25,-25-25,0 1,-25-1,-24 25,-1 25,1-1,-1 26,-24 24,24 25,-24 1,24 48,0 1,1 25,-1-25,25 24</inkml:trace>
  <inkml:trace contextRef="#ctx0" brushRef="#br0" timeOffset="3086.1765">3175 15801,'0'0,"25"-25,-25 0,0 0,0-24,0-1,0 0,0 1,0-1,25 1,-25-1,0 25,0 25,24 0,-24 25,25 0,0 24,0 26,0-26,-1 1,26 0,-25-26,0 1,-1-25,1 0,0-25,-25 1,25-26,-50 0,25 1,0 24,0-25,0 26,-25-1,25 25,25 0,-25 0,0 0</inkml:trace>
  <inkml:trace contextRef="#ctx0" brushRef="#br0" timeOffset="3253.1861">3746 15478,'24'0,"1"0,0 0,0 0,0-25,-1 25,1 0,0 0,-25-24,25 24,-25-25,25 25,-25 0</inkml:trace>
  <inkml:trace contextRef="#ctx0" brushRef="#br0" timeOffset="3549.203">4192 15131,'25'0,"24"-25,-24 25,25 0,-25 0,-1 0,-24 25,0 0,0 24,0 1,-24-1,-1 1,0 0,0 24,0-24,25-1,0 1,0-25,25 0,0-1,0 1,24-25,-24 0,0 0,0 0,-25 0,0 0</inkml:trace>
  <inkml:trace contextRef="#ctx0" brushRef="#br0" timeOffset="4039.2311">3200 16694,'0'0,"25"-25,-25-25,0 1,0 24,24-25,-24 1,0-1,0 25,0 25,0 0,25 25,0 25,-25-1,25 1,0-1,-1 1,26 0,0-50,-26 0,26 0,-25-25,0-25,-1-24,1 24,-25-24,0-1,25 26,-25-1,-25 25,50 0,-50 1,50 48,-25 1,25-25,0 50</inkml:trace>
  <inkml:trace contextRef="#ctx0" brushRef="#br0" timeOffset="4181.2392">3845 16446,'25'0,"-1"0,26 0,-25 0,0-25,-1 25,1 0,-25-25,25 25,-25 0,25 0,0-25,-25 25</inkml:trace>
  <inkml:trace contextRef="#ctx0" brushRef="#br0" timeOffset="4374.2502">4490 16148,'24'0,"-24"-25,0 25,0 25,0 0,0 24,0 1,0-1,0 26,0-1,0 1,0-1,0-24,0-25,25 24,-25-49</inkml:trace>
  <inkml:trace contextRef="#ctx0" brushRef="#br0" timeOffset="14080.8054">10939 6474,'0'0,"0"0,0 0,0-25,0 25,25 0,-25-25,24 25,1 0,0 0,25 0,-26 25,1 0,0 0,25 24,-25 1,-1 24,26-24,-25 49,0-24,-1-1,1 1,0-1,-25 0,0-24,25 0,-25-1,-25-24,25 25,0-26,0-24,-25 25,25-25,0 0,-25 25,25-25,0 0,-24 0,24 0,-25 0,0 0,0 0,0 0,-24 25,-1-25,25 0,-24 25,-1-1,25 1,-24 0,-1 0,0 0,26-25,-1 24,0-24,25 25,0-25,0 0,0 0,0 0,0-25,0 25,0-24</inkml:trace>
  <inkml:trace contextRef="#ctx0" brushRef="#br0" timeOffset="15613.8931">7293 10790,'0'0,"0"0,0 0,0-25,24 0,-24 1,0-26,25 25,-25-24,0-1,0 0,25 1,-25-1,0 25,0-24,0 24,0 0,0 0,0 25,0 0,25 25,-25 25,25-25,-1 24,1 26,0-26,25 1,-26-1,26-24,0-25,-1 25,1-50,-25 25,-1-49,26-1,-50 0,25-24,-25 24,0 1,0-1,-25 1,0-1,0 50,1 0,24 0</inkml:trace>
  <inkml:trace contextRef="#ctx0" brushRef="#br0" timeOffset="16159.9243">7268 11385,'0'0,"0"0,0 0,0 0,0 0,0 0,0-24,0-1,25-25,-25 25,0-24,24-1,-24 0,25 1,-25 24,0 0,0 25,0 25,25 0,0 49,-25-24,25 24,-1-24,26 24,-25-24,24-25,1-25,-25 0,24-25,-24 0,0-24,-25-1,0 0,0-24,0 24,0 1,-25-1,25 25,0 25,0 0,0 50</inkml:trace>
  <inkml:trace contextRef="#ctx0" brushRef="#br0" timeOffset="16649.9524">7243 12378,'0'0,"0"-25,25 0,-25-25,25 1,-25-1,24 0,-24-24,25 24,-25 26,0-1,25 50,-25-1,25 26,-25 0,25-1,-1 26,1-26,25-24,-25 0,-1-25,26-25,-25 0,0-24,-1-26,-24 26,0-26,0 26,0 24,0-25,0 50,0 0</inkml:trace>
  <inkml:trace contextRef="#ctx0" brushRef="#br0" timeOffset="17207.9843">7293 13742,'0'25,"0"-25,0 0,0-25,0 0,24-25,-24 1,25 24,-25-49,25-1,0 26,-25-26,0 26,0 24,0 25,25 25,-25 24,24 1,-24-1,25 26,0-1,0-24,24-1,-24-24,0-25,0-25,24-24,-49 24,25-49,-25-1,0 26,0-1,0 0,-25 1,25 49,-24 0,24 0,0 49</inkml:trace>
  <inkml:trace contextRef="#ctx0" brushRef="#br0" timeOffset="17848.0209">7218 15677,'0'0,"0"-25,0 0,0 0,-25 0,1-49,24 24,0 1,-25-26,25 1,25-1,-25 1,0 24,0 26,24-1,1 25,-25 25,25-1,0 51,-25-26,25 26,-1-1,26-24,-25 0,24-26,-24 1,25-25,-25-25,24 1,-24-26,-25-25,25 1,-25 24,0-24,-25 0,25 24,0 25,0-24,0 49,0 24,0 26</inkml:trace>
  <inkml:trace contextRef="#ctx0" brushRef="#br0" timeOffset="18406.0528">7268 16669,'0'0,"25"-25,-25-25,0 1,0-26,24-24,-24 25,25-26,-25 26,0 24,0 1,0 24,0 25,25 25,-25 24,25 1,-25 24,25-24,-1 0,26-1,-25-24,24-25,-24-25,25 0,-25-24,-1-1,-24-24,0-1,25 26,-25-1,0 1,-25 24,25 25,0 0,25 25,-25-1,25 26</inkml:trace>
  <inkml:trace contextRef="#ctx0" brushRef="#br0" timeOffset="18908.0815">6226 16867,'0'0,"0"0,-25 0,25 0,25 0,0 25,0-25,24 0,26 0,-1 0,25 0,25 0,25 0,0 0,25 0,-1 0,-24-25,25 25,-26-25,-24 25,-24-24,-1-1,-25 25,-24-25,-25 25,0 0,-25 0,0 0,0 0,0 0,0 0,-25-25,25 25,-25 0,25-25,-50 25</inkml:trace>
  <inkml:trace contextRef="#ctx0" brushRef="#br0" timeOffset="19284.103">6251 16247,'0'25,"0"0,25-1,-25 1,0 25,0 0,-25-1,25 1,0-1,0 1,0-25,0 0,0-25</inkml:trace>
  <inkml:trace contextRef="#ctx0" brushRef="#br0" timeOffset="19441.1118">6176 16520,'0'0,"25"0,0 0,0 0,24 0,1 0,0 0,-1 0,-24-25,0 25</inkml:trace>
  <inkml:trace contextRef="#ctx0" brushRef="#br0" timeOffset="34575.9776">9178 11782,'-25'0,"0"-25,-24 25,-1 0,0 25,1 50,-26-1,26 25,-1 50,0 0,1 0,49 49,0-24,0-1,49 1,26-25,-1-25,25-25,-24-24,49-51,-25-24,0-24,1-26,-1-24,-25-50,-24 0,-1-25,-24 0,-25-25,0 1,-49 24,-1 0,0 50,-24-1,0 26,-1 49,1 0,-1 25,26 25,24-25,0 0,25 0,50-25,-25 1,24-1</inkml:trace>
  <inkml:trace contextRef="#ctx0" brushRef="#br0" timeOffset="34794.9902">9798 11534,'0'25,"-25"25,25-1,-25 50,25 25,-25 0,25 25,0 25,25-25,0 0,25-1,-1-24,1-24,-1-1,26-50,-25-24,-26-25,26 0,0-49,-26-1</inkml:trace>
  <inkml:trace contextRef="#ctx0" brushRef="#br0" timeOffset="35217.0143">11088 10939,'49'0,"1"25,0 24,24 1,0 49,-24 0,49 25,-24 0,-26 50,26-25,-26 0,1-1,-25 1,-1-25,-24-24,0-1,0-50,-24 1,24-25,-25-50,25 0,-25-24</inkml:trace>
  <inkml:trace contextRef="#ctx0" brushRef="#br0" timeOffset="36307.0767">6598 17884,'0'0,"0"0,0 0,0 0,25-49,-25 49,25-100,-25 51,0-26,24 26,-24-1,25 0,-25 1,0 24,25 25,-25 0,0 0,25 74,0-24,-1 0,1 49,0-49,0 24,0-24,-25-50,49 49,-49-49,50-25,-50 25,50-74,-50 0,0 24,0-49,0 49,-25-24,0 24,25 25,-25-24,25 49,0 0,0 0,25-25</inkml:trace>
  <inkml:trace contextRef="#ctx0" brushRef="#br0" timeOffset="36432.0838">7218 17438,'25'0,"-25"24,0-24,0 0,0 0,-25 0,25 0,0 0</inkml:trace>
  <inkml:trace contextRef="#ctx0" brushRef="#br0" timeOffset="36837.1069">7441 17884,'25'50,"-25"-50,0 0,0 0,25-75,0 26,-25-26,0 26,25-26,-25 26,24-1,-24 0,0 26,0 24,0 0,50 49,-25 1,-25 0,49 24,-24-24,25 24,-1-24,-24-26,25-24,-25 0,-25 0,74-49,-49-1,0 1,-25-26,0 26,0-1,0-25,-25 26,25-1,0 1,25-26</inkml:trace>
  <inkml:trace contextRef="#ctx0" brushRef="#br0" timeOffset="37654.1536">10294 12650,'0'25,"25"0,-25 25,25-50,-25 24,0-24,24 25,-24-25,0-25,0-24,0-1,0 1,-24-26,24-24,-25 25,0-26,25 26,-25-1,0 1,25 24,-24 50,48 0,1 25,0 50,25-26,-1 26,26-1,-26 25,50-49,-49 0,24-26,-24 1,0-25,-26-25,1 1,-25-26,-25 0,25-24,-49-25,24 24,-25 1,1-25,-1 24,25 1,1 24,-1 1,25-26,0 26,0-1,0 0</inkml:trace>
  <inkml:trace contextRef="#ctx0" brushRef="#br0" timeOffset="37989.1729">10666 11112,'0'0,"25"-24,-25 24,25 0,-25 0,24 0,-24 24,25 1,-25-25,0 50,0 0,-25-1,25-24,0 25,0-1,-24-24,24 0,24 24,-24-49,25 25,0-25,0 25,0-25,-1 0,-24 0,25 0,0 0,0-25,-25 25,25-25,-25 1,0-1,24-25</inkml:trace>
  <inkml:trace contextRef="#ctx0" brushRef="#br0" timeOffset="40988.3444">16867 10393,'0'0,"0"0,0 0,0 0,0 0,0-25,0 25,0 0,0 0,0 25,0 0,0 25,0-26,0 26,0 0,0-1,0 1,0-1,0 1,0-25,0 0,0-1,0 1,0-25,0 0,0 0,25 0</inkml:trace>
  <inkml:trace contextRef="#ctx0" brushRef="#br0" timeOffset="41567.3776">16694 11385,'0'0,"24"0,-24 0,25-24,0 24,0-25,24 25,-24-25,0 25,0 0,0 0,-1 25,-24-25,0 49,0-24,0 0,-24 25,24-1,-50 26,25-51,0 26,1 0,-1-1,25-24,0 0,0 0,0-1,0-24,25 25,-1-25,26 0,-25 0,0-25,-1 25,1-24,0 24,-25 0,25 0,-25-25</inkml:trace>
  <inkml:trace contextRef="#ctx0" brushRef="#br0" timeOffset="42112.4087">16818 13543,'-25'25,"25"0,-25 0,25 24,-25 1,25 0,0-1,0 1,25-1,0 1,-25-25,25 0,-1-1,1-24,0 0,0-24,0-1,-1-25,-24 1</inkml:trace>
  <inkml:trace contextRef="#ctx0" brushRef="#br0" timeOffset="42478.4295">16818 12973,'0'0,"0"0,0 25,0-25,-25 0,25 0,0 0,0 0,0 0,0 0,0 0,25 0</inkml:trace>
  <inkml:trace contextRef="#ctx0" brushRef="#br0" timeOffset="42956.457">16892 12675,'-25'0,"-24"-25,24 1,-25 24,-24 0,24 0,1 24,-26 26,26 24,-26 1,25 49,1 0,-1 25,25 24,25 1,25 0,0-1,25-24,-1-25,51 0,-1-49,0-1,0-24,25-26,-25-48,25-26,-49-24,24-1,-25-49,-24-25,0 0,-26-24,1-26,-25 26,0-1,-25 25,1 0,-26 25,0 25,-24 25,24 49,-24 0,0 50,-1 0,26 0,-26 24,26 1,-1 24,25-24</inkml:trace>
  <inkml:trace contextRef="#ctx0" brushRef="#br0" timeOffset="43723.5009">16024 15875,'0'-25,"0"0,0-24,25 24,-25-49,0 24,0-24,0-1,0 1,24 24,-24 0,0 1,0 24,25 25,-25 0,0 25,0 24,25 26,0-25,0 49,-1-25,1 1,25-1,-25-24,-1-26,1 1,25-25,-50 0,25-25,0 1,-25-26,0 0,0 1,24-1,-24 1,0-1,0 0,25 26,-25-1,25 25,-25-25</inkml:trace>
  <inkml:trace contextRef="#ctx0" brushRef="#br0" timeOffset="43858.5086">16669 15478,'25'25,"-1"0,1-25,25 0,-25 25,-25-50,24 25,-24-25,25 0</inkml:trace>
  <inkml:trace contextRef="#ctx0" brushRef="#br0" timeOffset="44070.5205">17140 15106,'0'0,"25"25,-25 24,25 1,-25-25,0 49,0 1,0-26,0 26,0-26,0 26,0-50,0 24,0-24,0 0</inkml:trace>
  <inkml:trace contextRef="#ctx0" brushRef="#br0" timeOffset="44722.558">16495 16892,'0'0,"0"0,0 0,0 0,0-25,0 0,0 1,0-26,0 0,25-24,-25 24,25-24,-25 0,25-1,-25 50,0-24,0-1,0 50,0 0,0 25,24 0,-24 49,25-24,-25 24,25 1,0 24,0-50,-1 26,1-26,0-24,0 0,0-25,-1-25,1 25,0-49,25-1,-50-24,24 24,1-24,0 24,-25-24,0 24,0 25,0 0,0 25,0 0,0-25,0 25</inkml:trace>
  <inkml:trace contextRef="#ctx0" brushRef="#br0" timeOffset="61864.5385">20439 10220,'25'-50,"-25"0,25 1,-25 24,24-25,1 25,-25 25,0 0,0 25,0 0,-25 0,25 25,0-1,0 26,-24-1,24-24,0 24,0-24,0-1,0 1,0-1,0-24,0 0,0 0,0 0,0-1,0-24,0 0,0 0,0 0,0 0,24 0,-24 0,0 0,0 0,0 0,0 0,0 0,0-24,25 24,-25-25</inkml:trace>
  <inkml:trace contextRef="#ctx0" brushRef="#br0" timeOffset="66719.8161">20241 11361,'49'-25,"-49"-25,50 25,-25 1,-1-1,1-25,0 50,0-25,0 25,-25 25,24-25,1 25,-25 25,25-1,0 1,-25-1,0 1,0 24,-25 1,0-26,25 1,-49 0,24-1,0-24,-25 0,26-25,-1 0,-25 0,25 0,1-25,-1 0,0 25,25-25,0 1,0-1,0 25,0 0,25 0,0 25,-25-1,49 1,-24 0,25 0,-26 0,26-1,-25 1,0-25,24 25,-49 0,25-25,0 0,-25 0,0 0,0 0,0 0,0 0,25 0,-25-25,0 0,0 0</inkml:trace>
  <inkml:trace contextRef="#ctx0" brushRef="#br0" timeOffset="67490.8603">20340 13543,'0'0,"0"0,0 0,-50 0,50 25,-25-25,1 25,24 0,-25 0,0 24,25 1,0-1,0 1,25 0,0-1,-25-24,49 25,-49-26,50-24,-25 0,-25 0,24-24,1-26,-25 25,25-49</inkml:trace>
  <inkml:trace contextRef="#ctx0" brushRef="#br0" timeOffset="67687.8716">20464 12824,'-25'25,"0"-25,25 25,-25-25,25 0,0 0,-24 0,24 0,0-25,24 25,1-25</inkml:trace>
  <inkml:trace contextRef="#ctx0" brushRef="#br0" timeOffset="68467.9159">19844 15801,'0'0,"0"0,0-50,0 50,0-25,0-24,0 24,0-25,25 1,-25-26,0 26,24-1,-24 0,0 25,0 1,0 24,0 0,0 49,0 1,0 0,25 24,0 0,0 1,0-26,-1 1,26-50,-25 0,0 0,24-50,-49 1,25-1,-25 1,0-26,0 26,-25-1,25 0,0 25,-25-24,25 24,0 25,0 0,25-25</inkml:trace>
  <inkml:trace contextRef="#ctx0" brushRef="#br0" timeOffset="68632.9256">20389 15329,'25'25,"0"-25,0 25,0-25,-1 0,1 0,0-25,0 25,0-25,-1 0,1 1</inkml:trace>
  <inkml:trace contextRef="#ctx0" brushRef="#br0" timeOffset="68850.9381">20960 15007,'0'0,"0"25,0-1,0 1,0 25,0-1,0 26,-25-26,25 26,0-25,0-1,0 1,0-25,0-1,0-24</inkml:trace>
  <inkml:trace contextRef="#ctx0" brushRef="#br0" timeOffset="69472.9737">20166 16619,'0'0,"0"0,0-25,0 1,25-1,-25-25,0 1,0-1,25 25,-25-25,25 26,-25 24,0 0,0 24,24 26,1 0,0-1,0 26,0-26,24 1,1 0,-25-50,24 0,1-25,-1-25,-24 1,0-26,0 1,-25-1,0-24,0 25,0 24,-25 0,25 1,-25 24,25 25,0 25,0-25,25 49,0-24</inkml:trace>
  <inkml:trace contextRef="#ctx0" brushRef="#br0" timeOffset="69926.9996">18752 17090,'0'0,"50"0,0 0,-1-24,26 24,-1-25,25 25,25 0,25 0,0 0,25 0,-1 0,26 0,-1 0,-24 0,-1 0,1 0,-25 25,0-25,-25 24,-50 1,0 0,-49-25,0 25,-25 0,0-25,-50 0,26 0</inkml:trace>
  <inkml:trace contextRef="#ctx0" brushRef="#br0" timeOffset="70294.0206">19124 16222,'0'0,"25"0,-50 0,25 50,0-1,0 1,-24 0,24 24,-25-24,25-1,0 26,0-50,0 24,0-49</inkml:trace>
  <inkml:trace contextRef="#ctx0" brushRef="#br0" timeOffset="70473.0309">18852 16396,'24'0,"1"0,50-25,-26 25,1-25,24 25,-24-25,24 1,1-1,-26 0,1 0</inkml:trace>
  <inkml:trace contextRef="#ctx0" brushRef="#br0" timeOffset="72429.1427">21803 8558,'-49'-50,"-1"0,-24 1,-1-1,1 1,-25-1,-1 0,1 1,-25 49,25-50,-25 25,0 25,0 0,0 0,0 0,0 25,0-25,0 50,25-25,-1-1,-24 26,25 24,0-24,24 0,-24 24,0 0,25 1,-1-1,1 25,-1-24,1 24,24 25,1-25,-1 25,1 0,-1 0,0 0,25 0,-24 0,24 25,-25 0,26-25,-1 25,0 0,0-25,0 25,1 24,24-24,0 0,-25 25,25-26,-25 26,25-25,0 0,0 0,0-1,-25 1,25 0,0-25,0 25,0 0,0-25,0 25,0-25,0 0,0 24,0-24,0 0,25-24,-25 49,0-50,0 25,0-25,0 50,0-50,25 0,-25 25,0 0,0-24,0-1,0 0,0 25,0-25,0-24,-25 49,25-50,0 25,0-24,0-1,0 25,0-24,0-26,0 26,0-1,25-24,-25 24,25-24,-25 24,24-24,1 24,0-24,0-1,24 26,-24-26,25 1,-1 0,1-1,25-24,-26 0,26 0,-1 0,0-1,1 1,24-25,-25 25,26-25,-26 25,25-25,0 25,-24-25,24 0,0 0,-24 0,24 0,-25 24,26-24,-1 25,0-25,-25 0,26 0,-1 25,0-25,0 0,1-25,-26 25,25 0,0-25,1 1,-26 24,25-25,-24 0,24 0,-25 0,1 1,24-26,-49 25,24-25,0-24,-24 24,0-24,-1 0,1-26,-1 1,-24-25,0 0,0 0,-25 0,25-25,-1 0,-24-24,25-1,-25 1,25-26,-25 25,0-24,-25-25,25 49,-25-49,25 0,-24-1,-1 1,0 0,0-25,0 0,1 25,-1-25,25 0,-50-1,50 26,-25-25,1 0,-1 0,0 25,0-25,25 25,-49-25,49 24,-50 26,50-1,-25 26,0-1,1 25,24 25,-25 0,0 0,25 50,-25-25</inkml:trace>
  <inkml:trace contextRef="#ctx0" brushRef="#br0" timeOffset="80339.5952">22349 9203,'0'-50,"-25"25,0 0,1 25,-26-24,25 48,-24 1,-1 0,0 25,1 24,-1 25,25 0,1 25,24 0,0 25,0 0,24 0,26 0,0-25,-1-25,1 0,24-49,1-1,-1-49,25-24,-24-1,-1-50,0 1,-24-25,0 0,-1-25,-24 0,0-1,-25-23,-25 24,0 24,-24-24,-1 50,0 0,-24 49,0-25,24 25,-24 1,24-1,25 25,0-25,25 25,0-25,25-24,25 24,-25-25,49 0,-49 1,49-1,-24 1,-1-1,1 0,0 26,-25-1,-25 25,24 0,-24 25,0-1,-24 26,-1 49,25-24,-25 24,25 25,0 25,0 0,25-25,0 0,24 0,1 0,-1-50,26 25,-26-49,1-25,0 24,-26-24,1-25,0 0,-25-25,0 1,0-26,0 25</inkml:trace>
  <inkml:trace contextRef="#ctx0" brushRef="#br0" timeOffset="80804.6218">23738 7913,'25'-25,"-25"25,49 0,-24 49,25 1,24 0,1 49,-1 0,1 25,-1 25,0 0,26 0,-51-25,1 25,-1-25,1 0,-25-25,0-25,-25 1,0-1,0-74,24 25,-24-25,0 0,0 0,-49-50</inkml:trace>
  <inkml:trace contextRef="#ctx0" brushRef="#br0" timeOffset="84783.8494">23192 9922,'25'25,"-25"-1,25-24,-25 0,0 25,0-25,0 0,0 0,0 0,25-25,-25 1,0-26,0 0,-25 1,25-1,0 1,-50-26,50 26,-49-26,24 26,-25-1,26 0,-1 26,0-1,0 0,25 25,0 0,0 0,25 50,0-26,24 26,-24 24,50-24,-26 24,1-24,24 0,-24-1,-1-24,1 0,0-25,-26-25,1 0,0 0,-25-24,0-1,-25-24,0-1,1-24,-1 0,-25 0,1 24,24 1,0 24,0 1,25-1,-25 25,25 25,0-25,25 1,-25 24,25-25,-25 25</inkml:trace>
  <inkml:trace contextRef="#ctx0" brushRef="#br0" timeOffset="85199.8732">23465 8731,'0'-25,"25"25,0-24,-25 24,0-25,25 0,-25 25,24-25,-24 25,25-25,-25 50,25-25,-25 25,0 0,-25 24,25 1,0 0,-25-1,1 1,24-1,0 1,0-25,0 0,24-25,1 0,0 0,0 0,0 0,24-25,-24 0,0 25,0-25,-1 0,1 1,0-26,0 25</inkml:trace>
  <inkml:trace contextRef="#ctx0" brushRef="#br0" timeOffset="86132.9264">24333 7665,'-49'-25,"24"0,-25 0,-24 0,0 1,24-1,-24 0,-1 0,-24 25,0-25,-1 25,1 0,-25 25,25 0,-25 0,0 0,0-1,0 51,0-26,0 26,0-1,0 25,0 1,25 24,-25 0,24 0,1 0,0 25,0 24,24-24,1 0,-1 25,51-1,-26 1,25-1,0 1,25-25,25 0,0-25,25 0,24-25,0 0,26-24,-1-1,25-24,0-1,0-24,25 0,0 0,-1-25,1 0,0-25,0 25,0-25,24-25,-24 26,0-51,0 1,24 24,-48-49,48 0,-49 0,25-50,-25 25,0 0,-25-25,0 0,-24 0,-1-24,-24-1,0-24,-50 24,0-25,0 26,-50-26,0 51,-24-1,-1 25,-24 0,-25 24,0 51,0-1,0 1,0 49,0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3" units="in"/>
          <inkml:channel name="Y" type="integer" max="1023" units="in"/>
        </inkml:traceFormat>
        <inkml:channelProperties>
          <inkml:channelProperty channel="X" name="resolution" value="105.73643" units="1/in"/>
          <inkml:channelProperty channel="Y" name="resolution" value="140.98676" units="1/in"/>
        </inkml:channelProperties>
      </inkml:inkSource>
      <inkml:timestamp xml:id="ts0" timeString="2014-04-10T18:41:57.9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53:25.213"/>
    </inkml:context>
    <inkml:brush xml:id="br0">
      <inkml:brushProperty name="width" value="0.05292" units="cm"/>
      <inkml:brushProperty name="height" value="0.05292" units="cm"/>
      <inkml:brushProperty name="color" value="#C0504D"/>
    </inkml:brush>
    <inkml:brush xml:id="br1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1488 7615,'0'-25,"0"25,-25-25,25 25,0 0,0 0,0 25,0 25,0-25,0 24,0 26,0-26,0 50,0-24,0 24,0-24,0 24,0-25,0 25,0-49,0 24,0-24,0 0,0-26,0 1,0 0,0 0,0-25,0 0,0 0,-24-25,24 25,0-25,-25 0,25 1,0-1,-25 0,0 0,25 0,-25 1,25-26,-24 50,24-25,-25 0,25 1,0 24,0 0,-25-25,25 25,0 0,25 25,-25-25,0 24,25 26,-25-25,24 0,-24 24,0 1,25-25,-25 24,0-24,25 25,-25-26,25 1,-25-25,0 0,0 0,0 0,0 0,0 0,25-25,-25-24,24 24,-24-25,25 26,0-26,0 0,-25 26,25-1,-1 0,-24 25,0 0,0 0,0 0,0 0,0 0,0 0,0 0,0 0,0 0,0 0,0 0,0 0,25 0,-25 0,-25 25,25-25,-24 25,24-25,-25 0,0 0,0 0,0 0,1 0,-1-25,0 25,0 0,0-25,25 25,-24 0,-1 0,0 0,25 0,-25 0,25 0,0 0,0 0,25 0,0 0,-25 0,25 0,-1 25,1-50,0 25,0 0,0 0,-1 0,-24 0,25 0,-25 0,0 0,0 0,0 0,0 0,0 0,-25 25,25-25,0 0,-24 25,24-25,0 0,-25 24,25-24,0 0,0 0,0 0,25 0,-25 0,24 0,-24 0,0 0,0 0,0 0,0 25,0 0,0 0,0 0,0-1,0 1,0-25,0 0,0-25,0 1,25-26,0 0</inkml:trace>
  <inkml:trace contextRef="#ctx0" brushRef="#br0" timeOffset="14185.8114">5035 11162,'0'0,"-24"0,24-25,0 25,0 0,0 0,0 0,0 0,0 0,0 0,0 0,24-25,-24 25,25-24,0 24,0-25,24-25,-24 25,25 1,-1-1,1 0,0-25,-26 26,1-1,25 0,-50 25,25-25,-25 25,0 0,24-25,-24 25,0 0,0 0,0 0,0 0,0 0,0 0,0 0,0 0,0 0,0 0,0 0,0 0,0 0,0 0,0 0,0 0,0 25,0 0,0 0,0-25,0 49,0 1,0 0,-24 24,24 0,0-24,0 25,0-1,0-24,-25 24,25-24,0-1,0 1,0-25,0-1,0 1,0 0,0 0,0-25,0 0,0 25,0-25,0 0,0 0,0 0,0 0,0 0,0 24,0 1,0-25,0 25,-25 0,25-25,0 25,0-1,-25 1,25-25,0 25,0-25,0 0,0 25,0-25,0 0,0 0,0 0,0 0,0 0,0-25,0 25,0 0,0-25,0 25,0 0,0 0,0-25,0 25</inkml:trace>
  <inkml:trace contextRef="#ctx0" brushRef="#br0" timeOffset="14919.8533">5035 11956,'-24'25,"24"-25,0 0,-25 0,25 0,0 0,25 0,-1 0,-24 0,25 0,0 0,25 0,-1 0,1 0,24 0,1-25,-1 25,0 0,1-25,-1 0,-24 25,24-25,-24 25,-25-24,0 24,-25 0,0 0,0 0,0 0,0 0,0 0,-25 0,0 0,0 0,0 0,0 0,1 0,-26 0,0 24,1-24,-1 0,-24 0,24 0,-24 0,24 0,1 0,-1 25,0-25,26 0,-26 0,50 0,0 0,0 0,25 25,0-25,-1 0,26 0,0 0,-1 0,26 0,-26 0,26 0,-26-25,1 25,-1 0,-24 0,0 0,0 0,-25 0,0 0,25 0,-25 0,0 0,0 0,0 0,0 0,0 0,-25 25,25-25,0 0,0 0,0 0</inkml:trace>
  <inkml:trace contextRef="#ctx0" brushRef="#br0" timeOffset="32783.8751">6648 10988,'0'-24,"0"24,0 0,24-25,-24 25,0 0,0 0,0 0,0 25,0-25,0 0,0 24,0 1,0 0,0 25,0-26,0 1,0 0,0 25,0-25,25 24,-25-24,0 25,0-26,0 1,0 0,0 0,0 0,0-1,0 1,0-25,0 0,0 0,0 0,0-25,0 25,-25-24,25-1,-24 0</inkml:trace>
  <inkml:trace contextRef="#ctx0" brushRef="#br0" timeOffset="33356.9079">6474 11361,'0'-25,"-25"25,25 0,-25-25,25 25,0 0,-24 25,24-25,0 25,-25-25,25 24,0-24,0 0,0 0,25 0,-25 0,24 0,1 0,0-24,25 24,-26 0,26-25,-25 25,24 0,1-25,-25 25,24 0,-24 0,25 0,-25 0,0 0,-1 0,1 0,-25 0,25 0,-25 0,0 0,0 0,0 0,0 0,0 0,0 0,0 0,0 0,0-25,0 25,0 0,0 0,25-25</inkml:trace>
  <inkml:trace contextRef="#ctx0" brushRef="#br0" timeOffset="44045.5192">7813 10964,'0'-25,"0"25,0 0,0 0,0 25,0-1,0 1,0 25,0-1,0 1,25 49,-25-49,25 24,-25 1,0-1,25 1,-25-26,0 1,25-25,-25 24,0-49,0 25,0-25,0 0,0 0,0 0,-25-25,25 25</inkml:trace>
  <inkml:trace contextRef="#ctx0" brushRef="#br0" timeOffset="44342.5362">7491 11063,'-25'-25,"0"0,25 0,0 25,0-24,0 24,25 0,0-25,25 0,-1 25,1-25,24 25,1-25,-1 25,0-24,-24 24,0 0,-1-25,1 25,-50 0,25 0,-25 0,0 0,0 0,25-25</inkml:trace>
  <inkml:trace contextRef="#ctx0" brushRef="#br0" timeOffset="44644.5535">8483 10716,'0'0,"0"0,0 24,0 1,-25 0,1 0,-1 24,0 1,0 0,0-1,1 26,-1-1,0 1,25-1,0 0,0 1,0-1,0-24,25-1,0-24,-25 0,24 0,-24 0,25-25,0 0,-25 0,25 0</inkml:trace>
  <inkml:trace contextRef="#ctx0" brushRef="#br0" timeOffset="45154.5827">8731 11832,'0'-25,"0"-25,25-24,-25 0,0-1,0-24,0 25,0-26,0 26,25-1,-25 1,0 24,0 1,0 24,25 0,-25 0,24 25,-24 25,0 0,25 25,-25-1,25 26,0-1,24 1,-24-1,0 0,0-24,0-25,0 0,-1-1,1-24,0-24,0-26,-25 0,0 1,0-26,0-24,0 25,0-1,0 1,0-1,-25 51,25-1,-25 0,25 25,0 0,0 0,25 0,0 25,-25-25</inkml:trace>
  <inkml:trace contextRef="#ctx0" brushRef="#br0" timeOffset="45466.6005">9475 11261,'0'0,"25"0,-25 0,0-24,25 24,-25 0,25 0,0 24,-1-24,1 25,25-25,-25 0,24 25,-24-25,25 25,-26-25,1 0,0-25,0 25,-25-25,25 0</inkml:trace>
  <inkml:trace contextRef="#ctx0" brushRef="#br0" timeOffset="46000.6308">10319 10815,'0'0,"0"0,0 0,0 25,0-1,0 1,-25 0,25 25,0-26,0 26,0 24,25-24,-25 25,0-26,0 1,0 24,0-49,0 25,0-26,0 1,0 0,0-25,0 0,-25-25,50 0,-25-24,0 24</inkml:trace>
  <inkml:trace contextRef="#ctx0" brushRef="#br0" timeOffset="46548.6622">10592 10641,'-25'0,"25"0,0 0,0 0,25 25,-1-25,-24 25,25 24,0-24,0 25,24-1,-49 26,50-1,-50 1,25-26,0 26,-25-1,-25-24,25-1,-25 1,25-50,0 25,-25 0,25-25,-25-25,25 0,0 0,0-24,0-1</inkml:trace>
  <inkml:trace contextRef="#ctx0" brushRef="#br0" timeOffset="50064.8635">11063 10170,'0'0,"0"0,0 0,0-25,0 25,0 0,0 0,0 0,0 25,0-25,0 0,0 0,-25 0,25 0,0 25,0-25,0 0,-25 0,25 0,0 0,-25 0,1 0,24 0,-25 0,0 25,0-25,0 0,1 0,-1 0,0 24,-25-24,26 0,-1 25,0-25,0 0,0 25,1-25,-1 0,0 25,0-25,0 0,-24 0,-1 0,1 0,-1 0,0 0,-24 0,24 0,1 0,-26-25,26 25,-26-25,26 25,-26-25,1 25,24 0,-24-24,24 24,1-25,-26 25,26 0,-26-25,50 25,-49 0,24 0,1-25,-1 25,-24 0,24 0,0 0,1 25,-26-25,26 0,-26 25,26-25,-1 25,-24-25,24 24,-24 1,24-25,-24 25,24 0,1-25,-26 0,25 25,1-25,-1 0,1 0,-1 24,-24-24,24 0,0 0,1 0,-26 0,26 0,-1 0,1-24,-1 24,0 0,1-25,-26 25,26-25,-1 25,-24-25,24 25,-24-25,24 1,-24-1,-1 25,1-25,-1 25,26-25,-26 25,1 0,-25-25,24 25,1 0,0-24,-26 24,26 0,-1 0,-24 0,25 0,-1 0,1 0,0 0,-1 0,1 0,-1 0,-24 24,25-24,-1 0,1 0,-1 25,1-25,0 0,-26 25,26-25,-25 25,24 0,1-25,-25 24,24 1,-24-25,25 25,-1-25,-24 25,25-25,-26 0,26 0,0 0,-1 0,-24 0,25 0,-1 0,-24 0,25 0,-26 0,1 0,25 0,-26 0,26-25,0 25,-1-25,-24 25,25-25,-1 25,1-24,-1 24,26 0,-51-25,51 25,-26 0,1 0,0 0,24 0,0 0,1 25,-1-25,1 0,-1 0,50 0,-50 24,50-24,-49 25,49-25,-25 50,25-50,-50 74,50-24,-24-1,-1 26,25-1,-25-24,0 49,0-49,25 49,-24-25,-1 1,25-1,0 1,0-1,0 0,0 1,0-1,0 1,0-1,0 0,0-24,0 0,0-1,0-49,25 99,-25-99,0 75,0-75,24 49,-24-49,25 75,-25-75,25 50,-25-50,0 0,50 49,-50-49,49 50,-49-50,50 0,-50 0,74 25,-24-25,-1 0,26 0,-26 0,1 0,24 0,-24 24,24-24,1 0,-26 0,26 0,-1 0,1 0,24 0,-25 0,26 0,-26-24,50 24,-25-25,0 25,1-25,-1 25,25-25,-25 25,0 0,1 0,-1-25,0 25,-25 0,26 0,-1 0,0-24,0 24,-24 0,24 0,0 0,-24-25,24 25,0 0,-25 0,26-25,-26 25,25 0,-24 0,-1 0,25 0,-24 0,-26 0,51 0,-26 0,0 0,1 0,-1 0,1 0,-1 25,25-25,-24 0,-1 0,25 0,1 0,-26 25,25-25,0 0,1 0,-1-25,0 25,0 0,25 0,-49 0,24-25,25 25,-50 0,26 25,-1-25,0 0,-25 0,1 25,24-25,0 24,0-24,1 0,-1 25,-25-25,26 0,24 25,-25-25,-25 25,50-25,-25 0,1 25,-1-25,25 0,-25 0,25 0,0 0,0 0,-25 0,25 0,0 0,1 0,-1 0,-25 0,25 0,-25 0,0 24,0-24,1 0,-26 0,0 0,1 25,-26-25,1 0,-25 0,0 0,0 0,-1 0,-24-25,25 1,-25-1,25 0,-25-25,25 1,-25-1,25 0,-25 1,24-26,-24 26,0-26,25 1,-25 24,25-24,-25 0,0-1,0 1,25-1,-25 1,25 0,-25-1,0 1,24-1,-24 26,0-26,0 1,0-1,0 1,-24 24,24 1,-25-26,0 51,0-51,0 26,1 24,-26 0,25-25,0 26,-24-1,24 0,-25 25,25 0,-24 0,-1 25,1 0,-26-1</inkml:trace>
  <inkml:trace contextRef="#ctx0" brushRef="#br0" timeOffset="62737.5884">7640 12080,'0'0,"0"0,0 0,0 0,0 0,0 0,0 25,0-25,0 24,0-24,0 25,0 0,0 0,0 25,0-26,0 26,-25 0,25-1,0-24,0 25,-25-1,25-24,0 0,0 0,0-25,0 0,25 24,0-48,0 24,-1-25,26 25,0 0,-1-25,1 25,24-25,1 0,-1 25,1 0,-1-24,25 24,-24 0,24 0,0 0,-25 0,26 0,-1 0,0 0,-24 0,24 0,0 0,-25 0,26 0,-1 0,-25 0,25 0,1 0,-26 0,25 0,1 0,-26 0,25 0,-24 0,24 0,-25 24,1-24,-1 25,-24-25,-1 0,26 25,-51-25,26 0,-25 25,0-25,-1 0,1 0,-25-25,25 25,-25-25,25 0,-25 1,25-26,-25 25,0-24,24-26,-24 26,25-26,-25 1,0-1,0 26,0-1,0-24,0 24,0 25,0 0,0 1,0-1,0 0,0 25,0 0,0 0,0 25,0-25,0 49,0-24,0 25,0-1,0 26,0-26,25 1,-25 24,0-24,0 0,0-1,0 1,0-25,0 0,0-1,0 1,0 0,0-25,-25 0,25 0,-25 0,1 0,24 0,-25 0,-25 0,25 0,-24 0,24 0,-25 0,1 0,-1 25,-24-25,49 0,-25 25,1-25,-1 0,1 0,-1 0,0 0,1 0,-1 0,1 0,-26 0,26 0,-26 0,1 0,24 0,-24 0,-1 24,1-24,-1-24,1 24,0 0,-1 0,1 0,-1 24,-24-24,25 0,-1 0,1 0,-1 25,1-25,24 0,-24 25,0-25,24 0,-24 0,24 25,0-25,1 0,-26 0,26 0,24 0,-25 0,1 0,-1 0,25 0,-24 0,24 0,0 0,0 0,0 0,25 0,-24-25,24 25,0 0,0 0,-25-25,25 25,-25-25,25 1,0-1,0 0,-25 0,25-24,0 24,0-25,0 25,0-24,0-1,-25 25,25 0,0 25,0 0,0 0,0 0,0 0,0 0,0 0,-24 0,24 0,0 25,0-25,0 25,0-25,0-25,0 0,24 1</inkml:trace>
  <inkml:trace contextRef="#ctx0" brushRef="#br1" timeOffset="67962.8872">7615 12998,'0'24,"0"-24,0 0,0 25,0 0,0 0,0 0,25-1,-25 1,0 0,0 0,0 0,0-25,0 25,0-25,0 0,0 0,0-25,0 0,0 0,0 0,0-24,-25 24,25 0,0 0,0 0,0 1,-25-1,25 0,0 0,25 25,-25-25,0 25,0-24,0 24,0 0,0 0,25-25,-25 25,0 0,25 25,-1-25,1-25,0 25,25 0,-1 0,1 0,-1 0,26-25,-25 25,24 0,-49 0,49 0,-24 0,-1 0,-24 0,25 0,-1 0,-24 0,25 0,-1 0,-24 0,25 0,-1 0,-24 0,25 0,-1 0,-24 0,25 0,-1 0,26-25,-25 25,-1 0,26 0,-26-25,26 25,-1 0,0 0,1-24,-1 24,1 0,-1 0,-24 0,24 0,-24 0,-1 0,26 0,-26 0,1 0,0 24,-1-24,1 0,-1 0,1 0,0 25,-1-25,1 0,-1 25,1-25,24 0,-24 25,24-25,-24 0,24 0,1 0,-1 25,1-25,-1 0,25 0,-24 0,24-25,0 25,0 0,-24 0,24 0,25-25,-50 25,51 0,-26-25,0 25,0-25,25 25,-25 0,1-24,-1-1,-25 25,25-25,-24 25,-25-25,24 25,-49-25,24 25,-24-24,0 24,-25 0,25 0,-25 0,0 24,0-24,0 25,0 0,0 0,0 24,0-49,0 50,0-25,0 0,0-1,0 1,0-25,0 25,25 0,-25 0,0-25,0 24,0 26,-25-25,25 0,0-1,0 1,0 0,0 0,0-25,0 0</inkml:trace>
  <inkml:trace contextRef="#ctx0" brushRef="#br1" timeOffset="120358.8841">8161 13419,'0'-24,"0"24,0 0,0 24,0-24,0 50,0 0,-25 24,25 0,0 26,0-1,0 0,0 25,0-25,0 0,0 1,0-1,0-25,0-49,0 25,0-25,0-25,25 0,0-25,-1-25</inkml:trace>
  <inkml:trace contextRef="#ctx0" brushRef="#br1" timeOffset="120737.9058">8657 13891,'25'24,"-1"1,-24 0,0 25,0-1,25 1,-25-1,0 1,25 0,-25-26,25 1,-25 0,0-25,25 0,-1-25,-24 25,-24-25,24 1,-25-1,0 0,0 25,0-25,25 25,-24-25,24 25,0 0,24 25,1-25,25 25,-25-25,24-25,1 25,-1 0,1-25,0 1</inkml:trace>
  <inkml:trace contextRef="#ctx0" brushRef="#br1" timeOffset="121094.9261">9599 13618,'0'25,"25"-1,-25 26,0 0,0 24,0 0,0 1,25-1,-25 1,0 24,0-50,0 26,25-25,-25-26,0 1,0-25,0-25</inkml:trace>
  <inkml:trace contextRef="#ctx0" brushRef="#br1" timeOffset="121294.9377">9302 13643,'0'-25,"-25"0,50 25,0-25,24 25,26 0,-1 0,0-25,26 25,-26 0,25 0,-24-24,-26-1,26 0,-26 0</inkml:trace>
  <inkml:trace contextRef="#ctx0" brushRef="#br1" timeOffset="121514.9502">10443 13271,'0'24,"-25"1,0 0,0 49,1-24,-26 49,25 0,0 1,25 24,-24-25,24 25,24-25,1-25,-25-24,25 0,25-25,-26-25,26 0,0-25</inkml:trace>
  <inkml:trace contextRef="#ctx0" brushRef="#br1" timeOffset="121849.9694">10790 14163,'0'0,"0"-24,0-26,0 25,0-49,0-1,0 1,0 24,0 1,0 24,0 25,25 0,0 50,-25-26,24 51,26-1,-25-24,24-1,-24 1,25-25,-1-25,1 0,0-25,-25-25,-1 1,-24-1,25-24,-25-1,0 26,0-1,0-24,25 49,-25 0,0 0,25 1</inkml:trace>
  <inkml:trace contextRef="#ctx0" brushRef="#br1" timeOffset="122295.9949">11683 13221,'25'-25,"0"0,-1 0,1 1,0 24,0 24,-25 1,0 25,0 0,0 24,0 0,-25 1,-25 24,26-25,-1 26,0-51,0 26,0-26,25-24,0 0,25 0,0-25,25 0,-26 0,26 0,-25-25,24 25,1-25,-25 0,24 0,1 1</inkml:trace>
  <inkml:trace contextRef="#ctx0" brushRef="#br1" timeOffset="122852.0267">11485 13643,'0'0,"0"0,-25 24,25-24,0 0,-25 0,25 0,0 0,0 0,0 25,0-25,0 0,0 0,0 25,25-25,0 0,-25 0,24-25,1 0,0 1</inkml:trace>
  <inkml:trace contextRef="#ctx0" brushRef="#br1" timeOffset="123273.0508">12378 13246,'24'25,"-24"-1,50 1,-50 25,25-1,0 26,-25 24,24-25,-24 26,0-26,0 0,0-24,0 0,0-1,0-49,0 25,0-25,0-25</inkml:trace>
  <inkml:trace contextRef="#ctx0" brushRef="#br1" timeOffset="124768.1363">9649 14833,'0'0,"0"0,0 0,0 0,0 25,0-25,0 0,0 0,0 0,0 25,0-25,0 25,0-25,0 24,0-24,0 0,25 0,0 0,-1 0,26 0,0 0,-1 0,1 0,24 0,26 0,-26 0,25 0,-24 0,24-24,25 24,0 0,0-25,0 25,25 0,-25-25,49 25,-24 0,25 0,-25 0,24 0,-24 0,25 0,-25 25,24-25,-24 0,0 0,-25 0,25-25,0 25,-50-25,25 25,-50-25,1 1,-1 24,-24-25,-26 0,1 25,0-25,-25 25,0-25,0 25,0-24,-25 24,25-25,-25 0</inkml:trace>
  <inkml:trace contextRef="#ctx0" brushRef="#br1" timeOffset="125288.1661">10046 15404,'25'0,"-25"0,0 25,0-25,0 49,0-24,0 49,25-24,-25 49,0-24,0 24,24-25,-24 25,0-49,25 24,-25-24,0-25,25-25,-25 0,25-25</inkml:trace>
  <inkml:trace contextRef="#ctx0" brushRef="#br1" timeOffset="125472.1766">10740 15577,'0'50,"25"0,0-1,-25 1,0 24,0-24,0-1,0-24,0 25,25-50,-25 0</inkml:trace>
  <inkml:trace contextRef="#ctx0" brushRef="#br1" timeOffset="125620.185">10616 15801,'0'24,"25"1,0 0,25 0,-1-50,1 25,-1-25,26 0</inkml:trace>
  <inkml:trace contextRef="#ctx0" brushRef="#br1" timeOffset="125863.1989">11658 15304,'0'0,"-25"25,25 25,0 0,-24 24,24 0,0 1,0 24,0-25,0 1,0-1,0 1,0-51,0-24</inkml:trace>
  <inkml:trace contextRef="#ctx0" brushRef="#br1" timeOffset="126051.2097">11311 15404,'0'-25,"25"25,24 0,1 0,0 0,24 0,0 0,1 0,-1-25,-24 25,-1-25,26 0,-50 25</inkml:trace>
  <inkml:trace contextRef="#ctx0" brushRef="#br1" timeOffset="126463.2333">12229 15106,'0'25,"-25"24,0-24,25 25,0 49,-25-24,0 24,25 25,0-25,0 25,0-25,0-24,0-1,0-24,0-1,25-49,0 0</inkml:trace>
  <inkml:trace contextRef="#ctx0" brushRef="#br1" timeOffset="127110.2703">12477 15925,'0'0,"0"0,0 0,0-25,0 0,0-25,0 26,0-26,0 0,0 26,0-26,0 50,0 0,25 0,-25 25,24 24,-24-24,50 25,-25-1,0-24,24 0,-24-25,25 0,-1-25,-24-24,0-1,0 0,-25-24,24 0,1 24,-25-24,0 24,0 0,25 25,0 1,-25-1</inkml:trace>
  <inkml:trace contextRef="#ctx0" brushRef="#br1" timeOffset="127281.2801">13146 15453,'0'25,"0"0,0 0,0-25,25 0,0 0,0 0,25-25,-26 25,1-25,25 25,-25-25,24 1</inkml:trace>
  <inkml:trace contextRef="#ctx0" brushRef="#br1" timeOffset="127799.3097">13692 15032,'-25'0,"25"-25,0 25,25 0,0 0,0 25,0-1,24 1,-24 0,25 25,-26 24,1-24,-25-1,25 1,-25-25,0 24,0-24,25 25,0-25,-25-1,24 1,1 25,-25-25,0 24,0-24,0 0,-49 0,24-1,0 1,0 0,-24-25,49 0,-50 0,50 0,0-25,0 25,0-25,25 1</inkml:trace>
  <inkml:trace contextRef="#ctx0" brushRef="#br1" timeOffset="128230.3343">14238 14784,'25'24,"-25"-24,24 25,1 25,25-25,-25 49,24 0,1 1,-25 24,24 0,-24 1,-25-1,25 0,-50-25,25 1,0-1,-25-24,1-25,24-1,-25 1,0-25,25 0,0 0,25-25,0 1</inkml:trace>
  <inkml:trace contextRef="#ctx0" brushRef="#br1" timeOffset="131038.495">4018 16495,'-24'25,"24"-25,0 0,0 0,24 0,1 0,25 0,-1 0,26 0,-1 0,1 0,24 0,0 0,0 25,25-25,0 0,0 25,25-25,0 24,0-24,24 0,-24 25,50-25,-26 0,1 0,24 25,-24-25,25 0,-26 25,26-25,-1 0,0 0,1 0,-1 0,26 0,-26-25,25 25,0-25,1 0,-1 25,0-24,0-1,26 0,-26 0,25 0,0 1,0-1,0-25,25 25,-25 0,0-24,25 24,0 0,-25-24,24 24,26-25,-25 25,0 1,24-1,1 0,-25 0,0 25,0 0,0 0,-25 0,0 25,-25 0,0 0,-24-1,-26-24,-24 25,-25 0,-25-25,-49 0,-25-25,-50 0,-74 1</inkml:trace>
  <inkml:trace contextRef="#ctx0" brushRef="#br1" timeOffset="131670.5311">5011 16942,'0'0,"0"0,24 24,-48-24,48 25,-24 25,0-1,0 26,0 24,0 0,0 0,0 26,0-1,0-25,0 25,0-25,0 0,25-24,-25-1,0-24,0-50,0 74,0-74,0 0,0 0,0 0</inkml:trace>
  <inkml:trace contextRef="#ctx0" brushRef="#br1" timeOffset="131939.5465">6325 17338,'0'25,"25"0,-25-25,0 74,0-24,0 0,0 49,0-25,0 1,0-1,0 1,0-1,0-74,0 50</inkml:trace>
  <inkml:trace contextRef="#ctx0" brushRef="#br1" timeOffset="132093.5553">6077 17785,'0'0,"0"0,0 0,99 0,-49 0,24 0,1 0,-1 0,25-25,1 0</inkml:trace>
  <inkml:trace contextRef="#ctx0" brushRef="#br1" timeOffset="132416.5738">7789 17115,'0'25,"0"-25,0 25,0 0,0-1,0 26,-25 24,25-24,-25 49,25 1,0-1,0-25,0 25,0-24,0-1,25-24,-25-50,49 49</inkml:trace>
  <inkml:trace contextRef="#ctx0" brushRef="#br1" timeOffset="132751.5929">8905 17363,'0'0,"0"0,0 25,0-25,0 74,0 1,-25-25,25 24,0 0,-25 26,50-51,-25 1,0-50,0 0</inkml:trace>
  <inkml:trace contextRef="#ctx0" brushRef="#br1" timeOffset="132895.6012">8781 17611,'0'0,"49"0,-49 0,75 25,-26-25,1 25,0-25,24 0,-24 0</inkml:trace>
  <inkml:trace contextRef="#ctx0" brushRef="#br1" timeOffset="133595.6412">10170 17090,'0'0,"0"0,0 0,0 0,0 0,0 50,-25-25,25 24,0 26,0-1,-25 1,25 24,0-49,0 49,0-50,0 1,0-50,0 74,0-74,0 0,0 0</inkml:trace>
  <inkml:trace contextRef="#ctx0" brushRef="#br1" timeOffset="133883.6577">10840 17066,'24'24,"-24"26,0 0,0-26,0 51,-24-1,24 1,0-1,0-24,0 24,0-24,0-50,-25 49,25-49</inkml:trace>
  <inkml:trace contextRef="#ctx0" brushRef="#br1" timeOffset="134039.6666">10666 17413,'0'0,"25"0,24-25,1 25,0 0,-1 0,1-25,24 25,-24-25,24 25</inkml:trace>
  <inkml:trace contextRef="#ctx0" brushRef="#br1" timeOffset="134330.6833">12080 17537,'0'0,"0"50,0-50,0 0,0 0,0 0,0 0,25 49,-1-74,-24 25,25-24</inkml:trace>
  <inkml:trace contextRef="#ctx0" brushRef="#br1" timeOffset="134519.6941">13171 17587,'0'0,"75"74,-75-74,0 0,0 0,0 0,0 0,0 0,25 25</inkml:trace>
  <inkml:trace contextRef="#ctx0" brushRef="#br1" timeOffset="134707.7048">14039 17537,'75'0,"-1"0,-24 25,-25-25,24 0,-49 0,25 25,-25-25,0 0,0 0,25 0,0-25</inkml:trace>
  <inkml:trace contextRef="#ctx0" brushRef="#br1" timeOffset="135272.7371">15900 16892,'0'0,"0"25,0 0,0-1,0-24,-25 50,25-25,0 24,-25 1,25 0,0 24,0-24,0 24,0-24,0-1,0-49,0 75,0-75,0 49,0-49,0 0,0 0,0 0,0 0</inkml:trace>
  <inkml:trace contextRef="#ctx0" brushRef="#br1" timeOffset="135543.7526">15379 16842,'0'0,"0"-24,50 24,-26 0,51-25,-26 25,51-25,-26 25,0 0,1 0,-26-25,26 50,-50-50,24 25,1 0,-25 0,-1 0</inkml:trace>
  <inkml:trace contextRef="#ctx0" brushRef="#br1" timeOffset="136288.7953">16495 16570,'0'0,"-25"0,1 24,24 1,-50 0,25 25,0-1,0 26,1 24,-1 0,-25 0,25 0,25 1,-24-1,24 0,-25-24,25-26,0 1,0-50,25 74,-25-74,0 0,49 0,-49-25</inkml:trace>
  <inkml:trace contextRef="#ctx0" brushRef="#br1" timeOffset="136609.8136">16570 17041,'0'0,"-25"0,0 25,0 24,0 1,1 24,24-24,0 24,0-24,0 24,49-49,-24 0,25-25,-1-25,1 0,-25-24,24-1,-49-24,25-1,-25 26,-25-26,25 1,-25 49,-24-25,24 26,0-1,0 0,25 0,0 25,0-25</inkml:trace>
  <inkml:trace contextRef="#ctx0" brushRef="#br1" timeOffset="136889.8293">16966 16470,'0'0,"50"50,-50-25,50 24,-26 51,1-26,-25 25,25 25,-25 0,0-25,0 25,0-24,0-1,-25-49,25 24,0-74,-25 74,25-74,0 0,0 0,0 0,0 0,0 0,0 0,0 0</inkml:trace>
  <inkml:trace contextRef="#ctx0" brushRef="#br1" timeOffset="137430.8603">15056 16942,'0'24,"0"-24,0 25,0 0,0 25,0-1,0 26,0-26,-24 26,24-1,0 0,0 1,-25-25,25-50,0 49,0-49</inkml:trace>
  <inkml:trace contextRef="#ctx0" brushRef="#br1" timeOffset="137612.8709">14808 17239,'0'0,"0"25,50 0,-25-25,24 25,26-1,-26-24,1 25,0-25,-1 0,1 0,-25-25</inkml:trace>
  <inkml:trace contextRef="#ctx0" brushRef="#br1" timeOffset="145750.3363">19174 12601,'-74'-50,"-26"25,26 1,-50 24,0 49,25 1,-25 49,-25 50,25 24,0 26,25 49,-1 0,51 25,-1 24,25 1,50-25,25-25,24-25,25-24,50-50,25-75,24-24,1-50,24-75,0-49,0-25,-24-74,-1 0,-24-50,-50-25,-25 1,-49-1,-50 25,-25 0,-49 50,-50 0,-25 74,-25 25,0 25,-24 74,24 0,1 25,24 25,25 0,50 24,-1-24,50 0</inkml:trace>
  <inkml:trace contextRef="#ctx0" brushRef="#br1" timeOffset="146059.3538">20861 12105,'25'24,"-25"26,-25 25,-25-1,-24 50,-1 25,1 49,-25 25,-1 1,51 24,-1 25,25-25,1 0,48-25,26 0,0-24,49-26,-25-24,25-25,26-74,-26 24,25-74,-25-25,0-24,-24-51</inkml:trace>
  <inkml:trace contextRef="#ctx0" brushRef="#br1" timeOffset="146549.3818">21431 14263,'-25'-25,"1"-25,24-24,-50-1,25-49,0 0,1 0,-1-24,0-1,-25 25,50-25,-24 25,-1 25,25-1,-25 51,50 24,-25 0,25 50,-1 49,26 1,0-1,24 50,0 25,1-25,24 0,0 25,-24-50,24 0,0-24,0-26,-24-24,-1-50,1 1,-51-76,26 1,-25-25,-25-25,0-24,0-1,-25 0,0 26,0-1,-24 0,24 25,-25 25,1-1,-1 1</inkml:trace>
  <inkml:trace contextRef="#ctx0" brushRef="#br1" timeOffset="146884.4013">22175 11187,'50'0,"24"0,1 25,-1 0,25 24,-24 26,24 24,-24 25,-1 25,0 24,-24 1,0 24,-1 1,-24-1,0 1,0-1,-25-24,0-1,0-24,0-50,-50 1,50-26,-25-24,0-26,1-48</inkml:trace>
  <inkml:trace contextRef="#ctx0" brushRef="#br1" timeOffset="147117.4146">23093 10641,'0'-25,"25"1,-25 24,0 24,0-24,25 25,0-25,-25 25</inkml:trace>
  <inkml:trace contextRef="#ctx0" brushRef="#br1" timeOffset="147699.4479">19447 16644,'25'25,"-1"-25,51 0,24-50,0 1,50-26,25-24,24 0,25-50,26 0,48-25,1 1,24-1,1-24,-1 24,25 0,-24 1,-25 24,-1 25,-24 0,-50 25,-24 24,-26 1,-73-1,-26 26,-74 49,25-75</inkml:trace>
  <inkml:trace contextRef="#ctx0" brushRef="#br1" timeOffset="148096.4706">19794 16545,'50'0,"-1"-75,26 26,24-51,25 1,50 0,-1 0,26 0,24-25,25 24,0-24,25 25,0 0,24-25,-49 25,25-25,-25 24,-24 1,-1 0,-50 49,1-24,-50 49,0-24,-25 24,-49 25,-50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42:15.44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1513 9376,'0'25,"0"0,0-25,0 25,0-25,0 0,0 0,0-25,0 0,0 0,-25-24,25-1,0 0,25-24,-25 24,0-24,25-1,-25 1,25 24,-1-24,26 24,-25 1,25-1,-26 1,26-1,0 25,-1-24,1-1,-1 25,26 0,-1 1,-24-1,24 0,1 0,-1 0,0 1,1 24,-1 0,26-25,-51 25,26 0,-1 0,0 0,-24 0,0 0,-26 0,26 0,-25 0,-25 0,25 0,-1 0,-24 0,0-25,0 25,0-25,0 25,0-25,-24 1,24-1,-25 0,0 0,0 0,0 0,1 1,-26-1,25 0,0 25,-24-25,24 25,0 0,25 0,-25 0,25 0,0 0,25 25,-25-25,50 25,-25 0,-1-1,26 1,-25 0,24 0,1 0,0 0,24-1,-24 1,-26 0,26-25,0 25,-26-25,1 0,0 0,-25 0,0 25,0-25,0 0,0 0,0 0,0 0,0 0,-25 0,0 24,25-24,-24 25,-1 0,-25 0,25 0,1-1,-26 1,0 0,26 0,-26 0,25-1,0 1,1 0,-1-25,25 25,0-25,0 25,0-25,0 0,0 0,0 0,0 0,0 0,0 0,-25 0,25-25,0 0,0 25,-25-25,25-24,0 24,-25-25,1 1,-1-1,25 0,-25 1,0 24,25-25,0 26,-25-1,25 0,0 0,0 25,0 0,0 0,0 0,0 25,0 0,0 0,25 24,-25 1,0-1,25 1,0 0,0-1,-1-24,1 25,0-26,0 1,-25-25,25 0,-25-25,24 1,-24-1,0-25,0 25,25-49,-25 24,0 26,25-1,-25-25,0 50,0 0,0 0,0 0,0 25,-25 0,25 0,-25 24,25-24,0 0,-24 0,24-1,0-24,-25-24,25 24,0-25,0-25,0 25,0-24,0 24,-25 0,25 0,-25 1,25-1,-25 25,25 0,0 25,0-25,25 24,-25 1,25 0,0-25,0 25,-1-25,26 0,-50 25,25-25,0 0,-1 0,-24 0,0 24,25-24,-25 0,25 25,-25 0,0 0,0 0,0-1</inkml:trace>
  <inkml:trace contextRef="#ctx0" brushRef="#br0" timeOffset="8118.4644">16718 8954,'0'0,"0"0,0 0,0-24,0 24,0 0,0 0,0 0,0 0,0 0,0 0,0 0,0 24,25-24,-25 25,0 0,0-25,0 0,0 25,0 0,0-25,0 25,0-25,0 0,0 0,0 24,0-24,25 0,-25 25,25-25,-25 0,25 0,-1 25,1-25,0 0,0 0,0 0,-1 25,26-25,-25 0,24 0,1 0,-25 0,24 0,1 0,0 0,-1 0,1 0,24 0,-24 0,24 0,-24 0,24 0,1 0,-26 0,26 0,-26 0,1 0,0 25,-26-25,26 0,0 0,-26 0,26 0,-25 0,0-25,24 25,-24 0,0-25,0 25,24-25,-49 0,25 1,0-1,-25 0,25 0,-25 0,0 0,0 1,0-1,0 0,0 0,-25 25,25 0,0-25,0 25,0 0,0 0</inkml:trace>
  <inkml:trace contextRef="#ctx0" brushRef="#br0" timeOffset="14254.8154">6052 5531,'0'0,"0"0,0 0,-24 0,24 25,0-25,0 25,0 0,-25 24,25 1,0-25,0 24,0 1,0 0,0-25,0 24,0 1,0-25,0-25,0 24,0 1,0 0,0-25,0 0,0 25,0-25,0-25,25 25,-25-25</inkml:trace>
  <inkml:trace contextRef="#ctx0" brushRef="#br0" timeOffset="14564.8331">6176 5928,'25'-24,"0"24,-25-25,0 25,0 0,0 0,-25 0,25 25,-25-1,1 1,-1 25,25-25,0-1,0 26,0-25,25 0,-1-1,1-24,0 0,0 0,0-24,-1-1,-24-25,25 25,-25 1,-25-26,25 25,-24 0,-1 1,0-1,25 25,0 0,0 0,0 0</inkml:trace>
  <inkml:trace contextRef="#ctx0" brushRef="#br0" timeOffset="14976.8564">6474 5804,'25'0,"-25"0,0 0,0 0,-25 25,25 0,-25 0,0 0,25-1,-24 26,24-25,24 0,1-1,0 1,0-25,0 0,-1 0,1-25,0 1,-25-26,0 0,25 26,-25-26,0 25,0 0,0 25,0 0,0 25,25 25,-25-1,24 26,1-1,-25 25,25-24,-25 24,0-49,0 24,0-24,-25-26,0 26,1-50,-1 0,-25 0,25-50,1 26,24-26</inkml:trace>
  <inkml:trace contextRef="#ctx0" brushRef="#br0" timeOffset="15245.8721">7069 5631,'0'0,"0"0,0 24,-24-24,-1 25,0 0,0 25,0-1,1 1,-1 0,0 24,25-24,0-1,0 26,25-51,-25 1,25 0,-1-25,1 0,0 0</inkml:trace>
  <inkml:trace contextRef="#ctx0" brushRef="#br0" timeOffset="15633.8942">7119 6176,'0'0,"0"0,25 0,-25-49,0 24,25 0,-25-24,24 24,-24-25,25 1,-25 24,0 25,25-25,-25 25,0 0,25 25,-25-25,0 49,25-24,-1 25,1-25,0-1,0 1,0 0,-1-25,1 25,-25-25,25-25,-25 0,0 0,0 1,0-1,0 0,0 0,0-24,-25 24,25 0,25 25,-25-25</inkml:trace>
  <inkml:trace contextRef="#ctx0" brushRef="#br0" timeOffset="15932.9113">7640 5631,'0'0,"0"0,25 0,-25 0,24 24,-24 1,25 0,0 25,0 24,0-24,-1 24,1-24,0-1,-25 26,0-26,0-24,0 0,0 0,0 0,-25-1,25-24,0 0,0 0,0 25,0-25,0 0,-25 0,25 0,0 0</inkml:trace>
  <inkml:trace contextRef="#ctx0" brushRef="#br0" timeOffset="29981.7149">8830 9327,'0'-25,"0"25,0-50,0 25,0-24,25 24,-25-49,50 24,-25 25,-1-25,26 26,-25-1,25 0,-1 0,-24 25,0 25,24 0,-24 24,0 1,0 0,-25 24,25 25,-25-24,0 24,0-25,-25 26,25-26,-50-24,25 24,1-24,-26-1,-24 1,24-25,0-1,-24-24,24 0,1 0,-1-24,0-26,26 25,-1 0,0-24,25 49,0-25,25 0,0 25,24 0,-24 25,25 0,-1-25,1 25,24-1,-24 1,0 0,-1 0,1-25,-1 25,-24-25,0 0,0-25,0 25,-1-25</inkml:trace>
  <inkml:trace contextRef="#ctx0" brushRef="#br0" timeOffset="30487.7438">9550 9996,'25'0,"-25"-25,0 1,-25-1,25-25,0 1,0-1,25-24,-25 24,0-24,0-26,24 51,-24-26,25 26,-25-1,0 1,0 24,25 0,-25 25,0 25,0 24,25 26,-25-26,25 26,-25-1,49 25,-24-24,0-26,0 1,24-25,-24 0,0-25,0-25,-25 25,24-50,-24 1,0-1,0-24,0-26,0 26,-24 0,24 24,0-24,0 49,0 0,0 25,0-25,24 50,1-25,0 25</inkml:trace>
  <inkml:trace contextRef="#ctx0" brushRef="#br0" timeOffset="30688.7553">10269 9525,'0'25,"25"0,-25-25,25 0,0 0,-1 0,1 0,25 0,-25 0,24-25,-24 25,0-25,24 25,-24-25,0 0,0 25</inkml:trace>
  <inkml:trace contextRef="#ctx0" brushRef="#br0" timeOffset="30967.7713">10939 9103,'0'0,"0"-24,0 24,0 0,0 24,0 1,25 0,-25 25,0-1,0 26,0-1,0 0,24-24,-24 49,0-49,25 24,-25-24,0-25,0 24,0-24,0 0,0-25,0 0,0-25</inkml:trace>
  <inkml:trace contextRef="#ctx0" brushRef="#br0" timeOffset="32480.8578">11162 8781,'0'0,"0"0,0-25,0 25,0 0,-25 0,25 0,-25-25,1 25,-1 0,-25 0,25-25,-24 25,-26-24,26 24,-26 0,26-25,-50 0,24 0,-24 25,0-25,0 1,-25 24,24-25,1 25,-25 0,25-25,0 25,-1 0,26 25,-25-25,24 25,1-25,24 24,-24-24,24 25,1 0,-1-25,0 25,1-25,-1 25,1-25,-1 24,0-24,26 25,-26 0,25 0,-24-25,24 25,0-1,0-24,25 25,-25-25,25 0,-24 25,24 0,0-25,0 25,-25-1,0 26,25-25,-25 25,0 24,25-24,-24 24,-1 0,25 26,-25-26,25 25,0 0,-25-24,25-1,0 1,0-26,0 26,25-26,-25 1,25-25,24 24,-24-24,25 25,-1-25,1-1,24 1,1 0,-1 0,25-25,-24 25,24-25,0 0,1 0,-1 0,-25 0,50 0,-25 0,1 0,-1 0,0 0,0 0,0-25,26 25,-51 25,25-25,0 0,1 0,-26 0,0 0,1 0,-1 24,1-48,-1 24,-24 0,-1 0,-24-25,25 25,-1-25,-24 25,-25-50,50 26,-50-1,25-50,-1 1,-24 24,25-49,-25 25,25-26,-25 26,0-25,0 24,0-24,0 50,-25-51,0 51,25-26,-24 26,-1-1,25-24,-25 24,0 25,25-24,0 24,-25-25,25 50,-25 0,25 0,0 0,0 0,25 0</inkml:trace>
  <inkml:trace contextRef="#ctx0" brushRef="#br0" timeOffset="33968.943">11385 9649,'0'0,"25"0,-25 0,25-25,0 25,0-25,-1 1,1-1,25 0,-25 0,24-24,1-1,24 0,-24 1,-1-26,1 1,-25 0,24-1,-24 25,0-24,-25 24,25 1,-25-1,0 25,0 1,0 24,0 0,0 0,0-25,0 25,-25-25,25 25,-25 0,0 0,25 25,-49-25,24 25,0-25,0 0,1 24,-1 1,25 0,-25-25,25 0,0 25,0-25,25-25,-25 25,25-25,-1 0,1 1,0 24,0-25,-25 0,49 0,-49 0,25 25,0-24,-25 24,25 0,-25 0,25 24,-1-24,-24 25,0 0,25 0,-25 0,25-1,-25 1,0 25,25-25,-25-1,0 1,25 0,-25 0,0 0,0-1,0-24,0 0,25 25,-25-25,0 0,0 0,0 0,0 0,-25-25,25 25,-25 0,0-24,0 24,0 0,1-25,-1 25,-25-25,25 25,-24-25,24 25,-25 0,26 0,-1 0,0 0,0 0,25 0,0 0,0 0,0 0,0 0,0 0,0 0,25 0,0 0,-25 0,25-25,-1 25,1 0,0-24,-25 24,25-25,-25 0,25 0,-25 25,0-25,0 1,24 24,-24-25,0 25,-24 0,24 0,0 0,0 0,24 25,-24-25,25 0,-25 24,25 1,-25 0,0-25,25 25,-25-25,0 0,0 0,0 0,0 0,0 0,0 0,0 0,0 0,-25 0,25-25,-25 25,0-25,25 25,-24 0,-1-25,25 25,0 0,0 0,-25 0,25 0,0 0,0 0,25 25,-25-25,0 25,25 0,-1-25,-24 25,25-1,0-24,-25 25,0-25,0 0,25 0,-25 0,0 0,0 25</inkml:trace>
  <inkml:trace contextRef="#ctx0" brushRef="#br0" timeOffset="59949.429">21878 7565,'0'-74,"0"0,-25 24,0 25,0 0,1 1,-1 48,-25 1,0 50,1-1,-1 50,1 0,-1 50,0-1,26 26,-1-26,0 26,0-26,25 1,25-50,0 0,24-25,1-24,0-26,24-24,25-25,-24-25,24-49,-25 0,26-50,-26-25,-24 0,-1 0,1-25,-50 26,0-1,0 0,-50 25,1 25,-26 24,26 26,-26-1,1 25,-1 25,26 0,24 0,0 0,25 25,0-25,50 25,-1-25</inkml:trace>
  <inkml:trace contextRef="#ctx0" brushRef="#br0" timeOffset="60572.4646">22473 7491,'0'-74,"0"24,25 50,-25-25,0 25,-25 25,25 0,0 24,-25 51,0-1,1 50,-1-1,0 1,0 25,25 0,0-26,0 26,0-50,25 0,0 0,0-25,-1 1,1-51,0 1,-25-1,25-49,-25 25,25-50,-1 25,1-49</inkml:trace>
  <inkml:trace contextRef="#ctx0" brushRef="#br0" timeOffset="60972.4875">23614 7193,'0'0,"25"25,24 0,-24 25,25 24,-1 25,1 25,0 25,-1 0,-24 25,25 24,-25 0,-1-24,1 0,-25-50,0 25,0-50,0 0,0-25,-25 1,25-26,-24-24,24-25,0 0,-25-25,0-24</inkml:trace>
  <inkml:trace contextRef="#ctx0" brushRef="#br0" timeOffset="61685.5282">22696 9079,'0'24,"0"-24,0-24,0-1,0 0,0-25,0 1,0-26,25 1,-25-25,0 24,-25-24,25 0,0 0,0 24,0 1,0 24,0 1,0 24,0 25,25 0,-25 49,25 1,0 24,0 26,-1 24,26-25,0 50,24-50,-24 0,-1 0,26-49,-51 0,26-50,0 0,-1-50,-49 0,25-49,-25-25,25-25,-50 0,0-24,25-1,-25 25,1 0,-26 1,25 48,0 1,25 50,-24-1,24 25,0 0,-25 1,25 24,0 0,0 0,25-25</inkml:trace>
  <inkml:trace contextRef="#ctx0" brushRef="#br0" timeOffset="86040.9213">18455 13022,'0'0,"0"0,0 0,0 0,0 0,0-24,0 24,24 0,1-25,-25 25,25 0,25-25,-1 25,1-25,0 25,24 0,0 0,1-25,-1 1,-24 24,24 0,-24-25,-1 25,-24-25,0 25,0 0,0 0,-25-25,24 25,-24 0,0 0,0 0,0 0,0 25</inkml:trace>
  <inkml:trace contextRef="#ctx0" brushRef="#br0" timeOffset="86533.9494">18529 13146,'-25'0,"0"25,25-25,-24 25,24-25,0 0,0 25,0-25,0 0,24 0,26 0,-25 0,25-25,24 0,-24 0,24 25,0-24,1-1,-1 25,-24-25,24 25,-24 0,-25-25,-1 25,1 0,-25 0,0 0,0 0,0 0,0 0,0 0,0 0,0 25,0-25,0 0,0 0,0 0,0 0,0-25,0 25,0-25</inkml:trace>
  <inkml:trace contextRef="#ctx0" brushRef="#br0" timeOffset="108299.1944">15900 7193,'-25'25,"25"-25,0 25,0-25,0 0,-25 0,25 0,0 0,0 0,0-25,-25 25,25 0,-24-25,24 25,-25 0,0 0,0-24,0 24,-24 0,-1-25,1 25,-26 0,26 0,-26 0,1 0,-1 0,1 0,-1 0,-24 0,25 25,-1-25,-24 0,25 24,-1-24,-24 0,25 25,-1-25,-24 25,25-25,-26 25,26 0,0-25,-26 24,26 1,0-25,-1 25,1-25,-1 0,1 0,0 25,-1-25,1 0,-26 0,26 0,0 0,-1 0,-24 0,25 0,-26 0,26-25,-25 25,0 0,-1 0,1 0,0-25,0 25,-1-25,1 25,-25-24,25 24,0-25,-25 0,24 25,1-25,0 0,-25 25,0 0,25-24,-25 24,-25-25,25 25,0-25,0 25,0-25,-25 25,25-25,0 25,-25-24,25 24,-25 0,0 0,25 0,-24-25,-1 25,0 0,0-25,0 25,0 0,25-25,-24 25,-1-25,25 25,-25 0,25-24,0 24,-25 0,25 0,0 0,0 0,0 0,0 0,25 0,-25 0,24 0,-24 0,25 0,0 0,0 0,0 0,24 0,-24 0,25 0,-1 0,1 0,-1 24,1-24,24 25,-24-25,49 25,-25 0,1-25,24 25,-25-1,26 1,-1 0,0 25,0-1,0 1,1-1,-1 1,0 24,0 1,0-1,1 1,24-1,-25 25,0-24,0-1,25 1,-25 24,25-25,-24 1,24-26,0 1,0 24,24-49,-24 25,25-26,-25 1,25 25,0-50,0 25,-1-25,1 24,0 1,25-25,-26 25,26-25,0 25,-1-25,26 0,-1 0,0 0,26 0,-26 0,25 0,1 0,24 0,-25 0,25-25,0 25,0-25,0 25,25 0,-25-25,25 1,-1 24,-24 0,25-25,-25 25,25-25,-25 0,0 25,25-25,-25 1,0-1,25 25,-25-25,0 25,0-25,0 0,0 25,0 0,0-24,0 24,-25-25,25 25,-25 0,1 0,-1 25,-25-25,26 24,-26-24,25 25,-24-25,24 25,-25-25,25 0,1 25,-1-25,0 25,0-25,-24 0,24 24,0-24,-24 25,-1-25,25 25,-24-25,-1 25,25-25,-24 0,-1 25,25-25,-24 0,24 24,-25-24,26 0,-1 25,0-25,0 0,0 0,-24 25,49-25,-25 0,0 0,25 25,0-25,-24 0,24 25,-25-25,25 24,0-24,-25 0,25 0,0 0,-25 0,25 0,0 0,0 0,-24 0,24 0,0 0,0 0,0 0,0 0,0-24,0 24,-25 0,25 24,0-24,0 0,0 0,-25 0,25 0,0 0,-24 0,24 0,-25 25,25-25,-25 0,0 0,1 0,-1 0,0 0,-25 25,26-25,-26 0,-24 25,24-25,-24 0,-1 0,1 25,-25-25,24 0,-24-25,0 25,25-25,-26 0,-24 0,25 1,-25-51,0 26,0-1,-25-49,25 24,-24 1,-26-25,25 0,0 24,-24-49,24 50,0-1,-25-24,26 25,-26-1,25 1,-24 24,24 1,-25-1,1 25,-1 0,0 25,1-24,-26 24,1 0,24 0,-49 0,25 0,-1 0,1 0,-25 24,-1-24,26 0,-25 0,24 0,-24 0,25-24,24 24,-24-25,49-25,-25 25,26-24</inkml:trace>
  <inkml:trace contextRef="#ctx0" brushRef="#br0" timeOffset="110354.3119">5110 7169,'25'-25,"-25"25,0 0,-50 25,50-1,-50-24,1 50,-1 24,1-24,-26 49,1-24,-1 24,1 0,-1 0,1-24,0-1,24-24,0-1,26-24,24 0,0-25,49-50,1 1,49-1,25-24,0-1,25 1,0-25,-25 49,0 0,-25 26,-25 24,-24 49,-50 26,-25-1,-49 25,-1 0,1 1,0-1,-1-25,26 1,24-26,50-49,49-24,0-26,75 0,25-24,-1-50,26 25,-1 24,1-24,-50 25,-25 24,-25 50,-50 0,-49 50,-24 24,-51 25,-24 0,25 1,-26-1,1 0,50-24,24-26,50-24,24-25,50-50,75 1,0-26,49-24,0-25,25 25,-25 0,1 24,-51 26,-49-1,0 50,-74 50,-50-1,-25 26,-24 24,-1 0,0 0,1-24,-1 24,50-49,50-26,49-24,25-24,25-26,49 0,50-24,-24-25,24 49,0-24,-50-1,-24 50,-25 25,-75 25,-24 25,-75 24,0 1,-49 24,24-25,-25 26,26-26,24-24,50-26,24-24,76-24,-1-26,49 0,26-24,-1 0,25-1,-24 1,-26 24,-24 25,-25 0,-74 50,-1 0,-73 25,-1 24,-50-24,26 24,-1 1,50-51,0 1,50-50,49 1,50-26,24-24,51-1,-1 1,25-1,-25 26,0-1,-49 25,-50 0,-49 50,-26 0,-74 25,-24 24,-1-24,-24 24,-1-24,26 24,24-24,25-25,74-25,26 0,24-50,49 25,26-24,-26 24,1-25,0 25,-50 25,-50 0,-24 25,-50 25,-50-1,0 26,-24-1,24-24,1 24,24-49,50 0,24-25,75-25,25-25,25-24,49 0,25-1,0-24,0 25,-25-1,-24 1,-50 24,-50 25,-49 25,-50 0,-25 25,-25 25,-49-1,24 26,-24-26,25 26,-1-1,26-24,24-1,0-49</inkml:trace>
  <inkml:trace contextRef="#ctx0" brushRef="#br1" timeOffset="139945.0043">15429 11237,'0'0,"24"24,-24-24,25 0,-25 0,-25 25,25-25,0 25,-24-25,-1 0,0 0,-25 0,1 0,-1 0,0 0,-24 25,0-25,-26 0,1 0,0 0,0 0,-25 0,0 0,0 0,0 25,-25-25,0 0,25 0,-25 0,-24 0,49 0,-50-25,25 25,-25-25,26 25,-26-25,0 25,25-25,-24 25,-1-24,1-1,-1 0,0 0,1 0,-26 25,26-25,-26-24,1 24,-1 0,-24 0,25 25,-26-24,1 24,0-25,-25 25,25 0,-1 0,1 0,0 25,0-25,24 0,-24 24,25 1,-26 0,26 0,-1 0,1-25,0 24,24-24,0 0,1 25,24-50,0 25,0 0,25-24,-25 24,25-25,25 25,-50-25,50 25,0 0,0 0,24 0,1 25,-1 0,26 24,-1 1,1 24,24 1,0 24,0 0,25 0,-25 25,25 0,0-24,0 48,25-48,-25 24,0-25,25 0,0 0,0 1,-1-26,26 0,0-24,-1 24,26-49,-26 25,26-25,24-25,-25 24,50-24,-25 0,25 0,0 0,1 0,23 0,-24 0,25-24,0 24,0 0,0 0,0 0,24 0,-24-25,25 25,-1 0,-24 0,25 0,-1 0,1 25,24-25,-24 0,0 0,24 24,-24-24,49 0,-49 25,49 0,-50-25,51 25,-26 0,25-25,-24 25,24-1,0 1,1 0,24-25,0 25,0 0,0-25,25 24,-25-24,25 0,-1 0,1 25,0-25,0 0,0 0,0 0,-25 0,0 0,25 0,-25-25,-25 25,25 0,-50 25,26-25,-51 0,1 0,-25 0,0 0,-25 0,-25 0,25-25,-25 25,-25 0,-24 0,24-24,1-1,-26 0,1-25,0 1,-26 24,26-50,-25 1,24 0,-24-1,25-24,-25 25,24-26,-24 1,25 0,-25-25,-1 25,1-1,-25 1,0 0,-49 0,24 24,-50-24,1 25,-25-1,-50 26,0-1,0 1,-49 24,24 25,-49-25,24 25,26 25,-50 0,49-1,-24 1,24 0,25 25</inkml:trace>
  <inkml:trace contextRef="#ctx0" brushRef="#br1" timeOffset="143907.2311">22374 11435,'0'-25,"0"0,-25 1,-25-1,26 25,-51 0,26 25,-26 24,-24-24,25 74,-26-24,26 49,-1 0,26 24,-1 26,25-25,25 25,25-26,0 1,25-25,24 0,1-49,24-1,0-24,0-50,0-25,1 0,-26-49,25-26,-24 1,-26-50,1 1,-25-1,-1 0,-24 25,-24 0,-1 0,-25 49,1 1,-1 49,-24 0,-1 25,26 0,-26 0,50 0,1 0,24 0,24-24,26-1</inkml:trace>
  <inkml:trace contextRef="#ctx0" brushRef="#br1" timeOffset="144163.2457">22870 11435,'25'0,"-50"25,0 49,0-24,1 24,-26 50,0 0,25 0,-24 25,49 0,0 0,0-25,0 25,25-25,-1-25,1-25,0 1,25-51,-50 1,25-25,-25-25,24 1,-24-26,25-24</inkml:trace>
  <inkml:trace contextRef="#ctx0" brushRef="#br1" timeOffset="144582.2697">22969 11683,'25'-25,"-25"0,25 25,0-24,24 24,-24 0,25 0,-26 24,1 26,0 0,25-1,-50 50,0 1,-25 24,-25 0,25 0,-49-25,24 25,1-50,24 1,-25-26,50 1,0-25,0 0,50-25,-25 0,24 0,1-25,0 25,-1-25,1 25,-25-25,24 25,-49 0,25-25,-25 25,0-24,25-1,-25 0</inkml:trace>
  <inkml:trace contextRef="#ctx0" brushRef="#br1" timeOffset="145051.2965">23465 11757,'0'0,"0"0,0-24,25-1,-25 0,0-25,0 1,0-1,25-24,-25 24,0-24,0 24,0 50,25-25,-25 25,0 25,24 25,1-25,0 49,0-49,24 24,-24 1,25-25,-1 0,-24-25,0-25,0 0,0-25,-25 1,0-1,-25-24,25 24,0 1,-25-1,25 0,0 25,0 1,0-1,0 0</inkml:trace>
  <inkml:trace contextRef="#ctx0" brushRef="#br1" timeOffset="145473.3203">24284 10691,'0'0,"0"0,49 74,-24-24,-25 24,25 25,0 25,0 1,-25 23,24 1,-24 25,0-25,25 24,-25-24,0-25,0 25,0-50,-25 0,1 1,-1-51,0 26,25-75,-74 74,74-74,-50 50,50-50,0 0,0 0,0 0,-50 24,50-24,-24 25</inkml:trace>
  <inkml:trace contextRef="#ctx0" brushRef="#br1" timeOffset="168955.6638">22572 15925,'-25'0,"1"-25,-1 25,0 0,0 0,-24 0,24 0,-25 25,1 24,-1 1,25-1,-24 51,-1-1,25 0,-24 50,24 0,0-25,25 25,0-25,25 0,0-25,24 0,1-25,-1 1,26-50,-1 0,1-25,-1-25,0 0,1-25,-1-24,1-25,-26-1,1-24,-25 25,0-25,-50 0,0 0,0 50,-24-25,-26 24,25 1,1 24,-26 25,26 25,24-25,-25 25,50 0,0 0,0 0,25 0,0 0,0-24</inkml:trace>
  <inkml:trace contextRef="#ctx0" brushRef="#br1" timeOffset="169248.6803">22969 15999,'0'25,"-25"0,25-1,-24 26,24 24,-25 1,25 24,-25 25,25-25,-25 50,50-25,-25 0,25 0,0-25,-1 1,26-26,-25 0,0-24,-1-25,1 0,-25-25,25 0,-25-25,25 25</inkml:trace>
  <inkml:trace contextRef="#ctx0" brushRef="#br1" timeOffset="170100.7292">23242 17115,'0'25,"0"0,0-25,25 25,-25-25,0-25,0 0,25-25,-25 1,0-1,0-49,0 25,0-1,0-24,0 25,0-1,-25 1,25 24,-25 0,25 50,0 0,0 25,25 0,0 25,-1 24,26 1,0-1,-1 0,1 1,-1-26,26 1,-26-25,-24-25,25-25,-25 0,-25-24,24-26,-24 1,-24-25,-1-1,0 1,0 25,0-1,1 1,-1 24,0 25,0 1,25-1,0 25,0 0,0 0,25 0</inkml:trace>
  <inkml:trace contextRef="#ctx0" brushRef="#br1" timeOffset="170956.7782">23713 15726,'0'0,"0"-25,0 25,-25-24,25-1,0 0,0 0,25 0,0 25,0-24,0-1,-1 0,1 25,0-25,-25 25,25 25,-25 0,0 0,0-1,0 51,-25-26,25 26,-25-1,0-24,1 24,24-24,0-1,0-24,24 0,1 0,0-25,0 0,0-25,0 25,24-25,-49 25,25-25,-25 25,0 0,50-74,-50 74,0 0,49-25</inkml:trace>
  <inkml:trace contextRef="#ctx0" brushRef="#br1" timeOffset="171414.8043">24358 15354,'0'0,"0"0,0 0,0 0,0 0,0 50,25 24,0 25,0 1,-1 24,26 24,-25 1,0 0,-1 0,1 0,-25 0,0-1,0-24,0-24,0-1,-25-25,1-24,24-50,-50 74,50-74,0 0,-50 50,50-50,0 0,0 0,0 0,0 0,0 0,0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0:56:06.8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3 52,'-11'-7'37,"11"7"-8,-14 7-20,14-7-28,0 0-17,0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46:02.018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10492 3001,'0'-24,"0"-1,0 25,0-25,0 25,0-25,0 25,0 25,25 0,-25 0,25 24,0 1,0 49,-1-25,1 50,0-24,-25 24,0 0,0 0,0 0,-25-25,-24 25,-1-25,0 0,-24-24,0-1,-26-24,1-25,0 24,-25-49,-25 0,25 0,0 0,-25 0,0-25,-24 25,24 0,-25 0,1 25,-1-25,0 25,1 0,24 0,-25-1,25 26,1 0,-1-1,25 26,0-1,0-24,24 24,1 1,0-1,25 0,24-24,0 24,1-24,24 0,-25-1,50-24,-24 25,-1-26,25 1,0 0,0-25,0 0,0 0,0 0,0-50,0 26,0-26,-25 25</inkml:trace>
  <inkml:trace contextRef="#ctx0" brushRef="#br0" timeOffset="383.0218">6127 5333,'0'0,"0"0,0 0,0 0,0 25,0-25,25 49,-25-24,0 25,0 24,0-24,-25-1,25 1,0 24,0-24,-25-25,25 0,25 0,-25-25,0 0,25 0,-1-25,26 25,-25-25,24 0,1 0,0 0,-1 1,-24-1,25 0,-26 25,1 0,0 0,-25 0,0 0,0 0,0 25,0-25</inkml:trace>
  <inkml:trace contextRef="#ctx0" brushRef="#br0" timeOffset="15628.8939">10344 5209,'0'0,"-25"0,0 0,0 0,0 0,1 0,-1 25,0 0,25 24,-25 1,0-1,25 26,-24-1,24 1,0-1,0 0,24 1,1-1,0-24,0 0,24-1,1-24,0 0,24 0,0-50,-24 0,0-25,24 26,-49-51,24 1,1-26,-50 26,0-50,0 50,0-26,-50 26,26 0,-26 49,0 0,1 0,-1 25,25 25,-24-25,-1 25,25 0,25 24,-24-24,24 0,0-25,24 25</inkml:trace>
  <inkml:trace contextRef="#ctx0" brushRef="#br0" timeOffset="15966.9132">11013 5011,'0'24,"0"1,0-25,0 25,-25 25,1-1,-1 1,0 24,0 1,25-1,-25 25,25-24,0-1,25 0,0-24,0 0,0-1,-1 1,1-25,0 0,0-25,-25 0,25 0,-25 0,24-25,-24 0</inkml:trace>
  <inkml:trace contextRef="#ctx0" brushRef="#br0" timeOffset="16478.9425">11261 5854,'0'-25,"25"0,-25-24,0-1,0-24,0 24,0 0,0-24,-25 24,25 1,0-1,0 25,0 1,0 24,0 0,0 0,0 24,0 26,25-25,0 24,0 1,0 0,24-1,-24-24,25 0,-26-25,26 0,-25 0,0-25,-1 0,-24 0,25-24,-25-1,-25 1,1-26,24 26,-25-1,0 0,0 1,0 24,1 25,24-25,0 25,0 0,24 0,1-25</inkml:trace>
  <inkml:trace contextRef="#ctx0" brushRef="#br0" timeOffset="16802.961">11757 4688,'0'0,"0"25,25 0,0 24,0 1,24 24,-24 1,0 24,0 0,0 0,-1 1,1-26,-25 0,0 1,0-1,0-49,0 25,-25-1,25-24,0 0,0 0,-24-25,24 25,0-25,0 0,0 0,0 0,0 0</inkml:trace>
  <inkml:trace contextRef="#ctx0" brushRef="#br0" timeOffset="25869.4796">2158 10145,'0'-25,"0"25,0 0,-25 0,25 0,-25-24,25 24,-24 0,24-25,-25 25,0 0,25-25,-25 25,0-25,25 25,-24 0,-1 0,0 0,25 25,-25-25,0 25,1-25,-1 25,0-1,0-24,0 25,1 0,24 25,-25-26,-25 26,50-25,-50 24,26 26,-1-26,0 26,25-1,-50-24,50 49,-24-25,-1 1,25-1,-25 25,0-24,25-1,-25 1,25 24,0-25,0 1,-24-1,24 25,0-24,0-1,0 1,-25-1,25 0,0 26,0-26,0 1,0 24,0-25,0 1,-25 24,25-25,0 25,-25-24,25 24,-25-25,25 26,0-26,-24 25,-1-24,25 24,-25-25,0 26,25 24,0-50,-25 50,25-25,-24 0,24 1,0-1,0 0,0 0,0-24,24 24,-24-25,0 1,25-1,-25 1,0-1,25-24,0 24,-25-24,0 24,25 1,-25-1,24 0,-24-24,0 24,25-24,-25 24,0-24,25 24,-25-24,25 24,-25-24,0 24,0 1,0-1,0 1,0-26,0 26,0-26,0 26,0-1,0-24,0 24,0-24,0-1,25 26,-25-26,0-24,24 25,-24-25,0 24,25-24,0 0,0-25,0 25,-1-1,26-24,-25 0,0 0,24 0,1 0,-25 0,24-24,-24-1,25 0,-1 0,1 0,-25 1,24-26,-24 0,25 1,-25-1,24 1,-24-26,25 1,-1 24,-24-49,25 25,-26-26,1 26,25-25,-25-1,-1 1,1 0,25 0,-50 0,25-1,-1 1,1-25,-25 25,25 0,-25-25,25 0,-25 24,25-48,-25 48,25-24,-25 0,0 0,0 0,24 0,-24 0,0 0,25 25,-25-25,0 0,0 0,0 0,0 0,0 0,-25-25,25 25,0 0,0 0,-24 0,24 0,0 0,-25 0,25 0,-25 0,25 0,-25 25,0-25,25 24,-25-24,1 25,-1 0,0 0,0-1,-24 26,24-25,0 24,0 1,-24 0,49-1,-50 1,50 24,-25-24,0 24,1 1,-26-1,50 0,-25 25,-24-24,24 24,0-25,-25 26,26-1</inkml:trace>
  <inkml:trace contextRef="#ctx0" brushRef="#br0" timeOffset="26294.5039">1463 9079,'0'0,"0"0,-24 24,24 1,0 0,0 25,-25-1,25 1,0-1,0 1,0 24,25-49,-25 25,24-25,1-1,0-24,-25-24,25 24,0-50,-25 0,24 26,-24-51,25 1</inkml:trace>
  <inkml:trace contextRef="#ctx0" brushRef="#br0" timeOffset="26475.5143">1488 8260,'0'0,"0"0,0 0,-25 25,25-25,0 0,0 25,0-25,25 0,0-25</inkml:trace>
  <inkml:trace contextRef="#ctx0" brushRef="#br0" timeOffset="29496.6871">4266 10517,'-24'-25,"24"25,0 0,-25-24,25 24,0-25,-25 25,0 0,25 0,0 0,-25 0,1 0,24 0,0 25,-25-25,0 24,25 1,-25 25,0-1,25-24,-24 50,24-26,0 1,0 24,0-24,0-1,24 26,1-26,-25-24,25 25,0-25,0 0,24-1,-24 1,0-25,24 25,-24-25,0 0,25-25,-26 25,1 0,25-49,-25 24,-1 0,1-25,0 1,-25-1,25-24,-25 24,0 0,0 1,0-26,0 26,-25-1,25 1,-25 24,0-25,1 50,-1-25,-25 25,25 0,1 0,-1 0,25 0,-50 0,50 0,-25 0,25 25,-24-25,24 0,0 0</inkml:trace>
  <inkml:trace contextRef="#ctx0" brushRef="#br0" timeOffset="30183.7264">4316 11584,'0'0,"0"0,25 0,-25 0,0 0,0 0,0 0,0 0,0 0,0 25,0-25,0 24,0 26,0 0,0-26,0 26,0 0,0-1,0 1,-25-25,25-1,0 26,0-25,-25 0,25-1,0-24,0 0,0 0,0 25,0-25,0 0,0 0,0 0,0 0,0 0,0 0,0 0,0 0,0 0,0 0</inkml:trace>
  <inkml:trace contextRef="#ctx0" brushRef="#br0" timeOffset="31143.7813">4118 12626,'24'-25,"1"25,0-50,0 25,-25 1,49-1,-49 0,25 25,-25-25,25 25,-25 0,25 0,-25 25,0-25,25 25,-25 24,0 1,0-25,0 49,-25 1,25-26,-25 26,0-26,0 1,-24-1,-1 1,25-25,1 0,-26-1,50-24,-25 0,25 0,0 0,0 0,25 0,0 0,0 0,-1 25,26-25,-25 25,24 0,-24-25,25 25,-1-25,-24 0,25-25,-25 25,24-25,-24 0</inkml:trace>
  <inkml:trace contextRef="#ctx0" brushRef="#br0" timeOffset="31719.8142">4242 14337,'-25'25,"25"0,-25 0,0 24,25 1,-25-1,1 1,-1 0,0 24,25-24,0-1,0 1,25-25,-25 24,25-24,24-25,-24 0,0 0,0-25,-1 0,1-24,0 49,0-50,-25 1,0-1,0 25</inkml:trace>
  <inkml:trace contextRef="#ctx0" brushRef="#br0" timeOffset="32322.8487">4291 13866,'0'0,"0"0,-25 25,25-25,0 0,0 0,0 24,0-24,0 25,0-25,25 0,-25 0,25 0,0 0,-25-25,25 25,-25-24,0 24,0-25,-25 25,25-25,0 25,-25 0,0 0,25 25,-25-25,25 0,0 25,0-25,0 0,25 0,-25 0,0 0,0 0,0 0,0-25,0 25,-25 0,25 0,0 25,-24-25,-1 24,25-24,0 25,0-25</inkml:trace>
  <inkml:trace contextRef="#ctx0" brushRef="#br0" timeOffset="33735.9295">4118 13667,'-25'0,"0"-24,25 24,-25 0,0 0,1 24,-1-24,0 25,25 0,-25 0,0 0,1-1,-1 26,25 0,-25-1,25 1,-25 24,0-24,25 24,-24 1,-1-26,25 26,0-1,-25-24,25 24,0-24,0-1,0 1,0-25,25 24,-25 1,25-25,-1 0,-24 24,25-24,-25 0,25 24,-25-24,25 0,-25 0,25 0,-25-1,24 26,1-50,0 25,-25 0,25-1,0-24,-1 25,1 0,0-25,25 0,-26 25,1-25,25 0,-25 0,-1-25,26 25,-25-25,24 0,-24 1,25-26,-25 25,-1 0,26-24,-25-1,24 25,-24-24,25-1,-25 1,-1 24,1-25,0 1,25-1,-25 25,-1-24,-24-1,25 0,0 1,-25-1,25 1,-25-1,25-25,-25 26,0-1,0-24,-25 24,25 1,0-1,-25 0,0 26,25-26,-25 25,25 0,-49 1,49-26,-25 25,0 0,-25 1,26-26,-1 50,0-25,0 0,-24 1,24-1,0 25,-25-25,26 25,-1-25,0 25,0 0,0 0,-24 0,24 0,0 0,0 0,1 25,-1-25,0 25,0-25,0 25,1-1,-1 1,0-25,0 25</inkml:trace>
  <inkml:trace contextRef="#ctx0" brushRef="#br0" timeOffset="35423.026">3621 16346,'0'25,"-24"-25,24 0,0 0,0 0,0 0,0 0,0 0,0 0,0 0,0 0,0-25,0-24,0 24,24-25,-24 25,0-24,0-1,25 25,-25-24,0 24,0 0,0 0,0 25,0 0,0 0,25 0,-25 25,25 25,0-1,-25-24,49 50,-24-26,0 1,0-1,0-24,-1 0,26-25,-50 0,50 0,-50-25,24-24,-24-1,25 25,-25-49,0-1,0 26,0-1,0 25,-25-24,25 49,0-25,0 25,0 0,0 0,0 0,0 0,25 25</inkml:trace>
  <inkml:trace contextRef="#ctx0" brushRef="#br0" timeOffset="35626.0375">4217 15949,'0'25,"0"-25,25 0,-25 0,24 25,1-25,-25 0,25 0,0 0,0 25,-1-25,1 0,-25 0,25 0,0 0,-25 0</inkml:trace>
  <inkml:trace contextRef="#ctx0" brushRef="#br0" timeOffset="36023.0603">4614 15751,'24'0,"-24"-25,25 25,0 0,0-25,0 25,-1-24,1 24,0 0,0 0,0 24,-25-24,0 50,0-25,0 0,-25 24,0 1,0 24,0-24,1-1,24 1,-25 0,25-26,0 1,25 0,-25 0,24-25,1 0,0 25,0-25,0 0,0-25,-1 25,1 0,0-25,-25 25</inkml:trace>
  <inkml:trace contextRef="#ctx0" brushRef="#br0" timeOffset="36738.1012">3671 17314,'0'0,"0"0,-25 0,25 0,0-25,0 0,0-25,0 26,0-26,0 0,0-24,0 24,25 1,-25-1,25 1,-25 24,25 0,-25 0,0 25,25-25,-25 50,24 0,-24 0,25 24,0 1,0 0,-25 24,49-24,-24-1,0-24,0 0,0 0,-1-1,1-48,-25 24,25-25,-25-25,25 25,-25-24,25-1,-25 1,0-1,0 25,0 0,24 1,-24-1,0 0,25 25,-25 0</inkml:trace>
  <inkml:trace contextRef="#ctx0" brushRef="#br0" timeOffset="36939.1128">4341 16867,'25'25,"-1"-25,-24 25,25-25,-25 0,25 0,0 0,0 0,-1 0,1 0,0 0,0-25,0 25,-1-25,1 25</inkml:trace>
  <inkml:trace contextRef="#ctx0" brushRef="#br0" timeOffset="37271.1314">5035 16694,'0'0,"0"0,0 0,0 24,0-24,0 25,0 0,0 0,0 24,0-24,0 25,0-1,0 1,0 0,0-26,0 26,0 0,0-26,0-24,25 25,-25-25,0 0,0 0</inkml:trace>
  <inkml:trace contextRef="#ctx0" brushRef="#br0" timeOffset="64744.703">7367 10220,'0'0,"0"0,0 24,0 1,0 0,0 0,-25 24,25 1,0 0,0-1,0 26,0-26,0 1,0-1,0 1,0-25,0 0,0-1,0-24,0 25</inkml:trace>
  <inkml:trace contextRef="#ctx0" brushRef="#br0" timeOffset="65178.728">7317 11435,'0'25,"0"-25,25 25,-25-1,0 26,0-25,0 0,0 24,0 26,-25-26,25-24,0 25,0-1,0 1,0-25,0-1,0 1,25 0,-25-25</inkml:trace>
  <inkml:trace contextRef="#ctx0" brushRef="#br0" timeOffset="65630.7537">7342 12551,'0'0,"-25"25,25 0,0 0,0-1,-24 26,24 24,0-24,0 24,0 1,0-1,0-24,0-1,0 1,0-25,0 0,0 0,0-25,0 0</inkml:trace>
  <inkml:trace contextRef="#ctx0" brushRef="#br0" timeOffset="66158.784">7317 14287,'0'0,"25"25,-25-25,-25 25,25 0,0 0,0 0,-24-1,24 26,0 24,0-24,0 0,0 24,0 0,0-24,-25 0,50-1,-50-24,50 25,-25-50,0 0</inkml:trace>
  <inkml:trace contextRef="#ctx0" brushRef="#br0" timeOffset="66663.8127">7342 15751,'0'0,"0"25,0 24,0-24,0 0,0 25,0-1,0 1,0-1,0-24,0 25,0-1,0 1,0 0,25-1</inkml:trace>
  <inkml:trace contextRef="#ctx0" brushRef="#br0" timeOffset="67130.8396">7417 16892,'0'0,"0"0,0 0,0 0,0 0,-25 25,25 0,0-1,0 26,0-25,0 24,0 1,0-25,0 24,0-49,0 25</inkml:trace>
  <inkml:trace contextRef="#ctx0" brushRef="#br0" timeOffset="67589.8659">6375 17512,'0'0,"-25"50,25-50,0 0,50 25,-1-25,1 0,24 0,1-25,49 25,-25-25,50 25,-25 0,25-25,-1 0,1 25,0 0,-25 0,0 0,0 0,-25 0,-24 0,-1 25,-49-25,25 0,-26 0,-24 0,0 0,-24 0,-1-25</inkml:trace>
  <inkml:trace contextRef="#ctx0" brushRef="#br0" timeOffset="68053.8924">6400 16818,'24'0,"-24"0,0 24,0-24,0 25,25-25,-25 50,0-25,0 24,0 1,0-1,0 1,0 0,0-1,0 1,0-25,0-1,0-24,0 0</inkml:trace>
  <inkml:trace contextRef="#ctx0" brushRef="#br0" timeOffset="68251.9037">6276 17041,'24'0,"1"0,0 0,0 0,24 0,-24 0,25 0,-25 0,-1 0,1 0,-25 0,25 0,-25 0</inkml:trace>
  <inkml:trace contextRef="#ctx0" brushRef="#br0" timeOffset="72924.171">7069 18331,'0'0,"0"0,0 0,0 0,0 0,0 0,0 0,0 0,0 0,0 0,25-75,-25 75,25-74,-25 74,0-50,0 50,25-99,-25 99,25-50,-25 50,0 0,0-49,0 49,0 0,0 0,0 0,0 0,49 0,-49 0,25 49,-25-49,50 75,-1-1,-24-24,0-25,-25-25,74 99,-74-99,50 25,-50-25,25 0,-25 0,49-100,-24 51,-25-26,25 1,-25 0,0-1,0 1,0 24,0 50,0-49,0 49,0 0,0 0,-25-50</inkml:trace>
  <inkml:trace contextRef="#ctx0" brushRef="#br0" timeOffset="73565.2076">8657 14412,'-50'24,"25"1,1 25,-26-1,25 26,-24 24,24 0,0 25,25 0,25 0,0-25,24 1,1-26,-1-24,26-50,-1-25,1-25,-1-24,0-25,1-25,-25 0,-26-25,1 25,-25 0,-25 25,1-1,-26 26,-25 24,1 25,24 25,-24 25,24 0,1 0,49 0,-25 0,50-25,-25 0</inkml:trace>
  <inkml:trace contextRef="#ctx0" brushRef="#br0" timeOffset="73799.221">9252 13990,'25'0,"-25"25,0 24,-25 1,0 24,25 25,-24 1,-1 24,25-25,25 0,-1 0,1-24,25-1,-1-24,1-25,0-1,-26-24,26-24,-25 24,0-25,-1 0</inkml:trace>
  <inkml:trace contextRef="#ctx0" brushRef="#br0" timeOffset="74168.2418">9723 14883,'0'-25,"0"0,0-24,0-1,-24-24,24-26,-25 1,0 25,25-26,-25 51,25-26,-25 26,1 24,24 25,0 0,24 25,-24 24,25 26,0-26,25 26,-1-25,1-1,-1 1,26-25,-50-25,24 0,1-25,-25 0,0-25,-25 26,-25-26,25 0,-25 1,-25 24,50-25,-49 25,49 1,-25-26</inkml:trace>
  <inkml:trace contextRef="#ctx0" brushRef="#br0" timeOffset="74477.2598">10021 13519,'25'0,"-25"24,50 1,-26 0,26 25,0 49,-1-25,1 25,-25 25,24-24,1 24,-50-25,25 0,-1-24,-24-1,0-24,0-1,0-24,0-25,0 25,0-25,0 25,-24-25,24 24,-25 1,0 0</inkml:trace>
  <inkml:trace contextRef="#ctx0" brushRef="#br0" timeOffset="74781.2772">9079 15701,'-25'25,"0"0,25-50,50 0,-1-24,1-1,49 1,0-26,0 1,25-26,0 26,-24 0,24-1,-25 50,0-24,-24-1,-1 25,-49 25,0 0,-1 0,-24 0,25 25,-50 0,25 0,-24 0</inkml:trace>
  <inkml:trace contextRef="#ctx0" brushRef="#br0" timeOffset="85585.8952">16247 11286,'-25'25,"25"-25,0 0,0 0,0 0,-25-25,25 25,0-25,0-24,0 24,0-25,0 1,0-26,-24 26,24-26,0 1,0 24,0-24,24 49,-24 0,0-24,0 49,0 0,25 24,-25 1,25 0,0 49,0 1,24-26,-24 51,25-26,-1 0,-24 1,25-25,-1-1,-24-24,25 0,-25 0,-1-50,1 0,0-25,0 1,-25-26,25-24,-1 0,-24 0,25-1,-25 1,0 25,0 24,0 1,0 24,0 0,0 0,0 25,0 0,0 0,0 0,0 0,0 25,0-25,0 0,0 0,25 25,-25-25,0 25,25-25,-25 0</inkml:trace>
  <inkml:trace contextRef="#ctx0" brushRef="#br0" timeOffset="88023.0346">16073 12452,'0'25,"0"-25,0 0,-24 25,24-25,0 24,0-24,0 0,0 0,0 0,0-24,0-1,0 0,24 0,-24 0,25-24,-25-1,0-24,0 24,25 0,-25 1,0 24,25-25,-25 26,0 24,0 0,0 24,25 1,-1 25,-24-1,25-24,25 50,-25-50,24 24,-24-49,25 25,-25-25,-1-25,1 25,0-49,0-1,-25 0,0 1,0-1,0 0,0 1,0 24,-25-25,0 26,25-1,0 25,0 0,0 0,0 0,0 0</inkml:trace>
  <inkml:trace contextRef="#ctx0" brushRef="#br0" timeOffset="88368.0543">16793 11906,'0'0,"0"0,0 0,-25-25,25 25,-25 25,25 0,0 0,-25 24,25 1,-24 24,-1 1,0-1,0 1,0 24,1-25,-1 1,0-26,25 1,-25 0,25-26,0 1,0 0,0-25,0 0,0 0,25-25,0 0</inkml:trace>
  <inkml:trace contextRef="#ctx0" brushRef="#br0" timeOffset="88789.0784">16718 12526,'0'-24,"25"-1,0 0,0 25,-25-25,49 25,-49-25,25 25,0 25,-25-25,0 25,0 0,0 0,0 24,-25 1,0-25,1 24,-1 1,-25-25,50-1,-25 1,25 0,0-25,0 0,25 25,-25-25,50 0,-25 0,-1-25,1 25,25 0,-25 0,-1 0,1-25,0 25,-25 0,0 0,0 0,25 25,-25-25,0 0,0 0,0 0,0 0,0-25</inkml:trace>
  <inkml:trace contextRef="#ctx0" brushRef="#br0" timeOffset="89596.1246">16545 14263,'0'-25,"0"0,0 25,0-25,0 25,0-25,0 25,-25 0,25 25,-25 0,25 0,0 0,0 24,-25 1,50 0,-25-1,0 1,0-1,25 1,0-25,0 0,-25-25,24 0,1 0,0 0,0-25,-25 0,25 0,-25-24</inkml:trace>
  <inkml:trace contextRef="#ctx0" brushRef="#br0" timeOffset="89835.1382">16644 13717,'-25'0,"25"0,0 25,0-25,-25 0,25 0,-24 0,24 0,0 0,0 0,0 0</inkml:trace>
  <inkml:trace contextRef="#ctx0" brushRef="#br0" timeOffset="90809.1939">16694 13370,'-25'-25,"25"0,-25 25,25-25,-25 25,25-24,-25 24,1 0,24 0,-25 0,0 0,0 24,-24-24,24 25,0 0,0 25,-25-26,26 1,-1 25,-25-1,25 1,1 0,-1 24,0-24,0 24,25-24,0-1,-25 26,25-26,0 26,0-26,0 26,25-26,-25 1,25 0,-25 24,25-24,-25-1,25 26,-1-26,1-24,-25 25,25-1,0 1,-25-25,49-1,-49 1,25 0,25 0,-25 0,0-25,-1 24,26-24,-25 0,24 0,-24-24,25 24,-1-25,-24 0,25 0,-1 0,-24 1,25-1,-25 0,24 0,-24-24,0 24,0 0,-1-25,1-24,-25 24,25-24,-25 24,0-24,0-1,0 1,0 0,0 24,-25-24,25-1,-25 26,1-26,-26 26,25-26,-24 26,24-1,-25-24,25 49,-24-25,-1 25,25 1,25-1,-24 0,-1 25,0-25,25 25,0 0,0 25,0-25,-25 0,25 25,0 0</inkml:trace>
  <inkml:trace contextRef="#ctx0" brushRef="#br0" timeOffset="92410.2855">16446 15404,'0'0,"0"0,-25 0,25 0,0 0,0 0,0 25,0-25,-25 24,25 1,0 0,-25 0,0 24,25-24,0 0,0 25,0-26,25 1,0-25,0 0,24 0,-24-25,25 25,-25-24,-1-1,1 0,0 0,0 0</inkml:trace>
  <inkml:trace contextRef="#ctx0" brushRef="#br0" timeOffset="92668.3003">16818 15205,'-25'0,"25"0,-25 0,25 25,-25 0,25 24,-25 1,25 0,0 24,0 25,-24-24,24-1,0 1,0-1,0-24,0-1,0 1,0-25,0-1,0 1,0-25,0 0,0 0</inkml:trace>
  <inkml:trace contextRef="#ctx0" brushRef="#br0" timeOffset="93249.3334">16396 16371,'0'0,"0"0,25 0,0 0,-25 0,24 0,1-25,0 25,0 25,0-25,-1 0,1 25,-25-25,0 25,25 24,-25-24,-25 0,25 0,-25 24,1-24,24 0,-25 0,0 0,25-25,-25 24,25-24,0 0,0 0,0 0,25 0,0 0,0 0,-1-24,1 24,25 0,-25 0,-1 0,1 0,-25 0,25 0,0 0</inkml:trace>
  <inkml:trace contextRef="#ctx0" brushRef="#br0" timeOffset="93842.3674">16619 17041,'0'0,"0"0,0 0,0 0,0 0,0 0,0 0,-25 25,50-1,-25 1,0 0,0 0,0 24,0-24,0 0,0 25,0-26,0 1,0 0,0 0,0 0,0-25,0 24,0-24,0 0,0 0,0 0,0 0,0 0,0 0</inkml:trace>
  <inkml:trace contextRef="#ctx0" brushRef="#br0" timeOffset="96058.4941">19968 10170,'0'0,"0"0,0 25,-25 0,25-1,0 26,0 0,0-1,0 26,0-1,-25 0,25 1,0-1,-25-24,25 24,0-24,0-1,0-24,0 0,0 0,0-25</inkml:trace>
  <inkml:trace contextRef="#ctx0" brushRef="#br0" timeOffset="96571.5235">19869 11584,'0'0,"24"25,-24-1,0 1,0 25,0 24,0-24,0 24,0 1,0-1,0 0,0 1,0-25,0-1,0 26,0-51,0 1,0 0,0-25,25 0</inkml:trace>
  <inkml:trace contextRef="#ctx0" brushRef="#br0" timeOffset="97307.5656">19869 13891,'0'0,"24"-25,-24 25,0 0,0 0,0 0,-24 0,24 25,0-1,-25 1,25 0,0 25,0-1,0 1,0 24,0-24,0-25,0 24,0 1,0-25,0 0,0-25,0 0,0 24,0-24,0 0,0 0</inkml:trace>
  <inkml:trace contextRef="#ctx0" brushRef="#br0" timeOffset="97855.597">19893 15205,'0'0,"0"0,0 0,0 25,0-25,0 0,-24 50,24-26,0 26,-25 0,25 24,0-24,0-1,0 26,-25-26,25 1,0 0,0-26,0 1,25 0</inkml:trace>
  <inkml:trace contextRef="#ctx0" brushRef="#br0" timeOffset="98312.6231">19769 16222,'0'0,"0"0,0 0,0 50,0-25,0-1,0 26,0 0,0 24,0-24,0-1,0 1,0 0,-24-1,24 1,0-25,0-1</inkml:trace>
  <inkml:trace contextRef="#ctx0" brushRef="#br0" timeOffset="98756.6485">19794 17165,'0'25,"0"-1,0-24,0 25,0 0,0 25,-25-1,25-24,0-25,-24 99,24-49,0-50,-25 74,25-74,-25 50,25-50</inkml:trace>
  <inkml:trace contextRef="#ctx0" brushRef="#br0" timeOffset="99320.6808">18628 17835,'0'0,"0"0,0 0,0 0,0 0,0 0,0 0,0 0,0 0,50 24,-50-24,50 0,-1 0,26 0,-1 0,0-24,26 24,-1 0,25-25,25 25,0 0,-1-25,26 25,-25 0,24-25,1 25,-25 0,0-25,0 25,-50-24,0 24,0 0,-49-25,-1 25,-49 0,0 0,0 0,0-25,-24 0</inkml:trace>
  <inkml:trace contextRef="#ctx0" brushRef="#br0" timeOffset="99732.7043">18777 16644,'0'0,"0"25,0 0,0-1,0 26,-25 0,25 24,0 0,-24 1,24-1,0 25,-25-24,25-1,25-24,-25-1,0-49,24 75,-24-50,0-25</inkml:trace>
  <inkml:trace contextRef="#ctx0" brushRef="#br0" timeOffset="99979.7184">18405 17090,'0'0,"0"-24,25 24,0-25,24 25,1-25,24 25,1-25,-26 0,26 25,-26 0,1 0,-25 0,0 0,-1 0,1 0,-25 0</inkml:trace>
  <inkml:trace contextRef="#ctx0" brushRef="#br0" timeOffset="108861.2265">21754 15255,'0'0,"-50"0,25 0,-24 25,-1-1,0 26,1 25,-1-1,1 0,-1 50,25-24,0 24,25 0,0 0,50-25,-25-25,24 1,26-26,-1-24,1 0,-1-50,1-24,-1-1,0-25,1-24,-26 0,-24-25,0 0,0 0,-25 0,-50 25,25-25,-24 49,-1-24,1 49,-1 1,0 24,-24 25,24 0,25 25,1 0,-1-1,25 26,25-50,-1 25,1-25</inkml:trace>
  <inkml:trace contextRef="#ctx0" brushRef="#br0" timeOffset="109162.2437">22324 14734,'0'0,"0"0,-25 25,1 0,-1 24,0 26,0 24,0 25,1-25,24 50,0 0,0-25,24 0,1 0,0 0,25-25,-26 0,26-49,-25 24,24-24,-24-25,0 0,-25-1,25-24,-25-24,25-1</inkml:trace>
  <inkml:trace contextRef="#ctx0" brushRef="#br0" timeOffset="109507.2634">22448 14784,'25'-25,"-25"25,0 25,0-1,0 26,0 24,25 1,-25 24,25 25,-1-25,1 25,0 0,-25 0,25-24,24-1,-49-25,25 1,0-26,-25 1,25-25,-25-1,0-24,0 0</inkml:trace>
  <inkml:trace contextRef="#ctx0" brushRef="#br0" timeOffset="109966.2897">22920 15553,'-25'-25,"0"50,25-1,-25-24,0 50,1 24,-1-24,25 24,0 1,0-1,25-24,-1-1,1 1,25-25,-1-25,1 0,-25-25,0 0,-1-24,-24-1,25 0,-50 1,25-26,-49 26,24 24,0 0,0 0,1 1,-1-1,25 25</inkml:trace>
  <inkml:trace contextRef="#ctx0" brushRef="#br0" timeOffset="110418.3155">23192 15503,'0'0,"-24"25,-1 0,0-1,0 1,25 25,-25-1,50-24,0 0,0 0,24-25,1 0,-25 0,24-25,-24 25,0-25,-25 0,0 1,-25-1,25 0,-25 0,1 25,-1 25,0 0,25 24,25 1,0 49,-1-24,26 49,0 0,24 0,-24 0,24 0,0-25,-49 0,25-24,-50-26,0 1,-25-25,0-1,-24-24,-1-24,0-1,1-25,-1 25,1-49,24 24,25 1,-25-26</inkml:trace>
  <inkml:trace contextRef="#ctx0" brushRef="#br0" timeOffset="111009.3493">23515 15106,'0'25,"0"-25,0 25,-25-1,25 1,-25 0,25 25,-25 24,25-24,25 24,-25 25,0-49,50 24,-50-24,25 0,-1-26,1 1,0-25,0 0,-25 0</inkml:trace>
  <inkml:trace contextRef="#ctx0" brushRef="#br0" timeOffset="111431.3735">23688 15577,'0'-24,"0"-1,0-25,0 1,0-1,0 0,0 1,-24-1,24 50,0-50,0 50,0 0,0 0,0 25,24 0,-24 25,25-1,25 1,-25 0,24-1,-24 1,25-1,-25-49,-25 0,74 25,-74-25,50-25,-50-24,0-1,0 1,-25-1,25-25,-25 26,0-1,0 1,1 24,24 0,-25 25,25 0,0-25,0 25</inkml:trace>
  <inkml:trace contextRef="#ctx0" brushRef="#br0" timeOffset="111687.3881">23986 14759,'25'0,"-25"0,25 49,-25-49,49 100,-24-26,25 0,-25 50,-1-49,1 49,0-50,-25 26,25-51,0 26,-25-75,24 49,-24-49,0 0</inkml:trace>
  <inkml:trace contextRef="#ctx0" brushRef="#br0" timeOffset="112110.412">23961 13866,'0'0,"50"-50,-25 50,24 0,26 25,-26 0,26 49,-26 1,26 49,-26 0,26 25,-26-1,1 1,0 25,-1-25,-49-1,25 1,-25-49,0 24,-25-50,25 0,-25-24,25-50,-49 50,49-50,0 0,-50-50,50 50</inkml:trace>
  <inkml:trace contextRef="#ctx0" brushRef="#br0" timeOffset="113679.5021">22250 16942,'-25'-25,"0"25,0 0,1 25,-1-25,0 0,-25 24,26 1,-1-25,0 0,25 25,0-25,0 0,0 0,25-25,24 25,26-49,-1 24,25-25,25 1,25-26,0 26,25-26,-1 1,1 24,0-24,-1 24,-49 25,25-24,-25 24,-25 0,-24 25,-26-25,1 25,-50 0,74 0,-74 0,0 0,0 0,0 0,0 0,0 0,0 0,0 0,0 0,0 0,0 0,0 0,0 0,-74-25</inkml:trace>
  <inkml:trace contextRef="#ctx0" brushRef="#br0" timeOffset="114154.5292">22101 17165,'0'0,"-25"-25,25 0,0 0,0 25,0 0,0 0,0 0,25 0,0 0,24-24,26-1,-1 25,50-25,0-25,25 1,25-1,-1 25,1-24,0-1,-1 1,1 24,0 0,-50 0,0 0,-25 1,-25-1,1 25,-51 0,-24 0,50 0,-50 0,0 0,0 0,0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49:36.021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3919 10220,'-25'-25,"25"25,-24 0,-1 0,0 0,0 25,0 24,1 1,-1 24,25 1,0-1,0 0,0 1,49-26,-24 1,25-25,-1 0,26-50,-26 25,1-25,0-25,-1-24,1 0,-50-1,0 1,0-1,-25 1,0 24,-24 1,-1 24,0 0,1 25,-1 25,25 0,1 0,24-1</inkml:trace>
  <inkml:trace contextRef="#ctx0" brushRef="#br0" timeOffset="407.023">3994 11137,'0'0,"0"25,0 0,0 25,-25-26,25 26,-25 24,25-24,-25 0,25 24,0-24,0-26,-25 26,50-25,-25 0,0-1</inkml:trace>
  <inkml:trace contextRef="#ctx0" brushRef="#br0" timeOffset="916.0524">3820 12129,'0'-24,"25"24,-25 0,25-25,-1 0,26 25,-25-25,24 25,-24 0,0 25,0 0,0 0,-25 24,-25 1,0 0,0-1,-24 26,24-26,0 1,-25-1,50-24,-24 0,24 0,24-25,-24 0,50 0,-50 0,50-25,-26 25,1 0,0-25,-25 25</inkml:trace>
  <inkml:trace contextRef="#ctx0" brushRef="#br0" timeOffset="1338.0766">3845 13791,'-25'25,"25"0,0 0,-25 24,25-24,0 25,0-1,0 1,25-25,0 0,0 24,-1-24,26-25,-25 0,0-25,24 0</inkml:trace>
  <inkml:trace contextRef="#ctx0" brushRef="#br0" timeOffset="1495.0856">3969 13444,'0'0,"0"0,-25 0,25 0,0 0,0 0,0 0,0-25</inkml:trace>
  <inkml:trace contextRef="#ctx0" brushRef="#br0" timeOffset="1970.1127">3870 13221,'-25'-25,"0"25,-25-25,1 25,-1 0,25 0,-49 50,24-25,1 49,-1 1,0 24,26 0,-1 50,25-25,0 25,25-25,24 24,1-23,24-26,1-25,24 1,0-26,0-24,1-50,-1 0,-25-49,1 24,-1-74,-24 25,-26-50,1 25,-25-25,0 1,-25-1,-24 25,-1 25,1-1,-1 26,-24 24,24 25,-24 1,24 48,0 1,1 25,-1-25,25 24</inkml:trace>
  <inkml:trace contextRef="#ctx0" brushRef="#br0" timeOffset="3086.1765">3175 15801,'0'0,"25"-25,-25 0,0 0,0-24,0-1,0 0,0 1,0-1,25 1,-25-1,0 25,0 25,24 0,-24 25,25 0,0 24,0 26,0-26,-1 1,26 0,-25-26,0 1,-1-25,1 0,0-25,-25 1,25-26,-50 0,25 1,0 24,0-25,0 26,-25-1,25 25,25 0,-25 0,0 0</inkml:trace>
  <inkml:trace contextRef="#ctx0" brushRef="#br0" timeOffset="3253.1861">3746 15478,'24'0,"1"0,0 0,0 0,0-25,-1 25,1 0,0 0,-25-24,25 24,-25-25,25 25,-25 0</inkml:trace>
  <inkml:trace contextRef="#ctx0" brushRef="#br0" timeOffset="3549.203">4192 15131,'25'0,"24"-25,-24 25,25 0,-25 0,-1 0,-24 25,0 0,0 24,0 1,-24-1,-1 1,0 0,0 24,0-24,25-1,0 1,0-25,25 0,0-1,0 1,24-25,-24 0,0 0,0 0,-25 0,0 0</inkml:trace>
  <inkml:trace contextRef="#ctx0" brushRef="#br0" timeOffset="4039.2311">3200 16694,'0'0,"25"-25,-25-25,0 1,0 24,24-25,-24 1,0-1,0 25,0 25,0 0,25 25,0 25,-25-1,25 1,0-1,-1 1,26 0,0-50,-26 0,26 0,-25-25,0-25,-1-24,1 24,-25-24,0-1,25 26,-25-1,-25 25,50 0,-50 1,50 48,-25 1,25-25,0 50</inkml:trace>
  <inkml:trace contextRef="#ctx0" brushRef="#br0" timeOffset="4181.2392">3845 16446,'25'0,"-1"0,26 0,-25 0,0-25,-1 25,1 0,-25-25,25 25,-25 0,25 0,0-25,-25 25</inkml:trace>
  <inkml:trace contextRef="#ctx0" brushRef="#br0" timeOffset="4374.2502">4490 16148,'24'0,"-24"-25,0 25,0 25,0 0,0 24,0 1,0-1,0 26,0-1,0 1,0-1,0-24,0-25,25 24,-25-49</inkml:trace>
  <inkml:trace contextRef="#ctx0" brushRef="#br0" timeOffset="14080.8054">10939 6474,'0'0,"0"0,0 0,0-25,0 25,25 0,-25-25,24 25,1 0,0 0,25 0,-26 25,1 0,0 0,25 24,-25 1,-1 24,26-24,-25 49,0-24,-1-1,1 1,0-1,-25 0,0-24,25 0,-25-1,-25-24,25 25,0-26,0-24,-25 25,25-25,0 0,-25 25,25-25,0 0,-24 0,24 0,-25 0,0 0,0 0,0 0,-24 25,-1-25,25 0,-24 25,-1-1,25 1,-24 0,-1 0,0 0,26-25,-1 24,0-24,25 25,0-25,0 0,0 0,0 0,0-25,0 25,0-24</inkml:trace>
  <inkml:trace contextRef="#ctx0" brushRef="#br0" timeOffset="15613.8931">7293 10790,'0'0,"0"0,0 0,0-25,24 0,-24 1,0-26,25 25,-25-24,0-1,0 0,25 1,-25-1,0 25,0-24,0 24,0 0,0 0,0 25,0 0,25 25,-25 25,25-25,-1 24,1 26,0-26,25 1,-26-1,26-24,0-25,-1 25,1-50,-25 25,-1-49,26-1,-50 0,25-24,-25 24,0 1,0-1,-25 1,0-1,0 50,1 0,24 0</inkml:trace>
  <inkml:trace contextRef="#ctx0" brushRef="#br0" timeOffset="16159.9243">7268 11385,'0'0,"0"0,0 0,0 0,0 0,0 0,0-24,0-1,25-25,-25 25,0-24,24-1,-24 0,25 1,-25 24,0 0,0 25,0 25,25 0,0 49,-25-24,25 24,-1-24,26 24,-25-24,24-25,1-25,-25 0,24-25,-24 0,0-24,-25-1,0 0,0-24,0 24,0 1,-25-1,25 25,0 25,0 0,0 50</inkml:trace>
  <inkml:trace contextRef="#ctx0" brushRef="#br0" timeOffset="16649.9524">7243 12378,'0'0,"0"-25,25 0,-25-25,25 1,-25-1,24 0,-24-24,25 24,-25 26,0-1,25 50,-25-1,25 26,-25 0,25-1,-1 26,1-26,25-24,-25 0,-1-25,26-25,-25 0,0-24,-1-26,-24 26,0-26,0 26,0 24,0-25,0 50,0 0</inkml:trace>
  <inkml:trace contextRef="#ctx0" brushRef="#br0" timeOffset="17207.9843">7293 13742,'0'25,"0"-25,0 0,0-25,0 0,24-25,-24 1,25 24,-25-49,25-1,0 26,-25-26,0 26,0 24,0 25,25 25,-25 24,24 1,-24-1,25 26,0-1,0-24,24-1,-24-24,0-25,0-25,24-24,-49 24,25-49,-25-1,0 26,0-1,0 0,-25 1,25 49,-24 0,24 0,0 49</inkml:trace>
  <inkml:trace contextRef="#ctx0" brushRef="#br0" timeOffset="17848.0209">7218 15677,'0'0,"0"-25,0 0,0 0,-25 0,1-49,24 24,0 1,-25-26,25 1,25-1,-25 1,0 24,0 26,24-1,1 25,-25 25,25-1,0 51,-25-26,25 26,-1-1,26-24,-25 0,24-26,-24 1,25-25,-25-25,24 1,-24-26,-25-25,25 1,-25 24,0-24,-25 0,25 24,0 25,0-24,0 49,0 24,0 26</inkml:trace>
  <inkml:trace contextRef="#ctx0" brushRef="#br0" timeOffset="18406.0528">7268 16669,'0'0,"25"-25,-25-25,0 1,0-26,24-24,-24 25,25-26,-25 26,0 24,0 1,0 24,0 25,25 25,-25 24,25 1,-25 24,25-24,-1 0,26-1,-25-24,24-25,-24-25,25 0,-25-24,-1-1,-24-24,0-1,25 26,-25-1,0 1,-25 24,25 25,0 0,25 25,-25-1,25 26</inkml:trace>
  <inkml:trace contextRef="#ctx0" brushRef="#br0" timeOffset="18908.0815">6226 16867,'0'0,"0"0,-25 0,25 0,25 0,0 25,0-25,24 0,26 0,-1 0,25 0,25 0,25 0,0 0,25 0,-1 0,-24-25,25 25,-26-25,-24 25,-24-24,-1-1,-25 25,-24-25,-25 25,0 0,-25 0,0 0,0 0,0 0,0 0,-25-25,25 25,-25 0,25-25,-50 25</inkml:trace>
  <inkml:trace contextRef="#ctx0" brushRef="#br0" timeOffset="19284.103">6251 16247,'0'25,"0"0,25-1,-25 1,0 25,0 0,-25-1,25 1,0-1,0 1,0-25,0 0,0-25</inkml:trace>
  <inkml:trace contextRef="#ctx0" brushRef="#br0" timeOffset="19441.1118">6176 16520,'0'0,"25"0,0 0,0 0,24 0,1 0,0 0,-1 0,-24-25,0 25</inkml:trace>
  <inkml:trace contextRef="#ctx0" brushRef="#br0" timeOffset="34575.9776">9178 11782,'-25'0,"0"-25,-24 25,-1 0,0 25,1 50,-26-1,26 25,-1 50,0 0,1 0,49 49,0-24,0-1,49 1,26-25,-1-25,25-25,-24-24,49-51,-25-24,0-24,1-26,-1-24,-25-50,-24 0,-1-25,-24 0,-25-25,0 1,-49 24,-1 0,0 50,-24-1,0 26,-1 49,1 0,-1 25,26 25,24-25,0 0,25 0,50-25,-25 1,24-1</inkml:trace>
  <inkml:trace contextRef="#ctx0" brushRef="#br0" timeOffset="34794.9902">9798 11534,'0'25,"-25"25,25-1,-25 50,25 25,-25 0,25 25,0 25,25-25,0 0,25-1,-1-24,1-24,-1-1,26-50,-25-24,-26-25,26 0,0-49,-26-1</inkml:trace>
  <inkml:trace contextRef="#ctx0" brushRef="#br0" timeOffset="35217.0143">11088 10939,'49'0,"1"25,0 24,24 1,0 49,-24 0,49 25,-24 0,-26 50,26-25,-26 0,1-1,-25 1,-1-25,-24-24,0-1,0-50,-24 1,24-25,-25-50,25 0,-25-24</inkml:trace>
  <inkml:trace contextRef="#ctx0" brushRef="#br0" timeOffset="36307.0767">6598 17884,'0'0,"0"0,0 0,0 0,25-49,-25 49,25-100,-25 51,0-26,24 26,-24-1,25 0,-25 1,0 24,25 25,-25 0,0 0,25 74,0-24,-1 0,1 49,0-49,0 24,0-24,-25-50,49 49,-49-49,50-25,-50 25,50-74,-50 0,0 24,0-49,0 49,-25-24,0 24,25 25,-25-24,25 49,0 0,0 0,25-25</inkml:trace>
  <inkml:trace contextRef="#ctx0" brushRef="#br0" timeOffset="36432.0838">7218 17438,'25'0,"-25"24,0-24,0 0,0 0,-25 0,25 0,0 0</inkml:trace>
  <inkml:trace contextRef="#ctx0" brushRef="#br0" timeOffset="36837.1069">7441 17884,'25'50,"-25"-50,0 0,0 0,25-75,0 26,-25-26,0 26,25-26,-25 26,24-1,-24 0,0 26,0 24,0 0,50 49,-25 1,-25 0,49 24,-24-24,25 24,-1-24,-24-26,25-24,-25 0,-25 0,74-49,-49-1,0 1,-25-26,0 26,0-1,0-25,-25 26,25-1,0 1,25-26</inkml:trace>
  <inkml:trace contextRef="#ctx0" brushRef="#br0" timeOffset="37654.1536">10294 12650,'0'25,"25"0,-25 25,25-50,-25 24,0-24,24 25,-24-25,0-25,0-24,0-1,0 1,-24-26,24-24,-25 25,0-26,25 26,-25-1,0 1,25 24,-24 50,48 0,1 25,0 50,25-26,-1 26,26-1,-26 25,50-49,-49 0,24-26,-24 1,0-25,-26-25,1 1,-25-26,-25 0,25-24,-49-25,24 24,-25 1,1-25,-1 24,25 1,1 24,-1 1,25-26,0 26,0-1,0 0</inkml:trace>
  <inkml:trace contextRef="#ctx0" brushRef="#br0" timeOffset="37989.1729">10666 11112,'0'0,"25"-24,-25 24,25 0,-25 0,24 0,-24 24,25 1,-25-25,0 50,0 0,-25-1,25-24,0 25,0-1,-24-24,24 0,24 24,-24-49,25 25,0-25,0 25,0-25,-1 0,-24 0,25 0,0 0,0-25,-25 25,25-25,-25 1,0-1,24-25</inkml:trace>
  <inkml:trace contextRef="#ctx0" brushRef="#br0" timeOffset="40988.3444">16867 10393,'0'0,"0"0,0 0,0 0,0 0,0-25,0 25,0 0,0 0,0 25,0 0,0 25,0-26,0 26,0 0,0-1,0 1,0-1,0 1,0-25,0 0,0-1,0 1,0-25,0 0,0 0,25 0</inkml:trace>
  <inkml:trace contextRef="#ctx0" brushRef="#br0" timeOffset="41567.3776">16694 11385,'0'0,"24"0,-24 0,25-24,0 24,0-25,24 25,-24-25,0 25,0 0,0 0,-1 25,-24-25,0 49,0-24,0 0,-24 25,24-1,-50 26,25-51,0 26,1 0,-1-1,25-24,0 0,0 0,0-1,0-24,25 25,-1-25,26 0,-25 0,0-25,-1 25,1-24,0 24,-25 0,25 0,-25-25</inkml:trace>
  <inkml:trace contextRef="#ctx0" brushRef="#br0" timeOffset="42112.4087">16818 13543,'-25'25,"25"0,-25 0,25 24,-25 1,25 0,0-1,0 1,25-1,0 1,-25-25,25 0,-1-1,1-24,0 0,0-24,0-1,-1-25,-24 1</inkml:trace>
  <inkml:trace contextRef="#ctx0" brushRef="#br0" timeOffset="42478.4295">16818 12973,'0'0,"0"0,0 25,0-25,-25 0,25 0,0 0,0 0,0 0,0 0,0 0,25 0</inkml:trace>
  <inkml:trace contextRef="#ctx0" brushRef="#br0" timeOffset="42956.457">16892 12675,'-25'0,"-24"-25,24 1,-25 24,-24 0,24 0,1 24,-26 26,26 24,-26 1,25 49,1 0,-1 25,25 24,25 1,25 0,0-1,25-24,-1-25,51 0,-1-49,0-1,0-24,25-26,-25-48,25-26,-49-24,24-1,-25-49,-24-25,0 0,-26-24,1-26,-25 26,0-1,-25 25,1 0,-26 25,0 25,-24 25,24 49,-24 0,0 50,-1 0,26 0,-26 24,26 1,-1 24,25-24</inkml:trace>
  <inkml:trace contextRef="#ctx0" brushRef="#br0" timeOffset="43723.5009">16024 15875,'0'-25,"0"0,0-24,25 24,-25-49,0 24,0-24,0-1,0 1,24 24,-24 0,0 1,0 24,25 25,-25 0,0 25,0 24,25 26,0-25,0 49,-1-25,1 1,25-1,-25-24,-1-26,1 1,25-25,-50 0,25-25,0 1,-25-26,0 0,0 1,24-1,-24 1,0-1,0 0,25 26,-25-1,25 25,-25-25</inkml:trace>
  <inkml:trace contextRef="#ctx0" brushRef="#br0" timeOffset="43858.5086">16669 15478,'25'25,"-1"0,1-25,25 0,-25 25,-25-50,24 25,-24-25,25 0</inkml:trace>
  <inkml:trace contextRef="#ctx0" brushRef="#br0" timeOffset="44070.5205">17140 15106,'0'0,"25"25,-25 24,25 1,-25-25,0 49,0 1,0-26,0 26,0-26,0 26,0-50,0 24,0-24,0 0</inkml:trace>
  <inkml:trace contextRef="#ctx0" brushRef="#br0" timeOffset="44722.558">16495 16892,'0'0,"0"0,0 0,0 0,0-25,0 0,0 1,0-26,0 0,25-24,-25 24,25-24,-25 0,25-1,-25 50,0-24,0-1,0 50,0 0,0 25,24 0,-24 49,25-24,-25 24,25 1,0 24,0-50,-1 26,1-26,0-24,0 0,0-25,-1-25,1 25,0-49,25-1,-50-24,24 24,1-24,0 24,-25-24,0 24,0 25,0 0,0 25,0 0,0-25,0 25</inkml:trace>
  <inkml:trace contextRef="#ctx0" brushRef="#br0" timeOffset="61864.5385">20439 10220,'25'-50,"-25"0,25 1,-25 24,24-25,1 25,-25 25,0 0,0 25,0 0,-25 0,25 25,0-1,0 26,-24-1,24-24,0 24,0-24,0-1,0 1,0-1,0-24,0 0,0 0,0 0,0-1,0-24,0 0,0 0,0 0,0 0,24 0,-24 0,0 0,0 0,0 0,0 0,0 0,0-24,25 24,-25-25</inkml:trace>
  <inkml:trace contextRef="#ctx0" brushRef="#br0" timeOffset="66719.8161">20241 11361,'49'-25,"-49"-25,50 25,-25 1,-1-1,1-25,0 50,0-25,0 25,-25 25,24-25,1 25,-25 25,25-1,0 1,-25-1,0 1,0 24,-25 1,0-26,25 1,-49 0,24-1,0-24,-25 0,26-25,-1 0,-25 0,25 0,1-25,-1 0,0 25,25-25,0 1,0-1,0 25,0 0,25 0,0 25,-25-1,49 1,-24 0,25 0,-26 0,26-1,-25 1,0-25,24 25,-49 0,25-25,0 0,-25 0,0 0,0 0,0 0,0 0,25 0,-25-25,0 0,0 0</inkml:trace>
  <inkml:trace contextRef="#ctx0" brushRef="#br0" timeOffset="67490.8603">20340 13543,'0'0,"0"0,0 0,-50 0,50 25,-25-25,1 25,24 0,-25 0,0 24,25 1,0-1,0 1,25 0,0-1,-25-24,49 25,-49-26,50-24,-25 0,-25 0,24-24,1-26,-25 25,25-49</inkml:trace>
  <inkml:trace contextRef="#ctx0" brushRef="#br0" timeOffset="67687.8716">20464 12824,'-25'25,"0"-25,25 25,-25-25,25 0,0 0,-24 0,24 0,0-25,24 25,1-25</inkml:trace>
  <inkml:trace contextRef="#ctx0" brushRef="#br0" timeOffset="68467.9159">19844 15801,'0'0,"0"0,0-50,0 50,0-25,0-24,0 24,0-25,25 1,-25-26,0 26,24-1,-24 0,0 25,0 1,0 24,0 0,0 49,0 1,0 0,25 24,0 0,0 1,0-26,-1 1,26-50,-25 0,0 0,24-50,-49 1,25-1,-25 1,0-26,0 26,-25-1,25 0,0 25,-25-24,25 24,0 25,0 0,25-25</inkml:trace>
  <inkml:trace contextRef="#ctx0" brushRef="#br0" timeOffset="68632.9256">20389 15329,'25'25,"0"-25,0 25,0-25,-1 0,1 0,0-25,0 25,0-25,-1 0,1 1</inkml:trace>
  <inkml:trace contextRef="#ctx0" brushRef="#br0" timeOffset="68850.9381">20960 15007,'0'0,"0"25,0-1,0 1,0 25,0-1,0 26,-25-26,25 26,0-25,0-1,0 1,0-25,0-1,0-24</inkml:trace>
  <inkml:trace contextRef="#ctx0" brushRef="#br0" timeOffset="69472.9737">20166 16619,'0'0,"0"0,0-25,0 1,25-1,-25-25,0 1,0-1,25 25,-25-25,25 26,-25 24,0 0,0 24,24 26,1 0,0-1,0 26,0-26,24 1,1 0,-25-50,24 0,1-25,-1-25,-24 1,0-26,0 1,-25-1,0-24,0 25,0 24,-25 0,25 1,-25 24,25 25,0 25,0-25,25 49,0-24</inkml:trace>
  <inkml:trace contextRef="#ctx0" brushRef="#br0" timeOffset="69926.9996">18752 17090,'0'0,"50"0,0 0,-1-24,26 24,-1-25,25 25,25 0,25 0,0 0,25 0,-1 0,26 0,-1 0,-24 0,-1 0,1 0,-25 25,0-25,-25 24,-50 1,0 0,-49-25,0 25,-25 0,0-25,-50 0,26 0</inkml:trace>
  <inkml:trace contextRef="#ctx0" brushRef="#br0" timeOffset="70294.0206">19124 16222,'0'0,"25"0,-50 0,25 50,0-1,0 1,-24 0,24 24,-25-24,25-1,0 26,0-50,0 24,0-49</inkml:trace>
  <inkml:trace contextRef="#ctx0" brushRef="#br0" timeOffset="70473.0309">18852 16396,'24'0,"1"0,50-25,-26 25,1-25,24 25,-24-25,24 1,1-1,-26 0,1 0</inkml:trace>
  <inkml:trace contextRef="#ctx0" brushRef="#br0" timeOffset="72429.1427">21803 8558,'-49'-50,"-1"0,-24 1,-1-1,1 1,-25-1,-1 0,1 1,-25 49,25-50,-25 25,0 25,0 0,0 0,0 0,0 25,0-25,0 50,25-25,-1-1,-24 26,25 24,0-24,24 0,-24 24,0 0,25 1,-1-1,1 25,-1-24,1 24,24 25,1-25,-1 25,1 0,-1 0,0 0,25 0,-24 0,24 25,-25 0,26-25,-1 25,0 0,0-25,0 25,1 24,24-24,0 0,-25 25,25-26,-25 26,25-25,0 0,0 0,0-1,-25 1,25 0,0-25,0 25,0 0,0-25,0 25,0-25,0 0,0 24,0-24,0 0,25-24,-25 49,0-50,0 25,0-25,0 50,0-50,25 0,-25 25,0 0,0-24,0-1,0 0,0 25,0-25,0-24,-25 49,25-50,0 25,0-24,0-1,0 25,0-24,0-26,0 26,0-1,25-24,-25 24,25-24,-25 24,24-24,1 24,0-24,0-1,24 26,-24-26,25 1,-1 0,1-1,25-24,-26 0,26 0,-1 0,0-1,1 1,24-25,-25 25,26-25,-26 25,25-25,0 25,-24-25,24 0,0 0,-24 0,24 0,-25 24,26-24,-1 25,0-25,-25 0,26 0,-1 25,0-25,0 0,1-25,-26 25,25 0,0-25,1 1,-26 24,25-25,-24 0,24 0,-25 0,1 1,24-26,-49 25,24-25,0-24,-24 24,0-24,-1 0,1-26,-1 1,-24-25,0 0,0 0,-25 0,25-25,-1 0,-24-24,25-1,-25 1,25-26,-25 25,0-24,-25-25,25 49,-25-49,25 0,-24-1,-1 1,0 0,0-25,0 0,1 25,-1-25,25 0,-50-1,50 26,-25-25,1 0,-1 0,0 25,0-25,25 25,-49-25,49 24,-50 26,50-1,-25 26,0-1,1 25,24 25,-25 0,0 0,25 50,-25-25</inkml:trace>
  <inkml:trace contextRef="#ctx0" brushRef="#br0" timeOffset="80339.5952">22349 9203,'0'-50,"-25"25,0 0,1 25,-26-24,25 48,-24 1,-1 0,0 25,1 24,-1 25,25 0,1 25,24 0,0 25,0 0,24 0,26 0,0-25,-1-25,1 0,24-49,1-1,-1-49,25-24,-24-1,-1-50,0 1,-24-25,0 0,-1-25,-24 0,0-1,-25-23,-25 24,0 24,-24-24,-1 50,0 0,-24 49,0-25,24 25,-24 1,24-1,25 25,0-25,25 25,0-25,25-24,25 24,-25-25,49 0,-49 1,49-1,-24 1,-1-1,1 0,0 26,-25-1,-25 25,24 0,-24 25,0-1,-24 26,-1 49,25-24,-25 24,25 25,0 25,0 0,25-25,0 0,24 0,1 0,-1-50,26 25,-26-49,1-25,0 24,-26-24,1-25,0 0,-25-25,0 1,0-26,0 25</inkml:trace>
  <inkml:trace contextRef="#ctx0" brushRef="#br0" timeOffset="80804.6218">23738 7913,'25'-25,"-25"25,49 0,-24 49,25 1,24 0,1 49,-1 0,1 25,-1 25,0 0,26 0,-51-25,1 25,-1-25,1 0,-25-25,0-25,-25 1,0-1,0-74,24 25,-24-25,0 0,0 0,-49-50</inkml:trace>
  <inkml:trace contextRef="#ctx0" brushRef="#br0" timeOffset="84783.8494">23192 9922,'25'25,"-25"-1,25-24,-25 0,0 25,0-25,0 0,0 0,0 0,25-25,-25 1,0-26,0 0,-25 1,25-1,0 1,-50-26,50 26,-49-26,24 26,-25-1,26 0,-1 26,0-1,0 0,25 25,0 0,0 0,25 50,0-26,24 26,-24 24,50-24,-26 24,1-24,24 0,-24-1,-1-24,1 0,0-25,-26-25,1 0,0 0,-25-24,0-1,-25-24,0-1,1-24,-1 0,-25 0,1 24,24 1,0 24,0 1,25-1,-25 25,25 25,0-25,25 1,-25 24,25-25,-25 25</inkml:trace>
  <inkml:trace contextRef="#ctx0" brushRef="#br0" timeOffset="85199.8732">23465 8731,'0'-25,"25"25,0-24,-25 24,0-25,25 0,-25 25,24-25,-24 25,25-25,-25 50,25-25,-25 25,0 0,-25 24,25 1,0 0,-25-1,1 1,24-1,0 1,0-25,0 0,24-25,1 0,0 0,0 0,0 0,24-25,-24 0,0 25,0-25,-1 0,1 1,0-26,0 25</inkml:trace>
  <inkml:trace contextRef="#ctx0" brushRef="#br0" timeOffset="86132.9264">24333 7665,'-49'-25,"24"0,-25 0,-24 0,0 1,24-1,-24 0,-1 0,-24 25,0-25,-1 25,1 0,-25 25,25 0,-25 0,0 0,0-1,0 51,0-26,0 26,0-1,0 25,0 1,25 24,-25 0,24 0,1 0,0 25,0 24,24-24,1 0,-1 25,51-1,-26 1,25-1,0 1,25-25,25 0,0-25,25 0,24-25,0 0,26-24,-1-1,25-24,0-1,0-24,25 0,0 0,-1-25,1 0,0-25,0 25,0-25,24-25,-24 26,0-51,0 1,24 24,-48-49,48 0,-49 0,25-50,-25 25,0 0,-25-25,0 0,-24 0,-1-24,-24-1,0-24,-50 24,0-25,0 26,-50-26,0 51,-24-1,-1 25,-24 0,-25 24,0 51,0-1,0 1,0 49,0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53:25.213"/>
    </inkml:context>
    <inkml:brush xml:id="br0">
      <inkml:brushProperty name="width" value="0.05292" units="cm"/>
      <inkml:brushProperty name="height" value="0.05292" units="cm"/>
      <inkml:brushProperty name="color" value="#C0504D"/>
    </inkml:brush>
    <inkml:brush xml:id="br1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1488 7615,'0'-25,"0"25,-25-25,25 25,0 0,0 0,0 25,0 25,0-25,0 24,0 26,0-26,0 50,0-24,0 24,0-24,0 24,0-25,0 25,0-49,0 24,0-24,0 0,0-26,0 1,0 0,0 0,0-25,0 0,0 0,-24-25,24 25,0-25,-25 0,25 1,0-1,-25 0,0 0,25 0,-25 1,25-26,-24 50,24-25,-25 0,25 1,0 24,0 0,-25-25,25 25,0 0,25 25,-25-25,0 24,25 26,-25-25,24 0,-24 24,0 1,25-25,-25 24,0-24,25 25,-25-26,25 1,-25-25,0 0,0 0,0 0,0 0,0 0,25-25,-25-24,24 24,-24-25,25 26,0-26,0 0,-25 26,25-1,-1 0,-24 25,0 0,0 0,0 0,0 0,0 0,0 0,0 0,0 0,0 0,0 0,0 0,0 0,25 0,-25 0,-25 25,25-25,-24 25,24-25,-25 0,0 0,0 0,0 0,1 0,-1-25,0 25,0 0,0-25,25 25,-24 0,-1 0,0 0,25 0,-25 0,25 0,0 0,0 0,25 0,0 0,-25 0,25 0,-1 25,1-50,0 25,0 0,0 0,-1 0,-24 0,25 0,-25 0,0 0,0 0,0 0,0 0,0 0,-25 25,25-25,0 0,-24 25,24-25,0 0,-25 24,25-24,0 0,0 0,0 0,25 0,-25 0,24 0,-24 0,0 0,0 0,0 0,0 25,0 0,0 0,0 0,0-1,0 1,0-25,0 0,0-25,0 1,25-26,0 0</inkml:trace>
  <inkml:trace contextRef="#ctx0" brushRef="#br0" timeOffset="14185.8114">5035 11162,'0'0,"-24"0,24-25,0 25,0 0,0 0,0 0,0 0,0 0,0 0,0 0,24-25,-24 25,25-24,0 24,0-25,24-25,-24 25,25 1,-1-1,1 0,0-25,-26 26,1-1,25 0,-50 25,25-25,-25 25,0 0,24-25,-24 25,0 0,0 0,0 0,0 0,0 0,0 0,0 0,0 0,0 0,0 0,0 0,0 0,0 0,0 0,0 0,0 0,0 25,0 0,0 0,0-25,0 49,0 1,0 0,-24 24,24 0,0-24,0 25,0-1,0-24,-25 24,25-24,0-1,0 1,0-25,0-1,0 1,0 0,0 0,0-25,0 0,0 25,0-25,0 0,0 0,0 0,0 0,0 0,0 24,0 1,0-25,0 25,-25 0,25-25,0 25,0-1,-25 1,25-25,0 25,0-25,0 0,0 25,0-25,0 0,0 0,0 0,0 0,0 0,0-25,0 25,0 0,0-25,0 25,0 0,0 0,0-25,0 25</inkml:trace>
  <inkml:trace contextRef="#ctx0" brushRef="#br0" timeOffset="14919.8533">5035 11956,'-24'25,"24"-25,0 0,-25 0,25 0,0 0,25 0,-1 0,-24 0,25 0,0 0,25 0,-1 0,1 0,24 0,1-25,-1 25,0 0,1-25,-1 0,-24 25,24-25,-24 25,-25-24,0 24,-25 0,0 0,0 0,0 0,0 0,0 0,-25 0,0 0,0 0,0 0,0 0,1 0,-26 0,0 24,1-24,-1 0,-24 0,24 0,-24 0,24 0,1 0,-1 25,0-25,26 0,-26 0,50 0,0 0,0 0,25 25,0-25,-1 0,26 0,0 0,-1 0,26 0,-26 0,26 0,-26-25,1 25,-1 0,-24 0,0 0,0 0,-25 0,0 0,25 0,-25 0,0 0,0 0,0 0,0 0,0 0,-25 25,25-25,0 0,0 0,0 0</inkml:trace>
  <inkml:trace contextRef="#ctx0" brushRef="#br0" timeOffset="32783.8751">6648 10988,'0'-24,"0"24,0 0,24-25,-24 25,0 0,0 0,0 0,0 25,0-25,0 0,0 24,0 1,0 0,0 25,0-26,0 1,0 0,0 25,0-25,25 24,-25-24,0 25,0-26,0 1,0 0,0 0,0 0,0-1,0 1,0-25,0 0,0 0,0 0,0-25,0 25,-25-24,25-1,-24 0</inkml:trace>
  <inkml:trace contextRef="#ctx0" brushRef="#br0" timeOffset="33356.9079">6474 11361,'0'-25,"-25"25,25 0,-25-25,25 25,0 0,-24 25,24-25,0 25,-25-25,25 24,0-24,0 0,0 0,25 0,-25 0,24 0,1 0,0-24,25 24,-26 0,26-25,-25 25,24 0,1-25,-25 25,24 0,-24 0,25 0,-25 0,0 0,-1 0,1 0,-25 0,25 0,-25 0,0 0,0 0,0 0,0 0,0 0,0 0,0 0,0 0,0-25,0 25,0 0,0 0,25-25</inkml:trace>
  <inkml:trace contextRef="#ctx0" brushRef="#br0" timeOffset="44045.5192">7813 10964,'0'-25,"0"25,0 0,0 0,0 25,0-1,0 1,0 25,0-1,0 1,25 49,-25-49,25 24,-25 1,0-1,25 1,-25-26,0 1,25-25,-25 24,0-49,0 25,0-25,0 0,0 0,0 0,-25-25,25 25</inkml:trace>
  <inkml:trace contextRef="#ctx0" brushRef="#br0" timeOffset="44342.5362">7491 11063,'-25'-25,"0"0,25 0,0 25,0-24,0 24,25 0,0-25,25 0,-1 25,1-25,24 25,1-25,-1 25,0-24,-24 24,0 0,-1-25,1 25,-50 0,25 0,-25 0,0 0,0 0,25-25</inkml:trace>
  <inkml:trace contextRef="#ctx0" brushRef="#br0" timeOffset="44644.5535">8483 10716,'0'0,"0"0,0 24,0 1,-25 0,1 0,-1 24,0 1,0 0,0-1,1 26,-1-1,0 1,25-1,0 0,0 1,0-1,0-24,25-1,0-24,-25 0,24 0,-24 0,25-25,0 0,-25 0,25 0</inkml:trace>
  <inkml:trace contextRef="#ctx0" brushRef="#br0" timeOffset="45154.5827">8731 11832,'0'-25,"0"-25,25-24,-25 0,0-1,0-24,0 25,0-26,0 26,25-1,-25 1,0 24,0 1,0 24,25 0,-25 0,24 25,-24 25,0 0,25 25,-25-1,25 26,0-1,24 1,-24-1,0 0,0-24,0-25,0 0,-1-1,1-24,0-24,0-26,-25 0,0 1,0-26,0-24,0 25,0-1,0 1,0-1,-25 51,25-1,-25 0,25 25,0 0,0 0,25 0,0 25,-25-25</inkml:trace>
  <inkml:trace contextRef="#ctx0" brushRef="#br0" timeOffset="45466.6005">9475 11261,'0'0,"25"0,-25 0,0-24,25 24,-25 0,25 0,0 24,-1-24,1 25,25-25,-25 0,24 25,-24-25,25 25,-26-25,1 0,0-25,0 25,-25-25,25 0</inkml:trace>
  <inkml:trace contextRef="#ctx0" brushRef="#br0" timeOffset="46000.6308">10319 10815,'0'0,"0"0,0 0,0 25,0-1,0 1,-25 0,25 25,0-26,0 26,0 24,25-24,-25 25,0-26,0 1,0 24,0-49,0 25,0-26,0 1,0 0,0-25,0 0,-25-25,50 0,-25-24,0 24</inkml:trace>
  <inkml:trace contextRef="#ctx0" brushRef="#br0" timeOffset="46548.6622">10592 10641,'-25'0,"25"0,0 0,0 0,25 25,-1-25,-24 25,25 24,0-24,0 25,24-1,-49 26,50-1,-50 1,25-26,0 26,-25-1,-25-24,25-1,-25 1,25-50,0 25,-25 0,25-25,-25-25,25 0,0 0,0-24,0-1</inkml:trace>
  <inkml:trace contextRef="#ctx0" brushRef="#br0" timeOffset="50064.8635">11063 10170,'0'0,"0"0,0 0,0-25,0 25,0 0,0 0,0 0,0 25,0-25,0 0,0 0,-25 0,25 0,0 25,0-25,0 0,-25 0,25 0,0 0,-25 0,1 0,24 0,-25 0,0 25,0-25,0 0,1 0,-1 0,0 24,-25-24,26 0,-1 25,0-25,0 0,0 25,1-25,-1 0,0 25,0-25,0 0,-24 0,-1 0,1 0,-1 0,0 0,-24 0,24 0,1 0,-26-25,26 25,-26-25,26 25,-26-25,1 25,24 0,-24-24,24 24,1-25,-26 25,26 0,-26-25,50 25,-49 0,24 0,1-25,-1 25,-24 0,24 0,0 0,1 25,-26-25,26 0,-26 25,26-25,-1 25,-24-25,24 24,-24 1,24-25,-24 25,24 0,1-25,-26 0,25 25,1-25,-1 0,1 0,-1 24,-24-24,24 0,0 0,1 0,-26 0,26 0,-1 0,1-24,-1 24,0 0,1-25,-26 25,26-25,-1 25,-24-25,24 25,-24-25,24 1,-24-1,-1 25,1-25,-1 25,26-25,-26 25,1 0,-25-25,24 25,1 0,0-24,-26 24,26 0,-1 0,-24 0,25 0,-1 0,1 0,0 0,-1 0,1 0,-1 0,-24 24,25-24,-1 0,1 0,-1 25,1-25,0 0,-26 25,26-25,-25 25,24 0,1-25,-25 24,24 1,-24-25,25 25,-1-25,-24 25,25-25,-26 0,26 0,0 0,-1 0,-24 0,25 0,-1 0,-24 0,25 0,-26 0,1 0,25 0,-26 0,26-25,0 25,-1-25,-24 25,25-25,-1 25,1-24,-1 24,26 0,-51-25,51 25,-26 0,1 0,0 0,24 0,0 0,1 25,-1-25,1 0,-1 0,50 0,-50 24,50-24,-49 25,49-25,-25 50,25-50,-50 74,50-24,-24-1,-1 26,25-1,-25-24,0 49,0-49,25 49,-24-25,-1 1,25-1,0 1,0-1,0 0,0 1,0-1,0 1,0-1,0 0,0-24,0 0,0-1,0-49,25 99,-25-99,0 75,0-75,24 49,-24-49,25 75,-25-75,25 50,-25-50,0 0,50 49,-50-49,49 50,-49-50,50 0,-50 0,74 25,-24-25,-1 0,26 0,-26 0,1 0,24 0,-24 24,24-24,1 0,-26 0,26 0,-1 0,1 0,24 0,-25 0,26 0,-26-24,50 24,-25-25,0 25,1-25,-1 25,25-25,-25 25,0 0,1 0,-1-25,0 25,-25 0,26 0,-1 0,0-24,0 24,-24 0,24 0,0 0,-24-25,24 25,0 0,-25 0,26-25,-26 25,25 0,-24 0,-1 0,25 0,-24 0,-26 0,51 0,-26 0,0 0,1 0,-1 0,1 0,-1 25,25-25,-24 0,-1 0,25 0,1 0,-26 25,25-25,0 0,1 0,-1-25,0 25,0 0,25 0,-49 0,24-25,25 25,-50 0,26 25,-1-25,0 0,-25 0,1 25,24-25,0 24,0-24,1 0,-1 25,-25-25,26 0,24 25,-25-25,-25 25,50-25,-25 0,1 25,-1-25,25 0,-25 0,25 0,0 0,0 0,-25 0,25 0,0 0,1 0,-1 0,-25 0,25 0,-25 0,0 24,0-24,1 0,-26 0,0 0,1 25,-26-25,1 0,-25 0,0 0,0 0,-1 0,-24-25,25 1,-25-1,25 0,-25-25,25 1,-25-1,25 0,-25 1,24-26,-24 26,0-26,25 1,-25 24,25-24,-25 0,0-1,0 1,25-1,-25 1,25 0,-25-1,0 1,24-1,-24 26,0-26,0 1,0-1,0 1,-24 24,24 1,-25-26,0 51,0-51,0 26,1 24,-26 0,25-25,0 26,-24-1,24 0,-25 25,25 0,-24 0,-1 25,1 0,-26-1</inkml:trace>
  <inkml:trace contextRef="#ctx0" brushRef="#br0" timeOffset="62737.5884">7640 12080,'0'0,"0"0,0 0,0 0,0 0,0 0,0 25,0-25,0 24,0-24,0 25,0 0,0 0,0 25,0-26,0 26,-25 0,25-1,0-24,0 25,-25-1,25-24,0 0,0 0,0-25,0 0,25 24,0-48,0 24,-1-25,26 25,0 0,-1-25,1 25,24-25,1 0,-1 25,1 0,-1-24,25 24,-24 0,24 0,0 0,-25 0,26 0,-1 0,0 0,-24 0,24 0,0 0,-25 0,26 0,-1 0,-25 0,25 0,1 0,-26 0,25 0,1 0,-26 0,25 0,-24 0,24 0,-25 24,1-24,-1 25,-24-25,-1 0,26 25,-51-25,26 0,-25 25,0-25,-1 0,1 0,-25-25,25 25,-25-25,25 0,-25 1,25-26,-25 25,0-24,24-26,-24 26,25-26,-25 1,0-1,0 26,0-1,0-24,0 24,0 25,0 0,0 1,0-1,0 0,0 25,0 0,0 0,0 25,0-25,0 49,0-24,0 25,0-1,0 26,0-26,25 1,-25 24,0-24,0 0,0-1,0 1,0-25,0 0,0-1,0 1,0 0,0-25,-25 0,25 0,-25 0,1 0,24 0,-25 0,-25 0,25 0,-24 0,24 0,-25 0,1 0,-1 25,-24-25,49 0,-25 25,1-25,-1 0,1 0,-1 0,0 0,1 0,-1 0,1 0,-26 0,26 0,-26 0,1 0,24 0,-24 0,-1 24,1-24,-1-24,1 24,0 0,-1 0,1 0,-1 24,-24-24,25 0,-1 0,1 0,-1 25,1-25,24 0,-24 25,0-25,24 0,-24 0,24 25,0-25,1 0,-26 0,26 0,24 0,-25 0,1 0,-1 0,25 0,-24 0,24 0,0 0,0 0,0 0,25 0,-24-25,24 25,0 0,0 0,-25-25,25 25,-25-25,25 1,0-1,0 0,-25 0,25-24,0 24,0-25,0 25,0-24,0-1,-25 25,25 0,0 25,0 0,0 0,0 0,0 0,0 0,0 0,-24 0,24 0,0 25,0-25,0 25,0-25,0-25,0 0,24 1</inkml:trace>
  <inkml:trace contextRef="#ctx0" brushRef="#br1" timeOffset="67962.8872">7615 12998,'0'24,"0"-24,0 0,0 25,0 0,0 0,0 0,25-1,-25 1,0 0,0 0,0 0,0-25,0 25,0-25,0 0,0 0,0-25,0 0,0 0,0 0,0-24,-25 24,25 0,0 0,0 0,0 1,-25-1,25 0,0 0,25 25,-25-25,0 25,0-24,0 24,0 0,0 0,25-25,-25 25,0 0,25 25,-1-25,1-25,0 25,25 0,-1 0,1 0,-1 0,26-25,-25 25,24 0,-49 0,49 0,-24 0,-1 0,-24 0,25 0,-1 0,-24 0,25 0,-1 0,-24 0,25 0,-1 0,-24 0,25 0,-1 0,-24 0,25 0,-1 0,26-25,-25 25,-1 0,26 0,-26-25,26 25,-1 0,0 0,1-24,-1 24,1 0,-1 0,-24 0,24 0,-24 0,-1 0,26 0,-26 0,1 0,0 24,-1-24,1 0,-1 0,1 0,0 25,-1-25,1 0,-1 25,1-25,24 0,-24 25,24-25,-24 0,24 0,1 0,-1 25,1-25,-1 0,25 0,-24 0,24-25,0 25,0 0,-24 0,24 0,25-25,-50 25,51 0,-26-25,0 25,0-25,25 25,-25 0,1-24,-1-1,-25 25,25-25,-24 25,-25-25,24 25,-49-25,24 25,-24-24,0 24,-25 0,25 0,-25 0,0 24,0-24,0 25,0 0,0 0,0 24,0-49,0 50,0-25,0 0,0-1,0 1,0-25,0 25,25 0,-25 0,0-25,0 24,0 26,-25-25,25 0,0-1,0 1,0 0,0 0,0-25,0 0</inkml:trace>
  <inkml:trace contextRef="#ctx0" brushRef="#br1" timeOffset="120358.8841">8161 13419,'0'-24,"0"24,0 0,0 24,0-24,0 50,0 0,-25 24,25 0,0 26,0-1,0 0,0 25,0-25,0 0,0 1,0-1,0-25,0-49,0 25,0-25,0-25,25 0,0-25,-1-25</inkml:trace>
  <inkml:trace contextRef="#ctx0" brushRef="#br1" timeOffset="120737.9058">8657 13891,'25'24,"-1"1,-24 0,0 25,0-1,25 1,-25-1,0 1,25 0,-25-26,25 1,-25 0,0-25,25 0,-1-25,-24 25,-24-25,24 1,-25-1,0 0,0 25,0-25,25 25,-24-25,24 25,0 0,24 25,1-25,25 25,-25-25,24-25,1 25,-1 0,1-25,0 1</inkml:trace>
  <inkml:trace contextRef="#ctx0" brushRef="#br1" timeOffset="121094.9261">9599 13618,'0'25,"25"-1,-25 26,0 0,0 24,0 0,0 1,25-1,-25 1,0 24,0-50,0 26,25-25,-25-26,0 1,0-25,0-25</inkml:trace>
  <inkml:trace contextRef="#ctx0" brushRef="#br1" timeOffset="121294.9377">9302 13643,'0'-25,"-25"0,50 25,0-25,24 25,26 0,-1 0,0-25,26 25,-26 0,25 0,-24-24,-26-1,26 0,-26 0</inkml:trace>
  <inkml:trace contextRef="#ctx0" brushRef="#br1" timeOffset="121514.9502">10443 13271,'0'24,"-25"1,0 0,0 49,1-24,-26 49,25 0,0 1,25 24,-24-25,24 25,24-25,1-25,-25-24,25 0,25-25,-26-25,26 0,0-25</inkml:trace>
  <inkml:trace contextRef="#ctx0" brushRef="#br1" timeOffset="121849.9694">10790 14163,'0'0,"0"-24,0-26,0 25,0-49,0-1,0 1,0 24,0 1,0 24,0 25,25 0,0 50,-25-26,24 51,26-1,-25-24,24-1,-24 1,25-25,-1-25,1 0,0-25,-25-25,-1 1,-24-1,25-24,-25-1,0 26,0-1,0-24,25 49,-25 0,0 0,25 1</inkml:trace>
  <inkml:trace contextRef="#ctx0" brushRef="#br1" timeOffset="122295.9949">11683 13221,'25'-25,"0"0,-1 0,1 1,0 24,0 24,-25 1,0 25,0 0,0 24,0 0,-25 1,-25 24,26-25,-1 26,0-51,0 26,0-26,25-24,0 0,25 0,0-25,25 0,-26 0,26 0,-25-25,24 25,1-25,-25 0,24 0,1 1</inkml:trace>
  <inkml:trace contextRef="#ctx0" brushRef="#br1" timeOffset="122852.0267">11485 13643,'0'0,"0"0,-25 24,25-24,0 0,-25 0,25 0,0 0,0 0,0 25,0-25,0 0,0 0,0 25,25-25,0 0,-25 0,24-25,1 0,0 1</inkml:trace>
  <inkml:trace contextRef="#ctx0" brushRef="#br1" timeOffset="123273.0508">12378 13246,'24'25,"-24"-1,50 1,-50 25,25-1,0 26,-25 24,24-25,-24 26,0-26,0 0,0-24,0 0,0-1,0-49,0 25,0-25,0-25</inkml:trace>
  <inkml:trace contextRef="#ctx0" brushRef="#br1" timeOffset="124768.1363">9649 14833,'0'0,"0"0,0 0,0 0,0 25,0-25,0 0,0 0,0 0,0 25,0-25,0 25,0-25,0 24,0-24,0 0,25 0,0 0,-1 0,26 0,0 0,-1 0,1 0,24 0,26 0,-26 0,25 0,-24 0,24-24,25 24,0 0,0-25,0 25,25 0,-25-25,49 25,-24 0,25 0,-25 0,24 0,-24 0,25 0,-25 25,24-25,-24 0,0 0,-25 0,25-25,0 25,-50-25,25 25,-50-25,1 1,-1 24,-24-25,-26 0,1 25,0-25,-25 25,0-25,0 25,0-24,-25 24,25-25,-25 0</inkml:trace>
  <inkml:trace contextRef="#ctx0" brushRef="#br1" timeOffset="125288.1661">10046 15404,'25'0,"-25"0,0 25,0-25,0 49,0-24,0 49,25-24,-25 49,0-24,0 24,24-25,-24 25,0-49,25 24,-25-24,0-25,25-25,-25 0,25-25</inkml:trace>
  <inkml:trace contextRef="#ctx0" brushRef="#br1" timeOffset="125472.1766">10740 15577,'0'50,"25"0,0-1,-25 1,0 24,0-24,0-1,0-24,0 25,25-50,-25 0</inkml:trace>
  <inkml:trace contextRef="#ctx0" brushRef="#br1" timeOffset="125620.185">10616 15801,'0'24,"25"1,0 0,25 0,-1-50,1 25,-1-25,26 0</inkml:trace>
  <inkml:trace contextRef="#ctx0" brushRef="#br1" timeOffset="125863.1989">11658 15304,'0'0,"-25"25,25 25,0 0,-24 24,24 0,0 1,0 24,0-25,0 1,0-1,0 1,0-51,0-24</inkml:trace>
  <inkml:trace contextRef="#ctx0" brushRef="#br1" timeOffset="126051.2097">11311 15404,'0'-25,"25"25,24 0,1 0,0 0,24 0,0 0,1 0,-1-25,-24 25,-1-25,26 0,-50 25</inkml:trace>
  <inkml:trace contextRef="#ctx0" brushRef="#br1" timeOffset="126463.2333">12229 15106,'0'25,"-25"24,0-24,25 25,0 49,-25-24,0 24,25 25,0-25,0 25,0-25,0-24,0-1,0-24,0-1,25-49,0 0</inkml:trace>
  <inkml:trace contextRef="#ctx0" brushRef="#br1" timeOffset="127110.2703">12477 15925,'0'0,"0"0,0 0,0-25,0 0,0-25,0 26,0-26,0 0,0 26,0-26,0 50,0 0,25 0,-25 25,24 24,-24-24,50 25,-25-1,0-24,24 0,-24-25,25 0,-1-25,-24-24,0-1,0 0,-25-24,24 0,1 24,-25-24,0 24,0 0,25 25,0 1,-25-1</inkml:trace>
  <inkml:trace contextRef="#ctx0" brushRef="#br1" timeOffset="127281.2801">13146 15453,'0'25,"0"0,0 0,0-25,25 0,0 0,0 0,25-25,-26 25,1-25,25 25,-25-25,24 1</inkml:trace>
  <inkml:trace contextRef="#ctx0" brushRef="#br1" timeOffset="127799.3097">13692 15032,'-25'0,"25"-25,0 25,25 0,0 0,0 25,0-1,24 1,-24 0,25 25,-26 24,1-24,-25-1,25 1,-25-25,0 24,0-24,25 25,0-25,-25-1,24 1,1 25,-25-25,0 24,0-24,0 0,-49 0,24-1,0 1,0 0,-24-25,49 0,-50 0,50 0,0-25,0 25,0-25,25 1</inkml:trace>
  <inkml:trace contextRef="#ctx0" brushRef="#br1" timeOffset="128230.3343">14238 14784,'25'24,"-25"-24,24 25,1 25,25-25,-25 49,24 0,1 1,-25 24,24 0,-24 1,-25-1,25 0,-50-25,25 1,0-1,-25-24,1-25,24-1,-25 1,0-25,25 0,0 0,25-25,0 1</inkml:trace>
  <inkml:trace contextRef="#ctx0" brushRef="#br1" timeOffset="131038.495">4018 16495,'-24'25,"24"-25,0 0,0 0,24 0,1 0,25 0,-1 0,26 0,-1 0,1 0,24 0,0 0,0 25,25-25,0 0,0 25,25-25,0 24,0-24,24 0,-24 25,50-25,-26 0,1 0,24 25,-24-25,25 0,-26 25,26-25,-1 0,0 0,1 0,-1 0,26 0,-26-25,25 25,0-25,1 0,-1 25,0-24,0-1,26 0,-26 0,25 0,0 1,0-1,0-25,25 25,-25 0,0-24,25 24,0 0,-25-24,24 24,26-25,-25 25,0 1,24-1,1 0,-25 0,0 25,0 0,0 0,-25 0,0 25,-25 0,0 0,-24-1,-26-24,-24 25,-25 0,-25-25,-49 0,-25-25,-50 0,-74 1</inkml:trace>
  <inkml:trace contextRef="#ctx0" brushRef="#br1" timeOffset="131670.5311">5011 16942,'0'0,"0"0,24 24,-48-24,48 25,-24 25,0-1,0 26,0 24,0 0,0 0,0 26,0-1,0-25,0 25,0-25,0 0,25-24,-25-1,0-24,0-50,0 74,0-74,0 0,0 0,0 0</inkml:trace>
  <inkml:trace contextRef="#ctx0" brushRef="#br1" timeOffset="131939.5465">6325 17338,'0'25,"25"0,-25-25,0 74,0-24,0 0,0 49,0-25,0 1,0-1,0 1,0-1,0-74,0 50</inkml:trace>
  <inkml:trace contextRef="#ctx0" brushRef="#br1" timeOffset="132093.5553">6077 17785,'0'0,"0"0,0 0,99 0,-49 0,24 0,1 0,-1 0,25-25,1 0</inkml:trace>
  <inkml:trace contextRef="#ctx0" brushRef="#br1" timeOffset="132416.5738">7789 17115,'0'25,"0"-25,0 25,0 0,0-1,0 26,-25 24,25-24,-25 49,25 1,0-1,0-25,0 25,0-24,0-1,25-24,-25-50,49 49</inkml:trace>
  <inkml:trace contextRef="#ctx0" brushRef="#br1" timeOffset="132751.5929">8905 17363,'0'0,"0"0,0 25,0-25,0 74,0 1,-25-25,25 24,0 0,-25 26,50-51,-25 1,0-50,0 0</inkml:trace>
  <inkml:trace contextRef="#ctx0" brushRef="#br1" timeOffset="132895.6012">8781 17611,'0'0,"49"0,-49 0,75 25,-26-25,1 25,0-25,24 0,-24 0</inkml:trace>
  <inkml:trace contextRef="#ctx0" brushRef="#br1" timeOffset="133595.6412">10170 17090,'0'0,"0"0,0 0,0 0,0 0,0 50,-25-25,25 24,0 26,0-1,-25 1,25 24,0-49,0 49,0-50,0 1,0-50,0 74,0-74,0 0,0 0</inkml:trace>
  <inkml:trace contextRef="#ctx0" brushRef="#br1" timeOffset="133883.6577">10840 17066,'24'24,"-24"26,0 0,0-26,0 51,-24-1,24 1,0-1,0-24,0 24,0-24,0-50,-25 49,25-49</inkml:trace>
  <inkml:trace contextRef="#ctx0" brushRef="#br1" timeOffset="134039.6666">10666 17413,'0'0,"25"0,24-25,1 25,0 0,-1 0,1-25,24 25,-24-25,24 25</inkml:trace>
  <inkml:trace contextRef="#ctx0" brushRef="#br1" timeOffset="134330.6833">12080 17537,'0'0,"0"50,0-50,0 0,0 0,0 0,0 0,25 49,-1-74,-24 25,25-24</inkml:trace>
  <inkml:trace contextRef="#ctx0" brushRef="#br1" timeOffset="134519.6941">13171 17587,'0'0,"75"74,-75-74,0 0,0 0,0 0,0 0,0 0,25 25</inkml:trace>
  <inkml:trace contextRef="#ctx0" brushRef="#br1" timeOffset="134707.7048">14039 17537,'75'0,"-1"0,-24 25,-25-25,24 0,-49 0,25 25,-25-25,0 0,0 0,25 0,0-25</inkml:trace>
  <inkml:trace contextRef="#ctx0" brushRef="#br1" timeOffset="135272.7371">15900 16892,'0'0,"0"25,0 0,0-1,0-24,-25 50,25-25,0 24,-25 1,25 0,0 24,0-24,0 24,0-24,0-1,0-49,0 75,0-75,0 49,0-49,0 0,0 0,0 0,0 0</inkml:trace>
  <inkml:trace contextRef="#ctx0" brushRef="#br1" timeOffset="135543.7526">15379 16842,'0'0,"0"-24,50 24,-26 0,51-25,-26 25,51-25,-26 25,0 0,1 0,-26-25,26 50,-50-50,24 25,1 0,-25 0,-1 0</inkml:trace>
  <inkml:trace contextRef="#ctx0" brushRef="#br1" timeOffset="136288.7953">16495 16570,'0'0,"-25"0,1 24,24 1,-50 0,25 25,0-1,0 26,1 24,-1 0,-25 0,25 0,25 1,-24-1,24 0,-25-24,25-26,0 1,0-50,25 74,-25-74,0 0,49 0,-49-25</inkml:trace>
  <inkml:trace contextRef="#ctx0" brushRef="#br1" timeOffset="136609.8136">16570 17041,'0'0,"-25"0,0 25,0 24,0 1,1 24,24-24,0 24,0-24,0 24,49-49,-24 0,25-25,-1-25,1 0,-25-24,24-1,-49-24,25-1,-25 26,-25-26,25 1,-25 49,-24-25,24 26,0-1,0 0,25 0,0 25,0-25</inkml:trace>
  <inkml:trace contextRef="#ctx0" brushRef="#br1" timeOffset="136889.8293">16966 16470,'0'0,"50"50,-50-25,50 24,-26 51,1-26,-25 25,25 25,-25 0,0-25,0 25,0-24,0-1,-25-49,25 24,0-74,-25 74,25-74,0 0,0 0,0 0,0 0,0 0,0 0,0 0</inkml:trace>
  <inkml:trace contextRef="#ctx0" brushRef="#br1" timeOffset="137430.8603">15056 16942,'0'24,"0"-24,0 25,0 0,0 25,0-1,0 26,0-26,-24 26,24-1,0 0,0 1,-25-25,25-50,0 49,0-49</inkml:trace>
  <inkml:trace contextRef="#ctx0" brushRef="#br1" timeOffset="137612.8709">14808 17239,'0'0,"0"25,50 0,-25-25,24 25,26-1,-26-24,1 25,0-25,-1 0,1 0,-25-25</inkml:trace>
  <inkml:trace contextRef="#ctx0" brushRef="#br1" timeOffset="145750.3363">19174 12601,'-74'-50,"-26"25,26 1,-50 24,0 49,25 1,-25 49,-25 50,25 24,0 26,25 49,-1 0,51 25,-1 24,25 1,50-25,25-25,24-25,25-24,50-50,25-75,24-24,1-50,24-75,0-49,0-25,-24-74,-1 0,-24-50,-50-25,-25 1,-49-1,-50 25,-25 0,-49 50,-50 0,-25 74,-25 25,0 25,-24 74,24 0,1 25,24 25,25 0,50 24,-1-24,50 0</inkml:trace>
  <inkml:trace contextRef="#ctx0" brushRef="#br1" timeOffset="146059.3538">20861 12105,'25'24,"-25"26,-25 25,-25-1,-24 50,-1 25,1 49,-25 25,-1 1,51 24,-1 25,25-25,1 0,48-25,26 0,0-24,49-26,-25-24,25-25,26-74,-26 24,25-74,-25-25,0-24,-24-51</inkml:trace>
  <inkml:trace contextRef="#ctx0" brushRef="#br1" timeOffset="146549.3818">21431 14263,'-25'-25,"1"-25,24-24,-50-1,25-49,0 0,1 0,-1-24,0-1,-25 25,50-25,-24 25,-1 25,25-1,-25 51,50 24,-25 0,25 50,-1 49,26 1,0-1,24 50,0 25,1-25,24 0,0 25,-24-50,24 0,0-24,0-26,-24-24,-1-50,1 1,-51-76,26 1,-25-25,-25-25,0-24,0-1,-25 0,0 26,0-1,-24 0,24 25,-25 25,1-1,-1 1</inkml:trace>
  <inkml:trace contextRef="#ctx0" brushRef="#br1" timeOffset="146884.4013">22175 11187,'50'0,"24"0,1 25,-1 0,25 24,-24 26,24 24,-24 25,-1 25,0 24,-24 1,0 24,-1 1,-24-1,0 1,0-1,-25-24,0-1,0-24,0-50,-50 1,50-26,-25-24,0-26,1-48</inkml:trace>
  <inkml:trace contextRef="#ctx0" brushRef="#br1" timeOffset="147117.4146">23093 10641,'0'-25,"25"1,-25 24,0 24,0-24,25 25,0-25,-25 25</inkml:trace>
  <inkml:trace contextRef="#ctx0" brushRef="#br1" timeOffset="147699.4479">19447 16644,'25'25,"-1"-25,51 0,24-50,0 1,50-26,25-24,24 0,25-50,26 0,48-25,1 1,24-1,1-24,-1 24,25 0,-24 1,-25 24,-1 25,-24 0,-50 25,-24 24,-26 1,-73-1,-26 26,-74 49,25-75</inkml:trace>
  <inkml:trace contextRef="#ctx0" brushRef="#br1" timeOffset="148096.4706">19794 16545,'50'0,"-1"-75,26 26,24-51,25 1,50 0,-1 0,26 0,24-25,25 24,0-24,25 25,0 0,24-25,-49 25,25-25,-25 24,-24 1,-1 0,-50 49,1-24,-50 49,0-24,-25 24,-49 25,-50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1:09:0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13 1,'0'0'14,"5"-17"-2,-5 17-5,0 0-4,0 0-4,0 0-2,0 0-2,0 0-2,-4 16-6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56:35.869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3076 6300,'-25'25,"25"-25,0 0,0 0,0 0,0 0,25-25,-25 25,25 0,-1-24,26 24,0-25,24 25,-24-25,24 25,-24-25,-1 25,26 0,-26 0,-24-25,0 25,0 0,-25 0,0 0,0 0,0 0,0 0,0 0,0 0,0 0,0 0,0 0,25 0,-25 0,0 0,0 0,0 25,0-25,0 0,0 0,0 0,0 0,0 0,0 0,0 0,24 0,-24 0,0 0,0-25,0 25</inkml:trace>
  <inkml:trace contextRef="#ctx0" brushRef="#br0" timeOffset="334.0191">3150 6524,'0'0,"0"0,25 0,0-25,0 0,24 0,-24 0,25 1,-1-1,1 0,-25 25,24 0,-24-25,25 25,-26 0,1 0,0 0,0 25,0-25,-25 0,25 0,-25 0,0 0,0 0,0 0,0 0,0 0,0 0,-25 0</inkml:trace>
  <inkml:trace contextRef="#ctx0" brushRef="#br0" timeOffset="2673.1529">15156 7516,'0'25,"0"-25,0-25,24 25,-24 0,25-25,0 25,25-25,-26 25,26-25,0 25,-25 0,24 0,-24 0,25 0,-26 0,-24 0,25 0,-25 0,0 0,0 0,0 0,0 0,0 0,-25 25,25-25</inkml:trace>
  <inkml:trace contextRef="#ctx0" brushRef="#br0" timeOffset="2916.1665">15304 7541,'0'0,"-24"0,24 0,0 0,0 0,24 0,-24 24,25-24,0 0,25 25,-25-25,-1 0,1 25,0-25,0 25,-25-25,0 0,0 0,25-25,-1 25,-24-25,25-24,0 24</inkml:trace>
  <inkml:trace contextRef="#ctx0" brushRef="#br0" timeOffset="3569.2041">21307 7665,'0'0,"0"0,25 0,0 0,0 0,24-25,1 25,24-25,-24 25,-1-25,1 25,0-25,-1 25,-24 0,0-24,-25 24,0 0,0 0,0 24,-25-24,0 0</inkml:trace>
  <inkml:trace contextRef="#ctx0" brushRef="#br0" timeOffset="3862.2209">21506 7813,'0'0,"0"0,0 0,24 0,-24 0,25 0,0-24,0 24,0 0,-1 0,1-25,0 25,0 0,0 0,0 0,-1 0,1 0,-25 0,25-25,-25 25,0 0,0 0,0 0,0 0,0-25</inkml:trace>
  <inkml:trace contextRef="#ctx0" brushRef="#br0" timeOffset="15299.8749">8706 6400,'0'0,"0"0,0 0,0 0,0 0,0 0,0 0,0 0,-24 0,24 0,-25 0,25 0,0-25,-25 25,0 0,25 0,-25 0,1 0,-26 0,25-25,-24 25,-1 0,-24 0,24 0,0 0,-24 0,24 0,-24 0,-1 0,26-25,-26 25,1 0,0 0,-1 0,1 0,-1 0,-24 0,25 0,-25-25,-1 25,26-24,-50 24,25-25,-25 25,24-25,-24 0,0 25,0 0,-24-25,24 25,-25 0,25-24,-25 24,0 0,0 0,25 0,-25 0,0 0,1 0,24 0,-25 0,0 0,0 0,25 0,-25 0,0 0,25 24,-24-24,24 0,24 0,-24 25,25-25,0 0,25 0,24 0,0 25,1 0,-1 0,25 24,0-24,1 49,24-24,-25 24,25 26,0-1,-25 25,25 0,-25 0,25 0,0 0,-25 25,25-50,0 25,0-25,25 0,-25-24,25-25,0 24,0-49,24 24,1-24,-25-25,49 25,1-25,-26 0,26 0,-26 0,1-25,-1-24,-24-1,0-49</inkml:trace>
  <inkml:trace contextRef="#ctx0" brushRef="#br0" timeOffset="16655.9526">2580 5110,'0'0,"0"-25,0 0,-25 25,25-25,-50 25,25-24,1 24,-26 0,0 0,-24 24,24 1,-24 25,-25-1,24 26,-24 24,25 0,-25 0,24 25,1 0,-1 1,26-1,-26 24,50-24,-24 25,24-25,0 0,25 25,0-25,0 25,-25-25,25 0,0 25,0-25,0 0,0 0,0 0,0 0,0 0,0-25,25 25,-25-25,0 1,0-1,25 0,-25 0,25-24,-25-1,25-24,-25 24,24-24,-24-1,0 1,0 0,0-26,0 26,0-25,0 0,0-1,0 1,0-25,0 0,0 25,0-25,0 0,0-25,0 0,-24 1,24-1,0 25,-50-75,50 75,-50-99,50 99,-49-74,49 74,-75-99,75 99,-24-50,24 50,-25-50,25 50,0 0,0 0,0 0,0 0,0 0,0 0,0 0,0 0,0 75,0-75,49 74,-49-74,25 75,0-26,0-24,0 0,-25 0,24-1,-24-24,25 0,-25 25,0-25,0-25,25 25,0-24,-25-26,49 0,-24 1,0-1,0-24,24 24,1 1,-25-26,0 50,-1-24,1 24,0 0,0 25,-25-25,0 25,0 0,0 0,0 0,0 25,0-25,25 25,-25-25</inkml:trace>
  <inkml:trace contextRef="#ctx0" brushRef="#br0" timeOffset="20101.1494">4291 6127,'0'0,"0"0,0 0,0 0,-25 0,25 0,-24 25,-1-25,0 0,-25 24,26-24,-26 0,-24 25,24-25,-24 0,24 25,-49-25,24 25,-24-25,25 25,-26-25,1 24,0-24,0 25,0-25,-1 25,26-25,0 25,-1 0,1-1,24 26,0-25,26 24,-1 1,0 24,0 1,25-1,0 1,-25 49,25-25,-24 0,24 25,0 0,-25-25,0 1,25 24,0-25,-25 0,25 0,0-24,0-1,25 1,-25-26,25 1,0-25,24 24,1-24,-25-25,24 25,26-25,-26 0,26 0,-26 0,26 0,-1 0,25 0,-24-25,24 25,0-25,25 0,-25 1,50-1,-25-25,0 25,25 1,-25-1,25 0,0 0,-25 0,0 1,25-1,-25 25,0 0,25-25,-25 25,0 0,24-25,-24 25,25 0,-25 0,25 0,-25 0,25 0,-25 0,25 0,-25 0,25 0,-25 0,0 25,0-25,0 0,0 0,25 25,-25-25,25 0,-1 0,1 25,0-25,0 24,24-24,1 25,-25 0,25-25,-1 25,-24 0,25-25,-1 24,1-24,0 25,-1-25,1 25,-1-25,1 25,0-25,24 0,-24 0,24 0,1-25,-1 25,1 0,-1-25,25 25,-24 0,24-25,-25 25,1 0,24-24,-49 24,24-25,1 25,-1-25,0 25,1-25,-26 0,26 25,-1-24,-24 24,0 0,-1 0,1-25,0 25,-1 0,1 0,-1 0,1 0,0 0,-1 0,1 25,0-25,24 0,-24 0,24 0,1 0,-1 0,-24 0,24-25,0 25,-24 0,25 0,-26 0,26 0,-26 0,1 0,24 0,-24 0,24 0,-24-25,24 25,-24 0,0-25,-1 25,1-25,0 25,-26-24,26 24,-25-25,0 25,0-25,-25 25,0-25,0 25,0 0,-25-25,25 0,-25 25,-24-24,24 24,-25-25,1 0,-1 25,-24-25,-1 25,1-25,-1-24,1 24,0-25,-26 26,1-51,0 26,-25-26,25 1,-25 24,-25-24,25-1,-25 1,-24 0,24-1,-25 26,1-1,-1-25,0 26,1-1,-26 1,-24-1,25 0,-25 26,24-26,-49 25,25-24,-25 24,25 0,-25-25,0 26,0-1,24 0,-48 0,23 25,1-25,0 1,0-1,0 25,-24-25,24 25,-25-25,25 25,-25 0,25-25,-25 25,0-24,25 24,0 0,-25 0,0 0,25 0,-24 24,24-24,-25 0,25 25,-25-25,25 25,-25-25,25 0,-25 25,25-25,-25 0,25 25,-24-25,-1 0,0 24,25-24,-25 0,0 25,0-25,1 0,-1 0,25 25,-25-25,0 0,25 25,-25-25,0 0,25 25,-25-25,1 0,-1 24,25-24,-50 25,25-25,1 0,-1 0,0 25,0-25,0 0,0 0,1 0,-1 0,25 0,-25 0,0 0,25-25,-25 25,25 0,-25 0,25 0,-25-25,25 25,0 0,0 0,0 0,0 0,25 0,-25 0,0 0,25 0,-25 0,25 25,-1-25,1 0,0 0,0 25,0-25,-1 0,1 0,0 25,0-25,24 0,-24 0,25 0,-26 0,26 0,-25 0,24 0,-24 0,25 0,-25 0,-1 0,26 0,-25 0,24 0,-24 0,25 0,-1 0,1 25,-1-25,26 0,-1 0,1 0,-1 0,0 0,26 0,-26 24,25-24,-25 0,26 0,-26 0,0 25,-24-25,24 25</inkml:trace>
  <inkml:trace contextRef="#ctx0" brushRef="#br0" timeOffset="30174.7259">5234 12452,'0'0,"0"0,25 25,-25-25,0 0,0-25,-25 25,25-25,0 0,0-24,0-1,0 1,0-26,0 25,0-24,0-25,0 49,0-24,0 24,-25-24,25 24,0 25,0-24,0 24,0 0,0 0,0 25,0-24,0 24,0 24,25-24,-25 50,25 0,-1-26,1 76,0-26,25 25,-1-24,1 24,-1 0,26 0,-26-24,1-1,0-49,-26 25,1-26,0 1,0-25,-25-25,25-24,0-1,-25-24,0-1,0-49,0 0,0 0,0 0,0 0,-25 25,25 0,-25 24,25 26,0-1,0 25,-25 25,25 0,0-24,25 48,-25-24,25 25,0-25,24 25,1 0</inkml:trace>
  <inkml:trace contextRef="#ctx0" brushRef="#br0" timeOffset="30657.7535">6722 11559,'0'0,"0"0,-25 25,25-25,0 0,0 0,0 0,0 25,0-25,0 24,0 26,25-25,-25 24,0 1,0 0,0-1,0 1,0-1,0 1,0 0,0-26,-25 26,25-25,0-25,0 25,0-25,0-25,0 0</inkml:trace>
  <inkml:trace contextRef="#ctx0" brushRef="#br0" timeOffset="31057.7764">6449 11782,'0'0,"-25"0,25 0,0 0,0 0,0 0,0 0,25 25,0-25,0 0,0 0,24 0,-24 0,25-25,-1 25,1 0,-1 0,-24 0,25 0,-25 0,-25 0,25 0,-25 0,0 0,0 0,0 0,0 0,24 25,-24-25,0 0,0 0,0-25</inkml:trace>
  <inkml:trace contextRef="#ctx0" brushRef="#br0" timeOffset="40053.2906">8830 11435,'0'-25,"-24"25,24 25,-25-25,25 25,-25 0,0-1,25 26,0 0,0-1,0 26,0-26,25 26,-25-1,0-24,25 24,-25 0,0-49,0 50,0-26,0-24,-25 0,25 0,0 0,0-1,0-24,0 0,0 0,0-24,0-26,0 25</inkml:trace>
  <inkml:trace contextRef="#ctx0" brushRef="#br0" timeOffset="40330.3067">8359 11534,'-49'-25,"24"25,25-24,0 24,25 0,-1-25,1 0,50 25,-1-25,0 0,26 1,-1-1,-25 0,25 0,-24 0,-1 25,1-24,-26-1,-24 25,0-25,0 25,-25 0</inkml:trace>
  <inkml:trace contextRef="#ctx0" brushRef="#br0" timeOffset="40589.3215">9451 11112,'0'-24,"24"24,-24 0,-24 24,24 1,-25 0,0 25,0 24,0 25,-24 1,49 24,-25 0,25 0,0 0,0 0,25-25,-25 0,49-49,-49 24,25-49,0 25,-25-50,25 0,-25 0,25-50,-25 25</inkml:trace>
  <inkml:trace contextRef="#ctx0" brushRef="#br0" timeOffset="41277.3609">9748 11584,'25'25,"-25"-25,0 0,0 0,0-25,25 0,-25-25,0 1,0-1,0 1,0-26,0 26,0-1,0 0,0 25,0 25,0 0,0 25,25 0,-25 25,24-1,1 1,25 24,-25-24,24 0,1-1,0-24,-1 0,1-50,-1 25,1-50,-25 26,0-51,-25 1,0 24,0-49,-25 24,25 1,-25 24,0 1,25 24,0 0,0 25,0 0,0 25</inkml:trace>
  <inkml:trace contextRef="#ctx0" brushRef="#br0" timeOffset="41757.3884">9798 11931,'0'0,"0"0,0 0,0 0,0 0,25 0,-1 0,1 0,25 0,-25-25,24 25,26 0,-26-25,1 25,0 0,-1-24,-24 24,0 0,-25 0,25 0,-25 0,0 0</inkml:trace>
  <inkml:trace contextRef="#ctx0" brushRef="#br0" timeOffset="42377.4235">9922 12278,'0'0,"25"0,-25 0,0-24,24 24,1-25,0 25,0-25,-25 25,25 0,0 0,-25 25,24-25,-24 25,0-1,0 1,0 0,-24 25,-1-1,0-24,25 25,-50-26,50 26,-25-25,25 0,-24-1,48 1,-24-25,25 25,-25-25,25 0,0 0,0 0,0 0,-1 0,26 0,-50-25,50 0,-26 1,1-1</inkml:trace>
  <inkml:trace contextRef="#ctx0" brushRef="#br0" timeOffset="42823.4493">10517 10964,'0'0,"0"0,-25 0,25 24,25 1,-25 25,25 24,0 1,-25 24,25 0,-1 0,1 1,0 24,0-25,-25 0,25-25,-25 26,0-51,-25 26,25-1,-25-49,25 25,-25-1,0-24,1 0,24 0,-25-25,25 0,0 0,25-25,-25 0,0 25</inkml:trace>
  <inkml:trace contextRef="#ctx0" brushRef="#br0" timeOffset="43633.4955">7417 11534,'-25'0,"25"0,0 0,0-25,25 25,-25-24,24-1,1 0,0 0,0 25,24-25,1 1,-25 24,24-25,-24 50,25-25,-25 49,-25-24,0 49,0-24,0 24,-25 26,0-1,-25 0,1-25,24 26,0-26,0 1,1-1,24-24,0-1,0 1,24-25,1-1,0-24,0 25,24-25,-24 0,0 0,25 0,-50-25,24 25,-24-24,25-1,0 0</inkml:trace>
  <inkml:trace contextRef="#ctx0" brushRef="#br0" timeOffset="44067.5205">7987 11881,'0'0,"0"0,0 25,0 0,0-25,0 25,0-25,25 0,0 0,-25 0,25 0,-1 0,-24 0,25 0,-25 0,0-25,0 25,0 0,-25 0,1 0,24 25,-25-25,25 0,-25 0,0 25,25-25,0 0,25 0</inkml:trace>
  <inkml:trace contextRef="#ctx0" brushRef="#br0" timeOffset="58589.3511">8558 12576,'0'-25,"0"25,24 0,-24 0,0 0,0 0,0 0,0 0,0 25,-24 0,24-25,0 25,0 24,-25-24,25 0,0 24,25-24,-25 0,0 25,0-26,0 1,0 0,0 0,24 0,-24-1,0-24,0 25,0-25,25 0,-25 0,25 25,0-25,-25-25,25 25,-1 0,1 0,0-25,0 25,24 0,-24-24,25 24,-25 0,24-25,-24 25,25 0,-25 0,24 0,1 0,-25 0,-1 0,1 0,25 0,-25 0,-1 0,1 0,0 0,0 0,0 0,-1 0,26 0,-25-25,0 25,24 0,-24 0,0 0,24 0,-24 0,25 0,-25 0,24-25,1 25,-25 0,24 0,-24 25,25-25,-25 0,-1 0,26 0,-25 0,24 0,-24 0,0 0,25 0,-26-25,1 25,25 0,-25 0,-1 0,1 0,0 0,0 0,24 0,-24 0,0 0,25 0,-26 0,1 25,25-25,-25 0,-1 0,1 0,0 0,0 0,0 0,-1 0,-24 0,25 0,-25 0,25 0,-25-25,0 25,0 0,25-25,-25 1,0-1,0 0,25-25,-25 26,0-1,0-25,0 1,24 24,-24-25,0 25,25 1,-25-1,0 0,0 25,0-25,0 25,0 0,0 0,0 0,0 0,0 0,0 0,0 0,0 0,-25 0,25 0,0 0,0 0,0 0</inkml:trace>
  <inkml:trace contextRef="#ctx0" brushRef="#br0" timeOffset="124677.1311">8781 13742,'0'25,"0"-25,0 0,0 0,0 24,0-24,0 0,0 0,0 25,0-25,0 0,0 0,0 0,0 0,0 0,0-25,0 1,0 24,0-25,0 0,0-25,0 26,0-26,0 25,0-24,0 24,0-25,0 25,0 25,0-24,0-1,0 25,0 0,0 0,25 25,-25-1,24 1,-24 25,25-1,25 1,-25 0,-1-1,26-24,-25 0,0 0,0-25,24 0,-24 0,0-25,-25 0,25-25,-25 26,24-26,-24 0,0 1,0-1,-24 25,24-24,0 24,-25 0,25 25,0-25,0 25,0 25,0 0,0 0</inkml:trace>
  <inkml:trace contextRef="#ctx0" brushRef="#br0" timeOffset="125409.173">8657 14139,'0'0,"0"-25,0 0,25 25,-1-25,-24 0,25 1,0 24,0 0,24 0,-24 0,0 24,25-24,-26 25,26 0,-50 0,25 0,0-1,-25 1,0 0,0 0,-25 0,0 24,0-24,-24 25,-1-25,25-1,-24 26,-1-25,25 24,-24-24,24 0,0 0,0 0,25-25,0 24,0-24,25 25,0-25,0-25,24 25,-24 0,25 0,-26 0,1 0,25 0,-25 25,-1-25,1 0,0 25,0-25,0 0</inkml:trace>
  <inkml:trace contextRef="#ctx0" brushRef="#br0" timeOffset="126275.2225">8508 13915,'0'0,"0"0,25 0,-25 0,0 0,25 0,-1 0,1 0,-25 0,50 0,-25-24,-1 24,1 0,0-25,0 25,24-25,-24 25,0 0,0 0,24 0,-24 0,0 0,0 25,0-25,0 0,-1 25,-24-25,25 0,-25 0,25 0,-25-25,0 25,25 0,-25-25,0 25</inkml:trace>
  <inkml:trace contextRef="#ctx0" brushRef="#br0" timeOffset="126831.2543">9649 13816,'0'0,"25"-25,-25 25,0 0,0 0,0 25,0 0,0 0,0 0,0 24,0-24,0 25,0-1,0 1,-25-25,50-1,-50 1,50 0,-25-25,0 0,0-25</inkml:trace>
  <inkml:trace contextRef="#ctx0" brushRef="#br0" timeOffset="127045.2664">9451 14089,'0'0,"24"0,1 0,0 0,-25 0,50 0,-26 0,1-25,0 25,-25 0,50 0,-50 0,49 0,-49-25,25 25</inkml:trace>
  <inkml:trace contextRef="#ctx0" brushRef="#br0" timeOffset="127822.311">10492 13419,'0'-24,"25"24,0-25,0 0,0 0,24 0,-24 25,25-24,-26 24,26 24,-25 1,0 0,-25 25,24-26,-48 51,24-1,-25 1,0-1,0 0,0 26,-24-26,24 0,-25-24,50 24,-49-24,49 0,0-26,0 1,0-25,25 25,-1-25,1 0,25 0,-25-25,24 25,1 25,-25-25,24 0,-24 25,25 0,-26-25,1 25,-25-25,25 0,-25 0,25-25,-25 0</inkml:trace>
  <inkml:trace contextRef="#ctx0" brushRef="#br0" timeOffset="128043.3236">11212 13940,'0'0,"0"0,0 0,0 0,0 0,0 0,0 0,-25 0,50 0,-25-25,25 1</inkml:trace>
  <inkml:trace contextRef="#ctx0" brushRef="#br0" timeOffset="128424.3454">11931 13469,'0'25,"0"24,0 1,0 0,0 24,0 0,0 1,0-1,0 25,-25-24,25-1,0-24,0-25,0-1,0 1,0-25,25-25,-25 1</inkml:trace>
  <inkml:trace contextRef="#ctx0" brushRef="#br0" timeOffset="128654.3586">11559 13444,'-25'0,"25"-25,0 25,50 0,-25-24,49 24,0-25,26 0,-26 0,25 0,-24 1,-1-1,1 25,-51-25,26 25,-25 0,-25 0,25 0</inkml:trace>
  <inkml:trace contextRef="#ctx0" brushRef="#br0" timeOffset="128888.372">12675 13295,'0'0,"0"25,0 0,-49 0,24 24,0 1,-25 24,26 26,-1 24,25-25,0 25,0 0,25 0,-1-50,26 26,0-26,-26-24,26-26,-25 1,24-50</inkml:trace>
  <inkml:trace contextRef="#ctx0" brushRef="#br0" timeOffset="129524.4083">13047 13618,'0'-25,"0"-25,0 1,-25-1,25 1,25-26,-25 26,0 24,0-25,0 25,25 25,-25 25,25 0,0 0,-1 0,1 24,0-24,0 25,25-50,-26 24,1-24,25-24,-25-1,-1 0,1-25,-25 26,0-26,0 0,0 25,0-24,0 24,-25 0,25 25,0 0,-24 25,24-25</inkml:trace>
  <inkml:trace contextRef="#ctx0" brushRef="#br0" timeOffset="129847.4267">13047 13767,'25'24,"0"-24,0 0,-1 0,1 0,25-24,-25 24,0 0,24 0,-49 24,25-24,-25 0,0 0,25-24,-25 24,0 0</inkml:trace>
  <inkml:trace contextRef="#ctx0" brushRef="#br0" timeOffset="130423.4598">13146 14089,'0'0,"0"25,0 0,0-25,0 24,0 1,0 0,0-25,25 25,-25-25,25 0,0 0,0-25,0 0,-1 0,1 1,-25-26,25 50,-25-25,0 0,0 25,0 0,0 0,0 0,0 25,0 0,0 25,0-1,0 1,0-1,0 1,25 25,-25-51,0 1,0 0,0 0,0-25,25-25,-25 0,0 0,24-24</inkml:trace>
  <inkml:trace contextRef="#ctx0" brushRef="#br0" timeOffset="130818.4824">13717 13320,'25'0,"-25"0,25 50,24-1,-24 1,0 24,0 1,-25 49,24-25,-24 0,-24 0,24-24,0-1,-25-24,25-25,-25-1,25-24,0 0,0-24,0 24,0-25</inkml:trace>
  <inkml:trace contextRef="#ctx0" brushRef="#br0" timeOffset="137695.8757">11832 14560,'0'0,"0"0,0 0,0 0,0 0,0 0,0 0,0 0,0 0,0 0,0 25,0-25,0 0,0 25,0 0,0 0,0-1,0 1,0-25,0 25,0-25,25 25,-25-25,0 25,24-25,-24 0,25 0,0 0,0 0,0 0,-1 0,1 0,25 0,-25-25,-1 25,26 0,-25 0,25 0,-26 0,1-25,25 25,-1 0,-24 0,25 0,-25 0,24 0,-24 0,25 0,-1 0,-24 0,25 0,-1 0,-24 0,25 0,-1 0,-24 0,0 0,24 0,-24 0,25 0,-1 0,-24 0,25 0,0 0,-1 0,-24 0,25 0,-1 0,1 25,-1-25,-24 0,25 25,-1-25,1 0,-25 0,0 0,24 0,-24-25,0 25,0-25,-25 25,24-25,-24 0,0 1,0-1,0 0,0 0,-24 25,24 0,0-25</inkml:trace>
  <inkml:trace contextRef="#ctx0" brushRef="#br0" timeOffset="139285.9667">12129 15429,'0'0,"0"0,0 0,0 0,0 0,0 0,0 0,0 0,0 0,0 0,0 0,0 0,0 0,0 0,0 0,0 0,0-25,0 25,0-25,0 0,25 0,-25-24,0 24,0 0,25-25,-25 26,0-1,0 0,0 25,25-25,0 50,-25 0,25 24,-1 1,1 0,25-1,-25 1,-1-25,26 0,-25-1,0-24,-1 0,1-24,0-1,0-25,0 0,-25-24,0 24,24-24,-24 24,0 1,-24 24,24-25,0 26,-25 24,0 0,25 0</inkml:trace>
  <inkml:trace contextRef="#ctx0" brushRef="#br0" timeOffset="139590.9839">12105 15701,'-25'0,"25"25,-25-25,25 0,25 0,0 0,-1 0,26-25,0 25,-1 0,1 0,24 0,-24 0,-25 0,0 0,-1 25,-24-25,0 25</inkml:trace>
  <inkml:trace contextRef="#ctx0" brushRef="#br0" timeOffset="140174.0175">12204 16073,'25'0,"-25"0,0 25,0 0,-25 0,25 0,0-1,0 26,0 0,0-1,25-24,-25 0,25 0,-1-25,1-25,0 25,0-25,0-25,-25 1,24 24,-24-25,25 26,-25-26,25 25,-25 0,0 1,0-1,0 25,0 25,0-25,25 24,-25 1,0 25,0-1,25 1,-25 24,0-24,0 0,0-1,0 1,0-25,0 24,0-49,0 25,0-25,24-25,-24 1</inkml:trace>
  <inkml:trace contextRef="#ctx0" brushRef="#br0" timeOffset="140442.0328">12799 15726,'0'25,"0"-25,25 25,0 0,-25-1,25 26,-25-25,24 49,-24-24,25-1,-25-24,0 25,0-25,0-25,0 0</inkml:trace>
  <inkml:trace contextRef="#ctx0" brushRef="#br0" timeOffset="140642.0442">12750 15850,'0'25,"0"-25,24 25,1-25,-25 0,25 0,0 0,0 0,-1 0,1 0,0-25,0 0,0 0</inkml:trace>
  <inkml:trace contextRef="#ctx0" brushRef="#br0" timeOffset="141202.0763">13568 15354,'25'-25,"0"0,24 1,-24 24,0-25,0 25,-25 0,0 25,0-1,0 26,0 0,-25-1,0 1,0 24,-24 1,24-26,0 1,-24 24,24-24,25-25,-25 0,25-1,0 1,25 0,-25 0,25-25,-1 25,1-1,0-24,25 0,-26 0,1 0,25 0,-25-24,-1-1,1 0,25 0,-25 0,-1 1</inkml:trace>
  <inkml:trace contextRef="#ctx0" brushRef="#br0" timeOffset="141668.1029">14064 15577,'25'0,"-25"0,0 25,0-25,-25 0,25 0,0 0,0 0,0 0,0-25</inkml:trace>
  <inkml:trace contextRef="#ctx0" brushRef="#br0" timeOffset="141987.1212">14511 15453,'0'0,"0"0,25 0,-25 0,0 0,0 50,24-25,-24 24,25 1,-25 0,0 24,25-24,-25-1,0 1,-25-50,25 25,0-1,-25-24</inkml:trace>
  <inkml:trace contextRef="#ctx0" brushRef="#br0" timeOffset="142196.1331">14287 15478,'-24'-49,"24"24,0-25,0 25,0 0,49 25,1 0,-25 0,24 0,26 0,-26 25,1-25,0 0,-1-25,1 25,-25-24,-1-1,1 0</inkml:trace>
  <inkml:trace contextRef="#ctx0" brushRef="#br0" timeOffset="142634.1582">15131 15106,'0'0,"0"0,0 0,0 25,0 0,-25 24,25 1,-25-1,0 51,25-26,-24 25,24-24,-25 24,25 0,0-49,25 24,-25-24,24-25,-24-1,50-24,-50 0,25 0,24-24,-24-26</inkml:trace>
  <inkml:trace contextRef="#ctx0" brushRef="#br0" timeOffset="143121.1859">15453 15230,'25'-25,"-25"0,25 1,-25-26,0 25,25-24,-25-1,0 25,0-24,25 24,-25 25,24 0,-24 25,25 24,0 1,0-1,0-24,-1 25,1-1,0-24,25 0,-26-50,1 25,25-25,-25-24,-25-1,49 1,-49-1,25 0,0 1,-25-1,0 25,0 1,0 24,0 0</inkml:trace>
  <inkml:trace contextRef="#ctx0" brushRef="#br0" timeOffset="143418.203">15453 15602,'0'0,"0"0,0 25,25-50,25 25,-1-25,1 25,0 0,24 0,-24-24,-1 24,1 0,-1 24,-24-24</inkml:trace>
  <inkml:trace contextRef="#ctx0" brushRef="#br0" timeOffset="144067.2401">15726 15925,'-25'-25,"1"25,24 0,-50 0,50 0,-50 0,50 0,-24 0,-1 0,25 25,0 24,0-24,49 0,-49 24,50-24,-25 25,0-1,-1-24,1 0,0 25,-25-26,-25 1,0 0,25-25,-24 0,-1 0,25-25,-25 0,50 1,-25-1,25-25,-1 1,1-1,0 0,0 26,0-1,-25 0,24 25,-24-25,25 25,-25 0,0-25,0 25</inkml:trace>
  <inkml:trace contextRef="#ctx0" brushRef="#br0" timeOffset="144509.2654">16272 14883,'25'0,"-1"25,1-1,25 26,0 24,-1 1,1 24,-25 25,-1-25,1 25,-25 0,0-24,0-1,-25-50,1 1,24-25,0-25,0-25,0-25</inkml:trace>
  <inkml:trace contextRef="#ctx0" brushRef="#br0" timeOffset="149098.5279">2456 16718,'0'0,"0"0,0 25,0-25,24 0,1 0,25 0,-25 25,24-25,1 0,0 0,24 0,-24-25,24 25,0 0,1-25,-1 25,-24-24,49 24,-49 0,24 0,0-25,1 25,-1 0,1 0,-26 0,26 0,-26 25,26-25,-1 0,-24 0,24 0,-24 24,24-24,-24 0,-1 25,1-25,0 0,-1 25,1 0,-1-25,1 25,0-25,24 24,-24 1,-1-25,-24 25,25-25,-1 25,1 0,0-25,-1 24,1-24,-25 25,24 0,26-25,-26 25,1-25,-1 0,1 0,24 25,-24-25,24 24,-24-24,25 25,-1-25,-24 0,24 0,0 0,1 0,-1 0,1 0,24 0,-25-25,1 25,-1 0,25 0,-24 0,-26 0,51 0,-26 0,0 0,1 0,-1 0,1 0,24 0,-25 0,1 0,-1 0,25-24,-24 24,-1 0,1 0,-1 0,-24 24,24-24,-24 0,24 0,-24 0,24 0,-24 0,24 0,0 0,-24 0,24-24,-24 24,24 0,1-25,-25 25,24 0,-24 0,-1 0,26-25,-26 25,26-25,-26 25,1 0,24-25,-24 25,-1 0,1-24,0 24,24 0,-24-25,-1 25,1 0,24 0,-24 0,0-25,-1 25,26 0,-26 0,1 0,24-25,-24 25,-1 0,26 0,-26 0,1 25,0-25,-1 0,1 25,24-25,-49 0,25 25,24-25,-24 0,-1 24,1-24,0 0,-1 0,1 25,-1-25,1 0,0 0,-1 0,1 0,-25 0,24 0,1 0,-1 0,1 0,24 0,-24-25,0 25,-1 0,1-24,0 24,-1-25,26 25,-26-25,1 25,-1 0,26-25,-26 25,1 0,24 0,-24 0,24 0,-24 0,24-25,1 25,-26 0,26 0,-1-24,-24 24,24 0,1 0,-1 0,1 0,-1 0,0 0,-24 0,24 0,1 0,-1 0,1 0,-26 0,26 0,-1 0,-24-25,24 25,1 0,-1 0,-24-25,24 25,0-25,1 25,-26 0,26-25,-26 25,26 0,-26-24,26 24,-1 0,1 0,-1-25,-24 25,49 0,-25-25,1 25,-1 0,1-25,24 25,-25 0,1 0,-1 0,25 0,-24 0,-1 0,25 0,1 0,-1 0,-25 0,25 0,1 0,-1 0,0-25,0 25,0 0,26 0,-26 0,0-24,0 24,25 0,-25 0,1-25,24 25,-25 0,25 0,-25 0,25-25,0 25,-25-25,25 25,0 0,-24-25,24 25,-25 0,25 0,0-24,0 24,-25 0,25 24,-25-24,1 0,24 0,0 25,-25-25,25 0,-25 0,25 0,-25 25,1-25,24 0,-50 0,25 0,0 0,-24 0,-1 0,1 0,-26 0,1 0,0 0,-26 0,1 0,-25 0,25 0,-25 0,0 0,-25-25,25 25,-25-25,1 1,-26-26</inkml:trace>
  <inkml:trace contextRef="#ctx0" brushRef="#br0" timeOffset="150967.6348">4911 18182,'0'0,"0"0,0 0,0 0,0 0,0 0,0-75,0 75,0 0,0 0,0 0,25-49,-25 49,0-75,0 75,0-99,0 74,0-24,0-26,0 51,0-26,0 0,0 26,0-1,0 0,0 25,0 0,25-25,-25 25,25 0,-25 25,0-25,0 0,49 50,-49-50,75 74,-50-24,24-26,1 26,24 0,-49-1,49 1,-24-1,0-24,-1 0,-24 0,-25-25,74 74,-74-74,25 25,-25-25,0 0,0 0,50 25,-50-25,0 0,0-75,0 75,0-99,0 50,0-26,0 26,0-1,-25-24,25 24,0 0,0 1,0-1,0 25,0 0,0 1,0-1,0 0,0 25,0 0,0-25,0 25,0-25</inkml:trace>
  <inkml:trace contextRef="#ctx0" brushRef="#br0" timeOffset="159565.1266">7739 18207,'0'0,"0"0,0 0,0 0,0 0,0 0,-25-50,25 50,0 0,-25-74,25 74,0-50,0 50,-24-74,24 74,0-75,0 75,0-49,0 49,0-75,0 75,24-49,-24 49,0 0,0-50,0 50,0 0,0 0,0 0,0 0,0 0,0 0,0 0,0 0,0 0,0 0,50-25,-50 25,50 25,-50-25,49 50,-49-50,75 49,-26 1,-24-1,25-24,-1 25,1 24,-25-49,24 25,-49-50,75 99,-75-99,74 49,-74-49,25 50,-25-50,0 0,50 25,-50-25,0 0,24-75,-24 75,0-74,0 0,0-1,0 1,0-1,0 1,0 0,25 24,-25-24,0 24,0 50,0-25,0 0,0 25,0 0,0 0,0 0,0-25,0 1</inkml:trace>
  <inkml:trace contextRef="#ctx0" brushRef="#br0" timeOffset="160891.2024">6623 17686,'0'0,"0"0,0 0,0 0,0 0,0 0,0 0,0 0,49 0,-49 0,25 74,-25-74,25 99,-25-99,0 75,0-75,25 74,-25-74,0 0,25 50,-25-50,0 0</inkml:trace>
  <inkml:trace contextRef="#ctx0" brushRef="#br0" timeOffset="161076.213">6474 17934,'0'0,"0"0,0 0,0 0,50-25,-50 25,99-25,-50 25,1-25,0 25,-1 0,1 0,0-24,-50 24,74-25</inkml:trace>
  <inkml:trace contextRef="#ctx0" brushRef="#br0" timeOffset="162276.2813">9649 17413,'0'25,"0"-25,0 0,0 24,0-24,0 25,0-25,25 50,-25-50,25 99,-25-49,0-1,0 1,24 0,-24-50,-24 74</inkml:trace>
  <inkml:trace contextRef="#ctx0" brushRef="#br0" timeOffset="162454.2918">9500 17711,'0'0,"50"-50,-50 50,74 0,-24 0,24 25,-24 0,24-25,1 0</inkml:trace>
  <inkml:trace contextRef="#ctx0" brushRef="#br0" timeOffset="163989.3793">11088 18083,'0'0,"0"0,0 0,0 0,0 0,0 0,0 0,0 0,0 0,0 0,0 0,0 0,0 0,0-50,0 50,0 0,0-25,0 25,0-74,0 74,0-75,0 75,24-74,-24 74,0-74,0 24,0 25,0 0,0 1,0 24,0 0,0-25,0 25,25 0,-25 0,0 0,0 0,50 74,-50-74,74 50,-49-25,25 24,-1 1,1-1,0-24,-1 0,-24 0,-25-25,74 49,-74-49,50 25,-50-25,0 0,50-74,-26 24,-24 1,0-26,0 1,0-1,0 1,0 24,0 1,0-1,0 25,-24 25,24 0,0-25,0 25,0 0,0 0,0 0,0 0,0 0,-25 0,25-24</inkml:trace>
  <inkml:trace contextRef="#ctx0" brushRef="#br0" timeOffset="165495.4658">7863 11137,'0'-25,"0"1,-25 24,0-25,25 25,-24-25,-1 25,0 0,0-25,-24 25,24 0,0 0,-25 25,1-25,-1 0,25 25,-24-25,-1 0,1 0,24 25,-25-25,25 0,1 24,-1 1,0-25,25 50,-25 0,0-1,1 1,24 24,-25 1,25 24,-25-25,25 25,0-24,-25 24,25-25,0 26,25-26,-25 1,25-26,0 26,-1-26,1 1,25-1,-25 1,24-25,1 0,-25-1,24 1,-24 0,25-25,-26 0,26 0,0 0,-1-25,-24-24,25 24,-1-25,1 1,-1-26,-24 1,0 24,25-49,-26 24,1 1,0 0,0-1,0 1,-25-1,25 1,-1 0,-24-1,0 1,0 24,0-49,0 49,-24 1,-1-1,0 0,0 26,25-1,-25 25,0-25,1 25,24 0,-25 25,0-25,0 0</inkml:trace>
  <inkml:trace contextRef="#ctx0" brushRef="#br0" timeOffset="166465.5213">10790 13345,'0'-25,"-25"25,0 0,25 0,-24 0,-1 0,0 0,0 0,0 0,-24 0,24 0,0 0,0 0,-24 25,24-25,0 25,0 0,1-1,24 1,-25 25,0-1,25 26,0-1,0 1,0-1,0 25,0-24,25 24,-25 0,25-25,-1 26,1-51,25 26,-25-26,24-24,1 0,-1 0,1-25,0 0,24-25,-24 0,-1 25,26-49,-26-1,-24 0,25 1,-1-26,-24 1,25-25,-50 24,25-24,-25 0,0 0,-25-1,25 1,-50 0,25 25,0-1,-24 1,-1 49,1-25,-1 50,0-25,26 25,-1 25,0 0</inkml:trace>
  <inkml:trace contextRef="#ctx0" brushRef="#br0" timeOffset="167336.5711">12378 14883,'-25'0,"0"-25,-25-25,26 26,-1-1,0 0,0 25,-25 0,26 0,-1 0,-25 0,25 50,1-26,-26 26,25 24,0 1,1-1,-1 25,0 1,0 24,25-25,0 0,0 25,0-25,0 1,0-1,25-25,0 1,-25-1,49 0,-24-24,0 0,0-25,24 24,1 1,0-50,-1 25,1-1,0 1,24-25,0 0,-24 0,24 0,-24-25,24 1,-24-1,0 0,-1-25,-24 1,0-26,0 1,-25-1,24-49,-48 25,24-25,-25 0,25 0,-25 0,0 0,0 25,1 0,24-1,-25 51,25-26,-25 26,25-1,0 1</inkml:trace>
  <inkml:trace contextRef="#ctx0" brushRef="#br0" timeOffset="172193.8489">12998 17537,'0'0,"0"0,0 0,0 0,0 0,0 0,49 74,-49-74,0 75,0-75,0 49,0-49,0 50</inkml:trace>
  <inkml:trace contextRef="#ctx0" brushRef="#br0" timeOffset="172384.8595">12849 17636,'0'0,"0"0,0 0,25-25,-25 25,74 0,-49 0,24 0,1 25,0-25,-1 25,-24-25,25 0</inkml:trace>
  <inkml:trace contextRef="#ctx0" brushRef="#br0" timeOffset="172960.8928">13791 18058,'0'0,"25"-75,-25 1,0 0,0-26,0 1,0 0,0 24,0 1,25 24,-25 1,25 24,0 0,-1 50,1 0,25 24,-1 1,1 24,0 1,24-1,-24 26,-1-51,1 1,0-25,-1-1,1-48,-50 24,74-75,-49 26,0-26,0-24,-25 24,0 1,24 24,-24-24,0 24,0 26,0-1,0 0,0 0</inkml:trace>
  <inkml:trace contextRef="#ctx0" brushRef="#br0" timeOffset="177808.17">19670 14089,'-25'-74,"1"-1,-1 26,0-1,0-24,-25 49,1-25,-1 25,1 1,-26 24,26 0,-26 0,26 49,-26 1,1-1,24 51,-24-1,24 25,1 25,-1 24,25 1,25 0,0-1,0 1,25-1,0-24,24-25,26 0,24-49,-25-26,26-24,-1-25,25-49,-25-1,25-49,-25 0,1-50,-26 25,0-50,-24 0,0 1,-26-1,1 1,-25 24,0-25,-25 50,25 0,-49 25,-1 24,1 26,-1 24,-24 0,-1 25,26 25,-26-25,1 25,24 0,0 24,26-24</inkml:trace>
  <inkml:trace contextRef="#ctx0" brushRef="#br0" timeOffset="178332.2">20365 13444,'-25'0,"25"25,0 0,0 24,0 1,-25 49,25 25,-25 0,25 50,0-1,25 1,-25 0,25-1,0 1,-1-50,1 0,0-25,0 1,0-26,-25-24,24-26,1 1,0-25,0-25,0 25,-1-49</inkml:trace>
  <inkml:trace contextRef="#ctx0" brushRef="#br0" timeOffset="178811.2274">20935 14883,'0'-50,"0"1,0-26,-25-24,1 0,24 0,0-1,-25 1,25 25,0-1,0 1,0 24,25 1,-25 24,24 0,1 50,0 0,0 24,24 26,-24 24,25 50,-1-25,26-25,-26 25,26-25,-26-49,26-1,-26-49,1-24,0-26,-1-24,-49-1,25-74,-25 25,0-25,0 1,-25-1,0 0,1 25,24 25,-25 24,0 1,25 24,0 26,0-1,0 25,0-25</inkml:trace>
  <inkml:trace contextRef="#ctx0" brushRef="#br0" timeOffset="179210.2502">21927 12874,'0'-25,"0"0,0 0,25 25,-25 25,25 49,-25-24,25 49,0 0,-25 26,0 23,24 1,-24 0,0-25,0 0,0 0,0-50,0 1,0-50,0-1,0 1,0-25,25-25</inkml:trace>
  <inkml:trace contextRef="#ctx0" brushRef="#br0" timeOffset="179879.2885">22324 13915,'25'0,"-25"0,-25 25,0 0,25 25,-24 24,24-24,0-1,0 26,24-51,1 1,0-25,25 0,-1-49,-24 24,0-25,0-24,-25-1,0 1,-25 24,0 1,0-1,0 25,1 1,-1 24,25 0,0 24,25-24,-1 0,26 0,-25 25,24-25,-24 0,0 0,-25 25,0 0,0 24,-25 1,0 0,25 24,-24-24,48-1,-24-24,50 0,-25-25,0 0,-1-25,26-25,-25 26,0-26,0 25,-25 0,24 25,1 25,0 0,0 74,24-24,1 49,0 25,-1-25,1 24,-1 1,-24-25,0-25,-25 1,-25-51,0-24,1-25,-26-25,-24-49,24 24,0-24,1-25,-1 24,25 1,1 24,24-24,0 49</inkml:trace>
  <inkml:trace contextRef="#ctx0" brushRef="#br0" timeOffset="180337.3147">23093 14089,'25'-50,"-25"-24,0 24,0-49,0 25,0-25,25 24,-25 1,0-1,25 51,-25-26,0 50,24 25,-24 24,25 1,0 49,0-24,24 24,1 0,0 0,-1-24,1-26,-1-24,1-25,-25-25,24-49,-24-1,-25-24,0 0,0-25,-25 25,25 0,-49-25,49 74,-50-25,50 51,-25-1,25 25,-24 0,24 0,0 25,24-25</inkml:trace>
  <inkml:trace contextRef="#ctx0" brushRef="#br0" timeOffset="180693.335">23713 12452,'0'-25,"0"0,25 1,25-1,-1 25,1 25,49 49,-49 0,24 50,1 25,-26 50,1 24,-50 0,0 25,0-25,-25-24,0-1,0-49,-24-25,24-49,0-51,0 1,1-25,-1-25,25-24</inkml:trace>
  <inkml:trace contextRef="#ctx0" brushRef="#br0" timeOffset="181579.3854">18752 17090,'-49'25,"49"-25,25-25,49-49,50-50,74 0,1-25,74-24,24-1,51 0,48 1,-48 24,49 25,-50 0,0 0,-49 49,-1 1,-24 24,-49 1,-26 24,-24 0,-26 25,-24 0,-49 0,-1 0,-49 25,-25 0,-25-1,-49 1,-1 0,-49 25,-24 24,-26-24,-49 49,-25-25,0 26,-25-1,-25 25,-24 25,24-25,0 24,26-23,23-1,26 0,50 0,24-25,25-25,49-24,26-25,49-1,49-24,26-49,24 24,75-49,-1-1,75-24,25 0,0 0,25-1,24 1,-24 25,-1-1,-24 1,0 24,-25 25,-25 25,-24 0,-26 0,-48 0,-1 25,-25-25,-50 25,1-50,-50 25,25-99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2T21:05:33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39 69,'0'0'16,"0"0"-16,0 0-10,6-12-18,16-8-3</inkml:trace>
  <inkml:trace contextRef="#ctx0" brushRef="#br0" timeOffset="279">4356 0 34,'2'15'2,"-2"-15"-2,-17 1 0,17-1-16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1:09:0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12 1,'0'0'14,"5"-16"-2,-5 16-5,0 0-4,0 0-4,0 0-2,0 0-2,0 0-2,-4 15-6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04-28T23:40:14.921"/>
    </inkml:context>
    <inkml:brush xml:id="br0">
      <inkml:brushProperty name="width" value="0.09701" units="cm"/>
      <inkml:brushProperty name="height" value="0.09701" units="cm"/>
      <inkml:brushProperty name="color" value="#FF0000"/>
      <inkml:brushProperty name="fitToCurve" value="1"/>
    </inkml:brush>
  </inkml:definitions>
  <inkml:trace contextRef="#ctx0" brushRef="#br0">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2T21:05:33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39 69,'0'0'16,"0"0"-16,0 0-10,6-12-18,16-8-3</inkml:trace>
  <inkml:trace contextRef="#ctx0" brushRef="#br0" timeOffset="279">4356 0 34,'2'15'2,"-2"-15"-2,-17 1 0,17-1-16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1T21:09:0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12 1,'0'0'14,"5"-16"-2,-5 16-5,0 0-4,0 0-4,0 0-2,0 0-2,0 0-2,-4 15-6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04-22T21:05:33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39 69,'0'0'16,"0"0"-16,0 0-10,6-12-18,16-8-3</inkml:trace>
  <inkml:trace contextRef="#ctx0" brushRef="#br0" timeOffset="279">4356 0 34,'2'15'2,"-2"-15"-2,-17 1 0,17-1-16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09:57.607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3919 4490,'0'0,"0"24,0-24,0 0,0 0,0-24,0 24,0-25,0 25,0-25,0 25,0-25,-25 25,25-25,0 25,-24 0,-1 0,25-24,-25 24,0-25,0 25,1-25,-1 25,0-25,0 25,0-25,0 25,1 0,-26-24,25 24,0 0,-24 0,24 0,-25-25,26 25,-26 0,0 0,1 0,-1 0,-24-25,24 25,1 0,-1 0,-24 0,24 0,0 0,-24 0,24 0,-24 0,-1 0,26 0,-50 0,24 0,26 0,-26 25,-24-25,25 25,24-25,-49 0,24 24,1-24,-1 25,1-25,0 25,-1 0,1-25,-1 0,1 25,24-25,1 0,-1 0,1 0,-1 0,50 0,-74 0,74 0,-50 24,50-24,-50 50,50-50,-24 74,24-74,0 75,0-1,0-24,24 24,-24 1,0 24,25-25,-25 26,25-1,-25 0,25 0,-25 25,25-25,-25 1,24 24,-24-25,0 0,25 25,-25-25,0 1,0 24,25-50,-25 25,0 0,0 1,-25-1,50 0,-50 0,25-24,0 24,0 0,0-24,0 24,0-25,0 1,0-1,0 0,0 1,0-1,0 1,0-26,0 26,0-26,0 1,0 24,0-24,0-25,-25 49,25-24,0-25,0 24,0-49,0 99,0-99,0 75,0-75,0 74,0-74,0 75,0-75,0 74,0-74,25 50,-25-50,0 74,0-74,25 75,-25-75,0 49,0-49,0 50,0-50,25 49,-25-49,25 75,-25-75,0 49,0-49,0 0,49 50,-49-50,0 0,25 50,-25-50,50 24,-50-24,49 0,-24 25,0-25,24 0,-24 0,25 0,-25 0,-1 0,26 0,-25 25,24-25,-24 0,25 0,-25 0,24 0,-24 25,25-25,-1 0,1 0,0 0,-1 0,1 0,-1 0,26 0,-1 0,-24-25,24 25,1 0,-1 0,0-25,1 25,-1 0,1 0,-1-25,1 25,-1 0,0 0,1 0,-26 0,26 0,-1-24,-24 24,24 0,-24 0,24 0,-24 0,24-25,-49 25,25 0,-1 0,1 0,-25-25,24 25,-24 0,0 0,0 0,0 0,-25 0,0 0,0 0,24-25,-24 0,0 25,25-24,-25-26,0 25,0 0,0-24,25-1,-25 1,0-26,0 26,0-26,25 1,-25 24,0-24,0-1,0 1,25-1,-25 1,0 0,0-1,0-24,0 25,0-26,0 1,0 0,0 24,24-24,-24 0,0 0,0 0,0-1,0 26,0-50,0 25,0 0,0 24,0-24,25 0,-25-1,0 26,0-25,0 0,-25 24,25-24,0 25,0-26,0 26,-24 0,24-1,0-24,0 24,-25 1,25 0,0-1,-25 1,25-1,0 1,0 0,0-1,0 1,0-1,0 1,0-1,0 26,0-26,0 1,0 24,0 1,-25-1,25 1,-25 24,1 0,-1 25,0-25,0 25,0 0,25 0,-24-25,24 1,0-1,24-25</inkml:trace>
  <inkml:trace contextRef="#ctx0" brushRef="#br0" timeOffset="25360.4505">5879 6003,'-25'25,"25"-25,0 0,0 0,0 0,0 0,0 0,0 0,0 0,0 0,0-25,25 0,-25 25,25-25,-25 0,24 25,1-24,-25 24,0 0,0 0,25-25,-25 25,0 0,0 25,0-25,0 24,0 1,0-25,0 25,0 25,-25-50,25 49,0-24,0 0,0 0,-25-1,25 1,0-25,0 25,0-25,0 0,0 25,0-25,0 0,0 0,-24 0,24 0</inkml:trace>
  <inkml:trace contextRef="#ctx0" brushRef="#br0" timeOffset="25706.4703">5705 6375,'0'25,"0"-25,0 0,25 0,-25 0,25 0,-1 0,1-25,25 25,0 0,-1-25,1 25,-25 0,24 0,-24 0,0 0,-25 0,0 0,25 0,-25 25,0 0,0-25,0 24,24-24</inkml:trace>
  <inkml:trace contextRef="#ctx0" brushRef="#br0" timeOffset="29365.6794">5829 6772,'0'0,"0"-25,0 25,0 0,0-25,0 0,0 25,25-25,-25 25,0-24,25-1,0 25,-1-25,1 25,0 0,0-25,0 25,-25 0,24 0,1 25,-25-25,0 0,25 25,-25 0,0-25,0 24,-25 1,25 0,0 25,-49-1,24-24,0 0,0 25,-24-26,-1 26,0-25,25 0,-24-25,24 0,0 0,0 0,1 0,-1-25,25 25,-25-25,25 0,0 0,0 25,0 0,25 0,-25 0,25 0,-1 25,1 0,0-25,0 25,0 0,-1-25,1 24,0 1,0-25,0 25,-25-25,25 0,-25 0,24-25,1 25,-25-25,25 25</inkml:trace>
  <inkml:trace contextRef="#ctx0" brushRef="#br0" timeOffset="30086.7208">5730 7441,'0'0,"0"0,0 0,0 0,0 0,0 0,0 0,0 25,0-25,-25 0,25 25,0 0,-25-25,25 25,0-25,25 24,-25 1,25-25,0 0,-1 25,-24-25,25 0,0-25,0 25,0 0,0-25,-1 25,1-24</inkml:trace>
  <inkml:trace contextRef="#ctx0" brushRef="#br0" timeOffset="30398.7387">6003 7317,'-25'25,"25"0,0-25,0 25,0 0,-25-1,50 26,-25-25,0 24,0-24,0 25,0-25,0-1,0 26,0-25,-25 0,25-1,0-24,0 25,0-25,0 0,0 0,0 0,0 0,0-25</inkml:trace>
  <inkml:trace contextRef="#ctx0" brushRef="#br0" timeOffset="31295.79">5854 8161,'0'0,"0"25,0-1,-25-24,0 50,25-25,0 24,-25-24,25 25,0-25,25 24,-25-24,25 0,0 0,-25-25,50 0,-50-25,49 25,-24-25,0 0,0-24,-1-1</inkml:trace>
  <inkml:trace contextRef="#ctx0" brushRef="#br0" timeOffset="31488.801">6127 7813,'-25'0,"25"25,0-25,-25 25,25-25,0 25,0-25,0 0,0 0,0 0,0 0,0 0,0-25</inkml:trace>
  <inkml:trace contextRef="#ctx0" brushRef="#br0" timeOffset="32487.8582">5556 9054,'0'25,"0"-25,0 0,0-25,0 25,0 0,0-25,0 25,0-25,0 25,0-25,0 0,0 1,0-1,0 25,0 0,0 0,0 0,0 25,0-1,25 1,-25 0,25 0,0 0,-1 0,-24-1,25-24,-25 0,25 0,0 0,-25 0,0-24,0-1,0 0,0 0,0 25,0-50,0 26,0-1,0 0,25 25,-1-25,-24 25</inkml:trace>
  <inkml:trace contextRef="#ctx0" brushRef="#br0" timeOffset="32729.872">6028 8806,'0'24,"-25"-24,25 25,0-25,-25 25,0 0,25 0,-25-1,1 26,-1-25,0 25,0-1,0-24,25 0,0 0,-25-1,25 1,0-25</inkml:trace>
  <inkml:trace contextRef="#ctx0" brushRef="#br0" timeOffset="33107.8935">6028 9029,'49'0,"-24"-25,0 25,24 0,-49 0,50 0,-50 0,25 0,-25 0,0 25,0-25,0 25,0 0,-25 24,0-24,0 0,1 0,-1-1,25-24,-25 25,25 0,0-25,0 0,25 0,-25 0,25 0,-1 0,1 0,0 0,0 0,24-25,-24 25,0 0,-25 0,25-25,0 25</inkml:trace>
  <inkml:trace contextRef="#ctx0" brushRef="#br0" timeOffset="33865.937">5705 9971,'0'0,"0"0,0 0,0 0,25-24,-25-1,0 0,0 0,0-24,0 24,0 0,0 0,0-24,0 24,0 25,0 0,0 0,25 0,-25 0,24 49,-24-24,25 0,0 25,0-26,0 1,0 0,-1-25,1 25,25-50,-25 25,-25-25,24-24,1 24,-25 0,25-25,-25 1,0-1,0 1,0 24,0 0,25 0,-25 0,0 25,0 0,25 0,-25 25,24-25</inkml:trace>
  <inkml:trace contextRef="#ctx0" brushRef="#br0" timeOffset="34690.9842">4862 10145,'0'-25,"-25"25,25 0,-25 0,25 0,0 0,0 0,0 0,0 0,0-24,0 24,-25 24,25-24,25 25,-25-25,25 0,0 0,24 25,1-25,24 0,1 0,-1-25,25 25,1 0,-1-25,0 25,0-24,25 24,-24-25,-1 25,-25 0,1-25,-1 25,0 0,-24 0,0 0,24 0,-24-25,-1 25,1-25,-1 25,1-25,0 25,-1-24,1 24,-25-25,24 25,1-25,-25 25,0 0,-1 0,1 0,0 0,-25 0,0 0,25 0,-25 0,0 25,0-25,0 0,-25-25,0 25</inkml:trace>
  <inkml:trace contextRef="#ctx0" brushRef="#br0" timeOffset="35220.0144">4688 9525,'0'0,"0"-25,0 25,25 0,-25 0,0 0,0 0,0 0,0 0,0 25,0 0,0 24,0-24,0 25,25-25,-25 24,0 1,0-25,0-1,0 1,0 0,0 0,0-25,0 0,0 25,0-25,-25-25</inkml:trace>
  <inkml:trace contextRef="#ctx0" brushRef="#br0" timeOffset="35543.0329">4490 9773,'0'-25,"0"25,0-25,24 25,-24 0,25 0,0 0,0 0,0 0,24 0,-24 0,25 0,-26 25,26-25,-25 0,0 0,0 0,-25 0,24 0,-24 0,0 0,0 0,0 0,0 0,0 0,0 0,0 0,0 0,0 0,0 0</inkml:trace>
  <inkml:trace contextRef="#ctx0" brushRef="#br0" timeOffset="46065.6348">8830 6573,'-49'-49,"-1"49,-24-25,24 50,-24-25,-25 24,24 51,1-1,-1 25,1 1,24 49,1-1,24 26,0-25,25 24,0 1,50 0,-25-50,24 0,26-25,-1-25,0-24,1-75,24 0,-25-49,1-25,-1-50,25 0,-49-25,0-24,-26 24,1 1,-25 24,0 25,-25 25,-24 24,-1 26,25 24,-49 0,24 25,26 25,-26-25,25 49,25-49,0 25,25-25,25 0</inkml:trace>
  <inkml:trace contextRef="#ctx0" brushRef="#br0" timeOffset="46339.6504">9327 6350,'24'-50,"1"26,-25-1,-25 25,25 25,-49 24,24 26,0 49,0 0,1 24,-1 26,25 0,0-1,49 1,-24 0,25-50,-1 0,1-50,0 25,-1-49,1-25,-25-25,24 0,-24-50,-25 1,25-1</inkml:trace>
  <inkml:trace contextRef="#ctx0" brushRef="#br0" timeOffset="47744.7308">10790 5829,'-25'-25,"25"25,0-25,0 25,25 25,0 0,0 25,-1-1,26 26,0 24,-1 0,-24 25,25 25,-1-25,-24 25,0-25,0 25,0-25,-1-25,1 0,-25 0,0-24,0-26,0 1,-25 0,25-50,-24 24,-1-24,25 0,-25 0,25-24,-25 24</inkml:trace>
  <inkml:trace contextRef="#ctx0" brushRef="#br0" timeOffset="48847.7936">9922 7565,'0'0,"0"0,0 0,0-24,0-1,-25 25,0-25,25 0,-25-24,1-1,-1 25,0-49,0 24,25-24,-25-1,1 1,-1 0,0 24,25-25,0 26,-25-1,25 25,0 1,0 24,25 0,0 0,0 49,24 1,-24 24,49 1,1 24,-1 0,26-24,-26 24,25-25,0-49,-24 25,-1-26,25-24,-49-24,0-1,-26-25,26 1,-50-26,0-24,-25 0,0 0,-24-26,-1 1,-24 0,24 25,-24 0,24 0,1 24,-1 1,25 24,0 1,1 24,24 0,0 25,0-25,24 25,1-24,0 24</inkml:trace>
  <inkml:trace contextRef="#ctx0" brushRef="#br0" timeOffset="69906.9984">5407 12452,'0'0,"0"0,0 0,0 0,0 0,0 0,0 0,0 0,0 0,0 0,0 0,-24 0,24 0,0 25,0-25,0 25,0-25,0 24,0 1,0-25,0 25,0 0,0-25,0 0,0 25,0-25,0 24,0-24,24 25,-24-25,25 0,-25 0,0 0,25 0,0 0,-25 0,25 0,-1 0,1-25,25 25,-25 0,24-24,-24 24,0 0,24 0,-24-25,0 25,0 0,25 0,-26 0,1 0,0 0,0 0,0 0,-1 0,1 0,0 0,0 0,-25 0,49 0,-49 0,50 0,-50 0,25 0,0-25,-1 25,26 0,-50 0,50 0,-50 0,24 0,1 0,0 0,0 0,0 0,-1 0,1 0,0 0,0 0,0 0,-1 0,1 0,0 0,0-25,0 25,-1 0,1 0,0 0,0 0,0 0,-25 25,25-25,-1 0,1 0,0 0,-25 0,0 0,25 0,-25 0,0 0,25-25,-25 25,0-25,24 25,-24-24,0-1,0 0,0 0,0 0,0 1,0-1,0 0,0 25,0 0,0-25,0 25,0-25,0 25,0-24</inkml:trace>
  <inkml:trace contextRef="#ctx0" brushRef="#br0" timeOffset="85493.8899">5383 13791,'0'25,"0"0,0-25,0 0,0 0,0 0,0-25,0 0,0 1,0-1,0-25,0 1,0-1,0 0,0 1,0-1,0 1,-25-1,25 0,0 26,0-1,0 0,0 0,0 0,0 25,0 0,0 0,0 0,0 0,0 25,25 0,-25 0,0 24,24 1,1 0,0-1,0 1,0-1,-1-24,1 0,-25 0,25 0,0-25,0 0,-25-25,24 25,-24-25,0 0,0-24,25-1,-25 0,0-24,0 24,0 1,0-1,0 0,0 26,0-1,0 0,0 25,0 0,0 0,0 0,25 25,-25-25,25 0</inkml:trace>
  <inkml:trace contextRef="#ctx0" brushRef="#br0" timeOffset="85839.9097">6127 13097,'0'-25,"0"25,0 0,25 25,-25-25,0 0,0 25,0 24,0-24,0 25,0-1,0-24,0 25,0-1,0-24,0 0,0 0,0 0,0-25,0 0,0 0,-25 0</inkml:trace>
  <inkml:trace contextRef="#ctx0" brushRef="#br0" timeOffset="86010.9194">6003 13345,'-25'0,"25"0,0 0,0 0,25 0,-25 0,25 0,24 0,-24 0,0 0,24 0,1-25,-25 0,24 1,-24-1</inkml:trace>
  <inkml:trace contextRef="#ctx0" brushRef="#br0" timeOffset="86540.9497">7045 12923,'0'0,"0"0,0 25,-25-25,25 25,0 24,0-24,0 25,-25-1,25 1,0 0,0-1,0 1,0 0,0-26,0 26,0-50,0 25,0-25,-25 0,25 0</inkml:trace>
  <inkml:trace contextRef="#ctx0" brushRef="#br0" timeOffset="86772.9628">6697 12973,'0'-25,"0"0,25 25,0-25,24 25,-24-24,25 24,0-25,24 25,-24 0,-26-25,26 25,0 0,-1-25,1 25,-25-25</inkml:trace>
  <inkml:trace contextRef="#ctx0" brushRef="#br0" timeOffset="87004.9764">7466 12750,'0'0,"0"0,-25 24,25-24,-24 25,-1 25,25-1,-50 1,50 24,-49 1,49-1,-25 1,25 24,-25-25,25 1,25-26,-25 1,0 0,0-26,25 1,-1 0,1-50,0 0,0 1</inkml:trace>
  <inkml:trace contextRef="#ctx0" brushRef="#br0" timeOffset="87552.0076">7615 13072,'0'0,"0"0,0 0,0 0,0-25,25 0,-25 1,0-26,0 25,0-24,0 24,0-25,25 25,-25 25,0 0,0 0,0 25,24 0,-24 25,25-1,0-24,0 25,0-26,-25 1,24 0,1-25,0 0,-25-25,0 0,0-24,0-1,0 25,0-24,0-1,0 25,0-24,0 49,0-25,0 25,0 0,25 0,0 25</inkml:trace>
  <inkml:trace contextRef="#ctx0" brushRef="#br0" timeOffset="87911.0282">8310 12824,'0'0,"0"0,-25 0,0 25,0 0,0-1,-24 1,24 25,-25-1,1 1,-1-25,25 24,0 1,1 0,-1-50,0 25,25-1,0-24,0 0,0 0,0 0,25-24,0-1,-25 25,24-25</inkml:trace>
  <inkml:trace contextRef="#ctx0" brushRef="#br0" timeOffset="88310.051">8111 13097,'0'0,"25"0,-25 0,0 25,-25-1,25 26,0-25,0 0,25 0,-25 24,25-24,0 0,-1-25,1 0,0 0,0-25,24 25,-24-50,0 26,-25-1,25-25,0 25,-25-24,24 24,-24 25,0-25,0 25,0 0,0 0,0 25,-24 24,24 1,0 0,0-1,-25 26,25-26,-25 1,25 0,0-1,0-24,0-25,0 0,0 0,0 0,25-25</inkml:trace>
  <inkml:trace contextRef="#ctx0" brushRef="#br0" timeOffset="88626.0691">8558 12576,'0'-25,"0"25,24 25,1 0,0 24,0 26,24-1,-24 25,0 25,0-24,0 24,-25-25,0-25,0 26,-25-51,25 1,-25-1,0-24,25-25,0 0,0 0,-25 0,25 0,0-25,25 1,-25 24</inkml:trace>
  <inkml:trace contextRef="#ctx0" brushRef="#br0" timeOffset="90059.151">7045 13593,'0'0,"0"0,0 0,0 0,0 0,-25 0,25 0,-25 25,25 0,0-1,-25 1,25 0,0 0,0 0,-25-25,50 49,-25-24,0 0,0 0,25-1,-25 1,25-25,0 0,-25 25,24-25,26-25,0 25,-1 0,1 0,24 0,-24-25,49 25,-25 0,1 0,24 0,-25 0,26 0,-1 0,0 0,0 0,1 25,-1-25,25 0,-50 0,25 25,-24-25,-1 0,-24 0,-1 0,1 0,-25-25,-25 25,0-25,0-24,0-1,-25 1,25-51,0-48,0 148</inkml:trace>
  <inkml:trace contextRef="#ctx0" brushRef="#br0" timeOffset="93265.3344">6896 14660,'0'0,"25"24,-25-24,0 0,0 0,24-24,-24-1,0 0,25 0,-25 25,0-25,25 1,-25-26,25 25,-25 0,25 25,-25-24,0 24,24 24,-24-24,0 25,25 25,0-25,-25 24,25-24,0 0,24 0,-49-1,50-24,-50-24,25-1,-1 0,-24 0,0-24,25-26,-25 26,0 24,-25-25,25 0,0 26,25 24,-25-25,0 25,0-25,25 25</inkml:trace>
  <inkml:trace contextRef="#ctx0" brushRef="#br0" timeOffset="93768.3631">6995 14784,'0'0,"0"0,0 0,0 0,50-25,-26 25,1-25,25 25,-1-25,-24 25,25-25,-1 25,-24 0,25 0,-25 0,-1 0,-24 25,25-25,-25 0,0 0</inkml:trace>
  <inkml:trace contextRef="#ctx0" brushRef="#br0" timeOffset="94193.3875">7020 15007,'25'0,"-25"0,24-25,1 25,0-25,25 25,-26 0,1 0,25 0,-50 25,25 0,-25 0,0 24,-25 1,0-1,0 1,-24 0,-1-1,25 1,0-25,1 0,-1 24,25-49,0 25,25-25,-1 0,1 0,0 0,25 0,-26-25,26 25,-25-25,24 25,-24-24,0 24,0-25,24 0</inkml:trace>
  <inkml:trace contextRef="#ctx0" brushRef="#br0" timeOffset="94458.4024">7739 14784,'0'0,"0"49,0-24,0 0,0 24,0 1,0 0,0-26,0 1,0 0,0 0,0-25,0 0</inkml:trace>
  <inkml:trace contextRef="#ctx0" brushRef="#br0" timeOffset="94633.4124">7665 14908,'-25'0,"25"0,0 0,0 0,0 0,0 0,25 0,-1 24,26-48,-25 24,24 0,-24-25,25 25,-1-50</inkml:trace>
  <inkml:trace contextRef="#ctx0" brushRef="#br0" timeOffset="94969.4319">8558 14585,'0'25,"0"25,-25-1,25-24,0 49,0-24,0 0,0 24,0-24,-25-26,25 26,0-50</inkml:trace>
  <inkml:trace contextRef="#ctx0" brushRef="#br0" timeOffset="95368.4547">8310 14610,'-25'-25,"25"0,25 1,-25-1,49 25,1 0,-1 25,26-25,-26 24,26-24,-1 25,-24-25,24 0,-24 0,-25 25,24-25,-24 0,-25 0,0 0,-25 25,0-25,25 49,-49-24,24 0,0 49,0-24,25 0,-24 24,24-24,0-1,0 1,24-1,-24 1,25-25,-25-25,25 25,0-25,0 0,-1-25,1 25,0-25,0 0</inkml:trace>
  <inkml:trace contextRef="#ctx0" brushRef="#br0" timeOffset="95733.4756">9302 15007,'0'-25,"0"-25,0 26,0-26,0 0,0 1,0 24,0-25,-25 26,25-1,25 25,-25 0,0 0,0 25,0-25,25 24,-25 1,24 0,1-25,0 25,0-25,0 0,-1-25,1 25,0-25,-25 0,0 1,0-26,0 25,0 0,0 1,0 24,0-25,0 0,0 0,25 25</inkml:trace>
  <inkml:trace contextRef="#ctx0" brushRef="#br0" timeOffset="95970.4892">9872 14362,'0'0,"0"25,0 24,-25-24,1 25,24-1,-25 1,0 24,0-24,0 24,1 1,24-26,-25 1,25 0,-25-26,25 1,0-25,0 25</inkml:trace>
  <inkml:trace contextRef="#ctx0" brushRef="#br0" timeOffset="96378.5122">10096 14808,'0'-24,"0"24,-25 0,0 0,0 0,0 0,-24 24,24 26,25-25,-25 0,25 24,25 1,-25-1,25 1,24 0,-49-26,25 1,0 0,-25-25,-25 0,0 0,0 0,1 0,-1-25,0 25,0-25,25 1,-25-1,50-25,-25 25,25 25,0-24,0-1,-1 0,26 0,-25 0,0 1,0-1,-1 25</inkml:trace>
  <inkml:trace contextRef="#ctx0" brushRef="#br0" timeOffset="96659.5286">10368 14387,'25'0,"-25"0,0 25,25-25,0 49,-25 1,25-1,-1 26,-24-1,0 1,0 24,0-25,0 1,0-26,0 26,-24-26,24-24,0 0,0 0,0-25,0 0,24 24</inkml:trace>
  <inkml:trace contextRef="#ctx0" brushRef="#br0" timeOffset="97066.5518">9376 15801,'0'0,"25"0,-25 0,0 24,0-24,0 0,0 25,0-25,0 25,0-25,0 25,0-25,25 25,0-25</inkml:trace>
  <inkml:trace contextRef="#ctx0" brushRef="#br0" timeOffset="97176.5581">9550 16073,'25'25,"-25"0,0 0,0 0,0-1,-25-24,25 0,0 25,0-25</inkml:trace>
  <inkml:trace contextRef="#ctx0" brushRef="#br0" timeOffset="97328.5667">9748 16346,'0'25,"0"-25,0 25,0 0,0 0,-25-1,25 1,0-25</inkml:trace>
  <inkml:trace contextRef="#ctx0" brushRef="#br0" timeOffset="98778.6498">1612 17165,'25'25,"-25"-1,25-24,-25 0,25 0,-25 25,0 0,25-25,-25 25,24-25,1 25,0-1,0 1,24-25,1 25,-25-25,49 0,1 0,-1 0,25 0,-24 0,49 0,-25 0,25-25,0 0,25 25,-25-24,0-1,49 0,-49 0,25 0,25 25,-25-24,0-1,-1 0,1 0,0 0,0 1,0-1,0 0,-1 0,1 25,-25-25,25 1,-25-1,25 0,0 25,-25-25,25 25,-1-25,1 1,-25 24,25-25,0 25,0-25,0 25,-1 0,1 0,0 0,25-25,-25 25,-1 25,1-25,25 0,-25 0,-1 0,1 0,0 0,0 0,-25 0,25 0,-25 0,0 0,0 25,0-25,-25 25,25-25,-49 24,24-24,-50 25,26-25,-26 0,-24 25,0-25,-25 0,-25-25,0 25,-24-25,-26-24</inkml:trace>
  <inkml:trace contextRef="#ctx0" brushRef="#br0" timeOffset="99330.6813">1984 15627,'0'0,"0"0,-24 25,24-25,0 25,-25-25,25 49,0-24,0 0,-25 24,25 26,0-26,0 26,0-1,-25 1,25-1,0 25,0-24,0-26,0 26,-25-50,25 24,0-49,-24 0</inkml:trace>
  <inkml:trace contextRef="#ctx0" brushRef="#br0" timeOffset="99545.6936">1587 16123,'-24'0,"24"0,24-25,1 25,25 0,0 0,-1 0,26 0,-1 0,0 0,1 0,-1 0,-24 0,-1-25,1 25,0 0</inkml:trace>
  <inkml:trace contextRef="#ctx0" brushRef="#br0" timeOffset="100532.7501">3398 17438,'0'24,"0"-24,0 0,0-24,25 24,-25 0,25-25,0 25,-1 0,1-25,0 25,0 25,0-25,-25 25,24-1,-24 1,0-25,-24 50,24-50,-50 74,50-74,-74 75,24-50,0 24,26-24,-26 25,50-50,-74 49,74-49,-25 50,25-50,0 0,0 74,0-74,49 25,-49-25,75 25,-75-25,74 0,-74 0,75 0,-75 0,49 25,-49-25,25 0,-25 0,50-25,-50 25,0 0,49-25</inkml:trace>
  <inkml:trace contextRef="#ctx0" brushRef="#br0" timeOffset="100945.7737">3696 17859,'0'0,"0"0,0 0,0-49,0 49,0-75,0 51,0-26,0 25,0-24,0 49,0 0,0 0,0 0,0 0,50 74,-50-74,49 74,-49-74,50 100,-50-100,49 24,-49-24,50 0,-50 0,50-24,-50 24,24-100,-24 76,0-51,25 26,-50-1,25 0,0 1,0 24,-24 0,24 25,0 0,24 25,-24 0,25-25</inkml:trace>
  <inkml:trace contextRef="#ctx0" brushRef="#br0" timeOffset="101223.7896">4490 17363,'0'0,"0"25,0-25,0 25,0 0,0-25,-25 74,25-24,0-1,0 1,0 0,0-1,0 1,0-50,-25 49,25-49</inkml:trace>
  <inkml:trace contextRef="#ctx0" brushRef="#br0" timeOffset="101403.7999">4266 17611,'0'0,"25"-24,-25 24,50 0,-25-25,24 25,-24 0,25 0,-1 25,-24-25,25 0,-26 0,26 0</inkml:trace>
  <inkml:trace contextRef="#ctx0" brushRef="#br0" timeOffset="101867.8265">4961 17810,'0'0,"0"0,50 0,-50 0,0 0,24-75,-24 51,25-1,-25 0,25-25,-25 1,0 24,0 0,25 0,-25 25,0 0,0 0,0 0,49 75,-49-75,50 74,-50-74,74 99,-24-74,-25 25,24-50,1 0,-50 0,50-25,-1-25,-49 26,25-51,-25 26,0-1,0-25,0 26,-25-1,25 1,0 24,0 0,0 0,0 25</inkml:trace>
  <inkml:trace contextRef="#ctx0" brushRef="#br0" timeOffset="102298.8511">6102 17438,'0'24,"0"-24,-25 75,25-75,0 50,0-50,-25 74,25-74,0 50,0-50,0 0,0 0</inkml:trace>
  <inkml:trace contextRef="#ctx0" brushRef="#br0" timeOffset="102478.8614">5928 17562,'0'0,"0"0,0 0,75 25,-75-25,74 0,-49 0,-25 0,74 0,-24 0,-25 0,0 0</inkml:trace>
  <inkml:trace contextRef="#ctx0" brushRef="#br0" timeOffset="103035.8933">6772 17338,'0'25,"0"-25,0 0,0 0,0 0,0 0,24-25,-24 25,25-24,-25 24,0-25,0 25,25-25,-25 25,0 0,0 0,25 25,-25-25,25 25,-25-1,25 1,-1 0,1-25,0 0,0 0,0 0,-1 0,26-25,-25 0,0-24,-25 24,0-25,24 26,-24-1,0-25,0 25,-24 1,24 24,0-25,0 25,0 0,24 25,-24-1,0 1</inkml:trace>
  <inkml:trace contextRef="#ctx0" brushRef="#br0" timeOffset="103366.9119">6772 17587,'0'0,"74"49,-49-49,25-25,-26 25,26-24,0 24,-26-25,1 25,0 0,-25-25,25 50,-25-25,0 0</inkml:trace>
  <inkml:trace contextRef="#ctx0" brushRef="#br0" timeOffset="103780.9359">6921 17686,'0'0,"0"0,49 25,-49-25,0 0,50 24,-50-24,0 0,25 50,-25-50,0 74,0-74,-25 50,25-50,-25 99,25-99,-50 75,50-75,-49 49,49-49,0 0,0 50,0-50,0 0,0 0,0 0,25 25,-25-25,49 0,-49 0,50 0,-50 0,25-25,-25 25,49-50</inkml:trace>
  <inkml:trace contextRef="#ctx0" brushRef="#br0" timeOffset="104215.9607">7516 17413,'0'25,"25"-25,-25 24,0 1,0-25,0 50,0-50,0 74,0-74,0 75,0-75,0 74,0-74,0 0,0 0,0 0</inkml:trace>
  <inkml:trace contextRef="#ctx0" brushRef="#br0" timeOffset="104379.9702">7441 17611,'0'0,"0"0,0 0,0 0,50-24,-50 24,25 0,-25 0,74 24,-74-24,50 0</inkml:trace>
  <inkml:trace contextRef="#ctx0" brushRef="#br0" timeOffset="104689.9877">8136 17711,'0'0,"0"0,0 0,0 0,0 49,0-49,0 0,0 0,0 0,0 0,0 0,0 0,0 0,50 50</inkml:trace>
  <inkml:trace contextRef="#ctx0" brushRef="#br0" timeOffset="104923.0012">8607 17859,'0'0,"0"0,0 0,0 0,0 0,0 0,0 0,0 0,0 0,0 0,0 0,0 0,50 0</inkml:trace>
  <inkml:trace contextRef="#ctx0" brushRef="#br0" timeOffset="105147.014">8954 17810,'25'49,"-25"-49,0 0,0 0,0 0,0 0,0 0,0 0,0 0,0 0,25 25,-25-25</inkml:trace>
  <inkml:trace contextRef="#ctx0" brushRef="#br0" timeOffset="105579.0387">9773 17686,'0'0,"0"0,0 0,0 0,0 0,0 49,0-49,0 75,0-75,-25 74,25-74,0 99,0-99,0 50,0-50,0 0</inkml:trace>
  <inkml:trace contextRef="#ctx0" brushRef="#br0" timeOffset="105780.0502">9624 17735,'0'0,"0"0,0 0,0 0,50 25,-50-25,49 25,-49-25,50 25,-50-25,50 25,-50-25,49 0,-49 0</inkml:trace>
  <inkml:trace contextRef="#ctx0" brushRef="#br0" timeOffset="106125.07">10517 17388,'0'25,"25"0,-25-25,0 0,0 74,0-24,0 24,0-24,0 24,25 1,-25-1,0 0,0 1,0-26,0 26,0-75,0 49,0-49,0 0,0 0</inkml:trace>
  <inkml:trace contextRef="#ctx0" brushRef="#br0" timeOffset="128248.3353">1364 13097,'0'0,"-74"-50,24 25,1 25,-26 0,26 25,-1 25,0 49,1 0,-1 25,25 50,1-25,24 24,24 1,1 0,0-50,49 0,1-50,-1 1,25-51,1-24,-1-49,-25-1,25-49,-49-25,25 0,-51-50,1 1,0-1,-50 0,0 26,-24-1,-1 49,0 26,-24 49,-25 0,49 25,-24 0,24 50,1-25,49-25,-50 49,50-24,25-25,0 0,24-25</inkml:trace>
  <inkml:trace contextRef="#ctx0" brushRef="#br0" timeOffset="128483.3488">1786 12774,'25'25,"-25"0,0 49,0 1,0 49,0 0,0 25,0-25,25 25,-1-25,26 24,-25-48,24-26,1 0,0-24,-1 0,1-50,-25 0,24 0,-24-25,25-25,-26 1</inkml:trace>
  <inkml:trace contextRef="#ctx0" brushRef="#br0" timeOffset="128893.3722">2555 13990,'0'-25,"0"0,0-24,-25-26,0 1,0-25,1-1,-26-24,0 25,1 25,24-26,0 51,-24-1,49 25,0 50,0 25,49-1,1 26,-1-1,26 26,-1-26,25 25,-24-49,24-25,-24-1,-26-48,1-1,-1 0,-49-25,0-24,-24 0,-26-26,0 1,1 25,-1-1,1 1,-1 24,25 25,25 1,0-1,0 25,25-25</inkml:trace>
  <inkml:trace contextRef="#ctx0" brushRef="#br0" timeOffset="129142.3865">2952 12526,'49'0,"-49"0,25 0,25 25,-1 25,-24-1,25 26,-1 24,1 25,0 0,-1 25,-24-25,25 0,-26 0,-24-50,25 1,-25-1,0-49,0 25,0-26,-25-24,25 0,-24 25</inkml:trace>
  <inkml:trace contextRef="#ctx0" brushRef="#br0" timeOffset="129552.4099">1414 14833,'-50'50,"25"-50,25 25,25-25,25-25,49 0,-25-25,51 1,23-26,26 1,-25 0,24-1,1 1,-25-1,25 26,-26 24,-24-25,-24 25,-1 25,-50-24,1 24,0 0,-26 0,1 0,-25 0,0 0,0 0,0 0,0 0,0 0,0-25,0 25,0-25,0 25,-25 0,25-25,0 0</inkml:trace>
  <inkml:trace contextRef="#ctx0" brushRef="#br0" timeOffset="158639.0736">14015 1513,'0'0,"0"0,-25 0,25 0,0 0,0 0,-25 0,25 0,0 25,0-25,0 25,0-1,0 1,0 0,0 0,25 25,-25-1,0-24,0 0,0 0,0-1,25 1,-25 0,0-25,0 0,0 25,0-25,0 0,0 0,0 0,0 0,0 0,0 25,0-25,0 0,0 0,0 24,0-24,0 25,0-25,0 0,0 0,0 25,0-25,0 0,0 0,0 0,0 0,0 0,0 0,0 0,0 0,0 0,0 0,-25-25,25 25,-25-25,25 25,-25-24,0 24,25-25,-24 25,24-25,0 25,-25-25,25 25,0 0,0-25,0 25,-25-24,25 24,0 0,0 0,0 0,0 0,0 0,0 0,25 0,-25 0,0 24,0 1,0 0,25-25,-25 25,0-25,0 25,0-1,24 1,-24-25,0 25,0-25,25 0,-25 0,25 0,-25 0,0 0,0 0,0-25,25 25,-25-25,25 1,-25-1,24 0,1 0,-25 0,25-24,-25 24,0 25,25-25,-25 0,25 25,-25-24,0 24,0-25,0 25,0 0,0 0,0 0,0 0,0 0,0 0,0 0,0 0,0 0,0 0,0 0,0-25,0 25,0 0,0-25</inkml:trace>
  <inkml:trace contextRef="#ctx0" brushRef="#br0" timeOffset="161499.2372">14660 4539,'0'0,"0"0,0 0,24 0,-24 0,0 0,0 0,0 0,0 0,0 0,0 0,0 25,0-25,0 25,0 0,0 24,0-24,0 0,25 24,-25 1,0 0,0-1,0 1,0 0,0-26,0 1,0 0,25 0,-25 0,0-1,0-24,0 0,0 25,0-25,0 0,0 0,0 0,0 0,0 0,0 0,0 0,0 0,0 0,0 0,0 0,0 0,0 0,0 0,0 0,0-25,0 25,0-24,0 24,0-25,25 25,-25-25</inkml:trace>
  <inkml:trace contextRef="#ctx0" brushRef="#br0" timeOffset="171409.8039">14536 5655,'24'-24,"-24"24,0 0,0 0,0 0,0 0,0 0,0 0,0 0,0 0,0 24,0 26,25-50,-25 50,0-1,0 26,25-26,-25 26,0-1,25-24,-25 24,0-24,0-1,0 1,25-25,-25 0,0-1,0 1,0-25,0 0,0 25,0-25,0 0,0 0,0 0,0 0,0 0,0 25,0-25,0 0,0 0,0 0,0 0,24-25,-24 0</inkml:trace>
  <inkml:trace contextRef="#ctx0" brushRef="#br0" timeOffset="172148.8463">15180 5879,'0'0,"0"0,0 0,0 0,-24 25,24-1,0 1,0 25,0-25,0 24,0 1,0-1,0-24,0 25,24-25,-24-1,0 1,0-25,0 25,0-25,0 0,0 0,0 0,0-25</inkml:trace>
  <inkml:trace contextRef="#ctx0" brushRef="#br0" timeOffset="172476.8651">14932 6300,'0'0,"0"-24,25 24,0-25,0 25,0 0,-1-25,26 25,-25 0,24 0,1 0,-25 0,0 0,-1 0,1 0,-25 0,0 0,25 25,-25-25,0 0,0-25,0 25,0-25,0 25,0-25</inkml:trace>
  <inkml:trace contextRef="#ctx0" brushRef="#br0" timeOffset="175918.0619">15850 5730,'0'-25,"0"25,0-25,25 0,-25 1,25-1,-25 0,25 0,-1 0,1 1,25-1,-25 25,-25 0,49 0,-49 25,25-1,0 1,-25 50,25-1,-25-24,0 49,0-25,-25 26,25-26,-25 25,0-24,-24-1,24-24,-25-1,25 1,1-25,-26-1,25 1,0-50,1 25,-1-24,0-1,0-25,25 25,-25-24,25 24,0 25,0-25,0 25,25 0,0 0,0 0,0 25,24-25,-24 0,25 25,-1 0,1-25,-1 24,1 1,0-25,-26 25,26-25,-25 25,0-25,-25 0,24 0,-24 0,0 0,0 0,0 0,0-25,25 0,-25 0</inkml:trace>
  <inkml:trace contextRef="#ctx0" brushRef="#br0" timeOffset="178065.1844">16718 5680,'0'0,"0"0,-24-25,24 25,0 0,0 0,0 0,0 0,0 0,24 0,-24 25,0 0,0 25,0-1,0 1,0 0,0 24,0-24,25-1,-25 1,0-1,0-24,0 0,0 0,0 0,0-1,0-24,0 0,0 0,0 0,0 0,0 0,0 0,0 0,0 0,0-24,0-1,0 0,0 0</inkml:trace>
  <inkml:trace contextRef="#ctx0" brushRef="#br0" timeOffset="178420.205">16446 5705,'0'-25,"0"0,-25 1,50 24,-25-25,0 0,24 25,1-25,0 25,25 0,-26 0,51 0,-26 0,1 0,0 0,-26 0,26 0,-25 0,0 0,-25 0,24 0,-24-25,0 25,0-24,0 24,25-25</inkml:trace>
  <inkml:trace contextRef="#ctx0" brushRef="#br0" timeOffset="178842.2291">17338 5333,'-24'25,"-1"-25,25 25,-25-1,0 1,-24 25,24 24,0 1,0-1,0 25,25 1,-24-1,24-25,0 25,0-24,24-26,1 1,-25 0,25-26,-25 1,25 0,-25-25,25-25,-25 25,24-25,1-24,0 24</inkml:trace>
  <inkml:trace contextRef="#ctx0" brushRef="#br0" timeOffset="179288.2547">17363 6226,'25'-25,"0"25,-25-49,0 24,0-50,25 26,-25-26,0 26,0-26,0 1,0 24,0 1,0 24,0 25,0 0,0 49,24 1,-24 0,25 24,-25 1,50-1,-25-24,0 24,24-49,-24 24,25-49,-26 0,1 0,0-49,0 24,-25-49,0 24,-25-24,25-1,-25 1,25 24,-25 0,1 1,24-1,0 50,0 0,0 0,24 0</inkml:trace>
  <inkml:trace contextRef="#ctx0" brushRef="#br0" timeOffset="179569.2707">18058 5879,'0'0,"25"0,-1 0,1 0,0 0,0 0,0-25,-1 25,-24 0,50 0,-50-25,25 25,0-25,-1 25,-24-25,50 25</inkml:trace>
  <inkml:trace contextRef="#ctx0" brushRef="#br0" timeOffset="180380.3171">18653 5457,'0'-25,"0"25,0 0,0 0,0 0,0 0,0 25,0 0,0 24,-25-24,25 50,0-26,0 1,0 24,0-24,0 0,0-1,0-24,0 25,0-50,0 24,0-24,0 0,0 0,25 0,-25-24,0 24</inkml:trace>
  <inkml:trace contextRef="#ctx0" brushRef="#br0" timeOffset="180731.3372">18876 5085,'25'25,"0"0,25 24,-26 1,26 24,-25 1,24-1,-24 25,-25 0,25-24,0 24,-25-24,0-1,0-24,0-1,0 26,0-51,-25 26,25-25,0 0,-25 24,25-49,0 25,0-25,-25 0,25 0</inkml:trace>
  <inkml:trace contextRef="#ctx0" brushRef="#br0" timeOffset="185281.5975">16619 6573,'0'0,"0"0,0 0,0 0,0 0,0 0,0 0,0 0,0 0,0 25,0-25,0 0,0 0,25 25,-25-25,0 25,0-25,25 0,-25 24,0-24,25 0,-1 0,-24 0,25-24,0 24,0 0,0 0,-1-25,26 25,0 0,-26 0,1 0,25 0,-25-25,24 25,-24 0,25 0,-1 0,-24-25,25 25,-26 0,26 0,-25 0,24 0,-24 0,25 0,0 0,-26 0,26-25,-25 25,24 0,1 0,-25 0,24-24,1 24,-25 0,24 0,1 0,-25 0,24 0,1 0,0 0,-26 0,1 0,25 0,-25 24,-1-24,26 0,-25 0,0 25,24-25,-24 0,0 0,0 0,0 0,-1 25,26-25,-25 0,0 0,-1 0,26 0,0 0,-26 0,1 0,25 25,-25-50,24 25,-49 0,50 0,-50 0,25 0,-1 0,-24-25,0 25,0 0,25 0,-25 0,0-25,0 25,0 0,0 0,0 0,0 0,0 0,0 0,0 0,0 0,0 0,0 0,0 0,-25 0</inkml:trace>
  <inkml:trace contextRef="#ctx0" brushRef="#br0" timeOffset="187586.7293">16842 6945,'0'-24,"0"24,0 0,0 0,0 0,0 0,0 0,0 0,0 0,0 0,0 0,0 0,0 0,0 24,0 1,0 0,0 25,0-26,0 26,0 0,0-26,0 26,0 0,0-1,0-24,0 25,0-1,0-24,0 0,0 0,0-1,0 1,0 0,0-25,0 0,0 0,0 0,25-25,-25 0,25 1</inkml:trace>
  <inkml:trace contextRef="#ctx0" brushRef="#br0" timeOffset="187930.749">17314 7144,'0'0,"0"25,0-1,0-24,0 25,0 0,0 0,0 24,0-24,0 0,0 0,0 24,0-49,0 25,0-25,0 25,0-25,0 0</inkml:trace>
  <inkml:trace contextRef="#ctx0" brushRef="#br0" timeOffset="188130.7604">17115 7342,'0'0,"0"0,0 0,25 0,-25 0,25 0,0 0,24 0,-24 0,25 0,-26 0,1-25,25 1,-25 24,-1-25</inkml:trace>
  <inkml:trace contextRef="#ctx0" brushRef="#br0" timeOffset="189163.8193">17810 6995,'0'-25,"0"25,-25-25,25 25,0 0,0-24,0 24,25 0,-25 0,0 0,25-25,-25 25,24 0,1 0,-25 0,25 0,0 0,0 0,-1 25,-24-25,25 0,0 24,-25 1,25-25,-25 50,0-25,0-1,0 26,0-25,-25 24,25 1,-25 0,0-1,1-24,-1 25,0-26,0 1,0 0,1 0,24-25,0 25,0-25,0 0,0 0,0 0,24 0,1 0,-25 0,25 0,0 0,0 0,-1 24,1-24,0 0,-25 0,25 0,-25 0,25 0,-1 0,-24 0,25-24</inkml:trace>
  <inkml:trace contextRef="#ctx0" brushRef="#br0" timeOffset="189653.8475">18355 6995,'-24'0,"24"0,0 0,-25 25,25-25,-25 25,25-25,0 24,-25 1,25 0,0 0,0 0,0-1,0-24,0 25,25 0,-25 0,0 0,0-25,0 24,0-24,0 25,0-25,0 0,0 25,0-25,0 0,0 25,0 0,0-25,0 24,0 1,0 0,0-25,0 25,0-25,0 25,0-25,0 0,0 0,0 0,0 0,0-25,0 0,0 0</inkml:trace>
  <inkml:trace contextRef="#ctx0" brushRef="#br0" timeOffset="190020.8683">18058 7045,'25'0,"-25"0,24-25,-24 25,25-25,0 25,0 0,24-25,-24 25,0 0,0 0,0 0,-1 0,1 0,0 0,0-25,0 25,-25 0,0 0,24 0,1 0,-25 0,0 0,0 0,25-24,-25 24,0 0</inkml:trace>
  <inkml:trace contextRef="#ctx0" brushRef="#br0" timeOffset="190421.8913">18752 6921,'0'0,"0"0,0 0,-24 0,24 24,-25 1,25 25,-25-25,25 24,0 26,0-26,0 1,0-1,0 1,25 0,-25-26,0 26,25-25,-25-25,24 0,-24 0,25 0,-25 0</inkml:trace>
  <inkml:trace contextRef="#ctx0" brushRef="#br0" timeOffset="190895.9186">18827 7441,'0'0,"25"0,-25-24,0-1,0 0,24 0,-24-24,0-1,25 0,-25 1,0-1,0 1,0 49,0-50,0 50,0 0,0 25,0 0,25 24,-25 1,0-1,25 1,-25-25,25 24,-1-24,1 0,-25-25,25 0,0-25,-25 0,0 1,25-26,-25 0,0 1,0-1,24 1,-24 24,0-25,0 25,0 25,0 0,0-24,0 24</inkml:trace>
  <inkml:trace contextRef="#ctx0" brushRef="#br0" timeOffset="191107.9307">19199 7169,'0'24,"25"-24,-1 0,1 0,0-24,0 24,0 0,-1-25,1 25,0-25,-25 25,25 0,-25 0,25 0,-1 0,-24 0,0-25</inkml:trace>
  <inkml:trace contextRef="#ctx0" brushRef="#br0" timeOffset="191533.9551">19546 6871,'25'0,"-25"-25,25 25,0 0,-1 0,1 0,-25 0,25 0,0 25,-25-25,0 25,0 24,0-24,0 25,-25-1,0 1,25 0,-25-1,1 1,24-25,0 24,0-24,0-25,0 25,24 0,-24-25,25 0,0 0,0-25,0 25,-1-25,1 25,0-25</inkml:trace>
  <inkml:trace contextRef="#ctx0" brushRef="#br0" timeOffset="191809.9709">19918 6697,'25'0,"-25"0,25 0,-25 25,25 0,-1 24,1 1,-25 0,25 24,-25 1,0-51,0 51,-25-50,25-1,0 1,0 0,0-25,0 25,0-25,0 0</inkml:trace>
  <inkml:trace contextRef="#ctx0" brushRef="#br0" timeOffset="193204.0503">18306 7714,'25'25,"-25"-25,0 0,0 0,0 0,0 0,0 0,0 0,0 0,0 0,0 0,0 0,0 0,0 0,0 0,0 0,0 0,0 0,0 0,0 0,0 25,0-25,0 0,0 0,0 0,0 25,0-1,0-24,0 25,0-25,0 0,0 25,0-25,24 0,-24 25,25-25,0 0,-25 0,50 0,-26 0,1 0,0 0,25 0,-1 0,1 0,0 0,24-25,-24 25,-1 0,1 0,-1 0,1 0,-25-25,24 25,1 0,-25 0,24 0,-24 0,25-25,-1 25,1 0,-25 0,24-24,1 24,0 0,-1 0,1-25,-25 25,24 0,-24 0,25-25,-25 25,-1 0,26 0,-25-25,-25 25,25 0,-1-25,-24 25,25 0,-25-24,0 24,0-25,25 25,-25-25,0 25,0-25,0 25,0 0,0-25,0 25,-25-24,25 24,0-25</inkml:trace>
  <inkml:trace contextRef="#ctx0" brushRef="#br0" timeOffset="194012.0968">18504 8136,'0'0,"-25"-25,25 25,0 0,0 0,0 0,0 0,0 25,25 0,-25-25,0 25,0 24,0 1,25-1,-25 1,0 0,25-1,-25-24,25 0,-25 0,0-1,25-24,-25 0,24 0</inkml:trace>
  <inkml:trace contextRef="#ctx0" brushRef="#br0" timeOffset="194221.1088">18976 8260,'0'0,"0"25,0 0,0-1,24 1,-24 0,0 0,0 0,0-1,0 1,0-25,0 25,0-25</inkml:trace>
  <inkml:trace contextRef="#ctx0" brushRef="#br0" timeOffset="194389.1184">18827 8384,'0'0,"0"0,25 0,-1 0,1 0,25-25,-1 25,-24-25,25 25,-1 0,-24-24</inkml:trace>
  <inkml:trace contextRef="#ctx0" brushRef="#br0" timeOffset="194745.1387">19472 8136,'24'0,"26"0,-25 0,0 0,24 0,-24 0,0 0,0 0,-25 25,25-25,-25 25,0-1,-25 26,25-25,-25 24,0-24,0 25,1-1,-1-24,25 0,0 0,0 0,25-1,-25-24,24 0,1 25,0-25,0-25,0 25,-1 0,1-24,0 24,0-25</inkml:trace>
  <inkml:trace contextRef="#ctx0" brushRef="#br0" timeOffset="195312.1712">20117 8086,'0'25,"0"-25,0 25,0 0,0 24,0-24,0 25,0-1,0-24,0 0,0 25,0-26,0 1,0 0,-25-25,25 0,0 0</inkml:trace>
  <inkml:trace contextRef="#ctx0" brushRef="#br0" timeOffset="195679.1922">19943 8136,'0'-25,"0"0,25 25,0 0,24-24,-24 24,25 0,-1 0,-24 0,25 0,-1-25,1 25,-25 0,24-25,-24 25,0-25,0 25,-25 0,0 0,0 0,0 25,-25 0,25 0,0 24,-25 1,25-25,-25 49,25-24,0-26,25 26,-25 0,25-26,-25 1,25 0,-25-25,24 0,1 0,-25 0</inkml:trace>
  <inkml:trace contextRef="#ctx0" brushRef="#br0" timeOffset="196010.2111">20662 8483,'0'-25,"0"1,0 24,0-50,25 0,-25 26,0-26,0 0,0 1,0 24,25 0,-25 0,0 25,0 0,0 25,25-25,0 25,-25 0,24 0,1-25,-25 24,25-24,-25 0,25 0,0 0,-25-24,0-1,0 0,0 0,0-24,0 24,24-25,-48 25,24 0,24 25,-24 0</inkml:trace>
  <inkml:trace contextRef="#ctx0" brushRef="#br0" timeOffset="196271.226">21084 8086,'25'0,"-25"0,25 0,-1 0,1 0,-25 0,25 0,-25 0,0 0,25-24,-25 24,25 0,-25-25</inkml:trace>
  <inkml:trace contextRef="#ctx0" brushRef="#br0" timeOffset="196617.2458">21406 7888,'25'0,"0"-25,0 25,0 0,24-25,-24 25,-25 25,25-25,-50 25,25 0,-25-1,0 1,1 0,-1 25,0-25,25 24,0 1,25-25,0-1,24 1,-24 25,25-25,-26-1,1-24,0 0,-25 0,-25 25,0-25,1 0,-26 0,25 0,-24 0,-1 0,25 0</inkml:trace>
  <inkml:trace contextRef="#ctx0" brushRef="#br0" timeOffset="196994.2674">21779 7665,'49'0,"-24"0,25 24,-26 26,26 24,-25 1,0-1,-1 1,1 24,-25-49,25 24,-25 0,0-24,0-25,25 0,-25-1,0 1,0-25,0 0,0 0,0 0,25 0,-25 0,0 0,0 0</inkml:trace>
  <inkml:trace contextRef="#ctx0" brushRef="#br0" timeOffset="215210.3093">13271 8756,'0'0,"-25"0,25 0,0 0,0 0,0 0,0 0,0 25,0-25,0 0,0 0,0 0,25 25,-25-25,24 0,1 24,-25-24,25 0,0 0,0 0,-25 0,24 0,1 0,0 0,0 0,-25 0,25 0,24 0,-49 0,50 0,-25 0,-1 0,1-24,0 24,0 0,24 0,-24-25,0 25,25 0,-26-25,1 25,25 0,-25 0,24 0,-24-25,25 25,-26 0,1 0,25 0,-25 0,24 0,1 0,-25 0,0 0,24 0,1 25,-25-25,24 0,-24 0,25 0,-1 25,1-25,-1 0,-24 0,25 25,-1-25,1 0,-25 0,24 0,1 24,0-24,-1 0,1 0,-25 0,24 25,1-25,0 0,-1 0,1 0,-1 0,1 0,24 25,-24-25,0 0,-1 0,26 0,-26 0,1 0,-1 0,26 25,-26-25,1 0,24 0,-24 0,25 0,-26 0,26 0,-26 0,26 0,-1 0,0 0,-24 0,24 0,1 0,-1 0,1 0,-26 0,26-25,-1 25,-24 0,24 0,1 0,-26 0,26-25,-1 25,-24 0,24 0,-24 0,24 0,-24 0,24 0,-24-25,24 25,0 0,-24 0,24 0,1 0,-1-24,1 24,-1 0,1 0,-1 0,0 0,1 0,-1 0,25 0,-24 0,24 0,-25-25,1 25,24 0,-24-25,24 25,-25 0,25-25,1 25,-26 0,25-25,0 25,1 0,-1 0,-25-24,26 24,-1 0,0 0,0 0,0 0,1 0,-1 0,0-25,0 25,-24 0,24 0,0 0,0 0,-24 0,24 0,0-25,-24 25,-1 0,0 0,1 0,24 25,-49-25,24 0,-24 0,-1 0,1 0,0 0,-1 0,-24 0,0 0,24 0,-49 0,25 0,0 0,-25 0,0 0,0 0,-25 0,0-25,-24 0</inkml:trace>
  <inkml:trace contextRef="#ctx0" brushRef="#br0" timeOffset="216016.3553">14263 8855,'0'0,"0"0,0 0,0 25,0 0,-25 24,25-24,0 0,0 25,0-1,0 1,0 0,0-1,0 1,0-25,0-1,0 1,25-25,-25 0,0 25,0-25,0-25,0 0,0 1</inkml:trace>
  <inkml:trace contextRef="#ctx0" brushRef="#br0" timeOffset="216253.3689">14536 8979,'0'25,"0"-25,0 0,0 25,0 0,0 0,0-1,0 1,0 0,0-25,0 25,-25-25,25 0</inkml:trace>
  <inkml:trace contextRef="#ctx0" brushRef="#br0" timeOffset="216438.3795">14412 9103,'0'0,"24"0,-24 0,25 0,0 0,25 0,-26 0,1 0,0 0,0 0,0-24,24-1,-24 25</inkml:trace>
  <inkml:trace contextRef="#ctx0" brushRef="#br0" timeOffset="216817.4012">14932 8979,'50'0,"-50"0,25 0,0-25,-1 25,26 0,-25 25,-25-25,25 25,-25-25,0 25,-25 25,0-26,25 26,-50-25,26 24,-1-24,0 25,25-25,0-1,0-24,0 25,25-25,-25 25,49-25,-24 0,0-25,0 25,0 0,24-25,-24 25,0-24,0 24</inkml:trace>
  <inkml:trace contextRef="#ctx0" brushRef="#br0" timeOffset="217082.4164">15602 9103,'0'0,"25"0,-25 0,0 0,-25 25,25 0,0-25,0 25,0 0,0-1,0 1,0 0,0 0,0-25,0 0,0 0,0 0,0 0,-25-25</inkml:trace>
  <inkml:trace contextRef="#ctx0" brushRef="#br0" timeOffset="217272.4272">15478 9178,'0'0,"0"0,0 0,0 0,0 0,25 0,0 0,0 0,-1 0,1 0,0 0,-25-25,50 50,-50-25,24 0,1-25</inkml:trace>
  <inkml:trace contextRef="#ctx0" brushRef="#br0" timeOffset="217773.4559">16024 9029,'0'0,"0"25,-25 0,25-1,0 1,-25 0,25-25,0 25,25 0,-25-1,25 1,-25 0,25 0,-1-25,1 0,0 0,0-25,0 25,-1-25,1 0,-25 1,50-26,-50 25,25 0,-1-24,-24 24,0 0,0 25,0 0,0-25,0 50,0-25,0 25,0 0,0 24,0 1,0 0,0-1,0 1,0-25,0 24,0-24,0 0,0 0,0-25,25 0,-25 0,25-25</inkml:trace>
  <inkml:trace contextRef="#ctx0" brushRef="#br0" timeOffset="218329.4877">16694 9128,'0'0,"0"0,0 0,0 25,0-25,0 25,0-25,-25 25,25 24,0-24,0 0,0 0,0-25,0 0,0 0,-25 0,25 0,-25 0,25 0,0-25,-25 0,25 25,0 0,0 0,0 0,0 0,0-25,25 25,-25 0,25 0,0 0,-25 0,49 0,-49-25,25 25,25-24,-25 24</inkml:trace>
  <inkml:trace contextRef="#ctx0" brushRef="#br0" timeOffset="218517.4984">17140 9227,'0'25,"0"0,0-25,0 0,0 25,0-25,0 0,0 0,0-25,25 25,-25-25</inkml:trace>
  <inkml:trace contextRef="#ctx0" brushRef="#br0" timeOffset="218705.5092">17462 9178,'25'25,"-25"-1,0 1,0-25,-25 25,25-25,0 0,0 0,0 0,25 0,-25-25,25 0</inkml:trace>
  <inkml:trace contextRef="#ctx0" brushRef="#br0" timeOffset="218884.5194">17810 9203,'0'49,"0"-24,0 0,0-25,0 25,0-25,0 0,0 0,0-25,0 25</inkml:trace>
  <inkml:trace contextRef="#ctx0" brushRef="#br0" timeOffset="220199.5947">20662 9004,'0'0,"25"0,-25 0,0 0,25 0,-25 0,0 25,-25 0,25 0,0-1,0 26,0-50,0 50,0-26,0 1,0 0,0-25,0 25,0-25,0 0,0 0,-25-25</inkml:trace>
  <inkml:trace contextRef="#ctx0" brushRef="#br0" timeOffset="220523.6132">20489 9203,'0'0,"0"0,0-25,24 25,1 0,-25-25,25 25,0 0,0 0,-1 0,1 0,-25 0,25 0,0 0,-25 0,25 0,0 25,-25-25,0 0,24-25,1 25,-25 0,0-25,25 25</inkml:trace>
  <inkml:trace contextRef="#ctx0" brushRef="#br0" timeOffset="222002.6978">21878 8954,'25'0,"-25"0,0-24,24 24,-24-25,25 25,0 0,-25-25,25 25,0 0,-1 0,1 0,-25 0,25 25,0-25,-25 25,0-1,25 1,-50 0,25-25,0 50,-25-25,0-1,0 1,-24 0,24-25,0 25,0 0,1-1,24-24,-25 25,25-25,0 0,25 25,-25-25,24 25,1-25,0 0,0 25,0-25,-25 0,24 0,1 0,-25 0,25 0,-25 0,25 0,-25 0,0 0,25-25</inkml:trace>
  <inkml:trace contextRef="#ctx0" brushRef="#br0" timeOffset="222548.729">22225 9004,'0'0,"0"0,0-25,0 25,0 0,0 0,25-25,-25 25,0-24,0 24,0 0,0 0,0 0,0 0,0 0,0 0,0 0,25 24,-25 1,0-25,24 25,-24-25,25 25,-25-25,25 0,0 25,-25-25,25-25,-1 25,-24-25,0 25,25-25,-25 0,25 1,-25-1,0 0,0 0,0 25,0-25,0 1,0 24,0 0,0 0,0 0,0 0,0 0</inkml:trace>
  <inkml:trace contextRef="#ctx0" brushRef="#br0" timeOffset="223752.7979">22671 9128,'0'0,"25"0,0 0,0-25,25 25,-26 0,26 0,-25 0,24 0,1 0,0-24,-1 24,26 0,-51-25,51 0,-26 0,1 25,0-50,-1 26,1-26,-25 0,-1 1,1-26,0 26,0-26,-25-24,0 25,0-25,0-1,0 26,0-50,0 25,0-1,25 1,-25 0,0 0,0 0,24 24,-24-24,0 25,0-26,25 51,-25-26,0 26,0 24,0-25,0 25,0 25,0 0,-25-24,1 48,24 1,-25 0,25 0,-50 0,50 24,-25 1,1-25,24 0,-25-1,25 1,-25-25,25 0,0 0,0-25,0 1,25-1,-25-25,0 1,0-1,0 0,0 1,0-1,0 25,0 25,0 0,0 0,0 0,25 25,-1 0,1 24,0 1,0-25,24 25,-24-1,0-24,0 0,24 0,-49-25,0-25,0 0,0 0</inkml:trace>
  <inkml:trace contextRef="#ctx0" brushRef="#br0" timeOffset="224338.8313">22374 5234,'-50'0,"25"0,1 0,-26 0,25 25,-24 24,24 26,0-1,0 25,0 0,1 25,48 1,1-1,0 0,0 0,24-50,26 0,-26-24,26-25,-1 0,1-50,-1-25,0-24,-24-1,0-49,-1-24,-24 24,-25-25,0 0,-25 0,1 25,-26 25,-25 24,26 1,-26 49,26 25,-1 0,1 0,-1 25,25 0,0 0,25-25,25 24,-25-48</inkml:trace>
  <inkml:trace contextRef="#ctx0" brushRef="#br0" timeOffset="224594.846">22944 4762,'25'25,"-25"0,0 25,0-1,-25 26,25 24,0 25,-24 0,24 0,24 0,-24 0,25 0,0-25,0-24,24-26,1 26,-25-50,0-1,24 1,-24-25,0 0,0 0,-25-25</inkml:trace>
  <inkml:trace contextRef="#ctx0" brushRef="#br0" timeOffset="225073.8734">23292 5184,'0'-25,"0"1,0-1,0 0,24 0,-24-24,25 24,-25 0,25 25,-25-25,25 25,-25 25,25 0,-25 24,0 1,0 24,0 26,-25-1,25 0,-25 0,0 0,25-24,-25 24,1-49,24-1,0-24,24 0,1-25,0 0,0-25,0 0,24 1,-24-1,0 0,0 0,24 0,-49-24,25 24,-25 0</inkml:trace>
  <inkml:trace contextRef="#ctx0" brushRef="#br0" timeOffset="225495.8976">23515 4986,'0'-25,"25"0,-25-24,0 24,0-25,0 25,0 0,-25 25,25 0,25 25,-25-25,24 50,1-25,0 0,0-1,0-24,-1 25,1-25,-25-25,25 1,0-1,-25 0,0-25,-25 1,25 24,-25-25,25 1,-25 24,25 0,-24 0,24 0</inkml:trace>
  <inkml:trace contextRef="#ctx0" brushRef="#br0" timeOffset="225827.9166">23887 4142,'50'25,"-1"0,1 25,-25-1,24 50,1 1,-1-1,1 25,-25 25,0-25,-1 25,-24-25,0 0,25-50,-25 25,0-49,0 24,0-74,0 50,0-50,0 0,0 0,0 0,0 0,0 0</inkml:trace>
  <inkml:trace contextRef="#ctx0" brushRef="#br0" timeOffset="248362.2055">14610 13122,'-25'-25,"0"25,1-25,-1 0,0 25,-25 0,26 0,-1 0,0 25,-25 0,50 24,-25 1,1 0,24-1,0 26,24-26,1 26,25-26,-25 1,49-25,-24 0,24-25,-24 0,24 0,-24-25,-1 0,1 0,-25-24,24-26,-49 26,25-1,-25-24,0 24,-25-25,1 26,-1 24,-25 0,25 0,1 25,-1 0,-25 25,25-25,25 0,-24 25,24 0,24-25</inkml:trace>
  <inkml:trace contextRef="#ctx0" brushRef="#br0" timeOffset="248665.2228">15180 13022,'25'25,"-25"-25,0 50,0-50,-25 49,25 1,-24 0,-1-1,0 26,0-26,25 1,0 0,0-26,25 1,0 0,24-25,1 0,-25 0,24-25,1 25,-25 0,25-25,-26 25,-24-24,25 24</inkml:trace>
  <inkml:trace contextRef="#ctx0" brushRef="#br0" timeOffset="249353.2621">14932 13965,'0'0,"0"0,0 25,0 0,0-25,0 49,0-24,0 0,0 24,0 1,0 0,0-26,25 26,-25 0,0-25,0-25,0 24,0 1,0-25,0 0,0 0,0 0,0-25</inkml:trace>
  <inkml:trace contextRef="#ctx0" brushRef="#br0" timeOffset="250377.3207">14858 14808,'0'0,"0"0,0 0,0 0,25 0,-25-24,25 24,-1-25,1 25,0-25,0 25,24 0,-24 0,0-25,0 25,-25 0,25 25,-25-25,0 0,0 25,-25 0,25-1,-25 26,0-25,0 0,-24 24,24-24,0 25,0-26,25 1,-24 25,-1-50,25 25,0-1,0-24,0 0,0 0,0 25,25-50,-25 25,24 0,1 0,0 0,0 0,-25 0,49 0,-24 0,0 0,0 0,-25 0,25 25,-1-25,-24 0,25 0,-25 0,0 0,0 0,0 0,-25 0</inkml:trace>
  <inkml:trace contextRef="#ctx0" brushRef="#br0" timeOffset="252248.4277">14883 15503,'0'0,"0"0,25 0,-25 0,0 0,0 0,0 0,0 0,0 0,0 25,0-25,0 0,-25 25,25-1,0-24,0 25,0-25,0 25,0 0,0-25,0 25,0-25,0 24,25-24,-1 0,-24 25,25-25,0 0,-25-25,25 25,0 0,-25 0,24-24</inkml:trace>
  <inkml:trace contextRef="#ctx0" brushRef="#br0" timeOffset="252651.4508">15106 15404,'0'0,"0"0,0 0,0 0,0 25,0-25,0 24,0 1,0 25,0-1,0 1,0 0,0-1,25 1,-25-1,0 1,0-25,0 0,0-1,0 1,0-25,0 0,0 0,0 0,0 0,0 0,0 0,0-25</inkml:trace>
  <inkml:trace contextRef="#ctx0" brushRef="#br0" timeOffset="254809.5742">14784 16718,'0'0,"0"0,0 0,0 0,0-24,0 24,0-25,0 0,0 0,0 25,0-49,0 24,0 25,0-25,24 0,-24 0,0 1,0 24,0 0,0 0,0 24,0 1,25 0,-25 0,25 0,0 24,-25 1,25-25,-1-25,1 24,0 1,-25-25,25 0,-25 0,0 0,25-25,-25 1,0 24,0-25,0-25,0 25,0 1,0 24,0-25,0 25,0-25,0 25,-25-25</inkml:trace>
  <inkml:trace contextRef="#ctx0" brushRef="#br0" timeOffset="255087.5901">15180 16247,'0'0,"0"0,0 25,0 0,0-1,-24 1,24 25,-25 0,25-1,0 1,-25-1,25 26,-25-26,25 1,0 0,-25-1,25-49,0 50,0-50,0 0,0 0</inkml:trace>
  <inkml:trace contextRef="#ctx0" brushRef="#br0" timeOffset="255434.61">15329 16470,'25'-24,"0"24,-25 0,25 0,0 0,-25 0,0 24,0 1,0 25,-25-25,25 24,-25-24,0 25,0-26,0 1,25 25,-24-25,24-25,24 24,-24-24,0 0,50 0,-50 0,25-24,0 24,24 0,-49-25,25 25</inkml:trace>
  <inkml:trace contextRef="#ctx0" brushRef="#br0" timeOffset="256374.6637">15032 17611,'-25'25,"25"-25,0-25,0 25,0-24,0 24,0-25,0 25,0 0,0-25,0 25,0-25,0 0,0 0,25 1,-25-1,0 0,0 0,24 0,-24 1,0-1,0 25,0 0,0 0,0 0,0 25,25-1,-25 1,25 0,0 0,-25 0,49 24,-49-49,50 50,-50-50,50 25,-26 0,-24-25,25-25,0 25,-25-25,25 0,0 0,-25-24,0-1,0 0,0 1,0 24,0-25,0 26,0 24,0-25,0 25,0 0,0 25,0-25,0 0,25 0</inkml:trace>
  <inkml:trace contextRef="#ctx0" brushRef="#br0" timeOffset="294368.8369">17165 13097,'-25'0,"25"0,0 0,0 0,0 25,0-1,0 26,0 0,0 24,0 1,0-1,25 25,-25-49,0 49,0-49,0 24,0-24,0-1,0-24,0 0,25-25,-25 0,0 0,0-25,0 25</inkml:trace>
  <inkml:trace contextRef="#ctx0" brushRef="#br0" timeOffset="294699.8556">17363 13618,'0'0,"0"0,-25 0,1 25,24-1,-25 26,0-25,0 24,25 1,0 0,0-26,25 1,-25-25,50 0,-26 0,26-25,-25 1,0-1,-1-25,1 1,-25 24,0-25,-25 25,1-24,24 24,-25 25,0-25,25 25,0 0,0 0</inkml:trace>
  <inkml:trace contextRef="#ctx0" brushRef="#br0" timeOffset="295177.8832">17711 13494,'0'25,"0"-25,-25 24,0 1,25 0,-25 0,0 24,25 1,-24 0,24-1,24 1,1-25,0-1,0-24,24 0,-24-24,0-1,0 0,-25-25,0 26,0-26,0 0,0 1,-25 24,25 25,0 0,0 0,0 50,0 24,25-24,0 49,-25-25,24 25,1-24,-25-1,0 1,0-1,-25-24,1-25,-1-1,-25 1,1 0,24-25,0-25,0 0,25 1,0 24,0-50,25 25</inkml:trace>
  <inkml:trace contextRef="#ctx0" brushRef="#br0" timeOffset="295457.8992">18083 13370,'-25'25,"25"-1,0 26,-25 0,0 24,25-24,-25 49,25-25,0 1,0-26,0 26,0-26,25-24,0 0,0-25,-25 25,25-50</inkml:trace>
  <inkml:trace contextRef="#ctx0" brushRef="#br0" timeOffset="296422.9544">18306 13519,'0'0,"25"0,-25 0,0 0,0 24,0 1,0-25,0 25,0 25,0-26,-25 26,50 0,-25-26,0 1,0 25,0-50,0 25,0-25,0 0,0 0,0 0,0-25</inkml:trace>
  <inkml:trace contextRef="#ctx0" brushRef="#br0" timeOffset="296678.969">18455 13246,'24'0,"1"0,0 0,25 49,-25-24,-1 50,1-26,-25 26,25-1,-25 0,-25 1,25-26,-25 26,25-50,-24 24,-1-49,25 25,-25 0,25-25,0 0,0 0</inkml:trace>
  <inkml:trace contextRef="#ctx0" brushRef="#br0" timeOffset="297280.0034">17214 14412,'0'-25,"-24"0,24 25,0 0,0 0,0 0,-25 25,25 0,0-25,0 49,0 26,25-26,-25 26,0-1,0 0,0 1,0-1,0-24,0-1,0 1,24-25,-24 0,0-25,0-25</inkml:trace>
  <inkml:trace contextRef="#ctx0" brushRef="#br0" timeOffset="297905.0392">17413 14759,'0'25,"0"-1,-25 26,0-25,25 24,0 1,0 0,0-26,0 1,50-25,-25 25,-1-50,1 0,25 25,-25-24,0-26,-25 0,0 26,0-1,0 0,-25-25,25 50,-25-24,25 24,0 0,0 0,0 24,25 1,-25 0,0 0,25-25,-25 25,24-1,-24 1,25-25,0 0,-25 0,25-25,0 1,-1-1,1 25,-25-50,0 25,0 1,0-1,0 0,0 25,0 0,0 25,0 0,25 24,0 1,0 24,-1 1,1-1,0 0,0 1,-25-1,0-24,0-25,-25 24,0-49,25 25,-49-25,49 0,-25-25,25 25,0-24,0-1,0 0,25 0,-1-25</inkml:trace>
  <inkml:trace contextRef="#ctx0" brushRef="#br0" timeOffset="298303.0616">18132 14412,'-25'0,"25"0,0 0,-24 24,-1 1,25 25,-25 24,25-24,0 24,0-24,0 24,25 1,-25-26,25-24,-25 25,24-50,1 0</inkml:trace>
  <inkml:trace contextRef="#ctx0" brushRef="#br0" timeOffset="298594.0786">18281 14560,'0'-49,"25"-1,0 25,-1 25,-24-24,50 24,-50 24,25 1,-25 0,0 25,-25-1,25 1,-25-1,0 1,25 0,0-1,-24-24,24 0,24-25,-24 0,25 0,0 0,0-25,0 25,-1-25,1 0,0 1,0-1</inkml:trace>
  <inkml:trace contextRef="#ctx0" brushRef="#br0" timeOffset="298804.0906">18678 14387,'0'0,"25"0,0 25,-25-25,24 49,-24 1,25-1,-50 1,25 24,0-24,-24 0,-1-1,25-24,0 0,-25-25,25 0</inkml:trace>
  <inkml:trace contextRef="#ctx0" brushRef="#br0" timeOffset="299553.1334">17140 15230,'0'0,"0"0,0 25,0 0,0 24,0 1,0 0,0-1,0 26,25-1,-25 0,0-24,0 0,25 24,-25-49,0 0,24-25,1 0</inkml:trace>
  <inkml:trace contextRef="#ctx0" brushRef="#br0" timeOffset="300030.1606">17363 15751,'0'0,"0"0,0 0,0 25,-25 0,25-1,0-24,0 25,0-25,25 25,-25-50,25 25,0-25,-25 1,0-1,25 0,-25 0,0 0,0 1,0-1,0 25,0 0,24 0,1 25,-25-25,25 24,0 1,-25 0,25 0,-25 0,25-1,-25-24,24 25,-24-25,25-25,0 25,-25-24,25-1,-25 25,25 0,-25 0,0 0,0 25,24 24,-24 1,25-25,-25 49,0-24,25-1,-25 1,0-1,-25-24,25 0,0-25,0 0,0-25,0-24</inkml:trace>
  <inkml:trace contextRef="#ctx0" brushRef="#br0" timeOffset="300286.1753">17983 15404,'0'0,"0"25,0-1,0 26,0 0,-24-1,24 26,0-1,0-24,24 24,-24-49,25 24,0-24,-25 0,25-25,0 0,-1-25</inkml:trace>
  <inkml:trace contextRef="#ctx0" brushRef="#br0" timeOffset="300489.187">18281 15503,'0'25,"0"0,0-1,25 26,-25-25,0 0,25 24,-25-49,24 0,-24 0,25-25,0 1</inkml:trace>
  <inkml:trace contextRef="#ctx0" brushRef="#br0" timeOffset="300652.1963">18479 15453,'0'0,"0"0,0 25,0 0,0 0,0 24,0 1,0 0,0-1,0 1,0-25,0 24,0-24,0-25,0 0</inkml:trace>
  <inkml:trace contextRef="#ctx0" brushRef="#br0" timeOffset="300876.2091">18703 15379,'25'-25,"-1"25,26 25,-25 0,0 24,-25 26,24-26,-24 51,25-26,-50 0,25 1,0-26,-24 1,24 0,0-26,-25 1,25-25</inkml:trace>
  <inkml:trace contextRef="#ctx0" brushRef="#br0" timeOffset="301900.2676">17066 16297,'0'24,"-25"-24,25 50,0-25,-25 25,25-1,0 26,0-26,0 26,0-26,0 26,0-51,25 1,0 0</inkml:trace>
  <inkml:trace contextRef="#ctx0" brushRef="#br0" timeOffset="302164.2828">17264 16619,'0'25,"-25"-25,25 50,-49-50,49 49,-25-24,25 0,0 0,25-25,-1 0,1 0,0 0,0-25,0 0,-1 0,-24 0,25 1,-25-1,-25 0,25 25,-24-50,24 50,0-24,0 24</inkml:trace>
  <inkml:trace contextRef="#ctx0" brushRef="#br0" timeOffset="302811.3198">17438 16594,'0'0,"24"25,-24-25,0 25,0-25,0 25,0 0,25-25,-25 0,0 24,0-24,25 0,-25 0,0 0,0 0,25 0,-25-24,0 24,0-25,25 25,-25-25,0 0,0 25,0-25,0 1,0 24,0 0,0 0,0-25,0 25,0 0,0 0,0 0,0 0,0 0,0 0,0 0,0 0,0 0,0 0,0 0,0 0,0 0,0 0,0 0,0 0,0 0,0 0,0 0,0 0,0 0,25 25,-25-1,24 1,-24 25,25-25,0 49,-25-24,25-1,0 26,-25-26,0 1,-25-25,25 24,-25-24,25-25,-25 0,0 0,25-25,-24 0,24 1,0-1,-25 0,25 0,0 0</inkml:trace>
  <inkml:trace contextRef="#ctx0" brushRef="#br0" timeOffset="303120.3374">17934 16272,'0'0,"0"25,0-25,0 49,-25-24,0 25,25-1,0 1,0 0,-25 24,50-24,-25-26,0 26,25-25,0 0,0-25,-1 0,-24 0</inkml:trace>
  <inkml:trace contextRef="#ctx0" brushRef="#br0" timeOffset="303545.3616">18107 16594,'0'0,"0"0,0-24,0-1,0 25,0-25,0 0,0 0,25 1,-25 24,0 0,25 0,-25 24,25 1,0 0,-25-25,24 25,1-25,0 0,0 0,0 0,-25-25,0 0,24 0,-24 1,0-1,0 0,0 0,0 25</inkml:trace>
  <inkml:trace contextRef="#ctx0" brushRef="#br0" timeOffset="303736.3726">18529 16297,'0'0,"0"24,-25 1,25 0,0 0,-25 25,1-1,24 1,-25-25,0 24,25 1,0-25,-25-1,25-24,0 25,0-25</inkml:trace>
  <inkml:trace contextRef="#ctx0" brushRef="#br0" timeOffset="304112.3942">18604 16619,'0'0,"0"0,0 0,0 0,0 0,0 25,-25-25,25 25,-25 0,25-25,-25 24,0-24,25 25,0 0,0-25,0 25,0-25,0 0,25 25,-25-25,25 0,-25-25,25 25,0-25,-1 25,-24-25</inkml:trace>
  <inkml:trace contextRef="#ctx0" brushRef="#br0" timeOffset="304358.4083">18852 16396,'0'-25,"24"50,1-25,-25 25,25 0,-25 24,0 1,0-1,0 1,0 0,-25-26,0 26,1-25,24-25,-25 25,25-25</inkml:trace>
  <inkml:trace contextRef="#ctx0" brushRef="#br0" timeOffset="304869.4375">17487 17016,'0'0,"0"0,0 0,0 25,0-25,-25 25,25 24,0 1,0-1,0 26,0-1,0-24,0-1,0 26,0-50,0-25,25 74,-25-74,0 0,0 0</inkml:trace>
  <inkml:trace contextRef="#ctx0" brushRef="#br0" timeOffset="305082.4497">17760 17388,'0'-25,"0"25,-25 25,1-25,24 25,-25 0,0-1,25-24,25 25,-25-25,25 25,-1-50,1 25,0 0,-25-25,25 25,-25-24,0-1</inkml:trace>
  <inkml:trace contextRef="#ctx0" brushRef="#br0" timeOffset="305467.4717">17934 17363,'0'25,"0"-25,0 25,-25 0,25-1,0-24,25 25,-25-25,0 25,25-50,-1 25,1 0,-25-25,25 25,-25-24,25 24,-25 0,0 24,0-24,0 0,25 75,-25-75,24 74,-24-24,0 0,-24-1,24-49,-25 99,25-99,-25 25,25-25,-50 25,50-25,0 0,-24-74,24 74</inkml:trace>
  <inkml:trace contextRef="#ctx0" brushRef="#br0" timeOffset="305759.4884">18331 17190,'0'0,"0"24,0-24,0 25,0 25,0-25,0 24,0 1,0-1,0-49,24 75,-24-75,25 50,-25-26</inkml:trace>
  <inkml:trace contextRef="#ctx0" brushRef="#br0" timeOffset="306059.5056">18455 17462,'0'-24,"0"-26,24 50,-24-25,0-24,0 49,25-25,-25 50,25-25,-25 24,25 1,0 0,-25 0,25 0,-1-1,1 1,0-25,-25-25,25 1,-25-1,25 0,-25 0,0 0,24 1,-24-26,0 50,0-25</inkml:trace>
  <inkml:trace contextRef="#ctx0" brushRef="#br0" timeOffset="306280.5182">18926 17066,'25'0,"0"0,-25 0,24 24,1 26,0 0,0-1,-25 26,25-1,-1 0,-24 1,0-25,0-50,0 74,0-74,0 25,0-50</inkml:trace>
  <inkml:trace contextRef="#ctx0" brushRef="#br0" timeOffset="309326.6924">16470 18008,'75'0,"-26"0,1 0,24 0,26-25,-1 25,0 0,25 0,0 0,25 0,-25 0,0 0,25 0,0 0,-1 0,1-24,0 24,0-25,0 25,0-25,-1 0,1 25,0 0,0 0,-25 0,-25 25,0-25,-24 25,-1 0,-24-25,-1 24,-49-24,0 0,0 0,0 0</inkml:trace>
  <inkml:trace contextRef="#ctx0" brushRef="#br0" timeOffset="309848.7223">16272 17115,'0'-25,"0"25,0 0,0 25,0-25,0 50,0-1,0 1,0 24,-25-24,25 24,0 1,0-1,-25 1,25-50,0-25,0 74,0-74</inkml:trace>
  <inkml:trace contextRef="#ctx0" brushRef="#br0" timeOffset="310060.7344">15925 17512,'24'0,"1"-25,0 25,25 0,-1-25,26 25,-26-24,26 24,-26 0,1 0,0 0,-1 0,1 0,-25 24,-25-24</inkml:trace>
  <inkml:trace contextRef="#ctx0" brushRef="#br0" timeOffset="550545.4894">19149 13667,'-25'0,"25"0,0 25,0 0,0-25,-24 50,24-26,0 51,0-1,24 1,-24 24,0 25,25 0,0 25,-25-25,25 25,-25-1,0 1,25 0,-25 25,-25-25,25 24,0-49,0 25,0-25,0 0,25 0,-25-25,24 1,-24-26,25 0,-25 1,25-1,0-49,-25 25,0-1,0-24,0 0,0 0,0-1,0-24,0 0,0 25,0-25,0 0,0 0,-25 0,25 0,0 0,0 0,-25 0,25-25,-25 25,25-24,-24-1,-1 25,-25-25,25-25,25 1,-49 24,24 0,0 0,25 1,0-1,0 0,0 25,0 0,0 0,25 25,0 0,24-1,-24 1,0 0,0 25,24-1,-24 1,0-25,0 24,-25-24,25 0,-25 0,0-1,0-24,24-24,-24-26,25 0,0 1,-25 24,25-49,0 24,-1 25,-24-24,25 24,0 0,-25 0,0 0</inkml:trace>
  <inkml:trace contextRef="#ctx0" brushRef="#br0" timeOffset="574454.8569">19422 12923,'0'0,"0"0,0-25,0 25,0-24,0 24,0 0,0 0,0-25,0 25,0-25,0 25,-25-25,25 0,-25 25,1 0,-1-24,0-1,-25 25,26-25,-26 25,0 0,1 0,-1 0,1 0,-1 25,0-25,1 0,-26 25,26-25,-1 0,-24 24,24-24,0 0,-24 25,24-25,-24 25,0-25,24 0,-49 25,49-25,-24 25,-25-25,24 0,1 0,-1 0,1 0,-25 0,24 0,-24 0,25 0,-1 0,1-25,-1 25,26 0,-26 0,26 0,-1 0,1 0,-1 25,25-25,-24 0,24 0,0 0,0 24,25-24,-25 25,25-25,-24 25,24 25,0-1,0 1,0 24,0 1,0 24,0 0,0 25,24-25,-24 25,0 25,0 0,0-25,25 25,-25 0,0 24,0-24,0 25,25-1,-25 1,-25 0,25 24,0-24,0-1,0-24,-25 0,25 0,0 0,-24-25,24 0,0 0,0-25,0 0,0 0,-25-24,25-1,0-24,0 0,0-50,-25 99,25-99,25 25,-25-25,0 0,0 0,25 49,-25-49,49 25,-49-25,50 25,-50-25,74 25,-24-1,-1-24,1 0,24 0,-24 25,24-25,1 0,-1 25,1-25,24 0,-25 0,1 25,24-25,-25 0,26 0,-1 0,-25 0,25 0,1 0,-26 0,25 0,-24 0,24 25,-25-25,1 0,-1 0,1 0,-1 24,0-24,1 0,-1 0,-24 0,24 0,-24 0,-1 0,1 0,24 0,-49 0,25 0,-1 0,-49 0,50-24,-50 24,50-25,-50 25,0 0,49-75,-49 75,25-49,0-1,-25 1,0-1,25-49,-25 24,0-24,0-25,0 25,0-50,0 0,0 0,0-24,0-1,0 25,-25-49,25 24,-25 1,25-26,-25 25,1-24,-1 24,0 1,0-1,0 1,0-1,1 25,-1 0,25 0,-25 25,25 25,-25 0,25 25,-25-1,25 1,0 49,-24-25,24 25,-25 1</inkml:trace>
  <inkml:trace contextRef="#ctx0" brushRef="#br0" timeOffset="576164.9547">22076 12576,'0'0,"-25"-25,1 25,24 0,-25 0,0 0,0 0,0 25,1 0,24 24,-25 26,0-1,25 25,0 1,25-1,0 25,24-50,1 26,24-76,1 26,-26-50,50 0,-49-25,24 0,-24-49,0 0,-1-26,-24 1,-25 0,-25 0,0-1,-24 26,-1 0,-24 49,24 0,-24 25,24 0,1 25,-1 24,25 1,0 0</inkml:trace>
  <inkml:trace contextRef="#ctx0" brushRef="#br0" timeOffset="576577.9783">22126 13742,'0'0,"0"0,0 25,0-25,0 49,0 1,0-1,0 26,-25-1,25 1,0-1,0-24,0-1,0 1,0-25,0-25,0 0,25 0,-25-25</inkml:trace>
  <inkml:trace contextRef="#ctx0" brushRef="#br0" timeOffset="577144.0107">21853 14635,'25'0,"0"-25,24 25,1 0,-1-25,1 25,0 0,-26 25,1-25,-25 50,0-1,0-24,-25 49,-24 1,24-1,-25-24,1-1,-1 26,25-26,25-24,0 0,0-25,50 0,0 0,-1 0,1 0,24 0,-24 0,-1 0,-24 0,0-25,0 25,0 0</inkml:trace>
  <inkml:trace contextRef="#ctx0" brushRef="#br0" timeOffset="577992.0592">21481 16892,'0'0,"-25"0,25 0,0 0,0 25,-25 0,25 24,0 1,0 24,0 1,0-26,0 50,25-49,-25 24,0 1,0-50,0-25,0 74,0-74,0 0,0-25</inkml:trace>
  <inkml:trace contextRef="#ctx0" brushRef="#br0" timeOffset="578639.0962">21754 17289,'0'0,"-25"25,0-1,0 26,25-50,-49 74,24-24,25 0,0-50,25 74,-25-74,74 25,-24-50,-1 0,1 1,0-1,-26-25,1 0,0 1,-25 24,0-25,0 26,-25-26,25 25,0 25,0 0,25 0,-25 0,25 0,0 25,-25 0,0-25,24 49,-24-24,0 0,0-25,0 25,0 0,0-25,25 0,-25 0,25-25,0 25,0-25,-25 0,0 0,0 1,0-1,0 0,-25 0,25 25,0 25,25 25,24-1,-24 26,49 24,-24-25,24 50,-24-24,24-1,-49 0,0-25,-25 1,0-26,0-49,-74 75,24-100,0 0,-24 0,24-24,1-26,-1 26,25-26,1 26,24-26</inkml:trace>
  <inkml:trace contextRef="#ctx0" brushRef="#br0" timeOffset="578962.1146">22349 17363,'25'-49,"-25"-1,0 0,0 26,0-26,0 0,25 26,-1-1,-24 25,50 25,-25 24,0 1,24-1,1-24,-1 25,1-25,0-1,-25-48,-1-1,1-25,25 25,-50-74,25 25,-25-1,-25-24,25 50,0-26,0 26,0 24,0 0,25 0,-1 25</inkml:trace>
  <inkml:trace contextRef="#ctx0" brushRef="#br0" timeOffset="580337.1932">22895 11832,'0'0,"-25"0,0 0,25 0,-49-25,24 25,-25 0,-24 0,24 0,-49 0,24 0,-49 0,25 0,-25 25,-25-25,25 25,0-1,0-24,0 25,0 0,25 0,25-25,-1 25,1-1,24 1,1 0,24 25,0-26,0 51,0-1,1 26,-1-1,0 25,25 49,-50-24,50 50,-25 24,1 25,-1 0,25 0,-25 50,0-25,25-25,0 49,0-49,0 25,25-50,-25 25,25-24,-25-1,25 0,-25-49,24-1,-24 1,25-25,-25-50,0 0,25 1,0-51,0 26,-25-75,74 74,-74-74,75 25,-26 0,1-25,-1 24,26 1,24-25,-25 25,26 0,-1-25,25 25,0 24,0-24,0 0,25 0,-25-1,0 1,0-25,-25 25,0-25,1-25,-26 0,25 1,-49-26,24-24,1 24,-26-24,1-1,-1-24,1 0,-25 0,0-25,24-1,-24 1,0-24,-25-26,0 0,0-24,0-25,-25-1,0-24,-24 0,24-49,-25 24,1-25,-1 1,-24 24,24-25,0 50,1 0,-1 25,25-1,-24 26,-1 24,25 1,1 49,-1 0,-25 24,25 26,0 0,25 49,-24 0,-1 50</inkml:trace>
  <inkml:trace contextRef="#ctx0" brushRef="#br0" timeOffset="581561.2634">22250 10939,'0'-25,"0"25,0-25,-25 0,0 25,-24 0,24 25,-25 0,1 25,-1 49,0 0,26 0,24 25,0-24,24-1,1-25,25-24,24-1,-24-49,24-24,25-26,-24-24,-1-1,-24-24,-1 0,-49 0,0-1,-24 1,-1 25,-25-1,1 26,-26 24,26 25,-1 25,25-1,-24 26,49 0,0-26</inkml:trace>
  <inkml:trace contextRef="#ctx0" brushRef="#br0" timeOffset="581925.2839">22870 10666,'0'0,"0"0,-25 0,0 25,1 0,-1 24,0 26,0-1,25 0,0 26,-25-1,50 0,-25-24,25-1,0-24,0-1,-25-24,49 0,-49-25,25-25,0-25,0 1</inkml:trace>
  <inkml:trace contextRef="#ctx0" brushRef="#br0" timeOffset="582173.2984">22969 10666,'0'0,"0"0,25 25,-25 24,0 1,25 24,-25 26,25-1,-25 0,24 0,-24-24,25-1,-25-24,0-1,25-24,-25-25,0-25</inkml:trace>
  <inkml:trace contextRef="#ctx0" brushRef="#br0" timeOffset="582796.334">23366 11237,'-25'49,"25"-24,-25 25,1-1,24 1,-25-1,25-24,0-25,25 0,-1 0,1-25,0-24,0 24,0-25,-25-24,0 24,0 1,0-1,0 25,-25 0,25 25,-25-24,25 24,0 24,25 1,-25-25,25 25,-1 25,1-25,-25-1,25 1,0 25,-25-25,25-1,-25-24,0 25,24-50,1 25,-25-24,25-26,0 25,0-24,-25-1,24 0,-24 25,0 1,0-1,0 25,0 49,0-24,25 75,-25-26,50 50,-25 0,-1 0,1 0,25 0,-50 0,25-25,0-24,-25-1,0-49,0 0,-25 0,0-25,0-25,0-25,0 1,1-1,-1-25,0 1,0-25,25 24</inkml:trace>
  <inkml:trace contextRef="#ctx0" brushRef="#br0" timeOffset="583248.3599">23887 11212,'0'0,"0"0,0-25,0 25,0-50,0 50,0-49,0-1,0 0,0 26,0-1,0 0,0 25,25 25,-25 0,25 24,-25 1,49-1,-49 1,50 0,-50-50,25 49,-25-49,49 0,-49 0,25-74,-25 24,0 1,0-1,-25-24,25 49,-25-50,25 75,0-74,0 74,0-50,0 50</inkml:trace>
  <inkml:trace contextRef="#ctx0" brushRef="#br0" timeOffset="583608.3804">24085 10145,'0'0,"0"0,0 0,25-49,-25 49,0 0,0 0,50-50,-50 50,0 0,0 0,0 0,0 0,0 0,0 0,0 0,0 0,0 0,0 0,0 0,0 0,0 0,0 0,0 0</inkml:trace>
  <inkml:trace contextRef="#ctx0" brushRef="#br0" timeOffset="584210.4149">23490 10344,'25'-25,"0"25,-25 0,0-25,24 25,1-25,-25 25,0 0,25-25,-25 25,0 25,0 0,-25 0,25 0,0 24,0 1,0-1,-25-24,25 25,0-1,0-24,0 0,0 0,25-25,-25 0,25 0,0 0,-25-25,25 0,-1 25,1-25,-25 25,25-24,0 24,-25-25,25 0,-1 25,1-25</inkml:trace>
  <inkml:trace contextRef="#ctx0" brushRef="#br0" timeOffset="584804.4489">24110 10096,'0'0,"0"0,0 0,0 0,0 0,50 0,-50 0,74 74,-49-24,25 24,-26 0,26 26,-25-1,0-25,-1 50,1-49,0 24,-25-25,25 1,-25-26,0 26,0-75,-25 74,25-74,-25 50,25-50,0 0,-25 49,25-49,0 0,0 0,0 0,0 0,0-74,0 74</inkml:trace>
  <inkml:trace contextRef="#ctx0" brushRef="#br0" timeOffset="585752.5031">24408 9723,'25'-74,"-25"74,0-25,0 25,0 0,0 0,-50-49,50 49,-74 0,24 24,0 1,1 0,-26-25,1 50,-25-26,-1 26,1-25,-25 49,0-24,-25-1,1 26,-1-25,0-1,0 26,25-26,-25 1,25-1,0-24,0 25,50-25,-1-1,1-24,24 25,1 0,24 25,0-26,25 26,-25 0,25 24,0 0,25 26,-25 24,0 0,0 0,0 25,25-25,-25 0,25 0,-25-25,49 0,-24-25,0 1,25-1,-1-49,26 0,24-25,0-25,25 25,0-49,25-1,25 0,-1 1,26-1,-1 0,0 1,1-1,24 1,-49-1,24 25,-49 0,0 1,0-1,-50 0,-25 0,1 0,-50 1,-25 24,49-50,-49 50,0-74,0 24,0 0,-25-24,1-25,24-1,-25-48,0 24,0-50,0 25,-24-24,-1-1,0 0,1 25,-26 25,1 0,0 0,-50 50,124 74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22:47.323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4514 9947,'-24'-25,"-1"-25,0 1,0 24,-24-25,-1 25,0-24,-24 49,-25 0,0 25,-1-1,-24 51,0 24,-25 25,25 25,0 25,-24 24,48 25,1 0,25 26,24-26,50 0,0-25,75-24,-1 0,25-50,50-25,25-49,-1-26,26-24,-1-24,1-51,24-24,-50-25,26-50,-50 1,0-26,-50-24,-25 0,-49-1,-25 26,-50 0,-24 24,-25 50,-25-25,0 50,-25 24,0 26,25 24,25-25,0 26,49-1,25-25</inkml:trace>
  <inkml:trace contextRef="#ctx0" brushRef="#br0" timeOffset="268.0152">5631 9550,'49'74,"1"1,-50 24,-25 50,0 24,-24 26,-26-1,1 50,24 0,-24 0,24 0,25 0,1-49,48-1,1-24,25-25,24-25,1-25,24-25,0-49,25-25,0-25</inkml:trace>
  <inkml:trace contextRef="#ctx0" brushRef="#br0" timeOffset="633.0359">8731 9525,'50'0,"24"25,25 24,1 26,24-1,0 50,0 0,0 50,-25 0,0 49,-49-25,24 1,-49 24,0 0,-25-24,0-26,-25 1,0-25,-24-25,24-50,-25 1,1-26,-1-24</inkml:trace>
  <inkml:trace contextRef="#ctx0" brushRef="#br0" timeOffset="11671.6675">6350 12105,'25'-25,"0"-25,-1 1,-24-51,25 1,-25-25,0 25,-25-25,25 0,0 25,-24-1,24 26,0 0,0 24,0 25,0 25,0 25,24 25,26-1,0 26,-1-1,26 25,-1 1,25-1,-24-25,24 1,-25-1,26-24,-26-26,-24-24,-1 0,1-49,-1-26,-49 1,0-25,0 0,0-25,-24-1,-1 1,0 0,0 25,25 0,-25 25,1-26,24 26,0 0,0-1,0 1,24-1</inkml:trace>
  <inkml:trace contextRef="#ctx0" brushRef="#br0" timeOffset="11940.683">7987 9475,'0'25,"0"0,-25 25,25 24,0-24,0 49,0 0,0 0,25 25,-25-24,0 24,25 0,0-50,-25 25,0-24,0 24,0-50,0 1,0 0</inkml:trace>
  <inkml:trace contextRef="#ctx0" brushRef="#br0" timeOffset="12079.6909">8161 11485,'25'74,"-25"-24,0-26,0 1,0 0,0 0,-25-25,25 0,-25-25</inkml:trace>
  <inkml:trace contextRef="#ctx0" brushRef="#br0" timeOffset="31584.8065">18529 7293,'0'24,"0"1,0-25,0-25,0 1,0-26,0-24,-25-26,25 1,-25-25,1 0,-1-25,0-24,0 24,0 0,1 0,-1 25,0-25,25 25,-25 25,25 25,-25-1,25 26,25 24,-25 25,25 25,25 49,-1 0,26 1,-26 24,26 25,-1 0,1 0,-1-25,0 1,-24-1,0-25,-26-49,1 25,-25-26,0-24,0-74,0 24,-25-49,1-25,-1-25,0-49,0 24,0-24,1-1,-26 1,25 24,0 25,-24 1,24-1,0 25,0 0,1 25,24 24,-25-24,50 25,-25 49</inkml:trace>
  <inkml:trace contextRef="#ctx0" brushRef="#br0" timeOffset="32213.8425">19124 4366,'0'24,"0"1,0 0,0-50,0 0,0-24,-24-26,24 1,-25-50,0 25,0-25,0 0,1 24,24 26,-25 0,0 24,25 25,0 25,50 25,-26 49,26 26,24-26,1 25,-1 1,1-26,24-24,-25-26,1-24,-26-49,1-1,-25-49,-25-25,-25 0,0-25,-24-25,-26 50,1 0,-1 0,1 25,-1 25,26 24,-1 0,50 26,-25-26,25 25,25-24,25 24</inkml:trace>
  <inkml:trace contextRef="#ctx0" brushRef="#br0" timeOffset="32828.8777">19918 1786,'-49'-50,"-26"26,1-1,-25 0,-26 25,-23 25,-1 0,-25 24,-24 26,-1-1,1 25,-1 25,1 50,0-1,24 51,0-1,25 50,50 74,0-24,25 49,24-25,25 50,25 24,25-24,49 0,1-50,24 50,25 0,25-50,0-24,24-25,26-26,-1-48,1-76,24-48,0-75,0-50,1-50,-1-74,0-49,-49-75,24 0,-24-74,-25 0,-1-50,-23 0,-51-25,-24-24,-1-1,-49 26,-25-1,-24 50,-26 0,1 49,-25 26,-25 74,0 49,-25 25,0 75,25 49,-25 25,25 49,0 26,25 24,24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23:52.944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5482 11286,'0'0,"0"0,0 0,0 0,-25 0,0 0,25 0,-25 0,1-25,-26 25,25 0,-24 25,-1-25,0 0,1 0,-26 25,26-25,-26 25,1-25,-1 0,1 25,0-25,24 0,-24 24,24-24,0 0,1 0,-1 0,25 0,-24 0,-1 0,25 25,1-25,-26 0,25 0,25 25,-25-25,1 25,24 0,-25-1,25 26,0 0,0-1,-25 26,25-26,0 26,0-1,0 0,0 26,0-26,0 25,0-24,25 24,-25-25,0 26,25-1,-25-25,0 1,24-1,1 0,-25 1,0-26,25 26,-25-50,25 49,-25-24,25-1,-25-24,24 0,-24 25,25-26,-25 1,0 0,0 0,25 0,-25-1,25 1,-25 0,0 0,25-25,-1 25,-24-25,25 24,-25-24,50 25,-25-25,-1 0,1 25,25-25,-1 0,1 0,0 0,-1 0,1 0,-1 0,26 0,-1 0,-24 0,0 0,24 0,-24 25,-1-25,26 0,-26 25,1-25,-1 24,1-24,0 25,-1-25,26 0,-26 25,1-25,-1 25,26-25,-25 25,24-25,-24 0,24 0,0 0,1 0,-26 24,51-24,-51 0,26 0,-1 0,0 0,1 0,-1-24,1 24,-1 0,1 0,-1-25,25 25,-24-25,24 25,0-25,-25 25,26-25,-26 25,25-24,0 24,-24-25,24 25,-24-25,24 25,0 0,-25 0,26-25,-26 25,25 0,-24 25,24-25,-25 0,1 0,24 0,-25 25,1-25,24 0,-25 25,1-25,-1 24,1 1,-1-25,0 25,1-25,-1 25,1 0,-1-1,1-24,-1 25,0-25,26 25,-26-25,0 0,26 25,-26-25,0 25,26-25,-26 0,25 24,-24-24,24 0,-25 0,26 0,-1 0,-25 0,25 0,1-24,-26 24,25 0,-24 0,24-25,-25 25,1 0,24-25,-25 25,26 0,-26-25,0 25,1 0,-1-25,1 25,-1 0,0 0,1 0,-1-24,1 24,-1 0,1 0,-26 0,50 0,-24 0,-1 0,1 0,-1 0,25 0,-24 0,24 0,0 0,0-25,1 25,24 0,-25 0,25 0,0 0,0 0,0 0,0 0,0 0,0 0,0 0,25-25,-25 25,0 0,0 0,0 0,0 0,0 0,0 0,0 25,0-25,0 0,0 0,25 0,-25 0,0 0,25 0,-25 0,25 0,-1 0,1 0,0 0,0 0,25 0,-26 25,1-25,0 0,0 0,0 0,0 0,-1 24,-24-24,25 0,-25 25,0-25,0 25,0-25,0 0,0 25,0-25,-24 0,24 0,-25-25,0 25,0-50,-24 26,24-26,-25 0,1-24,-1 0,1-1,-26-24,1 25,-25-26,24 1,-24 25,0-50,-25 24,0 1,0 0,0 0,0 0,-25-1,0 26,25-25,-49 0,24 24,-25 1,1-26,-26 51,1-26,-25 1,-1 24,-24 1,-25-1,1 25,-26 1,-24-1,24 0,-49 0,24 0,-24 25,0-24,0 24,-1 0,-24-25,25 25,-25-25,25 25,-25-25,0 0,0 25,24-24,-24-1,25 25,-25-25,25 25,-1 0,1-25,25 25,-25 0,-1 0,26 0,-1 0,1 0,0 25,-1-25,25 0,-24 0,24-25,1 25,-1 0,1 0,24 0,-25 0,25 0,-24 0,24 0,0 0,0 0,0-25,0 50,25-25,0 0,0 0,0 0,0 0,0 0,0 0,25 0,0 0,0 25,-25-25,24 0,1 0,0 0,0 0,0 0,-25 0,-1 0,1 25,0-25,-24 0,24 0,-25 25,0-25,0 24,-25-24,26 25,-26-25,25 25,-24-25,-1 0,25 0,-25 25,26-25,-26 0,25 0,0 0,-24-25,24 25,0 0,0 0,-24 0,24 0,-25 25,25-25,0 25,1-25,-1 24,25 1,-25 0,50 0,-25-25,24 25,1-25,0 0,0 0</inkml:trace>
  <inkml:trace contextRef="#ctx0" brushRef="#br0" timeOffset="34933.9981">22051 10914,'-24'25,"24"-25,-25 25,25-25,0 0,0 0,25 0,-1 0,1 0,25-25,-1 25,1 0,24 0,-24 0,24 0,-24 25,0-25,-26 24,26 26,-25 0,0-1,-1 26,1-1,0 1,-25-1,25 0,0 1,0-1,-25-24,24-1,-24 1,25-25,-25 0,0-1,0 1,-25-25,1 0,24 25,-25-25,-25 25,0-25,26 25,-26-25,25 24,-24 1,24-25,0 25,0 0,0-25,1 25,-1-25,25 24,0-24,-25 0,25 0,0 25,0-25,0 0,0 0,25 0,-25 0</inkml:trace>
  <inkml:trace contextRef="#ctx0" brushRef="#br0" timeOffset="36762.1026">23019 11485,'0'0,"0"0,0 0,0 0,0 0,0 0,0 0,0 0,0 0,-25-25,25 0,0 25,0-50,-25 26,25-26,-25 25,25-24,-24-1,24 0,-25 1,25-1,-25 0,25 26,-25 24,25-25,0 0,0 25,0 0,0 0,0 25,0-25,25 25,0-1,-25 26,49-25,-24 24,0-24,0 0,24 0,-24 0,0 0,25-25,-26 0,-24 0,25-25,0 0,-25-25,0 25,0-49,-25 0,0 24,1-49,-1 49,0 1,0-26,0 50,1 1,-1-1,25 25,-25-25,25 25,25-25,-25 0,25 1</inkml:trace>
  <inkml:trace contextRef="#ctx0" brushRef="#br0" timeOffset="40138.2955">22647 10716,'0'-50,"0"0,24 1,-24 24,25-25,0 50,-25 0,0 0,-25 50,0 0,-24-1,49 1,-25-1,0 1,25-25,25-25,0 0,0 0,24-25,1 0,-25 0,0 25,-25 25,-25 0,-25 49,-49 26,0-1,-1 0,1 25,0-25,49-24,26-26,24-49,74-24,25-26,25 0,0-49,25 0,0 24,-25 1,-25 0,-24 49,-75 50,0-1,-75 76,1-1,-50 0,25 50,-1-50,26 0,24-24,50-26,25-24,49-50,26 1,-1-1,25-25,-50 25,1 1,-50 24,-25 49,-25 1,-25 24,-24 1,-25-1,24 0,1 26,-1-51,50 1,1-25,-1 0,25-25,49-25,-49 0,50 0,-25-25,0 26,0-26</inkml:trace>
  <inkml:trace contextRef="#ctx0" brushRef="#br0" timeOffset="51669.9553">18430 7367,'-75'-74,"1"24,0 0,-50 50,24 0,-48 50,24 24,-25 26,0 48,0 76,25-1,0 50,50 24,-1 26,26-25,49 24,24-49,26 0,49-50,25-25,0-74,50-24,0-76,24-48,0-51,26-49,-26-49,-24-51,-1-49,-24-24,-50-1,-24-24,-50 24,-50 25,-25 25,-49 50,-25 24,0 75,-50 0,1 74,-1 0,25 25,0 0,50 0,25 25,24-50</inkml:trace>
  <inkml:trace contextRef="#ctx0" brushRef="#br0" timeOffset="51938.9707">19224 7293,'49'124,"-24"0,-25 49,-25 26,0 24,25 0,-24 25,-1 0,25 25,25-50,-1 1,26-1,24-50,1-24,24-25,0-24,25-26,0-49,-24-25,-1-25,0-25,0-24</inkml:trace>
  <inkml:trace contextRef="#ctx0" brushRef="#br0" timeOffset="52471.0012">20662 9847,'0'0,"0"-49,0-1,0-49,-25 0,-24-50,-1 0,1-24,-1-26,0 25,1-24,-1 49,1 0,-1 25,25 25,25 49,0 26,0 24,50 49,-1 1,26 49,-26 0,51 25,-1 25,-25 0,26-25,-1 0,-25 0,1-25,-26-24,1-26,-1-24,-49-50,0-24,0-26,-49-24,24-25,-25 0,1-25,-1 0,1 1,-1-1,0 0,1 25,24 0,-25 0,25 0</inkml:trace>
  <inkml:trace contextRef="#ctx0" brushRef="#br0" timeOffset="52893.025">21034 6871,'25'25,"25"-25,-1 0,1-25,0 25,24 0,-24 0,-26 0,26 0,-50 0,-25 25,0 24,-24 1,-26 24,26 1,-1-26,25 51,1-51,48 1,51-25,24 24,-25-24,26 0,-1 0,-25 24,-49 1,-25-1,0 51,-50-26,-24 25,0-24,-26 24,26-49,24 24,26-74,-1 0,25-25</inkml:trace>
  <inkml:trace contextRef="#ctx0" brushRef="#br0" timeOffset="53562.0633">22299 5879,'-124'-50,"-49"-24,-26 24,-24 0,-25 26,-50-1,-49 25,0 25,-25 24,-25 26,-25 24,1 75,-26-1,25 50,1 50,24 50,25 24,24 50,51 0,24 24,75 1,49 25,49-26,100 1,25-25,75-50,48 0,51-24,49-26,49-24,26-49,49-51,50-24,-25-25,49-50,-24-49,74-50,-50-49,26-25,-26-50,-24-25,-1-49,1-50,-25-49,-50-1,-24-49,-26 0,-49-49,-24-26,-51-24,-49 24,-49-24,-26 0,-49 49,-49 0,-50 50,-26 25,-23 49,-51 50,1 50,-25 49,-1 25,1 50,0 49,0 25,24 25</inkml:trace>
  <inkml:trace contextRef="#ctx0" brushRef="#br0" timeOffset="54005.0889">21803 6672,'0'-49,"50"24,24 25,1 25,-1 0,25 24,1 26,-1 49,-25 0,-24 49,-1 1,-24 24,-25 1,0-1,0 1,-25-1,25-24,-24-25,-1-1,25-48,-25-26,25-24,0-1,-25 1,0-25,-24 0</inkml:trace>
  <inkml:trace contextRef="#ctx0" brushRef="#br0" timeOffset="54350.1086">18182 11956,'25'-25,"49"-25,50-24,50-25,49-50,25-25,50-24,24-1,1 1,24-25,-25 24,-24 26,0 24,-50 25,-25 25,-49 24,-26 26,-73 24,-26 25,-73 0,-1 25,-99 24,-25 1,-25 49</inkml:trace>
  <inkml:trace contextRef="#ctx0" brushRef="#br0" timeOffset="54616.1236">19149 11336,'-124'99,"25"-25,49-24,50-50,50 0,49-50,50-24,25-25,49 0,0-50,50 0,0 0,24-25,-24 26,25-1,-50 0,0 25,-25 25,-24-1,-26 51,-49-1,-49 25,24 25,-74 0,0 25,-25-25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25:06.250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9897 6400,'0'24,"0"-24,0 0,0 0,0 25,25-25,0 25,-1-25,26 25,25-25,-26 0,50 0,1 0,24 0,24 0,1 0,25-25,-1 25,26-25,24 25,0-25,1 25,24 0,0-24,25 24,-25 0,25 0,-1-25,-24 25,25 0,0 0,-25 0,0-25,0 25,0 0,-24 0,-1-25,0 0,-25 25,1-24,-1-1,1 25,-26-25,1 0,-25 0,0 1,-25-1,-25 0,-25 0,1 25,-26-25,-24 1,0 24,-25 0,0 0,0 0,0 0,0 0,0 0,0 0,0 0,0 24,0-24,0 0,0 0,0 0,0 25,0 0,0 0,-25 0,25-1,0 1,-25-25,1 25,-1 0,25-25,-25 0,25 0,0-50,-25 25,25-49,0 0,0-1,0 1,0-1,25 26,-50-1,25 50,0 0,0 50,-25 24,25 1,-24 49,-1 0,0-25,0 0,0 0,25-24,-24-26,24-24,0-25,24-25,-24-24,25-26,0-24,0 0,0-25,-1 25,1-25,0 49,0 1,-25 49,25 25,-25 25,0 49,-25 1,25 24,0-25,0 50,-25-49,25-1,0-24,0-1,0-49,0 0,0-49,-25-1,25-24,-25-1,1-24,-26 0,50 24,-50 1,50 24,0 25,0 25,0 25,50 50,0-26,-1 26,26-1,-1 1,0-26,1 26,-26-26,1-24,0 0,-26 0,1-25,-25 0,-25 0,-24-25,-1 0,-24-25,24 1,-24 24,-1 0,1-24,0 24,24 0,0 25,26-25,24 25,0-25,24 1,1-1,25 0,-1 0,26-24,-26 24,1 0,0 25,-26 0,1 0,-25 25,-25 24,1 26,-26-1,0 1,1-1,-1 0,1 1,24-1,0-24,0-25,25 24,-25-24,25-25,0 0,0 0,0 0,0 0,0 0,0-25,0 0,0 1,0 24,0-50</inkml:trace>
  <inkml:trace contextRef="#ctx0" brushRef="#br0" timeOffset="880.0503">9872 8086,'-25'-49,"1"-1,-26 25,25 0,0 1,-24-1,24 0,-25 25,26 25,-26 0,25 49,0 1,25 24,-24 25,24 0,24 0,1 25,25-50,24-25,-24 1,49-51,0-24,0-24,26-26,-51 0,25-74,-24 25,-1-25,-49-25,-25 1,-25 24,-25-1,-24 26,-25 50,0 24,-26 25,1 25,25 24,-25 1,50 24,24-49,25 25,25-50,50 0</inkml:trace>
  <inkml:trace contextRef="#ctx0" brushRef="#br0" timeOffset="1391.0795">17289 4440,'25'-25,"-25"25,0 0,0 25,0 25,24-1,1 26,0 24,25 25,-1-25,1 25,0 25,24-25,-24 0,-1-25,1-24,-25-1,24-49,-24 24,0-24,0-50,-25-24,24-1,-24-49,25-25</inkml:trace>
  <inkml:trace contextRef="#ctx0" brushRef="#br0" timeOffset="1621.0927">18058 4440,'0'0,"-25"25,0 49,0-24,-24 74,-26-25,26 25,-26 25,1 0,0-25,-1-25,1 25,24-50,0 1,26-26,-1-24,0-25,25 0,0-25,25 1,0-26</inkml:trace>
  <inkml:trace contextRef="#ctx0" brushRef="#br0" timeOffset="2498.1427">9922 7069,'25'-24,"24"24,-49 0,25 0,0-25,0 25,0 0,-1 0,26 0,0 0,24 0,25 0,25 0,25-25,25 25,24-25,25 0,50 1,0-1,49 0,26 0,-26 0,25-24,-24 24,-1 0,1 0,-50 25,-25-25,-25 1,-25 24,-49 0,0-25,-74 25,-1 0,-24 0,-26 0,-24 25,0-25,0 0,0 0,0 0,0 0,-24 0,24 0,-25 0,25 0,0-25,0 25,-25-25,25 25</inkml:trace>
  <inkml:trace contextRef="#ctx0" brushRef="#br0" timeOffset="3691.2111">15032 7045,'0'0,"0"0,0 0,0-50,24 0,1-24,0-25,-25-25,25 24,0 1,-25 0,24 25,-24-1,0 75,0 0,0 50,25 24,-25 1,0 24,25 0,0 0,0-24,-25-1,24-24,-24-25,0-25,0 0,-24-50,-1 25,-25-25,1 1,-1-1,0 25,1-24,24 24,25 0,0 25,0 0,50-25,-1 25,1-24,-1-1,26 0,-26 0,1 25,0-25,-25 25,-25 25,-25 0,0 25,0-26,-25 51,1-1,-1 1,1 24,-1-49,25 24,0-24,1-1,-1-24,25-25,0-25,0 0,0-49,0-25</inkml:trace>
  <inkml:trace contextRef="#ctx0" brushRef="#br0" timeOffset="4545.2599">11088 7541,'24'0,"1"0,-25 0,25 49,-25 1,0 24,0 25,-25 25,25-24,0 24,0 0,-25-25,25 0,-24-49,24 24,0-24,0-25,0-1,0 1,0-25,0 25,0-25,0 0,0 0,0 25,0-25,0-25,0 0,0 0</inkml:trace>
  <inkml:trace contextRef="#ctx0" brushRef="#br0" timeOffset="4980.2846">14709 4465,'-25'49,"50"1,0 24,25 1,24-1,0 26,1 24,-1-25,1 0,-26 0,1 0,-1-49,-49 0,50-1,-50-24,0-25,0-25,0 0</inkml:trace>
  <inkml:trace contextRef="#ctx0" brushRef="#br0" timeOffset="5209.2976">15478 4440,'-25'25,"1"24,-1 26,-25 24,0 0,-24 25,24 0,-24 25,-25-25,49-25,-24 1,24-26,1 0,24-24,-25-25,50 0,-25-1,50 1,-25 0</inkml:trace>
  <inkml:trace contextRef="#ctx0" brushRef="#br0" timeOffset="14102.8065">10021 16594,'0'-24,"0"24,0 0,0 0,0 0,0 0,0 0,0 0,0 0,0 0,0 0,0 0,0 0,0 0,0 0,0 0,0 0,0-25,0 25,0 0,0 0,0 0,0 0,0 0,0 0,0 0,0-25,0 0,0 0,-25 1,25-1,0-25,0 25,0-24,0 24,25-25,-25 1,25-26,0 50,0-24,-1-26,26 26,0-1,-1 1,-24-1,49 25,-24 0,24-24,-24 24,24-25,1 50,-1-24,1-1,24 0,0 0,0 25,1-25,24 25,-25 0,25 0,0 0,0 0,0 0,-25 25,25 0,0-25,-25 25,25 0,-24-1,24 1,-25 0,25-25,-25 25,0-25,25-25,-24 25,-1-25,-25 0,25 1,1-26,-26-24,0 24,-24-25,24 1,-24 24,-25-49,24 50,-24-26,0 1,-25 24,25-24,0 49,-25-25,0 1,24-1,-24 25,0 1,0-1,0 0,0 25,0-25,0 25,0 0,0 0,0 0,-24 0,24 25,0 0,-25 0,0 24,0-24,25 0,-25 24,1-24,24 0,-25 0,0 0,25-25,0 0,0 24,0-24,-25-24,25-1,0 0,0 0,0 0,25-24,-25-1,0 1,25-26,-25 26,25-26,-25 25,24 1,1 24,-25-25,25 50,-25-24,0 24,25 24,-25 1,25 0,-25 25,24-1,1 26,0-26,0 26,0-26,24 1,-24 0,0-1,0-24,-25-25,25 0,-25 0,0 0,0-50,0 1,0-1</inkml:trace>
  <inkml:trace contextRef="#ctx0" brushRef="#br0" timeOffset="14651.838">14064 12204,'-25'25,"25"24,-24 1,-1 0,0-1,0 26,0-1,1-24,24 24,-25-24,25-1,0 1,0-25,25-1,-1 1,26-25,0 0,24-25,-24 1,24-1,-24 0,-1 0,1 0,-25 1,24-26,-49 25</inkml:trace>
  <inkml:trace contextRef="#ctx0" brushRef="#br0" timeOffset="14918.8533">14486 11956,'0'0,"0"0,0 0,0 49,-25 26,25-1,0 26,0 24,0 0,0 0,0 24,0-24,25 0,-25-24,0-1,0-25,0 1,0-26,0-24,0 25,-25-50</inkml:trace>
  <inkml:trace contextRef="#ctx0" brushRef="#br0" timeOffset="17153.9811">11385 16545,'0'0,"0"0,0 0,0 0,0 0,0-25,-24 25,24-25,0 0,0 1,0-1,0 0,0 0,0 25,24-25,1 0,0 1,25-1,-1 0,1 0,24 25,-24-25,24 25,1-24,24 24,-25 0,1 0,24 0,-25 0,26 0,-26 24,25 1,-24-25,24 25,0 0,0 0,-24-25,49 24,-25 1,0-25,25 0,-25 0,1 0,24 0,-25 0,0-25,25 1,-25-26,-24 25,24-49,0 24,-24 1,-1-26,25 1,-49-1,24 1,1 0,-26-1,1 1,-1-1,1 1,0-25,-26 24,26-24,-25 25,0-26,-1 26,26-25,-50 24,25-24,0 50,-25-51,0 51,0-26,0 26,0-1,0 0,0 1,0 24,0 25,0 0,0 0,-25 0,25 25,-25 24,25-24,-25 25,0-25,1 24,-1 1,0 0,25-26,-25 1,25-25,0 0,-25 0,25-25,0 1,25-1,-25-25,25-24,0 24,0-24,-25 24,24 0,-24 26,25-1,0 0,-25 50,0 0,25 24,0-24,-25 49,49 1,-49-26,25 26,0-25,0-1,-25-24,25 0,-25-50,24 0,-24-24</inkml:trace>
  <inkml:trace contextRef="#ctx0" brushRef="#br0" timeOffset="17725.0138">15106 12030,'-25'0,"0"0,25 0,0 0,0 0,0 25,25-25,0 0,0 0,24 0,1 25,0-25,-26 0,26 25,0-1,-25 1,-1 25,-24 24,25 1,-25 24,0-25,0 26,-25-1,25 0,0 0,0-49,0 24,-24-24,24-1,0-24,0 0,0-25,0 25,0-25,0-25,-25 0,25 0</inkml:trace>
  <inkml:trace contextRef="#ctx0" brushRef="#br0" timeOffset="17910.0244">15106 12774,'25'25,"49"-25,-24 0,24 0,1 0,-1-25,1 25,-26 0,26 0,-51-24,1-1,-25 0,0 0</inkml:trace>
  <inkml:trace contextRef="#ctx0" brushRef="#br0" timeOffset="20512.1731">12626 16694,'0'0,"0"0,0 0,0 0,0 0,0 0,0 0,0 0,0 0,0 0,0 0,0 0,0 0,0 0,0 0,0 0,0 0,0 0,24-25,-24 0,25 25,-25-25,25 0,-25 25,25-24,0-1,-1 25,1-25,-25 0,25 25,0-25,-25 25,25 0,-1-24,1 24,-25 0,25 0,0-25,0 25,24 0,-24 0,0 0,24 0,-24 0,25 0,0-25,-1 50,1-25,-1 0,1 0,0 0,-1 25,1-25,-1 24,1-24,-25 25,24-25,1 25,0-25,-26 25,26-25,0 0,-1 25,1-25,-1 0,1 24,0-24,-1 0,26 25,-26-25,26 0,-26 0,26 0,-1 0,-24 0,24-25,1 25,-1-24,0 24,1-25,-26 0,51 0,-51 0,26 1,-1-1,-24 0,24 0,-24 0,24-24,-24 24,24-25,-24 25,-1-24,1-1,0 25,-1-24,-24-1,25 1,-26 24,1-25,0 1,0-1,0 0,-1 1,1-1,-25 1,25-26,0 26,0-1,-25-25,25 26,-25-1,24-24,-24 24,25 1,-25-26,0 1,25 24,-25 1,25-1,-25-24,0 24,0 0,0 1,0-26,25 51,-25-26,0 0,0 1,0 24,0-25,0 25,0-24,0 24,0 0,0 0,0 25,0-24,0-1,0 25,-25 0,25 0,0 0,-25 0,0 25,25-25,-25 24,1 1,24 0,-25-25,0 25,25 0,-25-1,0 1,0-25,25 25,-24 0,24-25,-25 0,25 0,0 25,0-25,0 0,0-25,0 25,25-25,-25 0,24 0,-24-24,25 24,0-25,0 26,-25-26,25 0,0 26,-25-26,0 25,24 0,-24 1,0 24,0 0,0 0,25 0,-25 0,0 24,25 1,0 0,-25 0,25 24,24-24,-24 0,0 0,24 24,-24-24,0 0,0-25,-25 25,25 0,-25-25,0 0,24 0,-24 0,0 0,0 0,0 0,0 0,0 0,0 0,0 0,0 24,0-24,0 0,0 0,0 0,0 0,0-24,0 24,0-25</inkml:trace>
  <inkml:trace contextRef="#ctx0" brushRef="#br0" timeOffset="29351.6788">16197 11857,'0'0,"0"-25,0 0,0 0,0-24,0-1,0-24,0-1,0 1,-24 24,-1-49,25 49,-50-24,25 24,1 25,-1-24,-25-1,1 25,24 1,-25 24,25-25,-24 0,24 25,-25 0,1 0,-1 0,1 25,-1 0,0-1,1 26,-1 0,0-1,1-24,-1 25,1-1,-1-24,25 25,-24-1,24 1,0-25,0 24,0-24,1 0,-1 0,0 0,25-25,-25 0,25 0,0 24,0-24,0 0,0 0,0 0,0 0,0 0,0 0,0 0,0 0,-25-24,25 24,0 0,0-25,0 0,0 25,0-25,0 0,0-24,0 24,0 0,0 0,0-24,0 24,0 0,0 0,25 1,-25-1,0 25,0 0,0 0,0 25,0-1,0 1,0 25,0-1,0 1,-25-25,25 24,0 1,-24 0,24-26,-25-24,25 25,25 0,-25-25,24 0,1 0,25 0,-1 0,1-25,0 25,-1 0,1 0,-25-25,-1 25,26-24,-50 24</inkml:trace>
  <inkml:trace contextRef="#ctx0" brushRef="#br0" timeOffset="30458.7421">14833 12154,'0'0,"0"0,0 0,0 0,0 0,0-25,0 25,0 0,0 0,0 0,0 0,0 0,0 0,-25 25,25-25,-24 0,24 0,-25 0,25 0,0 0,0 25,0-25,0 0,0 0,0 0,-25 0,25 0,0 0,0 25,0-25,25 0,-25 25,0 0,0-1,0 1,0 0,0 0,0 24,0 1,0-25,-25 24,25 1,0 0,0-1,0-24,0 25,0-26,0 1,25 0,-25 0,0 0,0-25,0 0,0 0,0 0,0 0,25 0,-25 0,24 0,-24 0,0 0,25 0,-25 0,25 24,0-24,-25 25,25 0,-1 0,-24 0,25-1,-25 1,25 25,-25-50,0 49,0-24,-25 0,0 0,1 0,-1-25,-25 0,25 25,-24-25,24 0,-25 0,26 24,-1-24,0 0,0 0,25 0,0 0,0 0,0 0,25 0,-25-24,0-1,25 25,0-50</inkml:trace>
  <inkml:trace contextRef="#ctx0" brushRef="#br0" timeOffset="32302.8476">13915 16892,'-24'0,"24"0,0 25,-25-25,25 0,0 25,0-25,0 0,0 0,0-25,0 0,0 0,0 25,0-25,25 1,-25-1,24 0,-24-25,50 26,-25-1,0 0,24 0,-24 0,25-24,-1 49,1-25,-1-25,26 26,-1-1,-24 0,49 0,-24 25,-1-25,0 0,1 25,24 0,-25 0,-24 0,24 0,1 25,-26-25,26 25,-1-25,-24 25,24 0,-24 0,24-1,1 26,-1-25,1-25,-1 25,0-1,26-24,-26 25,0-50,1 25,24-24,-24-1,-1 0,0-25,1 1,-1-26,1 1,-26 24,26-49,-26 25,1-50,24 49,-49-49,25 0,-1 25,1-25,-1 0,-24 0,25 0,-25 0,24 0,-49 25,50-1,-50 1,25 25,0-1,-25 26,0-26,0 26,0 24,0 0,0 0,0 0,0 25,-25 0,25-24,-25 48,0-24,0 25,1 0,-1 0,-25 0,25 24,-24-24,24 25,0-26,0-24,25 25,0-25,0-49,25 24,0-25,0 1,24-26,1 26,0-26,-26 26,1-1,0 25,25 25,-50 25,49 0,-49 24,25 1,0 24,-25 1,25-26,-25 26,24-26,-24-24,25 25,-25-25,0-25,0 25,0-25,0 0,0 0,0 0,0 0,0 0,0 0,0 0,0 0,0 0,25 0,-25-25,0-25,0 0</inkml:trace>
  <inkml:trace contextRef="#ctx0" brushRef="#br0" timeOffset="34753.9878">17587 11807,'0'0,"0"0,0 0,0 0,0 0,0 0,0 0,0 25,0-25,0 0,0 0,0-25,0 25,0-25,0 0,0 1,0-26,0 0,0 1,0-26,0 1,0 24,-25-24,0 24,25-24,-25 24,0-24,-24 24,24 1,-25-1,1 25,-1-24,0 24,1-25,-26 25,26 1,-26-1,1 25,0-25,-1 25,26 0,-26 25,1 0,24-1,-24 26,24-25,0 24,1 1,-1 0,25-1,-24 26,24-26,0-24,-24 25,49-25,-25 24,0-49,0 25,25 0,0 0,-25-1,25-24,0 0,0 25,0-25,0 25,0-25,0 0,0 0,0 0,0 0,0 0,0 0,-24 0,24 0,0 0,0 0,0 0,0 0,0 0,0 0,0 0,0 0,0 0,0 0,0 0,-25 0,25 0,0 0,0 0,0 0,0-25,0 25,-25-25,25 1,0 24,-25-25,25-25,-25 50,1-25,24-24,-25 24,0-25,0 25,0 1,1-26,-26 25,25-24,0 24,1 0,-1 0,-25 25,25-25,1 25,-1 25,-25-25,25 25,0 25,1-26,-1 26,0 0,-25-1,50 26,-49-26,49 1,-25 0,25-26,0 26,0-50,0 25,-25-25,25 0,0 25,0-25,0 0,0 0,0 0,0 0,0 0,0 0,0 0,0 0,0 0,0 0,0 0,0 0,0 0,0 0,0 0,0 0,0 0,0 0,0 0,0 0,0 0,0 0,0 0,0 0,0 0,0 0,-25-25,25 0,0 0,-24 0,24-24,-25-1,25 1,-25-1,0 0,0 1,1-1,-1 0,-25 26,25-1,-24 0,24 0,0 50,-24-25,24 25,-25 0,50 24,-25 1,1-1,24-24,-25 25,25 0,0-26,0 1,0 25,0-25,0-25,0 24,25 1,-25-25,0 25,0-25,0 0,0 0,0 0,0 0,0 0,0 25,0-25,0 0,0 0,0 0,0 0,0 0,0 0,0 0,0 0,0 0,0 0,0 0,0 0,0 0,0 0,0 0,24 0,-24 0,0-25,-24 0,24 0,0 1,0-1,-25 0,0-25,0 26,0-26,-24 25,24 0,-25 0,25 25,-24 0,24 0,-25 25,26 0,-26 25,25-1,0-24,1 25,24-1,-25-24,25-25,0 0,25-25,-25-24,0-1,0-24</inkml:trace>
  <inkml:trace contextRef="#ctx0" brushRef="#br0" timeOffset="35556.0335">12725 12204,'0'0,"25"-25,-25 0,24 0,1 1,0 24,25-25,-26 25,26 25,0-1,-1 26,-24 25,0-1,0 25,-25 25,0 0,0 0,-25 0,-25 0,25-25,-24 1,-26-1,26-25,-26 1,1-50,24-1,-24 1,24-50,26-24,-1-1,0-24,50-1,-25 26,49-26,1 26,0 24,24 25,0 25,1 24,-1 1,1 0,-1 24,0 0,-24-24,0 0,24-26,-49 1,49-50,26-24</inkml:trace>
  <inkml:trace contextRef="#ctx0" brushRef="#br0" timeOffset="37468.1429">15230 16966,'0'-24,"-25"24,0-25,25-25,-24 25,24-24,0-1,0 1,24-1,1-24,25-1,-1 26,1-26,49 25,-24-24,24 24,25 1,0-1,0 25,25-24,-25 24,25 25,0 0,-1 25,1 0,0-1,-25 26,0 0,25-1,-50 1,0-25,25-25,-24 0,-1-25,0-25,-25 1,1-51,-1-24,1 0,-1-24,-24-1,-1-25,1 25,0 0,-26 25,1 25,0 0,-25 49,25 26,-25-26,0 50,0 0,0-25,0 25,0 0,0 0,0 0,0 0,0 0,0 0,0 0,0 0,0 0,0 0,0 0,0-25,0 1,0-51,0 26,0-51</inkml:trace>
  <inkml:trace contextRef="#ctx0" brushRef="#br0" timeOffset="39277.2465">18827 11807,'0'0,"0"-25,0-24,0-1,25-24,-25 24,0-49,-25 24,25-24,-25-25,0 25,0 0,-24-1,24 1,-25 25,-24-1,-1 1,1 24,0 1,-26 24,1 25,0 0,-25 0,25 50,-25-26,25 51,-26-1,26 1,0 24,0-25,24 1,1-1,24-24,1-1,-1 26,25-26,25-24,0 0,-24 0,48 0,-24-25,0 24,0-24,0 25,0-25,0 0,25 0,-25 0,0 0,0 0,0 0,0 0,0 0,0 0,0 0,-25-25,25 25,0 0,0 0,-24-24,-1 24,25-25,0 25,-25 0,0-25,0 0,25 25,-24-25,-1 25,-25-24,25-1,-24 0,-1 0,1 0,-1 25,0-25,-24 1,24-1,-24 0,-1 25,1-25,0 25,-26 0,26 0,-25 25,24 0,-24 0,25 24,-26 1,51 0,-26-1,26 1,-26-1,51 1,-1-25,0 24,0-24,25 0,0-25,0 25,0-25,25 0,-25 0,0 25,0-25,0 0,0 0,0 0,0 0,0 0,0 0,0 0,0 0,0 0,0 0,0 0,0-25,0 25,0-25,0 25,0-25,-25 0,25 1,-25-1,25 0,-24-25,-1 1,25-1,-50 1,25-1,1 0,-26 25,25 1,-24 24,-1 0,0 0,1 24,24 1,-25-25,1 50,49-25,-25 24,0-24,0 0,25-25,0 25,0 0,0-25,0 0,0 0,0 0,0 0,0 0,0 0,0 0,0 0,0-25,-25 25,25-25,-24 0,24 0,-25 1,0-26,0 25,-24 0,24 25,-25 0,1 0,-26 0,26 50,-1-25,-24 49,24-24,0-1,26 1,-1 0,-25-1,50-24,0 0,0-25,0-25,0 0,25-24,0-26,-25 1,25-1,-25 1,-25-1,25-24,-50 50,1-26,24 50,-50-24,1 49,-25 0,24 25,-24-1,0 26,24-25,-24 0,25-1,-1 1,1-25</inkml:trace>
  <inkml:trace contextRef="#ctx0" brushRef="#br0" timeOffset="39781.275">11509 12129,'0'0,"-24"0,24 0,0 0,0 0,0 50,0 0,0 24,0 1,24 24,-24 25,25 0,-25 0,25 0,-25-25,0 0,25-24,-25-1,0-24,0-1,0-24,-25-25,25 0,0 25,0-25,0 0,0 0,0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2:26:33.290"/>
    </inkml:context>
    <inkml:brush xml:id="br0">
      <inkml:brushProperty name="width" value="0.05292" units="cm"/>
      <inkml:brushProperty name="height" value="0.05292" units="cm"/>
      <inkml:brushProperty name="color" value="#40618B"/>
    </inkml:brush>
  </inkml:definitions>
  <inkml:trace contextRef="#ctx0" brushRef="#br0">22994 8954,'0'0,"-25"0,25 0,0 0,0 0,0 0,0 0,-25 0,25 0,0 0,0 0,-24-24,24 24,-25 0,0-25,0 25,0 0,1-25,-26 25,25-25,-25 25,1 0,-1-25,-24 25,24-24,-24 24,24-25,-24 25,24-25,-24 25,-1 0,1-25,24 25,-24 0,24 0,-24 0,-1 0,1 0,24 0,-24 0,0 0,24 0,-24 0,-1 0,1 0,-1 0,26 0,-50 0,24 0,26 0,-51 0,26 0,-1 0,1 0,0 0,-1 0,1 0,-1 0,1 0,24 0,-24 0,0 0,-1 0,1 0,-1 0,1-25,-1 25,1 0,-25 0,24 0,-24-24,0 24,0 0,0 0,-1 0,-24 0,25-25,-25 25,0 0,25-25,-25 25,0-25,25 0,-25 1,0 24,-1-25,1 0,0 25,-24-25,-1 0,0 25,0-24,0 24,0-25,1 0,-1 25,0 0,0-25,0 25,1-25,-1 25,-25 0,25 0,-24 0,-1 0,25 0,-25 0,26-24,-26 24,0 0,1-25,-1 25,1 0,-1 0,0-25,1 25,-1 25,0-25,1 0,-1 0,0 25,26-25,-26 0,0 24,26-24,-1 0,-25 0,25 0,0 25,1-25,-1 0,0 0,0 0,0 0,25 0,-25 0,25 25,0-25,0 25,0 0,0-1,25 26,0-25,-25 24,25 26,24-26,-24 26,25-1,-1-24,1 49,24-24,1-1,-26 25,25-24,26 24,-26 0,0 0,26 0,-1 1,0-1,0-25,0 26,25-1,0-25,0 1,0 24,0-25,25 1,0-26,0 26,0-1,-1-24,26-1,0 1,-26-25,26 24,25 1,-1-25,-24-1,24 1,25 0,-24-25,24 25,-25 0,50-25,-25 0,1 25,24-25,0-25,0 25,25 0,-25 0,24-25,-24 25,25-25,-25 25,25-25,0 25,-25 0,0 0,25-25,-25 25,25-24,-25 24,0 0,0 0,25-25,-25 25,0 0,0 0,0 0,25 0,-25 0,24-25,1 25,-25 0,25 0,0-25,0 25,0 0,24 0,-24-25,25 25,-1 0,-24-24,25 24,-1 0,1 0,24 0,-24 0,0-25,-1 25,26 0,-26 0,26 0,-26 0,26 0,-25 0,-1 25,26-25,-26 0,26 0,-26 0,1 0,0 24,24-24,-24 0,24 0,-24 0,24 0,1 0,-1 0,0 0,1-24,-1 24,1 0,-1 0,1-25,-1 0,1 25,-1-25,0 25,-24-25,0 1,-1 24,1-25,-25 25,0-25,-25 0,24 0,-48 1,24-26,-25 25,0-24,-24-1,24 0,-50 1,26-1,-26-24,1 24,-25-24,0-1,-1-24,-24 25,25-1,-25-24,-25 25,1-1,-1-24,0 49,-25-24,-24 0,24 24,-24 0,0 1,-1 24,1 25,24-25,-24 0,24 25</inkml:trace>
  <inkml:trace contextRef="#ctx0" brushRef="#br0" timeOffset="11423.6534">7417 10220,'0'0,"-25"0,0-25,0 0,0 0,-24 0,-1 1,-24-1,-1 0,-24 0,0 0,0 25,-25 25,24 0,-24 0,25 24,0 1,0 0,0 49,24-25,1 25,-1 25,26 0,-26 25,50-25,-24 25,24 25,0-25,0 24,1-24,24 25,0-26,-25 26,50-25,-25 0,0 24,0-49,0 0,0 0,24-24,-24-1,0-25,0 1,0-26,0 1,25-25,-25 0,0-1,0-24,0 0,-25-49</inkml:trace>
  <inkml:trace contextRef="#ctx0" brushRef="#br0" timeOffset="11790.6744">5259 13246,'0'0,"0"25,0-1,24 1,1 0,-25 25,25-1,0 1,0 24,-1 1,1-1,0 0,-25 1,25-26,-25 1,0-25,0 0,0-25,25-25,-1-25,1 1,25-26,-25 1,24-1,1 1,-1 0,-24 24,0 0,25 26,-25-1,-25 25,0 0,0 0</inkml:trace>
  <inkml:trace contextRef="#ctx0" brushRef="#br0" timeOffset="12224.6992">1712 15478,'0'25,"0"25,0-1,0 26,0-1,0 50,0 0,0 25,0 0,-25 0,25-25,0 24,0-24,-25-24,25-1,-25 0,25-49,-25-26,25-24</inkml:trace>
  <inkml:trace contextRef="#ctx0" brushRef="#br0" timeOffset="12670.7247">1166 15776,'0'0,"0"0,-50-25,100 25,-1 0,26 0,-1 0,25 0,25-25,-24 0,24 1,0-1,0 0,-25 0,25 0,-25 25,-24-24,-26 24,1 0,-25 0,-1 0,-24 24,-24 1,-1 0,0 49,0-24,-24 49,24 0,-25 25,25 0,1 25,-1-25,0 0,25 0,0 0,0-24,25-1,0-25,-1-24,26-1,-25-24,24 0,-24-25,25-25,-1 0</inkml:trace>
  <inkml:trace contextRef="#ctx0" brushRef="#br0" timeOffset="13157.7525">2952 17140,'0'0,"0"0,-25-50,50 1,-25-50,0 24,0-49,0 25,0 0,0 0,0 24,0 1,0 24,0 25,0 75,25-1,-1 26,1 24,25 0,-1 1,1 24,24-25,-24-25,24-24,-24-50,24 0,-24-50,0-24,-26-1,1-49,-25 0,0 0,0 0,-25 0,1 25,-1 25,0-1,0 50,25 1,-25-1,25 0</inkml:trace>
  <inkml:trace contextRef="#ctx0" brushRef="#br0" timeOffset="13390.7657">3820 15528,'25'25,"24"49,-24 25,25 0,-25 25,24 25,-24 0,-25 0,25 0,-25 0,-25-50,25 0,-25 0,25-49,-25-1,25-49,0 0,-24-24</inkml:trace>
  <inkml:trace contextRef="#ctx0" brushRef="#br0" timeOffset="13760.787">4589 16073,'0'0,"25"0,-1 0,1 0,0 25,0-25,0 0,-1 0,-24 0,25 0,0 0,-25 25,0-25,25 0</inkml:trace>
  <inkml:trace contextRef="#ctx0" brushRef="#br0" timeOffset="13924.7964">4638 16321,'0'25,"0"-25,25 25,-25-25,25 0,0 25,0-25,-1 0,1 0,0 0,25-25,-1 25</inkml:trace>
  <inkml:trace contextRef="#ctx0" brushRef="#br0" timeOffset="14584.8342">5631 16694,'0'0,"0"0,0 0,24-25,-48-50,24 26,0-50,0 24,0-49,-25 25,25 0,0-1,0 1,0 25,0 24,0 1,0 24,0 0,0 25,25 50,-1-1,1 26,0 24,25 0,-1 25,1 0,49 0,-24-25,-26 1,50-26,-24-24,-26-26,26-24,-26-24,26-26,-26-24,-24-50,0-1,0-23,0-26,-25 25,0-24,-25 24,0 25,0 0,25 49,-25 1,1 49,24 0,0 25,0 0,24 0,1 0</inkml:trace>
  <inkml:trace contextRef="#ctx0" brushRef="#br0" timeOffset="22972.3138">7516 15602,'0'0,"0"25,0 25,0-1,0-24,0 49,0 1,-25-26,25 26,0-1,0-24,0-1,0-24,0 0,0-25</inkml:trace>
  <inkml:trace contextRef="#ctx0" brushRef="#br0" timeOffset="23139.3235">7243 15925,'0'0,"0"0,0 24,25-24,0 0,24 0,-24 0,25 0,24-24,-24-1,-1 25</inkml:trace>
  <inkml:trace contextRef="#ctx0" brushRef="#br0" timeOffset="24161.3819">8508 15056,'0'0,"-25"-24,25-1,0-25,25 25,-25-24,25 24,0 0,24-24,1 24,-1 0,-24 0,50 25,-26 0,1 0,24 0,-24 25,0-25,-1 50,1 24,-25-24,-1 49,1 0,0 25,-25 0,25 25,-50 0,0 0,0-1,1 1,-26-25,0 0,-24-24,24-1,-24-50,-1 1,26-25,-26 0,1-50,0-25,-1-24,26 24,-26-24,26-1,24 1,0 24,25-24,25 49,0 0,24 25,26 0,-1 0,0 0,26 50,-1-25,25 24,-25 1,-24-1,24 1,-25-25,1 25,-1-1,-24-24,-26 0,1-25,0 0,-25-25,25 0,0-49</inkml:trace>
  <inkml:trace contextRef="#ctx0" brushRef="#br0" timeOffset="25063.4335">12402 4192,'-49'-99,"24"0,-25-1,1 1,-1 0,-49-25,0 25,-1-1,-48 26,-1 0,-50 24,1 25,-1 25,-49 25,25 49,-25 26,-25 24,25 49,0 75,0-24,25 24,24 24,26 1,49 25,0-25,74 0,1-50,73 25,26-25,49 0,50-49,25-25,49-25,25-50,99 1,-49-26,49-49,0-24,1-1,-1-50,0 1,-24-25,-50-50,24 25,-49-25,0-49,-49-1,-50 1,-50-1,-25-24,-49 0,-50 24,-24 26,-51-1,1 50,-50 25,25 24,-25 26,1 49,48-25,26 50,24 0</inkml:trace>
  <inkml:trace contextRef="#ctx0" brushRef="#br0" timeOffset="25740.4722">20762 3944,'-100'-99,"26"0,-50-1,-50 26,25-1,-49 1,0 49,-26 0,1 1,-25 48,0 1,-25 25,0 49,0 0,25 25,0 25,0 25,50 24,-1 25,51 1,-1 24,50 0,49-25,0 25,50-25,50-24,49-26,25 1,75-50,24-25,25-24,50-1,24-49,25-25,25-25,0-25,50 1,-50-26,0-49,-49 25,-1-50,-24 1,-25-1,-25-25,-99-24,-1 24,-24-24,-49-1,-75 26,-50-1,-24 0,-25 25,-75 25,0 25,-49 25,0 49,0-25,-1 50</inkml:trace>
  <inkml:trace contextRef="#ctx0" brushRef="#br0" timeOffset="26597.5213">10319 14858,'-25'-25,"25"0,-25 25,0-24,1 24,-26 0,25 24,0 1,1 25,-26-1,25 51,0-26,-24 50,24 0,0 0,0 25,0-25,1 25,24-50,0 25,0-25,0 0,0 1,24-26,-24-24,25 24,0-24,0-25,-25-1,25 1,-25-25,24-25</inkml:trace>
  <inkml:trace contextRef="#ctx0" brushRef="#br0" timeOffset="26896.5384">11038 15429,'25'24,"-25"1,0 25,-25-1,25 26,-25 24,25 0,-25 25,1-25,24 25,0-24,-25-26,25 1,0-26,-25-24,25-25,0 0</inkml:trace>
  <inkml:trace contextRef="#ctx0" brushRef="#br0" timeOffset="27108.5505">10418 15354,'-25'-50,"25"26,0-1,50 25,24-25,25 25,25 0,0 0,0 25,0-25,1 0,-1 25,-50-25,25 0,-49 0,-1-25</inkml:trace>
  <inkml:trace contextRef="#ctx0" brushRef="#br0" timeOffset="27429.5688">11956 15106,'0'25,"0"0,-25-25,25 24,0 26,-25 0,0-1,25 51,0-1,-24 0,-1 25,25 0,0 0,0 0,0 0,0-25,0-24,0-1,25-24,-25-1,24-24,-24-25,0 0</inkml:trace>
  <inkml:trace contextRef="#ctx0" brushRef="#br0" timeOffset="27950.5986">12204 15503,'0'0,"-25"0,25 0,25-25,-25 0,0 1,25-1,-25 0,0 0,0 0,25 0,-25 25,0 0,24 25,1 0,-25 25,50-25,-50 24,25 1,-1-25,1-1,0 1,-25-25,25-25,-25 25,0-49,25-1,-25 1,0-1,0 0,0 1,0-1,0 0,0 26,0-26,0 25,0 0,0 25,0-24,0 24,0 0,0 0</inkml:trace>
  <inkml:trace contextRef="#ctx0" brushRef="#br0" timeOffset="28319.6195">12204 15875,'25'0,"0"0,24-25,-24 25,49-25,-24 1,0-1,-1 0,-24 25,25 0</inkml:trace>
  <inkml:trace contextRef="#ctx0" brushRef="#br0" timeOffset="28642.6382">12328 16049,'25'0,"24"0,-24-25,0 25,25 0,-26 0,1 25,-25-1,0 1,-25 50,1-26,-1 50,-25-24,1-1,24 1,-25-26,25 1,25-25,0 0,25-25,0 0,0 0,24-25,1 0,24-25,-24 1</inkml:trace>
  <inkml:trace contextRef="#ctx0" brushRef="#br0" timeOffset="28989.6581">12874 14982,'0'0,"24"25,1 24,-25 1,50 49,-25 0,-1 26,1 23,0 1,0 0,-25 0,0 0,0-50,-25 0,25 0,-25-49,25-25,0-25,0 0,0-25</inkml:trace>
  <inkml:trace contextRef="#ctx0" brushRef="#br0" timeOffset="29285.675">13320 14759,'25'-25,"25"25,-1 25,1 24,-1 26,26 74,-26-1,1 1,-25 50,0-1,-25 1,-25-1,25-24,-25-1,-25-49,26 0,-1-24,0-51,0 1,0-25,1-25</inkml:trace>
  <inkml:trace contextRef="#ctx0" brushRef="#br0" timeOffset="30798.7616">14139 13990,'-25'-25,"0"25,0 0,0 0,-24 0,-26 25,1-25,0 25,-26-25,-24 24,0-24,-24 25,-26 0,0 0,1 0,-51-1,1 1,0 25,-25-25,0 24,0-24,-25 25,25-25,-25-1,25 1,-25 0,25-25,-25 25,0-25,25 0,-25 0,1 0,-1 0,0 0,0 0,0 0,0 0,25 0,0 0,0-25,0 25,0 0,25-25,-25 25,0 0,25 0,-26 0,26 0,-25 0,25 0,0 0,24 0,-24 0,25 0,-1 0,1-25,24 25,-24 0,49 0,-25 0,25 25,1 0,23 0,1 0,25 24,0 26,0-1,24 25,26 0,-1 25,1 50,-1-25,25 25,0 24,1-24,24 24,-25 0,25 26,0-51,0 26,25-1,-25-24,24-25,1 0,0-25,25 0,-1-25,1 0,24-25,25-24,25 0,0-1,25-24,25 0,0-25,24 0,25 0,-24 0,49-25,0 25,25-25,-1 0,1 1,50-1,-26 25,26-50,-1 25,1-24,24 24,25-25,0 26,-49-26,74 25,-1 0,1 1,0-1,25 0,-50 0,25 25,-25-25,25 1,-25 24,-25 0,25-25,-74 25,24-25,1 25,-50-25,-1 25,-23-25,-1 1,-25-1,-25 0,1 0,-51-25,1 1,0-1,-50-24,1-1,-26-24,-24 0,-1 0,-24-25,-25 0,-25-25,0-25,-24 1,-1-26,1 1,-1-1,-24 1,-1-1,26 26,-1-1,-24 50,24 0,0 0,-24 50</inkml:trace>
  <inkml:trace contextRef="#ctx0" brushRef="#br0" timeOffset="32741.8727">17959 14808,'24'-49,"-24"24,0 25,0-25,0 25,0 0,0 25,0 0,0 24,0 26,0-26,0 51,0-26,0 0,25 1,-50-26,50 1,-50-25,25-25,0 0,0-50,0 1,0-26,0-49,-24 25,24-25,0 0,0 50,0-1,0 1,24 49,-24 50,50 0,0 49,-1 0,26 26,-1-1,0 0,26-25,-26 1,1-26,-1-49,0 0,-24-49,-25-26,0-24,-25-25,0 0,-25 0,0-25,-25 25,1 0,24 25,0 49,0 1,25 24,0 25,0 0,50 0</inkml:trace>
  <inkml:trace contextRef="#ctx0" brushRef="#br0" timeOffset="32892.8813">19323 14511,'25'49,"-1"-24,-24-25,0 0,-24-25,24 25,-25-24</inkml:trace>
  <inkml:trace contextRef="#ctx0" brushRef="#br0" timeOffset="33131.8949">19720 13767,'25'49,"-1"75,-24-25,25 1,-25 24,0 0,0 0,0-25,0-25,0-24,0 0,0-26,25-48,0-1</inkml:trace>
  <inkml:trace contextRef="#ctx0" brushRef="#br0" timeOffset="33774.9318">20042 14337,'25'-50,"0"26,-25 24,25 0,-50 49,0 26,0-1,0 1,25-26,-24 26,24-26,24-24,1-25,25 0,-1-50,1 1,0-1,-26-24,1-1,-25 1,0 24,0 1,-25-1,25 0,-24 50,-1-24,25 24,0 0,25-25,-25 25,24 0,1 0,0 25,0-1,-25 1,0 25,0-1,0 26,0-25,0-1,0 1,0-25,0-1,25-48,-1 24,1-50,25 0,-50 1,25-26,-1 26,-24-1,0 0,25 50,-25 25,0 25,25 24,25 26,-26 48,51 26,-25-25,-1 24,1 1,-1-50,-24 0,0-25,0 1,-50-51,0-24,-24-25,-1-50,0 1,-24-26,24 1,1-25,-1 24,25-24,0 25,25-26,25 26</inkml:trace>
  <inkml:trace contextRef="#ctx0" brushRef="#br0" timeOffset="34089.9498">20836 14213,'25'-25,"-25"0,0 25,25-24,-25 24,0 0,0 0,0 24,24 1,1 0,0 25,25-26,-1 1,1 0,-1-25,1 0,0-50,-26 26,1-51,0-24,-25 0,0 0,-25-25,0 24,1 1,-26 25,25-1,0 51,-24-1,49 25,-25 0,25 25,25-1</inkml:trace>
  <inkml:trace contextRef="#ctx0" brushRef="#br0" timeOffset="34679.9835">21654 12923,'-74'-25,"0"-24,-26 24,-24-25,0 50,-24-24,-26 24,-25 0,-24 24,0 1,-25 25,-25 24,25-24,-50 49,26 0,-1 1,0 24,25 0,0 0,25 0,24 24,50 1,0-25,50 25,25 0,24 0,50 0,25-1,25 1,24 0,50 0,25-25,24-25,26 0,24-24,0-26,50-24,25-25,24-49,-24-1,25-49,-1 0,0-50,-24-25,25 0,-26 1,-74-50,50 24,-49-24,-26 24,-24 26,-50-1,-50 25,-49 25,-25 0,-50 50,-24-1,-75 26,0 24,-49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25:39.867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13146 6722,'0'-50,"0"1,-24-26,24 51,-25-26,25 25,-50 0,25 1,1 24,-26 0,0 24,1 26,-26 24,1 1,0 49,24 0,-24 25,24 24,0 1,1 0,49-1,0 1,0 0,49-26,1-24,24 0,26-49,-1-1,0-49,25-50,-25-24,25-26,0-49,-24-25,-1 1,-50-51,26 25,-50 1,-1 24,-48-25,-1 50,-25 25,-24 25,24 24,-49 25,25-24,24 49,-25-25,51 0,-1 0,25 25</inkml:trace>
  <inkml:trace contextRef="#ctx0" brushRef="#br0" timeOffset="292.0166">14263 6598,'0'74,"-50"-49,25 50,-24 24,-1 0,0 25,26 25,-26 0,25 0,0 24,25-24,25 0,0-25,25 0,-1-50,1 1,24-26,-24-24,-1-50</inkml:trace>
  <inkml:trace contextRef="#ctx0" brushRef="#br0" timeOffset="732.0418">17835 6524,'0'24,"0"1,0 25,24-1,26 26,0 24,24 0,-24 25,24 25,-24 0,-26 0,26 0,-50-1,0 1,0-25,-50-24,26-1,-26-25,0 1,-24-26</inkml:trace>
  <inkml:trace contextRef="#ctx0" brushRef="#br0" timeOffset="1371.0782">14139 10393,'-50'-49,"0"24,-24 25,0 0,-1 25,1 24,-50 26,25 24,-1 0,1 50,0 24,24 26,1-1,49 1,0-1,50-24,0-25,49-25,1-25,49-49,0-26,0-48,25-26,0-24,-25-26,-25-49,0 1,-25-26,-24 0,-25 26,-25-1,-50 25,1 0,-1 24,-24 51,24-1,-24 1,24 24,25 0,25 0</inkml:trace>
  <inkml:trace contextRef="#ctx0" brushRef="#br0" timeOffset="1605.0918">14883 10220,'0'49,"-25"1,0 49,-24 0,-1 50,0 25,26-1,-26 26,25-1,25-24,0-1,0-24,25-25,25-25,-1-24,1-25,-1-26,1-48</inkml:trace>
  <inkml:trace contextRef="#ctx0" brushRef="#br0" timeOffset="2033.1163">18355 10542,'25'25,"0"24,0-24,49 50,-24 24,0 0,24 25,-24 25,-26 0,26 24,-50-24,-25 25,0-25,-24-1,-26-23,-24-26,0 0</inkml:trace>
  <inkml:trace contextRef="#ctx0" brushRef="#br0" timeOffset="2772.1585">13618 14858,'-25'-50,"0"1,25 24,-49 0,49 0,-50 25,25 0,-24 25,-26 0,26 25,-1 49,-25 0,1 25,24 25,1 25,-1 24,25 0,25-24,0 0,25-1,25-49,24-24,1-26,24-24,0-26,25-48,0-1,-25-74,25-1,-24-49,-26 1,-24-51,-1 26,-24-26,-25 1,0 24,-25 25,-24 25,-1 25,-24 25,-1 24,-24 25,25 25,-1 0,1 0,24 25,1-25,24 25,0 0</inkml:trace>
  <inkml:trace contextRef="#ctx0" brushRef="#br0" timeOffset="3023.1729">14932 14511,'50'49,"-50"-24,0 74,-50-24,26 49,-26 49,0 1,1 0,-1 24,1-24,49 24,0-49,49-25,1 0,24-74,25-1,25-24</inkml:trace>
  <inkml:trace contextRef="#ctx0" brushRef="#br0" timeOffset="3401.1946">18678 14163,'25'75,"24"24,1 0,0 50,24 25,-24 49,-1 0,-24 1,0-1,-25 25,0-50,-25 1,0-26,-49-49</inkml:trace>
  <inkml:trace contextRef="#ctx0" brushRef="#br0" timeOffset="13058.7469">14932 7094,'0'0,"25"-25,0 1,-25 24,25-25,24 0,1 0,-25 25,24 25,-24 0,25 0,-25 49,-1 0,1 26,0-1,-25 25,25 0,-25-25,0 0,0 0,-25-24,25-1,0-24,0-25,0-25,0-50,0 1,0-26,25-24,0-25,-25 0,49 0,-24 0,0 25,25 24,-26 1,26 24,-25 50,24 0,-24 25,0 25,-25-1,25 50,-25 1,25-1,-25 25,0-25,0 0,-25-24,25-1,0-24,-25-25,25-25,0-25,-25-25</inkml:trace>
  <inkml:trace contextRef="#ctx0" brushRef="#br0" timeOffset="13691.7831">16049 6400,'0'-50,"24"50,1-50,25 26,-25-26,24 25,1 0,-25 25,24-24,-24 48,0-24,0 25,0 0,-25 25,0-26,-25 26,25 0,-25-1,0 1,0-25,0-1,25 26,0-25,0 0,0-1,25 1,-25 0,50 0,-25 0,0 24,24-24,-24 0,0 25,0-26,-25 1,24 0,-24 0,0 0,-24-25,-1 0,0 0,-25 0,1 0,-26 0,26 0,-1 0,0 0,1 0,-1 0,1 0,49 0,-25 0,25-25,0 25</inkml:trace>
  <inkml:trace contextRef="#ctx0" brushRef="#br0" timeOffset="16771.9593">15627 11336,'-25'-25,"0"0,25 0,0 1,-24-1,24 25,0 0,0 0,0 0,0 25,24-1,-24 1,25 25,0-1,25 26,-26-1,26 25,0 1,-26-26,26 25,-25-24,0-1,-1 0,1-24,-25-25,25 0,-25-25,0 0,0-50,0 0,-25-24,25-25,-25-25,1 25,-1-25,0-25,0 50,25-25,0 24,0 1,0 0,25 24,25 1,-1-25,26 49,-1-24,0 24,26 1,-1-1,0 25,25-24,-25 24,1 0,-1 0,-25-24,1 24,-1 0,0 0,-24 0,-25 1,0 24,-1-25,-24 25,0 0</inkml:trace>
  <inkml:trace contextRef="#ctx0" brushRef="#br0" timeOffset="17677.0111">16098 11187,'0'0,"25"25,-25-50,25 25,-25-25,49 25,-49-25,25 25,0 0,0 0,24 0,-24 0,0 25,0 25,0-1,0 1,24 24,-49-24,25 24,0 1,-25-1,25-24,-25-1,0-24,0 0,0 0,0-25,0-25,-25 0,25 0,0-49,0 0,0-26,0 26,25-25,-1 24,1-24,0 25,0-1,24 26,-24 24,25-25,-1 25,1 25,0 25,-26 0,26 25,-25 24,0 0,-1 26,1-26,0 25,-25-49,0 24,0 1,0-50,25-1,-50 1,25-25,25-25,-25 25,0-24</inkml:trace>
  <inkml:trace contextRef="#ctx0" brushRef="#br0" timeOffset="46658.6686">16272 15280,'25'-25,"-1"0,26-25,0-24,-1 24,26-24,-50-25,49 24,-24 1,-1 0,1-1,-1 1,-24 24,0 1,0 24,0 0,-25 0,0 25,0 0,24 0,-24 25,-24 25,24-1,0 26,0-1,-25 25,25 0,0 25,-25 0,25 0,0 0,0 1,0-1,0-25,-25 0,25 0,0-24,0-1,-25 0,25-24,0-25,0 24,0-24,0-25,0 0,0 25,0-25,0 0,0 0,0 0</inkml:trace>
  <inkml:trace contextRef="#ctx0" brushRef="#br0" timeOffset="46980.6872">16321 16421,'0'25,"0"-25,0 0,0 0,0 0,25 0,0 0,25 0,24-25,1 25,24-25,0 0,25 25,-25-25,25 0,-25 1,1-1,-26 0,-24 25,-1 0,-24 0,-25 0,0 0,-25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27:22.99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9203 6499,'0'0,"0"0,0 0,0-25,0 0,24 0,-24 1,0-26,0 0,25 1,-25-1,0-24,25-1,-25 26,0-26,25 1,-25 24,0-24,0 49,0-25,0 26,0-1,0 0,0 25,0 0,0 0,0 25,25 24,-25 1,24 0,1 24,0 1,0 24,0 0,24-25,1 1,-1 24,1-49,0-1,-26 1,26-25,0-25,-26 0,1 0,0-50,0 0,0 1,-25-26,0-24,0 0,0-25,-25 25,25-25,-25 49,0-24,0 25,25 24,-24 0,-1 26,25-1,-25-25,25 25,0 1,25-1</inkml:trace>
  <inkml:trace contextRef="#ctx0" brushRef="#br0" timeOffset="988.0565">10046 5507,'0'0,"0"0,0 0,25 0,-25-25,0 25,0-25,25-25,-25 26,0-26,0 0,24 1,-24 24,0-25,0 1,0-1,0 50,0-25,0 1,0-1,0 25,0 0,0 0,0 0,0 0,0 0,25 0,-25 25,0-1,25 1,-25 0,25 25,0-1,-1 1,1-1,0 1,0 0,0-1,24-24,-24 25,0-26,0 1,-1-25,1 0,-25 0,0 0,25-25,-25-24,0-1,0 1,25-26,-25 1,0-1,0 1,0 0,0 24,-25 0,25 1,0 24,0 0,0 0,-25 25,25 0,0 0,0-25,0 25,0 0,0 25,0-25,0 25,0-25,0 0,-25 25,25-25,0 0,0 0,0-25</inkml:trace>
  <inkml:trace contextRef="#ctx0" brushRef="#br0" timeOffset="2399.1372">9773 16297,'0'0,"0"0,0 0,0 0,0 0,0 0,0 0,0 0,0 24,-25 1,25 0,-25 0,1 25,-1-1,0 1,0-25,25-1,-25 26,1-25,24 0,0-25,0 24,0-24,24 25,1-25,25 0,-1 0,1 0,0 0,-1 0,1 0,-1 0,-24-25,0 50,0-50,-25 25,0 0,0-24</inkml:trace>
  <inkml:trace contextRef="#ctx0" brushRef="#br0" timeOffset="2768.1583">10170 16024,'0'0,"0"0,0 25,0-1,-25-24,25 50,-25 0,25 24,0 0,0 26,-24-1,24 0,0 0,0 1,0-1,-25 0,25-25,0 1,-25-26,25 1,0 0,-25-26,25-24,-25 25,25-25,0-25,0 1,0-26</inkml:trace>
  <inkml:trace contextRef="#ctx0" brushRef="#br0" timeOffset="3542.2025">10517 16247,'0'-25,"0"25,25-49,0 24,0 0,-1-25,1 50,0-24,0-1,0 0,-1 50,-24 0,25-1,-25 26,0 0,25 24,-25 25,-25 1,25-1,-25 0,25 0,-49 0,24 1,0-26,-24 0,-1 1,25-1,-49-24,24-1,1 1,-1-50,25 0,-24 0,-1 0,25-25,0 0,1 1,24-26,0 25,0-24,24 24,-24-25,50 25,-25-24,0 49,24-25,-24 0,25 25,-26 25,26-25,-25 25,24 0,1 24,0 1,-1-25,1 24,-1-24,1 0,0 0,-26-1,26-24,-25 25,0-25,-1 0,1 25,0-25,-25-25,50 0,-26 1</inkml:trace>
  <inkml:trace contextRef="#ctx0" brushRef="#br0" timeOffset="154287.8244">14536 18281,'0'0,"0"0,-50 50,50-50,0 0,0 0,0 0,0 0,0 0,0 0,0 0,0 0,0 0,0-50,0 50,0 0,0 0,25-74,-25 74,25-50,-25 50,0-74,0 74,49-75,-49 75,25-74,-25 74,0-50,0 50,25-49,-25 49,0 0,0 0,0-50,0 50,0 0,0 0,0 0,0 0,0 0,25 74,-25-74,0 25,0-25,24 75,-24-75,50 74,-50-74,25 74,-25-74,49 75,-49-75,25 74,-25-74,25 50,-25-50,0 0,0 0,0 0,50 25,-50-25,0 0,0 0,0-75,0 75,0-49,0 49,0-75,0 26,0-1,0 0,0 1,0-1,0 50,0-74,0 74,0-75,0 75,0 0,0 0,0 0,0 0,0 0,0 0</inkml:trace>
  <inkml:trace contextRef="#ctx0" brushRef="#br0" timeOffset="154786.853">15131 18083,'0'0,"0"0,0 0,0 0,0 0,0 49,0-49,0 0,0 0,0 0,0 0,0 0,0 0</inkml:trace>
  <inkml:trace contextRef="#ctx0" brushRef="#br0" timeOffset="155220.8781">15453 17537,'0'25,"0"-25,0 0,0 0,0 0,0 99,0-99,0 74,-24-24,24 24,0 1,-25-1,25 1,0-1,0-24,-25 24,25-24,0-50,0 49,0-49,0 0,0 0,0 0,0 0,0 0,0 0</inkml:trace>
  <inkml:trace contextRef="#ctx0" brushRef="#br0" timeOffset="155576.8983">15577 18008,'0'0,"0"0,-24 25,24-25,-50 74,25-24,0 0,25-1,0-49,0 75,0-75,0 0,75 49,-50-74,24 1,1-1,-25-25,24 1,1 24,-25-25,-25 50,49-99,-49 99,-25-50,25 50,-24-24,24 24,-75 0,75 0,-74 49,74-49,-50 50,50-50</inkml:trace>
  <inkml:trace contextRef="#ctx0" brushRef="#br0" timeOffset="156132.9303">15925 17959,'49'-25,"-49"25,0 0,0 0,-25-50,25 50,0 0,0 0,-49 50,49-50,-25 74,25-74,-25 75,25-75,0 74,0-74,0 50,0-50,0 0,0 0,50 0,-50 0,0 0,25-50,-25 50,24-50,-24 50,0 0,25-74,-25 74,0 0,0 0,0 0,0 74,0-74,25 75,0-26,-25 1,25 0,-25 24,0-24,0-1,0-49,0 100,0-100,-50 49,50-49,-50 25,50-25,-49-25,49 25,-50-49,50 49,-25-50,25 50</inkml:trace>
  <inkml:trace contextRef="#ctx0" brushRef="#br0" timeOffset="156467.9493">16197 17711,'0'0,"0"0,-24 49,24-49,-25 75,25-75,-25 74,25 0,0-24,0 0,25 24,-25-24,25-1,-25-49,24 75,-24-75,25 24,-25-24</inkml:trace>
  <inkml:trace contextRef="#ctx0" brushRef="#br0" timeOffset="156978.9786">16321 18281,'0'0,"0"0,0 0,0 0,0-74,0 74,25-75,-25 1,0 24,0 1,25-1,-25 50,0-74,0 74,0-50,0 50,0 0,0 0,0 0,0 0,25 50,-25-50,25 99,-25-50,25 1,-25 24,24-24,-24-50,25 74,-25-74,0 0,50 25,-50-25,0 0,25-74,-25 74,24-99,-24 49,0 25,0 25,0-99,0 99,0-50,0 50,0 0,0 0,0 0,0 0</inkml:trace>
  <inkml:trace contextRef="#ctx0" brushRef="#br0" timeOffset="157280.9959">16743 17587,'0'0,"0"0,0 0,0 0,0 0,50 49,-50-49,0 75,25-1,-1-24,-24-1,0 26,0-1,0-24,0-1,0-49,-24 75,24-75,-25 49,25-49,0 0,0 75,0-75,0 0,0 0</inkml:trace>
  <inkml:trace contextRef="#ctx0" brushRef="#br0" timeOffset="158161.0463">16991 17909,'0'0,"0"0,0 0,25-50,-25 50,0 0,0 0,25-49,-25 49,0 0,49-75,-49 75,25-24,-25 24,50 0,-50 0,74-25,-74 25,50 0,-50 0,74-25,-74 25,75 25,-75-25,74 0,-74 0,75 0,-75 0,24 25,-24-25,50 0,-50 0,0 0,50 0,-50 0,0 0,0 0,0 0,0 0,0 0,0 0,0 0,0 0,0 0,0 0,0 0,0 0,0 0,0 0,0 0,49 0,-49 0,0 0,0 0,0 0</inkml:trace>
  <inkml:trace contextRef="#ctx0" brushRef="#br0" timeOffset="158793.0823">17686 17462,'0'0,"-25"0,25 0,0 0,-25-24,25 24,0 0,0 0,-25 24,25-24,0 0,0 25,25-25,-25 0,0 0,25 50,-25-50,50 50,-50-50,24 49,-24-49,0 0,50 75,-50-75,0 0,0 0,50 49,-50-49,0 0,0 0,0 0,0 0,0 0,0 0,0 0,0 0,0 0,0 0,0 0,0 0,-50-25,50 25,0 0,0 0,-50 25,50-25,0 0,-24 0,24 0,0 0,0 0,-50 25,50-25,0 0,0 0,0 0,-50 74,50-74,0 0,0 0</inkml:trace>
  <inkml:trace contextRef="#ctx0" brushRef="#br0" timeOffset="336370.2392">9302 8111,'0'0,"0"0,25 0,-25-25,0 1,0-1,0-25,0 0,0 1,0-26,0 1,0 0,0-1,0 1,-25-1,25 1,0 24,0 1,0-1,0 25,0 25,0 0,0 0,25 0,-25 25,24 25,1 24,0-24,25 24,-26 1,26 24,0-25,-1 25,-24-24,25-26,-1 1,-24 0,0-1,0-24,-1-25,1 0,-25 0,0-25,25-24,-25-1,25-24,-25-26,0 1,25 25,-25-25,0 24,0 1,-25 24,25 25,0-24,0 49,-25-25,25 25,0-25,0 25,25-25,-25 25</inkml:trace>
  <inkml:trace contextRef="#ctx0" brushRef="#br0" timeOffset="336795.2635">10492 6722,'0'0,"-24"0,24 0,-25 25,25 0,-25 24,25 1,-25 0,0 24,1-24,24 49,-25-50,25 26,-25-1,25-24,0-1,-25-24,25 25,0-50,25 0,-25 0,25 0,-25 0,25 0</inkml:trace>
  <inkml:trace contextRef="#ctx0" brushRef="#br0" timeOffset="337579.3084">10294 7913,'0'0,"0"0,0 0,0 0,0 24,0-24,0 0,0 0,0 0,0 0,0 0,0 0,-25 0,25 0,0 0,0 0,0 0,0 0,0 0,0 0,0 0,0 0,0 0,0 0,0 0,0 0,0 0,0 0,0 0,0 0,0 0,0 0,0 0,0 0,0 0,0 0,0 0,0 0,0 0,0 0,0 0,0 0,25 0,-25 0,0 0,0 0,0 0,0 0,0 0,0 0,0 0,0 0,0-24,0 24,0 0,0 0,0 0,0 0,0 0,0 0,0 24,0-24,0 0,0 0,-25-24,25 24,0 0,0 0,0-25,0 25</inkml:trace>
  <inkml:trace contextRef="#ctx0" brushRef="#br0" timeOffset="338494.3606">9401 8905,'0'0,"-25"-25,25 25,0-25,25 0,-25 1,0-1,25 0,0 0,-25 0,24 25,26-24,-50 48,50-24,-26 50,1-25,0 49,-25-24,25 49,-25-24,0-1,-25 25,0-24,0 24,1-50,-26 26,0-26,1 1,-26-25,26 0,-1-1,25 1,-24-25,24-25,0 25,25-24,0 24,0-25,25 25,25 0,-26 0,26 0,0 25,24-1,-24 1,-26 0,26 0,-25-25,24 25,-24-25,-25 0,25 0,-25-25</inkml:trace>
  <inkml:trace contextRef="#ctx0" brushRef="#br0" timeOffset="339272.4052">9922 9004,'0'0,"0"0,0 0,-25 25,25-25,-25 0,25 0,0-25,0 25,0-50,0 26,0-26,0 25,0-24,25-1,-25 0,25 1,-25 24,0-25,0 26,0 24,0 0,0 0,25 24,-25 26,0 0,0-1,24 1,1 24,0-24,0-1,-25 1,25-25,0 0,-1-25,1 0,0-25,-25 0,25 0,0-24,-1-1,-24-24,25 24,-25-24,0 24,0 0,0 26,0-1,0 0,0 25,-25 0,25 25,0 0,0-1,0 1</inkml:trace>
  <inkml:trace contextRef="#ctx0" brushRef="#br0" timeOffset="342326.5799">10790 9079,'0'0,"0"0,0 0,25 24,0-48,-1 48,1-24,0 0,0 0,0 0,24 0,-49 25,25-25,0 0,0 25,-1-25,-24 0</inkml:trace>
  <inkml:trace contextRef="#ctx0" brushRef="#br0" timeOffset="342631.5974">10840 9327,'0'0,"24"0,-24 0,0 0,25 24,0-24,0 0,0 25,24-25,-49-25,25 25,25 0,-50-24,24 24</inkml:trace>
  <inkml:trace contextRef="#ctx0" brushRef="#br0" timeOffset="343182.6286">10964 7367,'0'0,"24"0,1 0,0 0,0 0,0 0,24 0,-24-25,0 25,0-25,0 25,-1-24,-24 24</inkml:trace>
  <inkml:trace contextRef="#ctx0" brushRef="#br0" timeOffset="343462.6446">10964 7516,'24'0,"1"0,-25-25,25 25,0 0,0-25,-1 25,1 0,0 0,-25 0,25 0,-25 0,25 0,-25 0</inkml:trace>
  <inkml:trace contextRef="#ctx0" brushRef="#br0" timeOffset="346445.8155">11906 8930,'25'-25,"-25"0,25 0,-25 0,25 1,-1-1,1 25,0-25,0 25,24 0,-24 25,0-25,25 49,-25-24,-25 25,0 24,0-24,-25 49,0-49,0 49,-25-49,-24 24,24 0,1-24,24 0,0-1,0-24,25 0,0 0,25-1,0-24,25 25,-26-25,26 0,-25 0,24 0,-24 0,0 0,0 0,0 0,-25-25,25 1</inkml:trace>
  <inkml:trace contextRef="#ctx0" brushRef="#br0" timeOffset="346630.8261">12601 9500,'0'25,"0"0,0-25,0 0,0 0,0 0,25-25</inkml:trace>
  <inkml:trace contextRef="#ctx0" brushRef="#br0" timeOffset="347097.8526">12948 8855,'25'0,"0"-25,-1 25,26 0,-25 0,0 25,-1-25,1 25,0 25,-25-1,0 1,0 24,-25-24,0 49,1-24,-1-1,-25 0,25-24,1 24,24-49,0 0,0 0,0 0,24-1,1-24,0 25,0-25,0 0,-1 0,-24 0,25 0,-25 0,0 0,25-25</inkml:trace>
  <inkml:trace contextRef="#ctx0" brushRef="#br0" timeOffset="347289.8638">13444 9475,'0'25,"0"-25,0 0,0 25,0-25,0 0,0-25,0 0,25 25,-25-24,25-1</inkml:trace>
  <inkml:trace contextRef="#ctx0" brushRef="#br0" timeOffset="347854.8961">15230 8830,'25'0,"0"0,-1 0,26 0,0 0,-1 0,-24 25,0-25,0 50,-25-1,0 1,-25 0,0 24,0 1,-24 24,-1-50,25 51,0-51,1 1,-1-1,25 1,25-50,-25 25,24 0,1-25,0 0,25 0,-25 0,-1 0,-24-25,25 25,-25-25</inkml:trace>
  <inkml:trace contextRef="#ctx0" brushRef="#br0" timeOffset="348120.9113">14908 9277,'0'0,"0"0,0 0,0 0,0 0,0 0,0 0,24 0,-24 0,0-25</inkml:trace>
  <inkml:trace contextRef="#ctx0" brushRef="#br0" timeOffset="353614.2255">12055 7045,'0'-25,"0"25,0 0,0-25,0 25,0 0,0 0,0 0,0 0,-25 25,25 0,0-1,-25 26,25 0,0-1,0 26,0-1,-24-24,24-1,0 1,0-1,0 1,0 0,0-26,0 1,24 0,-24 0,0-25,0 0,25 25</inkml:trace>
  <inkml:trace contextRef="#ctx0" brushRef="#br0" timeOffset="353848.2389">12452 7441,'0'25,"0"-25,0 0,0 25,0-25,0 25,0-25,0 0,0 0,0 0,0 0,0-25</inkml:trace>
  <inkml:trace contextRef="#ctx0" brushRef="#br0" timeOffset="354304.265">12874 7169,'0'-25,"24"25,1 0,-25-25,25 25,0-25,0 25,-1 0,1 0,0 0,0 0,0 0,-1 25,1 0,-25 0,0-1,0 26,-25 0,25 24,-49-24,-1 24,1-24,24 24,-25-24,1 24,24-24,0-1,25-24,0 25,0-26,25 1,24-25,-24 0,25 25,-25-25,24-25,1 25,-1-25,-24 1,0-1,0-25</inkml:trace>
  <inkml:trace contextRef="#ctx0" brushRef="#br0" timeOffset="354529.2779">13593 7565,'0'25,"0"-25,0 25,0-25,0 0,0 0,0 0,0 0,0-25,0 25,0-25,25 25,-25-24,25-1</inkml:trace>
  <inkml:trace contextRef="#ctx0" brushRef="#br0" timeOffset="355920.3574">15081 7913,'0'0,"0"0,25 0,-25-25,0-25,0 25,25-24,-25-1,0 1,0-26,0 1,25 24,-25-24,0 24,0 1,0-1,0 25,0 0,0 1,0 24,0 0,0 0,24 24,-24 1,25 25,0 24,0-24,0-1,-1 26,1-26,0-24,25 25,-25-25,-1-25,1 0,25-25,-50 0,25-25,-1 1,-24-50,0 49,0-49,-24 24,-1 1,25 0,-25 24,0 25,0-24,25 24,-49 0,49 25,-25 0</inkml:trace>
  <inkml:trace contextRef="#ctx0" brushRef="#br0" timeOffset="356216.3744">14808 7417,'-24'0,"24"0,0 0,0 24,0-24,0 0,-25 0,25 0,0 0,0-24,0 24,0 0</inkml:trace>
  <inkml:trace contextRef="#ctx0" brushRef="#br0" timeOffset="369151.1142">9252 11261,'-25'25,"25"-25,0 25,0-25,0 25,0-25,0-25,0 0,25 25,-25-49,0-1,0 0,0-24,0-1,0 26,0-26,0 1,0 0,0 24,0 0,0 1,0 24,0 0,0 25,25 0,-25 25,25 25,-25-1,25 1,-1 24,1 1,0-26,0 26,24-51,-24 26,0-50,25 25,-26-50,1 25,0-50,0 26,-25-51,25 26,-50-26,25 1,-25 24,25 1,-25-1,25 25,-25 0,25 25,0-24,0-1,25 25</inkml:trace>
  <inkml:trace contextRef="#ctx0" brushRef="#br0" timeOffset="369727.1468">9996 10071,'0'0,"0"0,0 0,0 0,0-25,0 25,0 0,0 0,25 0,0 0,0 25,0-25,-1 25,1-25,0 24,0 1,-25 0,0 0,0 0,0-1,-25 1,0 0,0 0,25 0,-24-1,24 1,0 25,0-25,24-1,-24 1,50 0,-50 0,25-25,0 25,-1-1,-24-24,-24 25,24-25,-50 0,0 0,1 0,-1 0,0 25,1-25,-1 0,1 0,49 0,-25 0,25 0,25 0,-1 0</inkml:trace>
  <inkml:trace contextRef="#ctx0" brushRef="#br0" timeOffset="370439.1876">9327 12055,'0'0,"0"0,0 0,0-25,0 0,0 1,0-26,24 0,-24 1,0-1,0-24,0 24,0 1,0 24,0 25,0 0,25 0,-25 25,25 24,-25-24,25 49,0-49,-1 25,1-1,0 1,0-50,0 25,-1-25,1-25,-25 0,0 0,0-24,0-1,0 25,-25-24,25-1,-24 25,24 1,0 24,24-25,-24 0,25 25,-25-25</inkml:trace>
  <inkml:trace contextRef="#ctx0" brushRef="#br0" timeOffset="370785.2076">9922 11212,'0'25,"25"-25,-25 0,0 0,24 24,-24-24,25 25,-25-25,-25 25,25 0,-24 0,24 24,-25-24,25 0,-25 0,0-1,25 1,0 0,25-25,0 25,0-25,-25 0,49 0,-49 0,50 0,-50 0,25 0,0 0,-25 0,24-25,-24 25</inkml:trace>
  <inkml:trace contextRef="#ctx0" brushRef="#br0" timeOffset="372453.3031">9351 13791,'0'0,"0"0,0 0,0 0,0 0,0-24,0 24,0-25,25 0,-25-25,0 26,25-26,-25 25,0-24,0 24,0-25,0 25,0 1,0-1,0 0,0 25,0 0,0 0,0 0,25 0,-25 25,25 24,-25-24,24 25,26-1,-25 1,0 0,24-1,-24 1,0-25,0 24,-1-24,1-25,0 25,-25-25,25 0,-25 0,25-25,-25 25,0-25,24-24,-24 24,25-50,-25 26,25-1,-25-24,0-1,25 26,-25-1,0 1,0 24,0 0,0 25,0-25,0 25,0-25,0 25,0 0</inkml:trace>
  <inkml:trace contextRef="#ctx0" brushRef="#br0" timeOffset="376778.5505">8359 12923,'0'0,"25"25,-25-25,0 0,0-25,0 25,0-25,0 1,0-1,0 0,0 0,0 0,0-24,0-1,25 25,-25-24,0 24,25 0,-25 25,0-25,0 25,0 0,24 25,1 0,-25 0,50 24,-25 1,-1 24,26-49,-25 25,0-1,-1-24,1-25,25 0,-50-25,25-24,-25-1,0 1,0-26,0 1,0-1,-25 1,25 49,0-24,0-1,-25 25,25 25,0 0</inkml:trace>
  <inkml:trace contextRef="#ctx0" brushRef="#br0" timeOffset="377554.5948">9079 12675,'0'0,"0"25,0-25,-25 25,25-25,0 0,0 0,-25 0,25 0,0 0,0 0,0 0,-25 0,25 0,0-25,0 25</inkml:trace>
  <inkml:trace contextRef="#ctx0" brushRef="#br0" timeOffset="377967.6185">9401 12229,'0'0,"0"0,0 25,0-1,0 1,0 25,0-1,0 1,-25 0,25 24,0-24,0 24,0-24,0-1,0 1,0-25,0-1,0-24,25 25,-25-25,0-25,0 1</inkml:trace>
  <inkml:trace contextRef="#ctx0" brushRef="#br0" timeOffset="378734.662">9649 12576,'-25'0,"25"0,-25 25,1-25,24 25,-25-1,25 1,0 25,0-25,0-1,25-24,-1 25,1-25,0 0,25 0,-26-25,1 25,0-24,0-26,-25 25,0 0,0-24,-25 49,25-25,-25 0,0 25,1 0,24 0,-25 0,25 0,25 25</inkml:trace>
  <inkml:trace contextRef="#ctx0" brushRef="#br0" timeOffset="379191.6885">10046 12551,'0'-25,"0"25,0 0,-25 25,0-25,25 25,-25-25,1 25,-1 0,25-1,-25 26,50-25,-25 0,25-25,-1 24,1-24,0-24,0-1,25 0,-50 0,24-24,-24 24,0 0,0 0,0 0,0 1,0 24,0 0,0 24,25 26,-25 0,25-1,0 26,-25-26,25 26,-25-26,0 26,0-26,-25-24,0 0,0 0,0-25,1 0,-1-25,25 25,-25-25,25-25,0 26,0-26</inkml:trace>
  <inkml:trace contextRef="#ctx0" brushRef="#br0" timeOffset="379457.7037">10492 12303,'0'0,"-24"50,-1-1,0 1,0 0,25 24,0-24,-25 24,25-24,0-1,25-24,-25 25,0-50,25 0,0 0,0 0,-1-25</inkml:trace>
  <inkml:trace contextRef="#ctx0" brushRef="#br0" timeOffset="379838.7255">10592 12799,'24'-25,"-24"25,0-49,25 24,-25-49,25 49,-25-25,0 1,0-1,25 50,-25-25,0 25,0 25,0-25,25 50,-25-1,24 1,1-25,0 24,0 1,0-25,-1-1,1-24,0 0,-25 0,25-24,0-1,-25 0,0-25,0 1,0-1,0 1,0 24,0 0,0 0,0 25,0 0</inkml:trace>
  <inkml:trace contextRef="#ctx0" brushRef="#br0" timeOffset="380222.7475">11237 12105,'-25'0,"25"0,0-25,0 25,0 0,0 0,0 25,25-1,-1 26,-24 25,25-26,0 50,-25-24,25-1,-25 1,0-1,0 0,-25-24,25-25,0 24,-25-24,0-25,25 25,0-25,0 0,0 0,25 0</inkml:trace>
  <inkml:trace contextRef="#ctx0" brushRef="#br0" timeOffset="381256.8066">9401 14263,'0'24,"0"26,0 0,25-1,-25 1,25 0,-25-1,0-24,0 0,0-25,0 0,0-25,0 0,0 25,0-49,-25-1,25 0,0 1,0-1,0 0,25 26,-25-1,24 0,26 25,-25 0,24 0,1-25,24 25,-24 0,0 0,-1 0,1-25,-25 25,24-24,-24-1</inkml:trace>
  <inkml:trace contextRef="#ctx0" brushRef="#br0" timeOffset="381958.8466">9575 14684,'0'0,"0"0,0 25,0-25,24-25,-24 25,25-24,-25 24,0-25,25 0,-25 0,0 0,25 1,-25-1,25 25,-25-25,0 0,0 25,0 0,0 0,0 0,24 25,-24 0,25 0,-25-1,25 1,-25 0,25 0,0 0,-1-25,1 0,-25 0,25-25,0 0,-25 0,0 0,25 1,-25-26,0 25,0 0,0 25,0 0,0-24,0 24</inkml:trace>
  <inkml:trace contextRef="#ctx0" brushRef="#br0" timeOffset="382548.8805">9054 15007,'0'0,"-25"0,25 25,0-1,0 1,0 50,0-26,0 26,25-1,-25 1,0-1,25 0,-25 1,0-26,0 1,0-25,0 0,0-1,0-24,0 0,0-24</inkml:trace>
  <inkml:trace contextRef="#ctx0" brushRef="#br0" timeOffset="382838.8971">9302 15429,'0'0,"-25"0,0 24,0 1,1 25,-1-1,25-24,0 25,0-1,0-24,25 0,24-25,-24 0,25 0,-26-50,26 26,-25-26,0 0,-25 1,0-1,0 1,0 24,-25 0,0 0,25 25,-25 0,25 0,0 0</inkml:trace>
  <inkml:trace contextRef="#ctx0" brushRef="#br0" timeOffset="383225.9192">9525 15329,'0'0,"0"25,-25 0,25 0,-25 0,25-1,0 1,0 25,0-50,25 25,0-25,0-25,0 0,-1 25,1-50,-25 26,0-1,0 0,0 0,0 0,0 25,0 0,-25 25,50 0,-25 25,0-1,25 26,-25-1,0 0,0 1,0-1,0 1,-25-26,25 1,-25-1,1-49,-1 0,0 0,0 0,25-24,0-26,0 0,0 26</inkml:trace>
  <inkml:trace contextRef="#ctx0" brushRef="#br0" timeOffset="383472.9334">9996 15056,'0'0,"-25"25,1 0,-1 25,25-1,-25 1,0 24,25 1,0-1,0-24,0-1,0 1,25-25,0 0,-25-25,25 0,-1-25</inkml:trace>
  <inkml:trace contextRef="#ctx0" brushRef="#br0" timeOffset="383806.9525">10145 15478,'0'0,"0"0,0 0,0-25,0 1,0-1,0 0,25-25,-25 25,0 1,0-1,0 25,0 0,0 0,0 0,0 25,25-1,-25 1,25 25,-25-25,24-25,1 0,0 0,-25 0,25 0,0-25,-25-25,24 25,-24-24,0 24,0 0,0 0,0 25,0-24</inkml:trace>
  <inkml:trace contextRef="#ctx0" brushRef="#br0" timeOffset="384057.9668">10567 14982,'25'-25,"-25"25,24 25,-24 0,25 0,-25 24,25 1,-25 49,0-25,0 1,0-1,0 26,0-51,0 26,0-26,0-24,0 0,0-25,0 25,0-25</inkml:trace>
  <inkml:trace contextRef="#ctx0" brushRef="#br0" timeOffset="394325.5541">21084 5507,'0'0,"0"0,0 0,0 24,25 1,-25 0,0 25,25 24,-25-24,24 24,1-24,0 24,-25-24,25-25,-25-1,25-24,-25-24,0-1,0-25,-25-24,0-1,25-24,0-25,-25 25,0-25,25 25,0 24,25-24,0 49,25 1,24-1,0 25,1 1,24 24,0 0,1-25,-1 25,-25 0,1 0,-26 0,1 0,-1 25,-24-50,-25 25,0 0,0 0,0 0</inkml:trace>
  <inkml:trace contextRef="#ctx0" brushRef="#br0" timeOffset="394959.5904">21406 5953,'0'0,"0"25,0-50,0 25,0-25,0-24,0 24,0-25,0-24,0-1,0 1,0 24,25-24,-25 24,0 1,25-1,-25 25,0 1,0 24,25 24,0 1,-25 25,49 24,-24 1,0-1,24 0,1 1,0-1,-1 1,1-26,0-24,-26 0,26-25,-25 0,0-25,-1-24,1-1,0-25,-25 1,25 0,-25-1,0 1,0 24,0 1,0 24,0 0,0 0,0 0,0 25,0-24,25-1,-1 25</inkml:trace>
  <inkml:trace contextRef="#ctx0" brushRef="#br0" timeOffset="401556.9677">23192 6127,'25'49,"0"1,-25 24,25 1,0-1,-25 25,24 1,1-26,-25 25,0-49,0 24,0-49,25 0,-25-25</inkml:trace>
  <inkml:trace contextRef="#ctx0" brushRef="#br0" timeOffset="401821.9829">23416 6499,'-25'25,"25"-1,-25 26,0 24,0-24,1 24,24-24,0-25,0 25,24-50,1 0,0-25,0 0,0-25,-1 1,1-1,-25 0,0 1,-25-1,1 25,24 1,-25-1,25 25,0 0</inkml:trace>
  <inkml:trace contextRef="#ctx0" brushRef="#br0" timeOffset="402205.0048">23540 6573,'0'25,"-25"0,25 0,-25-1,25 1,-25-25,25 50,0-25,0-25,25 24,0-24,0-24,24 24,-24-25,0 0,-25 0,0-24,25 24,-50 0,25-25,0 50,0 0,0 0,0 50,25 0,-1-1,1 50,0-24,0 49,24-25,-49 0,25 1,-25-26,-25 0,1-24,-1-25,-25-25,25 0,1-25,-1-25,-25 1,25-26,25 1</inkml:trace>
  <inkml:trace contextRef="#ctx0" brushRef="#br0" timeOffset="402438.0181">23812 6028,'0'24,"0"26,0 24,-24-24,24 49,0 0,0 1,24-1,-24-25,0 1,25-26,0-24,0 0,0-25,0-25,-25 25</inkml:trace>
  <inkml:trace contextRef="#ctx0" brushRef="#br0" timeOffset="402793.0384">24036 6697,'0'0,"0"0,0 0,0-49,0-1,0 0,0 1,-25-1,25 1,0-1,0 25,0 0,0 25,25 0,-25 0,25 75,-25-75,49 99,-49-99,50 50,-50-50,49 49,-49-49,75 0,-75 0,0-49,0 49,0-100,0 26,-25 24,25 1,0 49,-50-75,50 75,0-74,0 74,0 0</inkml:trace>
  <inkml:trace contextRef="#ctx0" brushRef="#br0" timeOffset="403101.056">24333 5829,'50'-25,"-50"25,50 25,-50-25,74 50,-49-1,0 26,-1-1,1 25,-25-24,25 24,-25-25,25-24,-25 0,0-50,25 99,-25-99,0 0,0 49,0-49,0 0,0 0,0 0,0 0,0 0</inkml:trace>
  <inkml:trace contextRef="#ctx0" brushRef="#br0" timeOffset="441308.2413">23540 9227,'0'0,"0"0,24-24,-24-1,0 0,0-25,0 1,0-1,0 0,-24 1,24-1,0 1,-25-26,25 26,-25 24,0-25,25 25,0 1,-25-1,25 0,0 25,0 0,0 0,0 0,25 25,-25 24,25 1,0 0,24-1,-24 26,25-26,-1 1,1-1,0 1,-1-25,1 0,-25-25,0 0,-1 0,-24-25,25 0,-25 0,0-49,-25 24,25-24,-24-25,24 24,-25-24,0 49,0-24,25 24,-25 1,0-1,1 25,24 1,0-1,0 25,0 0</inkml:trace>
  <inkml:trace contextRef="#ctx0" brushRef="#br0" timeOffset="442948.3352">23887 8086,'0'0,"0"0,0-24,0-1,0 25,0-25,0 0,25 25,-25-25,0 25,0-25,0 25,0-24,25-1,-25 25,0-25,24 0,-24 25,25-25,-25 25,0 0,50-24,-50 24,0 0,49-25,-49 25,0 0,0 0,50 25,-50-25,0 0,-25 74,25-49,0 0,-25 24,1-24,24 0,0 0,-25 0,25-25,0 24,0-24,0 0,0 0,0 0,0 0,49 25,-49-25,0 0,50 25,-50-25,25 0,-25 0,49 25,-49-25,50 0,-50 0,25 49,-25-49,0 0,49 75,-49-75,0 0,50 49,-50-49,0 0,0 0,0 50,0-50,0 0,0 0,-50 25,50-25,-49 0,49 0,-50 0,50 0,-49 0,24 25,0-25,0 0,-24 0,24 0,25 0,-25 24,0-24,25 0,-25 0,25 0,0-24,0 24,-24 0,24 0,0 0,0-25,0 0</inkml:trace>
  <inkml:trace contextRef="#ctx0" brushRef="#br0" timeOffset="449436.7063">23862 10517,'0'0,"0"0,0 0,-25 25,25-25,-25-25,25 25,0-25,0 1,0-1,0 0,0-25,0 1,0 24,0-25,0 1,0 24,25 0,-25 0,0 1,0-1,0 0,0 25,0 0,0-25,0 25,25 0,-25 25,25 25,0-26,-25-24,74 100,-24-51,-25 1,24-1,26 1,-26-25,-24 0,25-1,-50-24,74-24,-74 24,50-50,-50 0,24 1,1-26,0 1,-25-25,25-1,0 26,-25-25,0 24,0 1,0 24,0 50,0-74,0 74,0 0,0 0,0 0,0 0,0 0,0 0,0 0,0 0,0 0,0 0,0 0,0 0,0 0</inkml:trace>
  <inkml:trace contextRef="#ctx0" brushRef="#br0" timeOffset="458147.2045">23812 11485,'-24'0,"24"0,-25-25,25 25,-25 0,0 0,0 0,1 0,-1 25,25-1,-50 1,50 25,-25-1,1 1,24 24,0-24,0 0,0 24,0-49,49 0,-24-1,25-24,-1-24,26-1,-26 0,1-49,24-1,-24 26,-25-51,0 51,-25-26,0 1,-25 24,0 1,-25 24,1 25,24 0,-25 0,25 0,1 25,24-25,0 0,0 25</inkml:trace>
  <inkml:trace contextRef="#ctx0" brushRef="#br0" timeOffset="458425.2204">24160 11212,'0'0,"0"0,0 49,0-49,0 75,0-26,-25 1,25 24,0 1,25-26,-25 26,0-26,25 1,-25-50,24 74,-24-74,0 0,50 50,-50-50,0 0,0 0,25-25</inkml:trace>
  <inkml:trace contextRef="#ctx0" brushRef="#br0" timeOffset="458734.2381">24383 11311,'0'0,"50"-25,-50 25,0 0,24 75,-24-75,25 74,-25-24,0-1,0 1,0-1,0-49,25 75,-25-75,0 49,0-49,0 0,0 0,50 0,-50 0</inkml:trace>
  <inkml:trace contextRef="#ctx0" brushRef="#br0" timeOffset="459088.2583">24581 11038,'50'-25,"-50"25,0 0,50 25,-50-25,49 99,-49-49,25 24,0 1,0-1,-25 1,0-1,24-24,1 24,-25-74,0 74,0-74,0 0,0 0,0 0,0 0</inkml:trace>
  <inkml:trace contextRef="#ctx0" brushRef="#br0" timeOffset="463926.535">23614 11509,'-50'50,"26"0,-26-26,25 1,0 0,25-25,25 0,0-25,25 0,24-24,0-1,1 1,-1-1,-24 0,24 1,-24-1,-25 50,-25 0,-25 25,-49 49,24-24,-49 24,24 26,-24-26,25 0,-1-24,26 0,49-26,24-48,51-26,-1 0,50-24,25-25,0-25,0 25,-25-1,25 1,-50 49,-25-24,-49 74,-25 0,0 74,-74-24,-1 49,1-24,-25 24,24 0,1-24,24-26,50-49,0 0,75 25,-1-75,0 26,26-26,-1 0,-25 1,-49 24,-25 25,0 0,-74 74,-50 1,24-1,-48 25,24-24,24 24,26-74,49 24,25-49,50 0,24-49,25 24,25-49,0 24,0 0,0-24,-24 49,-51 0,-49 25,0 0,0 0,-99 75,25-26,24-24,-24 25,24-25,50-25,-50 0,50 0,50-75,-50 75,50-49,-50 49,49-75</inkml:trace>
  <inkml:trace contextRef="#ctx0" brushRef="#br0" timeOffset="464616.5745">23093 13072,'0'0,"25"0,-25 0,0 0,0 0,0-25,0 25,0 0,-25 0,0 0,1 0,-1 25,0 0,0 0,0-1,1 26,-1 0,25-1,0 1,0 0,25-26,-1 26,1-50,25 0,-25 0,24 0,1-50,-1 50,-24-49,0-1,0 25,0-24,-50 24,0-25,25 25,-50 1,26 24,-1-25,0 25,-25 0,50 0,0 0,0 0,25-25,0 25</inkml:trace>
  <inkml:trace contextRef="#ctx0" brushRef="#br0" timeOffset="464895.5905">23465 13047,'0'25,"0"-25,-25 25,25-25,-24 25,24-1,-25 1,25 0,-25 0,25 0,-25 0,25-1,0 26,0-25,0 0,0-1,25-24,-25 0,0 0,0 0,25 0,-25 0,25 0,-25-24</inkml:trace>
  <inkml:trace contextRef="#ctx0" brushRef="#br0" timeOffset="465151.6051">23614 13097,'25'0,"-25"0,0 0,-25 0,25 25,0-25,0 24,0 1,0 0,0 0,0 0,0-25,0 25,0-25,0 0,0 0,25 24,-25-24,0-24,0 24,25 0</inkml:trace>
  <inkml:trace contextRef="#ctx0" brushRef="#br0" timeOffset="465474.6236">23837 12998,'0'0,"25"0,-25 0,25 0,-25 24,0 1,0 0,0 0,25 0,-25 24,0-24,0 25,0-25,0 24,0-24,0 0,0 0,-25-1,25-24,0 25,0 0,0-25,0 25,0-25,-25 0,25 25,0-25</inkml:trace>
  <inkml:trace contextRef="#ctx0" brushRef="#br0" timeOffset="471762.9833">16049 13841,'0'-50,"24"26,-24-26,0 25,25-24,-25 24,0 0,0 25,0-25,25 25,0 0,0 0,-1 25,1-25,25 50,-1-1,-24 1,25 24,0 1,-26-1,-24 0,0 26,-24-1,-1 0,-25-24,0 24,1 0,-1-25,-24 1,24-26,1-24,24-25,-25-25,25 1,1-26,24 0,0 1,24-1,1-24,25 49,-1 0,1 0,24 25,-24 25,0 0,-1 25,26-1,-26 1,-24-1,25 1,-25-50,24 25,-49-25,0-25,0 25</inkml:trace>
  <inkml:trace contextRef="#ctx0" brushRef="#br0" timeOffset="472367.0178">16495 13866,'0'0,"0"0,0-25,0 25,0-50,-25 26,25-26,-24 25,24-24,0-1,-25 0,0 1,25 24,-25 0,25 0,0 25,0 0,0 25,25 0,0 25,0-26,24 26,1-25,-1 24,1-24,-25-25,24 0,-24-25,0-24,-25 24,0-49,0-1,-25 1,25-25,-25-1,-24 26,-1-25,25-1,-24-24,24 25,0-50</inkml:trace>
  <inkml:trace contextRef="#ctx0" brushRef="#br0" timeOffset="518113.6344">23465 15503,'0'0,"0"0,-25-25,25 25,-24-25,24 25,-25 0,25 25,-25 0,0 0,0 24,1 1,-1 0,25 24,-25 0,25 1,0-1,0 1,25-26,0 1,-1-25,26-1,-25 1,24-50,1 1,-25-1,0-25,24 1,-24-1,-25-24,25-1,-25 1,-25-1,25 1,-25 24,0 1,-24 24,24 0,0 25,-24 0,24 25,25-25,-25 25,25 0,0-1</inkml:trace>
  <inkml:trace contextRef="#ctx0" brushRef="#br0" timeOffset="518723.6693">23688 15230,'0'0,"0"0,0 25,-24 0,24 24,-25 1,25 0,0 24,0 0,0 1,25 24,-25-49,24 24,1-24,-25-1,25 1,0-25,-25-1,25-24,-25 0,0 0</inkml:trace>
  <inkml:trace contextRef="#ctx0" brushRef="#br0" timeOffset="519113.6916">23862 15949,'0'-24,"0"-1,0 0,-25-25,25 1,-25-26,25 26,0-26,-24 26,24 24,0-25,-25 50,25 0,25 0,-1 25,-24 25,25-1,0-24,0 25,25-1,-50-49,49 50,-49-50,50 50,-50-50,0 0,49-25,-49 25,0-50,0 1,0-26,-24 26,24-1,-25-24,25 49,-25-25,25 0,0 26,-25-1,25 0</inkml:trace>
  <inkml:trace contextRef="#ctx0" brushRef="#br0" timeOffset="519724.7265">24110 14957,'0'0,"25"0,-25 0,0 0,0 0,0 0,0 0,0 0,50-25,-50 25,0 0,0 0,0 0,49 0,-49 0,0 0,0 0,0 75,0-75,0 49,0-49,-25 50,25-50,-49 99,49-99,-25 50,25-50,-25 74,25-74,0 0,0 0,-25 50,25-50,0 0,0 0,0 0,0 0,0 0,50-50,-50 50,50-25,-50 25,49-24,-49 24,50-25,-50 25,49 0,-49 0,0 0,0 0,0 0,0 0,0 0</inkml:trace>
  <inkml:trace contextRef="#ctx0" brushRef="#br0" timeOffset="520226.7552">24457 14808,'0'0,"0"0,0 0,50 0,-50 0,50 75,-26-26,1 26,0-1,0 25,0-24,-25-1,24 26,-24-26,0 0,0-24,0 0,0-50,-24 74,24-74,-25 50,25-50,0 0,0 0,0 0,-25 49,25-49,0 0,0 0,0 0,0 0,0 0,0 0,0 0,-50 50</inkml:trace>
  <inkml:trace contextRef="#ctx0" brushRef="#br0" timeOffset="541331.9624">23118 16743,'0'0,"0"0,-25-25,25 25,-25 25,-24-25,24 25,0 0,0 0,-24 24,24 26,0-1,0 0,25 26,0-26,0 0,25-24,0 0,25-26,-1 1,1-25,24 0,1-25,-1-24,0-1,1-24,-26-1,1 1,-25 0,-25-1,0-24,0 49,-50 1,1-1,-1 25,0 25,-24 0,24 25,26 0,-26 0,25 0,25-1,0-24,0 0</inkml:trace>
  <inkml:trace contextRef="#ctx0" brushRef="#br0" timeOffset="541567.9759">23540 16619,'0'25,"0"25,-25-26,0 26,25 24,-25-24,25 49,0-24,0-1,0 25,25-24,0-1,0-24,-25-26,24 26,1-50,-25 0,25 0,0-25</inkml:trace>
  <inkml:trace contextRef="#ctx0" brushRef="#br0" timeOffset="541935.9969">23738 17363,'25'0,"-25"-25,0 1,0-1,0-25,25 25,-25-49,0 24,0 1,0-26,0 26,0 24,0 0,0 25,0 0,24 25,-24 25,25-1,0 1,0-1,25 1,-50-50,49 74,-49-74,75 25,-75-25,49-25,-49 25,25-49,-25 49,0-99,-25 49,25 0,-25 1,1-1,-1 25,25 1,0-1</inkml:trace>
  <inkml:trace contextRef="#ctx0" brushRef="#br0" timeOffset="542221.0132">24259 16346,'0'0,"25"75,-25-26,0 1,0 24,0 1,0-1,25 1,-25-26,0 26,0-75,0 74,0-74,0 0,49 25,-49-25,25-50,-25 50</inkml:trace>
  <inkml:trace contextRef="#ctx0" brushRef="#br0" timeOffset="542544.0317">24383 17264,'0'0,"-25"74,25-74,0 0,0 0,0 0,0 0,-25 50,25-50,0 0,0 0,0 0,0 0</inkml:trace>
  <inkml:trace contextRef="#ctx0" brushRef="#br0" timeOffset="542787.0456">24532 16371,'49'-50,"1"50,0 0,-1 50,1 25,-1 24,-24 25,0 0,-25 25,0-1,0-24,-25 25,0-50,1-24,24-25,0-50,0 0,0 0,0 0</inkml:trace>
  <inkml:trace contextRef="#ctx0" brushRef="#br0" timeOffset="586274.5329">17115 11385,'0'25,"0"-25,0 0,0 0,-25 0,25 25,-24-25,24 0,-25 0,25 0,-25 0,25 0,-25 0,0-25,1 25,-1 0,-25 0,1 0,-1 0,0 0,1 0,-1 0,-24 0,24 0,1 0,-26 0,25 0,1 0,-1 0,-24 0,24 0,1 0,-1 0,0 0,1 0,-1 0,1 0,24 0,0 25,0-25,0 0,1 0,-1 0,0 0,0 0,0 0,1 0,-1 25,0-25,0 0,0 25,1-25,-1 0,0 24,0-24,0 25,0-25,1 0,24 25,-25-25,0 0,25 0,0 0,-25 0,25 0,25-25,-25 25,50-49</inkml:trace>
  <inkml:trace contextRef="#ctx0" brushRef="#br0" timeOffset="586984.5736">16793 11112,'0'0,"0"0,0 0,0 0,0 0,0 0,0 25,0-25,0 0,0 25,25 0,-1 0,26 0,-25-1,24 1,1-25,0 25,-1 0,-24-25,0 25,0-25,-1 0,1 0,-25 0,0 0,0 24,0-24,-25 25,25-25,-24 25,-1 0,0 24,0-24,-24 25,24-25,-25 24,25 1,1-25,-26-1,25 1,0 0,25-25,0 25,0-25,-24 0,24 0,0 25,0-25,0 0,0 0,0 0,24 24</inkml:trace>
  <inkml:trace contextRef="#ctx0" brushRef="#br0" timeOffset="601253.3896">13171 11708,'0'-25,"0"25,0-25,0 25,0 0,0 0,-25 0,25 0,-24 0,-1 0,25 0,0 25,-25-25,0 25,25 0,-25-1,25 1,-24 25,24-1,0 26,0-50,0 49,0-24,24-26,1 1,0 0,0-25,24 0,-24-25,25 0,0 1,-26-26,1 0,0 1,-25 24,0 0,0 0,-25-24,-24 49,24-25,0 0,-25 25,50 0,-25 0,1 25,24-25,0 0</inkml:trace>
  <inkml:trace contextRef="#ctx0" brushRef="#br0" timeOffset="601928.4283">13469 11137,'0'-25,"0"1,0 24,-25 24,0-24,25 25,-24 50,24-1,-25 1,0-1,25 50,25-25,-25 25,25-25,-1 1,1-26,0 0,0 1,0-25,-1-1,1-24,-25-25,0-25,25 25,-25-49,0-1</inkml:trace>
  <inkml:trace contextRef="#ctx0" brushRef="#br0" timeOffset="602420.4564">13618 11708,'0'0,"0"-25,0 0,0 0,0 1,0-1,-25 0,25 25,-25-25,25 25,0 0,0 0,25 25,0 0,-25 0,25-1,-1 26,1-25,0-25,0 25,24-25,-49-25,25 25,0-50,-25 25,0-24,0-1,-25 1,0-1,1 0,-1 26,25-26,-25 25,25 25,0 0,0 0,0 0</inkml:trace>
  <inkml:trace contextRef="#ctx0" brushRef="#br0" timeOffset="603087.4946">13866 10765,'0'25,"0"-25,0 25,0-25,0 49,25-24,-25 25,0-1,0 26,24-26,-24 26,25-1,0 1,-25-1,25-24,0-1,-25 1,24 0,-24-50,0 0,25 0,-25 0</inkml:trace>
  <inkml:trace contextRef="#ctx0" brushRef="#br0" timeOffset="603431.5142">14139 11261,'0'0,"0"-24,0 24,-25 0,25 24,-25 1,0-25,25 25,0 25,0-26,0 1,0 0,25-25,25 0,-26-25,26 25,-25-25,0-24,-1 24,1 0,-25 0,0-24,0 24,-25 0,1 0,-1 25,0-25,0 25,25 0,-25 0,25 0</inkml:trace>
  <inkml:trace contextRef="#ctx0" brushRef="#br0" timeOffset="603854.5385">14362 11063,'0'0,"0"25,0-1,-25-24,0 25,0 25,1-25,24 24,0-24,0 0,49 0,-24 0,0-25,0 0,24 0,-24-25,0 0,-25 0,0 25,0-25,0 1,-25-1,0 0,25 25,-24 0,24 0,0 25,24 0,-24 24,50-24,-25 49,0-24,24 24,-24 1,0-1,0-24,-25 24,0-49,0 0,-25 0,0-25,0 0,0-25,1 0,-1 0,25-24,-25-1,25 0</inkml:trace>
  <inkml:trace contextRef="#ctx0" brushRef="#br0" timeOffset="604344.5665">14660 11187,'0'0,"0"-25,0 25,0-25,0 25,0-25,0 1,0-1,0 0,0 0,0 0,-25 25,25 0,0 0,0 0,25 0,-25 25,24 0,1 0,0 0,0-1,0 1,-1-25,1 25,0-25,-25-25,25 25,-25-25,0 1,-25-26,25 25,-25-24,25 24,-25-25,25 1,0 24,0 0</inkml:trace>
  <inkml:trace contextRef="#ctx0" brushRef="#br0" timeOffset="604676.5854">14883 10294,'0'0,"0"0,0 0,25 25,-1 24,1 1,0 24,0 26,0-26,-1 50,26-50,-50 26,25-1,-25-25,25-24,-25 24,0-49,0 0,0 0,0-25,0 0,0 0,0 0</inkml:trace>
  <inkml:trace contextRef="#ctx0" brushRef="#br0" timeOffset="605152.6126">12973 12774,'25'-24,"49"-26,0 0,1 1,24-50,25 24,0-24,25 0,25-25,24 0,-24 0,24 24,-24-24,-1 25,1 25,-50-1,0 26,-50-1,1 25,-1 1,-49-1,-25 25,0 0,0 0,0-25,-25 25,1 25</inkml:trace>
  <inkml:trace contextRef="#ctx0" brushRef="#br0" timeOffset="605573.6368">13146 12973,'0'0,"0"0,0-25,25 0,25 0,0-24,49-26,25 1,0-25,49 0,1-25,0 24,24-49,1 50,-1 0,-24-25,-26 50,-24-1,-24 26,-26 24,1 0,-51 25,-24 0,0 0,0 0,0 0</inkml:trace>
  <inkml:trace contextRef="#ctx0" brushRef="#br0" timeOffset="611636.9836">13618 12948,'0'-25,"0"0,-50 25,25-24,-24 48,-1-24,1 50,-26 0,26 24,-1 0,0 26,25-1,1 0,24 0,24 1,-24-26,50 0,0-24,-1 0,1-26,24-24,1-24,-26-1,1-25,-25 1,24-26,-24 1</inkml:trace>
  <inkml:trace contextRef="#ctx0" brushRef="#br0" timeOffset="611949.0014">13841 12923,'0'-25,"-25"25,0-24,25 24,-24-25,-1 25,0 25,0-1,0 1,25 25,0 24,0-24,0-1,0 26,25-1,0-24,0 24,0-24,-1-25,26 24,-25-24,0-25,-1 25,26-25,-25 0,0-25,24 0,-24 1</inkml:trace>
  <inkml:trace contextRef="#ctx0" brushRef="#br0" timeOffset="612581.0376">13469 13047,'0'0,"-25"0,25 0,0 0,0 0,25 25,-25-25,0 25,25 0,-25-1,25 26,-1 0,1-1,-25 1,25 24,0-24,-25 24,-25-24,25 0,-25-1,25 1,-25-25,1-1,24 1,0-25,0 0,0-25,0 25,0-24</inkml:trace>
  <inkml:trace contextRef="#ctx0" brushRef="#br0" timeOffset="613105.0676">13965 13295,'0'0,"0"0,0 0,-25-24,25 24,-25-25,25 0,0 0,0-25,-24 26,24-1,0 0,0 25,0-25,0 25,24 50,1-50,0 49,0-24,24 0,-24 0,25-25,-25 0,24-25,-24 0,0-24,-25 24,0 0,0-25,-25 1,0 24,0 0,1 0,24 1,-25-1,0 25,25-25,25 0,-25 0</inkml:trace>
  <inkml:trace contextRef="#ctx0" brushRef="#br0" timeOffset="613360.0819">14312 12502,'0'-25,"0"25,25-25,0 25,0 25,0 0,-1 24,1 26,25-1,-25 0,-1 1,1-1,0 25,-25-24,0-26,0 1,0 0,0-25,0-1,0-24,-25-24,50-1,-25 25,0-50</inkml:trace>
  <inkml:trace contextRef="#ctx0" brushRef="#br0" timeOffset="613885.1122">14808 12105,'-24'24,"24"-24,0 50,-25-25,25 25,0-1,0 1,0-1,0 1,0 0,0-26,25 1,-25 0,24 0,1-25</inkml:trace>
  <inkml:trace contextRef="#ctx0" brushRef="#br0" timeOffset="614060.1222">14908 12750,'0'24,"0"1,0 0,0 0,0-25,0 25,-25-1,25-24,0 0,0 0,25 0,-25 0,24 0,-24-24,0 24</inkml:trace>
  <inkml:trace contextRef="#ctx0" brushRef="#br0" timeOffset="614495.147">13643 12526,'-75'50,"1"0,24-1,-49-24,49 25,-24-1,24-24,1 25,-1-1,0-24,26 25,-1-1,0-24,25 0,-25 24,25-24,0 0,0 0,0-25,25 25</inkml:trace>
  <inkml:trace contextRef="#ctx0" brushRef="#br0" timeOffset="615372.1969">14486 12005,'0'25,"0"-25,0 0,0-25,25 25,24-24,-24-1,25 25,-1 0,-24 0,0 0,0 25,-25 24,-25 1,0-1,-24 26,24-25,0-1,0-24,25 0,25-25,0 0,24-25,1 0,0 0,-1 1,-24 24,0 0,-25 24,-25 1,0-25,0 25,1 25,-1-50,25 24,0-24,25 0,-1-24,-24 24,25 24,-25-24,0 50,-25-25,25 24,-49 1,24 0,0-1,25 1,0-25,25-1,0-24,24 0,-24-24,25 24,-1 0,-49 24,25 1,-50 0,25 25,-49-1,49 1,-50-1,50 1,0-25,25-25,0 0,24-25,-24 25,25-25,-25 0,-1 25,1 0,-25 0,-25 0,1 25</inkml:trace>
  <inkml:trace contextRef="#ctx0" brushRef="#br0" timeOffset="616057.2364">15007 13072,'0'25,"0"-25,25 49,-1-24,-24 25,0 0,25-1,-25 1,25-1,-25 1,0 0,0-26,0 26,0-25,0 0,-25-1,0 1,1-25,-1 25,-25-25,-24 25,-1 0,-24-25,0 24,0 26,-25-25,0 24,0 1,0 0,24 24,-24-24,0 24,25 0,-25 1,25-1,25 26,-1-26,25 0,-24 1,49-26,-24 1,24-25,0-25,25 0,-25 0,25-50,-25-24,25-1,-24-24,-1 0,0 0,-25-25,26 24,-26 1,0 0,26 25,-26-26,25 51,25-26,0 26,0-1,25 1,25 24,-1-25,1 25,-1 1,1-1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32" units="1/cm"/>
          <inkml:channelProperty channel="Y" name="resolution" value="32" units="1/cm"/>
        </inkml:channelProperties>
      </inkml:inkSource>
      <inkml:timestamp xml:id="ts0" timeString="2008-04-28T23:40:14.921"/>
    </inkml:context>
    <inkml:brush xml:id="br0">
      <inkml:brushProperty name="width" value="0.09701" units="cm"/>
      <inkml:brushProperty name="height" value="0.09701" units="cm"/>
      <inkml:brushProperty name="color" value="#FF0000"/>
      <inkml:brushProperty name="fitToCurve" value="1"/>
    </inkml:brush>
  </inkml:definitions>
  <inkml:trace contextRef="#ctx0" brushRef="#br0">-2147483648-2147483648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5T21:38:18.881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2059 8954,'-25'0,"25"0,0 0,0 0,0 0,0 0,0 0,0 0,25 25,0-25,24 25,1-25,24 25,1 0,24-25,0 25,25-1,25-24,25 0,-1 0,26 0,24 0,0 0,25 0,0 0,25 0,25 0,-1 0,26-24,-26 24,51 0,-1 0,0-25,1 25,24 0,0-25,0 25,25 0,0 0,-1 0,26-25,-25 50,25-25,-1 0,1 25,0-25,49 25,-49-1,-1 1,26-25,-1 25,-24-25,24 25,-49 0,-25-1,0 1,1 0,-26 0,0 0,-24-1,-51 1,26-25,-50 25,0-25,0 0,-49 0,-26 0,1 0,-50 0,25-25,-75 25,25 0,-49 0,0 0,-1 0,-49-25,0 25,-25 0,1-24</inkml:trace>
  <inkml:trace contextRef="#ctx0" brushRef="#br0" timeOffset="4370.2499">5680 6276,'0'0,"0"0,0 0,0 0,0 24,0 1,0 0,25 25,-25-1,25 26,24 24,-24-25,25 50,0 0,24 0,-24 0,24 25,0-25,-24 0,24 0,-49-25,25 1,-25-26,-1-24,1-1,-25-49,0 0,-25-74,1 24</inkml:trace>
  <inkml:trace contextRef="#ctx0" brushRef="#br0" timeOffset="4904.2805">5457 6648,'-74'-50,"-1"0,26 1,-1-26,0 1,50-25,25-25,50 0,-1-50,50 0,25-24,24 24,26-24,-1 49,-24 25,0 25,-50 49,0 25,-50 75,-49 24,-25 51,-25 23,0-24,-24 25,-1 0,25-25,25 0,25-50,25 1,24-50,25 0,25-1,25-48,0 24,0-25,24 25,-49 0,-24 25,-26 24,-49 26,-25 24,-50 25,-24 49,-50 1,-25 49,0-24,-24 24,-26-25,26 1,24-26,0-49,50-24,-1-51,26-49,24-49,50-51,0-48,50-51</inkml:trace>
  <inkml:trace contextRef="#ctx0" brushRef="#br0" timeOffset="5249.3002">7962 3423,'25'0,"-25"50,0-1,25 50,-25 26,0-1,25 49,-25 26,0-1,25 50,-1 0,-24 0,25 0,0 0,0 0,-25-24,25-26,-1-49,-24 0,25-50,0 0,-25-74,25-25,0-25,-25-49,0-75,0-25,0-49</inkml:trace>
  <inkml:trace contextRef="#ctx0" brushRef="#br0" timeOffset="5552.3175">7838 3051,'25'25,"25"24,-1 26,26 24,-1 25,25 50,25 24,0 25,25 1,-25-1,25 25,0-25,0 0,0 1,-1-26,-24-24,-24-25,-1-1,0-48,-49-1,-1-50,-24 1,-25-50,-50-25,-24-24,-25-1</inkml:trace>
  <inkml:trace contextRef="#ctx0" brushRef="#br0" timeOffset="5729.3277">8310 5904,'0'-25,"24"0,51-50,24 1,0-25,50-25,0 0,0-50,24 1,-49-26,25 1,-25-26</inkml:trace>
  <inkml:trace contextRef="#ctx0" brushRef="#br0" timeOffset="5984.3422">9649 2406,'25'50,"0"24,24 50,-24 25,74 25,-24 24,49 25,-25 25,25 0,25 25,-25-25,0 0,-25-24,-25-1,26-74,-51-1,-24-48,-25-51,-25-49,-24-49</inkml:trace>
  <inkml:trace contextRef="#ctx0" brushRef="#br0" timeOffset="6349.3631">8855 3076,'0'-174,"25"1,49-26,26 1,73 24,1 0,49 26,25 24,25 24,25 51,-1 24,1 50,-25 24,25 51,-50 24,0 24,-50 26,-24 49,-25-24,-75 24,-24 25,-26-25,-48 25,-51-24,-24 24,-25 0,-50-50,25 25,-24-24,-1-50,1-1,-1-24,0 0,1-49,-1-1</inkml:trace>
  <inkml:trace contextRef="#ctx0" brushRef="#br0" timeOffset="6962.3982">7541 8508,'74'-25,"0"-74,75-25,50-50,24-24,25-25,50-25,24 0,25-25,1 25,-26 24,1 51,-26 24,-49 25,-49 50,-26 74,-73 24,-26 76,-49-1,-50 25,0 49,-24-24,-1 0,0-25,26-25,48-24,1-50,74-25,1-50,73-49,26-25,24-25,50-25,0-49,-1 25,26 24,-50-25,0 26,0 24,-49 25,-26 25,1 0,-25 24,24 1,-24-26,25 26,24-25,-24 0,24-1,-24 26,0 0,-26-26,-23 51,-1-1,-50 1,0 49,-49 0,0 0,-25 24,-25 1</inkml:trace>
  <inkml:trace contextRef="#ctx0" brushRef="#br0" timeOffset="14292.8175">2307 14635,'0'0,"-25"0,25 0,25 0,0 0,24-25,1 25,24-25,1 25,-1-25,50 1,-25-1,50 0,0 0,0 25,24-25,51 25,-1-24,0 24,50 0,49 0,1 0,24 0,0 0,1 0,49 0,24 24,26 1,-50 0,74-25,0 25,25 0,25-25,25 24,0-24,24 25,25-25,26 0,-1 0,0 0,0 0,-50-25,1 25,-25 0,-1 0,-24 25,-25-25,-24 0,-26 25,1 0,-51 0,1-1,-49 1,-51 0,-24 0,0-25,-50 25,-24-1,-51-24,-23 25,-26-50,-50 1,1-26,-75-49</inkml:trace>
  <inkml:trace contextRef="#ctx0" brushRef="#br0" timeOffset="16193.9262">18455 13767,'0'-25,"0"-25,0-24,0-1,0-49,0 0,0-25,0 1,-25-26,25 0,-25 26,25-1,0 25,0 24,0 26,0 24,25 26,24 73,1 1,25 49,-1 25,25-25,25 50,0 0,25-25,0-25,-25 0,25-24,0-50,-25-1,0-48,0-26,-50-49,-24-25,-1-25,-49-25,0-49,-49 0,-1-25,0 0,-24 0,-25 24,24 1,26 0,-26 49,26 26,-1-1,1 50,24-1,0 26,25 24,0 25</inkml:trace>
  <inkml:trace contextRef="#ctx0" brushRef="#br0" timeOffset="16493.9434">20563 10765,'74'50,"-24"24,0-24,-1 24,-24 1,25 24,-1 0,1 0,-25 25,24 0,-24 0,25 0,-25 0,-1-24,1-1,0-25,0 1,-25-50,25-1,-25-24,0-49,0-1,0-24</inkml:trace>
  <inkml:trace contextRef="#ctx0" brushRef="#br0" timeOffset="16860.9644">22175 10046,'25'-75,"-50"26,1-26,-26 51,-24-1,24 0,-49 50,24 0,-24 49,0 25,24 50,1 0,24 25,26-1,24 26,0-1,24 1,26-26,0-49,24 0,0 0,26-49,-26-1,25-49,1 0,-26-25,25-25,-24-25,-1-24</inkml:trace>
  <inkml:trace contextRef="#ctx0" brushRef="#br0" timeOffset="17517.0019">23366 9500,'25'-25,"-25"25,0-24,0-1,0 0,25 25,-25-25,0 25,0-25,0 25,-25 0,0 25,0 0,-24 25,-1-1,-24 26,24-1,-49 25,49-24,-24 24,24 0,25-24,25-1,0 0,25-24,25-25,-1 24,26 1,-26 24,-24-24,0 24,0 26,-50-1,0 25,0 0,1 0,-1-25,0 0,25-24,25-26,24-24,1 0,49-25,0-25,1 0,24-24,0 24,-25-49,25 24,-25 0,-24 1,-26-1,-24 25</inkml:trace>
  <inkml:trace contextRef="#ctx0" brushRef="#br0" timeOffset="18804.0755">15751 15478,'0'-74,"0"-1,0 1,-50 24,1 1,-26-1,-24 25,-25 0,0 50,-50 25,1 49,-1 0,1 50,-1 0,25 25,25-1,25 1,49-1,25-24,50-25,50 0,-1 0,50-49,25 24,0-49,0 24,49-49,-24 0,-26-1,26-48,-50-26</inkml:trace>
  <inkml:trace contextRef="#ctx0" brushRef="#br0" timeOffset="19082.0914">15180 16222,'50'75,"0"-1,-1 1,26-1,-26 25,1 0,-25 1,0 24,-25 0,0 0,-25-25,-25 25,25-25,-24-24,-1-26,0 1,26-50,24-25</inkml:trace>
  <inkml:trace contextRef="#ctx0" brushRef="#br0" timeOffset="19616.1218">16073 16222,'25'25,"25"74,-50-24,25 49,-25-25,0 50,-25-25,25 25,-50-25,25-25,1 0,-1-49,-25-1,1-49,24-25,-25-24,25-26,25-24,-24-25,48 0,1-25,25 1,24-1,25 0,1 25,24 0,0 25,0-25,0 49,0 26,-25-1,-25 25,-49 25,0 0,-75 50,1-1,-50 26,-1 24,1 25,-25-25,25 25,24 0,1 0,49-24,50-1,0-25,49 1,1-26,49 1,-25-50,25 25,0-50,0 0,0-25,-25-24</inkml:trace>
  <inkml:trace contextRef="#ctx0" brushRef="#br0" timeOffset="20341.1634">18157 15751,'0'25,"-50"24,1 1,-26 24,-24 1,25 24,-25 0,-1 25,26 0,24-24,1 24,24-50,25 25,0-49,25 24,-1-24,1-25,25-1,-25 1,24-25,-24-25,25 25,-25-49,24 24,1-25,-25-24,24 24,1-24,-1 0,1-1,0 1,-1-1,1 1,-1 24,1-24,0 24,-26-24,26 24,0 25,-1 1,-24 24,0 0,25 24,-26-24,26 50,-25 24,24-24,-24 49,25 1,-1-1,1-25,0 25,-26 1,26-26,0 0,-26 1,1-26,0-24,0 25,-25-50,0 0,0 0,-25-25,0 0,0 0,-24-24,-1-1,-24 25,-1-24,1 24,-25 0,24 0,1 25,-1-24,1 24,24 0,1-25,24 25,25-25,-25 0</inkml:trace>
  <inkml:trace contextRef="#ctx0" brushRef="#br0" timeOffset="20699.1839">17487 16371,'-49'25,"24"-25,25 25,0-25,0 0,49 0,-24 0,50-25,-1 0,1 25</inkml:trace>
  <inkml:trace contextRef="#ctx0" brushRef="#br0" timeOffset="21109.2073">19844 15776,'0'74,"25"1,-25 24,0 25,-25 0,25 0,0 25,-25 0,0-25,25-25,-25 25,25-75,-24 26,-1-50,25-25,-25-50</inkml:trace>
  <inkml:trace contextRef="#ctx0" brushRef="#br0" timeOffset="21328.2198">18926 15627,'25'-25,"49"25,25-25,50 25,0-24,25-1,24 0,25 0,1-24,-26-1,0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42.13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5087 477 42,'0'0'32,"0"0"1,11 6 0,-11-6-18,0 0-9,11 8 0,-11-8-1,10 7-2,-10-7 0,19 6-1,-8-6 0,5 3-1,0-2 0,7 0 0,2-1 0,5 1 0,4-1 0,7 0 0,6 0-1,7 0 1,4-1-1,10 1 1,3-2 0,5 2 0,5-1-1,2 0 1,1 1 0,5 1 0,3 1-1,3 0 1,1-1-1,6 2 0,1-3 1,6 2-1,6-3 0,4 2 1,4-3-1,4 2 0,7 0 0,4 0-1,7 1 1,0 0 0,4 1 0,3 1 0,0-1 0,2-1 0,-1-1 0,1 0 1,-2-4-1,0 0 0,-5-1 1,-4-3-1,0-2 1,-3 1-1,-2-3 1,-6 0 0,-4-1 0,-2-1 0,-3 0-1,-4 0 2,-6-3-2,-7 0 0,-9 3 0,-6-2 1,-7 2-2,-10-1 2,-9 2 0,-9-1-1,-9 4 1,-8 1 0,-8-1 0,-6 2 0,-9 1 0,-3 2 0,-13 5 0,12-6 0,-12 6 0,0 0 0,0 0 0,0 0 0,0 0 0,0 0 0,0 0 0,0 0 0,0 0 0,0 0 0,0 0 0,0 0-1,0 0 1,0 0-1,0 0 0,0 0 1,0 0-1,0 0 1,0 0-1,0 0 0,0 0 0,0 0 1,0 0-1,0 0 0,0 0 0,0 0-1,0 0 2,0 0-1,0 0 0,0 0 0,0 0 0,0 0 0,0 0 0,0 0 0,0 0 0,0 0-1,0 0 1,0 0 0,0 0 0,0 0 0,0 0 0,0 0-1,0 0 1,0 0 0,0 0 0,0 0-1,0 0 1,0 0 0,-5-11 0,5 11-1,-8-12 1,8 12 0,-18-19 0,5 6 0,-6-1 0,-4-3 0,-4 2 0,-5-2 0,-3 2 0,-2-2-1,2 4 1,-2-1 0,2 3 0,4 2 1,5-2-1,4 4 0,6 1 0,3 1 0,4 1 0,9 4 0,0 0-1,0 0 1,12 9-1,4 1 0,5 0 1,3 5 0,6-2-1,4 4 1,5-3 0,-2 1 0,0-3 0,0 1 0,0-1 0,0 0 0,-4-3 0,-4 1 0,-6 1 0,-2-3 0,-4-2 0,-6-1 0,-11-5 0,10 5 1,-10-5-1,0 0 0,-10 9 0,1-5 0,-5 3 0,-3 0 0,-6 4 0,-4 1 0,-5 3 0,-3 2 0,-2 1 1,-3 1-1,0 2 0,0 3 1,0-1 0,3-1-1,4-1 0,4-4 1,6 1-2,2-6-3,14 8-23,-10-11-14,0-3-1,-14-4 0,-19-3-1</inkml:trace>
  <inkml:trace contextRef="#ctx0" brushRef="#br0" timeOffset="3305">73 596 52,'11'-2'37,"0"-2"-1,-1-2 0,1 9-16,-3-14-14,8 5-2,0-1-2,5 1-1,4-4 1,8 1-1,4-1 0,9-1-1,9 1 0,8 1 1,7-3-1,9 3 0,6 1 1,9 1-1,9 2 0,4 2 1,5 1 0,5 2-1,3 2 1,7 0 0,-1 0 0,2 2 1,-4-2-1,0 3 0,-2-2-1,-2 2 1,-6-3 0,-3 1-1,-7 0 0,-4 0 0,-5 0 1,-7-1-1,-3-1 0,-4-1 0,-7-1 1,-7-1 0,-6-2 0,-5 2 0,-9-2 1,-8 1-1,-9 1 0,-8-1-1,-7 2 1,-5 0 0,-10 1-1,11 1 1,-11-1-1,0 0 1,0 0-1,0 0 1,0 0-1,0 0 0,0 0 1,0 0-1,0 0 1,0 0-2,0 0 0,0 0-3,0 0-32,0 0-4,-16-3 0,-11-1 0</inkml:trace>
  <inkml:trace contextRef="#ctx0" brushRef="#br0" timeOffset="4249">443 309 77,'-12'-21'37,"-3"4"-2,-4 5 2,-8-2-32,2 11-3,-5 3 1,0 6-1,-5 3-1,2 6 1,-1-1 1,2 5-1,1-4 1,3 5-1,2-3 0,4 0-1,4 1 1,5 1 0,4 0-2,5 2 1,6 3-2,7 2 1,10-1 0,9-1 0,9-3 0,11-3 0,9-4 0,11-2 0,9-4 0,4-8-2,7 5-1,-3-12-12,9 12-24,-4-4 0,2 5-1,-5-4 2</inkml:trace>
  <inkml:trace contextRef="#ctx0" brushRef="#br0" timeOffset="4785">3219 403 68,'-11'-12'40,"11"12"-1,-14-15 1,14 15-22,-9-2-12,9 2-3,9-1-1,2 4-1,6 3 0,4 1-1,5 3 0,8 6 0,4-2 0,1 6 0,-1-1 1,1 0-1,-6 2-1,-3-3 2,-6-1-2,-6-1 2,-7 0-1,-5 1 0,-8-1 1,-8 6 0,-7 2 0,-10 5 0,-8 3 0,-5 3-1,-3 4-1,-5-2-3,7 8-36,-1-3 1,9-1-2,5-4 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26.72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-12 413 27,'0'0'31,"-12"13"3,12-13-2,0 0-19,0 0-3,0 0 0,0 0-4,0 0 1,0 0-3,0 0 0,0 0-1,0 0-1,0 0-1,10-9 0,-10 9 0,17-11 0,-6 4 0,6-2 0,0-1 0,8-2 0,2-4 0,7 2 0,4-7 1,6 2-1,4-6 1,4 2-2,2 1 2,5-2-2,3 1 0,3 0 2,4 1-2,2 3 1,2-1-1,4 6 1,3-4-2,1 6 2,-3-1-1,5 3 0,-5 3 0,2-1-1,-3 4 2,-2-3-1,-3 7 0,-2-2 1,-3 2-1,-7 1 1,-4 0 0,-4 6-1,-6 0 1,-4 3 0,-6 2 1,-2 2-1,-4 3 0,-1 3 0,-1 2 0,-3-3-1,-1 1 1,-1 0-1,0-3 0,-1 0 0,-1-5 0,-2 0 0,-2-5-2,-5-6-1,9 3-27,-10-17-9,3 0-1,-5-13 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24.3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 59 69,'15'14'37,"-15"-14"1,1 24 0,-14-13-27,12 12-4,-9-3-2,5 4-1,-1-5-2,5 5 1,1-5-1,7-1 1,2-7-1,9 1 0,2-8 0,5-3-2,5-2 0,3-10-2,6 0-2,-7-14-4,11 11-11,-11-16-21,4 3 1,-7-2-1,1-1 2</inkml:trace>
  <inkml:trace contextRef="#ctx0" brushRef="#br0" timeOffset="234">472 0 77,'0'0'38,"-1"14"-1,-6-3 0,9 19-26,-13-3-4,4 13-2,-4 7-2,2 7 1,-3 4-2,3 2 0,2 4 0,1-3-1,3-7 0,0-5-1,3-9 0,3-6-2,2-5-1,-4-18-13,9-3-25,-1-12 2,7-5 0,-1-17-2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23.3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0 140 81,'0'0'40,"19"15"-2,-10-13 1,10 0-34,-6-5-3,7 1 1,2-7-1,7-2 0,2-4-1,4-4 1,2 0-2,-1-2 2,-2 3-3,-5 2 3,-4 4-2,-6 3 0,-6 4-1,-13 5 2,10 14 1,-10 3-3,-6 9 3,1 5-3,-3 10 2,-2 4-1,0 5 1,-1-1-2,1 1-1,0-6-1,6-3-2,-9-14-6,13 0-30,-10-10 2,6-6-1,-6-8 1</inkml:trace>
  <inkml:trace contextRef="#ctx0" brushRef="#br0" timeOffset="346">169 504 85,'0'0'39,"25"16"2,-9-15-1,15 6-32,-5-6-3,8 3-1,1-5-2,4 1-1,0-2 0,1-1-2,1 0-2,-3-6-3,11-1-33,-10-4-2,5 3 1,-4-13-1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27.8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147 103 80,'-5'-14'39,"-3"4"-1,-4-3 0,1 10-33,-7 2-3,0 9 1,-1 8-2,0 11-1,4 6 0,3 7 1,5 4-2,5 1 1,7 2 0,8-8 1,7-8 0,10-14 0,6-12-1,7-11 1,3-15 0,5-11-1,-3-11 0,0-3 0,-10-4 1,-8 1-1,-14 0 1,-14 5-2,-14 10 2,-12 9-2,-12 14-1,-8 6-4,7 15-33,-8 10 0,11 5 0,5 1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29.91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27 89,'0'0'39,"0"0"0,0 0 1,0 0-35,0 0-2,14-9-1,-3 8 0,5-2-1,5 1 0,5-4 1,3 3-2,3 2 1,1 0-1,-2 4 1,-3 3-1,-4 5 0,-6 5-1,-5 6 1,-11 6-1,-8 2 0,-11 8 0,-8 4 0,-9 2 0,-6 2-1,-5-1 1,1-1 1,3-3-1,4-5 2,7-7 0,13-9 1,12-2 0,17-15 0,18-3 1,11-9-1,16-2 1,7-4-1,9-2 0,3 1-1,2-2 0,-5 8-1,-8-3-6,2 13-33,-23-2-4,-16 3 2,-28-1-3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28.6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162-13 75,'10'-7'38,"-10"7"-1,0 0 1,0 0-29,0 0-5,-12 12-1,2-3-1,-3 3-1,-1 5-1,-2 5 1,-2 5-1,2 5 1,-2 2-1,2 7 1,1 2 0,3 1 0,4 1-1,4-2 1,4-3 0,6-4 0,4-4 0,3-4 0,4-9 0,2-3 0,1-5 0,1-1 0,1 0-1,-1-3 1,-3-2 0,2-3-1,-4 0 1,-2 1-1,0-3 0,-4 0 1,-10 0-1,14-4 0,-14 4 1,0 0-2,10-5 1,-10 5 0,0 0 0,0 0 0,13 0 0,-13 0 0,12 0 0,-12 0 0,16-7 0,-7 3 1,-9 4-1,19-13 0,-19 13 0,21-18 0,-12 11 0,2-2 0,1 2-1,-2-1 1,1-1 1,-11 9-1,14-13 0,-14 13 0,9-9 0,-9 9 1,0 0-1,0 0 0,0 0 0,0 0 0,0 0 0,0 0 0,0 0 0,0 0 0,8-10 0,-8 10 0,3-11 0,-3 11 0,5-19 1,-1 5-2,-2-1 2,1-2-2,-1-4 1,-3-1 0,-1-1 0,-5 1 0,0-5 0,-2 5 1,-3 0-1,1 2-1,-2 5 1,1 5 0,-1 3-1,1 3 1,0 8-1,0 2 0,1 4 1,0 6-1,1 2 1,1 4 0,2 2 0,3 4 0,1 0 0,3 1 0,2-3 1,1-1-1,2-2-1,-1-5 1,3-2-2,-7-16-4,15 17-32,-15-17-2,10 1 1,-10-1-1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8:58.00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745 1152 60,'-11'-26'39,"2"3"-2,-3-2 2,5 8-22,-12-3-12,3 9-1,-6-1-1,-1 7 0,-5-2-1,0 5 0,-4 4-1,-1 2-1,-1 5 1,-1 1-1,1 7 0,1 2 0,1 5 0,0 5 1,2 0-1,0 5 0,1 1 0,3 1 1,-1 7-1,3 0 0,0 5 1,1 0-1,2 7 0,3 3 1,2 4-1,2 3 1,3-2-1,4 2 1,4-3 0,5 2-2,6-3 2,6-6-2,3-1 1,8-4 0,3 0 0,5-5 0,4-2-1,2-5 2,2-6 0,6-3-1,1-8 1,4-3-1,4-9 1,2-4-1,2-5 0,4-5 0,1-3 0,0-2 0,1-5 0,-1 0 0,-4-6 0,1 3 0,-4-3 1,-3 0-1,-5-3 0,-4-6 0,-5-4-1,-5-6 2,-4-8-2,-8-8 2,-4-15-1,-7-5 0,-6-13 0,-7-4 2,-9-3-2,-6-3 0,-11 2 1,-7 1-1,-12 11 1,-5 7-1,-8 15 0,-9 14 0,-6 13 1,-2 16 0,-2 14-1,-6 14-3,12 24-17,-11 0-21,7 11 0,-1 1-2,4 3 1</inkml:trace>
  <inkml:trace contextRef="#ctx0" brushRef="#br0" timeOffset="10755">2168 990 36,'0'0'24,"0"0"2,0 0-1,0 0-11,-4-9-4,4 9-2,0 0-1,0 0-1,0 0 0,0 0-1,0 0 1,0 0-2,0 0 0,0 0-1,0 0 0,0 0 0,0 0-2,0 0 1,0 0-1,0 0 0,0 0 0,0 0-1,0 0 1,0 0-1,0 0 0,0 0 0,0 0 0,0 0 1,0 0-1,0 0 0,0 0 1,0 0-1,3-10 0,-3 10 0,0 0 0,0 0-1,0 0 1,0 0 0,0 0 0,0 0 0,0 0 0,0 0 0,0 0 1,0 0-1,0 0 0,0 0 0,0 0 0,0 0 0,0 0 0,0 0 0,0 0 0,0 0 0,0 0 1,0 0-1,0 0 0,0 0 0,0 0 0,0 0 1,0 0-1,0 0 0,0 0-1,0 0 2,0 0-2,0 0 2,0 0-1,0 0 0,-1-10 0,1 10 0,0 0-1,0 0 1,0 0-2,0 0 0,0 0 0,-9-6-1,9 6-1,0 0-3,7 13-13,-7-13-16,0 0-1,0 0 0,0 0 0</inkml:trace>
  <inkml:trace contextRef="#ctx0" brushRef="#br0" timeOffset="12579">2017 850 42,'0'0'35,"0"0"2,9 12-1,-19-17-23,10 5-2,0 0-2,0 0-3,0 0-1,0 0-1,0 0-1,0 0-1,0 0 1,0 0-2,0 0 0,0 0 0,0 0 0,0 0-1,0 0 0,0 0 1,0 0-1,0 0 0,0 0 1,0 0-1,0 0 1,0 0-1,0 0 0,0 0 0,0 0 0,0 0 0,0 0-1,0 0 1,0 0 0,0 0 0,0 0 0,0 0 0,10-15 1,-6 6-2,-4 9 1,11-20 0,-11 20 0,14-18 0,-6 7-1,0 1 1,2-1-1,-1-1 1,2-2 0,2 1-1,-1-3 2,4 1-2,0-2 1,2-2 0,1 2 0,-1 0 0,3 0 1,-4 0-1,4-1 0,-4 2 0,2-4 0,1 3 1,0-2-1,3 1 0,-1 1 0,1 1 0,2 1 0,1 1 0,1 0-1,1-1 1,-1 2 0,0 2 0,1-1 1,-1-1-1,-1 2 0,-2-1 0,-1 5 0,1 0 0,1 2 0,0-5 0,1 3 0,-1 1 1,2-1-1,1 1 0,1-3 1,0 1-1,-1 1 0,0 0 0,-2 3 0,-1-3 0,-1 3 0,0-1-1,0 2 1,-1 1 0,1-2 0,-1 1 0,0-3 0,2 2 1,0-1-1,-1-1 0,-1 1 0,-2-2-1,0 2 0,0-1 1,-2 2-1,1 1 2,1-1-2,-2 3 2,1-3-1,0 2 1,-3-2-1,2 2 1,-2 0-1,-2-1-1,-2 2 2,0-1-1,-3 3-1,-1-1 1,-9 0 1,13-1-1,-13 1 0,0 0 0,0 0 0,10 0 1,-10 0-2,0 0 1,0 0-2,0 0 0,0 0-5,0 0-34,0 0 2,6-11-3,1-5 2</inkml:trace>
  <inkml:trace contextRef="#ctx0" brushRef="#br0" timeOffset="15979">9849 610 56,'-13'17'37,"-2"2"-2,5 3 0,-6-8-26,13 10-2,-6-6-2,6 4-3,0-2 0,4 1 0,2-3 0,3-2-2,4-5 3,8-2-3,9-12 1,12-1 2,11-15-1,14-4 1,9-9 0,17-5 0,7-1-1,4-2 0,-1 4 1,-2 2-2,-9 3 0,-8 6 0,-10 2-1,-14 6 1,-14 0-1,-9 6 0,-11 2 1,-7 3-1,-5 4 0,-11 2 0,0 0 0,9 1 0,-9-1-1,0 0 1,0 0-1,0 0-2,0 0-4,0 0-33,0 0-1,-15-14 1,2 14-2</inkml:trace>
  <inkml:trace contextRef="#ctx0" brushRef="#br0" timeOffset="17916">8536 892 61,'0'0'34,"5"14"-1,-5-14-1,-3 11-31,3-11-1,-4 12 1,3-2 0,1-10 0,-1 14 1,1-14 0,-1 9 0,1-9 1,0 0-1,4 10 1,5-11 0,1-5 1,7 1-1,2-8 1,8 1-1,2-7 1,6 2-2,0-6 0,1 5-1,-3 0 0,2 1 1,-6 4-2,-1 2 0,-6 1-1,-2 2 2,-2 2-1,-4 3 1,-3-1-1,0 3-1,-11 1 0,15-5 3,-15 5-2,12-1 0,-12 1 0,0 0 0,0 0 0,10-3 1,-10 3-1,0 0 0,0 0 1,0 0-1,0 0 0,0 0 0,0 0-1,9-5 0,-9 5-4,0 0-35,13-6 3,-10-7-3,-2 3 0</inkml:trace>
  <inkml:trace contextRef="#ctx0" brushRef="#br0" timeOffset="19294">7207 1116 65,'0'0'37,"0"0"-1,0 0 1,0 0-30,0 9-2,0-9-1,0 0-1,3 10-2,-3-10 0,13 18 0,-1-4 0,0 3 0,5 1 0,-1 0-1,4 0 1,0-1 0,-1 0 0,-2-6-1,-4-1-1,0-3-2,-13-7-7,11-4-28,-11 4 0,7-19 0,-9 0 0</inkml:trace>
  <inkml:trace contextRef="#ctx0" brushRef="#br0" timeOffset="19600">7364 1073 39,'0'0'34,"0"0"2,0 0 0,0 0-17,0 0-10,-11 7-2,3 8-1,-8 3-3,-1 7 0,-3 0-1,-1 5 0,-2-3-1,2 1 0,2-5-1,-2-4-4,13 1-29,-6-7-3,5-2-1,9-11-1</inkml:trace>
  <inkml:trace contextRef="#ctx0" brushRef="#br0" timeOffset="23434">7272 1187 17,'0'0'19,"0"0"-1,0 0-1,0 0 1,0 0-3,0 0-2,0 0-2,0 0-3,0 0 0,0 0-1,0 0-1,-1-9 0,1 9 1,0 0-3,0 0 0,0 0 0,0 0-1,0 0 0,0 0-1,0 0 1,0 0-2,0 0 1,0 0 0,0 0-1,0 0 0,0 0 0,0 0 1,1-10-1,-1 10 0,0-10 0,0 10 0,-2-15 0,2 15 0,-3-16-1,1 7 1,2 9-1,-4-18 0,0 9 0,3 0 1,1 9-1,-3-17 1,2 6-1,-1 1 1,0-6 0,-1 1-1,-3-3 0,0 0 1,-4-1-1,-1-5 0,-1-1 0,-3 2 0,0-2-1,-3 2 2,1-7-1,0 2 0,-2-1 0,1 1 0,-2 1-1,-1 2 2,-1 0-1,0-3-1,-3 4 2,0 1-1,-2-1 0,0 0 1,-3-4 0,0 2-1,-2-1 1,0 2-1,-3-1 1,0 0-1,-4 1 0,0 0 0,0 6 0,-3-2 0,0 0 0,-1 3 1,-1-1-1,0 2 0,0 0 0,-1 3 0,-1-2 0,2 1 1,-3 2-2,2 0 1,-3 2 0,-1 0 0,1-1 0,-1 2 0,1 1 0,-2 0 0,0-1 0,1 2 0,-2 1 0,0 2 0,-1 1-1,3 0 1,-4 1 0,1 1 0,-2-1 0,2 3 0,-1-4 0,-1 3 0,1-1 1,-1 1-1,-2 1-1,2 2 1,0 0-1,0 1 1,3 0 0,-1 0 0,0 1-1,-1-1 1,3-2 0,-1-1 0,-1 1 0,1 0 0,0 3 0,0-1 0,1 4 0,1 2-1,0-1 1,0 5 0,0-1 0,-2 1-1,-2-1 1,1 2 0,-3-2 1,0 0-2,-2 3 2,1-3-2,-2 6 1,0-2 0,0 3 0,-1 2 0,-2 2-1,-1 3 2,-3-1-2,-1 5 2,0-2-1,-1 2 0,-2 1-1,1 0 2,2 2-2,2-4 1,0 2 0,3-1 0,4-1 0,0 3 0,2-4 1,1 4-1,3-2 1,2 0-1,0-1 1,3-2-1,4 0 0,3-1 0,4-2 0,3-2 0,4-6 0,2 1-1,5-5 0,1-5-2,4-1 0,-3-13-2,8 5-3,-8-21-14,14 8-19,-4-12 2,8 6 0,-2-12 1</inkml:trace>
  <inkml:trace contextRef="#ctx0" brushRef="#br0" timeOffset="24783">2023 645 54,'4'-16'36,"-4"16"1,7-12-1,2 18-23,-9-6-6,-12 23-3,-2 0-1,0 11-2,-7 5 0,-3 10-1,-4 4 1,1 3-1,4-1 0,3-6 1,9-7-1,12-9 3,13-15-1,17-8 0,16-16 1,13-2 0,4-9 0,11-5-2,1 1-2,-1-4-5,6 18-33,-17-2 1,-5 15-2,-14 2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29:38.2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364-3 35,'0'0'33,"0"0"4,0 0-2,12 5-22,-12-5 0,0 0-1,0 0-4,-4 10-3,4-10-1,-6 17-1,3-2-2,2 3 1,-1 6-2,2 6 0,-2 3 1,3 3-1,-1 7 1,2 1-1,-1 5 1,0 2-1,0 0 1,0 4 0,0-1 0,-1 2 0,0-2 0,2 1-1,-2-1 1,1-3-1,0-1 1,-1-2-1,0 1 1,-2-1 0,0-4-1,-1 0 1,-1-5 0,1 4 0,-4-3-1,3-2 0,-1-4 1,1-1-1,1 1 0,0-1 0,2-2 0,-1 1 1,0-2 0,0 2-1,-1-1 2,1 4-1,0-4 0,-1 2 0,1 3 0,0-3-1,1 1 1,-1 0-1,4-1 0,-2 0 0,1 0 0,1-1 1,0-2-1,0 1 0,0 0 1,1 2-1,0 1 0,0-1 0,0 2 0,0-1 0,1 3 0,1 1 0,-1 0 1,1 2-1,0-3 1,-2 5 0,0-1-1,0 2 1,-2 3-1,2-2 0,-2 5-1,-1-4 1,3 3 1,-1-3-1,1 0 1,0 1 0,2-1 0,-2 0-1,1 0 1,1-1-1,-2 2 1,0 0-1,0 3-1,1-4 2,-1 2-2,0-2 2,1-1-1,-1-1 0,1-3 1,-1 4 0,0-3 0,-2 2-1,0 3 1,-1 0-1,-1 5 0,-1 0 1,-1 5-2,-2 0 2,0 1-2,-1 3 1,-1-3 1,0 4-1,-2 1 0,-1 2 1,1 5-1,-2 0 0,-1 2 1,0-1 0,0 6-1,0-1 0,1-1 0,0 2 1,3-1-1,-3 2 0,1 2 1,1 3-1,-1 1-1,-2 4 1,2 6 0,0 0 0,-2 8-1,1 1 2,1 4-1,-2 4-1,2 3 2,1 6-1,-2 3 0,0 2 0,2 1 1,0-1-2,1 1 1,1-1 1,1-3-1,-1-5 0,4-2 0,0-3-1,-1-5 1,2-1 0,1-9-1,0-5 1,0-6-1,2-9 1,-1-6 0,1-9-1,1-7 1,-1-10-1,3-5 1,-2-6-1,0-6 1,0-4 0,0-6 0,0 1 0,-1-5 0,2 1 0,-2 0 0,1-2-1,2 11-4,-9-11-14,4 15-22,-12-2-2,-14-1-1,-20-4 0,47-20 44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5:13.4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706 147 12,'0'0'29,"-6"-16"1,1 6-9,5 10-5,-5-14-3,5 14-4,-5-10-1,5 10-2,0 0-2,-8-10-1,8 10-1,-18-5 0,4 3-1,-2 2 0,-3-1 0,-2 3-1,-1 0 0,-1 0 0,0 2-1,1 0 1,1 2 0,1-2 0,2 1 0,1-1 0,1-1 0,1 3 0,2-4 0,0 1 1,4 0-1,0-1 0,9-2 0,-15 5 0,15-5-1,-15 10 1,15-10 0,-15 13 0,15-13 0,-16 15 1,16-15-1,-17 13 0,17-13 0,-13 12 0,13-12 0,-13 8 0,13-8 0,-7 10 0,7-10 0,-8 11 0,8-11 0,-8 10 0,8-10 0,-12 14 1,12-14-1,-15 18 0,5-7 0,1 1 0,-1 4 0,-2 0 0,1 2 0,-1 1 0,0 1 0,-1 2 0,0 1 0,0 1 0,-1 3 1,2 2-1,-2 3 0,3 1 0,1 1 0,-1 4 0,6 2 0,3 5 0,4-2 0,3 5 0,7 1 0,3 2 1,7 2-1,7-2 0,2 0-1,6-4 2,4 0-1,4-7 0,3-4 0,2-3 0,3-8 1,3-6 0,2-10 1,0-7-1,2-9 0,2-10 3,-1-11-3,1-10 1,-2-11 0,-4-8 0,-6-12-1,-6-5 1,-10-10 1,-8 3-1,-11-7 1,-10 4-1,-13 1 1,-8 4-1,-10 9 0,-8 6-1,-8 6 0,-5 7-2,0 9 1,-3 8-1,2 10 0,1 6-1,3 9-1,6 6-2,11 17-11,1 1-21,13 4 0,10 5-1,11 0 2</inkml:trace>
  <inkml:trace contextRef="#ctx0" brushRef="#br0" timeOffset="1017">1453 298 49,'0'0'34,"0"0"1,-17 5-1,-1 5-27,0 11-2,-7 10-1,-1 16 0,-5 11 0,2 20-1,-2 6 0,4 10-1,3 3 0,5 5 0,8-4 1,6-6-1,6-8 0,7-13-1,4-8 0,4-12-1,3-10 0,0-15-3,5-7-5,-7-18-25,7-12-4,1-5-1,2-11 1</inkml:trace>
  <inkml:trace contextRef="#ctx0" brushRef="#br0" timeOffset="1292">1581 1235 41,'16'-8'37,"-7"-3"2,-1-13-1,6-5-12,-5-20-16,10-8-3,-5-13-1,3 1-3,-3-5 1,1 3-2,-5 4 0,-2 12 0,-4 9-1,0 13-1,-3 13 0,-1 20 0,0 0-1,2 33 1,3 9-1,3 8 0,6 10 0,4 8 0,7 0 1,6-3 0,4-7 0,2-9 0,3-11 1,-2-7 0,1-14 0,-1-11 1,-2-16 0,-3-13-1,-5-19 0,-3-9 0,-8-9 0,-5-6-1,-8 0-1,-6-3 0,-5 14-1,-7 4-2,3 18-3,-9-2-11,10 12-23,0-1 1,8-1 0,4-1 0</inkml:trace>
  <inkml:trace contextRef="#ctx0" brushRef="#br0" timeOffset="1728">2421-6 71,'20'-1'40,"2"17"-2,-1 12 2,10 15-32,-4 12-4,4 16 1,-1 17-2,-1 9 0,-4 6-1,-3 4 0,-7-5 0,-4-3-1,-7-8 0,-2-9 1,-3-15-1,0-7 0,-3-10-1,0-10 0,0-5 0,-1-6-1,1-5 0,-1-5-3,2 1-4,-9-6-27,3-2-6,-2 2 1,0-2-1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3" units="in"/>
          <inkml:channel name="Y" type="integer" max="1023" units="in"/>
        </inkml:traceFormat>
        <inkml:channelProperties>
          <inkml:channelProperty channel="X" name="resolution" value="105.73643" units="1/in"/>
          <inkml:channelProperty channel="Y" name="resolution" value="140.98676" units="1/in"/>
        </inkml:channelProperties>
      </inkml:inkSource>
      <inkml:timestamp xml:id="ts0" timeString="2011-11-30T22:30:27.4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-32768-2048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30:27.96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-9-13 55,'-12'-2'38,"12"2"-2,0 0 0,-1 10-17,1-10-16,25 21-1,-4-1 0,9 10 0,5 10-1,6 16 1,-1 9 0,1 16 0,-8 9 1,-8 14 0,-13 4 0,-8 6 0,-12-2 0,-8-5-1,-7-5 0,-5-8 1,-1-11-2,1-9 0,2-13 0,4-8-1,2-11 0,2-8 0,4-6-1,2-13-2,2 0-2,-3-19-7,13 4-28,-9-11 0,12 2-1,-1-13 2</inkml:trace>
  <inkml:trace contextRef="#ctx0" brushRef="#br0" timeOffset="474">654 1265 59,'14'-19'38,"0"-11"-1,3-7 1,-2-19-17,8 3-14,-7-14-3,3 1-2,-7-10 0,2 2 1,-6-6-1,-2 6-1,-2 3 1,-1 9-1,-3 9-1,1 9 1,-2 14-1,2 11 1,-1 19-1,11 11 1,2 22-2,0 17 1,7 16 1,2 15-1,6 10 0,3 3 0,1 1-1,3-7 1,-1-11 0,0-16 0,-1-16-1,0-18 2,0-18-1,0-14 0,2-21 1,-1-15 0,1-16 0,-1-17-1,-3-12 0,-3-12 0,-6-13 1,-4-1-1,-10 2 0,-5 8 1,-4 10-1,-1 15 0,-3 14 1,-2 14-1,2 19 1,1 12-2,2 7 0,2 11-3,0 0-8,0 0-28,14 5-1,-3 5 1,11 8-3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30:29.21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78 92,'19'-24'40,"-2"0"1,4 11-2,0 6-36,5 11-2,5 13-1,2 14 0,5 18 0,1 13-1,1 15 1,-2 10 0,-8 7 0,-7 6 0,-8-2 1,-8-2 0,-11-9 0,-4-6 0,-6-11 0,-1-11-1,-2-9 0,1-12 0,2-7-2,1-11 0,6-6-2,7-14-3,0 0-12,-2-15-21,12-2 1,1-10 0,8-2 0</inkml:trace>
  <inkml:trace contextRef="#ctx0" brushRef="#br0" timeOffset="379">701 798 87,'10'-13'41,"-5"-13"1,3-1-2,-12-13-33,13-3-4,-6-7 1,2 0-2,-2-3-1,1 1 0,0 2 0,0 4 0,2 5 0,0 8-1,0 7 1,2 11-1,5 13 0,4 14 0,6 18-1,6 13 0,4 14 0,4 5 0,5 9 0,3-3 0,-4-5 0,-1-9 1,-2-15 0,-2-13 0,-4-13 1,0-14 0,-3-16 0,-2-10 0,-2-15 1,-4-11-2,-8-10 2,-4-8-2,-7-10 1,-5 0 1,-7 1-1,-1 9-1,-3 10 1,2 13 0,2 12-2,1 10 1,3 14-1,6 12 0,0 0-4,-4 13-8,11 7-27,0-6-3,6 4 1,1-7-1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30:38.1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289 1530 74,'19'-27'41,"-6"-11"-2,0 6 2,-10-9-34,4 9-2,-10-1-1,-1 7-1,-9 2-1,-3 5 0,-7 8-1,-4 7-1,-6 11 0,-3 12 0,-1 20-1,-2 17 1,4 17 0,3 15 0,8 9-1,7 6 2,13-4-2,11-3 2,14-13-1,13-15 0,10-19 0,10-15 0,9-21 0,5-17 0,3-17 1,0-16-2,-1-17 2,-6-9-2,-8-12 1,-10-5-1,-12-8 1,-12 2 0,-13 3 0,-16 3 1,-13 12-1,-10 9 1,-10 15 0,-6 15 0,-4 18 0,-1 15-1,2 13 0,7 9-1,8 11-2,8 2-1,19 11-7,3-18-30,19 2 2,7-19-3,14-1 3</inkml:trace>
  <inkml:trace contextRef="#ctx0" brushRef="#br0" timeOffset="491">1000 1081 75,'12'-1'38,"-12"1"0,-7 19 0,-9 4-32,0 9-3,-5 10-1,0 17 1,-1 9-3,6 9 3,3 2-2,6 2 0,5-4 0,6-4 1,5-10-1,6-12 0,2-10 0,5-10-1,2-5-2,-2-13-1,8 7-18,-10-22-17,5-1-1,-5-10 0,1-2 0</inkml:trace>
  <inkml:trace contextRef="#ctx0" brushRef="#br0" timeOffset="1055">1199 1690 62,'4'14'40,"-4"-14"-1,4 9 1,-8-20-26,4 11-5,-1-12-2,1 2-2,-5-8-2,-1-3-2,-1-5 1,0-2-1,-1 1 0,0 1-1,2 4 0,0 5-1,3 8 0,3 9 0,7 17 0,6 6 0,7 10 0,8 0-2,6 4 2,6-1 0,4-4 1,3-9-1,-5-10 0,-1-11 1,-5-10 0,-8-8 1,-7-8 0,-5-5 1,-11-6-1,-7-3 1,-9-7-1,-7-1 0,-6 0 0,-4 1-1,-3 7 1,1 3-3,2 8 0,0 2-3,16 18-20,-6-8-16,16 6 1,0-9-1,13-2 1</inkml:trace>
  <inkml:trace contextRef="#ctx0" brushRef="#br0" timeOffset="1539">1717 404 73,'9'12'39,"-2"12"-2,8 14 1,-6 9-33,10 14-2,-3 13 2,7 9-3,0 0 0,1 2-2,-1-4 1,1-6-1,-1-4 0,-2-13-1,1-13-1,-2-9 0,3-9-3,-6-22-4,17-4-29,-14-15 1,7-6-2,-5-20 2</inkml:trace>
  <inkml:trace contextRef="#ctx0" brushRef="#br0" timeOffset="1771">2198 869 52,'-15'22'34,"0"23"1,6 15-1,-4 7-26,14 11-4,0-1 1,15-2-1,3-12-1,12-7 0,5-23-1,4-8 1,0-19 0,4-12-1,-6-14 1,-1-10-1,-8-8 1,-5-5-2,-11-11 2,-9-1-3,-10 1 1,-8-1-1,-7 5-1,-5 4 0,-2 6-2,-3 5 0,9 16-3,-6-4-7,28 23-23,-10-18-1,20 13-1,3-6 1</inkml:trace>
  <inkml:trace contextRef="#ctx0" brushRef="#br0" timeOffset="2063">2596 778 70,'4'11'37,"-3"13"-1,-13 6-8,10 13-15,-12 1-7,9 2-4,4-1 1,9-4-2,5-6 2,6-9-1,3-14 0,3-1 0,-3-11 1,0-3 0,-7-9 0,-4-1-1,-3-3 1,-4 1-1,-3 2-1,-1-1 0,0 14-1,-3-10-1,3 10 0,7 27 0,5 4-1,8 12 2,6 13-2,4 13 2,3 7-1,2 4 1,-2-2 0,-3-3 0,-6-5 1,-9-8 0,-10-9 0,-7-10-1,-7-11 2,-5-8-2,-8-7 0,-6-14 0,-2-8-1,-4-12-3,6-2-2,-6-20-16,12 9-19,0-15 0,16 3 1,2-13 0</inkml:trace>
  <inkml:trace contextRef="#ctx0" brushRef="#br0" timeOffset="2525">2994 956 83,'6'-13'41,"-9"-1"-1,3 14 2,-1-13-35,1 13-2,-4-14-2,1 3-1,0 0 0,1-5-1,0-1-1,-1-1 0,1 0 0,0-1-1,1 0 1,1 0 1,0 0-1,1 2 0,0 1 0,-1 1 0,1 4 0,0 2 0,-1 9 0,2-10 0,-2 10-1,0 0 0,7 12 0,2 3 0,8 2 0,2 6 0,8 2 0,6 1 1,5 1-1,1-2 1,-1-3 0,-3-7 0,-4-2-1,-4-10 2,-5-7-1,-5-7 1,-6-6 0,-4-5 0,-4-7 0,-3-9 0,-5-2 0,-4-12-1,-6 3 1,-1-3-1,-3 8 0,1-1 0,18 45-2,-35-69 0,35 69-4,-19-49-14,19 49-22,0 0 2,27-46-2,-27 46 2</inkml:trace>
  <inkml:trace contextRef="#ctx0" brushRef="#br0" timeOffset="3063">3503-6 71,'0'0'40,"52"6"-1,-52-6 1,60 44-34,-17-7-2,-3 5 0,4 11-2,-3 4-1,0 9 0,-9 5-1,-5 1 0,-10-2 0,-4-2 0,-6-3-3,-7-13-2,7 0-20,-14-16-16,5-8 2,-9-11-2,7-4 3</inkml:trace>
  <inkml:trace contextRef="#ctx0" brushRef="#br0" timeOffset="3325">4076 1008 44,'23'14'37,"-1"-1"1,-9-4 0,4 8-27,-17-17 1,3 27-4,-15-12-2,1 6-1,-12-3-3,-5 6 1,-11 3-2,-10 7 0,-12 6 0,-12 8 0,-15 9-1,-14 8 1,-15 13 0,-13 11 1,-15 4 0,-14 12 0,-11 3 0,-8 2-1,-6 0 2,2 0 0,-5-5-1,7 0 0,11-3 0,14-7 0,15-6-1,19-10 2,18-9-3,17-8 1,25-12-1,12-9 1,19-15-1,7-7 0,12-7-1,11-12-1,-9 8 0,9-8-1,0 0-8,0 0-31,14-3 1,-14 3-1,21-13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10:34.74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404 403 64,'-8'-19'39,"-8"-3"1,4 10 0,-8-12-29,1 16-5,-2-2-3,21 10-2,-51 8 3,51-8-4,-64 61 3,32-7 0,0 18-1,0 16 1,5 11-1,1 13 2,6 6-3,8-4 3,7-5-4,3-7 1,8-13-1,6-14 1,6-13-2,6-18 2,4-16-2,11-15 0,0-21 1,12-21-1,4-20 1,7-16-1,-1-19 1,4-16-1,-5-13 2,-7-5-1,-9-3 1,-12 9-3,-14 9 3,-12 12-2,-17 14 2,-10 18-2,-11 19 1,-8 18-2,0 17 1,-6 13 1,4 13-1,-1 4 0,9 9-2,3 1-2,13 10-3,0-18-7,14 14-27,11-15 3,11 0-3,8-12 2</inkml:trace>
  <inkml:trace contextRef="#ctx0" brushRef="#br0" timeOffset="516">816 345 67,'0'0'39,"-12"-6"0,12 6 1,-5 29-33,-3-3-2,2 20 0,-6 11-1,0 20 0,-2 12 0,3 13-2,0 7 1,6 3 2,3-3-3,5-5 0,5-10-1,7-11 1,2-13-2,3-11 2,5-10-5,-1-27-16,9-1-24,-3-21 1,9-13-2,-1-18 1</inkml:trace>
  <inkml:trace contextRef="#ctx0" brushRef="#br0" timeOffset="1024">2181 0 68,'0'0'41,"4"25"-2,9 12 1,-7 9-33,13 25-4,-1 17 0,3 21 1,0 13-2,-2 8 0,-7-2 2,-4-1-1,-8-8 0,-2-10 1,-7-14-1,-4-14-2,-2-14 0,-4-14-3,8-5-38,-9-23-2,4-13 0,-2-21-3</inkml:trace>
  <inkml:trace contextRef="#ctx0" brushRef="#br0" timeOffset="48908">1008 1348 65,'8'-17'38,"-5"6"-2,-4-15-7,8 12-13,-12-16-8,8 3-3,-6-9-1,3 0-1,-5-6-1,3-2 0,-5-4-1,2-1 1,-1-3-1,0 3-1,1 1 2,0 5-2,0 7 1,2 6-1,1 7 1,1 6-1,0 8 0,1 9 0,0 0-1,11 26 1,-1 4 0,3 10 0,7 11 0,5 8-1,4 8 1,8 0 0,3 2 1,3-1-1,-2-8 1,0-8 0,-3-10 0,-3-8 1,-4-13-1,-6-9 0,-5-16 1,-1-13-1,-5-11 1,-1-12-1,-6-12 0,0-8 0,-7-11-1,-1-3 1,-5-2-1,-3 4 0,-1 6 0,-3 4-1,1 11 0,-2 5-1,5 16-2,-5-5-11,11 19-27,-4-4 1,8 5-2,-2-5 2</inkml:trace>
  <inkml:trace contextRef="#ctx0" brushRef="#br0" timeOffset="49658">1569 131 55,'-13'-3'41,"13"3"-2,0 0 1,0 0-20,4-11-13,13 0-3,-4-5-1,5 1-2,0 0 0,4 1-1,-1 2 0,-1 8 0,0 8-1,-7 9 2,-3 8-1,-5 7 0,-4 6-1,-4 7 1,-5 3 0,-3-2-1,-1 0 1,-1-6-1,2-6 1,2-2 0,2-10 1,5-6 0,2-12 1,14 6 0,-2-11 0,6 1 0,3-5 0,6-4 0,4 3-2,4-1 1,4 0-4,-2-2-3,12 10-35,-11-4-2,8 7 2,-8-1-2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10:26.86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0 74,'-10'15'39,"-2"-9"0,6 5-1,-10-10-29,16-1-4,-1 11-1,14-6-1,9-4 0,16 1-1,15-2 0,19 2-1,18-3 0,20-1 0,19-3-1,13-1 0,10 3 1,5-2-1,0 2 0,-4 1 1,-8 0 0,-13 4 0,-18 0 0,-18 2 0,-19-3 0,-16 2 0,-17 0-1,-14-3 0,-12 2 0,-6-3 0,-12 1 0,0 0-1,0 0-1,0 0-1,7 10-9,-7-10-29,0 0-1,-19 6 0,19-6-1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11:38.53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234 851 69,'-8'-20'40,"-4"-1"-1,1 12 1,-5-6-26,16 15-8,0 0-2,-65 38-2,65-38 0,-48 96 0,24-24-1,1 15 0,8 14 1,6 3-2,5 7 0,11-8 0,6-5-1,12-13-1,7-15 2,8-19 0,5-18 1,5-20 0,6-18 1,4-17-2,1-21 3,-2-14 0,-9-17 0,-2-7-1,-13-14 0,-9-1-1,-15-5 0,-15 4 0,-13 8-1,-13 10 1,-8 18-2,-8 12 0,-4 20 0,-2 13 0,2 16-2,2 9-2,10 16-5,38-25-30,-63 46-2,54-27 1,14-3 0</inkml:trace>
  <inkml:trace contextRef="#ctx0" brushRef="#br0" timeOffset="428">819 648 85,'24'-20'40,"-2"11"-2,-17 0 3,9 14-33,-14-5-4,-8 30-1,-4 1 0,0 14 0,-2 9-2,1 13 2,1 10-1,1 6-1,5 3 1,5-3-1,1-2-1,7-10-1,-4-8 2,8-8-2,-1-11-1,0-9 0,2-8-2,-8-14-3,13 4-19,-17-17-15,21-4-1,-13-12 1,8 4 0</inkml:trace>
  <inkml:trace contextRef="#ctx0" brushRef="#br0" timeOffset="873">1046 1311 77,'-8'11'41,"8"-11"0,-3-12 1,-1-13-27,9 5-8,-4-7-4,0-8-1,-4-5 0,2 1 0,-1-4-1,-2 5 0,-1 4 0,-1 4-1,3 10 0,0 8 0,3 12-2,8 23 2,1 5-2,10 9 1,1 4 0,7 5 0,3-1 0,2-1 1,0-12 0,-2-8-1,-1-8 3,-7-14-2,-2-11 2,-2-10-1,-7-12 0,-2-9 1,-6-15-1,-1-6 1,-5-10-2,-2 3 0,0 5 1,-3 4-2,1 13 1,0 6-2,3 17 0,-2 4-3,6 19-4,-9 6-31,9-6-2,3 14 1,3-5-1</inkml:trace>
  <inkml:trace contextRef="#ctx0" brushRef="#br0" timeOffset="1369">1493 387 66,'-7'-24'41,"8"12"-2,-7-2 2,6 14-18,-2 15-17,9 6-4,2 13 0,0 9-3,2 15 1,2 7 0,-1 12 0,2 5 0,-4-4 0,-2 0 0,-3-10-1,1-8 1,-1-9-3,-3-16-1,6-5-3,-8-30-7,17 5-25,-10-20-1,9-5 2,-7-21 12,18 2 16,-11-10 7,3-7 6,3 12 9,-14-3 26,6 13 0,-8 3-1,6 23-11,-23 6-14,11 21-6,-9 14-4,2 9-1,0 8-1,0 3 0,4 2-1,3-4 2,6-7-1,6-6 1,3-13 1,5-8 0,0-13 0,2-9 0,-1-14 0,-1-6 0,-6-12-1,-4-11 0,-5-7 0,-4 0-2,-4 1 0,-4 1-2,2 11 1,-3 3-2,6 16 0,-3 5-2,5 18-1,8-11 0,7 18-2,-15-7 1,27 5 0,-12-6 2,6 4 2,-3-5 1,0 0 4,-1 1 2,-6-5 2,2 7 2,-13-1 0,9 6 0,-9-6-2,-8 29 0,-2-10-2,3 9-1,0 1 0,2 3-1,2-1 1,6-2 1,0-7 0,6-4 1,-9-18 0,22 9 0,-12-19 1,4-2-1,-5-10-1,2-4-1,-4-5 0,0-3-1,-2 2 0,-1 4-1,-1 7-1,1 7 1,-4 14-1,18 22 0,-1 14 0,3 15 0,7 12 0,3 12 0,6 7 0,2 2 0,-2 0 1,-5-10-1,-5-4 1,-8-8-1,-9-10 1,-4-12 1,-10-10-2,-5-8 1,-6-13 0,-5-5 0,-1-10-1,-2-6-1,5-2-1,-3-7-2,9 8-5,-9-12-31,20 3 1,-1-11 0,12 3-1</inkml:trace>
  <inkml:trace contextRef="#ctx0" brushRef="#br0" timeOffset="2479">2342 693 72,'-8'10'42,"8"-10"0,0 0-1,-2-30-21,11 14-13,-6-8-3,3-4-2,0-4-1,-1-2 0,-1-2 0,0 8-1,-1 2 0,-1 8 0,-2 18-1,14-3 1,-2 21-1,5 6 0,4 9 0,5 0 1,4 1 0,2 1 0,-3-9 1,-2-5-1,-4-13 1,-3-11 0,-4-10-1,-5-10 0,-4-8 0,-3-9 0,0-5-1,-2-6 0,1 2-2,-2 3 1,4 6-1,-3 4-1,7 10-1,-2 3-2,10 17-6,-8-6-27,12 9 1,-3-5-1,6 6 2</inkml:trace>
  <inkml:trace contextRef="#ctx0" brushRef="#br0" timeOffset="2869">2949 47 70,'4'-13'40,"-6"-3"0,2 16-8,1-18-16,14 23-4,-5-3-4,10 16-1,1 6-4,4 10 0,-3 9-2,0 8 0,-6 7-1,-6 8 1,-6 1-1,-7 1 0,-6-3 0,-6-2 1,-3-5-1,-4-3-1,3-8 1,-2-9-3,5 2-4,-7-17-34,17 3-2,-1-16 1,7-10-2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2:13:36.45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1157 943 107,'2'-47'41,"-16"0"1,-6 20-12,-22-8-25,0 14 0,-8 7-2,-7 17-1,-4 18-1,-4 22 1,0 21-1,2 22 0,9 26-2,2 21 1,8 20-1,11 14 1,12 8-1,11 7 1,15-2 0,14-7-1,14-15 2,13-16-1,12-24 0,11-25-1,9-30 0,8-35 1,10-34 0,8-33 1,-4-29-2,6-30 1,-7-29 0,-11-22 1,-10-23 0,-13-13 0,-23-2-1,-20 4 0,-25 10 1,-23 15 1,-25 24-1,-16 30-1,-18 32 1,-8 38-1,-9 26 2,-2 23-1,11 19-1,5 9-1,20 12 0,13-3-3,23 6-3,5-18-33,32-2-2,14-16 0,17-10-1</inkml:trace>
  <inkml:trace contextRef="#ctx0" brushRef="#br0" timeOffset="496">1733 698 81,'0'0'43,"0"0"-2,-21 38 2,-12 5-20,-4 27-20,-1 22-2,1 22 1,2 20-1,12 12 0,9 1 0,25 0 0,9-10-1,13-8 1,12-18-2,6-17 1,7-18 0,4-15 0,0-13-1,-6-18 0,0-12-2,-7-22-2,-1-4-6,-15-24-29,3-5-2,-15-12 2,2 1 0</inkml:trace>
  <inkml:trace contextRef="#ctx0" brushRef="#br0" timeOffset="781">2239 2028 101,'9'6'40,"-9"-15"3,6-4-3,-16-16-30,9-9-5,-8-12-2,0-12-1,-6-17 0,-2-6-1,-5-5 0,1 1-1,-2 5 0,2 12-1,5 11 0,1 14 0,6 18-1,3 18 1,6 11 0,17 30-1,5 7 2,9 14-1,9 6 1,6 3-1,10 3 1,3-7 0,1-7-1,-1-12 0,-3-11 1,-6-12 2,-6-10-1,-6-7 1,-9-14 1,-7-5-1,-13-18 0,-9-9 0,-14-14 0,-7-12-3,-11-6 1,-9-6 0,-4 1-1,-5 1 0,4 13 0,2 10-1,8 13 2,5 8-2,9 11-1,7 3-3,15 16-9,4-10-26,9 8-1,3-11 0,11 5-1</inkml:trace>
  <inkml:trace contextRef="#ctx0" brushRef="#br0" timeOffset="1423">2527 319 65,'0'0'39,"0"0"0,0 0 1,0 0-18,0 0-14,-2-12-3,3 0-2,6 1 0,4-6 0,6 0-1,7-3 0,7-4-2,4 4 1,5-2 0,0 6-1,-2 4 0,-5 4 0,-6 5 0,-7 8 0,-10 7 1,-10 4-1,-8 7 1,-8 4-1,-2 2 0,-3 1-1,2 0 1,4 0 0,6-2 0,12-1 0,8-2-1,12-4 1,10 2 0,7-4 1,3 2-2,-1-3 2,-3-2-2,-4-1 2,-10 1-1,-8 0 1,-13 1 0,-12 3-1,-9 1 1,-10-1 0,-5 4 0,-7-5 0,-3 1-1,-3-4 0,2-6-1,5-1 0,5-7-2,11 4-2,4-15-2,18 9-8,6-13-26,20 1 1,3-7 0,17-2 0</inkml:trace>
  <inkml:trace contextRef="#ctx0" brushRef="#br0" timeOffset="1969">3231 70 78,'-19'-20'42,"-5"-1"-1,10 12 1,-4-13-20,18 22-14,0 0-4,28 0-1,6 12-1,11 10-1,9 10 0,10 12 0,4 15-1,-3 12 0,-5 13 1,-14 11 0,-11 10 0,-13 8 1,-17-2 0,-12 4-1,-13-4 1,-8-2-2,-8-5 0,-1-9 0,-2-8 0,1-15 0,3-6 0,2-19 0,21 3-28,-3-26-16,22-8-1,11-12 0,19-3-2</inkml:trace>
  <inkml:trace contextRef="#ctx0" brushRef="#br0" timeOffset="21130">502 5205 104,'-10'-29'40,"-7"-2"2,0 14-8,-6-8-28,-3 9-1,-3 5-1,29 11 0,-71 10 0,28 13-2,0 18 1,-3 15-1,2 24 0,0 17-1,7 22 1,10 18-4,9 12 1,12 5 0,15 3 0,16-2-1,14-13-1,20-18 1,5-21 0,12-27 1,6-28 0,9-26 0,-2-35 0,3-27 1,-9-30 1,-8-19-1,-8-21 1,-11-16-1,-19-11 1,-16-4-1,-23 0 2,-22 5 1,-17 14 0,-17 14-1,-16 18 0,-5 23 1,-2 20-3,0 21 0,12 22 0,4 16 0,12 14-2,16 5 0,13 6-2,14-5-3,13 11-16,11-26-19,11-4-2,10-26 2,13-7 0</inkml:trace>
  <inkml:trace contextRef="#ctx0" brushRef="#br0" timeOffset="21599">829 4897 108,'0'0'41,"11"27"1,-15 15-1,10 24-34,-8 18-5,5 22 0,7 21-3,7 8 1,3 3 0,8-2-1,5-10 0,4-12 0,5-19-1,2-19-1,0-17-3,-17-26-34,18-21-1,-10-24 0,5-15-1</inkml:trace>
  <inkml:trace contextRef="#ctx0" brushRef="#br0" timeOffset="21833">1371 5737 105,'-3'-18'43,"-13"-20"1,4-2-1,-19-21-31,-3-3-8,-4-14 0,-6-4-4,4 3 0,1 3 0,6 12 0,6 10 0,9 15 0,10 13 0,8 26-2,19 11 1,13 18 1,15 14-2,11 9 1,8 2 1,11 3-1,8-2 0,-1-8 1,-4-11-1,-16-11 1,-9-11 1,-15-13 0,-7-9 1,-15-12-1,-15-10 1,-18-14 0,-14-12-2,-11-9 0,-11-7 0,-6 1 0,-7 2 0,0 7 0,2 4 0,5 13-3,8-1-6,26 13-30,-8-11-5,17 6 1,-1-17-2</inkml:trace>
  <inkml:trace contextRef="#ctx0" brushRef="#br0" timeOffset="22262">1380 3873 100,'26'23'41,"9"21"1,-10 8-2,12 17-34,-1 9-4,1 7 0,-4 1-2,1 3 0,-2-6 0,-2-6-2,0-10-1,-6-15-4,7-9-32,-16-11-1,6-5 0,-7-16-1</inkml:trace>
  <inkml:trace contextRef="#ctx0" brushRef="#br0" timeOffset="22489">2059 4982 103,'16'25'41,"4"0"2,-10-13-3,7-2-35,-17-10-4,0 0-2,0 0-5,-5-19-34,4-4-1,-7-14 0,5-7 0</inkml:trace>
  <inkml:trace contextRef="#ctx0" brushRef="#br0" timeOffset="22687">1709 3738 104,'2'-31'42,"13"15"2,23 26-2,5 18-37,21 24-1,7 23-1,11 24-2,0 18 1,5 14-1,-8 5 0,-8 4 2,-13-11-3,-9-9 1,-14-18-1,-10-15 2,-8-18-7,-13-23-6,8-7-30,-17-22-4,5-17 1,9-7-2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27:59.2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 34 61,'0'0'38,"-14"-10"0,14 10 1,-2-16-19,2 16-10,13-5-4,-4 3-3,6-1 0,7 5 0,8 2-1,10 3 0,6 3 0,10 1 1,5 3-1,10 0 0,1-1-1,1 0 0,0-5 0,-3 0-1,-4-3 0,1-4 0,-7-1-1,-8-1 2,-10 0-2,-6-2-1,-9 5-2,-13-13-9,1 14-27,-25-3-2,-5 8 2,-14-3-2</inkml:trace>
  <inkml:trace contextRef="#ctx0" brushRef="#br0" timeOffset="381">66 366 74,'-9'1'41,"9"-1"-2,0 0 3,0 0-22,24-1-13,3-5-3,8-3-1,15 1 0,5 0 0,19 2-1,2-1-1,7 5 0,-4 2 0,0 4-1,0 1 0,-5 1 0,-3 0-1,-13 2 1,-6 1 0,-7-3-1,-9 2-3,-17-10-36,-1 4-3,-18-2 0,-35-10 0</inkml:trace>
  <inkml:trace contextRef="#ctx0" brushRef="#br0" timeOffset="6494">1597 181 80,'0'0'40,"0"0"-3,0 0 3,-14 3-31,14-3-6,-14 12-2,6 0 0,1 7 0,4 10-1,2 10 1,7 13-1,3 13 1,4 17 0,2 15-1,5 13 1,0 11-1,-4 10 0,-1 5 0,-6 4 1,-6-2-1,-2-5 0,-4-6 0,-4-12 0,-1-11 0,1-16-1,-1-16 2,1-15-3,3-15 1,-2-15-3,6-8-3,-12-31-11,10-5-22,-4-24 1,5-9-2,-6-21 2</inkml:trace>
  <inkml:trace contextRef="#ctx0" brushRef="#br0" timeOffset="6879">1436 391 83,'0'-21'39,"-3"3"0,3 18-8,-10-13-21,10 13-4,0 0-3,-2 13-1,-3 9-1,1 12 0,-9 10 0,-1 13 0,-3 8-1,1 9 1,-3-1 0,2-4 0,1-9 0,2-10 0,5-14-1,4-12 1,5-24-1,0 0 1,-6-29 0,8-13-1,2-12 1,8-10-2,5-7 1,1-9 0,3 0 0,3 5 0,-1 12 0,-1 10 0,-1 13-1,-6 10 2,0 13 0,6 15 0,2 14-1,4 13 0,5 12 0,5 7 1,4 8 0,2 6-1,-2 0 0,-4 0 1,-4-6-1,-5-7-1,-4-5-2,-10-10-4,9 4-32,-17-11-2,0 4 0,-10-5-1</inkml:trace>
  <inkml:trace contextRef="#ctx0" brushRef="#br0" timeOffset="7601">1023 2910 65,'0'0'39,"11"-3"0,-11 3-1,9 30-18,-8-12-15,7 8-4,1 7 1,4 9-1,3 5 1,3 3-1,1 1 0,1 0 0,2 0-2,-2-7-1,3 0-5,-15-22-12,7-2-20,-7-11 2,1-10-2,-8-15 1</inkml:trace>
  <inkml:trace contextRef="#ctx0" brushRef="#br0" timeOffset="7841">1140 2885 66,'0'0'39,"-5"10"0,6 12 2,9 22-21,-3-4-15,9 12-2,1 5-1,4 3-1,6-3-3,-3-6 0,4 0-5,-14-18-5,12-3-28,-14-14 1,-3-5-2,-9-11 4</inkml:trace>
  <inkml:trace contextRef="#ctx0" brushRef="#br0" timeOffset="8066">989 3323 71,'0'0'40,"0"0"-2,13-20 2,6 10-21,-4-14-14,9-1-3,-1-6-1,-1-1-3,3 6-6,-12-9-24,6 11-8,-6 0 2,-1 8-2</inkml:trace>
  <inkml:trace contextRef="#ctx0" brushRef="#br0" timeOffset="8277">1119 3412 97,'16'-7'39,"5"-3"2,-6-17-11,8 8-21,-7-8-7,-1-4-8,12 6-32,-13 0-1,5 4-1,-9 1 0</inkml:trace>
  <inkml:trace contextRef="#ctx0" brushRef="#br0" timeOffset="8675">1496 3134 49,'0'0'34,"-2"15"2,-2 0-3,-3-1-13,7 13-15,-4 0-5,2 3-1,4-1 0,0-5 0,6-3 0,1-8 0,4-6 1,-1-11 1,0-7 1,-1-8-1,-3-7 1,0 2 0,-4-8 1,-1 2 0,-5-3-1,1 4 1,-7-1-2,4 1 1,-4-3-1,1 1 0,-3-3-1,2-3 0,-3-4 0,0-1 0,1-2 1,0 3-1,-3 2 1,3 0 0,-2 4 0,3 8 0,0 7 0,4 4 0,5 16-1,0 0 0,0 9 0,10 15 1,10 11-1,7 6 0,9 14 1,7 8 1,7 10 0,2 2 0,1 5 0,0 4 0,-4-4 0,-5 0 0,-7-11-2,-4-3 0,-4-9-1,-3-7 1,-7-10-1,-4-11-1,-1-5-1,-7-13-3,4 5-2,-11-16-25,0-16-6,-2-7 0,5-7 0</inkml:trace>
  <inkml:trace contextRef="#ctx0" brushRef="#br0" timeOffset="9534">1889 2814 31,'0'0'33,"0"0"2,0 0-1,3-9-15,-3 9-9,-2-15-4,2 5 0,-7-11-1,6 2-2,-5-9 1,3 3-1,-5-5 0,5 5 0,-4-1-1,3 6 0,-3 4 0,3 4 0,-3 3 0,7 9-1,0 0 0,-12-6 0,12 6 0,0 0-1,-8 17 1,4-3-2,0 4 1,1 3 0,-1 3-1,2 2 1,2 3 0,1-1 0,2-1 0,2-3 0,3-1-1,2-4 1,2 1 0,2-4 0,0-5-1,2-2 1,-1-1 0,0-5 0,-2-3 0,0-2 0,-3-5 1,0-1-1,-1-3 0,-1-7 0,-3-2 0,2-7 0,-1-3-1,-1-9 1,-2 0 0,0-8-1,-3-3 2,-3 0 0,-2-7-1,-5 2 0,-2-1 0,-4 3 1,-2-2-1,-4 4 1,0 5-2,-1 3 1,3 11 0,0 7 1,4 6 0,1 7 0,3 7-1,12 5 0,-15 26 0,16 3 0,3 9-1,8 10 1,1 7 0,7 8-1,6 3 1,2-1 0,4-8-1,-1-5 1,0-9 0,-6-9-1,-2-9 0,-2-12-1,-2-4-2,-9-21-8,6 6-27,-7-13 1,2 1-2,-1-7 2</inkml:trace>
  <inkml:trace contextRef="#ctx0" brushRef="#br0" timeOffset="10276">2251 2482 70,'13'7'38,"-2"1"-3,-11-8-10,15 10-22,-15-10-36,0 0-1,0 0-3,0 0 2</inkml:trace>
  <inkml:trace contextRef="#ctx0" brushRef="#br0" timeOffset="10721">2285 3020 71,'0'0'39,"14"17"-1,-14-17 1,18 25-30,-14-10-6,8 3-2,-2 3-1,1 1-1,1 3-3,-9-14-13,6 6-21,-9-17 1,4 11-2,-4-11 2</inkml:trace>
  <inkml:trace contextRef="#ctx0" brushRef="#br0" timeOffset="10921">2118 2820 58,'0'0'25,"-11"18"-23,14-5-1,7 3-30,-4-4-5</inkml:trace>
  <inkml:trace contextRef="#ctx0" brushRef="#br0" timeOffset="11082">2469 3118 87,'0'0'38,"0"-21"0,-8 8-9,-11-14-21,10 6-5,-5-3-2,2 6 0,3 1-2,1 6 1,8 11-2,0 0 1,16-2 1,-3 9-1,2 1 1,1 0 0,-1 0 0,2-1 1,-6-6 0,-2-3 0,-9 2 0,4-22 0,-7 4-1,-3-2 0,-2-2 0,-4-2-2,2 8-2,-9-11-8,16 14-26,-9-1 0,7 4-1,-1-2 1</inkml:trace>
  <inkml:trace contextRef="#ctx0" brushRef="#br0" timeOffset="11429">2519 2601 66,'0'0'38,"4"-13"0,-4 13 1,0 0-27,7 14-8,-1 1-4,7 7 1,2 8-1,3 6 0,1 6 0,2-2 0,0-1 0,-4-5 0,0-5 0,-5-6 0,-1-8 1,0-5 0,0-9 0,3-3 0,1-7 0,5 0-1,5 0-2,-2-12-13,10 10-23,-3-2-1,4 6 0,-5-1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28:01.71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5845 494 17,'-25'-13'8,"-10"-9"-7,-7-3-1,-6 6-20</inkml:trace>
  <inkml:trace contextRef="#ctx0" brushRef="#br0" timeOffset="135">4358 61 19,'-132'-18'19,"-7"5"0,-7-3 1,3 10-3,-11-6-4,1 12-3,-11-3-1,5 9-3,-7-1-1,1 6-3,-4 4-1,-3 6 0,-1 3-1,2 5 0,-1 5 0,3 8 0,0 3 0,7 6 0,5 4 0,5 5 0,7 6 1,11 3-2,8 3 2,7 4-1,11 4 0,10 4 0,10 1 0,9 2 0,12 0 0,7 2 0,12 0 0,8-3 0,10 1 0,10-4 0,8-2 1,9-2 0,7-2 0,10 1 0,6-5 0,6 0 0,6-1 1,7 3-2,4-1 1,8 0-2,4-4 0,5-2 1,8 3 1,3-5-1,5-4 0,3-2 0,7-3 1,6-1-1,4-1 1,8-3 0,3-3-1,8-2 1,6 0-1,5-3 1,3-4 0,3 0 0,5-4 0,2-2 1,1-5 0,1 1-1,-1-6 1,5 0-2,0-4 1,1-4-1,1-2 1,1-1-2,7-2 1,-1-3-1,5-1 1,2 0 0,5-2 0,5 1 0,3-3 0,6 1 0,1 1 0,4-1 0,-1 0 0,1-1 1,-1 1-1,-1-1 0,-2 0 1,-2 2-1,-4-2 1,1 1-1,-1-1 2,0 1-2,0 1 0,6 2 1,-3 0-1,3-1 1,2 1-1,4 1 1,-2 0-1,-1 0 1,1-2 0,-1-2 0,-1-2-1,-1-1 1,-2-2-1,3-6 1,0-2-1,2-4 0,2-4 1,-1-1 0,-2-5 0,2-1 0,-3-5 0,-2 2 0,-5-7 0,-2-1 0,-8 0 0,-4-3-1,-6-1 0,-6-3 0,-10 0 0,-2-4-1,-8-1 2,-9-2-1,-8-2 0,-8-2 1,-12-5-1,-6-1 1,-11-2-1,-11-4 0,-13 1 0,-7-2-1,-14-4 1,-10-3-1,-11-2 2,-12 0-2,-11-2 1,-11-2 0,-14-5-1,-10-1 0,-11 2 0,-13-2 1,-9 1-2,-11-3 1,-8 6 0,-11 0 1,-9 6 0,-11 4 0,-9 4 0,-9 8 0,-8 7-1,-12 4 1,-12 6 1,-6 3-2,-10 4 2,-4 5-1,-10 2 1,-2 2-1,-5 0 2,-3 4-2,-4-2 3,-1 4-2,-8-3 0,3 2 1,-5-4-1,-3 2 0,-6-3-1,3-4 1,-2 1-2,2-4 1,3-2 0,-1 2 0,0-2 1,5 1-2,-2 3 2,-1 3-2,5 13-7,-2 1-29,-7 12 1,-10 9-3,-21 17 0,273-24 39</inkml:trace>
  <inkml:trace contextRef="#ctx0" brushRef="#br0" timeOffset="21685">7441 3008 33,'11'2'31,"-11"-2"3,0 0 0,4-12-17,-4 12-4,0 0-3,11-2-3,-11 2-1,0 0-2,9-2 0,2 5-2,2-4 0,6 4 0,2-3 0,7 2 0,1-2 0,5 1 0,-2-1-1,1-1 1,-4 1-1,-2 1 0,-3-2 0,-6 1 0,-3-1 0,-4 0-1,-11 1 1,12 0-1,-12 0-1,0 0-1,0 0-7,0 0-30,0 0 1,-16-10-1,-4 7-2</inkml:trace>
  <inkml:trace contextRef="#ctx0" brushRef="#br0" timeOffset="24894">12737 2239 52,'2'23'36,"-1"-7"0,3 1 0,-4-17-23,1 18-3,-1-18-3,0 0-1,0 0-1,0 0-1,0 0-1,2-14 0,-4 0-1,1 0-1,-4-3 0,0-4 0,-2 0-1,-3-1 1,-2-3 0,-4 0-1,-1-2 0,-2 2 2,-1-2-3,-2 2 3,-1-1-3,-3 0 2,0 4-2,1-1 1,-2 5 0,0 0 0,0 0 0,-2 2 1,1-2-1,0 4 1,0-3 0,-2 1-1,-1-1 0,-1 1 0,-2 1 1,1-1-1,-3 5 0,-2-3 0,-2 4 0,1 1 1,-2-2 0,-1 6 0,-2-4 0,-2 3-1,-2-1 1,-1 3 0,-2 1-1,-4 1 0,-1 2 0,-2 1 0,-2 0 0,-1 2 0,0-2 0,-3 3 1,-1-5-1,1 1 0,-6 0 0,1-2 1,-1 5-1,-2-4-1,-2 4 1,2-1 0,-1 3 0,-2 2 1,1-2-1,-2 2 1,2-2-1,0 1 1,-2-1-1,0-1 0,1 1 1,0-2-1,3 5 0,-1-3 0,-3-1 0,3 1 1,2-1-1,0 3 1,0-3 0,-1 2-1,0 1 0,0-1 0,0 2 0,2-2 0,-2 4 0,1-4 0,2 2 0,1 0 1,4-1-1,1 1 0,1-3 1,2 2-2,0 1 2,2 2-2,1 3 1,0-1 0,3 3 0,2 3 0,3 2-1,3 3 1,2-1 0,3 4 0,5-2 1,4 3-2,2 3 1,4-1-1,2 3 1,2 0 0,5 6-1,1-2 1,3 4 0,1 0 0,3 0 0,3 2 0,1-4 0,3 2 1,1-4-1,2 4 0,2-2 1,1-2-1,0 1 1,3-2-1,1 0 1,2-1-1,0-2 1,4-1 0,0-6-1,1 2 1,1-4-1,4-2 0,-1 0 1,2-1-1,1 1 0,2-2 0,0 1-1,3 1 2,2-4-1,0 3 0,3-2 0,2-1 1,3-1-1,5 0 0,0 0 0,6-3 0,-1 3-1,5-1 1,3-3 0,0 1 0,2-1 1,2-1-1,3-2 0,4-1 1,1 0-1,2-5 0,0 7 0,7-7 0,-2 1 0,3-2-1,2 0 1,1 1 0,1-3 0,-1 2 0,2-4 0,0 2-1,0 0 1,1-2 0,0 4-1,-2-5 1,2 4-1,-1-3 1,0 1 0,-1 0 0,1-1 0,-4 2 0,0-2 0,-2 2 0,-1-3 0,-1 1 0,-1 0 0,-4-4 0,-2 5 0,1-3-1,-3-3 2,-1 6-2,-3-5 1,-1 5 0,-2-6 0,2 3 0,-2-2 0,-1 5 0,-1-1 0,-3-6 0,-1 5 0,-2-3 0,1 2-1,-5-1 1,1-3 0,-3-1 0,1-1 1,0 1-1,-2-1 0,-1-1 0,-1 1 0,0 0 0,0 1 0,-2-1 0,-2 2 0,-1-3 0,0 1-1,0-4 1,-1 0 0,-1 0 0,-1-4 1,0 2-1,-1-1 0,0-3-1,-1 5 1,-3-2 0,0 0 0,-1-2-1,-1 0 1,-2 0 0,-1-3 0,1 2 0,-1-5 1,1 2-1,-4 1-1,0-2 1,-2 4-1,-2-3 1,-1 0 0,-5 3 0,-2-4-1,-4 2 1,0-4 0,-4 2 0,-4-6 0,-2 1-1,-3 1 1,-1-8-1,-5 4 1,-5-2 0,-1-1 0,-5 1-1,-3-2 1,-3 4 0,-2-2 1,-2 4-1,-4 0 0,2 1 0,-3 6 0,-1-3-1,1 7 0,0-2 0,-1 4-1,-1-2-1,3 8-5,-14-10-17,9 14-18,-9-3 2,2 5-1,-10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5T21:36:05.0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1929 2754 14,'1'-29'28,"-4"0"3,2 6-2,2 7-8,-4-4-4,3 20-4,1-16-2,-1 16-2,0 0-3,13 26-1,-2 3-2,3 14-1,3 15-1,3 17 0,3 12-1,-1 11 1,-3 5-1,-2 2 0,-5-7 0,0-10 0,-5-13 0,-3-15 1,-1-15-1,-2-13 2,1-12-2,-1-9 1,-1-11-3,-5-11-13,0 0-22,4-3 1,0 0-1,1 0 0</inkml:trace>
  <inkml:trace contextRef="#ctx0" brushRef="#br0" timeOffset="567">1991 4796 51,'7'11'37,"-7"-11"-1,0 0-1,10-21-18,5 4-12,5-7-1,8-1-3,6 0 0,5 3 1,2 5-1,2 10-1,-5 13 1,-7 14-1,-7 13 1,-10 9 0,-9 9 0,-7 4-1,-6 3 0,-4-5 0,-1-5 0,0-6-1,2-6 1,5-6 0,7-4-1,5-3 1,10-4-1,6 0 0,3 2 0,5-2 0,0 0 0,-1 0 1,-4 1 0,-7 0 1,-13 1 1,-9 5 1,-13-2 1,-12 6 0,-14-2-1,-9 2 1,-12-3-1,-5-1-2,0 1-1,2-8-7,13 2-33,8-9 0,21-8-2,13-11 1</inkml:trace>
  <inkml:trace contextRef="#ctx0" brushRef="#br0" timeOffset="2147">585 8 45,'-6'-11'30,"6"11"1,-15 2-13,4-1-9,5 8-3,-2 5-2,3 10-1,0 13 0,5 11-1,2 14 0,3 13-2,3 12 1,3 9 0,3 9-1,4 4 0,2-1 1,3-5-1,5-9 0,2-8 1,5-15 0,7-12 1,2-17 0,7-14 1,1-17-1,7-7 1,-1-11 0,5-4-1,-1-5 0,4 2-1,-3 0 0,2 6 0,1 4-1,-4 4 0,-2 6 0,-2 6 0,-2 5 1,-7 8 0,-6 7-1,-7 8 1,-8 9 0,-6 7 0,-10 4 0,-5 2-1,-6 2 1,-7-4-2,-2-8 1,-2-8 0,-1-10 0,1-8-2,3-8-2,-2-13-4,9-5-18,-5-9-8,1-7 0,0-3 0</inkml:trace>
  <inkml:trace contextRef="#ctx0" brushRef="#br0" timeOffset="2661">1643 1620 79,'-8'20'36,"7"0"-3,0 12-7,-1-1-21,5 7-3,1-1-2,2 1 1,1-6 0,2-3 0,1-11 1,3-10 1,2-14 0,3-12 0,3-9 0,2-5-1,0-2-4,-2-10-14,2 1-21,-5 3 1,-4-1-1,-7 5 0</inkml:trace>
  <inkml:trace contextRef="#ctx0" brushRef="#br0" timeOffset="3102">1441 116 53,'16'-6'33,"-16"6"-1,0 0-9,0 0-12,6 12-4,-3 6-2,-2 2-1,2 13 1,0 7-3,0 12-1,-1 8 1,-2 9-2,-5 7 0,-5 8 0,-7 3 0,-9 2-1,-7 1 1,-10-4 0,-8-5 0,-7-4 1,-11-9-1,-5-10 2,-9-12-1,-5-9 1,-10-12 0,-2-5 0,1-5 0,3-1-1,5 1 0,7 3 0,9 5-1,10 8 1,12 7-1,10 2-2,11 8-6,1-6-14,8 7-14,10 0 1,2-2-1,4-2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28:12.2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188 5202 44,'-15'-64'32,"-1"-7"1,-1-12-8,4 8-7,3-20-4,-5 9-1,3-14-4,-3 7-2,0-6-2,2 0 0,-1-4-3,4 2-1,-1-7 0,4 0 0,4-4-1,2 0 1,7-2-2,1 0 0,3-2 2,3-1-2,2 6 2,1 1 0,-1 7-2,3 2 0,-4 8 2,0 7-1,1 8 0,-3 11 0,0 8 0,-2 11-1,-10 48 1,16-73 0,-16 73 0,0 0 1,18-50-1,-18 50 1,0 0-1,0 0 1,0 0 0,0 0 0,0 0 0,0 0-1,0 0 1,0 0 0,0 0-1,0 0 1,0 0-1,0 0 0,0 0 0,0 0 0,0 0-1,0 0 1,0 0-1,0 0 0,0 0 1,0 0-1,0 0-1,0 0 0,0 0-2,0 0-3,0 0-7,0 0-24,-43-16-1,43 16 1,0 0 0</inkml:trace>
  <inkml:trace contextRef="#ctx0" brushRef="#br0" timeOffset="678">28 2375 44,'-22'44'35,"22"-44"0,0 0 0,0 0-21,0 0-2,0 0-4,0 0-3,0 0 0,44-13-2,-44 13 0,43-53 0,-43 53-2,53-62 1,-53 62-2,48-53 1,-48 53-1,0 0 0,55-40 1,-55 40-1,0 0 2,0 0-1,35 58 0,-35-58 0,12 79 0,-6-31 0,-1 0-1,0 2-2,-5-50 0,6 85-5,-6-85-4,-6 43-27,6-43 0,0 0 0,0 0 0</inkml:trace>
  <inkml:trace contextRef="#ctx0" brushRef="#br0" timeOffset="1756">250 1760 67,'0'0'39,"-11"-42"-1,11 42 1,0 0-26,0 0-6,0 0-3,0 0-2,32 47-1,-32-47 0,33 59-1,-33-59 1,48 74-2,-21-36 0,-2-3 1,0-5-3,-5-3 0,-2-13-3,-6 4-5,-12-18-28,5-13 2,-5-7-2,-4-9 1</inkml:trace>
  <inkml:trace contextRef="#ctx0" brushRef="#br0" timeOffset="2011">323 1551 61,'0'0'35,"0"0"2,0 0-2,0 0-20,23 56-10,7-16-3,1 6 0,3 2-1,-1 0 0,-1-7-2,-4-5-1,-4-7-3,-12-13-4,-2-6-28,-10-10 1,0 0-1,-14-23 0</inkml:trace>
  <inkml:trace contextRef="#ctx0" brushRef="#br0" timeOffset="2244">241 2021 63,'0'0'38,"45"24"0,-45-24 0,53-36-25,-18-1-6,-11 2-6,4-6-3,-13-3-9,1 12-17,-8-3-11,-6 11 0,-2 24 3</inkml:trace>
  <inkml:trace contextRef="#ctx0" brushRef="#br0" timeOffset="2436">299 2114 63,'0'0'38,"0"0"-2,53 4-2,-53-4-26,0 0-12,39-55-22,-39 55-8,17-60-3,-5 27-1</inkml:trace>
  <inkml:trace contextRef="#ctx0" brushRef="#br0" timeOffset="2669">661 1779 51,'0'0'36,"0"0"-2,-12 4 0,12-4-19,-14 22-11,4-1-2,2 5-1,1 2-2,2 1 1,4-5-1,3-5 1,6-7 1,2-7 1,4-11 0,2-7 1,-1-9 0,0 0 0,-3-7 1,-2 2-1,-7-2-1,-4 5-1,-5 3 0,-2 7-1,0 4 0,-2 2-1,10 8-1,-14-4 0,14 4 0,0 0 0,3-9 1,7-5 0,0-8 2,4-3 0,-1-10 1,0-2 0,-3-8 0,-2-3 1,-3-3-2,-6 3 1,-7 0-1,-4 2 1,-8 0-2,-1 6 2,-2 5-1,0 7 1,2 4-1,1 7-1,9 11 1,11 6-1,-6 26 0,14 3 0,9 16 0,5 12 0,6 14 0,10 14 1,0 7 0,6 3 0,0 0 0,2 1-1,-6-8 0,-4-9 0,-6-9-2,-8-18-2,0 0-11,-9-23-25,-6-9 2,-7-20-1,-8-14-1</inkml:trace>
  <inkml:trace contextRef="#ctx0" brushRef="#br0" timeOffset="3309">1060 1491 75,'0'0'36,"3"11"-2,-8 15 1,5 8-30,-8 4-5,1 2 0,1-1-1,1-3 1,2-10 0,5-8 2,-2-18 0,10-13 0,-4-10 0,4-7 0,-4-6 1,2 0-1,-4 1 0,0 4-2,-2 6 0,-2 11 1,0 14-1,0 0 0,13 5-1,-6 7 0,7 5-1,1-2 1,3 0-1,-1-5 1,2-4-1,-2-7 0,-1-7 0,0-8-1,-5-5 2,0-8 1,-1-3-2,-3-5 1,-1 2-1,0 3 2,-4 4 0,1 5 1,-4 6-1,1 17 1,0 0-1,0 0 1,-10 14 1,8 7-3,3 3 1,-1 1-1,6 1 1,-1-4 0,3-2 1,1-3 0,-9-17 1,20 6 0,-12-21 0,3-2 1,-5-10 0,1-2 1,-7-7-1,0-5-1,-6-3 0,-6-5-1,-9 2 1,-9 0 0,-8-3 0,-1 5 0,0 1-1,0 8 0,5 7-1,5 5-1,7 10-1,8 1-3,14 13-5,-10 4-17,20 9-14,0-3 3,12 7-3,3-1 2</inkml:trace>
  <inkml:trace contextRef="#ctx0" brushRef="#br0" timeOffset="3997">1442 1137 58,'0'0'35,"5"9"-2,-6 1-7,1-10-16,-5 17-6,6-5-3,8 4 0,-4-3-1,5 3 2,-1-5 0,5 1 2,-14-12-1,21-8 1,-19-9 1,4-2-1,-10-10 1,3 0 0,-13-9-2,-3-3-1,-9-1-1,-5 2 0,-4 0-1,0 5 0,1 3-1,1 4-1,9 8-1,2 0-5,22 20-5,-21-10-21,21 10-5,10 1 0,5 7 1</inkml:trace>
  <inkml:trace contextRef="#ctx0" brushRef="#br0" timeOffset="4286">1499 920 39,'29'25'34,"-1"0"1,-5-1-2,8 6-16,-19-11-9,8 3-1,-10-6-4,1-2-1,-11-14-1,8 12-3,-8-12-12,0 0-20,-2-19-1,-3-4-1,1-6 1</inkml:trace>
  <inkml:trace contextRef="#ctx0" brushRef="#br0" timeOffset="4491">1424 561 37,'-29'-29'35,"4"8"1,8 5-2,-3 1-14,20 15-10,-10-6-6,10 6-1,0 0-2,0 0 0,0 0 0,8 20-1,12-1 0,9 8 0,9 11 0,6 7 0,6 8 0,3 5 1,-2 1-1,-2-3 1,-9-6 0,-10-8-1,-9-10-1,-6-9 1,-5-8-1,-10-15-1,0 0 0,-7-21 0,-4-1 1,-5-7-1,-1-3 1,-3-3 0,3-2 0,2 2 2,4 1 0,4 6 0,5 6 0,9 7 1,4 10-1,8 8 1,-1 5 1,7 12-2,-3 1 1,1 5-1,2-1-1,-6-1-2,3 0-5,-22-24-9,18 16-21,-18-16 2,10-13-4,-10-9 3</inkml:trace>
  <inkml:trace contextRef="#ctx0" brushRef="#br0" timeOffset="4943">1845 572 34,'0'0'32,"6"11"-1,-3 9 1,-1 7-18,11 6-11,-5-4 1,6 3-2,-8-11 2,10 0 1,-16-21 1,20 6-1,-16-20 0,5 2 1,-7-7-2,5 3 0,-4 0-4,1 0 1,-2 5-2,-2 11 1,0 0-1,13-3 1,-13 3 0,17 3-1,-4-6 1,2-3 1,1-6-1,2-5 1,-1-5 0,-1-2 0,-2-1-1,-1 4 1,-1 2-1,-3 4-1,1 7 1,2 7 0,0 4 0,2 2-1,0 4 1,2-2-1,-2 0 1,-1-3-2,0 1-5,-13-5-30,4-17 0,-5 0-1,0-3 1</inkml:trace>
  <inkml:trace contextRef="#ctx0" brushRef="#br0" timeOffset="5376">2015 11 38,'-35'-15'25,"19"23"-10,-12-2-13,-1 3-25,7 12-8</inkml:trace>
  <inkml:trace contextRef="#ctx0" brushRef="#br0" timeOffset="5544">1294 796 57,'19'-9'38,"14"-11"-1,4-16-6,10 4-12,-9-15-12,6 0-6,-6-1-5,-11-6-6,4 14-27,-19 1 0,-7 7-1,-10 3 1</inkml:trace>
  <inkml:trace contextRef="#ctx0" brushRef="#br0" timeOffset="5768">986 359 75,'-9'23'2,"8"-3"-2,0-6-1,1-14-36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28:24.3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4281 912 64,'-4'-13'39,"4"2"0,-4-3-5,4 14-16,-3-12-9,3 12-4,0 0-2,0 0 0,-4-13-1,4 13-1,0 0 1,0 0-1,0 0 0,0 0 0,0 0 0,0 0-1,0 0 0,0 0 0,-1 16 0,4-3 0,0 8 0,2 6 0,-1 5 0,0 7 0,0 4 0,1 7-1,-2 2 1,-3 4-1,0 2 1,-2-3 0,0 1 0,-2-4 1,0-4-2,1-5 2,-1-9-1,2-5 1,-1-10-1,2-2 0,-1-7 1,2-10-1,-1 9 1,1-9-1,0 0 0,0 0 1,0 0-1,0 0 1,0 0-1,0 0 1,0 0-1,0 0 0,0 0 0,0 0 0,0 0 1,0 0-1,0 0 0,0 0 0,0 0 0,0 0 0,0 0 0,0 0 0,0 0 0,0 0 0,0 0 0,0 0 0,0 0 0,0 0 0,0 0 0,0 0 0,0 0 0,2 10 0,-2-10 0,0 0 0,-1 9 0,1-9-1,0 0 1,-1 11 0,1-11 0,0 0-1,-1 10 0,1-10-1,0 0-4,-14-6-33,14 6-2,-5-18 1,8 1-2</inkml:trace>
  <inkml:trace contextRef="#ctx0" brushRef="#br0" timeOffset="1043">4929 1025 54,'0'0'37,"0"0"0,7-12 0,-7 12-23,0 0-6,0 0-1,0 0-3,0 0 1,5 10-3,-5 0 0,-2 3-1,2 6 0,-2 5 0,2 3-1,-1 5 0,2 4 1,1 2-1,-1 2 1,-1 0-1,0 0 1,0-1 0,0-3 0,-1-4-1,-1-4 0,1-8 1,0-2-1,1-7 0,0-11 0,-2 12 0,2-12 0,0 0-1,0 0-2,0 0-2,-10-20-9,10 20-25,-2-22 0,2 9 0,-4-9 0</inkml:trace>
  <inkml:trace contextRef="#ctx0" brushRef="#br0" timeOffset="1482">4728 1247 82,'0'0'38,"-11"4"0,11-4-8,0 0-23,0 0-3,16 4-1,-1-5 0,3-4 0,8 0-1,3-2 1,5 1 0,0-2-1,3-1 1,-1 0-1,3 3-1,-4-1 1,1 2-1,-5-1 0,-1 3-1,-3 0 1,-4 3-1,-2 0 1,-3 0-1,-3 2 0,-4-1 0,-11-1 0,13 3 0,-13-3 1,0 0-2,0 0 1,0 0-1,0 0-1,0 0-1,0 0-7,0 0-30,0 0-2,-5-12 2,5 1-2</inkml:trace>
  <inkml:trace contextRef="#ctx0" brushRef="#br0" timeOffset="18072">6193 901 56,'0'0'37,"1"-16"-2,-1 16-2,-15-9-18,15 9-6,-11-1-3,11 1-1,-11 1-1,11-1 0,-9 6 0,6 3-2,-5 3 0,4 6 0,-3 8-1,0 6-1,2 9 1,-1 6-1,1 6 1,1 4-1,2 1 1,2 4 0,0-6-1,2-2 1,-1-5 0,1-6 0,0-9-1,-1-6 1,1-7-1,-2-8 0,1-3 0,-1-10 0,0 0 0,0 0-2,0 0-1,-14-10-6,14 10-28,-8-24-3,-1 9 1,-5-11-1</inkml:trace>
  <inkml:trace contextRef="#ctx0" brushRef="#br0" timeOffset="18499">5714 1003 70,'-5'-15'37,"1"5"1,-1-5 0,5 15-26,0-25-7,2 12 0,-1-6-2,5 2-1,2-1 0,5 0-1,8-1 0,6 2-1,6-1 1,8 2 0,6 2 0,5 1 0,5 3 0,4 1 1,-2 3-1,-1-1 0,-2 3 0,-5 2 1,-4-1-1,-3 2 0,-7-1 0,-7 3 0,-7-3-1,-4 3 0,-6-1-1,-3-2-1,-10 2-2,0 0-3,14 12-12,-14-12-21,0 0 1,0 0-2,-2 18 3</inkml:trace>
  <inkml:trace contextRef="#ctx0" brushRef="#br0" timeOffset="19182">6831 678 27,'0'0'33,"-6"-12"3,6 12-1,-15-18-14,15 18-5,-9-8-2,9 8-5,0 0-2,-10-1-3,10 1 0,-15 1-2,5 4-1,-2 3 1,-3 5-2,-3 6 1,2 9-1,-2 9 1,1 9 0,2 9 0,2 8 0,3 9-1,4 5 1,4 0 0,3 2 0,4-6-1,3-3 1,3-8 0,1-8 0,4-8 0,-2-10 0,2-6 0,-3-9 1,2-3-1,-4-6 0,0-4-1,-11-8 1,12 11 0,-12-11-1,9 7 1,-9-7-2,0 0 1,10 6-2,-10-6 0,0 0-3,0 0-6,13-7-29,-13 7 0,7-14 1,-4 0-1</inkml:trace>
  <inkml:trace contextRef="#ctx0" brushRef="#br0" timeOffset="19996">7041 1512 57,'0'0'35,"0"0"0,0 0 0,0 0-21,0 0-5,0 0-2,0 0-1,0 0-1,0 0-1,-1-10-1,1 10-1,0 0 0,-8-15-1,5 5 0,0-3 0,0-3-1,1-2 1,0-7 0,1-1-1,1-7 2,0-4-2,0-1 1,1-2-1,0-2 1,0-2 0,-1 4-1,0 2 1,-1 4-1,1 5 1,-2 3 0,1 6-1,-2 5 0,2 5 1,1 10-1,-3-11 0,3 11 0,0 0-1,9 20 1,0 2 0,6 4 0,3 7 0,5 7 1,4 6-1,2 4 1,-1 2-1,0-2 1,-1-5-1,-4-2 0,-3-8 0,-2-7 0,-5-7 0,-3-9 1,1-11-1,-3-12 1,0-10-1,-2-14 1,3-10-1,-2-12 0,0-9 1,-1-5-1,-3-6 0,-3-1 0,-1 4 0,-2 5 0,-2 8 0,0 11 1,0 8-1,0 10 0,1 9-1,4 10-1,-3 3-1,3 10-3,2-9-16,8 14-19,-10-5 1,23 10-1,-10-1 2</inkml:trace>
  <inkml:trace contextRef="#ctx0" brushRef="#br0" timeOffset="20908">7688 1074 70,'0'0'38,"0"0"0,0 0 0,0 0-18,0 0-15,0 0-2,14 6-1,-14-6 0,21 12 0,-6-5 0,7 0 0,3 0 1,3 0-1,0-2 0,2-1-1,-2-2 1,-3-1-1,-3-2-1,-3 1-1,-4 0-2,-4-4-4,9 3-32,-20 1-1,19-11 0,-10-3 0</inkml:trace>
  <inkml:trace contextRef="#ctx0" brushRef="#br0" timeOffset="21465">8407 810 74,'0'0'36,"0"0"-1,0 0 1,16 9-30,-16-9-2,3 16 1,-4-3-1,4 10 0,-4 1 1,4 11-1,-5-1 0,4 7-1,-3 0 0,1 4-1,-1-4-1,1 0 0,-1-5 0,1-4-1,0-2 0,-1-7 1,1-3-1,0-7 0,1-2-1,-1-11 0,1 13-1,-1-13-2,0 0-8,0 0-26,-2-12-2,2 0 1,3 0 0</inkml:trace>
  <inkml:trace contextRef="#ctx0" brushRef="#br0" timeOffset="21965">8627 586 78,'0'0'38,"-2"-11"0,2 11-1,-5-11-28,5 11-4,9 0-2,3 5 0,1 2-2,6 6 1,2 3-1,7 10 1,1 7-1,4 11 0,-1 6 0,-1 8 0,-3 5 0,-4 3 0,-4 1 0,-7 2-1,-5-5 1,-5 0 0,-4-3 0,-3-4-1,-3-4 1,0-3-1,-2-1 1,-1-8-1,1-3 1,0-4 0,1-7-1,2-2 0,2-10 1,-1 0-1,5-15 0,-5 14 1,5-14-1,0 0 0,0 0-1,0 0 1,0 0-1,0 0-1,-1 9 0,1-9-2,0 0-4,0 0-21,0-9-12,1-1 3,-1 10-1</inkml:trace>
  <inkml:trace contextRef="#ctx0" brushRef="#br0" timeOffset="33624">143 558 62,'-8'55'36,"8"-55"0,-3 79 0,1-37-12,6 19-20,-3 5-1,-1 11-1,2 4 0,1 7 0,0-4 0,-2-3 0,1-6 1,-2-8-2,1-13 0,-1-11 0,0-43 0,-6 42 0,6-42 0,0 0 0,-14-60 0,7 10 0,2-17-1,-5-12 1,-1-14 0,1-9-1,-2-2 1,1 1 0,-3 4 0,3 8 1,-2 8-1,4 15 0,0 7 1,6 16-2,3 45 1,-2-56-1,2 56 0,0 0 1,0 0-1,0 0-1,0 0 2,51-8-1,-51 8 1,0 0-1,60 20 1,-60-20 0,52 4 0,-52-4 0,63-12-1,-63 12 1,71-25-1,-33 11-1,0-1 0,8-1-1,-2 3 2,2-1-2,-2 3 1,0 3 0,-2 0 0,4 2 1,-3 2 1,-3 2-1,-3 2 0,2 1 1,-4 0-1,0-1 0,-1 1 0,-3 1 1,-2-1-1,-1 0 0,-1-1 1,3 0-2,-2 3-1,0-1 1,-3 1 0,1 1 0,-2 0 0,-1 0 0,-2 0-1,-3 0 3,1-1-1,-1 0 0,2 1 0,-2 1 0,3-1 0,5 0 0,-1 0 1,2-1-1,-1 2 0,-1 0 0,1-4 0,1 2 1,0-2-1,-3 1 0,0-2 0,0 1 0,0-2 1,-1 1-1,0 2 0,-1-1-1,0 1 1,4 0-1,-1-1 0,-1 0 0,3-1 0,-1 1-1,3-2 2,-2 0 0,3 0-1,-2 0 2,0 2-1,2-1 0,2 1 0,1-1 1,1 1-1,1-1 1,1 1-2,-1-1 1,3-1 0,-3-1 1,0 0 0,-2 1-2,2 0 1,-1-1-1,-1 2 1,0-1 0,-2 1 0,2 1-1,-1-2 1,3-2-1,-3 1 2,1-1-1,3 1 0,0-1 0,1 0 0,0-1 0,1 2 0,-2 2 0,-1 0 0,0-1 0,-3 0 0,1 1 0,-2 0 0,-1 1 0,1 0-1,-1 0 1,0 1 0,1 2-1,0 1 1,1 1 0,1 2 0,2-1-1,1 0 2,1 0-2,2 1 2,0 0-2,4-2 2,-3 0-2,3-3 2,1 3-1,2-2 0,-1-1 0,1-2 0,2 1 0,1-3 0,2 2 1,1-3-2,0-1 1,1 1 1,3-3-1,-2 2 0,0-5 0,-1 2-1,0-3 2,-1 1-2,-1-1 2,-1 1-1,-2-1 0,2-2 0,-1 1 0,0 1 0,0-1 0,-2 1 0,0 0 0,-2 0 0,2 2 0,-4 1-1,0 1 2,-4-2-1,1 3 0,-2-1 0,1 1 0,-1-1 0,-2 2 0,0 0 1,2 0-1,1 2-1,-2-1 1,1 0 1,-1 1-1,1-1 0,0 1 0,-3-1 0,2 0 1,-2-1-1,1 1 0,-1 0 0,0 0 0,0 2 0,1 0 0,1-2 0,-2 2 0,3 0 0,1 0 1,2 0-2,2-1 2,-1 0-1,1-1 0,2 2 0,-1 0 0,3 1 0,-3-1 0,1 0 0,-1 2 0,2-2 1,0 2-1,1-2 0,2-1 0,1 2 0,0-1 0,3 1 0,0-1 0,3 0 0,-1-1 0,1 0 0,1 0 0,1-4 0,2 0 0,1-3 1,3-2-1,-1 1 0,2-1 0,1-2 0,0 1 0,0 1 0,1-1 0,0 0 0,1 1 0,2-1 1,3 2-1,-1 1 0,2 0 0,2 2 0,-1 0 0,4 3 0,0 1 0,1-1 0,0 2 0,1-3 0,2 4 1,-4-3-1,0 3 0,-3-1 1,-1 1-1,-5 3 0,-1 1 0,-4 4 0,-4-1 0,-1 4 0,-5 0 0,-4 0 0,-4 6 1,-4 0-1,-7 5 0,-5 2 1,-4 6-1,-6 9 2,-4 6-1,-5 9 0,-5 9 0,-4 8 0,-3 9 0,-2 5 0,-3 3 0,-4-2-1,3-2 2,-4-3-2,1-10 0,-1-8 0,1-12-1,2-8-1,0-15-3,11 0-20,-4-28-15,0 0-2,-11-10 1,13-12-1</inkml:trace>
  <inkml:trace contextRef="#ctx0" brushRef="#br0" timeOffset="73401">5864 1956 70,'0'0'38,"9"-10"0,-9 10 1,10 2-21,-10-2-11,0 0-2,-11 5-2,11-5 0,-8 14-2,8-14 0,-12 16 0,12-16-1,-9 16 1,7-6-1,-1 1 0,4 2 1,0-2-1,1 4 0,3-3 0,-1 4 0,5-2 0,-1-1 0,3-2-1,-1-2 1,3 0 0,1-3 0,3 1 0,0-4 0,4 0 0,1 0 0,3-2 0,0-2 0,3-1 1,3-4-1,2-1 0,5-2 1,1-1-1,3-3 0,3-2 1,3 1 0,2 1-1,-1 4 1,2 1-1,0 5 0,-1 3 0,0 4 1,1 3-1,-4 2 0,3 0 0,-2 1 0,0-3 1,-1-1-1,1-2 0,0-2 1,-2-4 0,3 0 0,-1 0-1,5 0 1,1 1-1,4 0 0,3 3 1,3 1-1,6 5 0,2 2 0,2 2 1,3 1-1,1 2 0,3-1 0,3 2 1,1-4-1,-1-2 0,2-2 0,2-3 1,-1-3-1,0-4 0,-4-2 1,0-8-1,-5-2 1,-6-7 0,-1-2-1,-8-6 1,-6-5-1,-8-1 0,-11-1 0,-8 3 1,-9 4-2,-9 5 0,-13 2-3,1 22-17,-26-12-19,1 15-2,-13 0 1,-2 9-1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01.4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52 105 53,'-12'-12'35,"12"12"-1,-11-3-7,-4-6-8,15 9-6,0 0-4,0 0-3,-14 3-1,14-3-2,0 0 0,0 0-2,0 0 0,0 0 0,1 14-1,-1-14 0,5 18 0,-2-7 0,3 3 0,0-1 0,0 1 0,2-3 0,2-2-1,-1 0 2,3-5-2,3-3 2,0-4-1,1-1 1,1-4 0,2 0 0,-2-2 0,2 0 0,-1-1 0,-1 1 0,3 2-1,0 2 0,3 3 0,1 3 0,2 3 0,2 1 0,1 3 0,5 0-1,0-1 1,1-3 1,3-4-1,3-5 0,4-5 1,3-4-1,3-4 1,5-2-1,0-1 1,2 1-1,-2 6 0,-4 3 1,-6 4-1,-6 5-2,-5 10-7,-13-5-30,-4 5 0,-18-7 0,0 0-1</inkml:trace>
  <inkml:trace contextRef="#ctx0" brushRef="#br0" timeOffset="850">126 824 73,'1'-13'39,"-1"13"1,4-14-1,-4 14-18,0 0-14,0 0-3,-6 13-1,6-13-1,-7 20-1,4-5-1,0 5 1,1 8-1,1 7 0,1 7 1,1 8-1,1 6 1,1 6-1,0 3 2,0 3-2,1-3 1,0 0-1,1-5 0,0-6 1,-1-3-2,0-10 2,0-4-2,0-6 1,-1-4-1,1-6 0,-2-4-1,1-3 0,-3-14-1,6 18-3,-6-18-8,0 0-27,2-17 2,5 5-1,-4-9 0</inkml:trace>
  <inkml:trace contextRef="#ctx0" brushRef="#br0" timeOffset="1339">640 1092 76,'10'-3'39,"-10"3"0,0 0 0,0 0-24,0 0-9,0 0-3,-3 15-1,3-1 0,1 8 0,0 2-1,2 8 0,0 4 0,3 5 0,1 0-1,1 0 0,0-1-1,-1-6 0,2-1-1,-5-11-3,8 7-8,-15-18-27,8-2 1,-5-9 0,0 0 0</inkml:trace>
  <inkml:trace contextRef="#ctx0" brushRef="#br0" timeOffset="1612">556 1318 87,'0'0'39,"0"0"-2,0 0 2,-11-9-29,11 9-8,11 1 0,-1-1-1,5-5 0,5 1 0,7-4 1,5-1 0,4-3 0,4-1-1,-1 1-1,-2-4-3,1 12-35,-12-2-2,-7 6 0,-19 0-2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29:39.02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23 43 93,'0'0'38,"0"0"2,9 6-2,-9-6-30,0 0-4,0 0-1,-7 19-1,4-5-1,-1 7 0,0 8 0,1 8 1,-1 7-1,1 6-1,1 6 1,0 5 0,1 4-1,3 4 1,-2-2-1,2-2 1,0 2-1,0-5 1,0-4-1,1-7 0,-1-3 1,1-10-1,-1-5-1,2-7 1,-1-7 0,-2-7-2,2-2-2,-3-10-1,0 0-11,0 0-24,16-19-1,-13-6 1,11 0-1</inkml:trace>
  <inkml:trace contextRef="#ctx0" brushRef="#br0" timeOffset="446">622 452 88,'18'17'38,"-14"-8"-1,1 8 2,-16-8-28,12 10-8,-5 0-1,0 2-1,-1 4 0,0 3 0,1 3-1,0 1 0,1-2 0,1-2-2,3 1 0,-2-6-1,7 1-4,-6-24-3,9 21-28,-9-21 0,0 0-1,0 0 2</inkml:trace>
  <inkml:trace contextRef="#ctx0" brushRef="#br0" timeOffset="701">474 658 60,'-11'-9'40,"11"9"-3,0 0 3,0 0-14,0 0-19,18-9-3,-2 4-2,7 2 0,1-2-1,6 0 0,2 3-1,-2 0 1,-2 3-2,-2-2 0,-1 5-2,-8-8-6,7 6-31,-8-7 2,4-1-1,-1-6 0</inkml:trace>
  <inkml:trace contextRef="#ctx0" brushRef="#br0" timeOffset="1184">1234 381 99,'-5'13'38,"4"8"1,-5-4-2,4 11-34,-4 4-1,1 7-2,0 7 0,-1 1 0,3 6 0,1-1 0,2-1 0,1-4 0,2-6-2,0-9-1,4-4-3,-7-28-16,6 15-17,-6-15 1,8-21-1,-7-5 1</inkml:trace>
  <inkml:trace contextRef="#ctx0" brushRef="#br0" timeOffset="1448">964 284 98,'0'0'40,"9"-5"1,15 9-3,1-9-32,12 3-3,5-6 0,10 0-2,2-3 0,1-3-2,0 2 0,-6-3 0,-3 5-2,-11-4-3,1 10-3,-19-10-10,11 19-9,-21-16 3,13 17 8,-20-6 8,17-4 5,-17 4 5,14-3 5,-1 12 9,-13-9 12,7 17-2,-18-8-7,11 19-8,-14-1-2,2 12-3,-7 7-1,0 6-2,-4 5 0,3 4-1,1 5-1,6-2 0,5-2 0,8-1 0,7-8 0,4-3 0,6-9 0,2-8 0,2-8-1,-2-8-1,3-4-2,-6-16-4,11 5-30,-13-16-4,6 2 3,-6-10-2</inkml:trace>
  <inkml:trace contextRef="#ctx0" brushRef="#br0" timeOffset="1942">1782 878 90,'9'-5'39,"-7"-8"0,5 2 1,-10-18-30,9 1-4,-5-11-2,2-5 0,-3-7-1,3-2 0,-2-3 0,1 1-1,0 5-1,1 5 1,0 7-1,1 9 0,0 10-1,-2 6 0,-2 13-1,0 0 1,13 18-1,-5 6 0,4 8 0,3 6-1,4 7 0,5 2 1,1 1 0,0-3 0,1-6 0,1-5 0,-2-10 1,-1-7 0,-2-11 1,0-6-1,-3-12 1,-1-7 0,-3-8 0,-4-11-1,-4-4 1,-3-6 0,-3 2 0,-3 0-1,-1 5 0,-2 2-1,2 9-2,-2 6-2,5 24-6,-1-20-30,1 20 0,10-2 0,0 9 0</inkml:trace>
  <inkml:trace contextRef="#ctx0" brushRef="#br0" timeOffset="2463">2411 468 91,'0'0'39,"24"10"3,-24-10-2,26 8-24,-13-12-13,8-3-1,3 2-1,3-5-1,4 1-1,0-5 0,3 4-3,-7-11-6,9 11-28,-13-6-3,0 7 2,-10-5-2</inkml:trace>
  <inkml:trace contextRef="#ctx0" brushRef="#br0" timeOffset="2820">2967 193 99,'10'-11'40,"-5"-4"1,10 7-1,-8-7-31,9 5-5,0-1-2,0 4-1,1 0 0,-1 4 0,1 3-1,-4 4 0,0 4 0,-3 8-1,-5 7 1,-4 4-1,-7 10 0,-6 3 0,-7 8 0,-7 2-1,-3 4 1,-3-2 0,1-3 0,1-3 1,4-5-1,7-4 1,5-9 1,9-2 0,6-8 0,8 0 1,7-6-1,7-1 0,3-2 0,2-2 0,2-1 0,0-4-1,-1-2 0,-5-2-2,0-3-2,-11-6-5,10 3-31,-13-9-1,5 2 1,-7-11-1</inkml:trace>
  <inkml:trace contextRef="#ctx0" brushRef="#br0" timeOffset="3318">3512 0 107,'0'0'42,"0"0"0,0 0-1,0 0-34,10 2-4,2 11-1,3 4 0,7 12-1,1 7 0,4 13 1,2 12-2,-1 12 2,-9 10-1,-6 7 1,-12 6-2,-8 1 0,-4-4 0,-9-7 0,-1-7-3,-9-25-18,15-2-21,-6-23-3,21-29 1,-16-12-2,16 12 46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06.85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0 120 70,'18'-1'37,"-18"1"-1,13-2-3,-13 2-21,0 0-5,9-10-3,-9 10-1,0 0-1,11-1-1,-11 1 0,10 3 0,-10-3 0,18 4-1,-6-1 1,7 1 0,2-1 0,4 1-1,4-2 1,5 1 0,5-2 0,2 0-1,5-1 1,1-1 0,5-1-1,3 1 1,1-2-1,3-1 1,3 1-1,2 0 1,3-1-1,1-1 0,-1 1-1,1-2 1,1-2 0,0 4 0,-4-4 0,0 1 2,0-2-2,-1 4 2,-1-2-2,-1 2 2,-1 1-2,-3-2 0,0 2 0,-2 2 0,-2 0 0,-3-1 0,-2 0 0,0 1 1,-2-1-1,1 0 0,-3 1 0,-1 0 0,-1 1 0,-3 0 0,-1 2 0,-5 0 0,-3 1 0,-7 3 1,-3-3-1,-5 2 0,-5-2 1,-11-2-1,11 4 0,-11-4-1,0 0-2,0 0-2,0 0-33,-16-14-3,3 12 2,-13-6-2</inkml:trace>
  <inkml:trace contextRef="#ctx0" brushRef="#br0" timeOffset="1451">197 410 51,'0'0'38,"10"4"-1,-10-4 0,3 26-12,-9-13-19,6 11-3,-2 6-1,3 7 0,-1 9 0,3 5-1,-1 6 0,3 4 0,-2 2 0,1 3-1,1-2 1,0-1 0,-2-6-1,3-3 1,-2-4-1,1-5 0,1-6 1,0-5-2,0-6 0,-1-7-2,2 0-2,-7-21-11,7 9-23,-7-9 1,8-11 0,-6-5 0</inkml:trace>
  <inkml:trace contextRef="#ctx0" brushRef="#br0" timeOffset="1832">607 916 75,'0'0'38,"13"11"-2,-13-11 2,8 20-31,-11-5-4,3 4-2,1 4 0,0 5 0,1 2-1,2 2 0,1 0 0,0 1 0,2-2-1,-2-4-2,4 5-7,-8-14-27,6-3 1,-7-15-2,0 0 2</inkml:trace>
  <inkml:trace contextRef="#ctx0" brushRef="#br0" timeOffset="2103">505 1115 59,'0'0'37,"18"9"0,4-3 1,-2-14-20,10 12-12,-1-4-3,5 2-1,0-1-1,2 0-1,0 1-2,-7-6-7,4 6-28,-6-5 0,3 0 0,-5-7 0</inkml:trace>
  <inkml:trace contextRef="#ctx0" brushRef="#br0" timeOffset="2497">1406 756 89,'1'9'38,"-1"-9"1,-3 18 0,-4-8-32,7 9-4,-2 5-1,1 11 0,-1 4-1,2 9 0,-1 4-1,-1 5 1,1 2-2,-1-2 1,0 0-1,-3-8-2,3-3 0,-4-12-3,9 1-12,-9-21-21,6-4 0,0-10-1,-7-22 3</inkml:trace>
  <inkml:trace contextRef="#ctx0" brushRef="#br0" timeOffset="2765">1124 782 83,'0'0'40,"-2"-13"-1,15 17 1,-1-6-30,16 8-6,3-3-3,5 1 0,5 0-2,4-2-1,2 1-3,-6-9-7,5 9-27,-10-7 0,5 4-1,-8-10 3</inkml:trace>
  <inkml:trace contextRef="#ctx0" brushRef="#br0" timeOffset="2978">1883 604 80,'0'0'38,"0"0"1,-10 12 0,6 13-27,-16 0-7,1 9-2,-4 6-1,2 11-1,1 4 1,5 6-1,3 1 0,6 0-1,6-4 0,4-3 1,4-8-2,4-7 1,2-5-1,1-10 0,0-7-1,1-9 0,2-2-3,-4-15-5,13 10-12,-9-17-17,6 1 2,-6-17 9,12 13 17,-12-10 7,4-2 5,2 7 6,-15-13 15,9 12 16,-10-7 0,6 13-10,-17-18-14,9 11-7,-8-4-3,1 3-1,-3 1-1,2 4-1,-2 4-1,1 4 0,3 13-1,0 0 0,10 0-1,1 11 1,6 5-1,4 2 0,5 2 0,4 2 1,4-2 0,1-3 0,-1-6 2,-1-6-1,-4-6 1,-2-7 0,-4-7 1,-4-6-1,-6-2 0,-5-5 0,-5-1-1,-6-1-2,-1 1 0,-6-1-5,12 9-32,-13 0-1,10 8 1,-3-1-1</inkml:trace>
  <inkml:trace contextRef="#ctx0" brushRef="#br0" timeOffset="3605">2584 830 70,'0'0'38,"15"19"-2,-15-19 2,20 17-24,-10-16-11,8 3-1,3-3-1,3 0 0,2 1-2,1-4-1,5 9-10,-7-11-25,1 5 0,-11-5-1,4 3 0</inkml:trace>
  <inkml:trace contextRef="#ctx0" brushRef="#br0" timeOffset="3905">3082 695 89,'0'0'39,"10"-6"0,-10 6 1,12-6-33,-12 6-5,0 0-1,11-5-1,-11 5 1,9 13-1,-4 1 1,-1 5-1,0 4 0,-1 4 1,0 3-2,1 1 2,1 1-2,5 1 0,4-3 1,7 0-1,3-5 1,5-1-1,-1-1 2,4-2-2,-5-3 1,-3 1 0,-9-3 0,-8 3 0,-6 0 0,-9-1 1,-7 2 0,-8-1-1,-3 1 1,-5-3-1,-4-4 0,1-3 0,0-3 0,2-1-2,2-6-2,11 5-8,-6-12-29,14 1 3,1-11-2,11 3 1</inkml:trace>
  <inkml:trace contextRef="#ctx0" brushRef="#br0" timeOffset="4371">3541 531 97,'11'3'40,"-11"-3"0,18 14 0,-14 0-36,6 7-2,4 11-1,0 9-1,1 9 0,1 12 1,-4 5 0,-2 6 0,-5-2 0,-2 0-1,-6-9 1,-2-9-1,0-9-2,-2-14 0,4-7-2,-7-21-10,10-2-27,0 0 1,0 0 0,-11 10-2</inkml:trace>
  <inkml:trace contextRef="#ctx0" brushRef="#br0" timeOffset="5582">1410 1541 82,'21'-1'38,"-2"-3"-1,4 10-7,-6-11-22,12 6-4,2-4-1,6 2-2,3 0 0,6 0 0,5 1-1,8-1 0,7 1 0,7-1 1,7 0 0,8 1 0,5-2 0,8 0 0,2-1 0,4 0 0,1-3 0,1 0 0,-5 1-1,-4-2 1,-3 2-1,-9-1 0,-7-1 0,-7 3 0,-11 2 0,-9-1-1,-10 3-1,-11-1-2,-3 12-13,-18-9-22,-5 9 0,-18-3-1,-5 10 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17.85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-15 80 34,'-12'4'33,"12"-4"0,0 0 3,10-5-15,20 9-7,-4-13-7,21 7 0,4-9 0,18 7 0,3-10-2,14 7-2,0-5 0,6 7 0,-4-2-1,-1 3 0,-7 1-1,-9 4-1,-11 1 1,-10 0-2,-9 1 0,-13-4-3,-5 8-5,-23-7-31,17-5 2,-17 5-1,9-15-1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18.40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-1-4 79,'0'0'40,"12"5"0,-12-5 0,10 9-27,-10-9-9,0 0-1,17 9-1,0-3-1,6-3 0,7 2-1,8-3 0,6 1-1,8-1 0,1-3-3,12 5-24,-9-9-13,6 6 2,-7-7-2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18.9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28 70,'18'-9'40,"1"-2"-2,15 11 1,-3-8-28,19 14-6,5-4-2,9 4-1,3 2-2,2-1-1,3 9-9,-9-12-29,-3 4 1,-11-8-2,0 3 2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12.9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308 86 67,'-9'-14'38,"9"14"-1,-11-8 1,11 8-29,-6 10-5,4 2-1,0 2-2,4 11 0,2 6 0,3 12-1,2 9 0,3 8 1,1 13-1,1 5 0,-1 6 0,-3-1 0,-1 0 0,-3-3 0,-2-8 0,-3-8-1,0-14-2,-6-16-5,9-6-31,-4-28 3,0 0-3,-4-15 3</inkml:trace>
  <inkml:trace contextRef="#ctx0" brushRef="#br0" timeOffset="321">884 419 76,'12'50'37,"-2"8"0,-8-3-2,5 0-35,-3 7-10,-11-12-25,12 1-2,-4-11 0,7-5 1</inkml:trace>
  <inkml:trace contextRef="#ctx0" brushRef="#br0" timeOffset="521">822 557 64,'37'-3'36,"10"3"-1,4 1-2,6-2-37,-3 2-29,3-1-2,0-1-1,-8-4 0</inkml:trace>
  <inkml:trace contextRef="#ctx0" brushRef="#br0" timeOffset="795">1752 268 74,'5'13'39,"-11"-3"0,3 12 0,-9 0-30,7 10-6,-3 4-2,4 7 1,1 5-2,4 4 1,2 1-2,3 1 0,1-1-1,-2-8-3,8 10-25,-11-20-7,4-3-2,-10-16 0</inkml:trace>
  <inkml:trace contextRef="#ctx0" brushRef="#br0" timeOffset="1034">1375 322 82,'1'-28'40,"8"-1"0,24 13 0,5-3-34,12 4-3,6 5-2,9 2-2,4 6 0,-4-3-2,0 12-3,-15-14-4,9 18-23,-16-14-5,1 2-2,-11-10 2</inkml:trace>
  <inkml:trace contextRef="#ctx0" brushRef="#br0" timeOffset="1201">2253 73 75,'17'-5'38,"-17"5"0,7 14-7,-23-1-20,2 19-6,-9 7-2,-3 11-1,-6 10-1,1 6 2,1 10-2,4 2 1,6-2 0,9 1-1,6-6 1,7-7-1,7-8-1,5-6 0,4-15-1,4-9-1,4-7-2,-1-19-3,10 4-22,-9-25-11,6 1 0,-7-14 0</inkml:trace>
  <inkml:trace contextRef="#ctx0" brushRef="#br0" timeOffset="1586">2397 866 80,'0'0'41,"5"11"-3,-6-23 2,11-3-32,-12-10-5,3-8-1,-3-7-1,1-6 1,-1-2-2,-1 2 1,2 4 0,-1 7-2,2 7-1,0 7-1,0 21-1,15-2-2,2 18-1,-1-5 1,9 16-1,-4-9 1,8 7 3,-1-9 2,-2-7 3,0-3 2,-8-16 2,3 1 0,-10-20 1,2 7 0,-9-14-2,0 3-1,-6-6 0,-2 4-2,-2 2-1,-1 4-1,0 7-1,1 2-3,6 20-1,2-19-12,17 28-24,-2-2 1,13 14-1,0-2 1</inkml:trace>
  <inkml:trace contextRef="#ctx0" brushRef="#br0" timeOffset="2021">3095 537 70,'0'0'40,"0"0"0,-5-10 0,8 19-26,-3-9-9,0 0-3,0 0-1,15 3-2,-2 2-1,-2-3-1,10 6-6,-12-7-31,16 1 1,-5-7-1,4 1 1</inkml:trace>
  <inkml:trace contextRef="#ctx0" brushRef="#br0" timeOffset="2483">3558 309 74,'11'15'40,"-9"-4"-1,4 9 0,-20-6-32,12 7-4,-1 3-2,1-1 0,2 4-1,3 0 1,4-4-1,6-2 0,5-5 0,4-6-1,5-5-2,-2-14-7,4 3-29,-2-14 1,7 1-2,-8-12 1</inkml:trace>
  <inkml:trace contextRef="#ctx0" brushRef="#br0" timeOffset="2730">3869 227 66,'-12'20'38,"0"13"-1,-4-2 2,10 14-29,-8-4-6,6 11 0,-3 1-1,6 5 0,-1-1 0,6 1 0,-1 0-1,3-2-1,-1-3 1,2-10-2,-1-9 0,1-8-3,5-8-1,-8-18-4,21 1-33,-14-17 3,6-4-3,-5-11 1</inkml:trace>
  <inkml:trace contextRef="#ctx0" brushRef="#br0" timeOffset="3076">4042 0 77,'14'20'40,"2"2"-1,14 14 2,-5 3-31,18 18-5,-1 7 0,5 17 0,-6 5-2,-1 12 0,-8 1-1,-7 3 0,-9-7 0,-8-12-1,-6-9-1,-3-19-2,-1-11-1,-6-33-7,8-11-32,-15-20 0,14-8-1,-5-17-1</inkml:trace>
  <inkml:trace contextRef="#ctx0" brushRef="#br0" timeOffset="6570">0 1442 62,'24'8'40,"2"-7"-1,14 1 2,-5-11-28,19 6-7,3-5-1,9 1-3,4 1 0,1 0-1,1 2 0,-1 2-1,-4 4 0,-5 2 0,-5 3-1,-11 3-2,0 5-11,-18-9-27,-3 2 1,-25-8-1,10 0 1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30T21:30:20.22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0-9 69,'0'0'40,"15"3"-2,-15-3 1,3 19-25,-4 4-12,2 7-1,3 12-1,0 6-1,1 6 1,1 3-1,1 2 2,-1-3-2,1-2 2,-1-8-3,-6-46 0,9 73-5,-9-73-32,20 48-1,-20-48 0,0 0-2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notes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99683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9350" y="692150"/>
            <a:ext cx="4559300" cy="34163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14900245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Helvetica" pitchFamily="-80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Helvetica" pitchFamily="-80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Helvetica" pitchFamily="-80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Helvetica" pitchFamily="-80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Helvetica" pitchFamily="-80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crazy Hanoi stuff!</a:t>
            </a:r>
          </a:p>
          <a:p>
            <a:pPr>
              <a:spcBef>
                <a:spcPct val="0"/>
              </a:spcBef>
            </a:pPr>
            <a:r>
              <a:rPr lang="en-US" altLang="en-US" sz="1000" smtClean="0">
                <a:latin typeface="Arial" charset="0"/>
              </a:rPr>
              <a:t>http://www.kernelthread.com/hanoi/</a:t>
            </a:r>
          </a:p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6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75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8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ask about the BEST case!? -- when does the best case occur?</a:t>
            </a:r>
          </a:p>
          <a:p>
            <a:r>
              <a:rPr lang="en-US" altLang="en-US" smtClean="0">
                <a:latin typeface="Helvetica" pitchFamily="1" charset="0"/>
              </a:rPr>
              <a:t>better than minsort, typically</a:t>
            </a:r>
          </a:p>
          <a:p>
            <a:r>
              <a:rPr lang="en-US" altLang="en-US" smtClean="0">
                <a:latin typeface="Helvetica" pitchFamily="1" charset="0"/>
              </a:rPr>
              <a:t>fastest for small values of N!</a:t>
            </a: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40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576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1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0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01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crazy Hanoi stuff!</a:t>
            </a:r>
          </a:p>
          <a:p>
            <a:pPr>
              <a:spcBef>
                <a:spcPct val="0"/>
              </a:spcBef>
            </a:pPr>
            <a:r>
              <a:rPr lang="en-US" altLang="en-US" sz="1000" smtClean="0">
                <a:latin typeface="Arial" charset="0"/>
              </a:rPr>
              <a:t>http://www.kernelthread.com/hanoi/</a:t>
            </a:r>
          </a:p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78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883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IN-PLACE sorting!</a:t>
            </a: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985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08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19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293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3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49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r>
              <a:rPr lang="en-US" altLang="en-US" smtClean="0">
                <a:latin typeface="Helvetica" pitchFamily="1" charset="0"/>
              </a:rPr>
              <a:t>T(N) = 1 + T(N-1)</a:t>
            </a: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6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70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8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590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60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n &gt; 1001 = k, c = 1001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n &gt; 1 = k, c = 42</a:t>
            </a:r>
          </a:p>
          <a:p>
            <a:endParaRPr lang="en-US" altLang="en-US" smtClean="0">
              <a:latin typeface="Helvetica" pitchFamily="1" charset="0"/>
            </a:endParaRPr>
          </a:p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7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662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672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9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03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723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73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443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55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5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64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853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95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7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160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26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36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67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77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87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979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0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18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28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38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named after Donald Shell – a student of Don Knuth’s in the late 1950’s</a:t>
            </a:r>
          </a:p>
          <a:p>
            <a:r>
              <a:rPr lang="en-US" altLang="en-US" smtClean="0">
                <a:latin typeface="Helvetica" pitchFamily="1" charset="0"/>
              </a:rPr>
              <a:t>irony: using 2d structure to achieve running times that are less than 2d!</a:t>
            </a:r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4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59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69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79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20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31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041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051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34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617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8227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925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027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12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232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3347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437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539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4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64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74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84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949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051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1539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256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3587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461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5635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75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6659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7683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8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29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0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1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2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3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4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5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ask about the BEST case!? -- when does the best case occur?</a:t>
            </a:r>
          </a:p>
          <a:p>
            <a:r>
              <a:rPr lang="en-US" altLang="en-US" smtClean="0">
                <a:latin typeface="Helvetica" pitchFamily="1" charset="0"/>
              </a:rPr>
              <a:t>better than minsort, typically</a:t>
            </a:r>
          </a:p>
          <a:p>
            <a:r>
              <a:rPr lang="en-US" altLang="en-US" smtClean="0">
                <a:latin typeface="Helvetica" pitchFamily="1" charset="0"/>
              </a:rPr>
              <a:t>fastest for small values of N!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01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8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ask about the BEST case!? -- when does the best case occur?</a:t>
            </a:r>
          </a:p>
          <a:p>
            <a:r>
              <a:rPr lang="en-US" altLang="en-US" smtClean="0">
                <a:latin typeface="Helvetica" pitchFamily="1" charset="0"/>
              </a:rPr>
              <a:t>better than minsort, typically</a:t>
            </a:r>
          </a:p>
          <a:p>
            <a:r>
              <a:rPr lang="en-US" altLang="en-US" smtClean="0">
                <a:latin typeface="Helvetica" pitchFamily="1" charset="0"/>
              </a:rPr>
              <a:t>fastest for small values of N!</a:t>
            </a: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6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named after Donald Shell – a student of Don Knuth’s in the late 1950’s</a:t>
            </a:r>
          </a:p>
          <a:p>
            <a:r>
              <a:rPr lang="en-US" altLang="en-US" smtClean="0">
                <a:latin typeface="Helvetica" pitchFamily="1" charset="0"/>
              </a:rPr>
              <a:t>irony: using 2d structure to achieve running times that are less than 2d!</a:t>
            </a: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7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89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39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42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430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44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45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46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8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ask about the BEST case!? -- when does the best case occur?</a:t>
            </a:r>
          </a:p>
          <a:p>
            <a:r>
              <a:rPr lang="en-US" altLang="en-US" smtClean="0">
                <a:latin typeface="Helvetica" pitchFamily="1" charset="0"/>
              </a:rPr>
              <a:t>better than minsort, typically</a:t>
            </a:r>
          </a:p>
          <a:p>
            <a:r>
              <a:rPr lang="en-US" altLang="en-US" smtClean="0">
                <a:latin typeface="Helvetica" pitchFamily="1" charset="0"/>
              </a:rPr>
              <a:t>fastest for small values of N!</a:t>
            </a: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47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4816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4918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IN-PLACE sorting!</a:t>
            </a:r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02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512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52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32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43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533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6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737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840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594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04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14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24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352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45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55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659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40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76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86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706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717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727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7376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747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75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768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793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7785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3788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799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80931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793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793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9987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crazy Hanoi stuff!</a:t>
            </a:r>
          </a:p>
          <a:p>
            <a:pPr>
              <a:spcBef>
                <a:spcPct val="0"/>
              </a:spcBef>
            </a:pPr>
            <a:r>
              <a:rPr lang="en-US" altLang="en-US" sz="1000" smtClean="0">
                <a:latin typeface="Arial" charset="0"/>
              </a:rPr>
              <a:t>http://www.kernelthread.com/hanoi/</a:t>
            </a:r>
          </a:p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685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787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787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1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787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787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16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166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203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203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305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305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305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305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6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4083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5107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613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26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6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793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8963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IN-PLACE sorting!</a:t>
            </a: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69987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0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985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101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2035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3059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4083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5107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176131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26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37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473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73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576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8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4678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r>
              <a:rPr lang="en-US" altLang="en-US" smtClean="0">
                <a:latin typeface="Helvetica" pitchFamily="1" charset="0"/>
              </a:rPr>
              <a:t>T(N) = 1 + T(N-1)</a:t>
            </a: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8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8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r>
              <a:rPr lang="en-US" altLang="en-US" smtClean="0">
                <a:latin typeface="Helvetica" pitchFamily="1" charset="0"/>
              </a:rPr>
              <a:t>T(N) = 1 + T(N-1)</a:t>
            </a: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8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0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11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r>
              <a:rPr lang="en-US" altLang="en-US" smtClean="0">
                <a:latin typeface="Helvetica" pitchFamily="1" charset="0"/>
              </a:rPr>
              <a:t>T(N) = 1 + T(N-1)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4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52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6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73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latin typeface="Helvetica" pitchFamily="1" charset="0"/>
              </a:rPr>
              <a:t>T(0) = 0</a:t>
            </a:r>
          </a:p>
          <a:p>
            <a:endParaRPr lang="en-US" altLang="en-US" smtClean="0">
              <a:latin typeface="Helvetica" pitchFamily="1" charset="0"/>
            </a:endParaRPr>
          </a:p>
          <a:p>
            <a:r>
              <a:rPr lang="en-US" altLang="en-US" smtClean="0">
                <a:latin typeface="Helvetica" pitchFamily="1" charset="0"/>
              </a:rPr>
              <a:t>T(N) = N + T(N/2) + T(N/2)</a:t>
            </a: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8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293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0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314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2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34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4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latin typeface="Helvetica" pitchFamily="1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715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2186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912958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2FA1668E-0A92-49C1-B8DC-CA5E23D974BD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9163C866-A293-4D7C-B83F-EFF43BC47F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1452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45C342AC-CA22-487C-961E-F8374EE79CA4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4DE3DB0D-C28F-48A0-9A84-503FCDC998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8821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54D1C8B0-E000-4022-AAE4-372111E368ED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69DA114D-56DC-4402-AFD1-5C1031B379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0697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805CB25C-4098-4B37-83CF-3DA7A1B6ECD4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0C4D7A6B-3C95-4288-BAED-CB057C5795C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93205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D076237A-1517-4153-B050-2E97A9137ADC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17746B03-31EF-4382-B714-047C847975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512198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D4B7F757-CB53-4036-8FE5-A8C1263DB686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A3ED4199-A7DA-4873-948A-01384CE799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08044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8440FA68-3A28-479C-BE57-B79AF666FE77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D377A82F-6B11-4C2F-874A-7597BA8BE4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51071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64BD2CE9-3148-4EBF-8233-6EC3A3463468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85151E48-96A0-405A-9B0C-B26E2B48D4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22950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578757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4656D7C1-BB90-4E8B-9F3D-8A8159CD48CF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EEC522A0-CE76-4024-807C-DF4BBE0A3D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78265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E1AFDD2B-EC82-4A90-A71F-775E1406785C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CAF4D8AF-73A8-422D-80D5-DA0B2677A5D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87255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38C9FE4B-219C-45C3-8CCA-1FDD7218474F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0C94AA50-0ACB-4B66-AFA3-28C951CDD6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4010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07007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0741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865037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84194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143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2643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22969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9711284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540599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944884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895990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6397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637205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33160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672579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399873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681039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40200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310385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7301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88257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834090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644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6713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90193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1335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52122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996619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644266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4102" r:id="rId1"/>
    <p:sldLayoutId id="2147484103" r:id="rId2"/>
    <p:sldLayoutId id="2147484104" r:id="rId3"/>
    <p:sldLayoutId id="2147484105" r:id="rId4"/>
    <p:sldLayoutId id="2147484106" r:id="rId5"/>
    <p:sldLayoutId id="2147484107" r:id="rId6"/>
    <p:sldLayoutId id="2147484108" r:id="rId7"/>
    <p:sldLayoutId id="2147484109" r:id="rId8"/>
    <p:sldLayoutId id="2147484110" r:id="rId9"/>
    <p:sldLayoutId id="2147484111" r:id="rId10"/>
    <p:sldLayoutId id="214748411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pitchFamily="1" charset="2"/>
        <a:buChar char="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pitchFamily="1" charset="2"/>
        <a:buChar char="l"/>
        <a:defRPr sz="2800">
          <a:solidFill>
            <a:schemeClr val="tx1"/>
          </a:solidFill>
          <a:latin typeface="Helvetica" pitchFamily="-80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pitchFamily="1" charset="2"/>
        <a:buChar char="l"/>
        <a:defRPr sz="2400">
          <a:solidFill>
            <a:schemeClr val="tx1"/>
          </a:solidFill>
          <a:latin typeface="Helvetica" pitchFamily="-80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pitchFamily="1" charset="2"/>
        <a:buChar char="l"/>
        <a:defRPr sz="2000">
          <a:solidFill>
            <a:schemeClr val="tx1"/>
          </a:solidFill>
          <a:latin typeface="Helvetica" pitchFamily="-80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-80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E39CC20B-70A3-4DB3-846F-E736DB223C15}" type="datetimeFigureOut">
              <a:rPr lang="en-US"/>
              <a:pPr>
                <a:defRPr/>
              </a:pPr>
              <a:t>4/10/2014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D98A2C06-A438-4917-BC85-A1B0F5D7BD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4" r:id="rId1"/>
    <p:sldLayoutId id="2147484125" r:id="rId2"/>
    <p:sldLayoutId id="2147484126" r:id="rId3"/>
    <p:sldLayoutId id="2147484127" r:id="rId4"/>
    <p:sldLayoutId id="2147484128" r:id="rId5"/>
    <p:sldLayoutId id="2147484129" r:id="rId6"/>
    <p:sldLayoutId id="2147484130" r:id="rId7"/>
    <p:sldLayoutId id="2147484131" r:id="rId8"/>
    <p:sldLayoutId id="2147484132" r:id="rId9"/>
    <p:sldLayoutId id="2147484133" r:id="rId10"/>
    <p:sldLayoutId id="21474841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4113" r:id="rId1"/>
    <p:sldLayoutId id="2147484114" r:id="rId2"/>
    <p:sldLayoutId id="2147484115" r:id="rId3"/>
    <p:sldLayoutId id="2147484116" r:id="rId4"/>
    <p:sldLayoutId id="2147484117" r:id="rId5"/>
    <p:sldLayoutId id="2147484118" r:id="rId6"/>
    <p:sldLayoutId id="2147484119" r:id="rId7"/>
    <p:sldLayoutId id="2147484120" r:id="rId8"/>
    <p:sldLayoutId id="2147484121" r:id="rId9"/>
    <p:sldLayoutId id="2147484122" r:id="rId10"/>
    <p:sldLayoutId id="214748412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pitchFamily="1" charset="2"/>
        <a:buChar char="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pitchFamily="1" charset="2"/>
        <a:buChar char="l"/>
        <a:defRPr sz="2800">
          <a:solidFill>
            <a:schemeClr val="tx1"/>
          </a:solidFill>
          <a:latin typeface="Helvetica" pitchFamily="1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pitchFamily="1" charset="2"/>
        <a:buChar char="l"/>
        <a:defRPr sz="2400">
          <a:solidFill>
            <a:schemeClr val="tx1"/>
          </a:solidFill>
          <a:latin typeface="Helvetica" pitchFamily="1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09234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6" r:id="rId1"/>
    <p:sldLayoutId id="2147484137" r:id="rId2"/>
    <p:sldLayoutId id="2147484138" r:id="rId3"/>
    <p:sldLayoutId id="2147484139" r:id="rId4"/>
    <p:sldLayoutId id="2147484140" r:id="rId5"/>
    <p:sldLayoutId id="2147484141" r:id="rId6"/>
    <p:sldLayoutId id="2147484142" r:id="rId7"/>
    <p:sldLayoutId id="2147484143" r:id="rId8"/>
    <p:sldLayoutId id="2147484144" r:id="rId9"/>
    <p:sldLayoutId id="2147484145" r:id="rId10"/>
    <p:sldLayoutId id="214748414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-80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pitchFamily="1" charset="2"/>
        <a:buChar char="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pitchFamily="1" charset="2"/>
        <a:buChar char="l"/>
        <a:defRPr sz="2800">
          <a:solidFill>
            <a:schemeClr val="tx1"/>
          </a:solidFill>
          <a:latin typeface="Helvetica" pitchFamily="-80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pitchFamily="1" charset="2"/>
        <a:buChar char="l"/>
        <a:defRPr sz="2400">
          <a:solidFill>
            <a:schemeClr val="tx1"/>
          </a:solidFill>
          <a:latin typeface="Helvetica" pitchFamily="-80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pitchFamily="1" charset="2"/>
        <a:buChar char="l"/>
        <a:defRPr sz="2000">
          <a:solidFill>
            <a:schemeClr val="tx1"/>
          </a:solidFill>
          <a:latin typeface="Helvetica" pitchFamily="-80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-80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-80" charset="2"/>
        <a:buChar char="l"/>
        <a:defRPr sz="2000">
          <a:solidFill>
            <a:schemeClr val="tx1"/>
          </a:solidFill>
          <a:latin typeface="Helvetica" pitchFamily="-80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customXml" Target="../ink/ink64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60.emf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customXml" Target="../ink/ink65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80.emf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customXml" Target="../ink/ink66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90.emf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00.emf"/><Relationship Id="rId4" Type="http://schemas.openxmlformats.org/officeDocument/2006/relationships/customXml" Target="../ink/ink6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customXml" Target="../ink/ink68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emf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customXml" Target="../ink/ink69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customXml" Target="../ink/ink70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e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13" Type="http://schemas.openxmlformats.org/officeDocument/2006/relationships/tags" Target="../tags/tag27.xml"/><Relationship Id="rId18" Type="http://schemas.openxmlformats.org/officeDocument/2006/relationships/image" Target="../media/image72.jpeg"/><Relationship Id="rId3" Type="http://schemas.openxmlformats.org/officeDocument/2006/relationships/tags" Target="../tags/tag17.xml"/><Relationship Id="rId21" Type="http://schemas.openxmlformats.org/officeDocument/2006/relationships/image" Target="../media/image5.png"/><Relationship Id="rId7" Type="http://schemas.openxmlformats.org/officeDocument/2006/relationships/tags" Target="../tags/tag21.xml"/><Relationship Id="rId12" Type="http://schemas.openxmlformats.org/officeDocument/2006/relationships/tags" Target="../tags/tag26.xml"/><Relationship Id="rId17" Type="http://schemas.openxmlformats.org/officeDocument/2006/relationships/image" Target="../media/image1.jpeg"/><Relationship Id="rId2" Type="http://schemas.openxmlformats.org/officeDocument/2006/relationships/tags" Target="../tags/tag16.xml"/><Relationship Id="rId16" Type="http://schemas.openxmlformats.org/officeDocument/2006/relationships/notesSlide" Target="../notesSlides/notesSlide112.xml"/><Relationship Id="rId20" Type="http://schemas.openxmlformats.org/officeDocument/2006/relationships/image" Target="../media/image4.png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11" Type="http://schemas.openxmlformats.org/officeDocument/2006/relationships/tags" Target="../tags/tag25.xml"/><Relationship Id="rId5" Type="http://schemas.openxmlformats.org/officeDocument/2006/relationships/tags" Target="../tags/tag19.xml"/><Relationship Id="rId15" Type="http://schemas.openxmlformats.org/officeDocument/2006/relationships/slideLayout" Target="../slideLayouts/slideLayout1.xml"/><Relationship Id="rId10" Type="http://schemas.openxmlformats.org/officeDocument/2006/relationships/tags" Target="../tags/tag24.xml"/><Relationship Id="rId19" Type="http://schemas.openxmlformats.org/officeDocument/2006/relationships/image" Target="../media/image73.png"/><Relationship Id="rId4" Type="http://schemas.openxmlformats.org/officeDocument/2006/relationships/tags" Target="../tags/tag18.xml"/><Relationship Id="rId9" Type="http://schemas.openxmlformats.org/officeDocument/2006/relationships/tags" Target="../tags/tag23.xml"/><Relationship Id="rId14" Type="http://schemas.openxmlformats.org/officeDocument/2006/relationships/tags" Target="../tags/tag28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3.xml"/><Relationship Id="rId13" Type="http://schemas.openxmlformats.org/officeDocument/2006/relationships/image" Target="../media/image600.emf"/><Relationship Id="rId18" Type="http://schemas.openxmlformats.org/officeDocument/2006/relationships/customXml" Target="../ink/ink78.xml"/><Relationship Id="rId3" Type="http://schemas.openxmlformats.org/officeDocument/2006/relationships/image" Target="../media/image14.jpeg"/><Relationship Id="rId21" Type="http://schemas.openxmlformats.org/officeDocument/2006/relationships/image" Target="../media/image640.emf"/><Relationship Id="rId7" Type="http://schemas.openxmlformats.org/officeDocument/2006/relationships/image" Target="../media/image570.emf"/><Relationship Id="rId12" Type="http://schemas.openxmlformats.org/officeDocument/2006/relationships/customXml" Target="../ink/ink75.xml"/><Relationship Id="rId17" Type="http://schemas.openxmlformats.org/officeDocument/2006/relationships/image" Target="../media/image620.emf"/><Relationship Id="rId2" Type="http://schemas.openxmlformats.org/officeDocument/2006/relationships/notesSlide" Target="../notesSlides/notesSlide113.xml"/><Relationship Id="rId16" Type="http://schemas.openxmlformats.org/officeDocument/2006/relationships/customXml" Target="../ink/ink77.xml"/><Relationship Id="rId20" Type="http://schemas.openxmlformats.org/officeDocument/2006/relationships/customXml" Target="../ink/ink79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72.xml"/><Relationship Id="rId11" Type="http://schemas.openxmlformats.org/officeDocument/2006/relationships/image" Target="../media/image590.emf"/><Relationship Id="rId5" Type="http://schemas.openxmlformats.org/officeDocument/2006/relationships/image" Target="../media/image560.emf"/><Relationship Id="rId15" Type="http://schemas.openxmlformats.org/officeDocument/2006/relationships/image" Target="../media/image610.emf"/><Relationship Id="rId10" Type="http://schemas.openxmlformats.org/officeDocument/2006/relationships/customXml" Target="../ink/ink74.xml"/><Relationship Id="rId19" Type="http://schemas.openxmlformats.org/officeDocument/2006/relationships/image" Target="../media/image630.emf"/><Relationship Id="rId4" Type="http://schemas.openxmlformats.org/officeDocument/2006/relationships/customXml" Target="../ink/ink71.xml"/><Relationship Id="rId9" Type="http://schemas.openxmlformats.org/officeDocument/2006/relationships/image" Target="../media/image580.emf"/><Relationship Id="rId14" Type="http://schemas.openxmlformats.org/officeDocument/2006/relationships/customXml" Target="../ink/ink76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.xml"/><Relationship Id="rId3" Type="http://schemas.openxmlformats.org/officeDocument/2006/relationships/image" Target="../media/image14.jpeg"/><Relationship Id="rId7" Type="http://schemas.openxmlformats.org/officeDocument/2006/relationships/image" Target="../media/image66.emf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81.xml"/><Relationship Id="rId11" Type="http://schemas.openxmlformats.org/officeDocument/2006/relationships/image" Target="../media/image68.emf"/><Relationship Id="rId5" Type="http://schemas.openxmlformats.org/officeDocument/2006/relationships/image" Target="../media/image650.emf"/><Relationship Id="rId10" Type="http://schemas.openxmlformats.org/officeDocument/2006/relationships/customXml" Target="../ink/ink83.xml"/><Relationship Id="rId4" Type="http://schemas.openxmlformats.org/officeDocument/2006/relationships/customXml" Target="../ink/ink80.xml"/><Relationship Id="rId9" Type="http://schemas.openxmlformats.org/officeDocument/2006/relationships/image" Target="../media/image67.emf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customXml" Target="../ink/ink84.xml"/><Relationship Id="rId7" Type="http://schemas.openxmlformats.org/officeDocument/2006/relationships/customXml" Target="../ink/ink86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2.emf"/><Relationship Id="rId5" Type="http://schemas.openxmlformats.org/officeDocument/2006/relationships/customXml" Target="../ink/ink85.xml"/><Relationship Id="rId10" Type="http://schemas.openxmlformats.org/officeDocument/2006/relationships/image" Target="../media/image74.emf"/><Relationship Id="rId4" Type="http://schemas.openxmlformats.org/officeDocument/2006/relationships/image" Target="../media/image71.emf"/><Relationship Id="rId9" Type="http://schemas.openxmlformats.org/officeDocument/2006/relationships/customXml" Target="../ink/ink8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emf"/><Relationship Id="rId13" Type="http://schemas.openxmlformats.org/officeDocument/2006/relationships/customXml" Target="../ink/ink93.xml"/><Relationship Id="rId18" Type="http://schemas.openxmlformats.org/officeDocument/2006/relationships/image" Target="../media/image83.emf"/><Relationship Id="rId26" Type="http://schemas.openxmlformats.org/officeDocument/2006/relationships/image" Target="../media/image87.emf"/><Relationship Id="rId3" Type="http://schemas.openxmlformats.org/officeDocument/2006/relationships/customXml" Target="../ink/ink88.xml"/><Relationship Id="rId21" Type="http://schemas.openxmlformats.org/officeDocument/2006/relationships/customXml" Target="../ink/ink97.xml"/><Relationship Id="rId34" Type="http://schemas.openxmlformats.org/officeDocument/2006/relationships/image" Target="../media/image91.emf"/><Relationship Id="rId7" Type="http://schemas.openxmlformats.org/officeDocument/2006/relationships/customXml" Target="../ink/ink90.xml"/><Relationship Id="rId12" Type="http://schemas.openxmlformats.org/officeDocument/2006/relationships/image" Target="../media/image80.emf"/><Relationship Id="rId17" Type="http://schemas.openxmlformats.org/officeDocument/2006/relationships/customXml" Target="../ink/ink95.xml"/><Relationship Id="rId25" Type="http://schemas.openxmlformats.org/officeDocument/2006/relationships/customXml" Target="../ink/ink99.xml"/><Relationship Id="rId33" Type="http://schemas.openxmlformats.org/officeDocument/2006/relationships/customXml" Target="../ink/ink103.xml"/><Relationship Id="rId38" Type="http://schemas.openxmlformats.org/officeDocument/2006/relationships/image" Target="../media/image93.emf"/><Relationship Id="rId2" Type="http://schemas.openxmlformats.org/officeDocument/2006/relationships/notesSlide" Target="../notesSlides/notesSlide120.xml"/><Relationship Id="rId16" Type="http://schemas.openxmlformats.org/officeDocument/2006/relationships/image" Target="../media/image82.emf"/><Relationship Id="rId20" Type="http://schemas.openxmlformats.org/officeDocument/2006/relationships/image" Target="../media/image84.emf"/><Relationship Id="rId29" Type="http://schemas.openxmlformats.org/officeDocument/2006/relationships/customXml" Target="../ink/ink10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7.emf"/><Relationship Id="rId11" Type="http://schemas.openxmlformats.org/officeDocument/2006/relationships/customXml" Target="../ink/ink92.xml"/><Relationship Id="rId24" Type="http://schemas.openxmlformats.org/officeDocument/2006/relationships/image" Target="../media/image86.emf"/><Relationship Id="rId32" Type="http://schemas.openxmlformats.org/officeDocument/2006/relationships/image" Target="../media/image90.emf"/><Relationship Id="rId37" Type="http://schemas.openxmlformats.org/officeDocument/2006/relationships/customXml" Target="../ink/ink105.xml"/><Relationship Id="rId5" Type="http://schemas.openxmlformats.org/officeDocument/2006/relationships/customXml" Target="../ink/ink89.xml"/><Relationship Id="rId15" Type="http://schemas.openxmlformats.org/officeDocument/2006/relationships/customXml" Target="../ink/ink94.xml"/><Relationship Id="rId23" Type="http://schemas.openxmlformats.org/officeDocument/2006/relationships/customXml" Target="../ink/ink98.xml"/><Relationship Id="rId28" Type="http://schemas.openxmlformats.org/officeDocument/2006/relationships/image" Target="../media/image88.emf"/><Relationship Id="rId36" Type="http://schemas.openxmlformats.org/officeDocument/2006/relationships/image" Target="../media/image92.emf"/><Relationship Id="rId10" Type="http://schemas.openxmlformats.org/officeDocument/2006/relationships/image" Target="../media/image79.emf"/><Relationship Id="rId19" Type="http://schemas.openxmlformats.org/officeDocument/2006/relationships/customXml" Target="../ink/ink96.xml"/><Relationship Id="rId31" Type="http://schemas.openxmlformats.org/officeDocument/2006/relationships/customXml" Target="../ink/ink102.xml"/><Relationship Id="rId4" Type="http://schemas.openxmlformats.org/officeDocument/2006/relationships/image" Target="../media/image76.emf"/><Relationship Id="rId9" Type="http://schemas.openxmlformats.org/officeDocument/2006/relationships/customXml" Target="../ink/ink91.xml"/><Relationship Id="rId14" Type="http://schemas.openxmlformats.org/officeDocument/2006/relationships/image" Target="../media/image81.emf"/><Relationship Id="rId22" Type="http://schemas.openxmlformats.org/officeDocument/2006/relationships/image" Target="../media/image85.emf"/><Relationship Id="rId27" Type="http://schemas.openxmlformats.org/officeDocument/2006/relationships/customXml" Target="../ink/ink100.xml"/><Relationship Id="rId30" Type="http://schemas.openxmlformats.org/officeDocument/2006/relationships/image" Target="../media/image89.emf"/><Relationship Id="rId35" Type="http://schemas.openxmlformats.org/officeDocument/2006/relationships/customXml" Target="../ink/ink104.xml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7.emf"/><Relationship Id="rId18" Type="http://schemas.openxmlformats.org/officeDocument/2006/relationships/customXml" Target="../ink/ink113.xml"/><Relationship Id="rId26" Type="http://schemas.openxmlformats.org/officeDocument/2006/relationships/customXml" Target="../ink/ink117.xml"/><Relationship Id="rId39" Type="http://schemas.openxmlformats.org/officeDocument/2006/relationships/image" Target="../media/image110.emf"/><Relationship Id="rId3" Type="http://schemas.openxmlformats.org/officeDocument/2006/relationships/image" Target="../media/image68.png"/><Relationship Id="rId21" Type="http://schemas.openxmlformats.org/officeDocument/2006/relationships/image" Target="../media/image101.emf"/><Relationship Id="rId34" Type="http://schemas.openxmlformats.org/officeDocument/2006/relationships/customXml" Target="../ink/ink121.xml"/><Relationship Id="rId42" Type="http://schemas.openxmlformats.org/officeDocument/2006/relationships/customXml" Target="../ink/ink125.xml"/><Relationship Id="rId47" Type="http://schemas.openxmlformats.org/officeDocument/2006/relationships/image" Target="../media/image114.emf"/><Relationship Id="rId7" Type="http://schemas.openxmlformats.org/officeDocument/2006/relationships/image" Target="../media/image94.emf"/><Relationship Id="rId12" Type="http://schemas.openxmlformats.org/officeDocument/2006/relationships/customXml" Target="../ink/ink110.xml"/><Relationship Id="rId17" Type="http://schemas.openxmlformats.org/officeDocument/2006/relationships/image" Target="../media/image99.emf"/><Relationship Id="rId25" Type="http://schemas.openxmlformats.org/officeDocument/2006/relationships/image" Target="../media/image103.emf"/><Relationship Id="rId33" Type="http://schemas.openxmlformats.org/officeDocument/2006/relationships/image" Target="../media/image107.emf"/><Relationship Id="rId38" Type="http://schemas.openxmlformats.org/officeDocument/2006/relationships/customXml" Target="../ink/ink123.xml"/><Relationship Id="rId46" Type="http://schemas.openxmlformats.org/officeDocument/2006/relationships/customXml" Target="../ink/ink127.xml"/><Relationship Id="rId2" Type="http://schemas.openxmlformats.org/officeDocument/2006/relationships/notesSlide" Target="../notesSlides/notesSlide121.xml"/><Relationship Id="rId16" Type="http://schemas.openxmlformats.org/officeDocument/2006/relationships/customXml" Target="../ink/ink112.xml"/><Relationship Id="rId20" Type="http://schemas.openxmlformats.org/officeDocument/2006/relationships/customXml" Target="../ink/ink114.xml"/><Relationship Id="rId29" Type="http://schemas.openxmlformats.org/officeDocument/2006/relationships/image" Target="../media/image105.emf"/><Relationship Id="rId41" Type="http://schemas.openxmlformats.org/officeDocument/2006/relationships/image" Target="../media/image111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07.xml"/><Relationship Id="rId11" Type="http://schemas.openxmlformats.org/officeDocument/2006/relationships/image" Target="../media/image96.emf"/><Relationship Id="rId24" Type="http://schemas.openxmlformats.org/officeDocument/2006/relationships/customXml" Target="../ink/ink116.xml"/><Relationship Id="rId32" Type="http://schemas.openxmlformats.org/officeDocument/2006/relationships/customXml" Target="../ink/ink120.xml"/><Relationship Id="rId37" Type="http://schemas.openxmlformats.org/officeDocument/2006/relationships/image" Target="../media/image109.emf"/><Relationship Id="rId40" Type="http://schemas.openxmlformats.org/officeDocument/2006/relationships/customXml" Target="../ink/ink124.xml"/><Relationship Id="rId45" Type="http://schemas.openxmlformats.org/officeDocument/2006/relationships/image" Target="../media/image113.emf"/><Relationship Id="rId5" Type="http://schemas.openxmlformats.org/officeDocument/2006/relationships/image" Target="../media/image3510.emf"/><Relationship Id="rId15" Type="http://schemas.openxmlformats.org/officeDocument/2006/relationships/image" Target="../media/image98.emf"/><Relationship Id="rId23" Type="http://schemas.openxmlformats.org/officeDocument/2006/relationships/image" Target="../media/image102.emf"/><Relationship Id="rId28" Type="http://schemas.openxmlformats.org/officeDocument/2006/relationships/customXml" Target="../ink/ink118.xml"/><Relationship Id="rId36" Type="http://schemas.openxmlformats.org/officeDocument/2006/relationships/customXml" Target="../ink/ink122.xml"/><Relationship Id="rId49" Type="http://schemas.openxmlformats.org/officeDocument/2006/relationships/image" Target="../media/image115.emf"/><Relationship Id="rId10" Type="http://schemas.openxmlformats.org/officeDocument/2006/relationships/customXml" Target="../ink/ink109.xml"/><Relationship Id="rId19" Type="http://schemas.openxmlformats.org/officeDocument/2006/relationships/image" Target="../media/image100.emf"/><Relationship Id="rId31" Type="http://schemas.openxmlformats.org/officeDocument/2006/relationships/image" Target="../media/image106.emf"/><Relationship Id="rId44" Type="http://schemas.openxmlformats.org/officeDocument/2006/relationships/customXml" Target="../ink/ink126.xml"/><Relationship Id="rId4" Type="http://schemas.openxmlformats.org/officeDocument/2006/relationships/customXml" Target="../ink/ink106.xml"/><Relationship Id="rId9" Type="http://schemas.openxmlformats.org/officeDocument/2006/relationships/image" Target="../media/image95.emf"/><Relationship Id="rId14" Type="http://schemas.openxmlformats.org/officeDocument/2006/relationships/customXml" Target="../ink/ink111.xml"/><Relationship Id="rId22" Type="http://schemas.openxmlformats.org/officeDocument/2006/relationships/customXml" Target="../ink/ink115.xml"/><Relationship Id="rId27" Type="http://schemas.openxmlformats.org/officeDocument/2006/relationships/image" Target="../media/image104.emf"/><Relationship Id="rId30" Type="http://schemas.openxmlformats.org/officeDocument/2006/relationships/customXml" Target="../ink/ink119.xml"/><Relationship Id="rId35" Type="http://schemas.openxmlformats.org/officeDocument/2006/relationships/image" Target="../media/image108.emf"/><Relationship Id="rId43" Type="http://schemas.openxmlformats.org/officeDocument/2006/relationships/image" Target="../media/image112.emf"/><Relationship Id="rId48" Type="http://schemas.openxmlformats.org/officeDocument/2006/relationships/customXml" Target="../ink/ink128.xml"/><Relationship Id="rId8" Type="http://schemas.openxmlformats.org/officeDocument/2006/relationships/customXml" Target="../ink/ink108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9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6.emf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2.xml"/><Relationship Id="rId13" Type="http://schemas.openxmlformats.org/officeDocument/2006/relationships/image" Target="../media/image121.emf"/><Relationship Id="rId3" Type="http://schemas.openxmlformats.org/officeDocument/2006/relationships/image" Target="../media/image68.png"/><Relationship Id="rId7" Type="http://schemas.openxmlformats.org/officeDocument/2006/relationships/image" Target="../media/image118.emf"/><Relationship Id="rId12" Type="http://schemas.openxmlformats.org/officeDocument/2006/relationships/customXml" Target="../ink/ink134.xml"/><Relationship Id="rId17" Type="http://schemas.openxmlformats.org/officeDocument/2006/relationships/image" Target="../media/image123.emf"/><Relationship Id="rId2" Type="http://schemas.openxmlformats.org/officeDocument/2006/relationships/notesSlide" Target="../notesSlides/notesSlide125.xml"/><Relationship Id="rId16" Type="http://schemas.openxmlformats.org/officeDocument/2006/relationships/customXml" Target="../ink/ink136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31.xml"/><Relationship Id="rId11" Type="http://schemas.openxmlformats.org/officeDocument/2006/relationships/image" Target="../media/image120.emf"/><Relationship Id="rId5" Type="http://schemas.openxmlformats.org/officeDocument/2006/relationships/image" Target="../media/image117.emf"/><Relationship Id="rId15" Type="http://schemas.openxmlformats.org/officeDocument/2006/relationships/image" Target="../media/image122.emf"/><Relationship Id="rId10" Type="http://schemas.openxmlformats.org/officeDocument/2006/relationships/customXml" Target="../ink/ink133.xml"/><Relationship Id="rId4" Type="http://schemas.openxmlformats.org/officeDocument/2006/relationships/customXml" Target="../ink/ink130.xml"/><Relationship Id="rId9" Type="http://schemas.openxmlformats.org/officeDocument/2006/relationships/image" Target="../media/image119.emf"/><Relationship Id="rId14" Type="http://schemas.openxmlformats.org/officeDocument/2006/relationships/customXml" Target="../ink/ink135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.png"/><Relationship Id="rId5" Type="http://schemas.openxmlformats.org/officeDocument/2006/relationships/image" Target="../media/image77.jpeg"/><Relationship Id="rId4" Type="http://schemas.openxmlformats.org/officeDocument/2006/relationships/image" Target="../media/image76.jpe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7.xml"/><Relationship Id="rId13" Type="http://schemas.openxmlformats.org/officeDocument/2006/relationships/image" Target="../media/image135.emf"/><Relationship Id="rId18" Type="http://schemas.openxmlformats.org/officeDocument/2006/relationships/customXml" Target="../ink/ink142.xml"/><Relationship Id="rId26" Type="http://schemas.openxmlformats.org/officeDocument/2006/relationships/customXml" Target="../ink/ink146.xml"/><Relationship Id="rId3" Type="http://schemas.openxmlformats.org/officeDocument/2006/relationships/image" Target="../media/image79.jpeg"/><Relationship Id="rId21" Type="http://schemas.openxmlformats.org/officeDocument/2006/relationships/image" Target="../media/image139.emf"/><Relationship Id="rId7" Type="http://schemas.openxmlformats.org/officeDocument/2006/relationships/image" Target="../media/image83.jpeg"/><Relationship Id="rId12" Type="http://schemas.openxmlformats.org/officeDocument/2006/relationships/customXml" Target="../ink/ink139.xml"/><Relationship Id="rId17" Type="http://schemas.openxmlformats.org/officeDocument/2006/relationships/image" Target="../media/image137.emf"/><Relationship Id="rId25" Type="http://schemas.openxmlformats.org/officeDocument/2006/relationships/image" Target="../media/image141.emf"/><Relationship Id="rId2" Type="http://schemas.openxmlformats.org/officeDocument/2006/relationships/notesSlide" Target="../notesSlides/notesSlide127.xml"/><Relationship Id="rId16" Type="http://schemas.openxmlformats.org/officeDocument/2006/relationships/customXml" Target="../ink/ink141.xml"/><Relationship Id="rId20" Type="http://schemas.openxmlformats.org/officeDocument/2006/relationships/customXml" Target="../ink/ink143.xml"/><Relationship Id="rId29" Type="http://schemas.openxmlformats.org/officeDocument/2006/relationships/image" Target="../media/image143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jpeg"/><Relationship Id="rId11" Type="http://schemas.openxmlformats.org/officeDocument/2006/relationships/image" Target="../media/image134.emf"/><Relationship Id="rId24" Type="http://schemas.openxmlformats.org/officeDocument/2006/relationships/customXml" Target="../ink/ink145.xml"/><Relationship Id="rId5" Type="http://schemas.openxmlformats.org/officeDocument/2006/relationships/image" Target="../media/image81.jpeg"/><Relationship Id="rId15" Type="http://schemas.openxmlformats.org/officeDocument/2006/relationships/image" Target="../media/image136.emf"/><Relationship Id="rId23" Type="http://schemas.openxmlformats.org/officeDocument/2006/relationships/image" Target="../media/image140.emf"/><Relationship Id="rId28" Type="http://schemas.openxmlformats.org/officeDocument/2006/relationships/customXml" Target="../ink/ink147.xml"/><Relationship Id="rId10" Type="http://schemas.openxmlformats.org/officeDocument/2006/relationships/customXml" Target="../ink/ink138.xml"/><Relationship Id="rId19" Type="http://schemas.openxmlformats.org/officeDocument/2006/relationships/image" Target="../media/image138.emf"/><Relationship Id="rId31" Type="http://schemas.openxmlformats.org/officeDocument/2006/relationships/image" Target="../media/image144.emf"/><Relationship Id="rId4" Type="http://schemas.openxmlformats.org/officeDocument/2006/relationships/image" Target="../media/image80.jpeg"/><Relationship Id="rId9" Type="http://schemas.openxmlformats.org/officeDocument/2006/relationships/image" Target="../media/image133.emf"/><Relationship Id="rId14" Type="http://schemas.openxmlformats.org/officeDocument/2006/relationships/customXml" Target="../ink/ink140.xml"/><Relationship Id="rId22" Type="http://schemas.openxmlformats.org/officeDocument/2006/relationships/customXml" Target="../ink/ink144.xml"/><Relationship Id="rId27" Type="http://schemas.openxmlformats.org/officeDocument/2006/relationships/image" Target="../media/image142.emf"/><Relationship Id="rId30" Type="http://schemas.openxmlformats.org/officeDocument/2006/relationships/customXml" Target="../ink/ink148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5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6.png"/></Relationships>
</file>

<file path=ppt/slides/_rels/slide13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54.xml"/><Relationship Id="rId18" Type="http://schemas.openxmlformats.org/officeDocument/2006/relationships/image" Target="../media/image155.emf"/><Relationship Id="rId26" Type="http://schemas.openxmlformats.org/officeDocument/2006/relationships/image" Target="../media/image159.emf"/><Relationship Id="rId39" Type="http://schemas.openxmlformats.org/officeDocument/2006/relationships/customXml" Target="../ink/ink167.xml"/><Relationship Id="rId3" Type="http://schemas.openxmlformats.org/officeDocument/2006/relationships/customXml" Target="../ink/ink149.xml"/><Relationship Id="rId21" Type="http://schemas.openxmlformats.org/officeDocument/2006/relationships/customXml" Target="../ink/ink158.xml"/><Relationship Id="rId34" Type="http://schemas.openxmlformats.org/officeDocument/2006/relationships/image" Target="../media/image163.emf"/><Relationship Id="rId42" Type="http://schemas.openxmlformats.org/officeDocument/2006/relationships/image" Target="../media/image167.emf"/><Relationship Id="rId47" Type="http://schemas.openxmlformats.org/officeDocument/2006/relationships/customXml" Target="../ink/ink171.xml"/><Relationship Id="rId50" Type="http://schemas.openxmlformats.org/officeDocument/2006/relationships/image" Target="../media/image171.emf"/><Relationship Id="rId7" Type="http://schemas.openxmlformats.org/officeDocument/2006/relationships/customXml" Target="../ink/ink151.xml"/><Relationship Id="rId12" Type="http://schemas.openxmlformats.org/officeDocument/2006/relationships/image" Target="../media/image152.emf"/><Relationship Id="rId17" Type="http://schemas.openxmlformats.org/officeDocument/2006/relationships/customXml" Target="../ink/ink156.xml"/><Relationship Id="rId25" Type="http://schemas.openxmlformats.org/officeDocument/2006/relationships/customXml" Target="../ink/ink160.xml"/><Relationship Id="rId33" Type="http://schemas.openxmlformats.org/officeDocument/2006/relationships/customXml" Target="../ink/ink164.xml"/><Relationship Id="rId38" Type="http://schemas.openxmlformats.org/officeDocument/2006/relationships/image" Target="../media/image165.emf"/><Relationship Id="rId46" Type="http://schemas.openxmlformats.org/officeDocument/2006/relationships/image" Target="../media/image169.emf"/><Relationship Id="rId2" Type="http://schemas.openxmlformats.org/officeDocument/2006/relationships/notesSlide" Target="../notesSlides/notesSlide131.xml"/><Relationship Id="rId16" Type="http://schemas.openxmlformats.org/officeDocument/2006/relationships/image" Target="../media/image154.emf"/><Relationship Id="rId20" Type="http://schemas.openxmlformats.org/officeDocument/2006/relationships/image" Target="../media/image156.emf"/><Relationship Id="rId29" Type="http://schemas.openxmlformats.org/officeDocument/2006/relationships/customXml" Target="../ink/ink162.xml"/><Relationship Id="rId41" Type="http://schemas.openxmlformats.org/officeDocument/2006/relationships/customXml" Target="../ink/ink16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9.emf"/><Relationship Id="rId11" Type="http://schemas.openxmlformats.org/officeDocument/2006/relationships/customXml" Target="../ink/ink153.xml"/><Relationship Id="rId24" Type="http://schemas.openxmlformats.org/officeDocument/2006/relationships/image" Target="../media/image158.emf"/><Relationship Id="rId32" Type="http://schemas.openxmlformats.org/officeDocument/2006/relationships/image" Target="../media/image162.emf"/><Relationship Id="rId37" Type="http://schemas.openxmlformats.org/officeDocument/2006/relationships/customXml" Target="../ink/ink166.xml"/><Relationship Id="rId40" Type="http://schemas.openxmlformats.org/officeDocument/2006/relationships/image" Target="../media/image166.emf"/><Relationship Id="rId45" Type="http://schemas.openxmlformats.org/officeDocument/2006/relationships/customXml" Target="../ink/ink170.xml"/><Relationship Id="rId5" Type="http://schemas.openxmlformats.org/officeDocument/2006/relationships/customXml" Target="../ink/ink150.xml"/><Relationship Id="rId15" Type="http://schemas.openxmlformats.org/officeDocument/2006/relationships/customXml" Target="../ink/ink155.xml"/><Relationship Id="rId23" Type="http://schemas.openxmlformats.org/officeDocument/2006/relationships/customXml" Target="../ink/ink159.xml"/><Relationship Id="rId28" Type="http://schemas.openxmlformats.org/officeDocument/2006/relationships/image" Target="../media/image160.emf"/><Relationship Id="rId36" Type="http://schemas.openxmlformats.org/officeDocument/2006/relationships/image" Target="../media/image164.emf"/><Relationship Id="rId49" Type="http://schemas.openxmlformats.org/officeDocument/2006/relationships/customXml" Target="../ink/ink172.xml"/><Relationship Id="rId10" Type="http://schemas.openxmlformats.org/officeDocument/2006/relationships/image" Target="../media/image151.emf"/><Relationship Id="rId19" Type="http://schemas.openxmlformats.org/officeDocument/2006/relationships/customXml" Target="../ink/ink157.xml"/><Relationship Id="rId31" Type="http://schemas.openxmlformats.org/officeDocument/2006/relationships/customXml" Target="../ink/ink163.xml"/><Relationship Id="rId44" Type="http://schemas.openxmlformats.org/officeDocument/2006/relationships/image" Target="../media/image168.emf"/><Relationship Id="rId52" Type="http://schemas.openxmlformats.org/officeDocument/2006/relationships/image" Target="../media/image172.emf"/><Relationship Id="rId4" Type="http://schemas.openxmlformats.org/officeDocument/2006/relationships/image" Target="../media/image148.emf"/><Relationship Id="rId9" Type="http://schemas.openxmlformats.org/officeDocument/2006/relationships/customXml" Target="../ink/ink152.xml"/><Relationship Id="rId14" Type="http://schemas.openxmlformats.org/officeDocument/2006/relationships/image" Target="../media/image153.emf"/><Relationship Id="rId22" Type="http://schemas.openxmlformats.org/officeDocument/2006/relationships/image" Target="../media/image157.emf"/><Relationship Id="rId27" Type="http://schemas.openxmlformats.org/officeDocument/2006/relationships/customXml" Target="../ink/ink161.xml"/><Relationship Id="rId30" Type="http://schemas.openxmlformats.org/officeDocument/2006/relationships/image" Target="../media/image161.emf"/><Relationship Id="rId35" Type="http://schemas.openxmlformats.org/officeDocument/2006/relationships/customXml" Target="../ink/ink165.xml"/><Relationship Id="rId43" Type="http://schemas.openxmlformats.org/officeDocument/2006/relationships/customXml" Target="../ink/ink169.xml"/><Relationship Id="rId48" Type="http://schemas.openxmlformats.org/officeDocument/2006/relationships/image" Target="../media/image170.emf"/><Relationship Id="rId8" Type="http://schemas.openxmlformats.org/officeDocument/2006/relationships/image" Target="../media/image150.emf"/><Relationship Id="rId51" Type="http://schemas.openxmlformats.org/officeDocument/2006/relationships/customXml" Target="../ink/ink173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.emf"/><Relationship Id="rId3" Type="http://schemas.openxmlformats.org/officeDocument/2006/relationships/customXml" Target="../ink/ink174.xml"/><Relationship Id="rId7" Type="http://schemas.openxmlformats.org/officeDocument/2006/relationships/customXml" Target="../ink/ink176.xml"/><Relationship Id="rId12" Type="http://schemas.openxmlformats.org/officeDocument/2006/relationships/image" Target="../media/image177.emf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4.emf"/><Relationship Id="rId11" Type="http://schemas.openxmlformats.org/officeDocument/2006/relationships/customXml" Target="../ink/ink178.xml"/><Relationship Id="rId5" Type="http://schemas.openxmlformats.org/officeDocument/2006/relationships/customXml" Target="../ink/ink175.xml"/><Relationship Id="rId10" Type="http://schemas.openxmlformats.org/officeDocument/2006/relationships/image" Target="../media/image176.emf"/><Relationship Id="rId4" Type="http://schemas.openxmlformats.org/officeDocument/2006/relationships/image" Target="../media/image173.emf"/><Relationship Id="rId9" Type="http://schemas.openxmlformats.org/officeDocument/2006/relationships/customXml" Target="../ink/ink17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79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8.em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9.emf"/><Relationship Id="rId4" Type="http://schemas.openxmlformats.org/officeDocument/2006/relationships/customXml" Target="../ink/ink180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3.xml"/><Relationship Id="rId3" Type="http://schemas.openxmlformats.org/officeDocument/2006/relationships/image" Target="../media/image15.jpeg"/><Relationship Id="rId7" Type="http://schemas.openxmlformats.org/officeDocument/2006/relationships/image" Target="../media/image181.emf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82.xml"/><Relationship Id="rId5" Type="http://schemas.openxmlformats.org/officeDocument/2006/relationships/image" Target="../media/image180.emf"/><Relationship Id="rId4" Type="http://schemas.openxmlformats.org/officeDocument/2006/relationships/customXml" Target="../ink/ink181.xml"/><Relationship Id="rId9" Type="http://schemas.openxmlformats.org/officeDocument/2006/relationships/image" Target="../media/image182.emf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184.emf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85.xml"/><Relationship Id="rId5" Type="http://schemas.openxmlformats.org/officeDocument/2006/relationships/image" Target="../media/image183.emf"/><Relationship Id="rId4" Type="http://schemas.openxmlformats.org/officeDocument/2006/relationships/customXml" Target="../ink/ink184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emf"/><Relationship Id="rId3" Type="http://schemas.openxmlformats.org/officeDocument/2006/relationships/image" Target="../media/image15.jpeg"/><Relationship Id="rId7" Type="http://schemas.openxmlformats.org/officeDocument/2006/relationships/customXml" Target="../ink/ink187.xml"/><Relationship Id="rId12" Type="http://schemas.openxmlformats.org/officeDocument/2006/relationships/image" Target="../media/image189.emf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6.emf"/><Relationship Id="rId11" Type="http://schemas.openxmlformats.org/officeDocument/2006/relationships/customXml" Target="../ink/ink189.xml"/><Relationship Id="rId5" Type="http://schemas.openxmlformats.org/officeDocument/2006/relationships/customXml" Target="../ink/ink186.xml"/><Relationship Id="rId10" Type="http://schemas.openxmlformats.org/officeDocument/2006/relationships/image" Target="../media/image188.emf"/><Relationship Id="rId4" Type="http://schemas.openxmlformats.org/officeDocument/2006/relationships/image" Target="../media/image88.png"/><Relationship Id="rId9" Type="http://schemas.openxmlformats.org/officeDocument/2006/relationships/customXml" Target="../ink/ink188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0.xml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0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3.xml"/><Relationship Id="rId13" Type="http://schemas.openxmlformats.org/officeDocument/2006/relationships/image" Target="../media/image194.emf"/><Relationship Id="rId18" Type="http://schemas.openxmlformats.org/officeDocument/2006/relationships/customXml" Target="../ink/ink198.xml"/><Relationship Id="rId26" Type="http://schemas.openxmlformats.org/officeDocument/2006/relationships/customXml" Target="../ink/ink202.xml"/><Relationship Id="rId39" Type="http://schemas.openxmlformats.org/officeDocument/2006/relationships/image" Target="../media/image207.emf"/><Relationship Id="rId3" Type="http://schemas.openxmlformats.org/officeDocument/2006/relationships/image" Target="../media/image14.jpeg"/><Relationship Id="rId21" Type="http://schemas.openxmlformats.org/officeDocument/2006/relationships/image" Target="../media/image198.emf"/><Relationship Id="rId34" Type="http://schemas.openxmlformats.org/officeDocument/2006/relationships/customXml" Target="../ink/ink206.xml"/><Relationship Id="rId7" Type="http://schemas.openxmlformats.org/officeDocument/2006/relationships/image" Target="../media/image191.emf"/><Relationship Id="rId12" Type="http://schemas.openxmlformats.org/officeDocument/2006/relationships/customXml" Target="../ink/ink195.xml"/><Relationship Id="rId17" Type="http://schemas.openxmlformats.org/officeDocument/2006/relationships/image" Target="../media/image196.emf"/><Relationship Id="rId25" Type="http://schemas.openxmlformats.org/officeDocument/2006/relationships/image" Target="../media/image200.emf"/><Relationship Id="rId33" Type="http://schemas.openxmlformats.org/officeDocument/2006/relationships/image" Target="../media/image204.emf"/><Relationship Id="rId38" Type="http://schemas.openxmlformats.org/officeDocument/2006/relationships/customXml" Target="../ink/ink208.xml"/><Relationship Id="rId2" Type="http://schemas.openxmlformats.org/officeDocument/2006/relationships/notesSlide" Target="../notesSlides/notesSlide155.xml"/><Relationship Id="rId16" Type="http://schemas.openxmlformats.org/officeDocument/2006/relationships/customXml" Target="../ink/ink197.xml"/><Relationship Id="rId20" Type="http://schemas.openxmlformats.org/officeDocument/2006/relationships/customXml" Target="../ink/ink199.xml"/><Relationship Id="rId29" Type="http://schemas.openxmlformats.org/officeDocument/2006/relationships/image" Target="../media/image202.emf"/><Relationship Id="rId41" Type="http://schemas.openxmlformats.org/officeDocument/2006/relationships/image" Target="../media/image208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92.xml"/><Relationship Id="rId11" Type="http://schemas.openxmlformats.org/officeDocument/2006/relationships/image" Target="../media/image193.emf"/><Relationship Id="rId24" Type="http://schemas.openxmlformats.org/officeDocument/2006/relationships/customXml" Target="../ink/ink201.xml"/><Relationship Id="rId32" Type="http://schemas.openxmlformats.org/officeDocument/2006/relationships/customXml" Target="../ink/ink205.xml"/><Relationship Id="rId37" Type="http://schemas.openxmlformats.org/officeDocument/2006/relationships/image" Target="../media/image206.emf"/><Relationship Id="rId40" Type="http://schemas.openxmlformats.org/officeDocument/2006/relationships/customXml" Target="../ink/ink209.xml"/><Relationship Id="rId5" Type="http://schemas.openxmlformats.org/officeDocument/2006/relationships/image" Target="../media/image190.emf"/><Relationship Id="rId15" Type="http://schemas.openxmlformats.org/officeDocument/2006/relationships/image" Target="../media/image195.emf"/><Relationship Id="rId23" Type="http://schemas.openxmlformats.org/officeDocument/2006/relationships/image" Target="../media/image199.emf"/><Relationship Id="rId28" Type="http://schemas.openxmlformats.org/officeDocument/2006/relationships/customXml" Target="../ink/ink203.xml"/><Relationship Id="rId36" Type="http://schemas.openxmlformats.org/officeDocument/2006/relationships/customXml" Target="../ink/ink207.xml"/><Relationship Id="rId10" Type="http://schemas.openxmlformats.org/officeDocument/2006/relationships/customXml" Target="../ink/ink194.xml"/><Relationship Id="rId19" Type="http://schemas.openxmlformats.org/officeDocument/2006/relationships/image" Target="../media/image197.emf"/><Relationship Id="rId31" Type="http://schemas.openxmlformats.org/officeDocument/2006/relationships/image" Target="../media/image203.emf"/><Relationship Id="rId4" Type="http://schemas.openxmlformats.org/officeDocument/2006/relationships/customXml" Target="../ink/ink191.xml"/><Relationship Id="rId9" Type="http://schemas.openxmlformats.org/officeDocument/2006/relationships/image" Target="../media/image192.emf"/><Relationship Id="rId14" Type="http://schemas.openxmlformats.org/officeDocument/2006/relationships/customXml" Target="../ink/ink196.xml"/><Relationship Id="rId22" Type="http://schemas.openxmlformats.org/officeDocument/2006/relationships/customXml" Target="../ink/ink200.xml"/><Relationship Id="rId27" Type="http://schemas.openxmlformats.org/officeDocument/2006/relationships/image" Target="../media/image201.emf"/><Relationship Id="rId30" Type="http://schemas.openxmlformats.org/officeDocument/2006/relationships/customXml" Target="../ink/ink204.xml"/><Relationship Id="rId35" Type="http://schemas.openxmlformats.org/officeDocument/2006/relationships/image" Target="../media/image205.emf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7" Type="http://schemas.openxmlformats.org/officeDocument/2006/relationships/image" Target="../media/image93.jpe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2.jpeg"/><Relationship Id="rId5" Type="http://schemas.openxmlformats.org/officeDocument/2006/relationships/image" Target="../media/image91.jpeg"/><Relationship Id="rId4" Type="http://schemas.openxmlformats.org/officeDocument/2006/relationships/image" Target="../media/image90.jpeg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6.emf"/><Relationship Id="rId3" Type="http://schemas.openxmlformats.org/officeDocument/2006/relationships/customXml" Target="../ink/ink210.xml"/><Relationship Id="rId7" Type="http://schemas.openxmlformats.org/officeDocument/2006/relationships/customXml" Target="../ink/ink212.xml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emf"/><Relationship Id="rId5" Type="http://schemas.openxmlformats.org/officeDocument/2006/relationships/customXml" Target="../ink/ink211.xml"/><Relationship Id="rId10" Type="http://schemas.openxmlformats.org/officeDocument/2006/relationships/image" Target="../media/image217.emf"/><Relationship Id="rId4" Type="http://schemas.openxmlformats.org/officeDocument/2006/relationships/image" Target="../media/image214.emf"/><Relationship Id="rId9" Type="http://schemas.openxmlformats.org/officeDocument/2006/relationships/customXml" Target="../ink/ink213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customXml" Target="../ink/ink214.xml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9.emf"/><Relationship Id="rId5" Type="http://schemas.openxmlformats.org/officeDocument/2006/relationships/customXml" Target="../ink/ink215.xml"/><Relationship Id="rId4" Type="http://schemas.openxmlformats.org/officeDocument/2006/relationships/image" Target="../media/image218.emf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emf"/><Relationship Id="rId13" Type="http://schemas.openxmlformats.org/officeDocument/2006/relationships/customXml" Target="../ink/ink221.xml"/><Relationship Id="rId18" Type="http://schemas.openxmlformats.org/officeDocument/2006/relationships/image" Target="../media/image227.emf"/><Relationship Id="rId3" Type="http://schemas.openxmlformats.org/officeDocument/2006/relationships/customXml" Target="../ink/ink216.xml"/><Relationship Id="rId7" Type="http://schemas.openxmlformats.org/officeDocument/2006/relationships/customXml" Target="../ink/ink218.xml"/><Relationship Id="rId12" Type="http://schemas.openxmlformats.org/officeDocument/2006/relationships/image" Target="../media/image224.emf"/><Relationship Id="rId17" Type="http://schemas.openxmlformats.org/officeDocument/2006/relationships/customXml" Target="../ink/ink223.xml"/><Relationship Id="rId2" Type="http://schemas.openxmlformats.org/officeDocument/2006/relationships/notesSlide" Target="../notesSlides/notesSlide165.xml"/><Relationship Id="rId16" Type="http://schemas.openxmlformats.org/officeDocument/2006/relationships/image" Target="../media/image226.emf"/><Relationship Id="rId20" Type="http://schemas.openxmlformats.org/officeDocument/2006/relationships/image" Target="../media/image22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1.emf"/><Relationship Id="rId11" Type="http://schemas.openxmlformats.org/officeDocument/2006/relationships/customXml" Target="../ink/ink220.xml"/><Relationship Id="rId5" Type="http://schemas.openxmlformats.org/officeDocument/2006/relationships/customXml" Target="../ink/ink217.xml"/><Relationship Id="rId15" Type="http://schemas.openxmlformats.org/officeDocument/2006/relationships/customXml" Target="../ink/ink222.xml"/><Relationship Id="rId10" Type="http://schemas.openxmlformats.org/officeDocument/2006/relationships/image" Target="../media/image223.emf"/><Relationship Id="rId19" Type="http://schemas.openxmlformats.org/officeDocument/2006/relationships/customXml" Target="../ink/ink224.xml"/><Relationship Id="rId4" Type="http://schemas.openxmlformats.org/officeDocument/2006/relationships/image" Target="../media/image220.emf"/><Relationship Id="rId9" Type="http://schemas.openxmlformats.org/officeDocument/2006/relationships/customXml" Target="../ink/ink219.xml"/><Relationship Id="rId14" Type="http://schemas.openxmlformats.org/officeDocument/2006/relationships/image" Target="../media/image225.emf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emf"/><Relationship Id="rId13" Type="http://schemas.openxmlformats.org/officeDocument/2006/relationships/customXml" Target="../ink/ink230.xml"/><Relationship Id="rId3" Type="http://schemas.openxmlformats.org/officeDocument/2006/relationships/customXml" Target="../ink/ink225.xml"/><Relationship Id="rId7" Type="http://schemas.openxmlformats.org/officeDocument/2006/relationships/customXml" Target="../ink/ink227.xml"/><Relationship Id="rId12" Type="http://schemas.openxmlformats.org/officeDocument/2006/relationships/image" Target="../media/image233.emf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0.emf"/><Relationship Id="rId11" Type="http://schemas.openxmlformats.org/officeDocument/2006/relationships/customXml" Target="../ink/ink229.xml"/><Relationship Id="rId5" Type="http://schemas.openxmlformats.org/officeDocument/2006/relationships/customXml" Target="../ink/ink226.xml"/><Relationship Id="rId10" Type="http://schemas.openxmlformats.org/officeDocument/2006/relationships/image" Target="../media/image232.emf"/><Relationship Id="rId4" Type="http://schemas.openxmlformats.org/officeDocument/2006/relationships/image" Target="../media/image229.emf"/><Relationship Id="rId9" Type="http://schemas.openxmlformats.org/officeDocument/2006/relationships/customXml" Target="../ink/ink228.xml"/><Relationship Id="rId14" Type="http://schemas.openxmlformats.org/officeDocument/2006/relationships/image" Target="../media/image234.emf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7.emf"/><Relationship Id="rId3" Type="http://schemas.openxmlformats.org/officeDocument/2006/relationships/customXml" Target="../ink/ink231.xml"/><Relationship Id="rId7" Type="http://schemas.openxmlformats.org/officeDocument/2006/relationships/customXml" Target="../ink/ink233.xml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6.emf"/><Relationship Id="rId5" Type="http://schemas.openxmlformats.org/officeDocument/2006/relationships/customXml" Target="../ink/ink232.xml"/><Relationship Id="rId4" Type="http://schemas.openxmlformats.org/officeDocument/2006/relationships/image" Target="../media/image235.emf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.xml"/><Relationship Id="rId13" Type="http://schemas.openxmlformats.org/officeDocument/2006/relationships/image" Target="../media/image241.emf"/><Relationship Id="rId3" Type="http://schemas.openxmlformats.org/officeDocument/2006/relationships/image" Target="../media/image79.jpeg"/><Relationship Id="rId7" Type="http://schemas.openxmlformats.org/officeDocument/2006/relationships/image" Target="../media/image83.jpeg"/><Relationship Id="rId12" Type="http://schemas.openxmlformats.org/officeDocument/2006/relationships/customXml" Target="../ink/ink236.xml"/><Relationship Id="rId17" Type="http://schemas.openxmlformats.org/officeDocument/2006/relationships/image" Target="../media/image243.emf"/><Relationship Id="rId2" Type="http://schemas.openxmlformats.org/officeDocument/2006/relationships/notesSlide" Target="../notesSlides/notesSlide172.xml"/><Relationship Id="rId16" Type="http://schemas.openxmlformats.org/officeDocument/2006/relationships/customXml" Target="../ink/ink2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jpeg"/><Relationship Id="rId11" Type="http://schemas.openxmlformats.org/officeDocument/2006/relationships/image" Target="../media/image240.emf"/><Relationship Id="rId5" Type="http://schemas.openxmlformats.org/officeDocument/2006/relationships/image" Target="../media/image81.jpeg"/><Relationship Id="rId15" Type="http://schemas.openxmlformats.org/officeDocument/2006/relationships/image" Target="../media/image242.emf"/><Relationship Id="rId10" Type="http://schemas.openxmlformats.org/officeDocument/2006/relationships/customXml" Target="../ink/ink235.xml"/><Relationship Id="rId4" Type="http://schemas.openxmlformats.org/officeDocument/2006/relationships/image" Target="../media/image80.jpeg"/><Relationship Id="rId9" Type="http://schemas.openxmlformats.org/officeDocument/2006/relationships/image" Target="../media/image239.emf"/><Relationship Id="rId14" Type="http://schemas.openxmlformats.org/officeDocument/2006/relationships/customXml" Target="../ink/ink23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7" Type="http://schemas.openxmlformats.org/officeDocument/2006/relationships/image" Target="../media/image83.jpe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jpeg"/><Relationship Id="rId5" Type="http://schemas.openxmlformats.org/officeDocument/2006/relationships/image" Target="../media/image81.jpeg"/><Relationship Id="rId4" Type="http://schemas.openxmlformats.org/officeDocument/2006/relationships/image" Target="../media/image80.jpe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9.xml"/><Relationship Id="rId13" Type="http://schemas.openxmlformats.org/officeDocument/2006/relationships/image" Target="../media/image246.emf"/><Relationship Id="rId18" Type="http://schemas.openxmlformats.org/officeDocument/2006/relationships/customXml" Target="../ink/ink244.xml"/><Relationship Id="rId26" Type="http://schemas.openxmlformats.org/officeDocument/2006/relationships/customXml" Target="../ink/ink248.xml"/><Relationship Id="rId3" Type="http://schemas.openxmlformats.org/officeDocument/2006/relationships/image" Target="../media/image79.jpeg"/><Relationship Id="rId21" Type="http://schemas.openxmlformats.org/officeDocument/2006/relationships/image" Target="../media/image250.emf"/><Relationship Id="rId7" Type="http://schemas.openxmlformats.org/officeDocument/2006/relationships/image" Target="../media/image83.jpeg"/><Relationship Id="rId12" Type="http://schemas.openxmlformats.org/officeDocument/2006/relationships/customXml" Target="../ink/ink241.xml"/><Relationship Id="rId17" Type="http://schemas.openxmlformats.org/officeDocument/2006/relationships/image" Target="../media/image248.emf"/><Relationship Id="rId25" Type="http://schemas.openxmlformats.org/officeDocument/2006/relationships/image" Target="../media/image252.emf"/><Relationship Id="rId2" Type="http://schemas.openxmlformats.org/officeDocument/2006/relationships/notesSlide" Target="../notesSlides/notesSlide174.xml"/><Relationship Id="rId16" Type="http://schemas.openxmlformats.org/officeDocument/2006/relationships/customXml" Target="../ink/ink243.xml"/><Relationship Id="rId20" Type="http://schemas.openxmlformats.org/officeDocument/2006/relationships/customXml" Target="../ink/ink2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jpeg"/><Relationship Id="rId11" Type="http://schemas.openxmlformats.org/officeDocument/2006/relationships/image" Target="../media/image245.emf"/><Relationship Id="rId24" Type="http://schemas.openxmlformats.org/officeDocument/2006/relationships/customXml" Target="../ink/ink247.xml"/><Relationship Id="rId5" Type="http://schemas.openxmlformats.org/officeDocument/2006/relationships/image" Target="../media/image81.jpeg"/><Relationship Id="rId15" Type="http://schemas.openxmlformats.org/officeDocument/2006/relationships/image" Target="../media/image247.emf"/><Relationship Id="rId23" Type="http://schemas.openxmlformats.org/officeDocument/2006/relationships/image" Target="../media/image251.emf"/><Relationship Id="rId10" Type="http://schemas.openxmlformats.org/officeDocument/2006/relationships/customXml" Target="../ink/ink240.xml"/><Relationship Id="rId19" Type="http://schemas.openxmlformats.org/officeDocument/2006/relationships/image" Target="../media/image249.emf"/><Relationship Id="rId4" Type="http://schemas.openxmlformats.org/officeDocument/2006/relationships/image" Target="../media/image80.jpeg"/><Relationship Id="rId9" Type="http://schemas.openxmlformats.org/officeDocument/2006/relationships/image" Target="../media/image244.emf"/><Relationship Id="rId14" Type="http://schemas.openxmlformats.org/officeDocument/2006/relationships/customXml" Target="../ink/ink242.xml"/><Relationship Id="rId22" Type="http://schemas.openxmlformats.org/officeDocument/2006/relationships/customXml" Target="../ink/ink246.xml"/><Relationship Id="rId27" Type="http://schemas.openxmlformats.org/officeDocument/2006/relationships/image" Target="../media/image253.emf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image" Target="../media/image95.png"/><Relationship Id="rId7" Type="http://schemas.openxmlformats.org/officeDocument/2006/relationships/image" Target="../media/image99.pn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8.png"/><Relationship Id="rId5" Type="http://schemas.openxmlformats.org/officeDocument/2006/relationships/image" Target="../media/image97.jpeg"/><Relationship Id="rId4" Type="http://schemas.openxmlformats.org/officeDocument/2006/relationships/image" Target="../media/image96.png"/><Relationship Id="rId9" Type="http://schemas.openxmlformats.org/officeDocument/2006/relationships/image" Target="../media/image101.pn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9.xml"/><Relationship Id="rId13" Type="http://schemas.openxmlformats.org/officeDocument/2006/relationships/image" Target="../media/image262.emf"/><Relationship Id="rId18" Type="http://schemas.openxmlformats.org/officeDocument/2006/relationships/customXml" Target="../ink/ink254.xml"/><Relationship Id="rId26" Type="http://schemas.openxmlformats.org/officeDocument/2006/relationships/customXml" Target="../ink/ink258.xml"/><Relationship Id="rId3" Type="http://schemas.openxmlformats.org/officeDocument/2006/relationships/image" Target="../media/image79.jpeg"/><Relationship Id="rId21" Type="http://schemas.openxmlformats.org/officeDocument/2006/relationships/image" Target="../media/image264.emf"/><Relationship Id="rId7" Type="http://schemas.openxmlformats.org/officeDocument/2006/relationships/image" Target="../media/image83.jpeg"/><Relationship Id="rId12" Type="http://schemas.openxmlformats.org/officeDocument/2006/relationships/customXml" Target="../ink/ink251.xml"/><Relationship Id="rId17" Type="http://schemas.openxmlformats.org/officeDocument/2006/relationships/image" Target="../media/image263.emf"/><Relationship Id="rId25" Type="http://schemas.openxmlformats.org/officeDocument/2006/relationships/image" Target="../media/image266.emf"/><Relationship Id="rId2" Type="http://schemas.openxmlformats.org/officeDocument/2006/relationships/notesSlide" Target="../notesSlides/notesSlide176.xml"/><Relationship Id="rId16" Type="http://schemas.openxmlformats.org/officeDocument/2006/relationships/customXml" Target="../ink/ink253.xml"/><Relationship Id="rId20" Type="http://schemas.openxmlformats.org/officeDocument/2006/relationships/customXml" Target="../ink/ink255.xml"/><Relationship Id="rId29" Type="http://schemas.openxmlformats.org/officeDocument/2006/relationships/image" Target="../media/image26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jpeg"/><Relationship Id="rId11" Type="http://schemas.openxmlformats.org/officeDocument/2006/relationships/image" Target="../media/image134.emf"/><Relationship Id="rId24" Type="http://schemas.openxmlformats.org/officeDocument/2006/relationships/customXml" Target="../ink/ink257.xml"/><Relationship Id="rId5" Type="http://schemas.openxmlformats.org/officeDocument/2006/relationships/image" Target="../media/image81.jpeg"/><Relationship Id="rId15" Type="http://schemas.openxmlformats.org/officeDocument/2006/relationships/image" Target="../media/image136.emf"/><Relationship Id="rId23" Type="http://schemas.openxmlformats.org/officeDocument/2006/relationships/image" Target="../media/image265.emf"/><Relationship Id="rId28" Type="http://schemas.openxmlformats.org/officeDocument/2006/relationships/customXml" Target="../ink/ink259.xml"/><Relationship Id="rId10" Type="http://schemas.openxmlformats.org/officeDocument/2006/relationships/customXml" Target="../ink/ink250.xml"/><Relationship Id="rId19" Type="http://schemas.openxmlformats.org/officeDocument/2006/relationships/image" Target="../media/image138.emf"/><Relationship Id="rId31" Type="http://schemas.openxmlformats.org/officeDocument/2006/relationships/image" Target="../media/image269.emf"/><Relationship Id="rId4" Type="http://schemas.openxmlformats.org/officeDocument/2006/relationships/image" Target="../media/image80.jpeg"/><Relationship Id="rId9" Type="http://schemas.openxmlformats.org/officeDocument/2006/relationships/image" Target="../media/image261.emf"/><Relationship Id="rId14" Type="http://schemas.openxmlformats.org/officeDocument/2006/relationships/customXml" Target="../ink/ink252.xml"/><Relationship Id="rId22" Type="http://schemas.openxmlformats.org/officeDocument/2006/relationships/customXml" Target="../ink/ink256.xml"/><Relationship Id="rId27" Type="http://schemas.openxmlformats.org/officeDocument/2006/relationships/image" Target="../media/image267.emf"/><Relationship Id="rId30" Type="http://schemas.openxmlformats.org/officeDocument/2006/relationships/customXml" Target="../ink/ink260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2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4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3.xml"/><Relationship Id="rId13" Type="http://schemas.openxmlformats.org/officeDocument/2006/relationships/image" Target="../media/image276.emf"/><Relationship Id="rId3" Type="http://schemas.openxmlformats.org/officeDocument/2006/relationships/image" Target="../media/image84.png"/><Relationship Id="rId7" Type="http://schemas.openxmlformats.org/officeDocument/2006/relationships/image" Target="../media/image273.emf"/><Relationship Id="rId12" Type="http://schemas.openxmlformats.org/officeDocument/2006/relationships/customXml" Target="../ink/ink265.xml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62.xml"/><Relationship Id="rId11" Type="http://schemas.openxmlformats.org/officeDocument/2006/relationships/image" Target="../media/image275.emf"/><Relationship Id="rId5" Type="http://schemas.openxmlformats.org/officeDocument/2006/relationships/image" Target="../media/image272.emf"/><Relationship Id="rId10" Type="http://schemas.openxmlformats.org/officeDocument/2006/relationships/customXml" Target="../ink/ink264.xml"/><Relationship Id="rId4" Type="http://schemas.openxmlformats.org/officeDocument/2006/relationships/customXml" Target="../ink/ink261.xml"/><Relationship Id="rId9" Type="http://schemas.openxmlformats.org/officeDocument/2006/relationships/image" Target="../media/image274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8.emf"/><Relationship Id="rId3" Type="http://schemas.openxmlformats.org/officeDocument/2006/relationships/image" Target="../media/image84.png"/><Relationship Id="rId7" Type="http://schemas.openxmlformats.org/officeDocument/2006/relationships/customXml" Target="../ink/ink267.xml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7.emf"/><Relationship Id="rId5" Type="http://schemas.openxmlformats.org/officeDocument/2006/relationships/customXml" Target="../ink/ink266.xml"/><Relationship Id="rId4" Type="http://schemas.openxmlformats.org/officeDocument/2006/relationships/image" Target="../media/image85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5.pn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jpeg"/><Relationship Id="rId3" Type="http://schemas.openxmlformats.org/officeDocument/2006/relationships/image" Target="../media/image104.png"/><Relationship Id="rId7" Type="http://schemas.openxmlformats.org/officeDocument/2006/relationships/image" Target="../media/image108.jpe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105.png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1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7.png"/><Relationship Id="rId5" Type="http://schemas.openxmlformats.org/officeDocument/2006/relationships/image" Target="../media/image46.png"/><Relationship Id="rId4" Type="http://schemas.openxmlformats.org/officeDocument/2006/relationships/image" Target="../media/image116.pn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3.emf"/><Relationship Id="rId3" Type="http://schemas.openxmlformats.org/officeDocument/2006/relationships/customXml" Target="../ink/ink268.xml"/><Relationship Id="rId7" Type="http://schemas.openxmlformats.org/officeDocument/2006/relationships/customXml" Target="../ink/ink270.xml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2.emf"/><Relationship Id="rId5" Type="http://schemas.openxmlformats.org/officeDocument/2006/relationships/customXml" Target="../ink/ink269.xml"/><Relationship Id="rId10" Type="http://schemas.openxmlformats.org/officeDocument/2006/relationships/image" Target="../media/image294.emf"/><Relationship Id="rId4" Type="http://schemas.openxmlformats.org/officeDocument/2006/relationships/image" Target="../media/image291.emf"/><Relationship Id="rId9" Type="http://schemas.openxmlformats.org/officeDocument/2006/relationships/customXml" Target="../ink/ink27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7.emf"/><Relationship Id="rId13" Type="http://schemas.openxmlformats.org/officeDocument/2006/relationships/customXml" Target="../ink/ink277.xml"/><Relationship Id="rId3" Type="http://schemas.openxmlformats.org/officeDocument/2006/relationships/customXml" Target="../ink/ink272.xml"/><Relationship Id="rId7" Type="http://schemas.openxmlformats.org/officeDocument/2006/relationships/customXml" Target="../ink/ink274.xml"/><Relationship Id="rId12" Type="http://schemas.openxmlformats.org/officeDocument/2006/relationships/image" Target="../media/image299.emf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6.emf"/><Relationship Id="rId11" Type="http://schemas.openxmlformats.org/officeDocument/2006/relationships/customXml" Target="../ink/ink276.xml"/><Relationship Id="rId5" Type="http://schemas.openxmlformats.org/officeDocument/2006/relationships/customXml" Target="../ink/ink273.xml"/><Relationship Id="rId10" Type="http://schemas.openxmlformats.org/officeDocument/2006/relationships/image" Target="../media/image298.emf"/><Relationship Id="rId4" Type="http://schemas.openxmlformats.org/officeDocument/2006/relationships/image" Target="../media/image295.emf"/><Relationship Id="rId9" Type="http://schemas.openxmlformats.org/officeDocument/2006/relationships/customXml" Target="../ink/ink275.xml"/><Relationship Id="rId14" Type="http://schemas.openxmlformats.org/officeDocument/2006/relationships/image" Target="../media/image300.emf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3.emf"/><Relationship Id="rId3" Type="http://schemas.openxmlformats.org/officeDocument/2006/relationships/customXml" Target="../ink/ink278.xml"/><Relationship Id="rId7" Type="http://schemas.openxmlformats.org/officeDocument/2006/relationships/customXml" Target="../ink/ink280.xml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2.emf"/><Relationship Id="rId5" Type="http://schemas.openxmlformats.org/officeDocument/2006/relationships/customXml" Target="../ink/ink279.xml"/><Relationship Id="rId4" Type="http://schemas.openxmlformats.org/officeDocument/2006/relationships/image" Target="../media/image301.emf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6.emf"/><Relationship Id="rId13" Type="http://schemas.openxmlformats.org/officeDocument/2006/relationships/customXml" Target="../ink/ink286.xml"/><Relationship Id="rId18" Type="http://schemas.openxmlformats.org/officeDocument/2006/relationships/image" Target="../media/image311.emf"/><Relationship Id="rId26" Type="http://schemas.openxmlformats.org/officeDocument/2006/relationships/image" Target="../media/image315.emf"/><Relationship Id="rId3" Type="http://schemas.openxmlformats.org/officeDocument/2006/relationships/customXml" Target="../ink/ink281.xml"/><Relationship Id="rId21" Type="http://schemas.openxmlformats.org/officeDocument/2006/relationships/customXml" Target="../ink/ink290.xml"/><Relationship Id="rId34" Type="http://schemas.openxmlformats.org/officeDocument/2006/relationships/image" Target="../media/image319.emf"/><Relationship Id="rId7" Type="http://schemas.openxmlformats.org/officeDocument/2006/relationships/customXml" Target="../ink/ink283.xml"/><Relationship Id="rId12" Type="http://schemas.openxmlformats.org/officeDocument/2006/relationships/image" Target="../media/image308.emf"/><Relationship Id="rId17" Type="http://schemas.openxmlformats.org/officeDocument/2006/relationships/customXml" Target="../ink/ink288.xml"/><Relationship Id="rId25" Type="http://schemas.openxmlformats.org/officeDocument/2006/relationships/customXml" Target="../ink/ink292.xml"/><Relationship Id="rId33" Type="http://schemas.openxmlformats.org/officeDocument/2006/relationships/customXml" Target="../ink/ink296.xml"/><Relationship Id="rId2" Type="http://schemas.openxmlformats.org/officeDocument/2006/relationships/notesSlide" Target="../notesSlides/notesSlide199.xml"/><Relationship Id="rId16" Type="http://schemas.openxmlformats.org/officeDocument/2006/relationships/image" Target="../media/image310.emf"/><Relationship Id="rId20" Type="http://schemas.openxmlformats.org/officeDocument/2006/relationships/image" Target="../media/image312.emf"/><Relationship Id="rId29" Type="http://schemas.openxmlformats.org/officeDocument/2006/relationships/customXml" Target="../ink/ink29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5.emf"/><Relationship Id="rId11" Type="http://schemas.openxmlformats.org/officeDocument/2006/relationships/customXml" Target="../ink/ink285.xml"/><Relationship Id="rId24" Type="http://schemas.openxmlformats.org/officeDocument/2006/relationships/image" Target="../media/image314.emf"/><Relationship Id="rId32" Type="http://schemas.openxmlformats.org/officeDocument/2006/relationships/image" Target="../media/image318.emf"/><Relationship Id="rId5" Type="http://schemas.openxmlformats.org/officeDocument/2006/relationships/customXml" Target="../ink/ink282.xml"/><Relationship Id="rId15" Type="http://schemas.openxmlformats.org/officeDocument/2006/relationships/customXml" Target="../ink/ink287.xml"/><Relationship Id="rId23" Type="http://schemas.openxmlformats.org/officeDocument/2006/relationships/customXml" Target="../ink/ink291.xml"/><Relationship Id="rId28" Type="http://schemas.openxmlformats.org/officeDocument/2006/relationships/image" Target="../media/image316.emf"/><Relationship Id="rId10" Type="http://schemas.openxmlformats.org/officeDocument/2006/relationships/image" Target="../media/image307.emf"/><Relationship Id="rId19" Type="http://schemas.openxmlformats.org/officeDocument/2006/relationships/customXml" Target="../ink/ink289.xml"/><Relationship Id="rId31" Type="http://schemas.openxmlformats.org/officeDocument/2006/relationships/customXml" Target="../ink/ink295.xml"/><Relationship Id="rId4" Type="http://schemas.openxmlformats.org/officeDocument/2006/relationships/image" Target="../media/image304.emf"/><Relationship Id="rId9" Type="http://schemas.openxmlformats.org/officeDocument/2006/relationships/customXml" Target="../ink/ink284.xml"/><Relationship Id="rId14" Type="http://schemas.openxmlformats.org/officeDocument/2006/relationships/image" Target="../media/image309.emf"/><Relationship Id="rId22" Type="http://schemas.openxmlformats.org/officeDocument/2006/relationships/image" Target="../media/image313.emf"/><Relationship Id="rId27" Type="http://schemas.openxmlformats.org/officeDocument/2006/relationships/customXml" Target="../ink/ink293.xml"/><Relationship Id="rId30" Type="http://schemas.openxmlformats.org/officeDocument/2006/relationships/image" Target="../media/image317.emf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9.xml"/><Relationship Id="rId13" Type="http://schemas.openxmlformats.org/officeDocument/2006/relationships/image" Target="../media/image324.emf"/><Relationship Id="rId18" Type="http://schemas.openxmlformats.org/officeDocument/2006/relationships/customXml" Target="../ink/ink304.xml"/><Relationship Id="rId3" Type="http://schemas.openxmlformats.org/officeDocument/2006/relationships/image" Target="../media/image14.jpeg"/><Relationship Id="rId21" Type="http://schemas.openxmlformats.org/officeDocument/2006/relationships/image" Target="../media/image328.emf"/><Relationship Id="rId7" Type="http://schemas.openxmlformats.org/officeDocument/2006/relationships/image" Target="../media/image321.emf"/><Relationship Id="rId12" Type="http://schemas.openxmlformats.org/officeDocument/2006/relationships/customXml" Target="../ink/ink301.xml"/><Relationship Id="rId17" Type="http://schemas.openxmlformats.org/officeDocument/2006/relationships/image" Target="../media/image326.emf"/><Relationship Id="rId2" Type="http://schemas.openxmlformats.org/officeDocument/2006/relationships/notesSlide" Target="../notesSlides/notesSlide211.xml"/><Relationship Id="rId16" Type="http://schemas.openxmlformats.org/officeDocument/2006/relationships/customXml" Target="../ink/ink303.xml"/><Relationship Id="rId20" Type="http://schemas.openxmlformats.org/officeDocument/2006/relationships/customXml" Target="../ink/ink305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298.xml"/><Relationship Id="rId11" Type="http://schemas.openxmlformats.org/officeDocument/2006/relationships/image" Target="../media/image323.emf"/><Relationship Id="rId5" Type="http://schemas.openxmlformats.org/officeDocument/2006/relationships/image" Target="../media/image320.emf"/><Relationship Id="rId15" Type="http://schemas.openxmlformats.org/officeDocument/2006/relationships/image" Target="../media/image325.emf"/><Relationship Id="rId10" Type="http://schemas.openxmlformats.org/officeDocument/2006/relationships/customXml" Target="../ink/ink300.xml"/><Relationship Id="rId19" Type="http://schemas.openxmlformats.org/officeDocument/2006/relationships/image" Target="../media/image327.emf"/><Relationship Id="rId4" Type="http://schemas.openxmlformats.org/officeDocument/2006/relationships/customXml" Target="../ink/ink297.xml"/><Relationship Id="rId9" Type="http://schemas.openxmlformats.org/officeDocument/2006/relationships/image" Target="../media/image322.emf"/><Relationship Id="rId14" Type="http://schemas.openxmlformats.org/officeDocument/2006/relationships/customXml" Target="../ink/ink302.xml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8.xml"/><Relationship Id="rId13" Type="http://schemas.openxmlformats.org/officeDocument/2006/relationships/image" Target="../media/image333.emf"/><Relationship Id="rId18" Type="http://schemas.openxmlformats.org/officeDocument/2006/relationships/customXml" Target="../ink/ink313.xml"/><Relationship Id="rId26" Type="http://schemas.openxmlformats.org/officeDocument/2006/relationships/customXml" Target="../ink/ink317.xml"/><Relationship Id="rId3" Type="http://schemas.openxmlformats.org/officeDocument/2006/relationships/image" Target="../media/image14.jpeg"/><Relationship Id="rId21" Type="http://schemas.openxmlformats.org/officeDocument/2006/relationships/image" Target="../media/image337.emf"/><Relationship Id="rId7" Type="http://schemas.openxmlformats.org/officeDocument/2006/relationships/image" Target="../media/image330.emf"/><Relationship Id="rId12" Type="http://schemas.openxmlformats.org/officeDocument/2006/relationships/customXml" Target="../ink/ink310.xml"/><Relationship Id="rId17" Type="http://schemas.openxmlformats.org/officeDocument/2006/relationships/image" Target="../media/image335.emf"/><Relationship Id="rId25" Type="http://schemas.openxmlformats.org/officeDocument/2006/relationships/image" Target="../media/image339.emf"/><Relationship Id="rId33" Type="http://schemas.openxmlformats.org/officeDocument/2006/relationships/image" Target="../media/image343.emf"/><Relationship Id="rId2" Type="http://schemas.openxmlformats.org/officeDocument/2006/relationships/notesSlide" Target="../notesSlides/notesSlide212.xml"/><Relationship Id="rId16" Type="http://schemas.openxmlformats.org/officeDocument/2006/relationships/customXml" Target="../ink/ink312.xml"/><Relationship Id="rId20" Type="http://schemas.openxmlformats.org/officeDocument/2006/relationships/customXml" Target="../ink/ink314.xml"/><Relationship Id="rId29" Type="http://schemas.openxmlformats.org/officeDocument/2006/relationships/image" Target="../media/image341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07.xml"/><Relationship Id="rId11" Type="http://schemas.openxmlformats.org/officeDocument/2006/relationships/image" Target="../media/image332.emf"/><Relationship Id="rId24" Type="http://schemas.openxmlformats.org/officeDocument/2006/relationships/customXml" Target="../ink/ink316.xml"/><Relationship Id="rId32" Type="http://schemas.openxmlformats.org/officeDocument/2006/relationships/customXml" Target="../ink/ink320.xml"/><Relationship Id="rId5" Type="http://schemas.openxmlformats.org/officeDocument/2006/relationships/image" Target="../media/image329.emf"/><Relationship Id="rId15" Type="http://schemas.openxmlformats.org/officeDocument/2006/relationships/image" Target="../media/image334.emf"/><Relationship Id="rId23" Type="http://schemas.openxmlformats.org/officeDocument/2006/relationships/image" Target="../media/image338.emf"/><Relationship Id="rId28" Type="http://schemas.openxmlformats.org/officeDocument/2006/relationships/customXml" Target="../ink/ink318.xml"/><Relationship Id="rId10" Type="http://schemas.openxmlformats.org/officeDocument/2006/relationships/customXml" Target="../ink/ink309.xml"/><Relationship Id="rId19" Type="http://schemas.openxmlformats.org/officeDocument/2006/relationships/image" Target="../media/image336.emf"/><Relationship Id="rId31" Type="http://schemas.openxmlformats.org/officeDocument/2006/relationships/image" Target="../media/image342.emf"/><Relationship Id="rId4" Type="http://schemas.openxmlformats.org/officeDocument/2006/relationships/customXml" Target="../ink/ink306.xml"/><Relationship Id="rId9" Type="http://schemas.openxmlformats.org/officeDocument/2006/relationships/image" Target="../media/image331.emf"/><Relationship Id="rId14" Type="http://schemas.openxmlformats.org/officeDocument/2006/relationships/customXml" Target="../ink/ink311.xml"/><Relationship Id="rId22" Type="http://schemas.openxmlformats.org/officeDocument/2006/relationships/customXml" Target="../ink/ink315.xml"/><Relationship Id="rId27" Type="http://schemas.openxmlformats.org/officeDocument/2006/relationships/image" Target="../media/image340.emf"/><Relationship Id="rId30" Type="http://schemas.openxmlformats.org/officeDocument/2006/relationships/customXml" Target="../ink/ink319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6.png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3.xml"/><Relationship Id="rId13" Type="http://schemas.openxmlformats.org/officeDocument/2006/relationships/image" Target="../media/image348.emf"/><Relationship Id="rId18" Type="http://schemas.openxmlformats.org/officeDocument/2006/relationships/customXml" Target="../ink/ink328.xml"/><Relationship Id="rId26" Type="http://schemas.openxmlformats.org/officeDocument/2006/relationships/customXml" Target="../ink/ink332.xml"/><Relationship Id="rId3" Type="http://schemas.openxmlformats.org/officeDocument/2006/relationships/image" Target="../media/image14.jpeg"/><Relationship Id="rId21" Type="http://schemas.openxmlformats.org/officeDocument/2006/relationships/image" Target="../media/image352.emf"/><Relationship Id="rId34" Type="http://schemas.openxmlformats.org/officeDocument/2006/relationships/customXml" Target="../ink/ink336.xml"/><Relationship Id="rId7" Type="http://schemas.openxmlformats.org/officeDocument/2006/relationships/image" Target="../media/image345.emf"/><Relationship Id="rId12" Type="http://schemas.openxmlformats.org/officeDocument/2006/relationships/customXml" Target="../ink/ink325.xml"/><Relationship Id="rId17" Type="http://schemas.openxmlformats.org/officeDocument/2006/relationships/image" Target="../media/image350.emf"/><Relationship Id="rId25" Type="http://schemas.openxmlformats.org/officeDocument/2006/relationships/image" Target="../media/image354.emf"/><Relationship Id="rId33" Type="http://schemas.openxmlformats.org/officeDocument/2006/relationships/image" Target="../media/image358.emf"/><Relationship Id="rId2" Type="http://schemas.openxmlformats.org/officeDocument/2006/relationships/notesSlide" Target="../notesSlides/notesSlide214.xml"/><Relationship Id="rId16" Type="http://schemas.openxmlformats.org/officeDocument/2006/relationships/customXml" Target="../ink/ink327.xml"/><Relationship Id="rId20" Type="http://schemas.openxmlformats.org/officeDocument/2006/relationships/customXml" Target="../ink/ink329.xml"/><Relationship Id="rId29" Type="http://schemas.openxmlformats.org/officeDocument/2006/relationships/image" Target="../media/image356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22.xml"/><Relationship Id="rId11" Type="http://schemas.openxmlformats.org/officeDocument/2006/relationships/image" Target="../media/image347.emf"/><Relationship Id="rId24" Type="http://schemas.openxmlformats.org/officeDocument/2006/relationships/customXml" Target="../ink/ink331.xml"/><Relationship Id="rId32" Type="http://schemas.openxmlformats.org/officeDocument/2006/relationships/customXml" Target="../ink/ink335.xml"/><Relationship Id="rId37" Type="http://schemas.openxmlformats.org/officeDocument/2006/relationships/image" Target="../media/image360.emf"/><Relationship Id="rId5" Type="http://schemas.openxmlformats.org/officeDocument/2006/relationships/image" Target="../media/image344.emf"/><Relationship Id="rId15" Type="http://schemas.openxmlformats.org/officeDocument/2006/relationships/image" Target="../media/image349.emf"/><Relationship Id="rId23" Type="http://schemas.openxmlformats.org/officeDocument/2006/relationships/image" Target="../media/image353.emf"/><Relationship Id="rId28" Type="http://schemas.openxmlformats.org/officeDocument/2006/relationships/customXml" Target="../ink/ink333.xml"/><Relationship Id="rId36" Type="http://schemas.openxmlformats.org/officeDocument/2006/relationships/customXml" Target="../ink/ink337.xml"/><Relationship Id="rId10" Type="http://schemas.openxmlformats.org/officeDocument/2006/relationships/customXml" Target="../ink/ink324.xml"/><Relationship Id="rId19" Type="http://schemas.openxmlformats.org/officeDocument/2006/relationships/image" Target="../media/image351.emf"/><Relationship Id="rId31" Type="http://schemas.openxmlformats.org/officeDocument/2006/relationships/image" Target="../media/image357.emf"/><Relationship Id="rId4" Type="http://schemas.openxmlformats.org/officeDocument/2006/relationships/customXml" Target="../ink/ink321.xml"/><Relationship Id="rId9" Type="http://schemas.openxmlformats.org/officeDocument/2006/relationships/image" Target="../media/image346.emf"/><Relationship Id="rId14" Type="http://schemas.openxmlformats.org/officeDocument/2006/relationships/customXml" Target="../ink/ink326.xml"/><Relationship Id="rId22" Type="http://schemas.openxmlformats.org/officeDocument/2006/relationships/customXml" Target="../ink/ink330.xml"/><Relationship Id="rId27" Type="http://schemas.openxmlformats.org/officeDocument/2006/relationships/image" Target="../media/image355.emf"/><Relationship Id="rId30" Type="http://schemas.openxmlformats.org/officeDocument/2006/relationships/customXml" Target="../ink/ink334.xml"/><Relationship Id="rId35" Type="http://schemas.openxmlformats.org/officeDocument/2006/relationships/image" Target="../media/image359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0.xml"/><Relationship Id="rId13" Type="http://schemas.openxmlformats.org/officeDocument/2006/relationships/image" Target="../media/image365.emf"/><Relationship Id="rId18" Type="http://schemas.openxmlformats.org/officeDocument/2006/relationships/customXml" Target="../ink/ink345.xml"/><Relationship Id="rId26" Type="http://schemas.openxmlformats.org/officeDocument/2006/relationships/customXml" Target="../ink/ink349.xml"/><Relationship Id="rId39" Type="http://schemas.openxmlformats.org/officeDocument/2006/relationships/image" Target="../media/image376.emf"/><Relationship Id="rId3" Type="http://schemas.openxmlformats.org/officeDocument/2006/relationships/image" Target="../media/image14.jpeg"/><Relationship Id="rId21" Type="http://schemas.openxmlformats.org/officeDocument/2006/relationships/image" Target="../media/image369.emf"/><Relationship Id="rId34" Type="http://schemas.openxmlformats.org/officeDocument/2006/relationships/customXml" Target="../ink/ink353.xml"/><Relationship Id="rId7" Type="http://schemas.openxmlformats.org/officeDocument/2006/relationships/image" Target="../media/image362.emf"/><Relationship Id="rId12" Type="http://schemas.openxmlformats.org/officeDocument/2006/relationships/customXml" Target="../ink/ink342.xml"/><Relationship Id="rId17" Type="http://schemas.openxmlformats.org/officeDocument/2006/relationships/image" Target="../media/image367.emf"/><Relationship Id="rId25" Type="http://schemas.openxmlformats.org/officeDocument/2006/relationships/image" Target="../media/image371.emf"/><Relationship Id="rId33" Type="http://schemas.openxmlformats.org/officeDocument/2006/relationships/image" Target="../media/image204.emf"/><Relationship Id="rId38" Type="http://schemas.openxmlformats.org/officeDocument/2006/relationships/customXml" Target="../ink/ink355.xml"/><Relationship Id="rId2" Type="http://schemas.openxmlformats.org/officeDocument/2006/relationships/notesSlide" Target="../notesSlides/notesSlide215.xml"/><Relationship Id="rId16" Type="http://schemas.openxmlformats.org/officeDocument/2006/relationships/customXml" Target="../ink/ink344.xml"/><Relationship Id="rId20" Type="http://schemas.openxmlformats.org/officeDocument/2006/relationships/customXml" Target="../ink/ink346.xml"/><Relationship Id="rId29" Type="http://schemas.openxmlformats.org/officeDocument/2006/relationships/image" Target="../media/image202.emf"/><Relationship Id="rId41" Type="http://schemas.openxmlformats.org/officeDocument/2006/relationships/image" Target="../media/image377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39.xml"/><Relationship Id="rId11" Type="http://schemas.openxmlformats.org/officeDocument/2006/relationships/image" Target="../media/image364.emf"/><Relationship Id="rId24" Type="http://schemas.openxmlformats.org/officeDocument/2006/relationships/customXml" Target="../ink/ink348.xml"/><Relationship Id="rId32" Type="http://schemas.openxmlformats.org/officeDocument/2006/relationships/customXml" Target="../ink/ink352.xml"/><Relationship Id="rId37" Type="http://schemas.openxmlformats.org/officeDocument/2006/relationships/image" Target="../media/image375.emf"/><Relationship Id="rId40" Type="http://schemas.openxmlformats.org/officeDocument/2006/relationships/customXml" Target="../ink/ink356.xml"/><Relationship Id="rId5" Type="http://schemas.openxmlformats.org/officeDocument/2006/relationships/image" Target="../media/image361.emf"/><Relationship Id="rId15" Type="http://schemas.openxmlformats.org/officeDocument/2006/relationships/image" Target="../media/image366.emf"/><Relationship Id="rId23" Type="http://schemas.openxmlformats.org/officeDocument/2006/relationships/image" Target="../media/image370.emf"/><Relationship Id="rId28" Type="http://schemas.openxmlformats.org/officeDocument/2006/relationships/customXml" Target="../ink/ink350.xml"/><Relationship Id="rId36" Type="http://schemas.openxmlformats.org/officeDocument/2006/relationships/customXml" Target="../ink/ink354.xml"/><Relationship Id="rId10" Type="http://schemas.openxmlformats.org/officeDocument/2006/relationships/customXml" Target="../ink/ink341.xml"/><Relationship Id="rId19" Type="http://schemas.openxmlformats.org/officeDocument/2006/relationships/image" Target="../media/image368.emf"/><Relationship Id="rId31" Type="http://schemas.openxmlformats.org/officeDocument/2006/relationships/image" Target="../media/image373.emf"/><Relationship Id="rId4" Type="http://schemas.openxmlformats.org/officeDocument/2006/relationships/customXml" Target="../ink/ink338.xml"/><Relationship Id="rId9" Type="http://schemas.openxmlformats.org/officeDocument/2006/relationships/image" Target="../media/image363.emf"/><Relationship Id="rId14" Type="http://schemas.openxmlformats.org/officeDocument/2006/relationships/customXml" Target="../ink/ink343.xml"/><Relationship Id="rId22" Type="http://schemas.openxmlformats.org/officeDocument/2006/relationships/customXml" Target="../ink/ink347.xml"/><Relationship Id="rId27" Type="http://schemas.openxmlformats.org/officeDocument/2006/relationships/image" Target="../media/image372.emf"/><Relationship Id="rId30" Type="http://schemas.openxmlformats.org/officeDocument/2006/relationships/customXml" Target="../ink/ink351.xml"/><Relationship Id="rId35" Type="http://schemas.openxmlformats.org/officeDocument/2006/relationships/image" Target="../media/image374.emf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8.emf"/><Relationship Id="rId4" Type="http://schemas.openxmlformats.org/officeDocument/2006/relationships/customXml" Target="../ink/ink357.xml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0.xml"/><Relationship Id="rId3" Type="http://schemas.openxmlformats.org/officeDocument/2006/relationships/image" Target="../media/image15.jpeg"/><Relationship Id="rId7" Type="http://schemas.openxmlformats.org/officeDocument/2006/relationships/image" Target="../media/image181.emf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59.xml"/><Relationship Id="rId5" Type="http://schemas.openxmlformats.org/officeDocument/2006/relationships/image" Target="../media/image379.emf"/><Relationship Id="rId4" Type="http://schemas.openxmlformats.org/officeDocument/2006/relationships/customXml" Target="../ink/ink358.xml"/><Relationship Id="rId9" Type="http://schemas.openxmlformats.org/officeDocument/2006/relationships/image" Target="../media/image380.emf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382.emf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62.xml"/><Relationship Id="rId5" Type="http://schemas.openxmlformats.org/officeDocument/2006/relationships/image" Target="../media/image381.emf"/><Relationship Id="rId4" Type="http://schemas.openxmlformats.org/officeDocument/2006/relationships/customXml" Target="../ink/ink361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4.emf"/><Relationship Id="rId3" Type="http://schemas.openxmlformats.org/officeDocument/2006/relationships/image" Target="../media/image15.jpeg"/><Relationship Id="rId7" Type="http://schemas.openxmlformats.org/officeDocument/2006/relationships/customXml" Target="../ink/ink364.xml"/><Relationship Id="rId12" Type="http://schemas.openxmlformats.org/officeDocument/2006/relationships/image" Target="../media/image386.emf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3.emf"/><Relationship Id="rId11" Type="http://schemas.openxmlformats.org/officeDocument/2006/relationships/customXml" Target="../ink/ink366.xml"/><Relationship Id="rId5" Type="http://schemas.openxmlformats.org/officeDocument/2006/relationships/customXml" Target="../ink/ink363.xml"/><Relationship Id="rId10" Type="http://schemas.openxmlformats.org/officeDocument/2006/relationships/image" Target="../media/image385.emf"/><Relationship Id="rId4" Type="http://schemas.openxmlformats.org/officeDocument/2006/relationships/image" Target="../media/image88.png"/><Relationship Id="rId9" Type="http://schemas.openxmlformats.org/officeDocument/2006/relationships/customXml" Target="../ink/ink365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customXml" Target="../ink/ink367.xml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0.emf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png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7" Type="http://schemas.openxmlformats.org/officeDocument/2006/relationships/image" Target="../media/image93.jpeg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2.jpeg"/><Relationship Id="rId5" Type="http://schemas.openxmlformats.org/officeDocument/2006/relationships/image" Target="../media/image91.jpeg"/><Relationship Id="rId4" Type="http://schemas.openxmlformats.org/officeDocument/2006/relationships/image" Target="../media/image90.jpeg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6.emf"/><Relationship Id="rId3" Type="http://schemas.openxmlformats.org/officeDocument/2006/relationships/customXml" Target="../ink/ink368.xml"/><Relationship Id="rId7" Type="http://schemas.openxmlformats.org/officeDocument/2006/relationships/customXml" Target="../ink/ink370.xml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5.emf"/><Relationship Id="rId5" Type="http://schemas.openxmlformats.org/officeDocument/2006/relationships/customXml" Target="../ink/ink369.xml"/><Relationship Id="rId10" Type="http://schemas.openxmlformats.org/officeDocument/2006/relationships/image" Target="../media/image217.emf"/><Relationship Id="rId4" Type="http://schemas.openxmlformats.org/officeDocument/2006/relationships/image" Target="../media/image214.emf"/><Relationship Id="rId9" Type="http://schemas.openxmlformats.org/officeDocument/2006/relationships/customXml" Target="../ink/ink371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1.png"/><Relationship Id="rId4" Type="http://schemas.openxmlformats.org/officeDocument/2006/relationships/image" Target="../media/image120.png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4.emf"/><Relationship Id="rId13" Type="http://schemas.openxmlformats.org/officeDocument/2006/relationships/customXml" Target="../ink/ink377.xml"/><Relationship Id="rId18" Type="http://schemas.openxmlformats.org/officeDocument/2006/relationships/image" Target="../media/image399.emf"/><Relationship Id="rId26" Type="http://schemas.openxmlformats.org/officeDocument/2006/relationships/image" Target="../media/image403.emf"/><Relationship Id="rId39" Type="http://schemas.openxmlformats.org/officeDocument/2006/relationships/customXml" Target="../ink/ink390.xml"/><Relationship Id="rId3" Type="http://schemas.openxmlformats.org/officeDocument/2006/relationships/customXml" Target="../ink/ink372.xml"/><Relationship Id="rId21" Type="http://schemas.openxmlformats.org/officeDocument/2006/relationships/customXml" Target="../ink/ink381.xml"/><Relationship Id="rId34" Type="http://schemas.openxmlformats.org/officeDocument/2006/relationships/image" Target="../media/image407.emf"/><Relationship Id="rId42" Type="http://schemas.openxmlformats.org/officeDocument/2006/relationships/image" Target="../media/image411.emf"/><Relationship Id="rId7" Type="http://schemas.openxmlformats.org/officeDocument/2006/relationships/customXml" Target="../ink/ink374.xml"/><Relationship Id="rId12" Type="http://schemas.openxmlformats.org/officeDocument/2006/relationships/image" Target="../media/image396.emf"/><Relationship Id="rId17" Type="http://schemas.openxmlformats.org/officeDocument/2006/relationships/customXml" Target="../ink/ink379.xml"/><Relationship Id="rId25" Type="http://schemas.openxmlformats.org/officeDocument/2006/relationships/customXml" Target="../ink/ink383.xml"/><Relationship Id="rId33" Type="http://schemas.openxmlformats.org/officeDocument/2006/relationships/customXml" Target="../ink/ink387.xml"/><Relationship Id="rId38" Type="http://schemas.openxmlformats.org/officeDocument/2006/relationships/image" Target="../media/image409.emf"/><Relationship Id="rId2" Type="http://schemas.openxmlformats.org/officeDocument/2006/relationships/notesSlide" Target="../notesSlides/notesSlide242.xml"/><Relationship Id="rId16" Type="http://schemas.openxmlformats.org/officeDocument/2006/relationships/image" Target="../media/image398.emf"/><Relationship Id="rId20" Type="http://schemas.openxmlformats.org/officeDocument/2006/relationships/image" Target="../media/image400.emf"/><Relationship Id="rId29" Type="http://schemas.openxmlformats.org/officeDocument/2006/relationships/customXml" Target="../ink/ink385.xml"/><Relationship Id="rId41" Type="http://schemas.openxmlformats.org/officeDocument/2006/relationships/customXml" Target="../ink/ink39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3.emf"/><Relationship Id="rId11" Type="http://schemas.openxmlformats.org/officeDocument/2006/relationships/customXml" Target="../ink/ink376.xml"/><Relationship Id="rId24" Type="http://schemas.openxmlformats.org/officeDocument/2006/relationships/image" Target="../media/image402.emf"/><Relationship Id="rId32" Type="http://schemas.openxmlformats.org/officeDocument/2006/relationships/image" Target="../media/image406.emf"/><Relationship Id="rId37" Type="http://schemas.openxmlformats.org/officeDocument/2006/relationships/customXml" Target="../ink/ink389.xml"/><Relationship Id="rId40" Type="http://schemas.openxmlformats.org/officeDocument/2006/relationships/image" Target="../media/image410.emf"/><Relationship Id="rId5" Type="http://schemas.openxmlformats.org/officeDocument/2006/relationships/customXml" Target="../ink/ink373.xml"/><Relationship Id="rId15" Type="http://schemas.openxmlformats.org/officeDocument/2006/relationships/customXml" Target="../ink/ink378.xml"/><Relationship Id="rId23" Type="http://schemas.openxmlformats.org/officeDocument/2006/relationships/customXml" Target="../ink/ink382.xml"/><Relationship Id="rId28" Type="http://schemas.openxmlformats.org/officeDocument/2006/relationships/image" Target="../media/image404.emf"/><Relationship Id="rId36" Type="http://schemas.openxmlformats.org/officeDocument/2006/relationships/image" Target="../media/image408.emf"/><Relationship Id="rId10" Type="http://schemas.openxmlformats.org/officeDocument/2006/relationships/image" Target="../media/image395.emf"/><Relationship Id="rId19" Type="http://schemas.openxmlformats.org/officeDocument/2006/relationships/customXml" Target="../ink/ink380.xml"/><Relationship Id="rId31" Type="http://schemas.openxmlformats.org/officeDocument/2006/relationships/customXml" Target="../ink/ink386.xml"/><Relationship Id="rId44" Type="http://schemas.openxmlformats.org/officeDocument/2006/relationships/image" Target="../media/image412.emf"/><Relationship Id="rId4" Type="http://schemas.openxmlformats.org/officeDocument/2006/relationships/image" Target="../media/image392.emf"/><Relationship Id="rId9" Type="http://schemas.openxmlformats.org/officeDocument/2006/relationships/customXml" Target="../ink/ink375.xml"/><Relationship Id="rId14" Type="http://schemas.openxmlformats.org/officeDocument/2006/relationships/image" Target="../media/image397.emf"/><Relationship Id="rId22" Type="http://schemas.openxmlformats.org/officeDocument/2006/relationships/image" Target="../media/image401.emf"/><Relationship Id="rId27" Type="http://schemas.openxmlformats.org/officeDocument/2006/relationships/customXml" Target="../ink/ink384.xml"/><Relationship Id="rId30" Type="http://schemas.openxmlformats.org/officeDocument/2006/relationships/image" Target="../media/image405.emf"/><Relationship Id="rId35" Type="http://schemas.openxmlformats.org/officeDocument/2006/relationships/customXml" Target="../ink/ink388.xml"/><Relationship Id="rId43" Type="http://schemas.openxmlformats.org/officeDocument/2006/relationships/customXml" Target="../ink/ink392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24.emf"/><Relationship Id="rId4" Type="http://schemas.openxmlformats.org/officeDocument/2006/relationships/customXml" Target="../ink/ink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emf"/><Relationship Id="rId5" Type="http://schemas.openxmlformats.org/officeDocument/2006/relationships/customXml" Target="../ink/ink2.xml"/><Relationship Id="rId4" Type="http://schemas.openxmlformats.org/officeDocument/2006/relationships/image" Target="../media/image39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ustomXml" Target="../ink/ink6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0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ustomXml" Target="../ink/ink7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0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6" Type="http://schemas.openxmlformats.org/officeDocument/2006/relationships/notesSlide" Target="../notesSlides/notesSlide5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slideLayout" Target="../slideLayouts/slideLayout23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13" Type="http://schemas.openxmlformats.org/officeDocument/2006/relationships/customXml" Target="../ink/ink13.xml"/><Relationship Id="rId3" Type="http://schemas.openxmlformats.org/officeDocument/2006/relationships/customXml" Target="../ink/ink8.xml"/><Relationship Id="rId7" Type="http://schemas.openxmlformats.org/officeDocument/2006/relationships/customXml" Target="../ink/ink10.xml"/><Relationship Id="rId12" Type="http://schemas.openxmlformats.org/officeDocument/2006/relationships/image" Target="../media/image43.emf"/><Relationship Id="rId2" Type="http://schemas.openxmlformats.org/officeDocument/2006/relationships/notesSlide" Target="../notesSlides/notesSlide51.xml"/><Relationship Id="rId16" Type="http://schemas.openxmlformats.org/officeDocument/2006/relationships/image" Target="../media/image45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emf"/><Relationship Id="rId11" Type="http://schemas.openxmlformats.org/officeDocument/2006/relationships/customXml" Target="../ink/ink12.xml"/><Relationship Id="rId5" Type="http://schemas.openxmlformats.org/officeDocument/2006/relationships/customXml" Target="../ink/ink9.xml"/><Relationship Id="rId15" Type="http://schemas.openxmlformats.org/officeDocument/2006/relationships/customXml" Target="../ink/ink14.xml"/><Relationship Id="rId10" Type="http://schemas.openxmlformats.org/officeDocument/2006/relationships/image" Target="../media/image42.emf"/><Relationship Id="rId4" Type="http://schemas.openxmlformats.org/officeDocument/2006/relationships/image" Target="../media/image37.emf"/><Relationship Id="rId9" Type="http://schemas.openxmlformats.org/officeDocument/2006/relationships/customXml" Target="../ink/ink11.xml"/><Relationship Id="rId14" Type="http://schemas.openxmlformats.org/officeDocument/2006/relationships/image" Target="../media/image44.emf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3.png"/><Relationship Id="rId4" Type="http://schemas.openxmlformats.org/officeDocument/2006/relationships/image" Target="../media/image47.jpe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0.emf"/><Relationship Id="rId5" Type="http://schemas.openxmlformats.org/officeDocument/2006/relationships/customXml" Target="../ink/ink15.xml"/><Relationship Id="rId4" Type="http://schemas.openxmlformats.org/officeDocument/2006/relationships/image" Target="../media/image3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52.emf"/><Relationship Id="rId18" Type="http://schemas.openxmlformats.org/officeDocument/2006/relationships/customXml" Target="../ink/ink23.xml"/><Relationship Id="rId3" Type="http://schemas.openxmlformats.org/officeDocument/2006/relationships/image" Target="../media/image14.jpeg"/><Relationship Id="rId7" Type="http://schemas.openxmlformats.org/officeDocument/2006/relationships/image" Target="../media/image49.emf"/><Relationship Id="rId12" Type="http://schemas.openxmlformats.org/officeDocument/2006/relationships/customXml" Target="../ink/ink20.xml"/><Relationship Id="rId17" Type="http://schemas.openxmlformats.org/officeDocument/2006/relationships/image" Target="../media/image54.emf"/><Relationship Id="rId2" Type="http://schemas.openxmlformats.org/officeDocument/2006/relationships/notesSlide" Target="../notesSlides/notesSlide57.xml"/><Relationship Id="rId16" Type="http://schemas.openxmlformats.org/officeDocument/2006/relationships/customXml" Target="../ink/ink22.xml"/><Relationship Id="rId1" Type="http://schemas.openxmlformats.org/officeDocument/2006/relationships/slideLayout" Target="../slideLayouts/slideLayout34.xml"/><Relationship Id="rId6" Type="http://schemas.openxmlformats.org/officeDocument/2006/relationships/customXml" Target="../ink/ink17.xml"/><Relationship Id="rId11" Type="http://schemas.openxmlformats.org/officeDocument/2006/relationships/image" Target="../media/image51.emf"/><Relationship Id="rId5" Type="http://schemas.openxmlformats.org/officeDocument/2006/relationships/image" Target="../media/image48.emf"/><Relationship Id="rId15" Type="http://schemas.openxmlformats.org/officeDocument/2006/relationships/image" Target="../media/image53.emf"/><Relationship Id="rId10" Type="http://schemas.openxmlformats.org/officeDocument/2006/relationships/customXml" Target="../ink/ink19.xml"/><Relationship Id="rId19" Type="http://schemas.openxmlformats.org/officeDocument/2006/relationships/image" Target="../media/image55.emf"/><Relationship Id="rId4" Type="http://schemas.openxmlformats.org/officeDocument/2006/relationships/customXml" Target="../ink/ink16.xml"/><Relationship Id="rId9" Type="http://schemas.openxmlformats.org/officeDocument/2006/relationships/image" Target="../media/image50.emf"/><Relationship Id="rId14" Type="http://schemas.openxmlformats.org/officeDocument/2006/relationships/customXml" Target="../ink/ink21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.xml"/><Relationship Id="rId13" Type="http://schemas.openxmlformats.org/officeDocument/2006/relationships/image" Target="../media/image60.emf"/><Relationship Id="rId3" Type="http://schemas.openxmlformats.org/officeDocument/2006/relationships/image" Target="../media/image14.jpeg"/><Relationship Id="rId7" Type="http://schemas.openxmlformats.org/officeDocument/2006/relationships/image" Target="../media/image57.emf"/><Relationship Id="rId12" Type="http://schemas.openxmlformats.org/officeDocument/2006/relationships/customXml" Target="../ink/ink28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4.xml"/><Relationship Id="rId6" Type="http://schemas.openxmlformats.org/officeDocument/2006/relationships/customXml" Target="../ink/ink25.xml"/><Relationship Id="rId11" Type="http://schemas.openxmlformats.org/officeDocument/2006/relationships/image" Target="../media/image59.emf"/><Relationship Id="rId5" Type="http://schemas.openxmlformats.org/officeDocument/2006/relationships/image" Target="../media/image56.emf"/><Relationship Id="rId15" Type="http://schemas.openxmlformats.org/officeDocument/2006/relationships/image" Target="../media/image61.emf"/><Relationship Id="rId10" Type="http://schemas.openxmlformats.org/officeDocument/2006/relationships/customXml" Target="../ink/ink27.xml"/><Relationship Id="rId4" Type="http://schemas.openxmlformats.org/officeDocument/2006/relationships/customXml" Target="../ink/ink24.xml"/><Relationship Id="rId9" Type="http://schemas.openxmlformats.org/officeDocument/2006/relationships/image" Target="../media/image58.emf"/><Relationship Id="rId14" Type="http://schemas.openxmlformats.org/officeDocument/2006/relationships/customXml" Target="../ink/ink29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62.emf"/><Relationship Id="rId5" Type="http://schemas.openxmlformats.org/officeDocument/2006/relationships/customXml" Target="../ink/ink30.xml"/><Relationship Id="rId4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ustomXml" Target="../ink/ink31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63.emf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emf"/><Relationship Id="rId3" Type="http://schemas.openxmlformats.org/officeDocument/2006/relationships/image" Target="../media/image31.jpeg"/><Relationship Id="rId7" Type="http://schemas.openxmlformats.org/officeDocument/2006/relationships/customXml" Target="../ink/ink33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64.emf"/><Relationship Id="rId5" Type="http://schemas.openxmlformats.org/officeDocument/2006/relationships/customXml" Target="../ink/ink32.xml"/><Relationship Id="rId4" Type="http://schemas.openxmlformats.org/officeDocument/2006/relationships/image" Target="../media/image32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4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13" Type="http://schemas.openxmlformats.org/officeDocument/2006/relationships/customXml" Target="../ink/ink39.xml"/><Relationship Id="rId3" Type="http://schemas.openxmlformats.org/officeDocument/2006/relationships/customXml" Target="../ink/ink34.xml"/><Relationship Id="rId7" Type="http://schemas.openxmlformats.org/officeDocument/2006/relationships/customXml" Target="../ink/ink36.xml"/><Relationship Id="rId12" Type="http://schemas.openxmlformats.org/officeDocument/2006/relationships/image" Target="../media/image43.emf"/><Relationship Id="rId2" Type="http://schemas.openxmlformats.org/officeDocument/2006/relationships/notesSlide" Target="../notesSlides/notesSlide64.xml"/><Relationship Id="rId16" Type="http://schemas.openxmlformats.org/officeDocument/2006/relationships/image" Target="../media/image45.emf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38.emf"/><Relationship Id="rId11" Type="http://schemas.openxmlformats.org/officeDocument/2006/relationships/customXml" Target="../ink/ink38.xml"/><Relationship Id="rId5" Type="http://schemas.openxmlformats.org/officeDocument/2006/relationships/customXml" Target="../ink/ink35.xml"/><Relationship Id="rId15" Type="http://schemas.openxmlformats.org/officeDocument/2006/relationships/customXml" Target="../ink/ink40.xml"/><Relationship Id="rId10" Type="http://schemas.openxmlformats.org/officeDocument/2006/relationships/image" Target="../media/image42.emf"/><Relationship Id="rId4" Type="http://schemas.openxmlformats.org/officeDocument/2006/relationships/image" Target="../media/image37.emf"/><Relationship Id="rId9" Type="http://schemas.openxmlformats.org/officeDocument/2006/relationships/customXml" Target="../ink/ink37.xml"/><Relationship Id="rId14" Type="http://schemas.openxmlformats.org/officeDocument/2006/relationships/image" Target="../media/image44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0.emf"/><Relationship Id="rId5" Type="http://schemas.openxmlformats.org/officeDocument/2006/relationships/customXml" Target="../ink/ink41.xml"/><Relationship Id="rId4" Type="http://schemas.openxmlformats.org/officeDocument/2006/relationships/image" Target="../media/image32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ustomXml" Target="../ink/ink3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8.emf"/><Relationship Id="rId5" Type="http://schemas.openxmlformats.org/officeDocument/2006/relationships/customXml" Target="../ink/ink4.xml"/><Relationship Id="rId4" Type="http://schemas.openxmlformats.org/officeDocument/2006/relationships/image" Target="../media/image7.e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ustomXml" Target="../ink/ink42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ustomXml" Target="../ink/ink43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7" Type="http://schemas.openxmlformats.org/officeDocument/2006/relationships/image" Target="../media/image3310.e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45.xml"/><Relationship Id="rId5" Type="http://schemas.openxmlformats.org/officeDocument/2006/relationships/image" Target="../media/image32.emf"/><Relationship Id="rId4" Type="http://schemas.openxmlformats.org/officeDocument/2006/relationships/customXml" Target="../ink/ink4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ustomXml" Target="../ink/ink46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ustomXml" Target="../ink/ink47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emf"/><Relationship Id="rId5" Type="http://schemas.openxmlformats.org/officeDocument/2006/relationships/customXml" Target="../ink/ink48.xml"/><Relationship Id="rId4" Type="http://schemas.openxmlformats.org/officeDocument/2006/relationships/image" Target="../media/image270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0.emf"/><Relationship Id="rId4" Type="http://schemas.openxmlformats.org/officeDocument/2006/relationships/customXml" Target="../ink/ink49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ustomXml" Target="../ink/ink50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.e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emf"/><Relationship Id="rId5" Type="http://schemas.openxmlformats.org/officeDocument/2006/relationships/customXml" Target="../ink/ink51.xml"/><Relationship Id="rId4" Type="http://schemas.openxmlformats.org/officeDocument/2006/relationships/image" Target="../media/image70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ustomXml" Target="../ink/ink52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emf"/><Relationship Id="rId5" Type="http://schemas.openxmlformats.org/officeDocument/2006/relationships/customXml" Target="../ink/ink53.xml"/><Relationship Id="rId4" Type="http://schemas.openxmlformats.org/officeDocument/2006/relationships/image" Target="../media/image270.e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0.emf"/><Relationship Id="rId4" Type="http://schemas.openxmlformats.org/officeDocument/2006/relationships/customXml" Target="../ink/ink5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ustomXml" Target="../ink/ink55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.e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7" Type="http://schemas.openxmlformats.org/officeDocument/2006/relationships/image" Target="../media/image3310.e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57.xml"/><Relationship Id="rId5" Type="http://schemas.openxmlformats.org/officeDocument/2006/relationships/image" Target="../media/image32.emf"/><Relationship Id="rId4" Type="http://schemas.openxmlformats.org/officeDocument/2006/relationships/customXml" Target="../ink/ink5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ustomXml" Target="../ink/ink58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.emf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ustomXml" Target="../ink/ink59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emf"/><Relationship Id="rId5" Type="http://schemas.openxmlformats.org/officeDocument/2006/relationships/customXml" Target="../ink/ink60.xml"/><Relationship Id="rId4" Type="http://schemas.openxmlformats.org/officeDocument/2006/relationships/image" Target="../media/image3510.e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customXml" Target="../ink/ink61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emf"/><Relationship Id="rId5" Type="http://schemas.openxmlformats.org/officeDocument/2006/relationships/customXml" Target="../ink/ink62.xml"/><Relationship Id="rId4" Type="http://schemas.openxmlformats.org/officeDocument/2006/relationships/image" Target="../media/image3510.emf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ustomXml" Target="../ink/ink63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emf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ounded Rectangle 1"/>
          <p:cNvSpPr>
            <a:spLocks noChangeArrowheads="1"/>
          </p:cNvSpPr>
          <p:nvPr/>
        </p:nvSpPr>
        <p:spPr bwMode="auto">
          <a:xfrm>
            <a:off x="759571" y="4080287"/>
            <a:ext cx="4492582" cy="1565027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6" name="Text Box 6"/>
          <p:cNvSpPr txBox="1">
            <a:spLocks noChangeArrowheads="1"/>
          </p:cNvSpPr>
          <p:nvPr/>
        </p:nvSpPr>
        <p:spPr bwMode="auto">
          <a:xfrm>
            <a:off x="1399093" y="4206119"/>
            <a:ext cx="321353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2100" dirty="0">
                <a:solidFill>
                  <a:schemeClr val="tx1"/>
                </a:solidFill>
                <a:latin typeface="Cambria" panose="02040503050406030204" pitchFamily="18" charset="0"/>
                <a:cs typeface="Arial" charset="0"/>
              </a:rPr>
              <a:t>Next CS 60 assignment…</a:t>
            </a:r>
          </a:p>
        </p:txBody>
      </p:sp>
      <p:sp>
        <p:nvSpPr>
          <p:cNvPr id="13317" name="Text Box 8"/>
          <p:cNvSpPr txBox="1">
            <a:spLocks noChangeArrowheads="1"/>
          </p:cNvSpPr>
          <p:nvPr/>
        </p:nvSpPr>
        <p:spPr bwMode="auto">
          <a:xfrm>
            <a:off x="1002905" y="5136727"/>
            <a:ext cx="4005914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 dirty="0">
                <a:solidFill>
                  <a:schemeClr val="tx1"/>
                </a:solidFill>
                <a:latin typeface="Cambria" panose="02040503050406030204" pitchFamily="18" charset="0"/>
              </a:rPr>
              <a:t>Due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Tuesday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,  4/15/14 </a:t>
            </a:r>
            <a:r>
              <a:rPr lang="en-US" altLang="en-US" sz="21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…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  </a:t>
            </a:r>
            <a:endParaRPr lang="en-US" altLang="en-US" sz="21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13328" name="Rectangle 43"/>
          <p:cNvSpPr>
            <a:spLocks noChangeArrowheads="1"/>
          </p:cNvSpPr>
          <p:nvPr/>
        </p:nvSpPr>
        <p:spPr bwMode="auto">
          <a:xfrm>
            <a:off x="670121" y="6139964"/>
            <a:ext cx="8005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chemeClr val="tx1"/>
                </a:solidFill>
                <a:latin typeface="Cambria" pitchFamily="18" charset="0"/>
              </a:rPr>
              <a:t>This week:   </a:t>
            </a:r>
            <a:r>
              <a:rPr lang="en-US" altLang="en-US" sz="2400" dirty="0">
                <a:solidFill>
                  <a:schemeClr val="tx1"/>
                </a:solidFill>
                <a:latin typeface="Cambria" pitchFamily="18" charset="0"/>
              </a:rPr>
              <a:t>the art and science </a:t>
            </a:r>
            <a:r>
              <a:rPr lang="en-US" altLang="en-US" sz="2400" dirty="0" smtClean="0">
                <a:solidFill>
                  <a:schemeClr val="tx1"/>
                </a:solidFill>
                <a:latin typeface="Cambria" pitchFamily="18" charset="0"/>
              </a:rPr>
              <a:t>of designing fast algorithms</a:t>
            </a:r>
            <a:endParaRPr lang="en-US" altLang="en-US" sz="2400" dirty="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1399093" y="4651243"/>
            <a:ext cx="321353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2100" b="1" dirty="0" smtClean="0">
                <a:solidFill>
                  <a:schemeClr val="tx1"/>
                </a:solidFill>
                <a:latin typeface="Cambria" panose="02040503050406030204" pitchFamily="18" charset="0"/>
                <a:cs typeface="Arial" charset="0"/>
              </a:rPr>
              <a:t>Sorting out big-O!</a:t>
            </a:r>
            <a:endParaRPr lang="en-US" altLang="en-US" sz="2100" b="1" dirty="0">
              <a:solidFill>
                <a:schemeClr val="tx1"/>
              </a:solidFill>
              <a:latin typeface="Cambria" panose="02040503050406030204" pitchFamily="18" charset="0"/>
              <a:cs typeface="Arial" charset="0"/>
            </a:endParaRPr>
          </a:p>
        </p:txBody>
      </p:sp>
      <p:sp>
        <p:nvSpPr>
          <p:cNvPr id="32" name="Text Box 5"/>
          <p:cNvSpPr txBox="1">
            <a:spLocks noChangeArrowheads="1"/>
          </p:cNvSpPr>
          <p:nvPr/>
        </p:nvSpPr>
        <p:spPr bwMode="auto">
          <a:xfrm>
            <a:off x="458788" y="266700"/>
            <a:ext cx="46402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CS 60 Today</a:t>
            </a:r>
          </a:p>
        </p:txBody>
      </p:sp>
      <p:pic>
        <p:nvPicPr>
          <p:cNvPr id="33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231" y="1560992"/>
            <a:ext cx="2831130" cy="1429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Picture 1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2765" y="182563"/>
            <a:ext cx="2849606" cy="1331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1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4376" y="3037488"/>
            <a:ext cx="2853870" cy="1294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19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4425" y="1301750"/>
            <a:ext cx="16891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20"/>
          <p:cNvSpPr txBox="1">
            <a:spLocks noChangeArrowheads="1"/>
          </p:cNvSpPr>
          <p:nvPr/>
        </p:nvSpPr>
        <p:spPr bwMode="auto">
          <a:xfrm>
            <a:off x="3586163" y="3298825"/>
            <a:ext cx="1816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chemeClr val="tx1"/>
                </a:solidFill>
                <a:latin typeface="Calibri" pitchFamily="34" charset="0"/>
              </a:rPr>
              <a:t>Don K, candy afficionado, working on an IBM 650</a:t>
            </a:r>
          </a:p>
        </p:txBody>
      </p:sp>
      <p:pic>
        <p:nvPicPr>
          <p:cNvPr id="39" name="Picture 2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88" y="1414463"/>
            <a:ext cx="2692400" cy="166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094207" y="4944366"/>
            <a:ext cx="2473178" cy="400110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2000" dirty="0" smtClean="0">
                <a:solidFill>
                  <a:schemeClr val="tx1"/>
                </a:solidFill>
                <a:latin typeface="Cambria" pitchFamily="18" charset="0"/>
              </a:rPr>
              <a:t>Knuth's bug-rewards</a:t>
            </a:r>
            <a:endParaRPr lang="en-US" sz="2000" dirty="0"/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7922541" y="4551631"/>
            <a:ext cx="273228" cy="515110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4" name="Text Box 22"/>
          <p:cNvSpPr txBox="1">
            <a:spLocks noChangeArrowheads="1"/>
          </p:cNvSpPr>
          <p:nvPr/>
        </p:nvSpPr>
        <p:spPr bwMode="auto">
          <a:xfrm>
            <a:off x="452976" y="3150186"/>
            <a:ext cx="27579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Ziegler's Candy, Milwaukee, WI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456845" y="23988"/>
            <a:ext cx="442012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Which are which?</a:t>
            </a:r>
            <a:endParaRPr lang="en-US" altLang="en-US" sz="3200" b="1" i="1" dirty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41987" name="Text Box 5"/>
          <p:cNvSpPr txBox="1">
            <a:spLocks noChangeArrowheads="1"/>
          </p:cNvSpPr>
          <p:nvPr/>
        </p:nvSpPr>
        <p:spPr bwMode="auto">
          <a:xfrm>
            <a:off x="692150" y="4070350"/>
            <a:ext cx="2751138" cy="6048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Geneva" pitchFamily="1" charset="0"/>
              </a:rPr>
              <a:t>T(N) = 2N + T(N/2)</a:t>
            </a:r>
          </a:p>
        </p:txBody>
      </p:sp>
      <p:sp>
        <p:nvSpPr>
          <p:cNvPr id="41989" name="Line 8"/>
          <p:cNvSpPr>
            <a:spLocks noChangeShapeType="1"/>
          </p:cNvSpPr>
          <p:nvPr/>
        </p:nvSpPr>
        <p:spPr bwMode="auto">
          <a:xfrm rot="5400000">
            <a:off x="4555332" y="-489744"/>
            <a:ext cx="0" cy="8720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0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for (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int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=1 ; 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&lt;=N ; 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 for (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int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j=0 ; j&lt;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   // O(1) work here…</a:t>
            </a:r>
          </a:p>
        </p:txBody>
      </p:sp>
      <p:sp>
        <p:nvSpPr>
          <p:cNvPr id="41991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2" name="Oval 16"/>
          <p:cNvSpPr>
            <a:spLocks noChangeArrowheads="1"/>
          </p:cNvSpPr>
          <p:nvPr/>
        </p:nvSpPr>
        <p:spPr bwMode="auto">
          <a:xfrm>
            <a:off x="211138" y="41544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4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1995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1996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1997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1998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1999" name="Text Box 18"/>
          <p:cNvSpPr txBox="1">
            <a:spLocks noChangeArrowheads="1"/>
          </p:cNvSpPr>
          <p:nvPr/>
        </p:nvSpPr>
        <p:spPr bwMode="auto">
          <a:xfrm>
            <a:off x="1025525" y="4808538"/>
            <a:ext cx="19002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T(N/4) </a:t>
            </a:r>
          </a:p>
        </p:txBody>
      </p:sp>
      <p:sp>
        <p:nvSpPr>
          <p:cNvPr id="42000" name="Text Box 19"/>
          <p:cNvSpPr txBox="1">
            <a:spLocks noChangeArrowheads="1"/>
          </p:cNvSpPr>
          <p:nvPr/>
        </p:nvSpPr>
        <p:spPr bwMode="auto">
          <a:xfrm>
            <a:off x="1025525" y="5149850"/>
            <a:ext cx="2562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T(N/8) </a:t>
            </a:r>
          </a:p>
        </p:txBody>
      </p:sp>
      <p:sp>
        <p:nvSpPr>
          <p:cNvPr id="42001" name="Text Box 20"/>
          <p:cNvSpPr txBox="1">
            <a:spLocks noChangeArrowheads="1"/>
          </p:cNvSpPr>
          <p:nvPr/>
        </p:nvSpPr>
        <p:spPr bwMode="auto">
          <a:xfrm>
            <a:off x="1025525" y="5491163"/>
            <a:ext cx="302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… + 2(2) + T(1)</a:t>
            </a:r>
          </a:p>
        </p:txBody>
      </p:sp>
      <p:sp>
        <p:nvSpPr>
          <p:cNvPr id="42002" name="Text Box 21"/>
          <p:cNvSpPr txBox="1">
            <a:spLocks noChangeArrowheads="1"/>
          </p:cNvSpPr>
          <p:nvPr/>
        </p:nvSpPr>
        <p:spPr bwMode="auto">
          <a:xfrm>
            <a:off x="1025525" y="5832475"/>
            <a:ext cx="2046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N + N/2 + … + 4 + 0</a:t>
            </a:r>
          </a:p>
        </p:txBody>
      </p:sp>
      <p:sp>
        <p:nvSpPr>
          <p:cNvPr id="42003" name="Text Box 22"/>
          <p:cNvSpPr txBox="1">
            <a:spLocks noChangeArrowheads="1"/>
          </p:cNvSpPr>
          <p:nvPr/>
        </p:nvSpPr>
        <p:spPr bwMode="auto">
          <a:xfrm>
            <a:off x="1025525" y="6170613"/>
            <a:ext cx="7699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4N - 4</a:t>
            </a:r>
          </a:p>
        </p:txBody>
      </p:sp>
      <p:sp>
        <p:nvSpPr>
          <p:cNvPr id="42004" name="AutoShape 52"/>
          <p:cNvSpPr>
            <a:spLocks/>
          </p:cNvSpPr>
          <p:nvPr/>
        </p:nvSpPr>
        <p:spPr bwMode="auto">
          <a:xfrm rot="-5400000">
            <a:off x="2149475" y="4238625"/>
            <a:ext cx="80963" cy="1065213"/>
          </a:xfrm>
          <a:prstGeom prst="rightBrace">
            <a:avLst>
              <a:gd name="adj1" fmla="val 109640"/>
              <a:gd name="adj2" fmla="val 50000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5" name="AutoShape 53"/>
          <p:cNvSpPr>
            <a:spLocks/>
          </p:cNvSpPr>
          <p:nvPr/>
        </p:nvSpPr>
        <p:spPr bwMode="auto">
          <a:xfrm rot="-5400000">
            <a:off x="2809876" y="4592637"/>
            <a:ext cx="80962" cy="1065213"/>
          </a:xfrm>
          <a:prstGeom prst="rightBrace">
            <a:avLst>
              <a:gd name="adj1" fmla="val 109641"/>
              <a:gd name="adj2" fmla="val 24588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6" name="Rectangle 54"/>
          <p:cNvSpPr>
            <a:spLocks noChangeArrowheads="1"/>
          </p:cNvSpPr>
          <p:nvPr/>
        </p:nvSpPr>
        <p:spPr bwMode="auto">
          <a:xfrm>
            <a:off x="2371725" y="619601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07" name="Text Box 35"/>
          <p:cNvSpPr txBox="1">
            <a:spLocks noChangeArrowheads="1"/>
          </p:cNvSpPr>
          <p:nvPr/>
        </p:nvSpPr>
        <p:spPr bwMode="auto">
          <a:xfrm>
            <a:off x="1800225" y="2190750"/>
            <a:ext cx="684213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1 time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2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4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 i 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N times</a:t>
            </a:r>
          </a:p>
        </p:txBody>
      </p:sp>
      <p:sp>
        <p:nvSpPr>
          <p:cNvPr id="42008" name="Text Box 36"/>
          <p:cNvSpPr txBox="1">
            <a:spLocks noChangeArrowheads="1"/>
          </p:cNvSpPr>
          <p:nvPr/>
        </p:nvSpPr>
        <p:spPr bwMode="auto">
          <a:xfrm>
            <a:off x="2789238" y="1571625"/>
            <a:ext cx="1160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this column</a:t>
            </a:r>
          </a:p>
        </p:txBody>
      </p:sp>
      <p:sp>
        <p:nvSpPr>
          <p:cNvPr id="42009" name="Freeform 37"/>
          <p:cNvSpPr>
            <a:spLocks/>
          </p:cNvSpPr>
          <p:nvPr/>
        </p:nvSpPr>
        <p:spPr bwMode="auto">
          <a:xfrm>
            <a:off x="2570163" y="2138363"/>
            <a:ext cx="877887" cy="487362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Line 38"/>
          <p:cNvSpPr>
            <a:spLocks noChangeShapeType="1"/>
          </p:cNvSpPr>
          <p:nvPr/>
        </p:nvSpPr>
        <p:spPr bwMode="auto">
          <a:xfrm>
            <a:off x="1601788" y="3236913"/>
            <a:ext cx="9588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Text Box 39"/>
          <p:cNvSpPr txBox="1">
            <a:spLocks noChangeArrowheads="1"/>
          </p:cNvSpPr>
          <p:nvPr/>
        </p:nvSpPr>
        <p:spPr bwMode="auto">
          <a:xfrm>
            <a:off x="1568450" y="2927350"/>
            <a:ext cx="3000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12" name="Text Box 40"/>
          <p:cNvSpPr txBox="1">
            <a:spLocks noChangeArrowheads="1"/>
          </p:cNvSpPr>
          <p:nvPr/>
        </p:nvSpPr>
        <p:spPr bwMode="auto">
          <a:xfrm>
            <a:off x="3048000" y="305276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13" name="Text Box 56"/>
          <p:cNvSpPr txBox="1">
            <a:spLocks noChangeArrowheads="1"/>
          </p:cNvSpPr>
          <p:nvPr/>
        </p:nvSpPr>
        <p:spPr bwMode="auto">
          <a:xfrm>
            <a:off x="1501775" y="3263900"/>
            <a:ext cx="13731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=   2N - 1  work</a:t>
            </a:r>
          </a:p>
        </p:txBody>
      </p:sp>
      <p:sp>
        <p:nvSpPr>
          <p:cNvPr id="42014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hanoi(1,A,B) =&gt; move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2017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    // O(1) work here…</a:t>
            </a:r>
          </a:p>
        </p:txBody>
      </p:sp>
      <p:sp>
        <p:nvSpPr>
          <p:cNvPr id="42018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19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20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42021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42022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42023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42024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42025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42026" name="Text Box 30"/>
          <p:cNvSpPr txBox="1">
            <a:spLocks noChangeArrowheads="1"/>
          </p:cNvSpPr>
          <p:nvPr/>
        </p:nvSpPr>
        <p:spPr bwMode="auto">
          <a:xfrm>
            <a:off x="8045450" y="3119438"/>
            <a:ext cx="876300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42027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2028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4202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2030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42031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42032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35" name="Text Box 50"/>
          <p:cNvSpPr txBox="1">
            <a:spLocks noChangeArrowheads="1"/>
          </p:cNvSpPr>
          <p:nvPr/>
        </p:nvSpPr>
        <p:spPr bwMode="auto">
          <a:xfrm>
            <a:off x="7529513" y="6107113"/>
            <a:ext cx="1470025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O(log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2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(N))</a:t>
            </a:r>
          </a:p>
        </p:txBody>
      </p:sp>
      <p:sp>
        <p:nvSpPr>
          <p:cNvPr id="42036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42037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42038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2039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7065" y="46566"/>
            <a:ext cx="3669682" cy="1815925"/>
          </a:xfrm>
          <a:prstGeom prst="rect">
            <a:avLst/>
          </a:prstGeom>
          <a:ln w="38100">
            <a:solidFill>
              <a:srgbClr val="CC3300"/>
            </a:solidFill>
          </a:ln>
        </p:spPr>
      </p:pic>
      <p:sp>
        <p:nvSpPr>
          <p:cNvPr id="3" name="Right Arrow 2"/>
          <p:cNvSpPr/>
          <p:nvPr/>
        </p:nvSpPr>
        <p:spPr bwMode="auto">
          <a:xfrm>
            <a:off x="4487863" y="191910"/>
            <a:ext cx="541337" cy="265289"/>
          </a:xfrm>
          <a:prstGeom prst="rightArrow">
            <a:avLst/>
          </a:prstGeom>
          <a:solidFill>
            <a:srgbClr val="FFCC99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451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33"/>
          <p:cNvSpPr>
            <a:spLocks noChangeArrowheads="1"/>
          </p:cNvSpPr>
          <p:nvPr/>
        </p:nvSpPr>
        <p:spPr bwMode="auto">
          <a:xfrm>
            <a:off x="4481513" y="2233613"/>
            <a:ext cx="1347787" cy="28305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8131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grpSp>
        <p:nvGrpSpPr>
          <p:cNvPr id="48132" name="Group 7"/>
          <p:cNvGrpSpPr>
            <a:grpSpLocks/>
          </p:cNvGrpSpPr>
          <p:nvPr/>
        </p:nvGrpSpPr>
        <p:grpSpPr bwMode="auto">
          <a:xfrm>
            <a:off x="2743200" y="2698750"/>
            <a:ext cx="463550" cy="463550"/>
            <a:chOff x="901" y="1784"/>
            <a:chExt cx="292" cy="292"/>
          </a:xfrm>
        </p:grpSpPr>
        <p:sp>
          <p:nvSpPr>
            <p:cNvPr id="48164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5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3" name="Group 10"/>
          <p:cNvGrpSpPr>
            <a:grpSpLocks/>
          </p:cNvGrpSpPr>
          <p:nvPr/>
        </p:nvGrpSpPr>
        <p:grpSpPr bwMode="auto">
          <a:xfrm>
            <a:off x="3206750" y="2698750"/>
            <a:ext cx="463550" cy="463550"/>
            <a:chOff x="901" y="1784"/>
            <a:chExt cx="292" cy="292"/>
          </a:xfrm>
        </p:grpSpPr>
        <p:sp>
          <p:nvSpPr>
            <p:cNvPr id="48162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3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4" name="Group 13"/>
          <p:cNvGrpSpPr>
            <a:grpSpLocks/>
          </p:cNvGrpSpPr>
          <p:nvPr/>
        </p:nvGrpSpPr>
        <p:grpSpPr bwMode="auto">
          <a:xfrm>
            <a:off x="3671888" y="2698750"/>
            <a:ext cx="463550" cy="463550"/>
            <a:chOff x="901" y="1784"/>
            <a:chExt cx="292" cy="292"/>
          </a:xfrm>
        </p:grpSpPr>
        <p:sp>
          <p:nvSpPr>
            <p:cNvPr id="48160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1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5" name="Text Box 16"/>
          <p:cNvSpPr txBox="1">
            <a:spLocks noChangeArrowheads="1"/>
          </p:cNvSpPr>
          <p:nvPr/>
        </p:nvSpPr>
        <p:spPr bwMode="auto">
          <a:xfrm>
            <a:off x="2709863" y="2352675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48136" name="Group 17"/>
          <p:cNvGrpSpPr>
            <a:grpSpLocks/>
          </p:cNvGrpSpPr>
          <p:nvPr/>
        </p:nvGrpSpPr>
        <p:grpSpPr bwMode="auto">
          <a:xfrm>
            <a:off x="2574925" y="5576888"/>
            <a:ext cx="463550" cy="463550"/>
            <a:chOff x="901" y="1784"/>
            <a:chExt cx="292" cy="292"/>
          </a:xfrm>
        </p:grpSpPr>
        <p:sp>
          <p:nvSpPr>
            <p:cNvPr id="48158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9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7" name="Group 20"/>
          <p:cNvGrpSpPr>
            <a:grpSpLocks/>
          </p:cNvGrpSpPr>
          <p:nvPr/>
        </p:nvGrpSpPr>
        <p:grpSpPr bwMode="auto">
          <a:xfrm>
            <a:off x="3038475" y="5576888"/>
            <a:ext cx="463550" cy="463550"/>
            <a:chOff x="901" y="1784"/>
            <a:chExt cx="292" cy="292"/>
          </a:xfrm>
        </p:grpSpPr>
        <p:sp>
          <p:nvSpPr>
            <p:cNvPr id="48156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7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8" name="Group 23"/>
          <p:cNvGrpSpPr>
            <a:grpSpLocks/>
          </p:cNvGrpSpPr>
          <p:nvPr/>
        </p:nvGrpSpPr>
        <p:grpSpPr bwMode="auto">
          <a:xfrm>
            <a:off x="3503613" y="5576888"/>
            <a:ext cx="463550" cy="463550"/>
            <a:chOff x="901" y="1784"/>
            <a:chExt cx="292" cy="292"/>
          </a:xfrm>
        </p:grpSpPr>
        <p:sp>
          <p:nvSpPr>
            <p:cNvPr id="48154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5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9" name="Text Box 26"/>
          <p:cNvSpPr txBox="1">
            <a:spLocks noChangeArrowheads="1"/>
          </p:cNvSpPr>
          <p:nvPr/>
        </p:nvSpPr>
        <p:spPr bwMode="auto">
          <a:xfrm>
            <a:off x="2541588" y="5230813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48140" name="Text Box 31"/>
          <p:cNvSpPr txBox="1">
            <a:spLocks noChangeArrowheads="1"/>
          </p:cNvSpPr>
          <p:nvPr/>
        </p:nvSpPr>
        <p:spPr bwMode="auto">
          <a:xfrm>
            <a:off x="4657725" y="2360613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48141" name="Text Box 32"/>
          <p:cNvSpPr txBox="1">
            <a:spLocks noChangeArrowheads="1"/>
          </p:cNvSpPr>
          <p:nvPr/>
        </p:nvSpPr>
        <p:spPr bwMode="auto">
          <a:xfrm>
            <a:off x="8261350" y="271463"/>
            <a:ext cx="565150" cy="617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 u="sng">
                <a:solidFill>
                  <a:schemeClr val="tx1"/>
                </a:solidFill>
              </a:rPr>
              <a:t>Slow</a:t>
            </a:r>
            <a:r>
              <a:rPr lang="en-US" altLang="en-US" sz="1200" b="1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3  3  3</a:t>
            </a:r>
          </a:p>
        </p:txBody>
      </p:sp>
      <p:sp>
        <p:nvSpPr>
          <p:cNvPr id="48142" name="Line 34"/>
          <p:cNvSpPr>
            <a:spLocks noChangeShapeType="1"/>
          </p:cNvSpPr>
          <p:nvPr/>
        </p:nvSpPr>
        <p:spPr bwMode="auto">
          <a:xfrm flipV="1">
            <a:off x="4773613" y="4595813"/>
            <a:ext cx="3444875" cy="1216025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43" name="Text Box 35"/>
          <p:cNvSpPr txBox="1">
            <a:spLocks noChangeArrowheads="1"/>
          </p:cNvSpPr>
          <p:nvPr/>
        </p:nvSpPr>
        <p:spPr bwMode="auto">
          <a:xfrm>
            <a:off x="4254500" y="58229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Sand" charset="0"/>
              </a:rPr>
              <a:t>running time  ??</a:t>
            </a:r>
          </a:p>
        </p:txBody>
      </p:sp>
      <p:sp>
        <p:nvSpPr>
          <p:cNvPr id="48144" name="Text Box 36"/>
          <p:cNvSpPr txBox="1">
            <a:spLocks noChangeArrowheads="1"/>
          </p:cNvSpPr>
          <p:nvPr/>
        </p:nvSpPr>
        <p:spPr bwMode="auto">
          <a:xfrm>
            <a:off x="390525" y="1184275"/>
            <a:ext cx="5338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</a:rPr>
              <a:t>the </a:t>
            </a:r>
            <a:r>
              <a:rPr lang="en-US" altLang="en-US" i="1"/>
              <a:t>fruit flies</a:t>
            </a:r>
            <a:r>
              <a:rPr lang="en-US" altLang="en-US"/>
              <a:t> </a:t>
            </a:r>
            <a:r>
              <a:rPr lang="en-US" altLang="en-US">
                <a:solidFill>
                  <a:schemeClr val="tx1"/>
                </a:solidFill>
              </a:rPr>
              <a:t>of complexity theory...</a:t>
            </a:r>
          </a:p>
        </p:txBody>
      </p:sp>
      <p:grpSp>
        <p:nvGrpSpPr>
          <p:cNvPr id="48145" name="Group 40"/>
          <p:cNvGrpSpPr>
            <a:grpSpLocks/>
          </p:cNvGrpSpPr>
          <p:nvPr/>
        </p:nvGrpSpPr>
        <p:grpSpPr bwMode="auto">
          <a:xfrm>
            <a:off x="458788" y="5368925"/>
            <a:ext cx="1620837" cy="941388"/>
            <a:chOff x="334" y="2727"/>
            <a:chExt cx="1021" cy="593"/>
          </a:xfrm>
        </p:grpSpPr>
        <p:sp>
          <p:nvSpPr>
            <p:cNvPr id="48152" name="Text Box 41"/>
            <p:cNvSpPr txBox="1">
              <a:spLocks noChangeArrowheads="1"/>
            </p:cNvSpPr>
            <p:nvPr/>
          </p:nvSpPr>
          <p:spPr bwMode="auto">
            <a:xfrm>
              <a:off x="334" y="2727"/>
              <a:ext cx="1021" cy="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 BogoSort !</a:t>
              </a: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endParaRPr lang="en-US" altLang="en-US" sz="2400">
                <a:solidFill>
                  <a:schemeClr val="tx1"/>
                </a:solidFill>
              </a:endParaRPr>
            </a:p>
          </p:txBody>
        </p:sp>
        <p:sp>
          <p:nvSpPr>
            <p:cNvPr id="48153" name="Text Box 42"/>
            <p:cNvSpPr txBox="1">
              <a:spLocks noChangeArrowheads="1"/>
            </p:cNvSpPr>
            <p:nvPr/>
          </p:nvSpPr>
          <p:spPr bwMode="auto">
            <a:xfrm>
              <a:off x="440" y="2948"/>
              <a:ext cx="8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200">
                  <a:solidFill>
                    <a:schemeClr val="tx1"/>
                  </a:solidFill>
                </a:rPr>
                <a:t>pull # s from a hat</a:t>
              </a:r>
            </a:p>
          </p:txBody>
        </p:sp>
      </p:grpSp>
      <p:sp>
        <p:nvSpPr>
          <p:cNvPr id="48146" name="Rectangle 43"/>
          <p:cNvSpPr>
            <a:spLocks noChangeArrowheads="1"/>
          </p:cNvSpPr>
          <p:nvPr/>
        </p:nvSpPr>
        <p:spPr bwMode="auto">
          <a:xfrm>
            <a:off x="604838" y="5891213"/>
            <a:ext cx="14065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with</a:t>
            </a:r>
            <a:r>
              <a:rPr lang="en-US" altLang="en-US" sz="1200">
                <a:solidFill>
                  <a:schemeClr val="tx1"/>
                </a:solidFill>
              </a:rPr>
              <a:t> replacement…</a:t>
            </a:r>
          </a:p>
        </p:txBody>
      </p:sp>
      <p:sp>
        <p:nvSpPr>
          <p:cNvPr id="48147" name="Rectangle 44"/>
          <p:cNvSpPr>
            <a:spLocks noChangeArrowheads="1"/>
          </p:cNvSpPr>
          <p:nvPr/>
        </p:nvSpPr>
        <p:spPr bwMode="auto">
          <a:xfrm>
            <a:off x="396875" y="6056313"/>
            <a:ext cx="1949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then</a:t>
            </a:r>
            <a:r>
              <a:rPr lang="en-US" altLang="en-US" sz="1200">
                <a:solidFill>
                  <a:schemeClr val="tx1"/>
                </a:solidFill>
              </a:rPr>
              <a:t> check for uniqueness…</a:t>
            </a:r>
          </a:p>
        </p:txBody>
      </p:sp>
      <p:sp>
        <p:nvSpPr>
          <p:cNvPr id="48148" name="Rectangle 45"/>
          <p:cNvSpPr>
            <a:spLocks noChangeArrowheads="1"/>
          </p:cNvSpPr>
          <p:nvPr/>
        </p:nvSpPr>
        <p:spPr bwMode="auto">
          <a:xfrm>
            <a:off x="195263" y="6224588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and</a:t>
            </a:r>
            <a:r>
              <a:rPr lang="en-US" altLang="en-US" sz="1200">
                <a:solidFill>
                  <a:schemeClr val="tx1"/>
                </a:solidFill>
              </a:rPr>
              <a:t> check that items are in order…</a:t>
            </a:r>
          </a:p>
        </p:txBody>
      </p:sp>
      <p:sp>
        <p:nvSpPr>
          <p:cNvPr id="48149" name="Text Box 46"/>
          <p:cNvSpPr txBox="1">
            <a:spLocks noChangeArrowheads="1"/>
          </p:cNvSpPr>
          <p:nvPr/>
        </p:nvSpPr>
        <p:spPr bwMode="auto">
          <a:xfrm>
            <a:off x="677863" y="2678113"/>
            <a:ext cx="151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PrologSort</a:t>
            </a:r>
          </a:p>
        </p:txBody>
      </p:sp>
      <p:sp>
        <p:nvSpPr>
          <p:cNvPr id="48150" name="Text Box 47"/>
          <p:cNvSpPr txBox="1">
            <a:spLocks noChangeArrowheads="1"/>
          </p:cNvSpPr>
          <p:nvPr/>
        </p:nvSpPr>
        <p:spPr bwMode="auto">
          <a:xfrm>
            <a:off x="309563" y="307816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check all permutations until sorted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000080" y="598320"/>
              <a:ext cx="6536880" cy="4009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90720" y="588960"/>
                <a:ext cx="6555600" cy="402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5555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33"/>
          <p:cNvSpPr>
            <a:spLocks noChangeArrowheads="1"/>
          </p:cNvSpPr>
          <p:nvPr/>
        </p:nvSpPr>
        <p:spPr bwMode="auto">
          <a:xfrm>
            <a:off x="4481513" y="2233613"/>
            <a:ext cx="1347787" cy="28305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9155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grpSp>
        <p:nvGrpSpPr>
          <p:cNvPr id="49156" name="Group 7"/>
          <p:cNvGrpSpPr>
            <a:grpSpLocks/>
          </p:cNvGrpSpPr>
          <p:nvPr/>
        </p:nvGrpSpPr>
        <p:grpSpPr bwMode="auto">
          <a:xfrm>
            <a:off x="2743200" y="2698750"/>
            <a:ext cx="463550" cy="463550"/>
            <a:chOff x="901" y="1784"/>
            <a:chExt cx="292" cy="292"/>
          </a:xfrm>
        </p:grpSpPr>
        <p:sp>
          <p:nvSpPr>
            <p:cNvPr id="49188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9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9157" name="Group 10"/>
          <p:cNvGrpSpPr>
            <a:grpSpLocks/>
          </p:cNvGrpSpPr>
          <p:nvPr/>
        </p:nvGrpSpPr>
        <p:grpSpPr bwMode="auto">
          <a:xfrm>
            <a:off x="3206750" y="2698750"/>
            <a:ext cx="463550" cy="463550"/>
            <a:chOff x="901" y="1784"/>
            <a:chExt cx="292" cy="292"/>
          </a:xfrm>
        </p:grpSpPr>
        <p:sp>
          <p:nvSpPr>
            <p:cNvPr id="49186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7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9158" name="Group 13"/>
          <p:cNvGrpSpPr>
            <a:grpSpLocks/>
          </p:cNvGrpSpPr>
          <p:nvPr/>
        </p:nvGrpSpPr>
        <p:grpSpPr bwMode="auto">
          <a:xfrm>
            <a:off x="3671888" y="2698750"/>
            <a:ext cx="463550" cy="463550"/>
            <a:chOff x="901" y="1784"/>
            <a:chExt cx="292" cy="292"/>
          </a:xfrm>
        </p:grpSpPr>
        <p:sp>
          <p:nvSpPr>
            <p:cNvPr id="49184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5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9159" name="Text Box 16"/>
          <p:cNvSpPr txBox="1">
            <a:spLocks noChangeArrowheads="1"/>
          </p:cNvSpPr>
          <p:nvPr/>
        </p:nvSpPr>
        <p:spPr bwMode="auto">
          <a:xfrm>
            <a:off x="2709863" y="2352675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49160" name="Group 17"/>
          <p:cNvGrpSpPr>
            <a:grpSpLocks/>
          </p:cNvGrpSpPr>
          <p:nvPr/>
        </p:nvGrpSpPr>
        <p:grpSpPr bwMode="auto">
          <a:xfrm>
            <a:off x="2574925" y="5576888"/>
            <a:ext cx="463550" cy="463550"/>
            <a:chOff x="901" y="1784"/>
            <a:chExt cx="292" cy="292"/>
          </a:xfrm>
        </p:grpSpPr>
        <p:sp>
          <p:nvSpPr>
            <p:cNvPr id="49182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3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9161" name="Group 20"/>
          <p:cNvGrpSpPr>
            <a:grpSpLocks/>
          </p:cNvGrpSpPr>
          <p:nvPr/>
        </p:nvGrpSpPr>
        <p:grpSpPr bwMode="auto">
          <a:xfrm>
            <a:off x="3038475" y="5576888"/>
            <a:ext cx="463550" cy="463550"/>
            <a:chOff x="901" y="1784"/>
            <a:chExt cx="292" cy="292"/>
          </a:xfrm>
        </p:grpSpPr>
        <p:sp>
          <p:nvSpPr>
            <p:cNvPr id="49180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81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9162" name="Group 23"/>
          <p:cNvGrpSpPr>
            <a:grpSpLocks/>
          </p:cNvGrpSpPr>
          <p:nvPr/>
        </p:nvGrpSpPr>
        <p:grpSpPr bwMode="auto">
          <a:xfrm>
            <a:off x="3503613" y="5576888"/>
            <a:ext cx="463550" cy="463550"/>
            <a:chOff x="901" y="1784"/>
            <a:chExt cx="292" cy="292"/>
          </a:xfrm>
        </p:grpSpPr>
        <p:sp>
          <p:nvSpPr>
            <p:cNvPr id="49178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79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9163" name="Text Box 26"/>
          <p:cNvSpPr txBox="1">
            <a:spLocks noChangeArrowheads="1"/>
          </p:cNvSpPr>
          <p:nvPr/>
        </p:nvSpPr>
        <p:spPr bwMode="auto">
          <a:xfrm>
            <a:off x="2541588" y="5230813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49164" name="Text Box 31"/>
          <p:cNvSpPr txBox="1">
            <a:spLocks noChangeArrowheads="1"/>
          </p:cNvSpPr>
          <p:nvPr/>
        </p:nvSpPr>
        <p:spPr bwMode="auto">
          <a:xfrm>
            <a:off x="4657725" y="2360613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49165" name="Text Box 32"/>
          <p:cNvSpPr txBox="1">
            <a:spLocks noChangeArrowheads="1"/>
          </p:cNvSpPr>
          <p:nvPr/>
        </p:nvSpPr>
        <p:spPr bwMode="auto">
          <a:xfrm>
            <a:off x="8261350" y="271463"/>
            <a:ext cx="565150" cy="617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 u="sng">
                <a:solidFill>
                  <a:schemeClr val="tx1"/>
                </a:solidFill>
              </a:rPr>
              <a:t>Slow</a:t>
            </a:r>
            <a:r>
              <a:rPr lang="en-US" altLang="en-US" sz="1200" b="1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3  3  3</a:t>
            </a:r>
          </a:p>
        </p:txBody>
      </p:sp>
      <p:sp>
        <p:nvSpPr>
          <p:cNvPr id="49166" name="Line 34"/>
          <p:cNvSpPr>
            <a:spLocks noChangeShapeType="1"/>
          </p:cNvSpPr>
          <p:nvPr/>
        </p:nvSpPr>
        <p:spPr bwMode="auto">
          <a:xfrm flipV="1">
            <a:off x="4773613" y="4595813"/>
            <a:ext cx="3444875" cy="1216025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7" name="Text Box 35"/>
          <p:cNvSpPr txBox="1">
            <a:spLocks noChangeArrowheads="1"/>
          </p:cNvSpPr>
          <p:nvPr/>
        </p:nvSpPr>
        <p:spPr bwMode="auto">
          <a:xfrm>
            <a:off x="4254500" y="58229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Sand" charset="0"/>
              </a:rPr>
              <a:t>running time  ??</a:t>
            </a:r>
          </a:p>
        </p:txBody>
      </p:sp>
      <p:sp>
        <p:nvSpPr>
          <p:cNvPr id="49168" name="Rectangle 43"/>
          <p:cNvSpPr>
            <a:spLocks noChangeArrowheads="1"/>
          </p:cNvSpPr>
          <p:nvPr/>
        </p:nvSpPr>
        <p:spPr bwMode="auto">
          <a:xfrm>
            <a:off x="604838" y="5891213"/>
            <a:ext cx="14065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with</a:t>
            </a:r>
            <a:r>
              <a:rPr lang="en-US" altLang="en-US" sz="1200">
                <a:solidFill>
                  <a:schemeClr val="tx1"/>
                </a:solidFill>
              </a:rPr>
              <a:t> replacement…</a:t>
            </a:r>
          </a:p>
        </p:txBody>
      </p:sp>
      <p:sp>
        <p:nvSpPr>
          <p:cNvPr id="49169" name="Rectangle 44"/>
          <p:cNvSpPr>
            <a:spLocks noChangeArrowheads="1"/>
          </p:cNvSpPr>
          <p:nvPr/>
        </p:nvSpPr>
        <p:spPr bwMode="auto">
          <a:xfrm>
            <a:off x="396875" y="6056313"/>
            <a:ext cx="1949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then</a:t>
            </a:r>
            <a:r>
              <a:rPr lang="en-US" altLang="en-US" sz="1200">
                <a:solidFill>
                  <a:schemeClr val="tx1"/>
                </a:solidFill>
              </a:rPr>
              <a:t> check for uniqueness…</a:t>
            </a:r>
          </a:p>
        </p:txBody>
      </p:sp>
      <p:sp>
        <p:nvSpPr>
          <p:cNvPr id="49170" name="Rectangle 45"/>
          <p:cNvSpPr>
            <a:spLocks noChangeArrowheads="1"/>
          </p:cNvSpPr>
          <p:nvPr/>
        </p:nvSpPr>
        <p:spPr bwMode="auto">
          <a:xfrm>
            <a:off x="195263" y="6224588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and</a:t>
            </a:r>
            <a:r>
              <a:rPr lang="en-US" altLang="en-US" sz="1200">
                <a:solidFill>
                  <a:schemeClr val="tx1"/>
                </a:solidFill>
              </a:rPr>
              <a:t> check that items are in order…</a:t>
            </a:r>
          </a:p>
        </p:txBody>
      </p:sp>
      <p:sp>
        <p:nvSpPr>
          <p:cNvPr id="49171" name="Text Box 47"/>
          <p:cNvSpPr txBox="1">
            <a:spLocks noChangeArrowheads="1"/>
          </p:cNvSpPr>
          <p:nvPr/>
        </p:nvSpPr>
        <p:spPr bwMode="auto">
          <a:xfrm>
            <a:off x="309563" y="307816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check all permutations until sorted</a:t>
            </a:r>
          </a:p>
        </p:txBody>
      </p:sp>
      <p:pic>
        <p:nvPicPr>
          <p:cNvPr id="49172" name="Picture 40" descr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25" y="5195888"/>
            <a:ext cx="4465638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73" name="Group 40"/>
          <p:cNvGrpSpPr>
            <a:grpSpLocks/>
          </p:cNvGrpSpPr>
          <p:nvPr/>
        </p:nvGrpSpPr>
        <p:grpSpPr bwMode="auto">
          <a:xfrm>
            <a:off x="458788" y="5368925"/>
            <a:ext cx="1620837" cy="941388"/>
            <a:chOff x="334" y="2727"/>
            <a:chExt cx="1021" cy="593"/>
          </a:xfrm>
        </p:grpSpPr>
        <p:sp>
          <p:nvSpPr>
            <p:cNvPr id="49176" name="Text Box 41"/>
            <p:cNvSpPr txBox="1">
              <a:spLocks noChangeArrowheads="1"/>
            </p:cNvSpPr>
            <p:nvPr/>
          </p:nvSpPr>
          <p:spPr bwMode="auto">
            <a:xfrm>
              <a:off x="334" y="2727"/>
              <a:ext cx="1021" cy="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 BogoSort !</a:t>
              </a: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endParaRPr lang="en-US" altLang="en-US" sz="2400">
                <a:solidFill>
                  <a:schemeClr val="tx1"/>
                </a:solidFill>
              </a:endParaRPr>
            </a:p>
          </p:txBody>
        </p:sp>
        <p:sp>
          <p:nvSpPr>
            <p:cNvPr id="49177" name="Text Box 42"/>
            <p:cNvSpPr txBox="1">
              <a:spLocks noChangeArrowheads="1"/>
            </p:cNvSpPr>
            <p:nvPr/>
          </p:nvSpPr>
          <p:spPr bwMode="auto">
            <a:xfrm>
              <a:off x="440" y="2948"/>
              <a:ext cx="8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200">
                  <a:solidFill>
                    <a:schemeClr val="tx1"/>
                  </a:solidFill>
                </a:rPr>
                <a:t>pull # s from a hat</a:t>
              </a:r>
            </a:p>
          </p:txBody>
        </p:sp>
      </p:grpSp>
      <p:sp>
        <p:nvSpPr>
          <p:cNvPr id="49174" name="Text Box 46"/>
          <p:cNvSpPr txBox="1">
            <a:spLocks noChangeArrowheads="1"/>
          </p:cNvSpPr>
          <p:nvPr/>
        </p:nvSpPr>
        <p:spPr bwMode="auto">
          <a:xfrm>
            <a:off x="677863" y="2678113"/>
            <a:ext cx="151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PrologSort</a:t>
            </a:r>
          </a:p>
        </p:txBody>
      </p:sp>
      <p:sp>
        <p:nvSpPr>
          <p:cNvPr id="49175" name="Text Box 36"/>
          <p:cNvSpPr txBox="1">
            <a:spLocks noChangeArrowheads="1"/>
          </p:cNvSpPr>
          <p:nvPr/>
        </p:nvSpPr>
        <p:spPr bwMode="auto">
          <a:xfrm>
            <a:off x="390525" y="1184275"/>
            <a:ext cx="5338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</a:rPr>
              <a:t>the </a:t>
            </a:r>
            <a:r>
              <a:rPr lang="en-US" altLang="en-US" i="1"/>
              <a:t>fruit flies</a:t>
            </a:r>
            <a:r>
              <a:rPr lang="en-US" altLang="en-US"/>
              <a:t> </a:t>
            </a:r>
            <a:r>
              <a:rPr lang="en-US" altLang="en-US">
                <a:solidFill>
                  <a:schemeClr val="tx1"/>
                </a:solidFill>
              </a:rPr>
              <a:t>of complexity theory...</a:t>
            </a:r>
          </a:p>
        </p:txBody>
      </p:sp>
    </p:spTree>
    <p:extLst>
      <p:ext uri="{BB962C8B-B14F-4D97-AF65-F5344CB8AC3E}">
        <p14:creationId xmlns:p14="http://schemas.microsoft.com/office/powerpoint/2010/main" val="1339251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5"/>
          <p:cNvSpPr txBox="1">
            <a:spLocks noChangeArrowheads="1"/>
          </p:cNvSpPr>
          <p:nvPr/>
        </p:nvSpPr>
        <p:spPr bwMode="auto">
          <a:xfrm>
            <a:off x="792163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Polynomial sorting</a:t>
            </a:r>
          </a:p>
        </p:txBody>
      </p:sp>
      <p:sp>
        <p:nvSpPr>
          <p:cNvPr id="50179" name="Text Box 35"/>
          <p:cNvSpPr txBox="1">
            <a:spLocks noChangeArrowheads="1"/>
          </p:cNvSpPr>
          <p:nvPr/>
        </p:nvSpPr>
        <p:spPr bwMode="auto">
          <a:xfrm>
            <a:off x="1273175" y="2916238"/>
            <a:ext cx="7300913" cy="256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def cs5sort(L):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len(L) &lt; 2:     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L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== </a:t>
            </a:r>
            <a:r>
              <a:rPr lang="en-US" altLang="en-US" sz="2400" b="1">
                <a:latin typeface="Courier New" pitchFamily="49" charset="0"/>
              </a:rPr>
              <a:t>min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(L): 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[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] + cs5sort(</a:t>
            </a:r>
            <a:r>
              <a:rPr lang="en-US" altLang="en-US" sz="2400" b="1">
                <a:solidFill>
                  <a:schemeClr val="folHlink"/>
                </a:solidFill>
                <a:latin typeface="Courier New" pitchFamily="49" charset="0"/>
              </a:rPr>
              <a:t>L[1:]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)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cs5sort(L[1:] + L[0])</a:t>
            </a:r>
          </a:p>
        </p:txBody>
      </p:sp>
      <p:sp>
        <p:nvSpPr>
          <p:cNvPr id="50180" name="Text Box 37"/>
          <p:cNvSpPr txBox="1">
            <a:spLocks noChangeArrowheads="1"/>
          </p:cNvSpPr>
          <p:nvPr/>
        </p:nvSpPr>
        <p:spPr bwMode="auto">
          <a:xfrm>
            <a:off x="6869113" y="1312863"/>
            <a:ext cx="181133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My favorite sorting algorithm!</a:t>
            </a:r>
          </a:p>
        </p:txBody>
      </p:sp>
      <p:sp>
        <p:nvSpPr>
          <p:cNvPr id="50181" name="Text Box 38"/>
          <p:cNvSpPr txBox="1">
            <a:spLocks noChangeArrowheads="1"/>
          </p:cNvSpPr>
          <p:nvPr/>
        </p:nvSpPr>
        <p:spPr bwMode="auto">
          <a:xfrm>
            <a:off x="3216275" y="1435100"/>
            <a:ext cx="3103563" cy="5842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latin typeface="Comic Sans MS" pitchFamily="66" charset="0"/>
              </a:rPr>
              <a:t>cs5 sort</a:t>
            </a:r>
            <a:endParaRPr lang="en-US" altLang="en-US" sz="3200">
              <a:solidFill>
                <a:schemeClr val="folHlink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19840" y="1884240"/>
              <a:ext cx="7251120" cy="32148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10480" y="1874880"/>
                <a:ext cx="7269840" cy="323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699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MinSort + InsertionSort</a:t>
            </a:r>
          </a:p>
        </p:txBody>
      </p:sp>
      <p:grpSp>
        <p:nvGrpSpPr>
          <p:cNvPr id="51203" name="Group 7"/>
          <p:cNvGrpSpPr>
            <a:grpSpLocks/>
          </p:cNvGrpSpPr>
          <p:nvPr/>
        </p:nvGrpSpPr>
        <p:grpSpPr bwMode="auto">
          <a:xfrm>
            <a:off x="3365500" y="1587500"/>
            <a:ext cx="463550" cy="463550"/>
            <a:chOff x="901" y="1784"/>
            <a:chExt cx="292" cy="292"/>
          </a:xfrm>
        </p:grpSpPr>
        <p:sp>
          <p:nvSpPr>
            <p:cNvPr id="51255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6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1204" name="Group 10"/>
          <p:cNvGrpSpPr>
            <a:grpSpLocks/>
          </p:cNvGrpSpPr>
          <p:nvPr/>
        </p:nvGrpSpPr>
        <p:grpSpPr bwMode="auto">
          <a:xfrm>
            <a:off x="3829050" y="1587500"/>
            <a:ext cx="463550" cy="463550"/>
            <a:chOff x="901" y="1784"/>
            <a:chExt cx="292" cy="292"/>
          </a:xfrm>
        </p:grpSpPr>
        <p:sp>
          <p:nvSpPr>
            <p:cNvPr id="51253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4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1205" name="Group 13"/>
          <p:cNvGrpSpPr>
            <a:grpSpLocks/>
          </p:cNvGrpSpPr>
          <p:nvPr/>
        </p:nvGrpSpPr>
        <p:grpSpPr bwMode="auto">
          <a:xfrm>
            <a:off x="4294188" y="1587500"/>
            <a:ext cx="463550" cy="463550"/>
            <a:chOff x="901" y="1784"/>
            <a:chExt cx="292" cy="292"/>
          </a:xfrm>
        </p:grpSpPr>
        <p:sp>
          <p:nvSpPr>
            <p:cNvPr id="51251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2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1206" name="Group 16"/>
          <p:cNvGrpSpPr>
            <a:grpSpLocks/>
          </p:cNvGrpSpPr>
          <p:nvPr/>
        </p:nvGrpSpPr>
        <p:grpSpPr bwMode="auto">
          <a:xfrm>
            <a:off x="4759325" y="1587500"/>
            <a:ext cx="463550" cy="463550"/>
            <a:chOff x="901" y="1784"/>
            <a:chExt cx="292" cy="292"/>
          </a:xfrm>
        </p:grpSpPr>
        <p:sp>
          <p:nvSpPr>
            <p:cNvPr id="51249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0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1207" name="Group 19"/>
          <p:cNvGrpSpPr>
            <a:grpSpLocks/>
          </p:cNvGrpSpPr>
          <p:nvPr/>
        </p:nvGrpSpPr>
        <p:grpSpPr bwMode="auto">
          <a:xfrm>
            <a:off x="5221288" y="1587500"/>
            <a:ext cx="463550" cy="463550"/>
            <a:chOff x="901" y="1784"/>
            <a:chExt cx="292" cy="292"/>
          </a:xfrm>
        </p:grpSpPr>
        <p:sp>
          <p:nvSpPr>
            <p:cNvPr id="51247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8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1208" name="Group 22"/>
          <p:cNvGrpSpPr>
            <a:grpSpLocks/>
          </p:cNvGrpSpPr>
          <p:nvPr/>
        </p:nvGrpSpPr>
        <p:grpSpPr bwMode="auto">
          <a:xfrm>
            <a:off x="5684838" y="1587500"/>
            <a:ext cx="463550" cy="463550"/>
            <a:chOff x="901" y="1784"/>
            <a:chExt cx="292" cy="292"/>
          </a:xfrm>
        </p:grpSpPr>
        <p:sp>
          <p:nvSpPr>
            <p:cNvPr id="51245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6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1209" name="Group 25"/>
          <p:cNvGrpSpPr>
            <a:grpSpLocks/>
          </p:cNvGrpSpPr>
          <p:nvPr/>
        </p:nvGrpSpPr>
        <p:grpSpPr bwMode="auto">
          <a:xfrm>
            <a:off x="6149975" y="1587500"/>
            <a:ext cx="463550" cy="463550"/>
            <a:chOff x="901" y="1784"/>
            <a:chExt cx="292" cy="292"/>
          </a:xfrm>
        </p:grpSpPr>
        <p:sp>
          <p:nvSpPr>
            <p:cNvPr id="51243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4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1210" name="Group 28"/>
          <p:cNvGrpSpPr>
            <a:grpSpLocks/>
          </p:cNvGrpSpPr>
          <p:nvPr/>
        </p:nvGrpSpPr>
        <p:grpSpPr bwMode="auto">
          <a:xfrm>
            <a:off x="6615113" y="1587500"/>
            <a:ext cx="463550" cy="463550"/>
            <a:chOff x="901" y="1784"/>
            <a:chExt cx="292" cy="292"/>
          </a:xfrm>
        </p:grpSpPr>
        <p:sp>
          <p:nvSpPr>
            <p:cNvPr id="51241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2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2306" name="Text Box 31"/>
          <p:cNvSpPr txBox="1">
            <a:spLocks noChangeArrowheads="1"/>
          </p:cNvSpPr>
          <p:nvPr/>
        </p:nvSpPr>
        <p:spPr bwMode="auto">
          <a:xfrm>
            <a:off x="425450" y="1652588"/>
            <a:ext cx="2382838" cy="3683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800" dirty="0" smtClean="0">
                <a:solidFill>
                  <a:schemeClr val="tx1"/>
                </a:solidFill>
                <a:latin typeface="Cambria" pitchFamily="18" charset="0"/>
              </a:rPr>
              <a:t>keep finding the min…</a:t>
            </a:r>
          </a:p>
        </p:txBody>
      </p:sp>
      <p:sp>
        <p:nvSpPr>
          <p:cNvPr id="51212" name="Text Box 33"/>
          <p:cNvSpPr txBox="1">
            <a:spLocks noChangeArrowheads="1"/>
          </p:cNvSpPr>
          <p:nvPr/>
        </p:nvSpPr>
        <p:spPr bwMode="auto">
          <a:xfrm>
            <a:off x="7427913" y="6469063"/>
            <a:ext cx="1600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>
                <a:solidFill>
                  <a:schemeClr val="tx1"/>
                </a:solidFill>
                <a:latin typeface="Cambria" pitchFamily="18" charset="0"/>
              </a:rPr>
              <a:t>better than O(N</a:t>
            </a:r>
            <a:r>
              <a:rPr lang="en-US" altLang="en-US" sz="1400" baseline="42000">
                <a:solidFill>
                  <a:schemeClr val="tx1"/>
                </a:solidFill>
                <a:latin typeface="Cambria" pitchFamily="18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latin typeface="Cambria" pitchFamily="18" charset="0"/>
              </a:rPr>
              <a:t>)?</a:t>
            </a:r>
          </a:p>
        </p:txBody>
      </p:sp>
      <p:sp>
        <p:nvSpPr>
          <p:cNvPr id="51213" name="Text Box 44"/>
          <p:cNvSpPr txBox="1">
            <a:spLocks noChangeArrowheads="1"/>
          </p:cNvSpPr>
          <p:nvPr/>
        </p:nvSpPr>
        <p:spPr bwMode="auto">
          <a:xfrm>
            <a:off x="576263" y="3041650"/>
            <a:ext cx="18637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worst</a:t>
            </a:r>
            <a:r>
              <a:rPr lang="en-US" altLang="en-US"/>
              <a:t>-case?</a:t>
            </a:r>
          </a:p>
        </p:txBody>
      </p:sp>
      <p:sp>
        <p:nvSpPr>
          <p:cNvPr id="51214" name="Text Box 45"/>
          <p:cNvSpPr txBox="1">
            <a:spLocks noChangeArrowheads="1"/>
          </p:cNvSpPr>
          <p:nvPr/>
        </p:nvSpPr>
        <p:spPr bwMode="auto">
          <a:xfrm>
            <a:off x="685800" y="3589338"/>
            <a:ext cx="16446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best</a:t>
            </a:r>
            <a:r>
              <a:rPr lang="en-US" altLang="en-US"/>
              <a:t>-case?</a:t>
            </a:r>
          </a:p>
        </p:txBody>
      </p:sp>
      <p:grpSp>
        <p:nvGrpSpPr>
          <p:cNvPr id="51215" name="Group 7"/>
          <p:cNvGrpSpPr>
            <a:grpSpLocks/>
          </p:cNvGrpSpPr>
          <p:nvPr/>
        </p:nvGrpSpPr>
        <p:grpSpPr bwMode="auto">
          <a:xfrm>
            <a:off x="3367088" y="6092825"/>
            <a:ext cx="463550" cy="463550"/>
            <a:chOff x="901" y="1784"/>
            <a:chExt cx="292" cy="292"/>
          </a:xfrm>
        </p:grpSpPr>
        <p:sp>
          <p:nvSpPr>
            <p:cNvPr id="51239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0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1216" name="Group 10"/>
          <p:cNvGrpSpPr>
            <a:grpSpLocks/>
          </p:cNvGrpSpPr>
          <p:nvPr/>
        </p:nvGrpSpPr>
        <p:grpSpPr bwMode="auto">
          <a:xfrm>
            <a:off x="3830638" y="6092825"/>
            <a:ext cx="463550" cy="463550"/>
            <a:chOff x="901" y="1784"/>
            <a:chExt cx="292" cy="292"/>
          </a:xfrm>
        </p:grpSpPr>
        <p:sp>
          <p:nvSpPr>
            <p:cNvPr id="51237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8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1217" name="Group 13"/>
          <p:cNvGrpSpPr>
            <a:grpSpLocks/>
          </p:cNvGrpSpPr>
          <p:nvPr/>
        </p:nvGrpSpPr>
        <p:grpSpPr bwMode="auto">
          <a:xfrm>
            <a:off x="4295775" y="6092825"/>
            <a:ext cx="463550" cy="463550"/>
            <a:chOff x="901" y="1784"/>
            <a:chExt cx="292" cy="292"/>
          </a:xfrm>
        </p:grpSpPr>
        <p:sp>
          <p:nvSpPr>
            <p:cNvPr id="51235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6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1218" name="Group 16"/>
          <p:cNvGrpSpPr>
            <a:grpSpLocks/>
          </p:cNvGrpSpPr>
          <p:nvPr/>
        </p:nvGrpSpPr>
        <p:grpSpPr bwMode="auto">
          <a:xfrm>
            <a:off x="4760913" y="6092825"/>
            <a:ext cx="463550" cy="463550"/>
            <a:chOff x="901" y="1784"/>
            <a:chExt cx="292" cy="292"/>
          </a:xfrm>
        </p:grpSpPr>
        <p:sp>
          <p:nvSpPr>
            <p:cNvPr id="51233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4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1219" name="Group 19"/>
          <p:cNvGrpSpPr>
            <a:grpSpLocks/>
          </p:cNvGrpSpPr>
          <p:nvPr/>
        </p:nvGrpSpPr>
        <p:grpSpPr bwMode="auto">
          <a:xfrm>
            <a:off x="5222875" y="6092825"/>
            <a:ext cx="463550" cy="463550"/>
            <a:chOff x="901" y="1784"/>
            <a:chExt cx="292" cy="292"/>
          </a:xfrm>
        </p:grpSpPr>
        <p:sp>
          <p:nvSpPr>
            <p:cNvPr id="51231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2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1220" name="Group 22"/>
          <p:cNvGrpSpPr>
            <a:grpSpLocks/>
          </p:cNvGrpSpPr>
          <p:nvPr/>
        </p:nvGrpSpPr>
        <p:grpSpPr bwMode="auto">
          <a:xfrm>
            <a:off x="5686425" y="6092825"/>
            <a:ext cx="463550" cy="463550"/>
            <a:chOff x="901" y="1784"/>
            <a:chExt cx="292" cy="292"/>
          </a:xfrm>
        </p:grpSpPr>
        <p:sp>
          <p:nvSpPr>
            <p:cNvPr id="51229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0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1221" name="Group 25"/>
          <p:cNvGrpSpPr>
            <a:grpSpLocks/>
          </p:cNvGrpSpPr>
          <p:nvPr/>
        </p:nvGrpSpPr>
        <p:grpSpPr bwMode="auto">
          <a:xfrm>
            <a:off x="6151563" y="6092825"/>
            <a:ext cx="463550" cy="463550"/>
            <a:chOff x="901" y="1784"/>
            <a:chExt cx="292" cy="292"/>
          </a:xfrm>
        </p:grpSpPr>
        <p:sp>
          <p:nvSpPr>
            <p:cNvPr id="51227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28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1222" name="Group 28"/>
          <p:cNvGrpSpPr>
            <a:grpSpLocks/>
          </p:cNvGrpSpPr>
          <p:nvPr/>
        </p:nvGrpSpPr>
        <p:grpSpPr bwMode="auto">
          <a:xfrm>
            <a:off x="6616700" y="6092825"/>
            <a:ext cx="463550" cy="463550"/>
            <a:chOff x="901" y="1784"/>
            <a:chExt cx="292" cy="292"/>
          </a:xfrm>
        </p:grpSpPr>
        <p:sp>
          <p:nvSpPr>
            <p:cNvPr id="51225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26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66" name="Text Box 31"/>
          <p:cNvSpPr txBox="1">
            <a:spLocks noChangeArrowheads="1"/>
          </p:cNvSpPr>
          <p:nvPr/>
        </p:nvSpPr>
        <p:spPr bwMode="auto">
          <a:xfrm>
            <a:off x="261938" y="6157913"/>
            <a:ext cx="2713037" cy="3683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800" dirty="0" smtClean="0">
                <a:solidFill>
                  <a:schemeClr val="tx1"/>
                </a:solidFill>
                <a:latin typeface="Cambria" pitchFamily="18" charset="0"/>
              </a:rPr>
              <a:t>keep inserting elements…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402360" y="1589400"/>
              <a:ext cx="3384720" cy="4518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93000" y="1580040"/>
                <a:ext cx="3403440" cy="453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0922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706438" y="1508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52227" name="Rectangle 6"/>
          <p:cNvSpPr>
            <a:spLocks noChangeArrowheads="1"/>
          </p:cNvSpPr>
          <p:nvPr/>
        </p:nvSpPr>
        <p:spPr bwMode="auto">
          <a:xfrm>
            <a:off x="654050" y="1231900"/>
            <a:ext cx="57721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52228" name="Rectangle 7"/>
          <p:cNvSpPr>
            <a:spLocks noChangeArrowheads="1"/>
          </p:cNvSpPr>
          <p:nvPr/>
        </p:nvSpPr>
        <p:spPr bwMode="auto">
          <a:xfrm>
            <a:off x="1014413" y="1811338"/>
            <a:ext cx="378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How valuable is computer time?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52229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52230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52231" name="Rectangle 10"/>
          <p:cNvSpPr>
            <a:spLocks noChangeArrowheads="1"/>
          </p:cNvSpPr>
          <p:nvPr/>
        </p:nvSpPr>
        <p:spPr bwMode="auto">
          <a:xfrm>
            <a:off x="654050" y="5027613"/>
            <a:ext cx="37782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i="1">
                <a:solidFill>
                  <a:srgbClr val="8E030A"/>
                </a:solidFill>
              </a:rPr>
              <a:t>Avoid unnecessary work!</a:t>
            </a:r>
          </a:p>
        </p:txBody>
      </p:sp>
      <p:sp>
        <p:nvSpPr>
          <p:cNvPr id="52232" name="Rectangle 11"/>
          <p:cNvSpPr>
            <a:spLocks noChangeArrowheads="1"/>
          </p:cNvSpPr>
          <p:nvPr/>
        </p:nvSpPr>
        <p:spPr bwMode="auto">
          <a:xfrm>
            <a:off x="1014413" y="5559425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 of partial results</a:t>
            </a:r>
          </a:p>
        </p:txBody>
      </p:sp>
      <p:pic>
        <p:nvPicPr>
          <p:cNvPr id="52233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74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4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800" y="4953000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5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950" y="1152525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5219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5"/>
          <p:cNvSpPr txBox="1">
            <a:spLocks noChangeArrowheads="1"/>
          </p:cNvSpPr>
          <p:nvPr/>
        </p:nvSpPr>
        <p:spPr bwMode="auto">
          <a:xfrm>
            <a:off x="168275" y="176213"/>
            <a:ext cx="2570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MergeSort</a:t>
            </a:r>
          </a:p>
        </p:txBody>
      </p:sp>
      <p:grpSp>
        <p:nvGrpSpPr>
          <p:cNvPr id="53251" name="Group 7"/>
          <p:cNvGrpSpPr>
            <a:grpSpLocks/>
          </p:cNvGrpSpPr>
          <p:nvPr/>
        </p:nvGrpSpPr>
        <p:grpSpPr bwMode="auto">
          <a:xfrm>
            <a:off x="3635375" y="706438"/>
            <a:ext cx="463550" cy="463550"/>
            <a:chOff x="901" y="1784"/>
            <a:chExt cx="292" cy="292"/>
          </a:xfrm>
        </p:grpSpPr>
        <p:sp>
          <p:nvSpPr>
            <p:cNvPr id="53360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61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3252" name="Group 10"/>
          <p:cNvGrpSpPr>
            <a:grpSpLocks/>
          </p:cNvGrpSpPr>
          <p:nvPr/>
        </p:nvGrpSpPr>
        <p:grpSpPr bwMode="auto">
          <a:xfrm>
            <a:off x="4098925" y="706438"/>
            <a:ext cx="463550" cy="463550"/>
            <a:chOff x="901" y="1784"/>
            <a:chExt cx="292" cy="292"/>
          </a:xfrm>
        </p:grpSpPr>
        <p:sp>
          <p:nvSpPr>
            <p:cNvPr id="53358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9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53" name="Group 13"/>
          <p:cNvGrpSpPr>
            <a:grpSpLocks/>
          </p:cNvGrpSpPr>
          <p:nvPr/>
        </p:nvGrpSpPr>
        <p:grpSpPr bwMode="auto">
          <a:xfrm>
            <a:off x="4564063" y="706438"/>
            <a:ext cx="463550" cy="463550"/>
            <a:chOff x="901" y="1784"/>
            <a:chExt cx="292" cy="292"/>
          </a:xfrm>
        </p:grpSpPr>
        <p:sp>
          <p:nvSpPr>
            <p:cNvPr id="53356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7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54" name="Group 16"/>
          <p:cNvGrpSpPr>
            <a:grpSpLocks/>
          </p:cNvGrpSpPr>
          <p:nvPr/>
        </p:nvGrpSpPr>
        <p:grpSpPr bwMode="auto">
          <a:xfrm>
            <a:off x="5029200" y="706438"/>
            <a:ext cx="463550" cy="463550"/>
            <a:chOff x="901" y="1784"/>
            <a:chExt cx="292" cy="292"/>
          </a:xfrm>
        </p:grpSpPr>
        <p:sp>
          <p:nvSpPr>
            <p:cNvPr id="53354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5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55" name="Group 19"/>
          <p:cNvGrpSpPr>
            <a:grpSpLocks/>
          </p:cNvGrpSpPr>
          <p:nvPr/>
        </p:nvGrpSpPr>
        <p:grpSpPr bwMode="auto">
          <a:xfrm>
            <a:off x="5491163" y="706438"/>
            <a:ext cx="463550" cy="463550"/>
            <a:chOff x="901" y="1784"/>
            <a:chExt cx="292" cy="292"/>
          </a:xfrm>
        </p:grpSpPr>
        <p:sp>
          <p:nvSpPr>
            <p:cNvPr id="53352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3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56" name="Group 22"/>
          <p:cNvGrpSpPr>
            <a:grpSpLocks/>
          </p:cNvGrpSpPr>
          <p:nvPr/>
        </p:nvGrpSpPr>
        <p:grpSpPr bwMode="auto">
          <a:xfrm>
            <a:off x="5954713" y="706438"/>
            <a:ext cx="463550" cy="463550"/>
            <a:chOff x="901" y="1784"/>
            <a:chExt cx="292" cy="292"/>
          </a:xfrm>
        </p:grpSpPr>
        <p:sp>
          <p:nvSpPr>
            <p:cNvPr id="53350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1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57" name="Group 25"/>
          <p:cNvGrpSpPr>
            <a:grpSpLocks/>
          </p:cNvGrpSpPr>
          <p:nvPr/>
        </p:nvGrpSpPr>
        <p:grpSpPr bwMode="auto">
          <a:xfrm>
            <a:off x="6419850" y="706438"/>
            <a:ext cx="463550" cy="463550"/>
            <a:chOff x="901" y="1784"/>
            <a:chExt cx="292" cy="292"/>
          </a:xfrm>
        </p:grpSpPr>
        <p:sp>
          <p:nvSpPr>
            <p:cNvPr id="53348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9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58" name="Group 28"/>
          <p:cNvGrpSpPr>
            <a:grpSpLocks/>
          </p:cNvGrpSpPr>
          <p:nvPr/>
        </p:nvGrpSpPr>
        <p:grpSpPr bwMode="auto">
          <a:xfrm>
            <a:off x="6884988" y="706438"/>
            <a:ext cx="463550" cy="463550"/>
            <a:chOff x="901" y="1784"/>
            <a:chExt cx="292" cy="292"/>
          </a:xfrm>
        </p:grpSpPr>
        <p:sp>
          <p:nvSpPr>
            <p:cNvPr id="53346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7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pic>
        <p:nvPicPr>
          <p:cNvPr id="53259" name="Picture 32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60" name="Text Box 46"/>
          <p:cNvSpPr txBox="1">
            <a:spLocks noChangeArrowheads="1"/>
          </p:cNvSpPr>
          <p:nvPr/>
        </p:nvSpPr>
        <p:spPr bwMode="auto">
          <a:xfrm>
            <a:off x="301625" y="4551363"/>
            <a:ext cx="1366838" cy="585787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Cambria" pitchFamily="18" charset="0"/>
              </a:rPr>
              <a:t>Recurrence relation?</a:t>
            </a:r>
          </a:p>
        </p:txBody>
      </p:sp>
      <p:sp>
        <p:nvSpPr>
          <p:cNvPr id="53261" name="Text Box 33"/>
          <p:cNvSpPr txBox="1">
            <a:spLocks noChangeArrowheads="1"/>
          </p:cNvSpPr>
          <p:nvPr/>
        </p:nvSpPr>
        <p:spPr bwMode="auto">
          <a:xfrm>
            <a:off x="6602413" y="6469063"/>
            <a:ext cx="2425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>
                <a:solidFill>
                  <a:schemeClr val="tx1"/>
                </a:solidFill>
                <a:latin typeface="Cambria" pitchFamily="18" charset="0"/>
              </a:rPr>
              <a:t>even better than O(Nlog(N))?</a:t>
            </a:r>
          </a:p>
        </p:txBody>
      </p:sp>
      <p:sp>
        <p:nvSpPr>
          <p:cNvPr id="53262" name="Text Box 31"/>
          <p:cNvSpPr txBox="1">
            <a:spLocks noChangeArrowheads="1"/>
          </p:cNvSpPr>
          <p:nvPr/>
        </p:nvSpPr>
        <p:spPr bwMode="auto">
          <a:xfrm>
            <a:off x="3908425" y="2473325"/>
            <a:ext cx="3206750" cy="3698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tx1"/>
                </a:solidFill>
                <a:latin typeface="Algerian" pitchFamily="82" charset="0"/>
              </a:rPr>
              <a:t>here there be recursion!</a:t>
            </a:r>
          </a:p>
        </p:txBody>
      </p:sp>
      <p:grpSp>
        <p:nvGrpSpPr>
          <p:cNvPr id="53263" name="Group 19"/>
          <p:cNvGrpSpPr>
            <a:grpSpLocks/>
          </p:cNvGrpSpPr>
          <p:nvPr/>
        </p:nvGrpSpPr>
        <p:grpSpPr bwMode="auto">
          <a:xfrm>
            <a:off x="6129338" y="1558925"/>
            <a:ext cx="463550" cy="463550"/>
            <a:chOff x="901" y="1784"/>
            <a:chExt cx="292" cy="292"/>
          </a:xfrm>
        </p:grpSpPr>
        <p:sp>
          <p:nvSpPr>
            <p:cNvPr id="53344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5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64" name="Group 22"/>
          <p:cNvGrpSpPr>
            <a:grpSpLocks/>
          </p:cNvGrpSpPr>
          <p:nvPr/>
        </p:nvGrpSpPr>
        <p:grpSpPr bwMode="auto">
          <a:xfrm>
            <a:off x="6592888" y="1558925"/>
            <a:ext cx="463550" cy="463550"/>
            <a:chOff x="901" y="1784"/>
            <a:chExt cx="292" cy="292"/>
          </a:xfrm>
        </p:grpSpPr>
        <p:sp>
          <p:nvSpPr>
            <p:cNvPr id="53342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3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65" name="Group 25"/>
          <p:cNvGrpSpPr>
            <a:grpSpLocks/>
          </p:cNvGrpSpPr>
          <p:nvPr/>
        </p:nvGrpSpPr>
        <p:grpSpPr bwMode="auto">
          <a:xfrm>
            <a:off x="7058025" y="1558925"/>
            <a:ext cx="463550" cy="463550"/>
            <a:chOff x="901" y="1784"/>
            <a:chExt cx="292" cy="292"/>
          </a:xfrm>
        </p:grpSpPr>
        <p:sp>
          <p:nvSpPr>
            <p:cNvPr id="53340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1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66" name="Group 28"/>
          <p:cNvGrpSpPr>
            <a:grpSpLocks/>
          </p:cNvGrpSpPr>
          <p:nvPr/>
        </p:nvGrpSpPr>
        <p:grpSpPr bwMode="auto">
          <a:xfrm>
            <a:off x="7523163" y="1558925"/>
            <a:ext cx="463550" cy="463550"/>
            <a:chOff x="901" y="1784"/>
            <a:chExt cx="292" cy="292"/>
          </a:xfrm>
        </p:grpSpPr>
        <p:sp>
          <p:nvSpPr>
            <p:cNvPr id="53338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9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3267" name="Group 19"/>
          <p:cNvGrpSpPr>
            <a:grpSpLocks/>
          </p:cNvGrpSpPr>
          <p:nvPr/>
        </p:nvGrpSpPr>
        <p:grpSpPr bwMode="auto">
          <a:xfrm>
            <a:off x="3086100" y="1558925"/>
            <a:ext cx="463550" cy="463550"/>
            <a:chOff x="901" y="1784"/>
            <a:chExt cx="292" cy="292"/>
          </a:xfrm>
        </p:grpSpPr>
        <p:sp>
          <p:nvSpPr>
            <p:cNvPr id="53336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7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3268" name="Group 22"/>
          <p:cNvGrpSpPr>
            <a:grpSpLocks/>
          </p:cNvGrpSpPr>
          <p:nvPr/>
        </p:nvGrpSpPr>
        <p:grpSpPr bwMode="auto">
          <a:xfrm>
            <a:off x="3549650" y="1558925"/>
            <a:ext cx="463550" cy="463550"/>
            <a:chOff x="901" y="1784"/>
            <a:chExt cx="292" cy="292"/>
          </a:xfrm>
        </p:grpSpPr>
        <p:sp>
          <p:nvSpPr>
            <p:cNvPr id="53334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5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69" name="Group 25"/>
          <p:cNvGrpSpPr>
            <a:grpSpLocks/>
          </p:cNvGrpSpPr>
          <p:nvPr/>
        </p:nvGrpSpPr>
        <p:grpSpPr bwMode="auto">
          <a:xfrm>
            <a:off x="4014788" y="1558925"/>
            <a:ext cx="463550" cy="463550"/>
            <a:chOff x="901" y="1784"/>
            <a:chExt cx="292" cy="292"/>
          </a:xfrm>
        </p:grpSpPr>
        <p:sp>
          <p:nvSpPr>
            <p:cNvPr id="53332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3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70" name="Group 28"/>
          <p:cNvGrpSpPr>
            <a:grpSpLocks/>
          </p:cNvGrpSpPr>
          <p:nvPr/>
        </p:nvGrpSpPr>
        <p:grpSpPr bwMode="auto">
          <a:xfrm>
            <a:off x="4479925" y="1558925"/>
            <a:ext cx="463550" cy="463550"/>
            <a:chOff x="901" y="1784"/>
            <a:chExt cx="292" cy="292"/>
          </a:xfrm>
        </p:grpSpPr>
        <p:sp>
          <p:nvSpPr>
            <p:cNvPr id="53330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1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71" name="Group 19"/>
          <p:cNvGrpSpPr>
            <a:grpSpLocks/>
          </p:cNvGrpSpPr>
          <p:nvPr/>
        </p:nvGrpSpPr>
        <p:grpSpPr bwMode="auto">
          <a:xfrm>
            <a:off x="6127750" y="3381375"/>
            <a:ext cx="463550" cy="463550"/>
            <a:chOff x="901" y="1784"/>
            <a:chExt cx="292" cy="292"/>
          </a:xfrm>
        </p:grpSpPr>
        <p:sp>
          <p:nvSpPr>
            <p:cNvPr id="53328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9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72" name="Group 22"/>
          <p:cNvGrpSpPr>
            <a:grpSpLocks/>
          </p:cNvGrpSpPr>
          <p:nvPr/>
        </p:nvGrpSpPr>
        <p:grpSpPr bwMode="auto">
          <a:xfrm>
            <a:off x="6591300" y="3381375"/>
            <a:ext cx="463550" cy="463550"/>
            <a:chOff x="901" y="1784"/>
            <a:chExt cx="292" cy="292"/>
          </a:xfrm>
        </p:grpSpPr>
        <p:sp>
          <p:nvSpPr>
            <p:cNvPr id="53326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7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73" name="Group 25"/>
          <p:cNvGrpSpPr>
            <a:grpSpLocks/>
          </p:cNvGrpSpPr>
          <p:nvPr/>
        </p:nvGrpSpPr>
        <p:grpSpPr bwMode="auto">
          <a:xfrm>
            <a:off x="7056438" y="3381375"/>
            <a:ext cx="463550" cy="463550"/>
            <a:chOff x="901" y="1784"/>
            <a:chExt cx="292" cy="292"/>
          </a:xfrm>
        </p:grpSpPr>
        <p:sp>
          <p:nvSpPr>
            <p:cNvPr id="53324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5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74" name="Group 28"/>
          <p:cNvGrpSpPr>
            <a:grpSpLocks/>
          </p:cNvGrpSpPr>
          <p:nvPr/>
        </p:nvGrpSpPr>
        <p:grpSpPr bwMode="auto">
          <a:xfrm>
            <a:off x="7521575" y="3381375"/>
            <a:ext cx="463550" cy="463550"/>
            <a:chOff x="901" y="1784"/>
            <a:chExt cx="292" cy="292"/>
          </a:xfrm>
        </p:grpSpPr>
        <p:sp>
          <p:nvSpPr>
            <p:cNvPr id="53322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3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3275" name="Group 19"/>
          <p:cNvGrpSpPr>
            <a:grpSpLocks/>
          </p:cNvGrpSpPr>
          <p:nvPr/>
        </p:nvGrpSpPr>
        <p:grpSpPr bwMode="auto">
          <a:xfrm>
            <a:off x="3084513" y="3381375"/>
            <a:ext cx="463550" cy="463550"/>
            <a:chOff x="901" y="1784"/>
            <a:chExt cx="292" cy="292"/>
          </a:xfrm>
        </p:grpSpPr>
        <p:sp>
          <p:nvSpPr>
            <p:cNvPr id="5332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76" name="Group 22"/>
          <p:cNvGrpSpPr>
            <a:grpSpLocks/>
          </p:cNvGrpSpPr>
          <p:nvPr/>
        </p:nvGrpSpPr>
        <p:grpSpPr bwMode="auto">
          <a:xfrm>
            <a:off x="3548063" y="3381375"/>
            <a:ext cx="463550" cy="463550"/>
            <a:chOff x="901" y="1784"/>
            <a:chExt cx="292" cy="292"/>
          </a:xfrm>
        </p:grpSpPr>
        <p:sp>
          <p:nvSpPr>
            <p:cNvPr id="5331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77" name="Group 25"/>
          <p:cNvGrpSpPr>
            <a:grpSpLocks/>
          </p:cNvGrpSpPr>
          <p:nvPr/>
        </p:nvGrpSpPr>
        <p:grpSpPr bwMode="auto">
          <a:xfrm>
            <a:off x="4013200" y="3381375"/>
            <a:ext cx="463550" cy="463550"/>
            <a:chOff x="901" y="1784"/>
            <a:chExt cx="292" cy="292"/>
          </a:xfrm>
        </p:grpSpPr>
        <p:sp>
          <p:nvSpPr>
            <p:cNvPr id="5331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78" name="Group 28"/>
          <p:cNvGrpSpPr>
            <a:grpSpLocks/>
          </p:cNvGrpSpPr>
          <p:nvPr/>
        </p:nvGrpSpPr>
        <p:grpSpPr bwMode="auto">
          <a:xfrm>
            <a:off x="4478338" y="3381375"/>
            <a:ext cx="463550" cy="463550"/>
            <a:chOff x="901" y="1784"/>
            <a:chExt cx="292" cy="292"/>
          </a:xfrm>
        </p:grpSpPr>
        <p:sp>
          <p:nvSpPr>
            <p:cNvPr id="53314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5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3279" name="Group 7"/>
          <p:cNvGrpSpPr>
            <a:grpSpLocks/>
          </p:cNvGrpSpPr>
          <p:nvPr/>
        </p:nvGrpSpPr>
        <p:grpSpPr bwMode="auto">
          <a:xfrm>
            <a:off x="3629025" y="4324350"/>
            <a:ext cx="463550" cy="463550"/>
            <a:chOff x="901" y="1784"/>
            <a:chExt cx="292" cy="292"/>
          </a:xfrm>
        </p:grpSpPr>
        <p:sp>
          <p:nvSpPr>
            <p:cNvPr id="53312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3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80" name="Group 10"/>
          <p:cNvGrpSpPr>
            <a:grpSpLocks/>
          </p:cNvGrpSpPr>
          <p:nvPr/>
        </p:nvGrpSpPr>
        <p:grpSpPr bwMode="auto">
          <a:xfrm>
            <a:off x="4092575" y="4324350"/>
            <a:ext cx="463550" cy="463550"/>
            <a:chOff x="901" y="1784"/>
            <a:chExt cx="292" cy="292"/>
          </a:xfrm>
        </p:grpSpPr>
        <p:sp>
          <p:nvSpPr>
            <p:cNvPr id="53310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1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81" name="Group 13"/>
          <p:cNvGrpSpPr>
            <a:grpSpLocks/>
          </p:cNvGrpSpPr>
          <p:nvPr/>
        </p:nvGrpSpPr>
        <p:grpSpPr bwMode="auto">
          <a:xfrm>
            <a:off x="4557713" y="4324350"/>
            <a:ext cx="463550" cy="463550"/>
            <a:chOff x="901" y="1784"/>
            <a:chExt cx="292" cy="292"/>
          </a:xfrm>
        </p:grpSpPr>
        <p:sp>
          <p:nvSpPr>
            <p:cNvPr id="53308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9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82" name="Group 16"/>
          <p:cNvGrpSpPr>
            <a:grpSpLocks/>
          </p:cNvGrpSpPr>
          <p:nvPr/>
        </p:nvGrpSpPr>
        <p:grpSpPr bwMode="auto">
          <a:xfrm>
            <a:off x="5022850" y="4324350"/>
            <a:ext cx="463550" cy="463550"/>
            <a:chOff x="901" y="1784"/>
            <a:chExt cx="292" cy="292"/>
          </a:xfrm>
        </p:grpSpPr>
        <p:sp>
          <p:nvSpPr>
            <p:cNvPr id="53306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7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83" name="Group 19"/>
          <p:cNvGrpSpPr>
            <a:grpSpLocks/>
          </p:cNvGrpSpPr>
          <p:nvPr/>
        </p:nvGrpSpPr>
        <p:grpSpPr bwMode="auto">
          <a:xfrm>
            <a:off x="5484813" y="4324350"/>
            <a:ext cx="463550" cy="463550"/>
            <a:chOff x="901" y="1784"/>
            <a:chExt cx="292" cy="292"/>
          </a:xfrm>
        </p:grpSpPr>
        <p:sp>
          <p:nvSpPr>
            <p:cNvPr id="53304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5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84" name="Group 22"/>
          <p:cNvGrpSpPr>
            <a:grpSpLocks/>
          </p:cNvGrpSpPr>
          <p:nvPr/>
        </p:nvGrpSpPr>
        <p:grpSpPr bwMode="auto">
          <a:xfrm>
            <a:off x="5948363" y="4324350"/>
            <a:ext cx="463550" cy="463550"/>
            <a:chOff x="901" y="1784"/>
            <a:chExt cx="292" cy="292"/>
          </a:xfrm>
        </p:grpSpPr>
        <p:sp>
          <p:nvSpPr>
            <p:cNvPr id="53302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3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85" name="Group 25"/>
          <p:cNvGrpSpPr>
            <a:grpSpLocks/>
          </p:cNvGrpSpPr>
          <p:nvPr/>
        </p:nvGrpSpPr>
        <p:grpSpPr bwMode="auto">
          <a:xfrm>
            <a:off x="6413500" y="4324350"/>
            <a:ext cx="463550" cy="463550"/>
            <a:chOff x="901" y="1784"/>
            <a:chExt cx="292" cy="292"/>
          </a:xfrm>
        </p:grpSpPr>
        <p:sp>
          <p:nvSpPr>
            <p:cNvPr id="53300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1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3286" name="Group 28"/>
          <p:cNvGrpSpPr>
            <a:grpSpLocks/>
          </p:cNvGrpSpPr>
          <p:nvPr/>
        </p:nvGrpSpPr>
        <p:grpSpPr bwMode="auto">
          <a:xfrm>
            <a:off x="6878638" y="4324350"/>
            <a:ext cx="463550" cy="463550"/>
            <a:chOff x="901" y="1784"/>
            <a:chExt cx="292" cy="292"/>
          </a:xfrm>
        </p:grpSpPr>
        <p:sp>
          <p:nvSpPr>
            <p:cNvPr id="53298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299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53287" name="Down Arrow 128"/>
          <p:cNvSpPr>
            <a:spLocks noChangeArrowheads="1"/>
          </p:cNvSpPr>
          <p:nvPr/>
        </p:nvSpPr>
        <p:spPr bwMode="auto">
          <a:xfrm>
            <a:off x="6810375" y="1265238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88" name="Down Arrow 129"/>
          <p:cNvSpPr>
            <a:spLocks noChangeArrowheads="1"/>
          </p:cNvSpPr>
          <p:nvPr/>
        </p:nvSpPr>
        <p:spPr bwMode="auto">
          <a:xfrm>
            <a:off x="3962400" y="1265238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89" name="Down Arrow 130"/>
          <p:cNvSpPr>
            <a:spLocks noChangeArrowheads="1"/>
          </p:cNvSpPr>
          <p:nvPr/>
        </p:nvSpPr>
        <p:spPr bwMode="auto">
          <a:xfrm>
            <a:off x="4168775" y="2144713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0" name="Down Arrow 131"/>
          <p:cNvSpPr>
            <a:spLocks noChangeArrowheads="1"/>
          </p:cNvSpPr>
          <p:nvPr/>
        </p:nvSpPr>
        <p:spPr bwMode="auto">
          <a:xfrm>
            <a:off x="6551613" y="2144713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1" name="Down Arrow 132"/>
          <p:cNvSpPr>
            <a:spLocks noChangeArrowheads="1"/>
          </p:cNvSpPr>
          <p:nvPr/>
        </p:nvSpPr>
        <p:spPr bwMode="auto">
          <a:xfrm>
            <a:off x="4160838" y="3025775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2" name="Down Arrow 133"/>
          <p:cNvSpPr>
            <a:spLocks noChangeArrowheads="1"/>
          </p:cNvSpPr>
          <p:nvPr/>
        </p:nvSpPr>
        <p:spPr bwMode="auto">
          <a:xfrm>
            <a:off x="6545263" y="3025775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3" name="Down Arrow 134"/>
          <p:cNvSpPr>
            <a:spLocks noChangeArrowheads="1"/>
          </p:cNvSpPr>
          <p:nvPr/>
        </p:nvSpPr>
        <p:spPr bwMode="auto">
          <a:xfrm rot="1376191" flipH="1">
            <a:off x="6394450" y="3979863"/>
            <a:ext cx="274638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4" name="Down Arrow 135"/>
          <p:cNvSpPr>
            <a:spLocks noChangeArrowheads="1"/>
          </p:cNvSpPr>
          <p:nvPr/>
        </p:nvSpPr>
        <p:spPr bwMode="auto">
          <a:xfrm rot="-1376191">
            <a:off x="4386263" y="3979863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5" name="Rectangle 1"/>
          <p:cNvSpPr>
            <a:spLocks noChangeArrowheads="1"/>
          </p:cNvSpPr>
          <p:nvPr/>
        </p:nvSpPr>
        <p:spPr bwMode="auto">
          <a:xfrm>
            <a:off x="5240338" y="1651000"/>
            <a:ext cx="5603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Calibri" pitchFamily="34" charset="0"/>
              </a:rPr>
              <a:t>divide</a:t>
            </a:r>
          </a:p>
        </p:txBody>
      </p:sp>
      <p:sp>
        <p:nvSpPr>
          <p:cNvPr id="53296" name="Rectangle 137"/>
          <p:cNvSpPr>
            <a:spLocks noChangeArrowheads="1"/>
          </p:cNvSpPr>
          <p:nvPr/>
        </p:nvSpPr>
        <p:spPr bwMode="auto">
          <a:xfrm>
            <a:off x="5170488" y="3471863"/>
            <a:ext cx="700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Calibri" pitchFamily="34" charset="0"/>
              </a:rPr>
              <a:t>conquer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285840" y="1134000"/>
              <a:ext cx="8117280" cy="5456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6480" y="1124640"/>
                <a:ext cx="8136000" cy="547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177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ounded Rectangle 14"/>
          <p:cNvSpPr>
            <a:spLocks noChangeArrowheads="1"/>
          </p:cNvSpPr>
          <p:nvPr/>
        </p:nvSpPr>
        <p:spPr bwMode="auto">
          <a:xfrm>
            <a:off x="300038" y="4519613"/>
            <a:ext cx="8439150" cy="2128837"/>
          </a:xfrm>
          <a:prstGeom prst="roundRect">
            <a:avLst>
              <a:gd name="adj" fmla="val 16667"/>
            </a:avLst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58371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5838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838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8372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58373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58374" name="Rectangle 7"/>
          <p:cNvSpPr>
            <a:spLocks noChangeArrowheads="1"/>
          </p:cNvSpPr>
          <p:nvPr/>
        </p:nvSpPr>
        <p:spPr bwMode="auto">
          <a:xfrm>
            <a:off x="1014413" y="2206625"/>
            <a:ext cx="378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How valuable is computer time?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58375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58376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58377" name="Rectangle 10"/>
          <p:cNvSpPr>
            <a:spLocks noChangeArrowheads="1"/>
          </p:cNvSpPr>
          <p:nvPr/>
        </p:nvSpPr>
        <p:spPr bwMode="auto">
          <a:xfrm>
            <a:off x="654050" y="4497388"/>
            <a:ext cx="37782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i="1">
                <a:solidFill>
                  <a:srgbClr val="8E030A"/>
                </a:solidFill>
              </a:rPr>
              <a:t>Avoid unnecessary work!</a:t>
            </a:r>
          </a:p>
        </p:txBody>
      </p:sp>
      <p:sp>
        <p:nvSpPr>
          <p:cNvPr id="58378" name="Rectangle 11"/>
          <p:cNvSpPr>
            <a:spLocks noChangeArrowheads="1"/>
          </p:cNvSpPr>
          <p:nvPr/>
        </p:nvSpPr>
        <p:spPr bwMode="auto">
          <a:xfrm>
            <a:off x="1014413" y="5029200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 of partial results</a:t>
            </a:r>
          </a:p>
        </p:txBody>
      </p:sp>
      <p:pic>
        <p:nvPicPr>
          <p:cNvPr id="58379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74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80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800" y="4953000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81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950" y="1547813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82" name="Rectangle 18"/>
          <p:cNvSpPr>
            <a:spLocks noChangeArrowheads="1"/>
          </p:cNvSpPr>
          <p:nvPr/>
        </p:nvSpPr>
        <p:spPr bwMode="auto">
          <a:xfrm rot="1413442">
            <a:off x="6961188" y="4713288"/>
            <a:ext cx="1851025" cy="738187"/>
          </a:xfrm>
          <a:prstGeom prst="rect">
            <a:avLst/>
          </a:prstGeom>
          <a:solidFill>
            <a:schemeClr val="bg1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 b="1" i="1">
                <a:solidFill>
                  <a:srgbClr val="8E030A"/>
                </a:solidFill>
              </a:rPr>
              <a:t>dynamic programming</a:t>
            </a:r>
            <a:endParaRPr lang="en-US" altLang="en-US" sz="2100" b="1" i="1"/>
          </a:p>
        </p:txBody>
      </p:sp>
    </p:spTree>
    <p:extLst>
      <p:ext uri="{BB962C8B-B14F-4D97-AF65-F5344CB8AC3E}">
        <p14:creationId xmlns:p14="http://schemas.microsoft.com/office/powerpoint/2010/main" val="2439183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3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2224088" y="3571875"/>
            <a:ext cx="5237162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Text Box 1029"/>
          <p:cNvSpPr txBox="1">
            <a:spLocks noChangeArrowheads="1"/>
          </p:cNvSpPr>
          <p:nvPr/>
        </p:nvSpPr>
        <p:spPr bwMode="auto">
          <a:xfrm>
            <a:off x="2163763" y="336550"/>
            <a:ext cx="53594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7200">
                <a:solidFill>
                  <a:schemeClr val="tx1"/>
                </a:solidFill>
                <a:latin typeface="Cambria" pitchFamily="18" charset="0"/>
                <a:cs typeface="Times New Roman" pitchFamily="18" charset="0"/>
              </a:rPr>
              <a:t>See you m</a:t>
            </a:r>
            <a:r>
              <a:rPr lang="en-US" altLang="en-US" sz="7200">
                <a:latin typeface="Cambria" pitchFamily="18" charset="0"/>
                <a:cs typeface="Times New Roman" pitchFamily="18" charset="0"/>
              </a:rPr>
              <a:t>O(N)</a:t>
            </a:r>
            <a:r>
              <a:rPr lang="en-US" altLang="en-US" sz="7200">
                <a:solidFill>
                  <a:schemeClr val="tx1"/>
                </a:solidFill>
                <a:latin typeface="Cambria" pitchFamily="18" charset="0"/>
                <a:cs typeface="Times New Roman" pitchFamily="18" charset="0"/>
              </a:rPr>
              <a:t>day!</a:t>
            </a:r>
          </a:p>
        </p:txBody>
      </p:sp>
      <p:sp>
        <p:nvSpPr>
          <p:cNvPr id="59396" name="Rectangle 1"/>
          <p:cNvSpPr>
            <a:spLocks noChangeArrowheads="1"/>
          </p:cNvSpPr>
          <p:nvPr/>
        </p:nvSpPr>
        <p:spPr bwMode="auto">
          <a:xfrm>
            <a:off x="331788" y="4059238"/>
            <a:ext cx="2008187" cy="5238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ambria" pitchFamily="18" charset="0"/>
                <a:cs typeface="Times New Roman" pitchFamily="18" charset="0"/>
              </a:rPr>
              <a:t>next week…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1133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5"/>
          <p:cNvSpPr txBox="1">
            <a:spLocks noChangeArrowheads="1"/>
          </p:cNvSpPr>
          <p:nvPr/>
        </p:nvSpPr>
        <p:spPr bwMode="auto">
          <a:xfrm>
            <a:off x="706438" y="1920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cs typeface="Times New Roman" pitchFamily="18" charset="0"/>
              </a:rPr>
              <a:t>Big  </a:t>
            </a:r>
            <a:r>
              <a:rPr lang="en-US" altLang="en-US" sz="4400" b="1">
                <a:solidFill>
                  <a:srgbClr val="000000"/>
                </a:solidFill>
                <a:cs typeface="Times New Roman" pitchFamily="18" charset="0"/>
              </a:rPr>
              <a:t>O</a:t>
            </a:r>
            <a:r>
              <a:rPr lang="en-US" altLang="en-US" sz="4400">
                <a:solidFill>
                  <a:srgbClr val="000000"/>
                </a:solidFill>
                <a:cs typeface="Times New Roman" pitchFamily="18" charset="0"/>
              </a:rPr>
              <a:t>  in practice</a:t>
            </a:r>
          </a:p>
        </p:txBody>
      </p:sp>
      <p:sp>
        <p:nvSpPr>
          <p:cNvPr id="23555" name="Text Box 6"/>
          <p:cNvSpPr txBox="1">
            <a:spLocks noChangeArrowheads="1"/>
          </p:cNvSpPr>
          <p:nvPr/>
        </p:nvSpPr>
        <p:spPr bwMode="auto">
          <a:xfrm>
            <a:off x="747713" y="2533650"/>
            <a:ext cx="28082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420n</a:t>
            </a:r>
            <a:r>
              <a:rPr lang="en-US" altLang="en-US" sz="2400" baseline="300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2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  +  3n</a:t>
            </a:r>
            <a:r>
              <a:rPr lang="en-US" altLang="en-US" sz="2400" baseline="300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3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  - 201</a:t>
            </a:r>
          </a:p>
        </p:txBody>
      </p:sp>
      <p:sp>
        <p:nvSpPr>
          <p:cNvPr id="23556" name="Text Box 7"/>
          <p:cNvSpPr txBox="1">
            <a:spLocks noChangeArrowheads="1"/>
          </p:cNvSpPr>
          <p:nvPr/>
        </p:nvSpPr>
        <p:spPr bwMode="auto">
          <a:xfrm>
            <a:off x="6010275" y="1754188"/>
            <a:ext cx="20320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even then, ignore the constant</a:t>
            </a:r>
          </a:p>
        </p:txBody>
      </p:sp>
      <p:sp>
        <p:nvSpPr>
          <p:cNvPr id="23557" name="Text Box 8"/>
          <p:cNvSpPr txBox="1">
            <a:spLocks noChangeArrowheads="1"/>
          </p:cNvSpPr>
          <p:nvPr/>
        </p:nvSpPr>
        <p:spPr bwMode="auto">
          <a:xfrm>
            <a:off x="477838" y="1458913"/>
            <a:ext cx="5148262" cy="4699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cs typeface="Times New Roman" pitchFamily="18" charset="0"/>
              </a:rPr>
              <a:t>Ignore everything but the dominant term</a:t>
            </a:r>
          </a:p>
        </p:txBody>
      </p:sp>
      <p:sp>
        <p:nvSpPr>
          <p:cNvPr id="23558" name="Line 9"/>
          <p:cNvSpPr>
            <a:spLocks noChangeShapeType="1"/>
          </p:cNvSpPr>
          <p:nvPr/>
        </p:nvSpPr>
        <p:spPr bwMode="auto">
          <a:xfrm flipH="1" flipV="1">
            <a:off x="5675313" y="1690688"/>
            <a:ext cx="252412" cy="160337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Text Box 10"/>
          <p:cNvSpPr txBox="1">
            <a:spLocks noChangeArrowheads="1"/>
          </p:cNvSpPr>
          <p:nvPr/>
        </p:nvSpPr>
        <p:spPr bwMode="auto">
          <a:xfrm>
            <a:off x="881063" y="376555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17  +  300       + 2log(n)</a:t>
            </a:r>
          </a:p>
        </p:txBody>
      </p:sp>
      <p:grpSp>
        <p:nvGrpSpPr>
          <p:cNvPr id="23560" name="Group 11"/>
          <p:cNvGrpSpPr>
            <a:grpSpLocks/>
          </p:cNvGrpSpPr>
          <p:nvPr/>
        </p:nvGrpSpPr>
        <p:grpSpPr bwMode="auto">
          <a:xfrm>
            <a:off x="2279650" y="3775075"/>
            <a:ext cx="520700" cy="457200"/>
            <a:chOff x="356" y="1708"/>
            <a:chExt cx="328" cy="288"/>
          </a:xfrm>
        </p:grpSpPr>
        <p:sp>
          <p:nvSpPr>
            <p:cNvPr id="23569" name="Text Box 12"/>
            <p:cNvSpPr txBox="1">
              <a:spLocks noChangeArrowheads="1"/>
            </p:cNvSpPr>
            <p:nvPr/>
          </p:nvSpPr>
          <p:spPr bwMode="auto">
            <a:xfrm>
              <a:off x="356" y="1708"/>
              <a:ext cx="3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Symbol" pitchFamily="18" charset="2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rgbClr val="000000"/>
                  </a:solidFill>
                  <a:latin typeface="Helvetica" pitchFamily="1" charset="0"/>
                </a:rPr>
                <a:t>n</a:t>
              </a:r>
              <a:endParaRPr lang="en-US" altLang="en-US" sz="2400">
                <a:solidFill>
                  <a:srgbClr val="000000"/>
                </a:solidFill>
                <a:latin typeface="Times" pitchFamily="-128" charset="0"/>
              </a:endParaRPr>
            </a:p>
          </p:txBody>
        </p:sp>
        <p:sp>
          <p:nvSpPr>
            <p:cNvPr id="23570" name="Line 13"/>
            <p:cNvSpPr>
              <a:spLocks noChangeShapeType="1"/>
            </p:cNvSpPr>
            <p:nvPr/>
          </p:nvSpPr>
          <p:spPr bwMode="auto">
            <a:xfrm>
              <a:off x="517" y="1768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561" name="Text Box 14"/>
          <p:cNvSpPr txBox="1">
            <a:spLocks noChangeArrowheads="1"/>
          </p:cNvSpPr>
          <p:nvPr/>
        </p:nvSpPr>
        <p:spPr bwMode="auto">
          <a:xfrm>
            <a:off x="855663" y="5051425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117     2</a:t>
            </a:r>
            <a:r>
              <a:rPr lang="en-US" altLang="en-US" sz="2400" baseline="300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 </a:t>
            </a:r>
          </a:p>
        </p:txBody>
      </p:sp>
      <p:sp>
        <p:nvSpPr>
          <p:cNvPr id="23562" name="Line 15"/>
          <p:cNvSpPr>
            <a:spLocks noChangeShapeType="1"/>
          </p:cNvSpPr>
          <p:nvPr/>
        </p:nvSpPr>
        <p:spPr bwMode="auto">
          <a:xfrm>
            <a:off x="920750" y="5461000"/>
            <a:ext cx="5318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Line 16"/>
          <p:cNvSpPr>
            <a:spLocks noChangeShapeType="1"/>
          </p:cNvSpPr>
          <p:nvPr/>
        </p:nvSpPr>
        <p:spPr bwMode="auto">
          <a:xfrm>
            <a:off x="1858963" y="5454650"/>
            <a:ext cx="3413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Text Box 17"/>
          <p:cNvSpPr txBox="1">
            <a:spLocks noChangeArrowheads="1"/>
          </p:cNvSpPr>
          <p:nvPr/>
        </p:nvSpPr>
        <p:spPr bwMode="auto">
          <a:xfrm>
            <a:off x="855663" y="5426075"/>
            <a:ext cx="1398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  n       3</a:t>
            </a:r>
            <a:r>
              <a:rPr lang="en-US" altLang="en-US" sz="2400" baseline="300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</a:t>
            </a:r>
            <a:endParaRPr lang="en-US" altLang="en-US" sz="2400">
              <a:solidFill>
                <a:srgbClr val="000000"/>
              </a:solidFill>
              <a:latin typeface="Helvetica" pitchFamily="1" charset="0"/>
              <a:sym typeface="Symbol" pitchFamily="18" charset="2"/>
            </a:endParaRPr>
          </a:p>
        </p:txBody>
      </p:sp>
      <p:sp>
        <p:nvSpPr>
          <p:cNvPr id="23565" name="Text Box 18"/>
          <p:cNvSpPr txBox="1">
            <a:spLocks noChangeArrowheads="1"/>
          </p:cNvSpPr>
          <p:nvPr/>
        </p:nvSpPr>
        <p:spPr bwMode="auto">
          <a:xfrm>
            <a:off x="1462088" y="5218113"/>
            <a:ext cx="361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+</a:t>
            </a:r>
          </a:p>
        </p:txBody>
      </p:sp>
      <p:sp>
        <p:nvSpPr>
          <p:cNvPr id="23566" name="Text Box 19"/>
          <p:cNvSpPr txBox="1">
            <a:spLocks noChangeArrowheads="1"/>
          </p:cNvSpPr>
          <p:nvPr/>
        </p:nvSpPr>
        <p:spPr bwMode="auto">
          <a:xfrm>
            <a:off x="2276475" y="5219700"/>
            <a:ext cx="1125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+ 1700</a:t>
            </a:r>
          </a:p>
        </p:txBody>
      </p:sp>
      <p:sp>
        <p:nvSpPr>
          <p:cNvPr id="23567" name="Text Box 20"/>
          <p:cNvSpPr txBox="1">
            <a:spLocks noChangeArrowheads="1"/>
          </p:cNvSpPr>
          <p:nvPr/>
        </p:nvSpPr>
        <p:spPr bwMode="auto">
          <a:xfrm>
            <a:off x="1993900" y="6426200"/>
            <a:ext cx="69659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cs typeface="Times New Roman" pitchFamily="18" charset="0"/>
              </a:rPr>
              <a:t>Big-O is simply an upper bound, but in general we want the </a:t>
            </a:r>
            <a:r>
              <a:rPr lang="en-US" altLang="en-US" sz="1600" b="1">
                <a:solidFill>
                  <a:srgbClr val="000000"/>
                </a:solidFill>
                <a:cs typeface="Times New Roman" pitchFamily="18" charset="0"/>
              </a:rPr>
              <a:t>BEST </a:t>
            </a:r>
            <a:r>
              <a:rPr lang="en-US" altLang="en-US" sz="1600">
                <a:solidFill>
                  <a:srgbClr val="000000"/>
                </a:solidFill>
                <a:cs typeface="Times New Roman" pitchFamily="18" charset="0"/>
              </a:rPr>
              <a:t>upper bound…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447080" y="2214720"/>
              <a:ext cx="2420280" cy="3804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437720" y="2205360"/>
                <a:ext cx="2439000" cy="382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839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5"/>
          <p:cNvSpPr txBox="1">
            <a:spLocks noChangeArrowheads="1"/>
          </p:cNvSpPr>
          <p:nvPr/>
        </p:nvSpPr>
        <p:spPr bwMode="auto">
          <a:xfrm>
            <a:off x="481013" y="228600"/>
            <a:ext cx="4437062" cy="76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4400" dirty="0" smtClean="0">
                <a:solidFill>
                  <a:srgbClr val="000000"/>
                </a:solidFill>
              </a:rPr>
              <a:t>big-O   hierarchy</a:t>
            </a:r>
          </a:p>
        </p:txBody>
      </p:sp>
      <p:sp>
        <p:nvSpPr>
          <p:cNvPr id="24579" name="Text Box 6"/>
          <p:cNvSpPr txBox="1">
            <a:spLocks noChangeArrowheads="1"/>
          </p:cNvSpPr>
          <p:nvPr/>
        </p:nvSpPr>
        <p:spPr bwMode="auto">
          <a:xfrm>
            <a:off x="717550" y="2100263"/>
            <a:ext cx="484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N!</a:t>
            </a:r>
          </a:p>
        </p:txBody>
      </p:sp>
      <p:sp>
        <p:nvSpPr>
          <p:cNvPr id="24580" name="Text Box 7"/>
          <p:cNvSpPr txBox="1">
            <a:spLocks noChangeArrowheads="1"/>
          </p:cNvSpPr>
          <p:nvPr/>
        </p:nvSpPr>
        <p:spPr bwMode="auto">
          <a:xfrm>
            <a:off x="495300" y="2992438"/>
            <a:ext cx="946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log(N)</a:t>
            </a:r>
          </a:p>
        </p:txBody>
      </p:sp>
      <p:grpSp>
        <p:nvGrpSpPr>
          <p:cNvPr id="24581" name="Group 8"/>
          <p:cNvGrpSpPr>
            <a:grpSpLocks/>
          </p:cNvGrpSpPr>
          <p:nvPr/>
        </p:nvGrpSpPr>
        <p:grpSpPr bwMode="auto">
          <a:xfrm>
            <a:off x="700088" y="5299075"/>
            <a:ext cx="501650" cy="482600"/>
            <a:chOff x="1018" y="1841"/>
            <a:chExt cx="316" cy="304"/>
          </a:xfrm>
        </p:grpSpPr>
        <p:sp>
          <p:nvSpPr>
            <p:cNvPr id="24614" name="Text Box 9"/>
            <p:cNvSpPr txBox="1">
              <a:spLocks noChangeArrowheads="1"/>
            </p:cNvSpPr>
            <p:nvPr/>
          </p:nvSpPr>
          <p:spPr bwMode="auto">
            <a:xfrm>
              <a:off x="1018" y="1854"/>
              <a:ext cx="2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24615" name="Text Box 10"/>
            <p:cNvSpPr txBox="1">
              <a:spLocks noChangeArrowheads="1"/>
            </p:cNvSpPr>
            <p:nvPr/>
          </p:nvSpPr>
          <p:spPr bwMode="auto">
            <a:xfrm>
              <a:off x="1121" y="1841"/>
              <a:ext cx="213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 2</a:t>
              </a:r>
            </a:p>
          </p:txBody>
        </p:sp>
      </p:grpSp>
      <p:grpSp>
        <p:nvGrpSpPr>
          <p:cNvPr id="24582" name="Group 11"/>
          <p:cNvGrpSpPr>
            <a:grpSpLocks/>
          </p:cNvGrpSpPr>
          <p:nvPr/>
        </p:nvGrpSpPr>
        <p:grpSpPr bwMode="auto">
          <a:xfrm>
            <a:off x="715963" y="1614488"/>
            <a:ext cx="519112" cy="503237"/>
            <a:chOff x="1779" y="2096"/>
            <a:chExt cx="327" cy="317"/>
          </a:xfrm>
        </p:grpSpPr>
        <p:sp>
          <p:nvSpPr>
            <p:cNvPr id="24612" name="Text Box 12"/>
            <p:cNvSpPr txBox="1">
              <a:spLocks noChangeArrowheads="1"/>
            </p:cNvSpPr>
            <p:nvPr/>
          </p:nvSpPr>
          <p:spPr bwMode="auto">
            <a:xfrm>
              <a:off x="1779" y="2122"/>
              <a:ext cx="2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24613" name="Text Box 13"/>
            <p:cNvSpPr txBox="1">
              <a:spLocks noChangeArrowheads="1"/>
            </p:cNvSpPr>
            <p:nvPr/>
          </p:nvSpPr>
          <p:spPr bwMode="auto">
            <a:xfrm>
              <a:off x="1860" y="2096"/>
              <a:ext cx="24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  3</a:t>
              </a:r>
            </a:p>
          </p:txBody>
        </p:sp>
      </p:grpSp>
      <p:grpSp>
        <p:nvGrpSpPr>
          <p:cNvPr id="24583" name="Group 14"/>
          <p:cNvGrpSpPr>
            <a:grpSpLocks/>
          </p:cNvGrpSpPr>
          <p:nvPr/>
        </p:nvGrpSpPr>
        <p:grpSpPr bwMode="auto">
          <a:xfrm>
            <a:off x="731838" y="4368800"/>
            <a:ext cx="450850" cy="501650"/>
            <a:chOff x="2230" y="1490"/>
            <a:chExt cx="284" cy="316"/>
          </a:xfrm>
        </p:grpSpPr>
        <p:sp>
          <p:nvSpPr>
            <p:cNvPr id="24610" name="Text Box 15"/>
            <p:cNvSpPr txBox="1">
              <a:spLocks noChangeArrowheads="1"/>
            </p:cNvSpPr>
            <p:nvPr/>
          </p:nvSpPr>
          <p:spPr bwMode="auto">
            <a:xfrm>
              <a:off x="2230" y="1515"/>
              <a:ext cx="21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2</a:t>
              </a:r>
            </a:p>
          </p:txBody>
        </p:sp>
        <p:sp>
          <p:nvSpPr>
            <p:cNvPr id="24611" name="Text Box 16"/>
            <p:cNvSpPr txBox="1">
              <a:spLocks noChangeArrowheads="1"/>
            </p:cNvSpPr>
            <p:nvPr/>
          </p:nvSpPr>
          <p:spPr bwMode="auto">
            <a:xfrm>
              <a:off x="2314" y="1490"/>
              <a:ext cx="20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</p:grpSp>
      <p:sp>
        <p:nvSpPr>
          <p:cNvPr id="24584" name="Text Box 17"/>
          <p:cNvSpPr txBox="1">
            <a:spLocks noChangeArrowheads="1"/>
          </p:cNvSpPr>
          <p:nvPr/>
        </p:nvSpPr>
        <p:spPr bwMode="auto">
          <a:xfrm>
            <a:off x="725488" y="3922713"/>
            <a:ext cx="384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N</a:t>
            </a:r>
          </a:p>
        </p:txBody>
      </p:sp>
      <p:sp>
        <p:nvSpPr>
          <p:cNvPr id="24585" name="Text Box 18"/>
          <p:cNvSpPr txBox="1">
            <a:spLocks noChangeArrowheads="1"/>
          </p:cNvSpPr>
          <p:nvPr/>
        </p:nvSpPr>
        <p:spPr bwMode="auto">
          <a:xfrm>
            <a:off x="658813" y="4854575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42</a:t>
            </a:r>
          </a:p>
        </p:txBody>
      </p:sp>
      <p:grpSp>
        <p:nvGrpSpPr>
          <p:cNvPr id="24586" name="Group 20"/>
          <p:cNvGrpSpPr>
            <a:grpSpLocks/>
          </p:cNvGrpSpPr>
          <p:nvPr/>
        </p:nvGrpSpPr>
        <p:grpSpPr bwMode="auto">
          <a:xfrm>
            <a:off x="711200" y="3436938"/>
            <a:ext cx="520700" cy="501650"/>
            <a:chOff x="2217" y="1490"/>
            <a:chExt cx="328" cy="316"/>
          </a:xfrm>
        </p:grpSpPr>
        <p:sp>
          <p:nvSpPr>
            <p:cNvPr id="24608" name="Text Box 21"/>
            <p:cNvSpPr txBox="1">
              <a:spLocks noChangeArrowheads="1"/>
            </p:cNvSpPr>
            <p:nvPr/>
          </p:nvSpPr>
          <p:spPr bwMode="auto">
            <a:xfrm>
              <a:off x="2217" y="1515"/>
              <a:ext cx="2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24609" name="Text Box 22"/>
            <p:cNvSpPr txBox="1">
              <a:spLocks noChangeArrowheads="1"/>
            </p:cNvSpPr>
            <p:nvPr/>
          </p:nvSpPr>
          <p:spPr bwMode="auto">
            <a:xfrm>
              <a:off x="2286" y="1490"/>
              <a:ext cx="25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  N</a:t>
              </a:r>
            </a:p>
          </p:txBody>
        </p:sp>
      </p:grpSp>
      <p:grpSp>
        <p:nvGrpSpPr>
          <p:cNvPr id="24587" name="Group 1"/>
          <p:cNvGrpSpPr>
            <a:grpSpLocks/>
          </p:cNvGrpSpPr>
          <p:nvPr/>
        </p:nvGrpSpPr>
        <p:grpSpPr bwMode="auto">
          <a:xfrm>
            <a:off x="539750" y="2546350"/>
            <a:ext cx="620713" cy="461963"/>
            <a:chOff x="515953" y="2692230"/>
            <a:chExt cx="620683" cy="461665"/>
          </a:xfrm>
        </p:grpSpPr>
        <p:sp>
          <p:nvSpPr>
            <p:cNvPr id="24606" name="Text Box 24"/>
            <p:cNvSpPr txBox="1">
              <a:spLocks noChangeArrowheads="1"/>
            </p:cNvSpPr>
            <p:nvPr/>
          </p:nvSpPr>
          <p:spPr bwMode="auto">
            <a:xfrm>
              <a:off x="515953" y="2692230"/>
              <a:ext cx="6206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  <a:sym typeface="Symbol" pitchFamily="18" charset="2"/>
                </a:rPr>
                <a:t> N</a:t>
              </a: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4607" name="Line 25"/>
            <p:cNvSpPr>
              <a:spLocks noChangeShapeType="1"/>
            </p:cNvSpPr>
            <p:nvPr/>
          </p:nvSpPr>
          <p:spPr bwMode="auto">
            <a:xfrm>
              <a:off x="766275" y="2759782"/>
              <a:ext cx="34155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588" name="Text Box 29"/>
          <p:cNvSpPr txBox="1">
            <a:spLocks noChangeArrowheads="1"/>
          </p:cNvSpPr>
          <p:nvPr/>
        </p:nvSpPr>
        <p:spPr bwMode="auto">
          <a:xfrm>
            <a:off x="2384425" y="1300163"/>
            <a:ext cx="2725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u="sng">
                <a:solidFill>
                  <a:srgbClr val="000000"/>
                </a:solidFill>
                <a:latin typeface="Calibri" pitchFamily="34" charset="0"/>
              </a:rPr>
              <a:t>Sort by asymptotic size</a:t>
            </a:r>
            <a:r>
              <a:rPr lang="en-US" altLang="en-US" sz="1800" b="1">
                <a:solidFill>
                  <a:srgbClr val="000000"/>
                </a:solidFill>
                <a:latin typeface="Calibri" pitchFamily="34" charset="0"/>
              </a:rPr>
              <a:t> (O)</a:t>
            </a:r>
            <a:endParaRPr lang="en-US" altLang="en-US" sz="1800" b="1" u="sng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4589" name="Text Box 30"/>
          <p:cNvSpPr txBox="1">
            <a:spLocks noChangeArrowheads="1"/>
          </p:cNvSpPr>
          <p:nvPr/>
        </p:nvSpPr>
        <p:spPr bwMode="auto">
          <a:xfrm>
            <a:off x="6180138" y="1300163"/>
            <a:ext cx="21748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u="sng">
                <a:solidFill>
                  <a:srgbClr val="000000"/>
                </a:solidFill>
                <a:latin typeface="Calibri" pitchFamily="34" charset="0"/>
              </a:rPr>
              <a:t>Match to algorithms</a:t>
            </a:r>
          </a:p>
        </p:txBody>
      </p:sp>
      <p:sp>
        <p:nvSpPr>
          <p:cNvPr id="24590" name="Text Box 31"/>
          <p:cNvSpPr txBox="1">
            <a:spLocks noChangeArrowheads="1"/>
          </p:cNvSpPr>
          <p:nvPr/>
        </p:nvSpPr>
        <p:spPr bwMode="auto">
          <a:xfrm>
            <a:off x="323850" y="5765800"/>
            <a:ext cx="1247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•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log(N)</a:t>
            </a:r>
          </a:p>
        </p:txBody>
      </p:sp>
      <p:sp>
        <p:nvSpPr>
          <p:cNvPr id="24591" name="Text Box 45"/>
          <p:cNvSpPr txBox="1">
            <a:spLocks noChangeArrowheads="1"/>
          </p:cNvSpPr>
          <p:nvPr/>
        </p:nvSpPr>
        <p:spPr bwMode="auto">
          <a:xfrm>
            <a:off x="446088" y="1298575"/>
            <a:ext cx="9858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u="sng">
                <a:solidFill>
                  <a:srgbClr val="000000"/>
                </a:solidFill>
                <a:latin typeface="Calibri" pitchFamily="34" charset="0"/>
              </a:rPr>
              <a:t>function</a:t>
            </a:r>
          </a:p>
        </p:txBody>
      </p:sp>
      <p:sp>
        <p:nvSpPr>
          <p:cNvPr id="24592" name="Rectangle 50"/>
          <p:cNvSpPr>
            <a:spLocks noChangeArrowheads="1"/>
          </p:cNvSpPr>
          <p:nvPr/>
        </p:nvSpPr>
        <p:spPr bwMode="auto">
          <a:xfrm>
            <a:off x="217488" y="6415088"/>
            <a:ext cx="15271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777777"/>
                </a:solidFill>
              </a:rPr>
              <a:t>running times…</a:t>
            </a:r>
          </a:p>
        </p:txBody>
      </p:sp>
      <p:sp>
        <p:nvSpPr>
          <p:cNvPr id="24593" name="Rectangle 35"/>
          <p:cNvSpPr>
            <a:spLocks noChangeArrowheads="1"/>
          </p:cNvSpPr>
          <p:nvPr/>
        </p:nvSpPr>
        <p:spPr bwMode="auto">
          <a:xfrm>
            <a:off x="2586038" y="6370638"/>
            <a:ext cx="2332037" cy="338137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Trebuchet MS" pitchFamily="34" charset="0"/>
              </a:rPr>
              <a:t>largest? next? smallest?</a:t>
            </a:r>
          </a:p>
        </p:txBody>
      </p:sp>
      <p:sp>
        <p:nvSpPr>
          <p:cNvPr id="24594" name="Text Box 18"/>
          <p:cNvSpPr txBox="1">
            <a:spLocks noChangeArrowheads="1"/>
          </p:cNvSpPr>
          <p:nvPr/>
        </p:nvSpPr>
        <p:spPr bwMode="auto">
          <a:xfrm>
            <a:off x="6164263" y="5394325"/>
            <a:ext cx="25606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H.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closest pair among N points</a:t>
            </a:r>
          </a:p>
        </p:txBody>
      </p:sp>
      <p:sp>
        <p:nvSpPr>
          <p:cNvPr id="24595" name="Text Box 18"/>
          <p:cNvSpPr txBox="1">
            <a:spLocks noChangeArrowheads="1"/>
          </p:cNvSpPr>
          <p:nvPr/>
        </p:nvSpPr>
        <p:spPr bwMode="auto">
          <a:xfrm>
            <a:off x="6164263" y="3030538"/>
            <a:ext cx="2381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C.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NxN matrix multiplication</a:t>
            </a:r>
          </a:p>
        </p:txBody>
      </p:sp>
      <p:sp>
        <p:nvSpPr>
          <p:cNvPr id="24596" name="Text Box 18"/>
          <p:cNvSpPr txBox="1">
            <a:spLocks noChangeArrowheads="1"/>
          </p:cNvSpPr>
          <p:nvPr/>
        </p:nvSpPr>
        <p:spPr bwMode="auto">
          <a:xfrm>
            <a:off x="6164263" y="1852613"/>
            <a:ext cx="1270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A.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is N prime?</a:t>
            </a:r>
          </a:p>
        </p:txBody>
      </p:sp>
      <p:sp>
        <p:nvSpPr>
          <p:cNvPr id="24597" name="Text Box 18"/>
          <p:cNvSpPr txBox="1">
            <a:spLocks noChangeArrowheads="1"/>
          </p:cNvSpPr>
          <p:nvPr/>
        </p:nvSpPr>
        <p:spPr bwMode="auto">
          <a:xfrm>
            <a:off x="6164263" y="2325688"/>
            <a:ext cx="25019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B.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</a:t>
            </a: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x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in an N-element balanced binary search tree?</a:t>
            </a:r>
          </a:p>
        </p:txBody>
      </p:sp>
      <p:sp>
        <p:nvSpPr>
          <p:cNvPr id="24598" name="Text Box 18"/>
          <p:cNvSpPr txBox="1">
            <a:spLocks noChangeArrowheads="1"/>
          </p:cNvSpPr>
          <p:nvPr/>
        </p:nvSpPr>
        <p:spPr bwMode="auto">
          <a:xfrm>
            <a:off x="6164263" y="4449763"/>
            <a:ext cx="28749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F.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the </a:t>
            </a: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rest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of a length-N list</a:t>
            </a:r>
          </a:p>
        </p:txBody>
      </p:sp>
      <p:sp>
        <p:nvSpPr>
          <p:cNvPr id="24599" name="Text Box 18"/>
          <p:cNvSpPr txBox="1">
            <a:spLocks noChangeArrowheads="1"/>
          </p:cNvSpPr>
          <p:nvPr/>
        </p:nvSpPr>
        <p:spPr bwMode="auto">
          <a:xfrm>
            <a:off x="6164263" y="4922838"/>
            <a:ext cx="278288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G.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tautology checking with N vars</a:t>
            </a:r>
          </a:p>
        </p:txBody>
      </p:sp>
      <p:sp>
        <p:nvSpPr>
          <p:cNvPr id="24600" name="Text Box 18"/>
          <p:cNvSpPr txBox="1">
            <a:spLocks noChangeArrowheads="1"/>
          </p:cNvSpPr>
          <p:nvPr/>
        </p:nvSpPr>
        <p:spPr bwMode="auto">
          <a:xfrm>
            <a:off x="6164263" y="5865813"/>
            <a:ext cx="21653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I.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shortest tour of N cities</a:t>
            </a:r>
          </a:p>
        </p:txBody>
      </p:sp>
      <p:sp>
        <p:nvSpPr>
          <p:cNvPr id="24601" name="Text Box 18"/>
          <p:cNvSpPr txBox="1">
            <a:spLocks noChangeArrowheads="1"/>
          </p:cNvSpPr>
          <p:nvPr/>
        </p:nvSpPr>
        <p:spPr bwMode="auto">
          <a:xfrm>
            <a:off x="6164263" y="3975100"/>
            <a:ext cx="24590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E.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the median of a list</a:t>
            </a:r>
          </a:p>
        </p:txBody>
      </p:sp>
      <p:sp>
        <p:nvSpPr>
          <p:cNvPr id="24602" name="Text Box 18"/>
          <p:cNvSpPr txBox="1">
            <a:spLocks noChangeArrowheads="1"/>
          </p:cNvSpPr>
          <p:nvPr/>
        </p:nvSpPr>
        <p:spPr bwMode="auto">
          <a:xfrm>
            <a:off x="6164263" y="3503613"/>
            <a:ext cx="24844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D.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</a:t>
            </a: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x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in an length-N list</a:t>
            </a:r>
          </a:p>
        </p:txBody>
      </p:sp>
      <p:sp>
        <p:nvSpPr>
          <p:cNvPr id="24603" name="Text Box 46"/>
          <p:cNvSpPr txBox="1">
            <a:spLocks noChangeArrowheads="1"/>
          </p:cNvSpPr>
          <p:nvPr/>
        </p:nvSpPr>
        <p:spPr bwMode="auto">
          <a:xfrm>
            <a:off x="5173663" y="441325"/>
            <a:ext cx="35972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i="1">
                <a:solidFill>
                  <a:srgbClr val="000000"/>
                </a:solidFill>
              </a:rPr>
              <a:t>Name(s):  ________________________</a:t>
            </a:r>
            <a:endParaRPr lang="en-US" altLang="en-US" sz="1600"/>
          </a:p>
        </p:txBody>
      </p:sp>
      <p:sp>
        <p:nvSpPr>
          <p:cNvPr id="24604" name="Text Box 18"/>
          <p:cNvSpPr txBox="1">
            <a:spLocks noChangeArrowheads="1"/>
          </p:cNvSpPr>
          <p:nvPr/>
        </p:nvSpPr>
        <p:spPr bwMode="auto">
          <a:xfrm>
            <a:off x="6157913" y="6340475"/>
            <a:ext cx="243046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J. </a:t>
            </a:r>
            <a:r>
              <a:rPr lang="en-US" altLang="en-US" sz="150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sorting a list of N elements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009240" y="1714320"/>
              <a:ext cx="594756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999880" y="1704960"/>
                <a:ext cx="596628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3151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2"/>
          <p:cNvSpPr txBox="1">
            <a:spLocks noChangeArrowheads="1"/>
          </p:cNvSpPr>
          <p:nvPr/>
        </p:nvSpPr>
        <p:spPr bwMode="auto">
          <a:xfrm>
            <a:off x="2227932" y="4036775"/>
            <a:ext cx="4510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b="1" i="1" dirty="0">
                <a:solidFill>
                  <a:schemeClr val="tx1"/>
                </a:solidFill>
                <a:latin typeface="Cambria" pitchFamily="18" charset="0"/>
              </a:rPr>
              <a:t>Sorting</a:t>
            </a:r>
            <a:r>
              <a:rPr lang="en-US" altLang="en-US" sz="4200" dirty="0">
                <a:solidFill>
                  <a:schemeClr val="tx1"/>
                </a:solidFill>
                <a:latin typeface="Cambria" pitchFamily="18" charset="0"/>
              </a:rPr>
              <a:t> out big-O !</a:t>
            </a:r>
          </a:p>
        </p:txBody>
      </p:sp>
      <p:sp>
        <p:nvSpPr>
          <p:cNvPr id="43012" name="Text Box 4"/>
          <p:cNvSpPr txBox="1">
            <a:spLocks noChangeArrowheads="1"/>
          </p:cNvSpPr>
          <p:nvPr/>
        </p:nvSpPr>
        <p:spPr bwMode="auto">
          <a:xfrm>
            <a:off x="2846388" y="5256213"/>
            <a:ext cx="4132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Sorting is the </a:t>
            </a:r>
            <a:r>
              <a:rPr lang="en-US" altLang="en-US" sz="1600" i="1">
                <a:solidFill>
                  <a:schemeClr val="tx1"/>
                </a:solidFill>
              </a:rPr>
              <a:t>drosophila</a:t>
            </a:r>
            <a:r>
              <a:rPr lang="en-US" altLang="en-US" sz="1600">
                <a:solidFill>
                  <a:schemeClr val="tx1"/>
                </a:solidFill>
              </a:rPr>
              <a:t> of computer science…</a:t>
            </a:r>
          </a:p>
        </p:txBody>
      </p:sp>
      <p:pic>
        <p:nvPicPr>
          <p:cNvPr id="43013" name="Picture 5" descr="180px-Drosophila_melanogaster_-_side_(aka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9288" y="5289550"/>
            <a:ext cx="1646237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8" descr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301625"/>
            <a:ext cx="4689475" cy="32988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015" name="Text Box 9"/>
          <p:cNvSpPr txBox="1">
            <a:spLocks noChangeArrowheads="1"/>
          </p:cNvSpPr>
          <p:nvPr/>
        </p:nvSpPr>
        <p:spPr bwMode="auto">
          <a:xfrm>
            <a:off x="5105399" y="302925"/>
            <a:ext cx="217593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dirty="0">
                <a:latin typeface="Calibri" panose="020F0502020204030204" pitchFamily="34" charset="0"/>
              </a:rPr>
              <a:t>Some fruit flies are less equal than others…</a:t>
            </a:r>
          </a:p>
        </p:txBody>
      </p:sp>
      <p:sp>
        <p:nvSpPr>
          <p:cNvPr id="2" name="Right Arrow 1"/>
          <p:cNvSpPr/>
          <p:nvPr/>
        </p:nvSpPr>
        <p:spPr bwMode="auto">
          <a:xfrm>
            <a:off x="6886222" y="4202788"/>
            <a:ext cx="2009423" cy="542106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2437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5"/>
          <p:cNvSpPr txBox="1">
            <a:spLocks noChangeArrowheads="1"/>
          </p:cNvSpPr>
          <p:nvPr/>
        </p:nvSpPr>
        <p:spPr bwMode="auto">
          <a:xfrm>
            <a:off x="706438" y="241300"/>
            <a:ext cx="77819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</a:rPr>
              <a:t>CS's challenge…</a:t>
            </a:r>
          </a:p>
        </p:txBody>
      </p:sp>
      <p:sp>
        <p:nvSpPr>
          <p:cNvPr id="25603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n!</a:t>
            </a:r>
          </a:p>
        </p:txBody>
      </p:sp>
      <p:sp>
        <p:nvSpPr>
          <p:cNvPr id="25604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log(n)</a:t>
            </a:r>
          </a:p>
        </p:txBody>
      </p:sp>
      <p:grpSp>
        <p:nvGrpSpPr>
          <p:cNvPr id="25605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25632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33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</p:grpSp>
      <p:grpSp>
        <p:nvGrpSpPr>
          <p:cNvPr id="25606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25630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31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</p:grpSp>
      <p:grpSp>
        <p:nvGrpSpPr>
          <p:cNvPr id="25607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25628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25629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n</a:t>
              </a:r>
            </a:p>
          </p:txBody>
        </p:sp>
      </p:grpSp>
      <p:sp>
        <p:nvSpPr>
          <p:cNvPr id="25608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</a:t>
            </a:r>
          </a:p>
        </p:txBody>
      </p:sp>
      <p:sp>
        <p:nvSpPr>
          <p:cNvPr id="25609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25610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25626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27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n</a:t>
              </a:r>
            </a:p>
          </p:txBody>
        </p:sp>
      </p:grpSp>
      <p:grpSp>
        <p:nvGrpSpPr>
          <p:cNvPr id="25611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25624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Symbol" pitchFamily="18" charset="2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25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612" name="Text Box 25"/>
          <p:cNvSpPr txBox="1">
            <a:spLocks noChangeArrowheads="1"/>
          </p:cNvSpPr>
          <p:nvPr/>
        </p:nvSpPr>
        <p:spPr bwMode="auto">
          <a:xfrm>
            <a:off x="574675" y="1395413"/>
            <a:ext cx="1762125" cy="4699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Big-</a:t>
            </a:r>
            <a:r>
              <a:rPr lang="en-US" altLang="en-US" sz="2400" b="1">
                <a:solidFill>
                  <a:srgbClr val="000000"/>
                </a:solidFill>
              </a:rPr>
              <a:t>O </a:t>
            </a:r>
            <a:r>
              <a:rPr lang="en-US" altLang="en-US" sz="2400">
                <a:solidFill>
                  <a:srgbClr val="000000"/>
                </a:solidFill>
              </a:rPr>
              <a:t>Order</a:t>
            </a:r>
          </a:p>
        </p:txBody>
      </p:sp>
      <p:sp>
        <p:nvSpPr>
          <p:cNvPr id="25613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 log(n)</a:t>
            </a:r>
          </a:p>
        </p:txBody>
      </p:sp>
      <p:sp>
        <p:nvSpPr>
          <p:cNvPr id="25614" name="Text Box 27"/>
          <p:cNvSpPr txBox="1">
            <a:spLocks noChangeArrowheads="1"/>
          </p:cNvSpPr>
          <p:nvPr/>
        </p:nvSpPr>
        <p:spPr bwMode="auto">
          <a:xfrm>
            <a:off x="6184900" y="996950"/>
            <a:ext cx="2424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</a:rPr>
              <a:t>Problem-solving strategy:</a:t>
            </a:r>
          </a:p>
        </p:txBody>
      </p:sp>
      <p:sp>
        <p:nvSpPr>
          <p:cNvPr id="25615" name="Text Box 28"/>
          <p:cNvSpPr txBox="1">
            <a:spLocks noChangeArrowheads="1"/>
          </p:cNvSpPr>
          <p:nvPr/>
        </p:nvSpPr>
        <p:spPr bwMode="auto">
          <a:xfrm>
            <a:off x="6076950" y="1371600"/>
            <a:ext cx="2708275" cy="78581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solidFill>
                  <a:srgbClr val="000000"/>
                </a:solidFill>
                <a:latin typeface="Cambria" pitchFamily="18" charset="0"/>
              </a:rPr>
              <a:t>Push a problem as far down the hierarchy as possible, </a:t>
            </a:r>
            <a:r>
              <a:rPr lang="en-US" altLang="en-US" sz="1500" u="sng">
                <a:solidFill>
                  <a:srgbClr val="000000"/>
                </a:solidFill>
                <a:latin typeface="Cambria" pitchFamily="18" charset="0"/>
              </a:rPr>
              <a:t>then</a:t>
            </a:r>
            <a:r>
              <a:rPr lang="en-US" altLang="en-US" sz="1500">
                <a:solidFill>
                  <a:srgbClr val="000000"/>
                </a:solidFill>
                <a:latin typeface="Cambria" pitchFamily="18" charset="0"/>
              </a:rPr>
              <a:t> worry about constants... .</a:t>
            </a:r>
          </a:p>
        </p:txBody>
      </p:sp>
      <p:sp>
        <p:nvSpPr>
          <p:cNvPr id="25616" name="Line 29"/>
          <p:cNvSpPr>
            <a:spLocks noChangeShapeType="1"/>
          </p:cNvSpPr>
          <p:nvPr/>
        </p:nvSpPr>
        <p:spPr bwMode="auto">
          <a:xfrm>
            <a:off x="5921375" y="1200150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7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Intractable Problems   (</a:t>
            </a:r>
            <a:r>
              <a:rPr lang="en-US" altLang="en-US" sz="2400" i="1">
                <a:solidFill>
                  <a:srgbClr val="000000"/>
                </a:solidFill>
              </a:rPr>
              <a:t>Exponential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5618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Tractable Problems   (</a:t>
            </a:r>
            <a:r>
              <a:rPr lang="en-US" altLang="en-US" sz="2400" i="1">
                <a:solidFill>
                  <a:srgbClr val="000000"/>
                </a:solidFill>
              </a:rPr>
              <a:t>Polynomial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5619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No Problems!</a:t>
            </a:r>
          </a:p>
        </p:txBody>
      </p:sp>
      <p:sp>
        <p:nvSpPr>
          <p:cNvPr id="25620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21" name="AutoShape 34"/>
          <p:cNvSpPr>
            <a:spLocks/>
          </p:cNvSpPr>
          <p:nvPr/>
        </p:nvSpPr>
        <p:spPr bwMode="auto">
          <a:xfrm>
            <a:off x="2917825" y="3525838"/>
            <a:ext cx="144463" cy="1347787"/>
          </a:xfrm>
          <a:prstGeom prst="rightBrace">
            <a:avLst>
              <a:gd name="adj1" fmla="val 77747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22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732240" y="553680"/>
              <a:ext cx="7956720" cy="5813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2880" y="544320"/>
                <a:ext cx="7975440" cy="583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441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5"/>
          <p:cNvSpPr txBox="1">
            <a:spLocks noChangeArrowheads="1"/>
          </p:cNvSpPr>
          <p:nvPr/>
        </p:nvSpPr>
        <p:spPr bwMode="auto">
          <a:xfrm>
            <a:off x="1449388" y="258763"/>
            <a:ext cx="60785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Attention to Detail…</a:t>
            </a:r>
          </a:p>
        </p:txBody>
      </p:sp>
      <p:pic>
        <p:nvPicPr>
          <p:cNvPr id="14339" name="Picture 8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00"/>
          <a:stretch>
            <a:fillRect/>
          </a:stretch>
        </p:blipFill>
        <p:spPr bwMode="auto">
          <a:xfrm>
            <a:off x="276225" y="1616075"/>
            <a:ext cx="8712200" cy="494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0" name="Text Box 9"/>
          <p:cNvSpPr txBox="1">
            <a:spLocks noChangeArrowheads="1"/>
          </p:cNvSpPr>
          <p:nvPr/>
        </p:nvSpPr>
        <p:spPr bwMode="auto">
          <a:xfrm>
            <a:off x="7162800" y="6324600"/>
            <a:ext cx="17303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folHlink"/>
                </a:solidFill>
              </a:rPr>
              <a:t>page from TAOCP</a:t>
            </a:r>
          </a:p>
        </p:txBody>
      </p:sp>
      <p:sp>
        <p:nvSpPr>
          <p:cNvPr id="14341" name="Line 10"/>
          <p:cNvSpPr>
            <a:spLocks noChangeShapeType="1"/>
          </p:cNvSpPr>
          <p:nvPr/>
        </p:nvSpPr>
        <p:spPr bwMode="auto">
          <a:xfrm flipH="1">
            <a:off x="6324600" y="914400"/>
            <a:ext cx="1219200" cy="914400"/>
          </a:xfrm>
          <a:prstGeom prst="line">
            <a:avLst/>
          </a:prstGeom>
          <a:noFill/>
          <a:ln w="127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2" name="Rectangle 11"/>
          <p:cNvSpPr>
            <a:spLocks noChangeArrowheads="1"/>
          </p:cNvSpPr>
          <p:nvPr/>
        </p:nvSpPr>
        <p:spPr bwMode="auto">
          <a:xfrm>
            <a:off x="7239000" y="230188"/>
            <a:ext cx="1633538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folHlink"/>
                </a:solidFill>
              </a:rPr>
              <a:t>detailed model: between a TM and a PC</a:t>
            </a:r>
          </a:p>
        </p:txBody>
      </p:sp>
    </p:spTree>
    <p:extLst>
      <p:ext uri="{BB962C8B-B14F-4D97-AF65-F5344CB8AC3E}">
        <p14:creationId xmlns:p14="http://schemas.microsoft.com/office/powerpoint/2010/main" val="3399379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ounded Rectangle 1"/>
          <p:cNvSpPr>
            <a:spLocks noChangeArrowheads="1"/>
          </p:cNvSpPr>
          <p:nvPr/>
        </p:nvSpPr>
        <p:spPr bwMode="auto">
          <a:xfrm>
            <a:off x="236538" y="3841750"/>
            <a:ext cx="5049837" cy="1119188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5" name="Text Box 5"/>
          <p:cNvSpPr txBox="1">
            <a:spLocks noChangeArrowheads="1"/>
          </p:cNvSpPr>
          <p:nvPr/>
        </p:nvSpPr>
        <p:spPr bwMode="auto">
          <a:xfrm>
            <a:off x="458788" y="266700"/>
            <a:ext cx="46402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CS 60 Today</a:t>
            </a:r>
          </a:p>
        </p:txBody>
      </p:sp>
      <p:sp>
        <p:nvSpPr>
          <p:cNvPr id="13316" name="Text Box 6"/>
          <p:cNvSpPr txBox="1">
            <a:spLocks noChangeArrowheads="1"/>
          </p:cNvSpPr>
          <p:nvPr/>
        </p:nvSpPr>
        <p:spPr bwMode="auto">
          <a:xfrm>
            <a:off x="293688" y="3866356"/>
            <a:ext cx="35496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1600" dirty="0">
                <a:solidFill>
                  <a:schemeClr val="tx1"/>
                </a:solidFill>
                <a:latin typeface="Cambria" panose="02040503050406030204" pitchFamily="18" charset="0"/>
                <a:cs typeface="Arial" charset="0"/>
              </a:rPr>
              <a:t>Next CS 60 assignment…</a:t>
            </a:r>
          </a:p>
        </p:txBody>
      </p:sp>
      <p:sp>
        <p:nvSpPr>
          <p:cNvPr id="13317" name="Text Box 8"/>
          <p:cNvSpPr txBox="1">
            <a:spLocks noChangeArrowheads="1"/>
          </p:cNvSpPr>
          <p:nvPr/>
        </p:nvSpPr>
        <p:spPr bwMode="auto">
          <a:xfrm>
            <a:off x="2928938" y="4479925"/>
            <a:ext cx="2159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Cambria" panose="02040503050406030204" pitchFamily="18" charset="0"/>
              </a:rPr>
              <a:t>Due </a:t>
            </a:r>
            <a:r>
              <a:rPr lang="en-US" altLang="en-US" sz="1600" b="1" i="1" dirty="0">
                <a:latin typeface="Cambria" panose="02040503050406030204" pitchFamily="18" charset="0"/>
              </a:rPr>
              <a:t>Monday</a:t>
            </a:r>
            <a:r>
              <a:rPr lang="en-US" altLang="en-US" sz="1600" b="1" dirty="0">
                <a:latin typeface="Cambria" panose="02040503050406030204" pitchFamily="18" charset="0"/>
              </a:rPr>
              <a:t>, </a:t>
            </a:r>
            <a:endParaRPr lang="en-US" altLang="en-US" sz="16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13318" name="Picture 1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7225" y="1824038"/>
            <a:ext cx="3162300" cy="159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13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6113" y="182563"/>
            <a:ext cx="3182937" cy="148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0" name="Picture 15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525" y="3481388"/>
            <a:ext cx="31877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1" name="Picture 19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4425" y="1301750"/>
            <a:ext cx="16891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22" name="Text Box 20"/>
          <p:cNvSpPr txBox="1">
            <a:spLocks noChangeArrowheads="1"/>
          </p:cNvSpPr>
          <p:nvPr/>
        </p:nvSpPr>
        <p:spPr bwMode="auto">
          <a:xfrm>
            <a:off x="3586163" y="3298825"/>
            <a:ext cx="1816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chemeClr val="tx1"/>
                </a:solidFill>
                <a:latin typeface="Calibri" pitchFamily="34" charset="0"/>
              </a:rPr>
              <a:t>Don K, candy afficionado, working on an IBM 650</a:t>
            </a:r>
          </a:p>
        </p:txBody>
      </p:sp>
      <p:pic>
        <p:nvPicPr>
          <p:cNvPr id="13323" name="Picture 2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88" y="1414463"/>
            <a:ext cx="2692400" cy="166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sp>
        <p:nvSpPr>
          <p:cNvPr id="13324" name="Text Box 22"/>
          <p:cNvSpPr txBox="1">
            <a:spLocks noChangeArrowheads="1"/>
          </p:cNvSpPr>
          <p:nvPr/>
        </p:nvSpPr>
        <p:spPr bwMode="auto">
          <a:xfrm>
            <a:off x="236538" y="3151188"/>
            <a:ext cx="3190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Ziegler's Candy, Milwaukee, WI</a:t>
            </a:r>
          </a:p>
        </p:txBody>
      </p:sp>
      <p:sp>
        <p:nvSpPr>
          <p:cNvPr id="13325" name="Rectangle 23"/>
          <p:cNvSpPr>
            <a:spLocks noChangeArrowheads="1"/>
          </p:cNvSpPr>
          <p:nvPr/>
        </p:nvSpPr>
        <p:spPr bwMode="auto">
          <a:xfrm>
            <a:off x="6061075" y="1684338"/>
            <a:ext cx="25130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>
                <a:solidFill>
                  <a:schemeClr val="folHlink"/>
                </a:solidFill>
                <a:latin typeface="Arial" charset="0"/>
              </a:rPr>
              <a:t>various priorities for anonymizing these…</a:t>
            </a:r>
          </a:p>
        </p:txBody>
      </p:sp>
      <p:grpSp>
        <p:nvGrpSpPr>
          <p:cNvPr id="13326" name="Group 2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456613" y="6184900"/>
            <a:ext cx="430212" cy="487363"/>
            <a:chOff x="2928" y="1051"/>
            <a:chExt cx="840" cy="957"/>
          </a:xfrm>
        </p:grpSpPr>
        <p:sp>
          <p:nvSpPr>
            <p:cNvPr id="13330" name="Freeform 2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1 w 1048"/>
                <a:gd name="T1" fmla="*/ 21 h 250"/>
                <a:gd name="T2" fmla="*/ 54 w 1048"/>
                <a:gd name="T3" fmla="*/ 83 h 250"/>
                <a:gd name="T4" fmla="*/ 56 w 1048"/>
                <a:gd name="T5" fmla="*/ 111 h 250"/>
                <a:gd name="T6" fmla="*/ 59 w 1048"/>
                <a:gd name="T7" fmla="*/ 127 h 250"/>
                <a:gd name="T8" fmla="*/ 62 w 1048"/>
                <a:gd name="T9" fmla="*/ 168 h 250"/>
                <a:gd name="T10" fmla="*/ 43 w 1048"/>
                <a:gd name="T11" fmla="*/ 237 h 250"/>
                <a:gd name="T12" fmla="*/ 5 w 1048"/>
                <a:gd name="T13" fmla="*/ 217 h 250"/>
                <a:gd name="T14" fmla="*/ 0 w 1048"/>
                <a:gd name="T15" fmla="*/ 196 h 250"/>
                <a:gd name="T16" fmla="*/ 2 w 1048"/>
                <a:gd name="T17" fmla="*/ 162 h 250"/>
                <a:gd name="T18" fmla="*/ 5 w 1048"/>
                <a:gd name="T19" fmla="*/ 125 h 250"/>
                <a:gd name="T20" fmla="*/ 12 w 1048"/>
                <a:gd name="T21" fmla="*/ 76 h 250"/>
                <a:gd name="T22" fmla="*/ 17 w 1048"/>
                <a:gd name="T23" fmla="*/ 55 h 250"/>
                <a:gd name="T24" fmla="*/ 19 w 1048"/>
                <a:gd name="T25" fmla="*/ 28 h 250"/>
                <a:gd name="T26" fmla="*/ 22 w 1048"/>
                <a:gd name="T27" fmla="*/ 14 h 250"/>
                <a:gd name="T28" fmla="*/ 29 w 1048"/>
                <a:gd name="T29" fmla="*/ 28 h 250"/>
                <a:gd name="T30" fmla="*/ 31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1" name="Oval 3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2" name="Oval 3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3" name="Oval 3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4" name="Oval 3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5" name="Oval 3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6" name="Oval 3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7" name="Oval 3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8" name="AutoShape 3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339" name="Freeform 3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3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4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4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27" name="Text Box 6"/>
          <p:cNvSpPr txBox="1">
            <a:spLocks noChangeArrowheads="1"/>
          </p:cNvSpPr>
          <p:nvPr/>
        </p:nvSpPr>
        <p:spPr bwMode="auto">
          <a:xfrm>
            <a:off x="2233613" y="5899150"/>
            <a:ext cx="4864100" cy="646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3600" i="1" dirty="0" smtClean="0">
                <a:solidFill>
                  <a:schemeClr val="tx1"/>
                </a:solidFill>
                <a:latin typeface="Trebuchet MS" pitchFamily="34" charset="0"/>
              </a:rPr>
              <a:t>Do </a:t>
            </a:r>
            <a:r>
              <a:rPr lang="en-US" altLang="en-US" sz="3600" b="1" i="1" u="sng" dirty="0">
                <a:solidFill>
                  <a:schemeClr val="tx1"/>
                </a:solidFill>
                <a:latin typeface="Trebuchet MS" pitchFamily="34" charset="0"/>
              </a:rPr>
              <a:t>less</a:t>
            </a:r>
            <a:r>
              <a:rPr lang="en-US" altLang="en-US" sz="3600" i="1" dirty="0">
                <a:solidFill>
                  <a:schemeClr val="tx1"/>
                </a:solidFill>
                <a:latin typeface="Trebuchet MS" pitchFamily="34" charset="0"/>
              </a:rPr>
              <a:t> with big-O!</a:t>
            </a:r>
          </a:p>
        </p:txBody>
      </p:sp>
      <p:sp>
        <p:nvSpPr>
          <p:cNvPr id="13328" name="Rectangle 43"/>
          <p:cNvSpPr>
            <a:spLocks noChangeArrowheads="1"/>
          </p:cNvSpPr>
          <p:nvPr/>
        </p:nvSpPr>
        <p:spPr bwMode="auto">
          <a:xfrm>
            <a:off x="293688" y="5215819"/>
            <a:ext cx="60880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>
                <a:solidFill>
                  <a:schemeClr val="tx1"/>
                </a:solidFill>
                <a:latin typeface="Cambria" pitchFamily="18" charset="0"/>
              </a:rPr>
              <a:t>Today:   the art and science of fast algorithms</a:t>
            </a:r>
          </a:p>
        </p:txBody>
      </p:sp>
      <p:sp>
        <p:nvSpPr>
          <p:cNvPr id="13329" name="Text Box 45"/>
          <p:cNvSpPr txBox="1">
            <a:spLocks noChangeArrowheads="1"/>
          </p:cNvSpPr>
          <p:nvPr/>
        </p:nvSpPr>
        <p:spPr bwMode="auto">
          <a:xfrm>
            <a:off x="7364413" y="6130925"/>
            <a:ext cx="1139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900">
                <a:solidFill>
                  <a:srgbClr val="8E030A"/>
                </a:solidFill>
                <a:latin typeface="Trebuchet MS" pitchFamily="34" charset="0"/>
              </a:rPr>
              <a:t>finally some advice I can use!!</a:t>
            </a: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906904" y="4187737"/>
            <a:ext cx="35496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1600" dirty="0" smtClean="0">
                <a:solidFill>
                  <a:schemeClr val="tx1"/>
                </a:solidFill>
                <a:latin typeface="Cambria" panose="02040503050406030204" pitchFamily="18" charset="0"/>
                <a:cs typeface="Arial" charset="0"/>
              </a:rPr>
              <a:t>Sorting out big-O!</a:t>
            </a:r>
            <a:endParaRPr lang="en-US" altLang="en-US" sz="1600" dirty="0">
              <a:solidFill>
                <a:schemeClr val="tx1"/>
              </a:solidFill>
              <a:latin typeface="Cambria" panose="02040503050406030204" pitchFamily="18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634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6046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6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0419" name="Text Box 5"/>
          <p:cNvSpPr txBox="1">
            <a:spLocks noChangeArrowheads="1"/>
          </p:cNvSpPr>
          <p:nvPr/>
        </p:nvSpPr>
        <p:spPr bwMode="auto">
          <a:xfrm>
            <a:off x="717550" y="3317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Quicksort !</a:t>
            </a:r>
          </a:p>
        </p:txBody>
      </p:sp>
      <p:sp>
        <p:nvSpPr>
          <p:cNvPr id="60420" name="Text Box 6"/>
          <p:cNvSpPr txBox="1">
            <a:spLocks noChangeArrowheads="1"/>
          </p:cNvSpPr>
          <p:nvPr/>
        </p:nvSpPr>
        <p:spPr bwMode="auto">
          <a:xfrm>
            <a:off x="466725" y="1408113"/>
            <a:ext cx="4518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One </a:t>
            </a:r>
            <a:r>
              <a:rPr lang="en-US" altLang="en-US" sz="2400" i="1">
                <a:solidFill>
                  <a:schemeClr val="tx1"/>
                </a:solidFill>
              </a:rPr>
              <a:t>Divide and Conquer</a:t>
            </a:r>
            <a:r>
              <a:rPr lang="en-US" altLang="en-US" sz="2400">
                <a:solidFill>
                  <a:schemeClr val="tx1"/>
                </a:solidFill>
              </a:rPr>
              <a:t> technique</a:t>
            </a:r>
          </a:p>
        </p:txBody>
      </p:sp>
      <p:sp>
        <p:nvSpPr>
          <p:cNvPr id="60421" name="Text Box 7"/>
          <p:cNvSpPr txBox="1">
            <a:spLocks noChangeArrowheads="1"/>
          </p:cNvSpPr>
          <p:nvPr/>
        </p:nvSpPr>
        <p:spPr bwMode="auto">
          <a:xfrm>
            <a:off x="625475" y="2266950"/>
            <a:ext cx="1512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Quick Sort</a:t>
            </a:r>
          </a:p>
        </p:txBody>
      </p:sp>
      <p:sp>
        <p:nvSpPr>
          <p:cNvPr id="60422" name="Text Box 8"/>
          <p:cNvSpPr txBox="1">
            <a:spLocks noChangeArrowheads="1"/>
          </p:cNvSpPr>
          <p:nvPr/>
        </p:nvSpPr>
        <p:spPr bwMode="auto">
          <a:xfrm>
            <a:off x="2740025" y="20256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60423" name="Text Box 9"/>
          <p:cNvSpPr txBox="1">
            <a:spLocks noChangeArrowheads="1"/>
          </p:cNvSpPr>
          <p:nvPr/>
        </p:nvSpPr>
        <p:spPr bwMode="auto">
          <a:xfrm>
            <a:off x="736600" y="2625725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partition and swap</a:t>
            </a:r>
          </a:p>
        </p:txBody>
      </p:sp>
      <p:grpSp>
        <p:nvGrpSpPr>
          <p:cNvPr id="60424" name="Group 10"/>
          <p:cNvGrpSpPr>
            <a:grpSpLocks/>
          </p:cNvGrpSpPr>
          <p:nvPr/>
        </p:nvGrpSpPr>
        <p:grpSpPr bwMode="auto">
          <a:xfrm>
            <a:off x="2801938" y="2322513"/>
            <a:ext cx="463550" cy="463550"/>
            <a:chOff x="901" y="1784"/>
            <a:chExt cx="292" cy="292"/>
          </a:xfrm>
        </p:grpSpPr>
        <p:sp>
          <p:nvSpPr>
            <p:cNvPr id="60463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64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0425" name="Group 13"/>
          <p:cNvGrpSpPr>
            <a:grpSpLocks/>
          </p:cNvGrpSpPr>
          <p:nvPr/>
        </p:nvGrpSpPr>
        <p:grpSpPr bwMode="auto">
          <a:xfrm>
            <a:off x="3265488" y="2322513"/>
            <a:ext cx="463550" cy="463550"/>
            <a:chOff x="901" y="1784"/>
            <a:chExt cx="292" cy="292"/>
          </a:xfrm>
        </p:grpSpPr>
        <p:sp>
          <p:nvSpPr>
            <p:cNvPr id="60461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62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0426" name="Group 16"/>
          <p:cNvGrpSpPr>
            <a:grpSpLocks/>
          </p:cNvGrpSpPr>
          <p:nvPr/>
        </p:nvGrpSpPr>
        <p:grpSpPr bwMode="auto">
          <a:xfrm>
            <a:off x="3730625" y="2322513"/>
            <a:ext cx="463550" cy="463550"/>
            <a:chOff x="901" y="1784"/>
            <a:chExt cx="292" cy="292"/>
          </a:xfrm>
        </p:grpSpPr>
        <p:sp>
          <p:nvSpPr>
            <p:cNvPr id="60459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60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0427" name="Group 19"/>
          <p:cNvGrpSpPr>
            <a:grpSpLocks/>
          </p:cNvGrpSpPr>
          <p:nvPr/>
        </p:nvGrpSpPr>
        <p:grpSpPr bwMode="auto">
          <a:xfrm>
            <a:off x="4195763" y="2322513"/>
            <a:ext cx="463550" cy="463550"/>
            <a:chOff x="901" y="1784"/>
            <a:chExt cx="292" cy="292"/>
          </a:xfrm>
        </p:grpSpPr>
        <p:sp>
          <p:nvSpPr>
            <p:cNvPr id="60457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8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0428" name="Group 22"/>
          <p:cNvGrpSpPr>
            <a:grpSpLocks/>
          </p:cNvGrpSpPr>
          <p:nvPr/>
        </p:nvGrpSpPr>
        <p:grpSpPr bwMode="auto">
          <a:xfrm>
            <a:off x="4657725" y="2322513"/>
            <a:ext cx="463550" cy="463550"/>
            <a:chOff x="901" y="1784"/>
            <a:chExt cx="292" cy="292"/>
          </a:xfrm>
        </p:grpSpPr>
        <p:sp>
          <p:nvSpPr>
            <p:cNvPr id="60455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6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60429" name="Group 25"/>
          <p:cNvGrpSpPr>
            <a:grpSpLocks/>
          </p:cNvGrpSpPr>
          <p:nvPr/>
        </p:nvGrpSpPr>
        <p:grpSpPr bwMode="auto">
          <a:xfrm>
            <a:off x="5121275" y="2322513"/>
            <a:ext cx="463550" cy="463550"/>
            <a:chOff x="901" y="1784"/>
            <a:chExt cx="292" cy="292"/>
          </a:xfrm>
        </p:grpSpPr>
        <p:sp>
          <p:nvSpPr>
            <p:cNvPr id="60453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4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0430" name="Group 28"/>
          <p:cNvGrpSpPr>
            <a:grpSpLocks/>
          </p:cNvGrpSpPr>
          <p:nvPr/>
        </p:nvGrpSpPr>
        <p:grpSpPr bwMode="auto">
          <a:xfrm>
            <a:off x="5586413" y="2322513"/>
            <a:ext cx="463550" cy="463550"/>
            <a:chOff x="901" y="1784"/>
            <a:chExt cx="292" cy="292"/>
          </a:xfrm>
        </p:grpSpPr>
        <p:sp>
          <p:nvSpPr>
            <p:cNvPr id="60451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2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0431" name="Group 31"/>
          <p:cNvGrpSpPr>
            <a:grpSpLocks/>
          </p:cNvGrpSpPr>
          <p:nvPr/>
        </p:nvGrpSpPr>
        <p:grpSpPr bwMode="auto">
          <a:xfrm>
            <a:off x="6051550" y="2322513"/>
            <a:ext cx="463550" cy="463550"/>
            <a:chOff x="901" y="1784"/>
            <a:chExt cx="292" cy="292"/>
          </a:xfrm>
        </p:grpSpPr>
        <p:sp>
          <p:nvSpPr>
            <p:cNvPr id="60449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450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0432" name="Line 34"/>
          <p:cNvSpPr>
            <a:spLocks noChangeShapeType="1"/>
          </p:cNvSpPr>
          <p:nvPr/>
        </p:nvSpPr>
        <p:spPr bwMode="auto">
          <a:xfrm>
            <a:off x="4876800" y="3733800"/>
            <a:ext cx="206216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Text Box 35"/>
          <p:cNvSpPr txBox="1">
            <a:spLocks noChangeArrowheads="1"/>
          </p:cNvSpPr>
          <p:nvPr/>
        </p:nvSpPr>
        <p:spPr bwMode="auto">
          <a:xfrm>
            <a:off x="5113338" y="3843338"/>
            <a:ext cx="1714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elements &gt;= pivot</a:t>
            </a:r>
          </a:p>
        </p:txBody>
      </p:sp>
      <p:sp>
        <p:nvSpPr>
          <p:cNvPr id="60434" name="Text Box 36"/>
          <p:cNvSpPr txBox="1">
            <a:spLocks noChangeArrowheads="1"/>
          </p:cNvSpPr>
          <p:nvPr/>
        </p:nvSpPr>
        <p:spPr bwMode="auto">
          <a:xfrm>
            <a:off x="2844800" y="3830638"/>
            <a:ext cx="15986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elements &lt; pivot</a:t>
            </a:r>
          </a:p>
        </p:txBody>
      </p:sp>
      <p:sp>
        <p:nvSpPr>
          <p:cNvPr id="60435" name="Line 37"/>
          <p:cNvSpPr>
            <a:spLocks noChangeShapeType="1"/>
          </p:cNvSpPr>
          <p:nvPr/>
        </p:nvSpPr>
        <p:spPr bwMode="auto">
          <a:xfrm flipH="1">
            <a:off x="2536825" y="3727450"/>
            <a:ext cx="218916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Rectangle 38"/>
          <p:cNvSpPr>
            <a:spLocks noChangeArrowheads="1"/>
          </p:cNvSpPr>
          <p:nvPr/>
        </p:nvSpPr>
        <p:spPr bwMode="auto">
          <a:xfrm>
            <a:off x="2825750" y="2789238"/>
            <a:ext cx="4587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>
                <a:solidFill>
                  <a:schemeClr val="accent1"/>
                </a:solidFill>
              </a:rPr>
              <a:t>pivot</a:t>
            </a:r>
            <a:endParaRPr lang="en-US" altLang="en-US" sz="1600" b="1">
              <a:solidFill>
                <a:schemeClr val="tx1"/>
              </a:solidFill>
            </a:endParaRPr>
          </a:p>
        </p:txBody>
      </p:sp>
      <p:pic>
        <p:nvPicPr>
          <p:cNvPr id="60437" name="Picture 39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38" name="Text Box 40"/>
          <p:cNvSpPr txBox="1">
            <a:spLocks noChangeArrowheads="1"/>
          </p:cNvSpPr>
          <p:nvPr/>
        </p:nvSpPr>
        <p:spPr bwMode="auto">
          <a:xfrm>
            <a:off x="6299200" y="6350000"/>
            <a:ext cx="26558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 b="1" i="1">
                <a:solidFill>
                  <a:schemeClr val="tx1"/>
                </a:solidFill>
              </a:rPr>
              <a:t>in-place</a:t>
            </a:r>
            <a:r>
              <a:rPr lang="en-US" altLang="en-US" sz="1600">
                <a:solidFill>
                  <a:schemeClr val="tx1"/>
                </a:solidFill>
              </a:rPr>
              <a:t> sorting…</a:t>
            </a:r>
          </a:p>
        </p:txBody>
      </p:sp>
      <p:sp>
        <p:nvSpPr>
          <p:cNvPr id="60439" name="Text Box 50"/>
          <p:cNvSpPr txBox="1">
            <a:spLocks noChangeArrowheads="1"/>
          </p:cNvSpPr>
          <p:nvPr/>
        </p:nvSpPr>
        <p:spPr bwMode="auto">
          <a:xfrm>
            <a:off x="1905000" y="4419600"/>
            <a:ext cx="5681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latin typeface="Comic Sans MS" pitchFamily="66" charset="0"/>
              </a:rPr>
              <a:t>goal: </a:t>
            </a:r>
            <a:r>
              <a:rPr lang="en-US" altLang="en-US" sz="1800">
                <a:latin typeface="Comic Sans MS" pitchFamily="66" charset="0"/>
              </a:rPr>
              <a:t>to</a:t>
            </a:r>
            <a:r>
              <a:rPr lang="en-US" altLang="en-US" sz="1800" b="1">
                <a:latin typeface="Comic Sans MS" pitchFamily="66" charset="0"/>
              </a:rPr>
              <a:t> </a:t>
            </a:r>
            <a:r>
              <a:rPr lang="en-US" altLang="en-US" sz="1800">
                <a:latin typeface="Comic Sans MS" pitchFamily="66" charset="0"/>
              </a:rPr>
              <a:t>swap the smaller half of the elements to the left and the larger half to the right</a:t>
            </a:r>
            <a:endParaRPr lang="en-US" altLang="en-US" sz="1800" b="1"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62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81325" y="3211513"/>
              <a:ext cx="4024313" cy="357187"/>
            </p14:xfrm>
          </p:contentPart>
        </mc:Choice>
        <mc:Fallback xmlns="">
          <p:pic>
            <p:nvPicPr>
              <p:cNvPr id="15362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6565" y="3196390"/>
                <a:ext cx="4054192" cy="37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363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68750" y="2132013"/>
              <a:ext cx="842963" cy="146050"/>
            </p14:xfrm>
          </p:contentPart>
        </mc:Choice>
        <mc:Fallback xmlns="">
          <p:pic>
            <p:nvPicPr>
              <p:cNvPr id="15363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56152" y="2117984"/>
                <a:ext cx="861320" cy="172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364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14938" y="2884488"/>
              <a:ext cx="169862" cy="249237"/>
            </p14:xfrm>
          </p:contentPart>
        </mc:Choice>
        <mc:Fallback xmlns="">
          <p:pic>
            <p:nvPicPr>
              <p:cNvPr id="15364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00512" y="2875497"/>
                <a:ext cx="195828" cy="26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365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78200" y="2863850"/>
              <a:ext cx="254000" cy="192088"/>
            </p14:xfrm>
          </p:contentPart>
        </mc:Choice>
        <mc:Fallback xmlns="">
          <p:pic>
            <p:nvPicPr>
              <p:cNvPr id="15365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69206" y="2849102"/>
                <a:ext cx="268391" cy="221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366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05250" y="2938463"/>
              <a:ext cx="153988" cy="149225"/>
            </p14:xfrm>
          </p:contentPart>
        </mc:Choice>
        <mc:Fallback xmlns="">
          <p:pic>
            <p:nvPicPr>
              <p:cNvPr id="15366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91218" y="2924799"/>
                <a:ext cx="182411" cy="176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367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324350" y="2909888"/>
              <a:ext cx="255588" cy="187325"/>
            </p14:xfrm>
          </p:contentPart>
        </mc:Choice>
        <mc:Fallback xmlns="">
          <p:pic>
            <p:nvPicPr>
              <p:cNvPr id="15367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09570" y="2895118"/>
                <a:ext cx="278659" cy="217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368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37113" y="2881313"/>
              <a:ext cx="165100" cy="209550"/>
            </p14:xfrm>
          </p:contentPart>
        </mc:Choice>
        <mc:Fallback xmlns="">
          <p:pic>
            <p:nvPicPr>
              <p:cNvPr id="15368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2725" y="2867631"/>
                <a:ext cx="194595" cy="23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369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730500" y="1876425"/>
              <a:ext cx="3951288" cy="879475"/>
            </p14:xfrm>
          </p:contentPart>
        </mc:Choice>
        <mc:Fallback xmlns="">
          <p:pic>
            <p:nvPicPr>
              <p:cNvPr id="15369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5744" y="1861659"/>
                <a:ext cx="3980799" cy="909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370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81513" y="1600200"/>
              <a:ext cx="152400" cy="3046413"/>
            </p14:xfrm>
          </p:contentPart>
        </mc:Choice>
        <mc:Fallback xmlns="">
          <p:pic>
            <p:nvPicPr>
              <p:cNvPr id="15370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76840" y="1589040"/>
                <a:ext cx="172888" cy="306225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5"/>
          <p:cNvSpPr txBox="1">
            <a:spLocks noChangeArrowheads="1"/>
          </p:cNvSpPr>
          <p:nvPr/>
        </p:nvSpPr>
        <p:spPr bwMode="auto">
          <a:xfrm>
            <a:off x="706438" y="3127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Quicksort</a:t>
            </a:r>
          </a:p>
        </p:txBody>
      </p:sp>
      <p:sp>
        <p:nvSpPr>
          <p:cNvPr id="61443" name="Text Box 7"/>
          <p:cNvSpPr txBox="1">
            <a:spLocks noChangeArrowheads="1"/>
          </p:cNvSpPr>
          <p:nvPr/>
        </p:nvSpPr>
        <p:spPr bwMode="auto">
          <a:xfrm>
            <a:off x="614363" y="2257425"/>
            <a:ext cx="1512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Quick Sort</a:t>
            </a:r>
          </a:p>
        </p:txBody>
      </p:sp>
      <p:sp>
        <p:nvSpPr>
          <p:cNvPr id="61444" name="Text Box 8"/>
          <p:cNvSpPr txBox="1">
            <a:spLocks noChangeArrowheads="1"/>
          </p:cNvSpPr>
          <p:nvPr/>
        </p:nvSpPr>
        <p:spPr bwMode="auto">
          <a:xfrm>
            <a:off x="2728913" y="193040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61445" name="Group 9"/>
          <p:cNvGrpSpPr>
            <a:grpSpLocks/>
          </p:cNvGrpSpPr>
          <p:nvPr/>
        </p:nvGrpSpPr>
        <p:grpSpPr bwMode="auto">
          <a:xfrm>
            <a:off x="2800350" y="3097213"/>
            <a:ext cx="463550" cy="463550"/>
            <a:chOff x="901" y="1784"/>
            <a:chExt cx="292" cy="292"/>
          </a:xfrm>
        </p:grpSpPr>
        <p:sp>
          <p:nvSpPr>
            <p:cNvPr id="61558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59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1446" name="Group 12"/>
          <p:cNvGrpSpPr>
            <a:grpSpLocks/>
          </p:cNvGrpSpPr>
          <p:nvPr/>
        </p:nvGrpSpPr>
        <p:grpSpPr bwMode="auto">
          <a:xfrm>
            <a:off x="3263900" y="3097213"/>
            <a:ext cx="463550" cy="463550"/>
            <a:chOff x="901" y="1784"/>
            <a:chExt cx="292" cy="292"/>
          </a:xfrm>
        </p:grpSpPr>
        <p:sp>
          <p:nvSpPr>
            <p:cNvPr id="61556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57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61447" name="Group 15"/>
          <p:cNvGrpSpPr>
            <a:grpSpLocks/>
          </p:cNvGrpSpPr>
          <p:nvPr/>
        </p:nvGrpSpPr>
        <p:grpSpPr bwMode="auto">
          <a:xfrm>
            <a:off x="3729038" y="3097213"/>
            <a:ext cx="463550" cy="463550"/>
            <a:chOff x="901" y="1784"/>
            <a:chExt cx="292" cy="292"/>
          </a:xfrm>
        </p:grpSpPr>
        <p:sp>
          <p:nvSpPr>
            <p:cNvPr id="61554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55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1448" name="Group 18"/>
          <p:cNvGrpSpPr>
            <a:grpSpLocks/>
          </p:cNvGrpSpPr>
          <p:nvPr/>
        </p:nvGrpSpPr>
        <p:grpSpPr bwMode="auto">
          <a:xfrm>
            <a:off x="4194175" y="3097213"/>
            <a:ext cx="463550" cy="463550"/>
            <a:chOff x="901" y="1784"/>
            <a:chExt cx="292" cy="292"/>
          </a:xfrm>
        </p:grpSpPr>
        <p:sp>
          <p:nvSpPr>
            <p:cNvPr id="61552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53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1449" name="Group 21"/>
          <p:cNvGrpSpPr>
            <a:grpSpLocks/>
          </p:cNvGrpSpPr>
          <p:nvPr/>
        </p:nvGrpSpPr>
        <p:grpSpPr bwMode="auto">
          <a:xfrm>
            <a:off x="4656138" y="3097213"/>
            <a:ext cx="463550" cy="463550"/>
            <a:chOff x="901" y="1784"/>
            <a:chExt cx="292" cy="292"/>
          </a:xfrm>
        </p:grpSpPr>
        <p:sp>
          <p:nvSpPr>
            <p:cNvPr id="61550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51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1450" name="Group 24"/>
          <p:cNvGrpSpPr>
            <a:grpSpLocks/>
          </p:cNvGrpSpPr>
          <p:nvPr/>
        </p:nvGrpSpPr>
        <p:grpSpPr bwMode="auto">
          <a:xfrm>
            <a:off x="5119688" y="3097213"/>
            <a:ext cx="463550" cy="463550"/>
            <a:chOff x="901" y="1784"/>
            <a:chExt cx="292" cy="292"/>
          </a:xfrm>
        </p:grpSpPr>
        <p:sp>
          <p:nvSpPr>
            <p:cNvPr id="61548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49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51" name="Group 27"/>
          <p:cNvGrpSpPr>
            <a:grpSpLocks/>
          </p:cNvGrpSpPr>
          <p:nvPr/>
        </p:nvGrpSpPr>
        <p:grpSpPr bwMode="auto">
          <a:xfrm>
            <a:off x="5584825" y="3097213"/>
            <a:ext cx="463550" cy="463550"/>
            <a:chOff x="901" y="1784"/>
            <a:chExt cx="292" cy="292"/>
          </a:xfrm>
        </p:grpSpPr>
        <p:sp>
          <p:nvSpPr>
            <p:cNvPr id="61546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47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52" name="Group 30"/>
          <p:cNvGrpSpPr>
            <a:grpSpLocks/>
          </p:cNvGrpSpPr>
          <p:nvPr/>
        </p:nvGrpSpPr>
        <p:grpSpPr bwMode="auto">
          <a:xfrm>
            <a:off x="6049963" y="3097213"/>
            <a:ext cx="463550" cy="463550"/>
            <a:chOff x="901" y="1784"/>
            <a:chExt cx="292" cy="292"/>
          </a:xfrm>
        </p:grpSpPr>
        <p:sp>
          <p:nvSpPr>
            <p:cNvPr id="61544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45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1453" name="Line 33"/>
          <p:cNvSpPr>
            <a:spLocks noChangeShapeType="1"/>
          </p:cNvSpPr>
          <p:nvPr/>
        </p:nvSpPr>
        <p:spPr bwMode="auto">
          <a:xfrm flipV="1">
            <a:off x="4184650" y="3657600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4" name="Group 34"/>
          <p:cNvGrpSpPr>
            <a:grpSpLocks/>
          </p:cNvGrpSpPr>
          <p:nvPr/>
        </p:nvGrpSpPr>
        <p:grpSpPr bwMode="auto">
          <a:xfrm>
            <a:off x="2589213" y="3838575"/>
            <a:ext cx="463550" cy="463550"/>
            <a:chOff x="901" y="1784"/>
            <a:chExt cx="292" cy="292"/>
          </a:xfrm>
        </p:grpSpPr>
        <p:sp>
          <p:nvSpPr>
            <p:cNvPr id="61542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43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1455" name="Group 37"/>
          <p:cNvGrpSpPr>
            <a:grpSpLocks/>
          </p:cNvGrpSpPr>
          <p:nvPr/>
        </p:nvGrpSpPr>
        <p:grpSpPr bwMode="auto">
          <a:xfrm>
            <a:off x="3054350" y="3838575"/>
            <a:ext cx="463550" cy="463550"/>
            <a:chOff x="901" y="1784"/>
            <a:chExt cx="292" cy="292"/>
          </a:xfrm>
        </p:grpSpPr>
        <p:sp>
          <p:nvSpPr>
            <p:cNvPr id="61540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41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61456" name="Group 40"/>
          <p:cNvGrpSpPr>
            <a:grpSpLocks/>
          </p:cNvGrpSpPr>
          <p:nvPr/>
        </p:nvGrpSpPr>
        <p:grpSpPr bwMode="auto">
          <a:xfrm>
            <a:off x="3519488" y="3838575"/>
            <a:ext cx="463550" cy="463550"/>
            <a:chOff x="901" y="1784"/>
            <a:chExt cx="292" cy="292"/>
          </a:xfrm>
        </p:grpSpPr>
        <p:sp>
          <p:nvSpPr>
            <p:cNvPr id="61538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9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1457" name="Group 43"/>
          <p:cNvGrpSpPr>
            <a:grpSpLocks/>
          </p:cNvGrpSpPr>
          <p:nvPr/>
        </p:nvGrpSpPr>
        <p:grpSpPr bwMode="auto">
          <a:xfrm>
            <a:off x="4445000" y="3835400"/>
            <a:ext cx="463550" cy="463550"/>
            <a:chOff x="901" y="1784"/>
            <a:chExt cx="292" cy="292"/>
          </a:xfrm>
        </p:grpSpPr>
        <p:sp>
          <p:nvSpPr>
            <p:cNvPr id="61536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7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1458" name="Group 46"/>
          <p:cNvGrpSpPr>
            <a:grpSpLocks/>
          </p:cNvGrpSpPr>
          <p:nvPr/>
        </p:nvGrpSpPr>
        <p:grpSpPr bwMode="auto">
          <a:xfrm>
            <a:off x="4908550" y="3835400"/>
            <a:ext cx="463550" cy="463550"/>
            <a:chOff x="901" y="1784"/>
            <a:chExt cx="292" cy="292"/>
          </a:xfrm>
        </p:grpSpPr>
        <p:sp>
          <p:nvSpPr>
            <p:cNvPr id="61534" name="Rectangle 4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5" name="Text Box 4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1459" name="Group 49"/>
          <p:cNvGrpSpPr>
            <a:grpSpLocks/>
          </p:cNvGrpSpPr>
          <p:nvPr/>
        </p:nvGrpSpPr>
        <p:grpSpPr bwMode="auto">
          <a:xfrm>
            <a:off x="5373688" y="3835400"/>
            <a:ext cx="463550" cy="463550"/>
            <a:chOff x="901" y="1784"/>
            <a:chExt cx="292" cy="292"/>
          </a:xfrm>
        </p:grpSpPr>
        <p:sp>
          <p:nvSpPr>
            <p:cNvPr id="61532" name="Rectangle 5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3" name="Text Box 5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60" name="Group 52"/>
          <p:cNvGrpSpPr>
            <a:grpSpLocks/>
          </p:cNvGrpSpPr>
          <p:nvPr/>
        </p:nvGrpSpPr>
        <p:grpSpPr bwMode="auto">
          <a:xfrm>
            <a:off x="5838825" y="3835400"/>
            <a:ext cx="463550" cy="463550"/>
            <a:chOff x="901" y="1784"/>
            <a:chExt cx="292" cy="292"/>
          </a:xfrm>
        </p:grpSpPr>
        <p:sp>
          <p:nvSpPr>
            <p:cNvPr id="61530" name="Rectangle 5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Text Box 5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61" name="Group 55"/>
          <p:cNvGrpSpPr>
            <a:grpSpLocks/>
          </p:cNvGrpSpPr>
          <p:nvPr/>
        </p:nvGrpSpPr>
        <p:grpSpPr bwMode="auto">
          <a:xfrm>
            <a:off x="6300788" y="3835400"/>
            <a:ext cx="463550" cy="463550"/>
            <a:chOff x="901" y="1784"/>
            <a:chExt cx="292" cy="292"/>
          </a:xfrm>
        </p:grpSpPr>
        <p:sp>
          <p:nvSpPr>
            <p:cNvPr id="61528" name="Rectangle 5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9" name="Text Box 5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1462" name="Line 58"/>
          <p:cNvSpPr>
            <a:spLocks noChangeShapeType="1"/>
          </p:cNvSpPr>
          <p:nvPr/>
        </p:nvSpPr>
        <p:spPr bwMode="auto">
          <a:xfrm flipV="1">
            <a:off x="3035300" y="517048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59"/>
          <p:cNvSpPr>
            <a:spLocks noChangeShapeType="1"/>
          </p:cNvSpPr>
          <p:nvPr/>
        </p:nvSpPr>
        <p:spPr bwMode="auto">
          <a:xfrm flipV="1">
            <a:off x="5353050" y="514508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60"/>
          <p:cNvSpPr txBox="1">
            <a:spLocks noChangeArrowheads="1"/>
          </p:cNvSpPr>
          <p:nvPr/>
        </p:nvSpPr>
        <p:spPr bwMode="auto">
          <a:xfrm>
            <a:off x="4038600" y="5334000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...</a:t>
            </a:r>
          </a:p>
        </p:txBody>
      </p:sp>
      <p:sp>
        <p:nvSpPr>
          <p:cNvPr id="61465" name="Text Box 61"/>
          <p:cNvSpPr txBox="1">
            <a:spLocks noChangeArrowheads="1"/>
          </p:cNvSpPr>
          <p:nvPr/>
        </p:nvSpPr>
        <p:spPr bwMode="auto">
          <a:xfrm>
            <a:off x="720725" y="2565400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partition and swap</a:t>
            </a:r>
          </a:p>
        </p:txBody>
      </p:sp>
      <p:grpSp>
        <p:nvGrpSpPr>
          <p:cNvPr id="61466" name="Group 62"/>
          <p:cNvGrpSpPr>
            <a:grpSpLocks/>
          </p:cNvGrpSpPr>
          <p:nvPr/>
        </p:nvGrpSpPr>
        <p:grpSpPr bwMode="auto">
          <a:xfrm>
            <a:off x="2801938" y="2322513"/>
            <a:ext cx="463550" cy="463550"/>
            <a:chOff x="901" y="1784"/>
            <a:chExt cx="292" cy="292"/>
          </a:xfrm>
        </p:grpSpPr>
        <p:sp>
          <p:nvSpPr>
            <p:cNvPr id="61526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7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67" name="Group 65"/>
          <p:cNvGrpSpPr>
            <a:grpSpLocks/>
          </p:cNvGrpSpPr>
          <p:nvPr/>
        </p:nvGrpSpPr>
        <p:grpSpPr bwMode="auto">
          <a:xfrm>
            <a:off x="3265488" y="2322513"/>
            <a:ext cx="463550" cy="463550"/>
            <a:chOff x="901" y="1784"/>
            <a:chExt cx="292" cy="292"/>
          </a:xfrm>
        </p:grpSpPr>
        <p:sp>
          <p:nvSpPr>
            <p:cNvPr id="61524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5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1468" name="Group 68"/>
          <p:cNvGrpSpPr>
            <a:grpSpLocks/>
          </p:cNvGrpSpPr>
          <p:nvPr/>
        </p:nvGrpSpPr>
        <p:grpSpPr bwMode="auto">
          <a:xfrm>
            <a:off x="3730625" y="2322513"/>
            <a:ext cx="463550" cy="463550"/>
            <a:chOff x="901" y="1784"/>
            <a:chExt cx="292" cy="292"/>
          </a:xfrm>
        </p:grpSpPr>
        <p:sp>
          <p:nvSpPr>
            <p:cNvPr id="61522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3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1469" name="Group 71"/>
          <p:cNvGrpSpPr>
            <a:grpSpLocks/>
          </p:cNvGrpSpPr>
          <p:nvPr/>
        </p:nvGrpSpPr>
        <p:grpSpPr bwMode="auto">
          <a:xfrm>
            <a:off x="4195763" y="2322513"/>
            <a:ext cx="463550" cy="463550"/>
            <a:chOff x="901" y="1784"/>
            <a:chExt cx="292" cy="292"/>
          </a:xfrm>
        </p:grpSpPr>
        <p:sp>
          <p:nvSpPr>
            <p:cNvPr id="61520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1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1470" name="Group 74"/>
          <p:cNvGrpSpPr>
            <a:grpSpLocks/>
          </p:cNvGrpSpPr>
          <p:nvPr/>
        </p:nvGrpSpPr>
        <p:grpSpPr bwMode="auto">
          <a:xfrm>
            <a:off x="4657725" y="2322513"/>
            <a:ext cx="463550" cy="463550"/>
            <a:chOff x="901" y="1784"/>
            <a:chExt cx="292" cy="292"/>
          </a:xfrm>
        </p:grpSpPr>
        <p:sp>
          <p:nvSpPr>
            <p:cNvPr id="61518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19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61471" name="Group 77"/>
          <p:cNvGrpSpPr>
            <a:grpSpLocks/>
          </p:cNvGrpSpPr>
          <p:nvPr/>
        </p:nvGrpSpPr>
        <p:grpSpPr bwMode="auto">
          <a:xfrm>
            <a:off x="5121275" y="2322513"/>
            <a:ext cx="463550" cy="463550"/>
            <a:chOff x="901" y="1784"/>
            <a:chExt cx="292" cy="292"/>
          </a:xfrm>
        </p:grpSpPr>
        <p:sp>
          <p:nvSpPr>
            <p:cNvPr id="61516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17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1472" name="Group 80"/>
          <p:cNvGrpSpPr>
            <a:grpSpLocks/>
          </p:cNvGrpSpPr>
          <p:nvPr/>
        </p:nvGrpSpPr>
        <p:grpSpPr bwMode="auto">
          <a:xfrm>
            <a:off x="5586413" y="2322513"/>
            <a:ext cx="463550" cy="463550"/>
            <a:chOff x="901" y="1784"/>
            <a:chExt cx="292" cy="292"/>
          </a:xfrm>
        </p:grpSpPr>
        <p:sp>
          <p:nvSpPr>
            <p:cNvPr id="61514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15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73" name="Group 83"/>
          <p:cNvGrpSpPr>
            <a:grpSpLocks/>
          </p:cNvGrpSpPr>
          <p:nvPr/>
        </p:nvGrpSpPr>
        <p:grpSpPr bwMode="auto">
          <a:xfrm>
            <a:off x="6051550" y="2322513"/>
            <a:ext cx="463550" cy="463550"/>
            <a:chOff x="901" y="1784"/>
            <a:chExt cx="292" cy="292"/>
          </a:xfrm>
        </p:grpSpPr>
        <p:sp>
          <p:nvSpPr>
            <p:cNvPr id="61512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13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1474" name="Freeform 86"/>
          <p:cNvSpPr>
            <a:spLocks/>
          </p:cNvSpPr>
          <p:nvPr/>
        </p:nvSpPr>
        <p:spPr bwMode="auto">
          <a:xfrm>
            <a:off x="3035300" y="2867025"/>
            <a:ext cx="2316163" cy="20796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5" name="Freeform 87"/>
          <p:cNvSpPr>
            <a:spLocks/>
          </p:cNvSpPr>
          <p:nvPr/>
        </p:nvSpPr>
        <p:spPr bwMode="auto">
          <a:xfrm>
            <a:off x="3482975" y="2932113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6" name="Freeform 88"/>
          <p:cNvSpPr>
            <a:spLocks/>
          </p:cNvSpPr>
          <p:nvPr/>
        </p:nvSpPr>
        <p:spPr bwMode="auto">
          <a:xfrm>
            <a:off x="3938588" y="2997200"/>
            <a:ext cx="496887" cy="4921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7" name="Rectangle 89"/>
          <p:cNvSpPr>
            <a:spLocks noChangeArrowheads="1"/>
          </p:cNvSpPr>
          <p:nvPr/>
        </p:nvSpPr>
        <p:spPr bwMode="auto">
          <a:xfrm>
            <a:off x="3981450" y="4027488"/>
            <a:ext cx="4175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>
                <a:solidFill>
                  <a:schemeClr val="accent1"/>
                </a:solidFill>
                <a:latin typeface="Times" pitchFamily="-128" charset="0"/>
              </a:rPr>
              <a:t>split</a:t>
            </a:r>
            <a:endParaRPr lang="en-US" altLang="en-US" sz="1600" b="1">
              <a:solidFill>
                <a:schemeClr val="tx1"/>
              </a:solidFill>
              <a:latin typeface="Times" pitchFamily="-128" charset="0"/>
            </a:endParaRPr>
          </a:p>
        </p:txBody>
      </p:sp>
      <p:grpSp>
        <p:nvGrpSpPr>
          <p:cNvPr id="61478" name="Group 90"/>
          <p:cNvGrpSpPr>
            <a:grpSpLocks/>
          </p:cNvGrpSpPr>
          <p:nvPr/>
        </p:nvGrpSpPr>
        <p:grpSpPr bwMode="auto">
          <a:xfrm>
            <a:off x="2590800" y="4581525"/>
            <a:ext cx="463550" cy="463550"/>
            <a:chOff x="901" y="1784"/>
            <a:chExt cx="292" cy="292"/>
          </a:xfrm>
        </p:grpSpPr>
        <p:sp>
          <p:nvSpPr>
            <p:cNvPr id="61510" name="Rectangle 9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11" name="Text Box 9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61479" name="Group 93"/>
          <p:cNvGrpSpPr>
            <a:grpSpLocks/>
          </p:cNvGrpSpPr>
          <p:nvPr/>
        </p:nvGrpSpPr>
        <p:grpSpPr bwMode="auto">
          <a:xfrm>
            <a:off x="3055938" y="4581525"/>
            <a:ext cx="463550" cy="463550"/>
            <a:chOff x="901" y="1784"/>
            <a:chExt cx="292" cy="292"/>
          </a:xfrm>
        </p:grpSpPr>
        <p:sp>
          <p:nvSpPr>
            <p:cNvPr id="61508" name="Rectangle 9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09" name="Text Box 9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1480" name="Group 96"/>
          <p:cNvGrpSpPr>
            <a:grpSpLocks/>
          </p:cNvGrpSpPr>
          <p:nvPr/>
        </p:nvGrpSpPr>
        <p:grpSpPr bwMode="auto">
          <a:xfrm>
            <a:off x="3521075" y="4581525"/>
            <a:ext cx="463550" cy="463550"/>
            <a:chOff x="901" y="1784"/>
            <a:chExt cx="292" cy="292"/>
          </a:xfrm>
        </p:grpSpPr>
        <p:sp>
          <p:nvSpPr>
            <p:cNvPr id="61506" name="Rectangle 9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07" name="Text Box 9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1481" name="Group 99"/>
          <p:cNvGrpSpPr>
            <a:grpSpLocks/>
          </p:cNvGrpSpPr>
          <p:nvPr/>
        </p:nvGrpSpPr>
        <p:grpSpPr bwMode="auto">
          <a:xfrm>
            <a:off x="4446588" y="4578350"/>
            <a:ext cx="463550" cy="463550"/>
            <a:chOff x="901" y="1784"/>
            <a:chExt cx="292" cy="292"/>
          </a:xfrm>
        </p:grpSpPr>
        <p:sp>
          <p:nvSpPr>
            <p:cNvPr id="61504" name="Rectangle 10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05" name="Text Box 10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82" name="Group 102"/>
          <p:cNvGrpSpPr>
            <a:grpSpLocks/>
          </p:cNvGrpSpPr>
          <p:nvPr/>
        </p:nvGrpSpPr>
        <p:grpSpPr bwMode="auto">
          <a:xfrm>
            <a:off x="4910138" y="4578350"/>
            <a:ext cx="463550" cy="463550"/>
            <a:chOff x="901" y="1784"/>
            <a:chExt cx="292" cy="292"/>
          </a:xfrm>
        </p:grpSpPr>
        <p:sp>
          <p:nvSpPr>
            <p:cNvPr id="61502" name="Rectangle 10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03" name="Text Box 10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1483" name="Group 105"/>
          <p:cNvGrpSpPr>
            <a:grpSpLocks/>
          </p:cNvGrpSpPr>
          <p:nvPr/>
        </p:nvGrpSpPr>
        <p:grpSpPr bwMode="auto">
          <a:xfrm>
            <a:off x="5375275" y="4578350"/>
            <a:ext cx="463550" cy="463550"/>
            <a:chOff x="901" y="1784"/>
            <a:chExt cx="292" cy="292"/>
          </a:xfrm>
        </p:grpSpPr>
        <p:sp>
          <p:nvSpPr>
            <p:cNvPr id="61500" name="Rectangle 10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01" name="Text Box 10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1484" name="Group 108"/>
          <p:cNvGrpSpPr>
            <a:grpSpLocks/>
          </p:cNvGrpSpPr>
          <p:nvPr/>
        </p:nvGrpSpPr>
        <p:grpSpPr bwMode="auto">
          <a:xfrm>
            <a:off x="5840413" y="4578350"/>
            <a:ext cx="463550" cy="463550"/>
            <a:chOff x="901" y="1784"/>
            <a:chExt cx="292" cy="292"/>
          </a:xfrm>
        </p:grpSpPr>
        <p:sp>
          <p:nvSpPr>
            <p:cNvPr id="61498" name="Rectangle 10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499" name="Text Box 11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1485" name="Group 111"/>
          <p:cNvGrpSpPr>
            <a:grpSpLocks/>
          </p:cNvGrpSpPr>
          <p:nvPr/>
        </p:nvGrpSpPr>
        <p:grpSpPr bwMode="auto">
          <a:xfrm>
            <a:off x="6302375" y="4578350"/>
            <a:ext cx="463550" cy="463550"/>
            <a:chOff x="901" y="1784"/>
            <a:chExt cx="292" cy="292"/>
          </a:xfrm>
        </p:grpSpPr>
        <p:sp>
          <p:nvSpPr>
            <p:cNvPr id="61496" name="Rectangle 11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497" name="Text Box 11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1486" name="Freeform 114"/>
          <p:cNvSpPr>
            <a:spLocks/>
          </p:cNvSpPr>
          <p:nvPr/>
        </p:nvSpPr>
        <p:spPr bwMode="auto">
          <a:xfrm>
            <a:off x="2813050" y="4468813"/>
            <a:ext cx="496888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87" name="Freeform 115"/>
          <p:cNvSpPr>
            <a:spLocks/>
          </p:cNvSpPr>
          <p:nvPr/>
        </p:nvSpPr>
        <p:spPr bwMode="auto">
          <a:xfrm>
            <a:off x="4657725" y="4394200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88" name="Freeform 116"/>
          <p:cNvSpPr>
            <a:spLocks/>
          </p:cNvSpPr>
          <p:nvPr/>
        </p:nvSpPr>
        <p:spPr bwMode="auto">
          <a:xfrm>
            <a:off x="5113338" y="4459288"/>
            <a:ext cx="496887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489" name="Picture 117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90" name="Text Box 123"/>
          <p:cNvSpPr txBox="1">
            <a:spLocks noChangeArrowheads="1"/>
          </p:cNvSpPr>
          <p:nvPr/>
        </p:nvSpPr>
        <p:spPr bwMode="auto">
          <a:xfrm>
            <a:off x="533400" y="6096000"/>
            <a:ext cx="1862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worst</a:t>
            </a:r>
            <a:r>
              <a:rPr lang="en-US" altLang="en-US"/>
              <a:t>-case?</a:t>
            </a:r>
          </a:p>
        </p:txBody>
      </p:sp>
      <p:sp>
        <p:nvSpPr>
          <p:cNvPr id="61491" name="Text Box 124"/>
          <p:cNvSpPr txBox="1">
            <a:spLocks noChangeArrowheads="1"/>
          </p:cNvSpPr>
          <p:nvPr/>
        </p:nvSpPr>
        <p:spPr bwMode="auto">
          <a:xfrm>
            <a:off x="7086600" y="6172200"/>
            <a:ext cx="16446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best</a:t>
            </a:r>
            <a:r>
              <a:rPr lang="en-US" altLang="en-US"/>
              <a:t>-case?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386" name="Ink 1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70788" y="3486150"/>
              <a:ext cx="1587" cy="1588"/>
            </p14:xfrm>
          </p:contentPart>
        </mc:Choice>
        <mc:Fallback xmlns="">
          <p:pic>
            <p:nvPicPr>
              <p:cNvPr id="16386" name="Ink 1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29526" y="3444862"/>
                <a:ext cx="84111" cy="8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7" name="Ink 1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662738" y="2649538"/>
              <a:ext cx="538162" cy="555625"/>
            </p14:xfrm>
          </p:contentPart>
        </mc:Choice>
        <mc:Fallback xmlns="">
          <p:pic>
            <p:nvPicPr>
              <p:cNvPr id="16387" name="Ink 1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49779" y="2638015"/>
                <a:ext cx="558321" cy="581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88" name="Ink 1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40550" y="4210050"/>
              <a:ext cx="490538" cy="422275"/>
            </p14:xfrm>
          </p:contentPart>
        </mc:Choice>
        <mc:Fallback xmlns="">
          <p:pic>
            <p:nvPicPr>
              <p:cNvPr id="16388" name="Ink 1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32992" y="4194210"/>
                <a:ext cx="513571" cy="45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389" name="Ink 1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92800" y="320675"/>
              <a:ext cx="1493838" cy="1111250"/>
            </p14:xfrm>
          </p:contentPart>
        </mc:Choice>
        <mc:Fallback xmlns="">
          <p:pic>
            <p:nvPicPr>
              <p:cNvPr id="16389" name="Ink 1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8402" y="309876"/>
                <a:ext cx="1521195" cy="113752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</a:t>
            </a:r>
            <a:r>
              <a:rPr lang="en-US" altLang="en-US" sz="4400">
                <a:solidFill>
                  <a:schemeClr val="tx1"/>
                </a:solidFill>
                <a:latin typeface="Calibri" pitchFamily="34" charset="0"/>
              </a:rPr>
              <a:t>Nlog(N) </a:t>
            </a: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sorts…</a:t>
            </a:r>
          </a:p>
        </p:txBody>
      </p:sp>
      <p:sp>
        <p:nvSpPr>
          <p:cNvPr id="62467" name="Text Box 6"/>
          <p:cNvSpPr txBox="1">
            <a:spLocks noChangeArrowheads="1"/>
          </p:cNvSpPr>
          <p:nvPr/>
        </p:nvSpPr>
        <p:spPr bwMode="auto">
          <a:xfrm>
            <a:off x="6140450" y="6334125"/>
            <a:ext cx="28765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Cambria" pitchFamily="18" charset="0"/>
              </a:rPr>
              <a:t>http://www.azillionmonkeys.com/qed/sort.html</a:t>
            </a:r>
          </a:p>
        </p:txBody>
      </p:sp>
      <p:pic>
        <p:nvPicPr>
          <p:cNvPr id="62468" name="Picture 7" descr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4254500"/>
            <a:ext cx="4683125" cy="21685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469" name="Picture 8" descr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3" y="1389063"/>
            <a:ext cx="5718175" cy="2862262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470" name="Text Box 9"/>
          <p:cNvSpPr txBox="1">
            <a:spLocks noChangeArrowheads="1"/>
          </p:cNvSpPr>
          <p:nvPr/>
        </p:nvSpPr>
        <p:spPr bwMode="auto">
          <a:xfrm>
            <a:off x="6324600" y="1554163"/>
            <a:ext cx="2212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Cambria" pitchFamily="18" charset="0"/>
              </a:rPr>
              <a:t>Conventional wisdom:</a:t>
            </a:r>
          </a:p>
        </p:txBody>
      </p:sp>
      <p:sp>
        <p:nvSpPr>
          <p:cNvPr id="62471" name="Text Box 10"/>
          <p:cNvSpPr txBox="1">
            <a:spLocks noChangeArrowheads="1"/>
          </p:cNvSpPr>
          <p:nvPr/>
        </p:nvSpPr>
        <p:spPr bwMode="auto">
          <a:xfrm>
            <a:off x="6553200" y="1903413"/>
            <a:ext cx="2438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Cambria" pitchFamily="18" charset="0"/>
              </a:rPr>
              <a:t> quicksort is best, despite a small chance of a O(N</a:t>
            </a:r>
            <a:r>
              <a:rPr lang="en-US" altLang="en-US" sz="1200" baseline="42000">
                <a:latin typeface="Cambria" pitchFamily="18" charset="0"/>
              </a:rPr>
              <a:t>2</a:t>
            </a:r>
            <a:r>
              <a:rPr lang="en-US" altLang="en-US" sz="1200">
                <a:latin typeface="Cambria" pitchFamily="18" charset="0"/>
              </a:rPr>
              <a:t>) runtime</a:t>
            </a:r>
            <a:endParaRPr lang="en-US" altLang="en-US" sz="1600">
              <a:latin typeface="Cambria" pitchFamily="18" charset="0"/>
            </a:endParaRPr>
          </a:p>
        </p:txBody>
      </p:sp>
      <p:sp>
        <p:nvSpPr>
          <p:cNvPr id="62472" name="Text Box 11"/>
          <p:cNvSpPr txBox="1">
            <a:spLocks noChangeArrowheads="1"/>
          </p:cNvSpPr>
          <p:nvPr/>
        </p:nvSpPr>
        <p:spPr bwMode="auto">
          <a:xfrm>
            <a:off x="6324600" y="2767013"/>
            <a:ext cx="1833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Cambria" pitchFamily="18" charset="0"/>
              </a:rPr>
              <a:t>Thorough testing:</a:t>
            </a:r>
          </a:p>
        </p:txBody>
      </p:sp>
      <p:sp>
        <p:nvSpPr>
          <p:cNvPr id="62473" name="Text Box 12"/>
          <p:cNvSpPr txBox="1">
            <a:spLocks noChangeArrowheads="1"/>
          </p:cNvSpPr>
          <p:nvPr/>
        </p:nvSpPr>
        <p:spPr bwMode="auto">
          <a:xfrm>
            <a:off x="6553200" y="3078163"/>
            <a:ext cx="2438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Cambria" pitchFamily="18" charset="0"/>
              </a:rPr>
              <a:t> quicksort is best in comparisons and memory access, but heapsort </a:t>
            </a:r>
            <a:r>
              <a:rPr lang="en-US" altLang="en-US" sz="1200" b="1" i="1">
                <a:latin typeface="Cambria" pitchFamily="18" charset="0"/>
              </a:rPr>
              <a:t>can </a:t>
            </a:r>
            <a:r>
              <a:rPr lang="en-US" altLang="en-US" sz="1200">
                <a:latin typeface="Cambria" pitchFamily="18" charset="0"/>
              </a:rPr>
              <a:t>be better if one's very careful…</a:t>
            </a:r>
            <a:endParaRPr lang="en-US" altLang="en-US" sz="1600">
              <a:latin typeface="Cambria" pitchFamily="18" charset="0"/>
            </a:endParaRPr>
          </a:p>
        </p:txBody>
      </p:sp>
      <p:sp>
        <p:nvSpPr>
          <p:cNvPr id="62474" name="Rectangle 13"/>
          <p:cNvSpPr>
            <a:spLocks noChangeArrowheads="1"/>
          </p:cNvSpPr>
          <p:nvPr/>
        </p:nvSpPr>
        <p:spPr bwMode="auto">
          <a:xfrm>
            <a:off x="1150938" y="2428875"/>
            <a:ext cx="877887" cy="102235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2475" name="Text Box 14"/>
          <p:cNvSpPr txBox="1">
            <a:spLocks noChangeArrowheads="1"/>
          </p:cNvSpPr>
          <p:nvPr/>
        </p:nvSpPr>
        <p:spPr bwMode="auto">
          <a:xfrm>
            <a:off x="7197725" y="4271963"/>
            <a:ext cx="6794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Cambria" pitchFamily="18" charset="0"/>
              </a:rPr>
              <a:t>/Qaxi</a:t>
            </a:r>
          </a:p>
        </p:txBody>
      </p:sp>
      <p:sp>
        <p:nvSpPr>
          <p:cNvPr id="62476" name="Text Box 15"/>
          <p:cNvSpPr txBox="1">
            <a:spLocks noChangeArrowheads="1"/>
          </p:cNvSpPr>
          <p:nvPr/>
        </p:nvSpPr>
        <p:spPr bwMode="auto">
          <a:xfrm>
            <a:off x="6172200" y="4591050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Cambria" pitchFamily="18" charset="0"/>
              </a:rPr>
              <a:t>conditional computation - taking </a:t>
            </a:r>
            <a:r>
              <a:rPr lang="en-US" altLang="en-US" sz="1200" b="1" i="1">
                <a:solidFill>
                  <a:schemeClr val="tx1"/>
                </a:solidFill>
                <a:latin typeface="Cambria" pitchFamily="18" charset="0"/>
              </a:rPr>
              <a:t>both </a:t>
            </a:r>
            <a:r>
              <a:rPr lang="en-US" altLang="en-US" sz="1200">
                <a:solidFill>
                  <a:schemeClr val="tx1"/>
                </a:solidFill>
                <a:latin typeface="Cambria" pitchFamily="18" charset="0"/>
              </a:rPr>
              <a:t>percolation branches at once!</a:t>
            </a:r>
            <a:endParaRPr lang="en-US" altLang="en-US" sz="160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62477" name="Rectangle 16"/>
          <p:cNvSpPr>
            <a:spLocks noChangeArrowheads="1"/>
          </p:cNvSpPr>
          <p:nvPr/>
        </p:nvSpPr>
        <p:spPr bwMode="auto">
          <a:xfrm>
            <a:off x="5900738" y="6511925"/>
            <a:ext cx="3201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Cambria" pitchFamily="18" charset="0"/>
              </a:rPr>
              <a:t>http://users.aims.ac.za/~mackay/sorting/sorting.html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6"/>
          <p:cNvSpPr txBox="1">
            <a:spLocks noChangeArrowheads="1"/>
          </p:cNvSpPr>
          <p:nvPr/>
        </p:nvSpPr>
        <p:spPr bwMode="auto">
          <a:xfrm>
            <a:off x="223838" y="188913"/>
            <a:ext cx="6808787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What is the running time of these </a:t>
            </a:r>
            <a:r>
              <a:rPr lang="en-US" altLang="en-US" sz="2400" b="1">
                <a:solidFill>
                  <a:srgbClr val="C00000"/>
                </a:solidFill>
              </a:rPr>
              <a:t>sorting</a:t>
            </a:r>
            <a:r>
              <a:rPr lang="en-US" altLang="en-US" sz="2400">
                <a:solidFill>
                  <a:schemeClr val="tx1"/>
                </a:solidFill>
              </a:rPr>
              <a:t> algorithms?</a:t>
            </a:r>
          </a:p>
        </p:txBody>
      </p:sp>
      <p:sp>
        <p:nvSpPr>
          <p:cNvPr id="63491" name="Rectangle 32"/>
          <p:cNvSpPr>
            <a:spLocks noChangeArrowheads="1"/>
          </p:cNvSpPr>
          <p:nvPr/>
        </p:nvSpPr>
        <p:spPr bwMode="auto">
          <a:xfrm>
            <a:off x="1204913" y="868363"/>
            <a:ext cx="1452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100" b="1">
                <a:latin typeface="Cambria" pitchFamily="18" charset="0"/>
              </a:rPr>
              <a:t>A.  </a:t>
            </a:r>
            <a:r>
              <a:rPr lang="en-US" altLang="en-US" sz="2100">
                <a:latin typeface="Cambria" pitchFamily="18" charset="0"/>
              </a:rPr>
              <a:t>minsort</a:t>
            </a:r>
          </a:p>
        </p:txBody>
      </p:sp>
      <p:sp>
        <p:nvSpPr>
          <p:cNvPr id="63492" name="Rectangle 33"/>
          <p:cNvSpPr>
            <a:spLocks noChangeArrowheads="1"/>
          </p:cNvSpPr>
          <p:nvPr/>
        </p:nvSpPr>
        <p:spPr bwMode="auto">
          <a:xfrm>
            <a:off x="3146425" y="915988"/>
            <a:ext cx="56578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Cambria" pitchFamily="18" charset="0"/>
              </a:rPr>
              <a:t>repeatedly find the minimum and assemble a sorted list from them</a:t>
            </a:r>
          </a:p>
        </p:txBody>
      </p:sp>
      <p:sp>
        <p:nvSpPr>
          <p:cNvPr id="63493" name="Rectangle 34"/>
          <p:cNvSpPr>
            <a:spLocks noChangeArrowheads="1"/>
          </p:cNvSpPr>
          <p:nvPr/>
        </p:nvSpPr>
        <p:spPr bwMode="auto">
          <a:xfrm>
            <a:off x="1200150" y="1700213"/>
            <a:ext cx="1730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100" b="1">
                <a:latin typeface="Cambria" pitchFamily="18" charset="0"/>
              </a:rPr>
              <a:t>B.  </a:t>
            </a:r>
            <a:r>
              <a:rPr lang="en-US" altLang="en-US" sz="2100">
                <a:latin typeface="Cambria" pitchFamily="18" charset="0"/>
              </a:rPr>
              <a:t>mergesort</a:t>
            </a:r>
          </a:p>
        </p:txBody>
      </p:sp>
      <p:sp>
        <p:nvSpPr>
          <p:cNvPr id="63494" name="Rectangle 35"/>
          <p:cNvSpPr>
            <a:spLocks noChangeArrowheads="1"/>
          </p:cNvSpPr>
          <p:nvPr/>
        </p:nvSpPr>
        <p:spPr bwMode="auto">
          <a:xfrm>
            <a:off x="3168650" y="1760538"/>
            <a:ext cx="42529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Cambria" pitchFamily="18" charset="0"/>
              </a:rPr>
              <a:t>split in half, mergesort each half, then use merge!</a:t>
            </a:r>
          </a:p>
        </p:txBody>
      </p:sp>
      <p:sp>
        <p:nvSpPr>
          <p:cNvPr id="63495" name="Rectangle 36"/>
          <p:cNvSpPr>
            <a:spLocks noChangeArrowheads="1"/>
          </p:cNvSpPr>
          <p:nvPr/>
        </p:nvSpPr>
        <p:spPr bwMode="auto">
          <a:xfrm>
            <a:off x="1195388" y="2924175"/>
            <a:ext cx="1684337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100" b="1">
                <a:latin typeface="Cambria" pitchFamily="18" charset="0"/>
              </a:rPr>
              <a:t>C.  </a:t>
            </a:r>
            <a:r>
              <a:rPr lang="en-US" altLang="en-US" sz="2100">
                <a:latin typeface="Cambria" pitchFamily="18" charset="0"/>
              </a:rPr>
              <a:t>"CS5 sort"</a:t>
            </a:r>
          </a:p>
        </p:txBody>
      </p:sp>
      <p:sp>
        <p:nvSpPr>
          <p:cNvPr id="63496" name="Rectangle 37"/>
          <p:cNvSpPr>
            <a:spLocks noChangeArrowheads="1"/>
          </p:cNvSpPr>
          <p:nvPr/>
        </p:nvSpPr>
        <p:spPr bwMode="auto">
          <a:xfrm>
            <a:off x="3163888" y="2984500"/>
            <a:ext cx="14239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Cambria" pitchFamily="18" charset="0"/>
              </a:rPr>
              <a:t>invented here!!</a:t>
            </a:r>
          </a:p>
        </p:txBody>
      </p:sp>
      <p:sp>
        <p:nvSpPr>
          <p:cNvPr id="41" name="Text Box 35"/>
          <p:cNvSpPr txBox="1">
            <a:spLocks noChangeArrowheads="1"/>
          </p:cNvSpPr>
          <p:nvPr/>
        </p:nvSpPr>
        <p:spPr bwMode="auto">
          <a:xfrm>
            <a:off x="4884738" y="2439988"/>
            <a:ext cx="3671887" cy="1328737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def cs5sort(L):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200" b="1" dirty="0">
                <a:latin typeface="Courier New" pitchFamily="49" charset="0"/>
              </a:rPr>
              <a:t>  </a:t>
            </a:r>
            <a:r>
              <a:rPr lang="en-US" sz="1200" b="1" dirty="0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</a:rPr>
              <a:t>len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(L) &lt; 2:     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    </a:t>
            </a:r>
            <a:r>
              <a:rPr lang="en-US" sz="1200" b="1" dirty="0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L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sz="1200" b="1" dirty="0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sz="1200" b="1" dirty="0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== </a:t>
            </a:r>
            <a:r>
              <a:rPr lang="en-US" sz="1200" b="1" dirty="0">
                <a:latin typeface="Courier New" pitchFamily="49" charset="0"/>
              </a:rPr>
              <a:t>min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(L): 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    </a:t>
            </a:r>
            <a:r>
              <a:rPr lang="en-US" sz="1200" b="1" dirty="0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[</a:t>
            </a:r>
            <a:r>
              <a:rPr lang="en-US" sz="1200" b="1" dirty="0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] + cs5sort(</a:t>
            </a:r>
            <a:r>
              <a:rPr lang="en-US" sz="1200" b="1" dirty="0">
                <a:solidFill>
                  <a:schemeClr val="folHlink"/>
                </a:solidFill>
                <a:latin typeface="Courier New" pitchFamily="49" charset="0"/>
              </a:rPr>
              <a:t>L[1:]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)</a:t>
            </a:r>
          </a:p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sz="1200" b="1" dirty="0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sz="1200" b="1" dirty="0">
                <a:solidFill>
                  <a:schemeClr val="tx1"/>
                </a:solidFill>
                <a:latin typeface="Courier New" pitchFamily="49" charset="0"/>
              </a:rPr>
              <a:t> cs5sort(L[1:] + L[0])</a:t>
            </a:r>
          </a:p>
        </p:txBody>
      </p:sp>
      <p:sp>
        <p:nvSpPr>
          <p:cNvPr id="63498" name="Rectangle 41"/>
          <p:cNvSpPr>
            <a:spLocks noChangeArrowheads="1"/>
          </p:cNvSpPr>
          <p:nvPr/>
        </p:nvSpPr>
        <p:spPr bwMode="auto">
          <a:xfrm>
            <a:off x="1204913" y="4146550"/>
            <a:ext cx="17557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100" b="1">
                <a:latin typeface="Cambria" pitchFamily="18" charset="0"/>
              </a:rPr>
              <a:t>D.  </a:t>
            </a:r>
            <a:r>
              <a:rPr lang="en-US" altLang="en-US" sz="2100">
                <a:latin typeface="Cambria" pitchFamily="18" charset="0"/>
              </a:rPr>
              <a:t>prologsort</a:t>
            </a:r>
          </a:p>
        </p:txBody>
      </p:sp>
      <p:sp>
        <p:nvSpPr>
          <p:cNvPr id="63499" name="Rectangle 42"/>
          <p:cNvSpPr>
            <a:spLocks noChangeArrowheads="1"/>
          </p:cNvSpPr>
          <p:nvPr/>
        </p:nvSpPr>
        <p:spPr bwMode="auto">
          <a:xfrm>
            <a:off x="3173413" y="4208463"/>
            <a:ext cx="4978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Cambria" pitchFamily="18" charset="0"/>
              </a:rPr>
              <a:t>permute the list and succeed if it's sorted (else backtrack!)</a:t>
            </a:r>
          </a:p>
        </p:txBody>
      </p:sp>
      <p:sp>
        <p:nvSpPr>
          <p:cNvPr id="63500" name="Rectangle 43"/>
          <p:cNvSpPr>
            <a:spLocks noChangeArrowheads="1"/>
          </p:cNvSpPr>
          <p:nvPr/>
        </p:nvSpPr>
        <p:spPr bwMode="auto">
          <a:xfrm>
            <a:off x="1200150" y="4926013"/>
            <a:ext cx="17351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100" b="1">
                <a:latin typeface="Cambria" pitchFamily="18" charset="0"/>
              </a:rPr>
              <a:t>E.  </a:t>
            </a:r>
            <a:r>
              <a:rPr lang="en-US" altLang="en-US" sz="2100">
                <a:latin typeface="Cambria" pitchFamily="18" charset="0"/>
              </a:rPr>
              <a:t>stoogesort</a:t>
            </a:r>
          </a:p>
        </p:txBody>
      </p:sp>
      <p:grpSp>
        <p:nvGrpSpPr>
          <p:cNvPr id="63501" name="Group 4"/>
          <p:cNvGrpSpPr>
            <a:grpSpLocks/>
          </p:cNvGrpSpPr>
          <p:nvPr/>
        </p:nvGrpSpPr>
        <p:grpSpPr bwMode="auto">
          <a:xfrm>
            <a:off x="3940175" y="5419725"/>
            <a:ext cx="463550" cy="463550"/>
            <a:chOff x="901" y="1784"/>
            <a:chExt cx="292" cy="292"/>
          </a:xfrm>
        </p:grpSpPr>
        <p:sp>
          <p:nvSpPr>
            <p:cNvPr id="63539" name="Rectangle 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40" name="Text Box 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63502" name="Group 7"/>
          <p:cNvGrpSpPr>
            <a:grpSpLocks/>
          </p:cNvGrpSpPr>
          <p:nvPr/>
        </p:nvGrpSpPr>
        <p:grpSpPr bwMode="auto">
          <a:xfrm>
            <a:off x="4403725" y="5419725"/>
            <a:ext cx="463550" cy="463550"/>
            <a:chOff x="901" y="1784"/>
            <a:chExt cx="292" cy="292"/>
          </a:xfrm>
        </p:grpSpPr>
        <p:sp>
          <p:nvSpPr>
            <p:cNvPr id="63537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38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3503" name="Group 10"/>
          <p:cNvGrpSpPr>
            <a:grpSpLocks/>
          </p:cNvGrpSpPr>
          <p:nvPr/>
        </p:nvGrpSpPr>
        <p:grpSpPr bwMode="auto">
          <a:xfrm>
            <a:off x="4868863" y="5419725"/>
            <a:ext cx="463550" cy="463550"/>
            <a:chOff x="901" y="1784"/>
            <a:chExt cx="292" cy="292"/>
          </a:xfrm>
        </p:grpSpPr>
        <p:sp>
          <p:nvSpPr>
            <p:cNvPr id="63535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36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3504" name="Group 13"/>
          <p:cNvGrpSpPr>
            <a:grpSpLocks/>
          </p:cNvGrpSpPr>
          <p:nvPr/>
        </p:nvGrpSpPr>
        <p:grpSpPr bwMode="auto">
          <a:xfrm>
            <a:off x="5334000" y="5419725"/>
            <a:ext cx="463550" cy="463550"/>
            <a:chOff x="901" y="1784"/>
            <a:chExt cx="292" cy="292"/>
          </a:xfrm>
        </p:grpSpPr>
        <p:sp>
          <p:nvSpPr>
            <p:cNvPr id="63533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34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3505" name="Group 16"/>
          <p:cNvGrpSpPr>
            <a:grpSpLocks/>
          </p:cNvGrpSpPr>
          <p:nvPr/>
        </p:nvGrpSpPr>
        <p:grpSpPr bwMode="auto">
          <a:xfrm>
            <a:off x="5795963" y="5419725"/>
            <a:ext cx="463550" cy="463550"/>
            <a:chOff x="901" y="1784"/>
            <a:chExt cx="292" cy="292"/>
          </a:xfrm>
        </p:grpSpPr>
        <p:sp>
          <p:nvSpPr>
            <p:cNvPr id="63531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32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3506" name="Group 19"/>
          <p:cNvGrpSpPr>
            <a:grpSpLocks/>
          </p:cNvGrpSpPr>
          <p:nvPr/>
        </p:nvGrpSpPr>
        <p:grpSpPr bwMode="auto">
          <a:xfrm>
            <a:off x="6259513" y="5419725"/>
            <a:ext cx="463550" cy="463550"/>
            <a:chOff x="901" y="1784"/>
            <a:chExt cx="292" cy="292"/>
          </a:xfrm>
        </p:grpSpPr>
        <p:sp>
          <p:nvSpPr>
            <p:cNvPr id="63529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30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63507" name="Group 22"/>
          <p:cNvGrpSpPr>
            <a:grpSpLocks/>
          </p:cNvGrpSpPr>
          <p:nvPr/>
        </p:nvGrpSpPr>
        <p:grpSpPr bwMode="auto">
          <a:xfrm>
            <a:off x="6724650" y="5419725"/>
            <a:ext cx="463550" cy="463550"/>
            <a:chOff x="901" y="1784"/>
            <a:chExt cx="292" cy="292"/>
          </a:xfrm>
        </p:grpSpPr>
        <p:sp>
          <p:nvSpPr>
            <p:cNvPr id="63527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28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63508" name="Group 25"/>
          <p:cNvGrpSpPr>
            <a:grpSpLocks/>
          </p:cNvGrpSpPr>
          <p:nvPr/>
        </p:nvGrpSpPr>
        <p:grpSpPr bwMode="auto">
          <a:xfrm>
            <a:off x="7189788" y="5419725"/>
            <a:ext cx="463550" cy="463550"/>
            <a:chOff x="901" y="1784"/>
            <a:chExt cx="292" cy="292"/>
          </a:xfrm>
        </p:grpSpPr>
        <p:sp>
          <p:nvSpPr>
            <p:cNvPr id="63525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26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3509" name="Group 31"/>
          <p:cNvGrpSpPr>
            <a:grpSpLocks/>
          </p:cNvGrpSpPr>
          <p:nvPr/>
        </p:nvGrpSpPr>
        <p:grpSpPr bwMode="auto">
          <a:xfrm>
            <a:off x="7653338" y="5413375"/>
            <a:ext cx="463550" cy="463550"/>
            <a:chOff x="901" y="1784"/>
            <a:chExt cx="292" cy="292"/>
          </a:xfrm>
        </p:grpSpPr>
        <p:sp>
          <p:nvSpPr>
            <p:cNvPr id="63523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3524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63510" name="AutoShape 34"/>
          <p:cNvSpPr>
            <a:spLocks/>
          </p:cNvSpPr>
          <p:nvPr/>
        </p:nvSpPr>
        <p:spPr bwMode="auto">
          <a:xfrm rot="-5400000">
            <a:off x="5286376" y="3914775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3511" name="Text Box 35"/>
          <p:cNvSpPr txBox="1">
            <a:spLocks noChangeArrowheads="1"/>
          </p:cNvSpPr>
          <p:nvPr/>
        </p:nvSpPr>
        <p:spPr bwMode="auto">
          <a:xfrm>
            <a:off x="4186238" y="4970463"/>
            <a:ext cx="21764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Comic Sans MS" pitchFamily="66" charset="0"/>
              </a:rPr>
              <a:t>Step 1: recurse on first 2/3</a:t>
            </a:r>
          </a:p>
        </p:txBody>
      </p:sp>
      <p:sp>
        <p:nvSpPr>
          <p:cNvPr id="63512" name="AutoShape 36"/>
          <p:cNvSpPr>
            <a:spLocks/>
          </p:cNvSpPr>
          <p:nvPr/>
        </p:nvSpPr>
        <p:spPr bwMode="auto">
          <a:xfrm rot="5400000" flipV="1">
            <a:off x="6664326" y="4602162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3513" name="Text Box 37"/>
          <p:cNvSpPr txBox="1">
            <a:spLocks noChangeArrowheads="1"/>
          </p:cNvSpPr>
          <p:nvPr/>
        </p:nvSpPr>
        <p:spPr bwMode="auto">
          <a:xfrm>
            <a:off x="5662613" y="6021388"/>
            <a:ext cx="2127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Comic Sans MS" pitchFamily="66" charset="0"/>
              </a:rPr>
              <a:t>Step 2: recurse on last 2/3</a:t>
            </a:r>
          </a:p>
        </p:txBody>
      </p:sp>
      <p:sp>
        <p:nvSpPr>
          <p:cNvPr id="63514" name="AutoShape 38"/>
          <p:cNvSpPr>
            <a:spLocks/>
          </p:cNvSpPr>
          <p:nvPr/>
        </p:nvSpPr>
        <p:spPr bwMode="auto">
          <a:xfrm rot="5400000" flipV="1">
            <a:off x="5292726" y="4983162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3515" name="Text Box 39"/>
          <p:cNvSpPr txBox="1">
            <a:spLocks noChangeArrowheads="1"/>
          </p:cNvSpPr>
          <p:nvPr/>
        </p:nvSpPr>
        <p:spPr bwMode="auto">
          <a:xfrm>
            <a:off x="4016375" y="6424613"/>
            <a:ext cx="2606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Step 3: recurse on first 2/3 again</a:t>
            </a:r>
          </a:p>
        </p:txBody>
      </p:sp>
      <p:sp>
        <p:nvSpPr>
          <p:cNvPr id="63516" name="Text Box 41"/>
          <p:cNvSpPr txBox="1">
            <a:spLocks noChangeArrowheads="1"/>
          </p:cNvSpPr>
          <p:nvPr/>
        </p:nvSpPr>
        <p:spPr bwMode="auto">
          <a:xfrm>
            <a:off x="1884363" y="5580063"/>
            <a:ext cx="9128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mic Sans MS" pitchFamily="66" charset="0"/>
              </a:rPr>
              <a:t>Base case</a:t>
            </a:r>
            <a:endParaRPr lang="en-US" altLang="en-US" sz="1200">
              <a:solidFill>
                <a:schemeClr val="tx1"/>
              </a:solidFill>
              <a:latin typeface="Comic Sans MS" pitchFamily="66" charset="0"/>
            </a:endParaRPr>
          </a:p>
        </p:txBody>
      </p:sp>
      <p:sp>
        <p:nvSpPr>
          <p:cNvPr id="63517" name="Rectangle 45"/>
          <p:cNvSpPr>
            <a:spLocks noChangeArrowheads="1"/>
          </p:cNvSpPr>
          <p:nvPr/>
        </p:nvSpPr>
        <p:spPr bwMode="auto">
          <a:xfrm>
            <a:off x="1293813" y="58562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Comic Sans MS" pitchFamily="66" charset="0"/>
              </a:rPr>
              <a:t>When down to 1 or 2 elements, swap if needed.</a:t>
            </a:r>
          </a:p>
        </p:txBody>
      </p:sp>
      <p:sp>
        <p:nvSpPr>
          <p:cNvPr id="63518" name="Rectangle 80"/>
          <p:cNvSpPr>
            <a:spLocks noChangeArrowheads="1"/>
          </p:cNvSpPr>
          <p:nvPr/>
        </p:nvSpPr>
        <p:spPr bwMode="auto">
          <a:xfrm>
            <a:off x="7335838" y="123825"/>
            <a:ext cx="148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C00000"/>
                </a:solidFill>
                <a:latin typeface="Cambria" pitchFamily="18" charset="0"/>
              </a:rPr>
              <a:t>We're counting  </a:t>
            </a:r>
            <a:r>
              <a:rPr lang="en-US" altLang="en-US" sz="1500" i="1">
                <a:solidFill>
                  <a:srgbClr val="C00000"/>
                </a:solidFill>
                <a:latin typeface="Cambria" pitchFamily="18" charset="0"/>
              </a:rPr>
              <a:t>comparisons</a:t>
            </a:r>
            <a:r>
              <a:rPr lang="en-US" altLang="en-US" sz="1500">
                <a:solidFill>
                  <a:srgbClr val="C00000"/>
                </a:solidFill>
                <a:latin typeface="Cambria" pitchFamily="18" charset="0"/>
              </a:rPr>
              <a:t>...</a:t>
            </a:r>
            <a:endParaRPr lang="en-US" altLang="en-US">
              <a:solidFill>
                <a:srgbClr val="C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218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9088" y="811213"/>
              <a:ext cx="836612" cy="574675"/>
            </p14:xfrm>
          </p:contentPart>
        </mc:Choice>
        <mc:Fallback xmlns="">
          <p:pic>
            <p:nvPicPr>
              <p:cNvPr id="9218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3609" y="802571"/>
                <a:ext cx="866851" cy="59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219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44650" y="1268413"/>
              <a:ext cx="728663" cy="20637"/>
            </p14:xfrm>
          </p:contentPart>
        </mc:Choice>
        <mc:Fallback xmlns="">
          <p:pic>
            <p:nvPicPr>
              <p:cNvPr id="9219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30610" y="1261896"/>
                <a:ext cx="756744" cy="40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220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7188" y="1476375"/>
              <a:ext cx="1122362" cy="665163"/>
            </p14:xfrm>
          </p:contentPart>
        </mc:Choice>
        <mc:Fallback xmlns="">
          <p:pic>
            <p:nvPicPr>
              <p:cNvPr id="9220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2430" y="1463057"/>
                <a:ext cx="1152599" cy="693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221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0675" y="2433638"/>
              <a:ext cx="1325563" cy="2435225"/>
            </p14:xfrm>
          </p:contentPart>
        </mc:Choice>
        <mc:Fallback xmlns="">
          <p:pic>
            <p:nvPicPr>
              <p:cNvPr id="9221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04114" y="2417799"/>
                <a:ext cx="1358684" cy="246690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646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6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4515" name="Text Box 5"/>
          <p:cNvSpPr txBox="1">
            <a:spLocks noChangeArrowheads="1"/>
          </p:cNvSpPr>
          <p:nvPr/>
        </p:nvSpPr>
        <p:spPr bwMode="auto">
          <a:xfrm>
            <a:off x="461963" y="1482725"/>
            <a:ext cx="1933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  <a:latin typeface="Times" pitchFamily="-128" charset="0"/>
              </a:rPr>
              <a:t>Radix Sort</a:t>
            </a:r>
          </a:p>
        </p:txBody>
      </p:sp>
      <p:grpSp>
        <p:nvGrpSpPr>
          <p:cNvPr id="64516" name="Group 6"/>
          <p:cNvGrpSpPr>
            <a:grpSpLocks/>
          </p:cNvGrpSpPr>
          <p:nvPr/>
        </p:nvGrpSpPr>
        <p:grpSpPr bwMode="auto">
          <a:xfrm>
            <a:off x="4873625" y="2087563"/>
            <a:ext cx="463550" cy="463550"/>
            <a:chOff x="901" y="1784"/>
            <a:chExt cx="292" cy="292"/>
          </a:xfrm>
        </p:grpSpPr>
        <p:sp>
          <p:nvSpPr>
            <p:cNvPr id="64598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99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64517" name="Group 9"/>
          <p:cNvGrpSpPr>
            <a:grpSpLocks/>
          </p:cNvGrpSpPr>
          <p:nvPr/>
        </p:nvGrpSpPr>
        <p:grpSpPr bwMode="auto">
          <a:xfrm>
            <a:off x="4873625" y="2544763"/>
            <a:ext cx="463550" cy="463550"/>
            <a:chOff x="901" y="1784"/>
            <a:chExt cx="292" cy="292"/>
          </a:xfrm>
        </p:grpSpPr>
        <p:sp>
          <p:nvSpPr>
            <p:cNvPr id="64596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97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4518" name="Group 12"/>
          <p:cNvGrpSpPr>
            <a:grpSpLocks/>
          </p:cNvGrpSpPr>
          <p:nvPr/>
        </p:nvGrpSpPr>
        <p:grpSpPr bwMode="auto">
          <a:xfrm>
            <a:off x="4873625" y="3008313"/>
            <a:ext cx="463550" cy="463550"/>
            <a:chOff x="901" y="1784"/>
            <a:chExt cx="292" cy="292"/>
          </a:xfrm>
        </p:grpSpPr>
        <p:sp>
          <p:nvSpPr>
            <p:cNvPr id="64594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95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4519" name="Group 15"/>
          <p:cNvGrpSpPr>
            <a:grpSpLocks/>
          </p:cNvGrpSpPr>
          <p:nvPr/>
        </p:nvGrpSpPr>
        <p:grpSpPr bwMode="auto">
          <a:xfrm>
            <a:off x="4873625" y="3465513"/>
            <a:ext cx="463550" cy="463550"/>
            <a:chOff x="901" y="1784"/>
            <a:chExt cx="292" cy="292"/>
          </a:xfrm>
        </p:grpSpPr>
        <p:sp>
          <p:nvSpPr>
            <p:cNvPr id="64592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93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4520" name="Group 18"/>
          <p:cNvGrpSpPr>
            <a:grpSpLocks/>
          </p:cNvGrpSpPr>
          <p:nvPr/>
        </p:nvGrpSpPr>
        <p:grpSpPr bwMode="auto">
          <a:xfrm>
            <a:off x="4873625" y="3930650"/>
            <a:ext cx="463550" cy="463550"/>
            <a:chOff x="901" y="1784"/>
            <a:chExt cx="292" cy="292"/>
          </a:xfrm>
        </p:grpSpPr>
        <p:sp>
          <p:nvSpPr>
            <p:cNvPr id="64590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91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4521" name="Group 21"/>
          <p:cNvGrpSpPr>
            <a:grpSpLocks/>
          </p:cNvGrpSpPr>
          <p:nvPr/>
        </p:nvGrpSpPr>
        <p:grpSpPr bwMode="auto">
          <a:xfrm>
            <a:off x="4873625" y="4395788"/>
            <a:ext cx="463550" cy="463550"/>
            <a:chOff x="901" y="1784"/>
            <a:chExt cx="292" cy="292"/>
          </a:xfrm>
        </p:grpSpPr>
        <p:sp>
          <p:nvSpPr>
            <p:cNvPr id="64588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89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4522" name="Group 24"/>
          <p:cNvGrpSpPr>
            <a:grpSpLocks/>
          </p:cNvGrpSpPr>
          <p:nvPr/>
        </p:nvGrpSpPr>
        <p:grpSpPr bwMode="auto">
          <a:xfrm>
            <a:off x="4873625" y="4860925"/>
            <a:ext cx="463550" cy="463550"/>
            <a:chOff x="901" y="1784"/>
            <a:chExt cx="292" cy="292"/>
          </a:xfrm>
        </p:grpSpPr>
        <p:sp>
          <p:nvSpPr>
            <p:cNvPr id="64586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87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4523" name="Group 27"/>
          <p:cNvGrpSpPr>
            <a:grpSpLocks/>
          </p:cNvGrpSpPr>
          <p:nvPr/>
        </p:nvGrpSpPr>
        <p:grpSpPr bwMode="auto">
          <a:xfrm>
            <a:off x="4873625" y="5326063"/>
            <a:ext cx="463550" cy="463550"/>
            <a:chOff x="901" y="1784"/>
            <a:chExt cx="292" cy="292"/>
          </a:xfrm>
        </p:grpSpPr>
        <p:sp>
          <p:nvSpPr>
            <p:cNvPr id="64584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85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4524" name="Text Box 30"/>
          <p:cNvSpPr txBox="1">
            <a:spLocks noChangeArrowheads="1"/>
          </p:cNvSpPr>
          <p:nvPr/>
        </p:nvSpPr>
        <p:spPr bwMode="auto">
          <a:xfrm>
            <a:off x="4773613" y="6311900"/>
            <a:ext cx="422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>
                <a:latin typeface="Times" pitchFamily="-128" charset="0"/>
              </a:rPr>
              <a:t>Can we do better than O(N)?</a:t>
            </a:r>
          </a:p>
        </p:txBody>
      </p:sp>
      <p:grpSp>
        <p:nvGrpSpPr>
          <p:cNvPr id="64525" name="Group 31"/>
          <p:cNvGrpSpPr>
            <a:grpSpLocks/>
          </p:cNvGrpSpPr>
          <p:nvPr/>
        </p:nvGrpSpPr>
        <p:grpSpPr bwMode="auto">
          <a:xfrm>
            <a:off x="542925" y="2693988"/>
            <a:ext cx="1171575" cy="463550"/>
            <a:chOff x="901" y="1784"/>
            <a:chExt cx="292" cy="292"/>
          </a:xfrm>
        </p:grpSpPr>
        <p:sp>
          <p:nvSpPr>
            <p:cNvPr id="64582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83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FOR</a:t>
              </a:r>
            </a:p>
          </p:txBody>
        </p:sp>
      </p:grpSp>
      <p:grpSp>
        <p:nvGrpSpPr>
          <p:cNvPr id="64526" name="Group 34"/>
          <p:cNvGrpSpPr>
            <a:grpSpLocks/>
          </p:cNvGrpSpPr>
          <p:nvPr/>
        </p:nvGrpSpPr>
        <p:grpSpPr bwMode="auto">
          <a:xfrm>
            <a:off x="542925" y="3230563"/>
            <a:ext cx="1171575" cy="463550"/>
            <a:chOff x="901" y="1784"/>
            <a:chExt cx="292" cy="292"/>
          </a:xfrm>
        </p:grpSpPr>
        <p:sp>
          <p:nvSpPr>
            <p:cNvPr id="64580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81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BOX</a:t>
              </a:r>
            </a:p>
          </p:txBody>
        </p:sp>
      </p:grpSp>
      <p:grpSp>
        <p:nvGrpSpPr>
          <p:cNvPr id="64527" name="Group 37"/>
          <p:cNvGrpSpPr>
            <a:grpSpLocks/>
          </p:cNvGrpSpPr>
          <p:nvPr/>
        </p:nvGrpSpPr>
        <p:grpSpPr bwMode="auto">
          <a:xfrm>
            <a:off x="542925" y="3768725"/>
            <a:ext cx="1171575" cy="463550"/>
            <a:chOff x="901" y="1784"/>
            <a:chExt cx="292" cy="292"/>
          </a:xfrm>
        </p:grpSpPr>
        <p:sp>
          <p:nvSpPr>
            <p:cNvPr id="64578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79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FOX</a:t>
              </a:r>
            </a:p>
          </p:txBody>
        </p:sp>
      </p:grpSp>
      <p:grpSp>
        <p:nvGrpSpPr>
          <p:cNvPr id="64528" name="Group 40"/>
          <p:cNvGrpSpPr>
            <a:grpSpLocks/>
          </p:cNvGrpSpPr>
          <p:nvPr/>
        </p:nvGrpSpPr>
        <p:grpSpPr bwMode="auto">
          <a:xfrm>
            <a:off x="542925" y="4305300"/>
            <a:ext cx="1171575" cy="463550"/>
            <a:chOff x="901" y="1784"/>
            <a:chExt cx="292" cy="292"/>
          </a:xfrm>
        </p:grpSpPr>
        <p:sp>
          <p:nvSpPr>
            <p:cNvPr id="64576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77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BAR</a:t>
              </a:r>
            </a:p>
          </p:txBody>
        </p:sp>
      </p:grpSp>
      <p:grpSp>
        <p:nvGrpSpPr>
          <p:cNvPr id="64529" name="Group 43"/>
          <p:cNvGrpSpPr>
            <a:grpSpLocks/>
          </p:cNvGrpSpPr>
          <p:nvPr/>
        </p:nvGrpSpPr>
        <p:grpSpPr bwMode="auto">
          <a:xfrm>
            <a:off x="542925" y="4843463"/>
            <a:ext cx="1171575" cy="463550"/>
            <a:chOff x="901" y="1784"/>
            <a:chExt cx="292" cy="292"/>
          </a:xfrm>
        </p:grpSpPr>
        <p:sp>
          <p:nvSpPr>
            <p:cNvPr id="64574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4575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FAR</a:t>
              </a:r>
            </a:p>
          </p:txBody>
        </p:sp>
      </p:grpSp>
      <p:sp>
        <p:nvSpPr>
          <p:cNvPr id="64530" name="Rectangle 46"/>
          <p:cNvSpPr>
            <a:spLocks noChangeArrowheads="1"/>
          </p:cNvSpPr>
          <p:nvPr/>
        </p:nvSpPr>
        <p:spPr bwMode="auto">
          <a:xfrm>
            <a:off x="5472113" y="20843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31" name="Text Box 47"/>
          <p:cNvSpPr txBox="1">
            <a:spLocks noChangeArrowheads="1"/>
          </p:cNvSpPr>
          <p:nvPr/>
        </p:nvSpPr>
        <p:spPr bwMode="auto">
          <a:xfrm>
            <a:off x="5441950" y="21320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64532" name="Rectangle 48"/>
          <p:cNvSpPr>
            <a:spLocks noChangeArrowheads="1"/>
          </p:cNvSpPr>
          <p:nvPr/>
        </p:nvSpPr>
        <p:spPr bwMode="auto">
          <a:xfrm>
            <a:off x="5472113" y="25415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33" name="Text Box 49"/>
          <p:cNvSpPr txBox="1">
            <a:spLocks noChangeArrowheads="1"/>
          </p:cNvSpPr>
          <p:nvPr/>
        </p:nvSpPr>
        <p:spPr bwMode="auto">
          <a:xfrm>
            <a:off x="5449888" y="2619375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64534" name="Rectangle 50"/>
          <p:cNvSpPr>
            <a:spLocks noChangeArrowheads="1"/>
          </p:cNvSpPr>
          <p:nvPr/>
        </p:nvSpPr>
        <p:spPr bwMode="auto">
          <a:xfrm>
            <a:off x="5472113" y="30051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35" name="Text Box 51"/>
          <p:cNvSpPr txBox="1">
            <a:spLocks noChangeArrowheads="1"/>
          </p:cNvSpPr>
          <p:nvPr/>
        </p:nvSpPr>
        <p:spPr bwMode="auto">
          <a:xfrm>
            <a:off x="5438775" y="30527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64536" name="Rectangle 52"/>
          <p:cNvSpPr>
            <a:spLocks noChangeArrowheads="1"/>
          </p:cNvSpPr>
          <p:nvPr/>
        </p:nvSpPr>
        <p:spPr bwMode="auto">
          <a:xfrm>
            <a:off x="5472113" y="34623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37" name="Text Box 53"/>
          <p:cNvSpPr txBox="1">
            <a:spLocks noChangeArrowheads="1"/>
          </p:cNvSpPr>
          <p:nvPr/>
        </p:nvSpPr>
        <p:spPr bwMode="auto">
          <a:xfrm>
            <a:off x="5440363" y="35099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64538" name="Rectangle 54"/>
          <p:cNvSpPr>
            <a:spLocks noChangeArrowheads="1"/>
          </p:cNvSpPr>
          <p:nvPr/>
        </p:nvSpPr>
        <p:spPr bwMode="auto">
          <a:xfrm>
            <a:off x="5472113" y="392747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39" name="Text Box 55"/>
          <p:cNvSpPr txBox="1">
            <a:spLocks noChangeArrowheads="1"/>
          </p:cNvSpPr>
          <p:nvPr/>
        </p:nvSpPr>
        <p:spPr bwMode="auto">
          <a:xfrm>
            <a:off x="5437188" y="397510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64540" name="Rectangle 56"/>
          <p:cNvSpPr>
            <a:spLocks noChangeArrowheads="1"/>
          </p:cNvSpPr>
          <p:nvPr/>
        </p:nvSpPr>
        <p:spPr bwMode="auto">
          <a:xfrm>
            <a:off x="5472113" y="43926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41" name="Text Box 57"/>
          <p:cNvSpPr txBox="1">
            <a:spLocks noChangeArrowheads="1"/>
          </p:cNvSpPr>
          <p:nvPr/>
        </p:nvSpPr>
        <p:spPr bwMode="auto">
          <a:xfrm>
            <a:off x="5443538" y="44402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64542" name="Rectangle 58"/>
          <p:cNvSpPr>
            <a:spLocks noChangeArrowheads="1"/>
          </p:cNvSpPr>
          <p:nvPr/>
        </p:nvSpPr>
        <p:spPr bwMode="auto">
          <a:xfrm>
            <a:off x="5472113" y="48577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43" name="Text Box 59"/>
          <p:cNvSpPr txBox="1">
            <a:spLocks noChangeArrowheads="1"/>
          </p:cNvSpPr>
          <p:nvPr/>
        </p:nvSpPr>
        <p:spPr bwMode="auto">
          <a:xfrm>
            <a:off x="5445125" y="49053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64544" name="Rectangle 60"/>
          <p:cNvSpPr>
            <a:spLocks noChangeArrowheads="1"/>
          </p:cNvSpPr>
          <p:nvPr/>
        </p:nvSpPr>
        <p:spPr bwMode="auto">
          <a:xfrm>
            <a:off x="5472113" y="53228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4545" name="Text Box 61"/>
          <p:cNvSpPr txBox="1">
            <a:spLocks noChangeArrowheads="1"/>
          </p:cNvSpPr>
          <p:nvPr/>
        </p:nvSpPr>
        <p:spPr bwMode="auto">
          <a:xfrm>
            <a:off x="5443538" y="53705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111</a:t>
            </a:r>
          </a:p>
        </p:txBody>
      </p:sp>
      <p:sp>
        <p:nvSpPr>
          <p:cNvPr id="64546" name="Text Box 62"/>
          <p:cNvSpPr txBox="1">
            <a:spLocks noChangeArrowheads="1"/>
          </p:cNvSpPr>
          <p:nvPr/>
        </p:nvSpPr>
        <p:spPr bwMode="auto">
          <a:xfrm>
            <a:off x="706438" y="26511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64547" name="Text Box 63"/>
          <p:cNvSpPr txBox="1">
            <a:spLocks noChangeArrowheads="1"/>
          </p:cNvSpPr>
          <p:nvPr/>
        </p:nvSpPr>
        <p:spPr bwMode="auto">
          <a:xfrm>
            <a:off x="163513" y="1946275"/>
            <a:ext cx="25923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start with LSD &amp; continue from there...</a:t>
            </a:r>
          </a:p>
        </p:txBody>
      </p:sp>
      <p:sp>
        <p:nvSpPr>
          <p:cNvPr id="64548" name="Text Box 64"/>
          <p:cNvSpPr txBox="1">
            <a:spLocks noChangeArrowheads="1"/>
          </p:cNvSpPr>
          <p:nvPr/>
        </p:nvSpPr>
        <p:spPr bwMode="auto">
          <a:xfrm>
            <a:off x="1865313" y="27590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64549" name="Text Box 65"/>
          <p:cNvSpPr txBox="1">
            <a:spLocks noChangeArrowheads="1"/>
          </p:cNvSpPr>
          <p:nvPr/>
        </p:nvSpPr>
        <p:spPr bwMode="auto">
          <a:xfrm>
            <a:off x="1871663" y="3294063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64550" name="Text Box 66"/>
          <p:cNvSpPr txBox="1">
            <a:spLocks noChangeArrowheads="1"/>
          </p:cNvSpPr>
          <p:nvPr/>
        </p:nvSpPr>
        <p:spPr bwMode="auto">
          <a:xfrm>
            <a:off x="1878013" y="38306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64551" name="Text Box 67"/>
          <p:cNvSpPr txBox="1">
            <a:spLocks noChangeArrowheads="1"/>
          </p:cNvSpPr>
          <p:nvPr/>
        </p:nvSpPr>
        <p:spPr bwMode="auto">
          <a:xfrm>
            <a:off x="1866900" y="4367213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64552" name="Text Box 68"/>
          <p:cNvSpPr txBox="1">
            <a:spLocks noChangeArrowheads="1"/>
          </p:cNvSpPr>
          <p:nvPr/>
        </p:nvSpPr>
        <p:spPr bwMode="auto">
          <a:xfrm>
            <a:off x="1871663" y="4903788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64553" name="Text Box 69"/>
          <p:cNvSpPr txBox="1">
            <a:spLocks noChangeArrowheads="1"/>
          </p:cNvSpPr>
          <p:nvPr/>
        </p:nvSpPr>
        <p:spPr bwMode="auto">
          <a:xfrm>
            <a:off x="2546350" y="274478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64554" name="Text Box 70"/>
          <p:cNvSpPr txBox="1">
            <a:spLocks noChangeArrowheads="1"/>
          </p:cNvSpPr>
          <p:nvPr/>
        </p:nvSpPr>
        <p:spPr bwMode="auto">
          <a:xfrm>
            <a:off x="2551113" y="327977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64555" name="Text Box 71"/>
          <p:cNvSpPr txBox="1">
            <a:spLocks noChangeArrowheads="1"/>
          </p:cNvSpPr>
          <p:nvPr/>
        </p:nvSpPr>
        <p:spPr bwMode="auto">
          <a:xfrm>
            <a:off x="2541588" y="38163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64556" name="Text Box 72"/>
          <p:cNvSpPr txBox="1">
            <a:spLocks noChangeArrowheads="1"/>
          </p:cNvSpPr>
          <p:nvPr/>
        </p:nvSpPr>
        <p:spPr bwMode="auto">
          <a:xfrm>
            <a:off x="2540000" y="435292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64557" name="Text Box 73"/>
          <p:cNvSpPr txBox="1">
            <a:spLocks noChangeArrowheads="1"/>
          </p:cNvSpPr>
          <p:nvPr/>
        </p:nvSpPr>
        <p:spPr bwMode="auto">
          <a:xfrm>
            <a:off x="2544763" y="488950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64558" name="Text Box 74"/>
          <p:cNvSpPr txBox="1">
            <a:spLocks noChangeArrowheads="1"/>
          </p:cNvSpPr>
          <p:nvPr/>
        </p:nvSpPr>
        <p:spPr bwMode="auto">
          <a:xfrm>
            <a:off x="3203575" y="273843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BAR</a:t>
            </a:r>
          </a:p>
        </p:txBody>
      </p:sp>
      <p:sp>
        <p:nvSpPr>
          <p:cNvPr id="64559" name="Text Box 75"/>
          <p:cNvSpPr txBox="1">
            <a:spLocks noChangeArrowheads="1"/>
          </p:cNvSpPr>
          <p:nvPr/>
        </p:nvSpPr>
        <p:spPr bwMode="auto">
          <a:xfrm>
            <a:off x="3198813" y="3265488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BOX</a:t>
            </a:r>
          </a:p>
        </p:txBody>
      </p:sp>
      <p:sp>
        <p:nvSpPr>
          <p:cNvPr id="64560" name="Text Box 76"/>
          <p:cNvSpPr txBox="1">
            <a:spLocks noChangeArrowheads="1"/>
          </p:cNvSpPr>
          <p:nvPr/>
        </p:nvSpPr>
        <p:spPr bwMode="auto">
          <a:xfrm>
            <a:off x="3209925" y="38100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FAR</a:t>
            </a:r>
          </a:p>
        </p:txBody>
      </p:sp>
      <p:sp>
        <p:nvSpPr>
          <p:cNvPr id="64561" name="Text Box 77"/>
          <p:cNvSpPr txBox="1">
            <a:spLocks noChangeArrowheads="1"/>
          </p:cNvSpPr>
          <p:nvPr/>
        </p:nvSpPr>
        <p:spPr bwMode="auto">
          <a:xfrm>
            <a:off x="3197225" y="43465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FOR</a:t>
            </a:r>
          </a:p>
        </p:txBody>
      </p:sp>
      <p:sp>
        <p:nvSpPr>
          <p:cNvPr id="64562" name="Text Box 78"/>
          <p:cNvSpPr txBox="1">
            <a:spLocks noChangeArrowheads="1"/>
          </p:cNvSpPr>
          <p:nvPr/>
        </p:nvSpPr>
        <p:spPr bwMode="auto">
          <a:xfrm>
            <a:off x="3201988" y="488315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FOX</a:t>
            </a:r>
          </a:p>
        </p:txBody>
      </p:sp>
      <p:sp>
        <p:nvSpPr>
          <p:cNvPr id="64563" name="Text Box 79"/>
          <p:cNvSpPr txBox="1">
            <a:spLocks noChangeArrowheads="1"/>
          </p:cNvSpPr>
          <p:nvPr/>
        </p:nvSpPr>
        <p:spPr bwMode="auto">
          <a:xfrm>
            <a:off x="228600" y="5630863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least significant digit</a:t>
            </a:r>
          </a:p>
        </p:txBody>
      </p:sp>
      <p:sp>
        <p:nvSpPr>
          <p:cNvPr id="64564" name="Text Box 80"/>
          <p:cNvSpPr txBox="1">
            <a:spLocks noChangeArrowheads="1"/>
          </p:cNvSpPr>
          <p:nvPr/>
        </p:nvSpPr>
        <p:spPr bwMode="auto">
          <a:xfrm>
            <a:off x="720725" y="6019800"/>
            <a:ext cx="2249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2nd-least significant digit</a:t>
            </a:r>
          </a:p>
        </p:txBody>
      </p:sp>
      <p:sp>
        <p:nvSpPr>
          <p:cNvPr id="64565" name="Text Box 81"/>
          <p:cNvSpPr txBox="1">
            <a:spLocks noChangeArrowheads="1"/>
          </p:cNvSpPr>
          <p:nvPr/>
        </p:nvSpPr>
        <p:spPr bwMode="auto">
          <a:xfrm>
            <a:off x="1698625" y="6408738"/>
            <a:ext cx="1900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Times" pitchFamily="-128" charset="0"/>
              </a:rPr>
              <a:t>most significant digit</a:t>
            </a:r>
          </a:p>
        </p:txBody>
      </p:sp>
      <p:sp>
        <p:nvSpPr>
          <p:cNvPr id="64566" name="Line 82"/>
          <p:cNvSpPr>
            <a:spLocks noChangeShapeType="1"/>
          </p:cNvSpPr>
          <p:nvPr/>
        </p:nvSpPr>
        <p:spPr bwMode="auto">
          <a:xfrm flipV="1">
            <a:off x="1828800" y="5175250"/>
            <a:ext cx="487363" cy="4635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7" name="Line 83"/>
          <p:cNvSpPr>
            <a:spLocks noChangeShapeType="1"/>
          </p:cNvSpPr>
          <p:nvPr/>
        </p:nvSpPr>
        <p:spPr bwMode="auto">
          <a:xfrm flipV="1">
            <a:off x="2635250" y="5191125"/>
            <a:ext cx="192088" cy="855663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8" name="Line 84"/>
          <p:cNvSpPr>
            <a:spLocks noChangeShapeType="1"/>
          </p:cNvSpPr>
          <p:nvPr/>
        </p:nvSpPr>
        <p:spPr bwMode="auto">
          <a:xfrm flipV="1">
            <a:off x="3211513" y="5207000"/>
            <a:ext cx="128587" cy="12319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9" name="Text Box 85"/>
          <p:cNvSpPr txBox="1">
            <a:spLocks noChangeArrowheads="1"/>
          </p:cNvSpPr>
          <p:nvPr/>
        </p:nvSpPr>
        <p:spPr bwMode="auto">
          <a:xfrm>
            <a:off x="6172200" y="3657600"/>
            <a:ext cx="2754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What would be the first two #s after this algorithm's first pass?</a:t>
            </a:r>
          </a:p>
        </p:txBody>
      </p:sp>
      <p:sp>
        <p:nvSpPr>
          <p:cNvPr id="64570" name="Text Box 87"/>
          <p:cNvSpPr txBox="1">
            <a:spLocks noChangeArrowheads="1"/>
          </p:cNvSpPr>
          <p:nvPr/>
        </p:nvSpPr>
        <p:spPr bwMode="auto">
          <a:xfrm>
            <a:off x="6348413" y="21351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64571" name="Line 88"/>
          <p:cNvSpPr>
            <a:spLocks noChangeShapeType="1"/>
          </p:cNvSpPr>
          <p:nvPr/>
        </p:nvSpPr>
        <p:spPr bwMode="auto">
          <a:xfrm flipV="1">
            <a:off x="6019800" y="2468563"/>
            <a:ext cx="369888" cy="74930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2" name="Text Box 89"/>
          <p:cNvSpPr txBox="1">
            <a:spLocks noChangeArrowheads="1"/>
          </p:cNvSpPr>
          <p:nvPr/>
        </p:nvSpPr>
        <p:spPr bwMode="auto">
          <a:xfrm>
            <a:off x="6340475" y="25987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64573" name="Line 90"/>
          <p:cNvSpPr>
            <a:spLocks noChangeShapeType="1"/>
          </p:cNvSpPr>
          <p:nvPr/>
        </p:nvSpPr>
        <p:spPr bwMode="auto">
          <a:xfrm flipV="1">
            <a:off x="6034088" y="2911475"/>
            <a:ext cx="393700" cy="7937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/>
        </p:nvGrpSpPr>
        <p:grpSpPr bwMode="auto">
          <a:xfrm>
            <a:off x="809625" y="1092200"/>
            <a:ext cx="7559675" cy="180975"/>
            <a:chOff x="295" y="1311"/>
            <a:chExt cx="5177" cy="114"/>
          </a:xfrm>
        </p:grpSpPr>
        <p:sp>
          <p:nvSpPr>
            <p:cNvPr id="655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5539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Seeking O(1) sorting !</a:t>
            </a:r>
          </a:p>
        </p:txBody>
      </p:sp>
      <p:sp>
        <p:nvSpPr>
          <p:cNvPr id="65540" name="Text Box 6"/>
          <p:cNvSpPr txBox="1">
            <a:spLocks noChangeArrowheads="1"/>
          </p:cNvSpPr>
          <p:nvPr/>
        </p:nvSpPr>
        <p:spPr bwMode="auto">
          <a:xfrm>
            <a:off x="1085850" y="1617663"/>
            <a:ext cx="200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Punchcard sort</a:t>
            </a:r>
          </a:p>
        </p:txBody>
      </p:sp>
      <p:sp>
        <p:nvSpPr>
          <p:cNvPr id="65541" name="Text Box 7"/>
          <p:cNvSpPr txBox="1">
            <a:spLocks noChangeArrowheads="1"/>
          </p:cNvSpPr>
          <p:nvPr/>
        </p:nvSpPr>
        <p:spPr bwMode="auto">
          <a:xfrm>
            <a:off x="573088" y="2422525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65542" name="Text Box 8"/>
          <p:cNvSpPr txBox="1">
            <a:spLocks noChangeArrowheads="1"/>
          </p:cNvSpPr>
          <p:nvPr/>
        </p:nvSpPr>
        <p:spPr bwMode="auto">
          <a:xfrm>
            <a:off x="4778375" y="4565650"/>
            <a:ext cx="1792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Spaghettisort</a:t>
            </a:r>
          </a:p>
        </p:txBody>
      </p:sp>
      <p:sp>
        <p:nvSpPr>
          <p:cNvPr id="65543" name="Text Box 9"/>
          <p:cNvSpPr txBox="1">
            <a:spLocks noChangeArrowheads="1"/>
          </p:cNvSpPr>
          <p:nvPr/>
        </p:nvSpPr>
        <p:spPr bwMode="auto">
          <a:xfrm>
            <a:off x="6980238" y="3984625"/>
            <a:ext cx="1690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List of any length!</a:t>
            </a:r>
          </a:p>
        </p:txBody>
      </p:sp>
      <p:sp>
        <p:nvSpPr>
          <p:cNvPr id="65544" name="Text Box 10"/>
          <p:cNvSpPr txBox="1">
            <a:spLocks noChangeArrowheads="1"/>
          </p:cNvSpPr>
          <p:nvPr/>
        </p:nvSpPr>
        <p:spPr bwMode="auto">
          <a:xfrm>
            <a:off x="925513" y="1966913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Times" pitchFamily="-128" charset="0"/>
              </a:rPr>
              <a:t>radix sort with 1 operation per digit</a:t>
            </a:r>
          </a:p>
        </p:txBody>
      </p:sp>
      <p:sp>
        <p:nvSpPr>
          <p:cNvPr id="65545" name="Text Box 11"/>
          <p:cNvSpPr txBox="1">
            <a:spLocks noChangeArrowheads="1"/>
          </p:cNvSpPr>
          <p:nvPr/>
        </p:nvSpPr>
        <p:spPr bwMode="auto">
          <a:xfrm>
            <a:off x="4648200" y="4953000"/>
            <a:ext cx="2005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Times" pitchFamily="-128" charset="0"/>
              </a:rPr>
              <a:t>need a big, flat surface and a lot of pasta (or straws)</a:t>
            </a:r>
          </a:p>
        </p:txBody>
      </p:sp>
      <p:sp>
        <p:nvSpPr>
          <p:cNvPr id="65546" name="Line 12"/>
          <p:cNvSpPr>
            <a:spLocks noChangeShapeType="1"/>
          </p:cNvSpPr>
          <p:nvPr/>
        </p:nvSpPr>
        <p:spPr bwMode="auto">
          <a:xfrm>
            <a:off x="7912100" y="4422775"/>
            <a:ext cx="0" cy="1308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7" name="Line 13"/>
          <p:cNvSpPr>
            <a:spLocks noChangeShapeType="1"/>
          </p:cNvSpPr>
          <p:nvPr/>
        </p:nvSpPr>
        <p:spPr bwMode="auto">
          <a:xfrm>
            <a:off x="7594600" y="4546600"/>
            <a:ext cx="0" cy="11906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8" name="Line 14"/>
          <p:cNvSpPr>
            <a:spLocks noChangeShapeType="1"/>
          </p:cNvSpPr>
          <p:nvPr/>
        </p:nvSpPr>
        <p:spPr bwMode="auto">
          <a:xfrm>
            <a:off x="7753350" y="4678363"/>
            <a:ext cx="0" cy="989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9" name="Line 15"/>
          <p:cNvSpPr>
            <a:spLocks noChangeShapeType="1"/>
          </p:cNvSpPr>
          <p:nvPr/>
        </p:nvSpPr>
        <p:spPr bwMode="auto">
          <a:xfrm>
            <a:off x="7278688" y="5057775"/>
            <a:ext cx="0" cy="4937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0" name="Line 16"/>
          <p:cNvSpPr>
            <a:spLocks noChangeShapeType="1"/>
          </p:cNvSpPr>
          <p:nvPr/>
        </p:nvSpPr>
        <p:spPr bwMode="auto">
          <a:xfrm>
            <a:off x="8070850" y="4905375"/>
            <a:ext cx="0" cy="385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1" name="Line 17"/>
          <p:cNvSpPr>
            <a:spLocks noChangeShapeType="1"/>
          </p:cNvSpPr>
          <p:nvPr/>
        </p:nvSpPr>
        <p:spPr bwMode="auto">
          <a:xfrm>
            <a:off x="7435850" y="4765675"/>
            <a:ext cx="0" cy="763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2" name="Line 18"/>
          <p:cNvSpPr>
            <a:spLocks noChangeShapeType="1"/>
          </p:cNvSpPr>
          <p:nvPr/>
        </p:nvSpPr>
        <p:spPr bwMode="auto">
          <a:xfrm>
            <a:off x="8229600" y="4956175"/>
            <a:ext cx="0" cy="657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53" name="Text Box 19"/>
          <p:cNvSpPr txBox="1">
            <a:spLocks noChangeArrowheads="1"/>
          </p:cNvSpPr>
          <p:nvPr/>
        </p:nvSpPr>
        <p:spPr bwMode="auto">
          <a:xfrm>
            <a:off x="8450263" y="4814888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...</a:t>
            </a:r>
          </a:p>
        </p:txBody>
      </p:sp>
      <p:grpSp>
        <p:nvGrpSpPr>
          <p:cNvPr id="65554" name="Group 20"/>
          <p:cNvGrpSpPr>
            <a:grpSpLocks/>
          </p:cNvGrpSpPr>
          <p:nvPr/>
        </p:nvGrpSpPr>
        <p:grpSpPr bwMode="auto">
          <a:xfrm>
            <a:off x="2187575" y="2484438"/>
            <a:ext cx="463550" cy="463550"/>
            <a:chOff x="901" y="1784"/>
            <a:chExt cx="292" cy="292"/>
          </a:xfrm>
        </p:grpSpPr>
        <p:sp>
          <p:nvSpPr>
            <p:cNvPr id="65592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93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65555" name="Group 23"/>
          <p:cNvGrpSpPr>
            <a:grpSpLocks/>
          </p:cNvGrpSpPr>
          <p:nvPr/>
        </p:nvGrpSpPr>
        <p:grpSpPr bwMode="auto">
          <a:xfrm>
            <a:off x="2187575" y="2941638"/>
            <a:ext cx="463550" cy="463550"/>
            <a:chOff x="901" y="1784"/>
            <a:chExt cx="292" cy="292"/>
          </a:xfrm>
        </p:grpSpPr>
        <p:sp>
          <p:nvSpPr>
            <p:cNvPr id="65590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91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5556" name="Group 26"/>
          <p:cNvGrpSpPr>
            <a:grpSpLocks/>
          </p:cNvGrpSpPr>
          <p:nvPr/>
        </p:nvGrpSpPr>
        <p:grpSpPr bwMode="auto">
          <a:xfrm>
            <a:off x="2187575" y="3405188"/>
            <a:ext cx="463550" cy="463550"/>
            <a:chOff x="901" y="1784"/>
            <a:chExt cx="292" cy="292"/>
          </a:xfrm>
        </p:grpSpPr>
        <p:sp>
          <p:nvSpPr>
            <p:cNvPr id="65588" name="Rectangle 2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89" name="Text Box 2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65557" name="Group 29"/>
          <p:cNvGrpSpPr>
            <a:grpSpLocks/>
          </p:cNvGrpSpPr>
          <p:nvPr/>
        </p:nvGrpSpPr>
        <p:grpSpPr bwMode="auto">
          <a:xfrm>
            <a:off x="2187575" y="3862388"/>
            <a:ext cx="463550" cy="463550"/>
            <a:chOff x="901" y="1784"/>
            <a:chExt cx="292" cy="292"/>
          </a:xfrm>
        </p:grpSpPr>
        <p:sp>
          <p:nvSpPr>
            <p:cNvPr id="65586" name="Rectangle 3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87" name="Text Box 3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65558" name="Group 32"/>
          <p:cNvGrpSpPr>
            <a:grpSpLocks/>
          </p:cNvGrpSpPr>
          <p:nvPr/>
        </p:nvGrpSpPr>
        <p:grpSpPr bwMode="auto">
          <a:xfrm>
            <a:off x="2187575" y="4327525"/>
            <a:ext cx="463550" cy="463550"/>
            <a:chOff x="901" y="1784"/>
            <a:chExt cx="292" cy="292"/>
          </a:xfrm>
        </p:grpSpPr>
        <p:sp>
          <p:nvSpPr>
            <p:cNvPr id="65584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85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5559" name="Group 35"/>
          <p:cNvGrpSpPr>
            <a:grpSpLocks/>
          </p:cNvGrpSpPr>
          <p:nvPr/>
        </p:nvGrpSpPr>
        <p:grpSpPr bwMode="auto">
          <a:xfrm>
            <a:off x="2187575" y="4792663"/>
            <a:ext cx="463550" cy="463550"/>
            <a:chOff x="901" y="1784"/>
            <a:chExt cx="292" cy="292"/>
          </a:xfrm>
        </p:grpSpPr>
        <p:sp>
          <p:nvSpPr>
            <p:cNvPr id="65582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83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65560" name="Group 38"/>
          <p:cNvGrpSpPr>
            <a:grpSpLocks/>
          </p:cNvGrpSpPr>
          <p:nvPr/>
        </p:nvGrpSpPr>
        <p:grpSpPr bwMode="auto">
          <a:xfrm>
            <a:off x="2187575" y="5257800"/>
            <a:ext cx="463550" cy="463550"/>
            <a:chOff x="901" y="1784"/>
            <a:chExt cx="292" cy="292"/>
          </a:xfrm>
        </p:grpSpPr>
        <p:sp>
          <p:nvSpPr>
            <p:cNvPr id="65580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81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5561" name="Group 41"/>
          <p:cNvGrpSpPr>
            <a:grpSpLocks/>
          </p:cNvGrpSpPr>
          <p:nvPr/>
        </p:nvGrpSpPr>
        <p:grpSpPr bwMode="auto">
          <a:xfrm>
            <a:off x="2187575" y="5722938"/>
            <a:ext cx="463550" cy="463550"/>
            <a:chOff x="901" y="1784"/>
            <a:chExt cx="292" cy="292"/>
          </a:xfrm>
        </p:grpSpPr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579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5562" name="Rectangle 44"/>
          <p:cNvSpPr>
            <a:spLocks noChangeArrowheads="1"/>
          </p:cNvSpPr>
          <p:nvPr/>
        </p:nvSpPr>
        <p:spPr bwMode="auto">
          <a:xfrm>
            <a:off x="2786063" y="24812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63" name="Text Box 45"/>
          <p:cNvSpPr txBox="1">
            <a:spLocks noChangeArrowheads="1"/>
          </p:cNvSpPr>
          <p:nvPr/>
        </p:nvSpPr>
        <p:spPr bwMode="auto">
          <a:xfrm>
            <a:off x="2755900" y="25288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65564" name="Rectangle 46"/>
          <p:cNvSpPr>
            <a:spLocks noChangeArrowheads="1"/>
          </p:cNvSpPr>
          <p:nvPr/>
        </p:nvSpPr>
        <p:spPr bwMode="auto">
          <a:xfrm>
            <a:off x="2786063" y="29384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65" name="Text Box 47"/>
          <p:cNvSpPr txBox="1">
            <a:spLocks noChangeArrowheads="1"/>
          </p:cNvSpPr>
          <p:nvPr/>
        </p:nvSpPr>
        <p:spPr bwMode="auto">
          <a:xfrm>
            <a:off x="2763838" y="3016250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65566" name="Rectangle 48"/>
          <p:cNvSpPr>
            <a:spLocks noChangeArrowheads="1"/>
          </p:cNvSpPr>
          <p:nvPr/>
        </p:nvSpPr>
        <p:spPr bwMode="auto">
          <a:xfrm>
            <a:off x="2786063" y="34020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67" name="Text Box 49"/>
          <p:cNvSpPr txBox="1">
            <a:spLocks noChangeArrowheads="1"/>
          </p:cNvSpPr>
          <p:nvPr/>
        </p:nvSpPr>
        <p:spPr bwMode="auto">
          <a:xfrm>
            <a:off x="2752725" y="34496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65568" name="Rectangle 50"/>
          <p:cNvSpPr>
            <a:spLocks noChangeArrowheads="1"/>
          </p:cNvSpPr>
          <p:nvPr/>
        </p:nvSpPr>
        <p:spPr bwMode="auto">
          <a:xfrm>
            <a:off x="2786063" y="38592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69" name="Text Box 51"/>
          <p:cNvSpPr txBox="1">
            <a:spLocks noChangeArrowheads="1"/>
          </p:cNvSpPr>
          <p:nvPr/>
        </p:nvSpPr>
        <p:spPr bwMode="auto">
          <a:xfrm>
            <a:off x="2754313" y="39068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65570" name="Rectangle 52"/>
          <p:cNvSpPr>
            <a:spLocks noChangeArrowheads="1"/>
          </p:cNvSpPr>
          <p:nvPr/>
        </p:nvSpPr>
        <p:spPr bwMode="auto">
          <a:xfrm>
            <a:off x="2786063" y="43243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1" name="Text Box 53"/>
          <p:cNvSpPr txBox="1">
            <a:spLocks noChangeArrowheads="1"/>
          </p:cNvSpPr>
          <p:nvPr/>
        </p:nvSpPr>
        <p:spPr bwMode="auto">
          <a:xfrm>
            <a:off x="2751138" y="43719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65572" name="Rectangle 54"/>
          <p:cNvSpPr>
            <a:spLocks noChangeArrowheads="1"/>
          </p:cNvSpPr>
          <p:nvPr/>
        </p:nvSpPr>
        <p:spPr bwMode="auto">
          <a:xfrm>
            <a:off x="2786063" y="47894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3" name="Text Box 55"/>
          <p:cNvSpPr txBox="1">
            <a:spLocks noChangeArrowheads="1"/>
          </p:cNvSpPr>
          <p:nvPr/>
        </p:nvSpPr>
        <p:spPr bwMode="auto">
          <a:xfrm>
            <a:off x="2757488" y="48371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65574" name="Rectangle 56"/>
          <p:cNvSpPr>
            <a:spLocks noChangeArrowheads="1"/>
          </p:cNvSpPr>
          <p:nvPr/>
        </p:nvSpPr>
        <p:spPr bwMode="auto">
          <a:xfrm>
            <a:off x="2786063" y="52546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5" name="Text Box 57"/>
          <p:cNvSpPr txBox="1">
            <a:spLocks noChangeArrowheads="1"/>
          </p:cNvSpPr>
          <p:nvPr/>
        </p:nvSpPr>
        <p:spPr bwMode="auto">
          <a:xfrm>
            <a:off x="2759075" y="530225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65576" name="Rectangle 58"/>
          <p:cNvSpPr>
            <a:spLocks noChangeArrowheads="1"/>
          </p:cNvSpPr>
          <p:nvPr/>
        </p:nvSpPr>
        <p:spPr bwMode="auto">
          <a:xfrm>
            <a:off x="2786063" y="57197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7" name="Text Box 59"/>
          <p:cNvSpPr txBox="1">
            <a:spLocks noChangeArrowheads="1"/>
          </p:cNvSpPr>
          <p:nvPr/>
        </p:nvSpPr>
        <p:spPr bwMode="auto">
          <a:xfrm>
            <a:off x="2757488" y="57673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111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Last time</a:t>
            </a:r>
          </a:p>
        </p:txBody>
      </p:sp>
      <p:sp>
        <p:nvSpPr>
          <p:cNvPr id="66563" name="Rectangle 28"/>
          <p:cNvSpPr>
            <a:spLocks noChangeArrowheads="1"/>
          </p:cNvSpPr>
          <p:nvPr/>
        </p:nvSpPr>
        <p:spPr bwMode="auto">
          <a:xfrm>
            <a:off x="374650" y="1247775"/>
            <a:ext cx="64960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latin typeface="Trebuchet MS" pitchFamily="34" charset="0"/>
              </a:rPr>
              <a:t>Finding the big-O running time of programs...</a:t>
            </a:r>
            <a:endParaRPr lang="en-US" altLang="en-US" sz="2400"/>
          </a:p>
        </p:txBody>
      </p:sp>
      <p:sp>
        <p:nvSpPr>
          <p:cNvPr id="66564" name="Rectangle 29"/>
          <p:cNvSpPr>
            <a:spLocks noChangeArrowheads="1"/>
          </p:cNvSpPr>
          <p:nvPr/>
        </p:nvSpPr>
        <p:spPr bwMode="auto">
          <a:xfrm>
            <a:off x="409575" y="4718050"/>
            <a:ext cx="35226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latin typeface="Trebuchet MS" pitchFamily="34" charset="0"/>
              </a:rPr>
              <a:t>We looked at iterative (looping) programs, but not recursive ones...</a:t>
            </a:r>
            <a:endParaRPr lang="en-US" altLang="en-US" sz="2400"/>
          </a:p>
        </p:txBody>
      </p:sp>
      <p:sp>
        <p:nvSpPr>
          <p:cNvPr id="66565" name="Text Box 7"/>
          <p:cNvSpPr txBox="1">
            <a:spLocks noChangeArrowheads="1"/>
          </p:cNvSpPr>
          <p:nvPr/>
        </p:nvSpPr>
        <p:spPr bwMode="auto">
          <a:xfrm>
            <a:off x="1074738" y="2679700"/>
            <a:ext cx="5584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</a:pPr>
            <a:r>
              <a:rPr lang="en-US" altLang="en-US">
                <a:solidFill>
                  <a:schemeClr val="tx1"/>
                </a:solidFill>
                <a:latin typeface="Helvetica" pitchFamily="1" charset="0"/>
              </a:rPr>
              <a:t>1 + 2 + 4 + 8 + … + N/4 + N/2 + N</a:t>
            </a:r>
          </a:p>
        </p:txBody>
      </p:sp>
      <p:sp>
        <p:nvSpPr>
          <p:cNvPr id="66566" name="Text Box 10"/>
          <p:cNvSpPr txBox="1">
            <a:spLocks noChangeArrowheads="1"/>
          </p:cNvSpPr>
          <p:nvPr/>
        </p:nvSpPr>
        <p:spPr bwMode="auto">
          <a:xfrm>
            <a:off x="1074738" y="1985963"/>
            <a:ext cx="54975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</a:pPr>
            <a:r>
              <a:rPr lang="en-US" altLang="en-US">
                <a:solidFill>
                  <a:schemeClr val="tx1"/>
                </a:solidFill>
                <a:latin typeface="Helvetica" pitchFamily="1" charset="0"/>
              </a:rPr>
              <a:t>1 + 2 + 3 + … + (N-2) + (N-1) + N</a:t>
            </a:r>
          </a:p>
        </p:txBody>
      </p:sp>
      <p:sp>
        <p:nvSpPr>
          <p:cNvPr id="66567" name="Text Box 13"/>
          <p:cNvSpPr txBox="1">
            <a:spLocks noChangeArrowheads="1"/>
          </p:cNvSpPr>
          <p:nvPr/>
        </p:nvSpPr>
        <p:spPr bwMode="auto">
          <a:xfrm>
            <a:off x="1074738" y="3373438"/>
            <a:ext cx="57531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</a:pPr>
            <a:r>
              <a:rPr lang="en-US" altLang="en-US">
                <a:solidFill>
                  <a:schemeClr val="tx1"/>
                </a:solidFill>
                <a:latin typeface="Helvetica" pitchFamily="1" charset="0"/>
              </a:rPr>
              <a:t>1 + 2 + 4 + 8 + … + 2</a:t>
            </a:r>
            <a:r>
              <a:rPr lang="en-US" altLang="en-US" baseline="46000">
                <a:solidFill>
                  <a:schemeClr val="tx1"/>
                </a:solidFill>
                <a:latin typeface="Helvetica" pitchFamily="1" charset="0"/>
              </a:rPr>
              <a:t>N-2</a:t>
            </a:r>
            <a:r>
              <a:rPr lang="en-US" altLang="en-US">
                <a:solidFill>
                  <a:schemeClr val="tx1"/>
                </a:solidFill>
                <a:latin typeface="Helvetica" pitchFamily="1" charset="0"/>
              </a:rPr>
              <a:t> + 2</a:t>
            </a:r>
            <a:r>
              <a:rPr lang="en-US" altLang="en-US" baseline="46000">
                <a:solidFill>
                  <a:schemeClr val="tx1"/>
                </a:solidFill>
                <a:latin typeface="Helvetica" pitchFamily="1" charset="0"/>
              </a:rPr>
              <a:t>N-1</a:t>
            </a:r>
            <a:r>
              <a:rPr lang="en-US" altLang="en-US">
                <a:solidFill>
                  <a:schemeClr val="tx1"/>
                </a:solidFill>
                <a:latin typeface="Helvetica" pitchFamily="1" charset="0"/>
              </a:rPr>
              <a:t> + 2</a:t>
            </a:r>
            <a:r>
              <a:rPr lang="en-US" altLang="en-US" baseline="46000">
                <a:solidFill>
                  <a:schemeClr val="tx1"/>
                </a:solidFill>
                <a:latin typeface="Helvetica" pitchFamily="1" charset="0"/>
              </a:rPr>
              <a:t>N</a:t>
            </a:r>
            <a:endParaRPr lang="en-US" altLang="en-US">
              <a:solidFill>
                <a:schemeClr val="tx1"/>
              </a:solidFill>
              <a:latin typeface="Helvetica" pitchFamily="1" charset="0"/>
            </a:endParaRPr>
          </a:p>
        </p:txBody>
      </p:sp>
      <p:sp>
        <p:nvSpPr>
          <p:cNvPr id="66568" name="Rectangle 33"/>
          <p:cNvSpPr>
            <a:spLocks noChangeArrowheads="1"/>
          </p:cNvSpPr>
          <p:nvPr/>
        </p:nvSpPr>
        <p:spPr bwMode="auto">
          <a:xfrm>
            <a:off x="6923088" y="1860550"/>
            <a:ext cx="14033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>
                <a:solidFill>
                  <a:schemeClr val="tx1"/>
                </a:solidFill>
                <a:latin typeface="Cambria" pitchFamily="18" charset="0"/>
              </a:rPr>
              <a:t>= O(N</a:t>
            </a:r>
            <a:r>
              <a:rPr lang="en-US" altLang="en-US" b="1" baseline="46000">
                <a:solidFill>
                  <a:schemeClr val="tx1"/>
                </a:solidFill>
                <a:latin typeface="Cambria" pitchFamily="18" charset="0"/>
              </a:rPr>
              <a:t>2</a:t>
            </a:r>
            <a:r>
              <a:rPr lang="en-US" altLang="en-US" b="1">
                <a:solidFill>
                  <a:schemeClr val="tx1"/>
                </a:solidFill>
                <a:latin typeface="Cambria" pitchFamily="18" charset="0"/>
              </a:rPr>
              <a:t>)</a:t>
            </a:r>
            <a:endParaRPr lang="en-US" altLang="en-US" b="1">
              <a:latin typeface="Cambria" pitchFamily="18" charset="0"/>
            </a:endParaRPr>
          </a:p>
        </p:txBody>
      </p:sp>
      <p:sp>
        <p:nvSpPr>
          <p:cNvPr id="66569" name="Rectangle 34"/>
          <p:cNvSpPr>
            <a:spLocks noChangeArrowheads="1"/>
          </p:cNvSpPr>
          <p:nvPr/>
        </p:nvSpPr>
        <p:spPr bwMode="auto">
          <a:xfrm>
            <a:off x="6918325" y="2509838"/>
            <a:ext cx="12620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>
                <a:solidFill>
                  <a:schemeClr val="tx1"/>
                </a:solidFill>
                <a:latin typeface="Cambria" pitchFamily="18" charset="0"/>
              </a:rPr>
              <a:t>= O(N)</a:t>
            </a:r>
            <a:endParaRPr lang="en-US" altLang="en-US" b="1">
              <a:latin typeface="Cambria" pitchFamily="18" charset="0"/>
            </a:endParaRPr>
          </a:p>
        </p:txBody>
      </p:sp>
      <p:sp>
        <p:nvSpPr>
          <p:cNvPr id="66570" name="Rectangle 35"/>
          <p:cNvSpPr>
            <a:spLocks noChangeArrowheads="1"/>
          </p:cNvSpPr>
          <p:nvPr/>
        </p:nvSpPr>
        <p:spPr bwMode="auto">
          <a:xfrm>
            <a:off x="6927850" y="3197225"/>
            <a:ext cx="1393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>
                <a:solidFill>
                  <a:schemeClr val="tx1"/>
                </a:solidFill>
                <a:latin typeface="Cambria" pitchFamily="18" charset="0"/>
              </a:rPr>
              <a:t>= O(2</a:t>
            </a:r>
            <a:r>
              <a:rPr lang="en-US" altLang="en-US" b="1" baseline="46000">
                <a:solidFill>
                  <a:schemeClr val="tx1"/>
                </a:solidFill>
                <a:latin typeface="Cambria" pitchFamily="18" charset="0"/>
              </a:rPr>
              <a:t>N</a:t>
            </a:r>
            <a:r>
              <a:rPr lang="en-US" altLang="en-US" b="1">
                <a:solidFill>
                  <a:schemeClr val="tx1"/>
                </a:solidFill>
                <a:latin typeface="Cambria" pitchFamily="18" charset="0"/>
              </a:rPr>
              <a:t>)</a:t>
            </a:r>
            <a:endParaRPr lang="en-US" altLang="en-US" b="1">
              <a:latin typeface="Cambria" pitchFamily="18" charset="0"/>
            </a:endParaRPr>
          </a:p>
        </p:txBody>
      </p:sp>
      <p:pic>
        <p:nvPicPr>
          <p:cNvPr id="665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25" t="23077" r="17969" b="7692"/>
          <a:stretch>
            <a:fillRect/>
          </a:stretch>
        </p:blipFill>
        <p:spPr bwMode="auto">
          <a:xfrm>
            <a:off x="4554538" y="4068763"/>
            <a:ext cx="3409950" cy="25273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798802" y="5181601"/>
            <a:ext cx="6074265" cy="1546577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0800000">
            <a:off x="6852707" y="5647976"/>
            <a:ext cx="1783645" cy="785636"/>
          </a:xfrm>
          <a:prstGeom prst="rightArrow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8130" name="Rectangle 33"/>
          <p:cNvSpPr>
            <a:spLocks noChangeArrowheads="1"/>
          </p:cNvSpPr>
          <p:nvPr/>
        </p:nvSpPr>
        <p:spPr bwMode="auto">
          <a:xfrm>
            <a:off x="4808894" y="2030411"/>
            <a:ext cx="1347787" cy="28305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8131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Sorting Algorithms</a:t>
            </a:r>
          </a:p>
        </p:txBody>
      </p:sp>
      <p:grpSp>
        <p:nvGrpSpPr>
          <p:cNvPr id="48132" name="Group 7"/>
          <p:cNvGrpSpPr>
            <a:grpSpLocks/>
          </p:cNvGrpSpPr>
          <p:nvPr/>
        </p:nvGrpSpPr>
        <p:grpSpPr bwMode="auto">
          <a:xfrm>
            <a:off x="3070581" y="2800351"/>
            <a:ext cx="463550" cy="463550"/>
            <a:chOff x="901" y="1784"/>
            <a:chExt cx="292" cy="292"/>
          </a:xfrm>
        </p:grpSpPr>
        <p:sp>
          <p:nvSpPr>
            <p:cNvPr id="48164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5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3" name="Group 10"/>
          <p:cNvGrpSpPr>
            <a:grpSpLocks/>
          </p:cNvGrpSpPr>
          <p:nvPr/>
        </p:nvGrpSpPr>
        <p:grpSpPr bwMode="auto">
          <a:xfrm>
            <a:off x="3534131" y="2800351"/>
            <a:ext cx="463550" cy="463550"/>
            <a:chOff x="901" y="1784"/>
            <a:chExt cx="292" cy="292"/>
          </a:xfrm>
        </p:grpSpPr>
        <p:sp>
          <p:nvSpPr>
            <p:cNvPr id="48162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3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4" name="Group 13"/>
          <p:cNvGrpSpPr>
            <a:grpSpLocks/>
          </p:cNvGrpSpPr>
          <p:nvPr/>
        </p:nvGrpSpPr>
        <p:grpSpPr bwMode="auto">
          <a:xfrm>
            <a:off x="3999269" y="2800351"/>
            <a:ext cx="463550" cy="463550"/>
            <a:chOff x="901" y="1784"/>
            <a:chExt cx="292" cy="292"/>
          </a:xfrm>
        </p:grpSpPr>
        <p:sp>
          <p:nvSpPr>
            <p:cNvPr id="48160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1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5" name="Text Box 16"/>
          <p:cNvSpPr txBox="1">
            <a:spLocks noChangeArrowheads="1"/>
          </p:cNvSpPr>
          <p:nvPr/>
        </p:nvSpPr>
        <p:spPr bwMode="auto">
          <a:xfrm>
            <a:off x="3037244" y="2454276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48136" name="Group 17"/>
          <p:cNvGrpSpPr>
            <a:grpSpLocks/>
          </p:cNvGrpSpPr>
          <p:nvPr/>
        </p:nvGrpSpPr>
        <p:grpSpPr bwMode="auto">
          <a:xfrm>
            <a:off x="5144732" y="5826307"/>
            <a:ext cx="463550" cy="463550"/>
            <a:chOff x="901" y="1784"/>
            <a:chExt cx="292" cy="292"/>
          </a:xfrm>
        </p:grpSpPr>
        <p:sp>
          <p:nvSpPr>
            <p:cNvPr id="48158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9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7" name="Group 20"/>
          <p:cNvGrpSpPr>
            <a:grpSpLocks/>
          </p:cNvGrpSpPr>
          <p:nvPr/>
        </p:nvGrpSpPr>
        <p:grpSpPr bwMode="auto">
          <a:xfrm>
            <a:off x="5608282" y="5826307"/>
            <a:ext cx="463550" cy="463550"/>
            <a:chOff x="901" y="1784"/>
            <a:chExt cx="292" cy="292"/>
          </a:xfrm>
        </p:grpSpPr>
        <p:sp>
          <p:nvSpPr>
            <p:cNvPr id="48156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7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8" name="Group 23"/>
          <p:cNvGrpSpPr>
            <a:grpSpLocks/>
          </p:cNvGrpSpPr>
          <p:nvPr/>
        </p:nvGrpSpPr>
        <p:grpSpPr bwMode="auto">
          <a:xfrm>
            <a:off x="6073420" y="5826307"/>
            <a:ext cx="463550" cy="463550"/>
            <a:chOff x="901" y="1784"/>
            <a:chExt cx="292" cy="292"/>
          </a:xfrm>
        </p:grpSpPr>
        <p:sp>
          <p:nvSpPr>
            <p:cNvPr id="48154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5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9" name="Text Box 26"/>
          <p:cNvSpPr txBox="1">
            <a:spLocks noChangeArrowheads="1"/>
          </p:cNvSpPr>
          <p:nvPr/>
        </p:nvSpPr>
        <p:spPr bwMode="auto">
          <a:xfrm>
            <a:off x="5111395" y="5480232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48140" name="Text Box 31"/>
          <p:cNvSpPr txBox="1">
            <a:spLocks noChangeArrowheads="1"/>
          </p:cNvSpPr>
          <p:nvPr/>
        </p:nvSpPr>
        <p:spPr bwMode="auto">
          <a:xfrm>
            <a:off x="4985106" y="2157411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48143" name="Text Box 35"/>
          <p:cNvSpPr txBox="1">
            <a:spLocks noChangeArrowheads="1"/>
          </p:cNvSpPr>
          <p:nvPr/>
        </p:nvSpPr>
        <p:spPr bwMode="auto">
          <a:xfrm>
            <a:off x="7128282" y="590841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>
                <a:latin typeface="Cambria" panose="02040503050406030204" pitchFamily="18" charset="0"/>
              </a:rPr>
              <a:t>running time  ??</a:t>
            </a:r>
          </a:p>
        </p:txBody>
      </p:sp>
      <p:sp>
        <p:nvSpPr>
          <p:cNvPr id="48144" name="Text Box 36"/>
          <p:cNvSpPr txBox="1">
            <a:spLocks noChangeArrowheads="1"/>
          </p:cNvSpPr>
          <p:nvPr/>
        </p:nvSpPr>
        <p:spPr bwMode="auto">
          <a:xfrm>
            <a:off x="390525" y="1182222"/>
            <a:ext cx="55361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i="1">
                <a:latin typeface="Cambria" panose="02040503050406030204" pitchFamily="18" charset="0"/>
              </a:rPr>
              <a:t>fruit flies</a:t>
            </a:r>
            <a:r>
              <a:rPr lang="en-US" altLang="en-US">
                <a:latin typeface="Cambria" panose="02040503050406030204" pitchFamily="18" charset="0"/>
              </a:rPr>
              <a:t> </a:t>
            </a:r>
            <a:r>
              <a:rPr lang="en-US" altLang="en-US">
                <a:solidFill>
                  <a:schemeClr val="tx1"/>
                </a:solidFill>
                <a:latin typeface="Cambria" panose="02040503050406030204" pitchFamily="18" charset="0"/>
              </a:rPr>
              <a:t>of complexity theory...</a:t>
            </a:r>
          </a:p>
        </p:txBody>
      </p:sp>
      <p:sp>
        <p:nvSpPr>
          <p:cNvPr id="48152" name="Text Box 41"/>
          <p:cNvSpPr txBox="1">
            <a:spLocks noChangeArrowheads="1"/>
          </p:cNvSpPr>
          <p:nvPr/>
        </p:nvSpPr>
        <p:spPr bwMode="auto">
          <a:xfrm>
            <a:off x="3150130" y="5534387"/>
            <a:ext cx="1620837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 BogoSort !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endParaRPr lang="en-US" altLang="en-US" sz="2400">
              <a:solidFill>
                <a:schemeClr val="tx1"/>
              </a:solidFill>
            </a:endParaRPr>
          </a:p>
        </p:txBody>
      </p:sp>
      <p:sp>
        <p:nvSpPr>
          <p:cNvPr id="48153" name="Text Box 42"/>
          <p:cNvSpPr txBox="1">
            <a:spLocks noChangeArrowheads="1"/>
          </p:cNvSpPr>
          <p:nvPr/>
        </p:nvSpPr>
        <p:spPr bwMode="auto">
          <a:xfrm>
            <a:off x="3377412" y="5884045"/>
            <a:ext cx="11789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 smtClean="0">
                <a:solidFill>
                  <a:schemeClr val="tx1"/>
                </a:solidFill>
              </a:rPr>
              <a:t>shuffle numbers</a:t>
            </a:r>
          </a:p>
        </p:txBody>
      </p:sp>
      <p:sp>
        <p:nvSpPr>
          <p:cNvPr id="48146" name="Rectangle 43"/>
          <p:cNvSpPr>
            <a:spLocks noChangeArrowheads="1"/>
          </p:cNvSpPr>
          <p:nvPr/>
        </p:nvSpPr>
        <p:spPr bwMode="auto">
          <a:xfrm>
            <a:off x="3401250" y="6060133"/>
            <a:ext cx="110959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 dirty="0" smtClean="0">
                <a:solidFill>
                  <a:schemeClr val="tx1"/>
                </a:solidFill>
              </a:rPr>
              <a:t>check </a:t>
            </a:r>
            <a:r>
              <a:rPr lang="en-US" altLang="en-US" sz="1200" dirty="0" smtClean="0">
                <a:solidFill>
                  <a:schemeClr val="tx1"/>
                </a:solidFill>
              </a:rPr>
              <a:t>if sorted</a:t>
            </a:r>
            <a:endParaRPr lang="en-US" altLang="en-US" sz="1200" dirty="0">
              <a:solidFill>
                <a:schemeClr val="tx1"/>
              </a:solidFill>
            </a:endParaRPr>
          </a:p>
        </p:txBody>
      </p:sp>
      <p:sp>
        <p:nvSpPr>
          <p:cNvPr id="48147" name="Rectangle 44"/>
          <p:cNvSpPr>
            <a:spLocks noChangeArrowheads="1"/>
          </p:cNvSpPr>
          <p:nvPr/>
        </p:nvSpPr>
        <p:spPr bwMode="auto">
          <a:xfrm>
            <a:off x="3396135" y="6254866"/>
            <a:ext cx="11785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 dirty="0" smtClean="0">
                <a:solidFill>
                  <a:schemeClr val="tx1"/>
                </a:solidFill>
              </a:rPr>
              <a:t>if not, </a:t>
            </a:r>
            <a:r>
              <a:rPr lang="en-US" altLang="en-US" sz="1200" dirty="0" smtClean="0">
                <a:solidFill>
                  <a:schemeClr val="tx1"/>
                </a:solidFill>
              </a:rPr>
              <a:t>repeat….</a:t>
            </a:r>
            <a:endParaRPr lang="en-US" altLang="en-US" sz="1200" dirty="0">
              <a:solidFill>
                <a:schemeClr val="tx1"/>
              </a:solidFill>
            </a:endParaRPr>
          </a:p>
        </p:txBody>
      </p:sp>
      <p:sp>
        <p:nvSpPr>
          <p:cNvPr id="48149" name="Text Box 46"/>
          <p:cNvSpPr txBox="1">
            <a:spLocks noChangeArrowheads="1"/>
          </p:cNvSpPr>
          <p:nvPr/>
        </p:nvSpPr>
        <p:spPr bwMode="auto">
          <a:xfrm>
            <a:off x="940156" y="3262224"/>
            <a:ext cx="151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>
                <a:solidFill>
                  <a:schemeClr val="tx1"/>
                </a:solidFill>
              </a:rPr>
              <a:t>PrologSort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  <p:sp>
        <p:nvSpPr>
          <p:cNvPr id="48150" name="Text Box 47"/>
          <p:cNvSpPr txBox="1">
            <a:spLocks noChangeArrowheads="1"/>
          </p:cNvSpPr>
          <p:nvPr/>
        </p:nvSpPr>
        <p:spPr bwMode="auto">
          <a:xfrm>
            <a:off x="552806" y="371645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>
                <a:solidFill>
                  <a:schemeClr val="tx1"/>
                </a:solidFill>
              </a:rPr>
              <a:t>check all permutations until sorted</a:t>
            </a:r>
          </a:p>
        </p:txBody>
      </p:sp>
      <p:sp>
        <p:nvSpPr>
          <p:cNvPr id="38" name="Text Box 46"/>
          <p:cNvSpPr txBox="1">
            <a:spLocks noChangeArrowheads="1"/>
          </p:cNvSpPr>
          <p:nvPr/>
        </p:nvSpPr>
        <p:spPr bwMode="auto">
          <a:xfrm>
            <a:off x="599161" y="2808292"/>
            <a:ext cx="21996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 smtClean="0">
                <a:solidFill>
                  <a:schemeClr val="tx1"/>
                </a:solidFill>
              </a:rPr>
              <a:t>PermutationSort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3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67616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rgbClr val="000000"/>
                </a:solidFill>
              </a:endParaRPr>
            </a:p>
          </p:txBody>
        </p:sp>
        <p:sp>
          <p:nvSpPr>
            <p:cNvPr id="67617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rgbClr val="000000"/>
                </a:solidFill>
              </a:endParaRPr>
            </a:p>
          </p:txBody>
        </p:sp>
      </p:grpSp>
      <p:sp>
        <p:nvSpPr>
          <p:cNvPr id="67587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Recurrence Relations</a:t>
            </a:r>
          </a:p>
        </p:txBody>
      </p:sp>
      <p:sp>
        <p:nvSpPr>
          <p:cNvPr id="67588" name="Rectangle 9"/>
          <p:cNvSpPr>
            <a:spLocks noChangeArrowheads="1"/>
          </p:cNvSpPr>
          <p:nvPr/>
        </p:nvSpPr>
        <p:spPr bwMode="auto">
          <a:xfrm>
            <a:off x="1828800" y="1476375"/>
            <a:ext cx="50641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def sum( L ):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1600" b="1">
                <a:solidFill>
                  <a:srgbClr val="800080"/>
                </a:solidFill>
                <a:latin typeface="Courier New" pitchFamily="49" charset="0"/>
              </a:rPr>
              <a:t>if L.isEmpty():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return 0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1600" b="1">
                <a:solidFill>
                  <a:srgbClr val="800080"/>
                </a:solidFill>
                <a:latin typeface="Courier New" pitchFamily="49" charset="0"/>
              </a:rPr>
              <a:t>else: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return L[0] </a:t>
            </a:r>
            <a:r>
              <a:rPr lang="en-US" altLang="en-US" sz="1600" b="1">
                <a:latin typeface="Courier New" pitchFamily="49" charset="0"/>
              </a:rPr>
              <a:t>+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sum( L.rest() )</a:t>
            </a:r>
            <a:endParaRPr lang="en-US" altLang="en-US" sz="1600" b="1">
              <a:latin typeface="Courier New" pitchFamily="49" charset="0"/>
            </a:endParaRPr>
          </a:p>
        </p:txBody>
      </p:sp>
      <p:sp>
        <p:nvSpPr>
          <p:cNvPr id="67589" name="Text Box 14"/>
          <p:cNvSpPr txBox="1">
            <a:spLocks noChangeArrowheads="1"/>
          </p:cNvSpPr>
          <p:nvPr/>
        </p:nvSpPr>
        <p:spPr bwMode="auto">
          <a:xfrm>
            <a:off x="2895600" y="2438400"/>
            <a:ext cx="30273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/>
              <a:t>suppose we want to count the number of additions…</a:t>
            </a:r>
          </a:p>
        </p:txBody>
      </p:sp>
      <p:sp>
        <p:nvSpPr>
          <p:cNvPr id="67590" name="Text Box 20"/>
          <p:cNvSpPr txBox="1">
            <a:spLocks noChangeArrowheads="1"/>
          </p:cNvSpPr>
          <p:nvPr/>
        </p:nvSpPr>
        <p:spPr bwMode="auto">
          <a:xfrm>
            <a:off x="1630363" y="2744788"/>
            <a:ext cx="5727700" cy="33972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Let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be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sum</a:t>
            </a:r>
            <a:r>
              <a:rPr lang="en-US" altLang="en-US" sz="1600"/>
              <a:t> when the input size is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67591" name="Text Box 23"/>
          <p:cNvSpPr txBox="1">
            <a:spLocks noChangeArrowheads="1"/>
          </p:cNvSpPr>
          <p:nvPr/>
        </p:nvSpPr>
        <p:spPr bwMode="auto">
          <a:xfrm>
            <a:off x="7315200" y="1752600"/>
            <a:ext cx="1028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L is a list</a:t>
            </a:r>
          </a:p>
        </p:txBody>
      </p:sp>
      <p:sp>
        <p:nvSpPr>
          <p:cNvPr id="67592" name="Text Box 20"/>
          <p:cNvSpPr txBox="1">
            <a:spLocks noChangeArrowheads="1"/>
          </p:cNvSpPr>
          <p:nvPr/>
        </p:nvSpPr>
        <p:spPr bwMode="auto">
          <a:xfrm>
            <a:off x="325438" y="32321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67593" name="Rectangle 11"/>
          <p:cNvSpPr>
            <a:spLocks noChangeArrowheads="1"/>
          </p:cNvSpPr>
          <p:nvPr/>
        </p:nvSpPr>
        <p:spPr bwMode="auto">
          <a:xfrm>
            <a:off x="1930400" y="3462338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67594" name="Text Box 20"/>
          <p:cNvSpPr txBox="1">
            <a:spLocks noChangeArrowheads="1"/>
          </p:cNvSpPr>
          <p:nvPr/>
        </p:nvSpPr>
        <p:spPr bwMode="auto">
          <a:xfrm>
            <a:off x="292100" y="378460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p:sp>
        <p:nvSpPr>
          <p:cNvPr id="67595" name="Rectangle 13"/>
          <p:cNvSpPr>
            <a:spLocks noChangeArrowheads="1"/>
          </p:cNvSpPr>
          <p:nvPr/>
        </p:nvSpPr>
        <p:spPr bwMode="auto">
          <a:xfrm>
            <a:off x="4440238" y="3900488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67596" name="Straight Arrow Connector 15"/>
          <p:cNvCxnSpPr>
            <a:cxnSpLocks noChangeShapeType="1"/>
            <a:stCxn id="67595" idx="1"/>
          </p:cNvCxnSpPr>
          <p:nvPr/>
        </p:nvCxnSpPr>
        <p:spPr bwMode="auto">
          <a:xfrm flipH="1">
            <a:off x="4086225" y="4038600"/>
            <a:ext cx="354013" cy="4763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597" name="Rectangle 16"/>
          <p:cNvSpPr>
            <a:spLocks noChangeArrowheads="1"/>
          </p:cNvSpPr>
          <p:nvPr/>
        </p:nvSpPr>
        <p:spPr bwMode="auto">
          <a:xfrm>
            <a:off x="6878638" y="4895850"/>
            <a:ext cx="202247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 b="1">
                <a:latin typeface="Arial" charset="0"/>
              </a:rPr>
              <a:t>Strategy: </a:t>
            </a:r>
            <a:r>
              <a:rPr lang="en-US" altLang="en-US" sz="1500" b="1" i="1">
                <a:latin typeface="Arial" charset="0"/>
              </a:rPr>
              <a:t> </a:t>
            </a:r>
            <a:r>
              <a:rPr lang="en-US" altLang="en-US" sz="1500" i="1">
                <a:latin typeface="Arial" charset="0"/>
              </a:rPr>
              <a:t>"Unwind" the relation until all of the terms are known..</a:t>
            </a:r>
            <a:endParaRPr lang="en-US" altLang="en-US" sz="1500" i="1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026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3863" y="4392613"/>
              <a:ext cx="1060450" cy="1317625"/>
            </p14:xfrm>
          </p:contentPart>
        </mc:Choice>
        <mc:Fallback xmlns="">
          <p:pic>
            <p:nvPicPr>
              <p:cNvPr id="1026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824" y="4377853"/>
                <a:ext cx="1078448" cy="134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27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24038" y="1192213"/>
              <a:ext cx="4695825" cy="1281112"/>
            </p14:xfrm>
          </p:contentPart>
        </mc:Choice>
        <mc:Fallback xmlns="">
          <p:pic>
            <p:nvPicPr>
              <p:cNvPr id="1027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13598" y="1182854"/>
                <a:ext cx="4722105" cy="1302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28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4950" y="1878013"/>
              <a:ext cx="811213" cy="1873250"/>
            </p14:xfrm>
          </p:contentPart>
        </mc:Choice>
        <mc:Fallback xmlns="">
          <p:pic>
            <p:nvPicPr>
              <p:cNvPr id="1028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20908" y="1872252"/>
                <a:ext cx="836417" cy="1883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29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5425" y="3683000"/>
              <a:ext cx="3536950" cy="798513"/>
            </p14:xfrm>
          </p:contentPart>
        </mc:Choice>
        <mc:Fallback xmlns="">
          <p:pic>
            <p:nvPicPr>
              <p:cNvPr id="1029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9945" y="3667519"/>
                <a:ext cx="3568270" cy="829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3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733550" y="4424363"/>
              <a:ext cx="415925" cy="636587"/>
            </p14:xfrm>
          </p:contentPart>
        </mc:Choice>
        <mc:Fallback xmlns="">
          <p:pic>
            <p:nvPicPr>
              <p:cNvPr id="103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719506" y="4409601"/>
                <a:ext cx="439692" cy="666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31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06650" y="4584700"/>
              <a:ext cx="1336675" cy="384175"/>
            </p14:xfrm>
          </p:contentPart>
        </mc:Choice>
        <mc:Fallback xmlns="">
          <p:pic>
            <p:nvPicPr>
              <p:cNvPr id="1031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91170" y="4568858"/>
                <a:ext cx="1368715" cy="415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32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09875" y="4967288"/>
              <a:ext cx="1322388" cy="554037"/>
            </p14:xfrm>
          </p:contentPart>
        </mc:Choice>
        <mc:Fallback xmlns="">
          <p:pic>
            <p:nvPicPr>
              <p:cNvPr id="1032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803396" y="4953248"/>
                <a:ext cx="1343984" cy="581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33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700213" y="5191125"/>
              <a:ext cx="395287" cy="28575"/>
            </p14:xfrm>
          </p:contentPart>
        </mc:Choice>
        <mc:Fallback xmlns="">
          <p:pic>
            <p:nvPicPr>
              <p:cNvPr id="1033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690142" y="5178623"/>
                <a:ext cx="411473" cy="52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34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27288" y="5194300"/>
              <a:ext cx="192087" cy="15875"/>
            </p14:xfrm>
          </p:contentPart>
        </mc:Choice>
        <mc:Fallback xmlns="">
          <p:pic>
            <p:nvPicPr>
              <p:cNvPr id="1034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417935" y="5182394"/>
                <a:ext cx="207555" cy="41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35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7813" y="5608638"/>
              <a:ext cx="252412" cy="22225"/>
            </p14:xfrm>
          </p:contentPart>
        </mc:Choice>
        <mc:Fallback xmlns="">
          <p:pic>
            <p:nvPicPr>
              <p:cNvPr id="1035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811332" y="5595375"/>
                <a:ext cx="263574" cy="43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36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24225" y="5697538"/>
              <a:ext cx="1592263" cy="523875"/>
            </p14:xfrm>
          </p:contentPart>
        </mc:Choice>
        <mc:Fallback xmlns="">
          <p:pic>
            <p:nvPicPr>
              <p:cNvPr id="1036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18465" y="5690697"/>
                <a:ext cx="1613503" cy="540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37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09775" y="6327775"/>
              <a:ext cx="33338" cy="217488"/>
            </p14:xfrm>
          </p:contentPart>
        </mc:Choice>
        <mc:Fallback xmlns="">
          <p:pic>
            <p:nvPicPr>
              <p:cNvPr id="1037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01172" y="6315892"/>
                <a:ext cx="50545" cy="23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38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44775" y="6423025"/>
              <a:ext cx="17463" cy="128588"/>
            </p14:xfrm>
          </p:contentPart>
        </mc:Choice>
        <mc:Fallback xmlns="">
          <p:pic>
            <p:nvPicPr>
              <p:cNvPr id="1038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30519" y="6408257"/>
                <a:ext cx="44905" cy="156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039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65463" y="6430963"/>
              <a:ext cx="23812" cy="142875"/>
            </p14:xfrm>
          </p:contentPart>
        </mc:Choice>
        <mc:Fallback xmlns="">
          <p:pic>
            <p:nvPicPr>
              <p:cNvPr id="1039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51602" y="6417647"/>
                <a:ext cx="45492" cy="164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40" name="Ink 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6150" y="6427788"/>
              <a:ext cx="15875" cy="150812"/>
            </p14:xfrm>
          </p:contentPart>
        </mc:Choice>
        <mc:Fallback xmlns="">
          <p:pic>
            <p:nvPicPr>
              <p:cNvPr id="1040" name="Ink 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475687" y="6415190"/>
                <a:ext cx="35719" cy="169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41" name="Ink 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40150" y="6400800"/>
              <a:ext cx="95250" cy="158750"/>
            </p14:xfrm>
          </p:contentPart>
        </mc:Choice>
        <mc:Fallback xmlns="">
          <p:pic>
            <p:nvPicPr>
              <p:cNvPr id="1041" name="Ink 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727161" y="6386761"/>
                <a:ext cx="112568" cy="179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42" name="Ink 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06850" y="6483350"/>
              <a:ext cx="250825" cy="44450"/>
            </p14:xfrm>
          </p:contentPart>
        </mc:Choice>
        <mc:Fallback xmlns="">
          <p:pic>
            <p:nvPicPr>
              <p:cNvPr id="1042" name="Ink 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996759" y="6470702"/>
                <a:ext cx="271006" cy="71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3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75388" y="5730875"/>
              <a:ext cx="1133475" cy="723900"/>
            </p14:xfrm>
          </p:contentPart>
        </mc:Choice>
        <mc:Fallback xmlns="">
          <p:pic>
            <p:nvPicPr>
              <p:cNvPr id="1043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60990" y="5717196"/>
                <a:ext cx="1158311" cy="75197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5"/>
          <p:cNvSpPr txBox="1">
            <a:spLocks noChangeArrowheads="1"/>
          </p:cNvSpPr>
          <p:nvPr/>
        </p:nvSpPr>
        <p:spPr bwMode="auto">
          <a:xfrm>
            <a:off x="3557588" y="152400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68611" name="Rectangle 12"/>
          <p:cNvSpPr>
            <a:spLocks noChangeArrowheads="1"/>
          </p:cNvSpPr>
          <p:nvPr/>
        </p:nvSpPr>
        <p:spPr bwMode="auto">
          <a:xfrm>
            <a:off x="385763" y="1254125"/>
            <a:ext cx="72485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def g( L ):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1600" b="1">
                <a:solidFill>
                  <a:srgbClr val="800080"/>
                </a:solidFill>
                <a:latin typeface="Courier New" pitchFamily="49" charset="0"/>
              </a:rPr>
              <a:t>if L.isEmpty():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1600" b="1">
                <a:solidFill>
                  <a:srgbClr val="800080"/>
                </a:solidFill>
                <a:latin typeface="Courier New" pitchFamily="49" charset="0"/>
              </a:rPr>
              <a:t>else: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return sum(L) * g( L.</a:t>
            </a:r>
            <a:r>
              <a:rPr lang="en-US" altLang="en-US" sz="1600" b="1">
                <a:solidFill>
                  <a:srgbClr val="777777"/>
                </a:solidFill>
                <a:latin typeface="Courier New" pitchFamily="49" charset="0"/>
              </a:rPr>
              <a:t>half1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() ) * g( L.</a:t>
            </a:r>
            <a:r>
              <a:rPr lang="en-US" altLang="en-US" sz="1600" b="1">
                <a:solidFill>
                  <a:srgbClr val="777777"/>
                </a:solidFill>
                <a:latin typeface="Courier New" pitchFamily="49" charset="0"/>
              </a:rPr>
              <a:t>half2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() ) </a:t>
            </a:r>
          </a:p>
        </p:txBody>
      </p:sp>
      <p:sp>
        <p:nvSpPr>
          <p:cNvPr id="68612" name="Text Box 13"/>
          <p:cNvSpPr txBox="1">
            <a:spLocks noChangeArrowheads="1"/>
          </p:cNvSpPr>
          <p:nvPr/>
        </p:nvSpPr>
        <p:spPr bwMode="auto">
          <a:xfrm>
            <a:off x="2363788" y="2246313"/>
            <a:ext cx="370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/>
              <a:t> We still want to count the number of additions. </a:t>
            </a:r>
            <a:r>
              <a:rPr lang="en-US" altLang="en-US" sz="1000" b="1" i="1"/>
              <a:t>Where are they!?</a:t>
            </a:r>
          </a:p>
        </p:txBody>
      </p:sp>
      <p:pic>
        <p:nvPicPr>
          <p:cNvPr id="68613" name="Picture 15" descr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4550" y="1433513"/>
            <a:ext cx="45402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4" name="Text Box 16"/>
          <p:cNvSpPr txBox="1">
            <a:spLocks noChangeArrowheads="1"/>
          </p:cNvSpPr>
          <p:nvPr/>
        </p:nvSpPr>
        <p:spPr bwMode="auto">
          <a:xfrm>
            <a:off x="7419975" y="1428750"/>
            <a:ext cx="122078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  <a:ea typeface="ＭＳ Ｐゴシック" pitchFamily="34" charset="-128"/>
              </a:rPr>
              <a:t>g</a:t>
            </a:r>
            <a:r>
              <a:rPr lang="en-US" altLang="en-US" sz="900">
                <a:solidFill>
                  <a:srgbClr val="008000"/>
                </a:solidFill>
                <a:ea typeface="ＭＳ Ｐゴシック" pitchFamily="34" charset="-128"/>
              </a:rPr>
              <a:t> this seems weird… </a:t>
            </a:r>
          </a:p>
        </p:txBody>
      </p:sp>
      <p:sp>
        <p:nvSpPr>
          <p:cNvPr id="68615" name="Text Box 17"/>
          <p:cNvSpPr txBox="1">
            <a:spLocks noChangeArrowheads="1"/>
          </p:cNvSpPr>
          <p:nvPr/>
        </p:nvSpPr>
        <p:spPr bwMode="auto">
          <a:xfrm>
            <a:off x="7866063" y="6389688"/>
            <a:ext cx="1184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 b="1">
                <a:solidFill>
                  <a:srgbClr val="777777"/>
                </a:solidFill>
                <a:latin typeface="Times" pitchFamily="-128" charset="0"/>
              </a:rPr>
              <a:t>What if we cared about + and * ?</a:t>
            </a:r>
          </a:p>
        </p:txBody>
      </p:sp>
      <p:sp>
        <p:nvSpPr>
          <p:cNvPr id="68616" name="Text Box 18"/>
          <p:cNvSpPr txBox="1">
            <a:spLocks noChangeArrowheads="1"/>
          </p:cNvSpPr>
          <p:nvPr/>
        </p:nvSpPr>
        <p:spPr bwMode="auto">
          <a:xfrm>
            <a:off x="1943100" y="6281738"/>
            <a:ext cx="5497513" cy="33972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Now, let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be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when the input size is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68617" name="Rectangle 9"/>
          <p:cNvSpPr>
            <a:spLocks noChangeArrowheads="1"/>
          </p:cNvSpPr>
          <p:nvPr/>
        </p:nvSpPr>
        <p:spPr bwMode="auto">
          <a:xfrm>
            <a:off x="76200" y="150813"/>
            <a:ext cx="3624263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</a:rPr>
              <a:t>def sum( L ):</a:t>
            </a:r>
          </a:p>
          <a:p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1100" b="1">
                <a:solidFill>
                  <a:srgbClr val="800080"/>
                </a:solidFill>
                <a:latin typeface="Courier New" pitchFamily="49" charset="0"/>
              </a:rPr>
              <a:t>if L.isEmpty():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</a:rPr>
              <a:t> return 0</a:t>
            </a:r>
          </a:p>
          <a:p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1100" b="1">
                <a:solidFill>
                  <a:srgbClr val="800080"/>
                </a:solidFill>
                <a:latin typeface="Courier New" pitchFamily="49" charset="0"/>
              </a:rPr>
              <a:t>else: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</a:rPr>
              <a:t> return L[0] </a:t>
            </a:r>
            <a:r>
              <a:rPr lang="en-US" altLang="en-US" sz="1100" b="1">
                <a:latin typeface="Courier New" pitchFamily="49" charset="0"/>
              </a:rPr>
              <a:t>+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</a:rPr>
              <a:t> sum( L.rest() )</a:t>
            </a:r>
            <a:endParaRPr lang="en-US" altLang="en-US" sz="1100" b="1">
              <a:latin typeface="Courier New" pitchFamily="49" charset="0"/>
            </a:endParaRPr>
          </a:p>
        </p:txBody>
      </p:sp>
      <p:sp>
        <p:nvSpPr>
          <p:cNvPr id="68618" name="Text Box 20"/>
          <p:cNvSpPr txBox="1">
            <a:spLocks noChangeArrowheads="1"/>
          </p:cNvSpPr>
          <p:nvPr/>
        </p:nvSpPr>
        <p:spPr bwMode="auto">
          <a:xfrm>
            <a:off x="382588" y="293211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68619" name="Rectangle 13"/>
          <p:cNvSpPr>
            <a:spLocks noChangeArrowheads="1"/>
          </p:cNvSpPr>
          <p:nvPr/>
        </p:nvSpPr>
        <p:spPr bwMode="auto">
          <a:xfrm>
            <a:off x="1987550" y="3162300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68620" name="Text Box 20"/>
          <p:cNvSpPr txBox="1">
            <a:spLocks noChangeArrowheads="1"/>
          </p:cNvSpPr>
          <p:nvPr/>
        </p:nvSpPr>
        <p:spPr bwMode="auto">
          <a:xfrm>
            <a:off x="349250" y="348456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50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5775" y="4972050"/>
              <a:ext cx="1588" cy="4763"/>
            </p14:xfrm>
          </p:contentPart>
        </mc:Choice>
        <mc:Fallback xmlns="">
          <p:pic>
            <p:nvPicPr>
              <p:cNvPr id="2050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02202" y="4967653"/>
                <a:ext cx="9925" cy="1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51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48088" y="4243388"/>
              <a:ext cx="1568450" cy="14287"/>
            </p14:xfrm>
          </p:contentPart>
        </mc:Choice>
        <mc:Fallback xmlns="">
          <p:pic>
            <p:nvPicPr>
              <p:cNvPr id="2051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888" y="4238992"/>
                <a:ext cx="1579969" cy="26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52" name="Ink 1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7350" y="979488"/>
              <a:ext cx="6731000" cy="1997075"/>
            </p14:xfrm>
          </p:contentPart>
        </mc:Choice>
        <mc:Fallback xmlns="">
          <p:pic>
            <p:nvPicPr>
              <p:cNvPr id="2052" name="Ink 1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3311" y="966887"/>
                <a:ext cx="6760159" cy="2023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53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19613" y="2020888"/>
              <a:ext cx="2541587" cy="538162"/>
            </p14:xfrm>
          </p:contentPart>
        </mc:Choice>
        <mc:Fallback xmlns="">
          <p:pic>
            <p:nvPicPr>
              <p:cNvPr id="2053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07013" y="2015128"/>
                <a:ext cx="2569667" cy="5586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54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40100" y="3251200"/>
              <a:ext cx="936625" cy="190500"/>
            </p14:xfrm>
          </p:contentPart>
        </mc:Choice>
        <mc:Fallback xmlns="">
          <p:pic>
            <p:nvPicPr>
              <p:cNvPr id="2054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24262" y="3234995"/>
                <a:ext cx="962182" cy="218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55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97300" y="4184650"/>
              <a:ext cx="196850" cy="693738"/>
            </p14:xfrm>
          </p:contentPart>
        </mc:Choice>
        <mc:Fallback xmlns="">
          <p:pic>
            <p:nvPicPr>
              <p:cNvPr id="2055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82185" y="4169170"/>
                <a:ext cx="217363" cy="72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56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03425" y="3552825"/>
              <a:ext cx="347663" cy="503238"/>
            </p14:xfrm>
          </p:contentPart>
        </mc:Choice>
        <mc:Fallback xmlns="">
          <p:pic>
            <p:nvPicPr>
              <p:cNvPr id="2056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87230" y="3536266"/>
                <a:ext cx="380054" cy="535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57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87625" y="3662363"/>
              <a:ext cx="215900" cy="285750"/>
            </p14:xfrm>
          </p:contentPart>
        </mc:Choice>
        <mc:Fallback xmlns="">
          <p:pic>
            <p:nvPicPr>
              <p:cNvPr id="2057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71792" y="3646528"/>
                <a:ext cx="243607" cy="317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58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51175" y="3395663"/>
              <a:ext cx="1276350" cy="577850"/>
            </p14:xfrm>
          </p:contentPart>
        </mc:Choice>
        <mc:Fallback xmlns="">
          <p:pic>
            <p:nvPicPr>
              <p:cNvPr id="2058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36413" y="3383422"/>
                <a:ext cx="1307314" cy="606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59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32138" y="5037138"/>
              <a:ext cx="765175" cy="454025"/>
            </p14:xfrm>
          </p:contentPart>
        </mc:Choice>
        <mc:Fallback xmlns="">
          <p:pic>
            <p:nvPicPr>
              <p:cNvPr id="2059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8815" y="5032097"/>
                <a:ext cx="784980" cy="472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60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97338" y="3536950"/>
              <a:ext cx="1566862" cy="1243013"/>
            </p14:xfrm>
          </p:contentPart>
        </mc:Choice>
        <mc:Fallback xmlns="">
          <p:pic>
            <p:nvPicPr>
              <p:cNvPr id="2060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83300" y="3530470"/>
                <a:ext cx="1594938" cy="1264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61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25650" y="4246563"/>
              <a:ext cx="331788" cy="460375"/>
            </p14:xfrm>
          </p:contentPart>
        </mc:Choice>
        <mc:Fallback xmlns="">
          <p:pic>
            <p:nvPicPr>
              <p:cNvPr id="2061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10159" y="4231433"/>
                <a:ext cx="363130" cy="489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62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20950" y="4397375"/>
              <a:ext cx="193675" cy="215900"/>
            </p14:xfrm>
          </p:contentPart>
        </mc:Choice>
        <mc:Fallback xmlns="">
          <p:pic>
            <p:nvPicPr>
              <p:cNvPr id="2062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07630" y="4386220"/>
                <a:ext cx="211315" cy="241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63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00375" y="4189413"/>
              <a:ext cx="612775" cy="620712"/>
            </p14:xfrm>
          </p:contentPart>
        </mc:Choice>
        <mc:Fallback xmlns="">
          <p:pic>
            <p:nvPicPr>
              <p:cNvPr id="2063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85614" y="4181852"/>
                <a:ext cx="632937" cy="639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4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89513" y="4168775"/>
              <a:ext cx="525462" cy="712788"/>
            </p14:xfrm>
          </p:contentPart>
        </mc:Choice>
        <mc:Fallback xmlns="">
          <p:pic>
            <p:nvPicPr>
              <p:cNvPr id="2064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4757" y="4155815"/>
                <a:ext cx="545257" cy="740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65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32463" y="4067175"/>
              <a:ext cx="1298575" cy="766763"/>
            </p14:xfrm>
          </p:contentPart>
        </mc:Choice>
        <mc:Fallback xmlns="">
          <p:pic>
            <p:nvPicPr>
              <p:cNvPr id="2065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16622" y="4056016"/>
                <a:ext cx="1319456" cy="789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6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07250" y="4084638"/>
              <a:ext cx="762000" cy="703262"/>
            </p14:xfrm>
          </p:contentPart>
        </mc:Choice>
        <mc:Fallback xmlns="">
          <p:pic>
            <p:nvPicPr>
              <p:cNvPr id="2066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93212" y="4078160"/>
                <a:ext cx="791515" cy="725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67" name="Ink 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71675" y="5137150"/>
              <a:ext cx="628650" cy="782638"/>
            </p14:xfrm>
          </p:contentPart>
        </mc:Choice>
        <mc:Fallback xmlns="">
          <p:pic>
            <p:nvPicPr>
              <p:cNvPr id="2067" name="Ink 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61594" y="5131750"/>
                <a:ext cx="644492" cy="798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68" name="Ink 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30575" y="5567363"/>
              <a:ext cx="312738" cy="311150"/>
            </p14:xfrm>
          </p:contentPart>
        </mc:Choice>
        <mc:Fallback xmlns="">
          <p:pic>
            <p:nvPicPr>
              <p:cNvPr id="2068" name="Ink 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18339" y="5563041"/>
                <a:ext cx="329293" cy="330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9" name="Ink 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45025" y="5040313"/>
              <a:ext cx="577850" cy="849312"/>
            </p14:xfrm>
          </p:contentPart>
        </mc:Choice>
        <mc:Fallback xmlns="">
          <p:pic>
            <p:nvPicPr>
              <p:cNvPr id="2069" name="Ink 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30624" y="5034553"/>
                <a:ext cx="598012" cy="868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0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81675" y="4932363"/>
              <a:ext cx="538163" cy="920750"/>
            </p14:xfrm>
          </p:contentPart>
        </mc:Choice>
        <mc:Fallback xmlns="">
          <p:pic>
            <p:nvPicPr>
              <p:cNvPr id="2070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67276" y="4926964"/>
                <a:ext cx="568401" cy="933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1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61200" y="4873625"/>
              <a:ext cx="1657350" cy="974725"/>
            </p14:xfrm>
          </p:contentPart>
        </mc:Choice>
        <mc:Fallback xmlns="">
          <p:pic>
            <p:nvPicPr>
              <p:cNvPr id="2071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47161" y="4867146"/>
                <a:ext cx="1681109" cy="995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72" name="Ink 3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19888" y="4684713"/>
              <a:ext cx="2046287" cy="1309687"/>
            </p14:xfrm>
          </p:contentPart>
        </mc:Choice>
        <mc:Fallback xmlns="">
          <p:pic>
            <p:nvPicPr>
              <p:cNvPr id="2072" name="Ink 3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05848" y="4671393"/>
                <a:ext cx="2075808" cy="133704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2"/>
          <p:cNvSpPr txBox="1">
            <a:spLocks noChangeArrowheads="1"/>
          </p:cNvSpPr>
          <p:nvPr/>
        </p:nvSpPr>
        <p:spPr bwMode="auto">
          <a:xfrm>
            <a:off x="155575" y="182563"/>
            <a:ext cx="19192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</a:rPr>
              <a:t>"Quiz"</a:t>
            </a:r>
          </a:p>
        </p:txBody>
      </p:sp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131763" y="4008438"/>
            <a:ext cx="1306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Nested Loops</a:t>
            </a:r>
          </a:p>
        </p:txBody>
      </p:sp>
      <p:sp>
        <p:nvSpPr>
          <p:cNvPr id="69636" name="Text Box 4"/>
          <p:cNvSpPr txBox="1">
            <a:spLocks noChangeArrowheads="1"/>
          </p:cNvSpPr>
          <p:nvPr/>
        </p:nvSpPr>
        <p:spPr bwMode="auto">
          <a:xfrm>
            <a:off x="130175" y="855663"/>
            <a:ext cx="18589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Recurrence relations</a:t>
            </a:r>
          </a:p>
        </p:txBody>
      </p:sp>
      <p:sp>
        <p:nvSpPr>
          <p:cNvPr id="69637" name="Text Box 5"/>
          <p:cNvSpPr txBox="1">
            <a:spLocks noChangeArrowheads="1"/>
          </p:cNvSpPr>
          <p:nvPr/>
        </p:nvSpPr>
        <p:spPr bwMode="auto">
          <a:xfrm>
            <a:off x="669925" y="1209675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69638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#2 on the homework…</a:t>
            </a:r>
          </a:p>
        </p:txBody>
      </p:sp>
      <p:sp>
        <p:nvSpPr>
          <p:cNvPr id="69639" name="Line 7"/>
          <p:cNvSpPr>
            <a:spLocks noChangeShapeType="1"/>
          </p:cNvSpPr>
          <p:nvPr/>
        </p:nvSpPr>
        <p:spPr bwMode="auto">
          <a:xfrm rot="5400000">
            <a:off x="6650038" y="1546225"/>
            <a:ext cx="0" cy="4378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 rot="5400000">
            <a:off x="2189957" y="1740694"/>
            <a:ext cx="0" cy="39893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1" name="Rectangle 9"/>
          <p:cNvSpPr>
            <a:spLocks noChangeArrowheads="1"/>
          </p:cNvSpPr>
          <p:nvPr/>
        </p:nvSpPr>
        <p:spPr bwMode="auto">
          <a:xfrm>
            <a:off x="7620000" y="247650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69642" name="Text Box 10"/>
          <p:cNvSpPr txBox="1">
            <a:spLocks noChangeArrowheads="1"/>
          </p:cNvSpPr>
          <p:nvPr/>
        </p:nvSpPr>
        <p:spPr bwMode="auto">
          <a:xfrm>
            <a:off x="4935538" y="79692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69643" name="Text Box 11"/>
          <p:cNvSpPr txBox="1">
            <a:spLocks noChangeArrowheads="1"/>
          </p:cNvSpPr>
          <p:nvPr/>
        </p:nvSpPr>
        <p:spPr bwMode="auto">
          <a:xfrm>
            <a:off x="1500188" y="4076700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69644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69645" name="Line 13"/>
          <p:cNvSpPr>
            <a:spLocks noChangeShapeType="1"/>
          </p:cNvSpPr>
          <p:nvPr/>
        </p:nvSpPr>
        <p:spPr bwMode="auto">
          <a:xfrm rot="-5400000">
            <a:off x="1366044" y="3728244"/>
            <a:ext cx="59261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Oval 14"/>
          <p:cNvSpPr>
            <a:spLocks noChangeArrowheads="1"/>
          </p:cNvSpPr>
          <p:nvPr/>
        </p:nvSpPr>
        <p:spPr bwMode="auto">
          <a:xfrm>
            <a:off x="223838" y="12938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69647" name="Oval 15"/>
          <p:cNvSpPr>
            <a:spLocks noChangeArrowheads="1"/>
          </p:cNvSpPr>
          <p:nvPr/>
        </p:nvSpPr>
        <p:spPr bwMode="auto">
          <a:xfrm>
            <a:off x="4487863" y="83820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69648" name="Oval 16"/>
          <p:cNvSpPr>
            <a:spLocks noChangeArrowheads="1"/>
          </p:cNvSpPr>
          <p:nvPr/>
        </p:nvSpPr>
        <p:spPr bwMode="auto">
          <a:xfrm>
            <a:off x="200025" y="4368800"/>
            <a:ext cx="344488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69649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69650" name="Text Box 24"/>
          <p:cNvSpPr txBox="1">
            <a:spLocks noChangeArrowheads="1"/>
          </p:cNvSpPr>
          <p:nvPr/>
        </p:nvSpPr>
        <p:spPr bwMode="auto">
          <a:xfrm>
            <a:off x="4800600" y="3352800"/>
            <a:ext cx="3860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Write and solve the hanoi recurrence relation, T(N)</a:t>
            </a:r>
          </a:p>
        </p:txBody>
      </p:sp>
      <p:sp>
        <p:nvSpPr>
          <p:cNvPr id="69651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69652" name="Line 59"/>
          <p:cNvSpPr>
            <a:spLocks noChangeShapeType="1"/>
          </p:cNvSpPr>
          <p:nvPr/>
        </p:nvSpPr>
        <p:spPr bwMode="auto">
          <a:xfrm flipH="1">
            <a:off x="6734175" y="469900"/>
            <a:ext cx="990600" cy="328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3" name="Text Box 32"/>
          <p:cNvSpPr txBox="1">
            <a:spLocks noChangeArrowheads="1"/>
          </p:cNvSpPr>
          <p:nvPr/>
        </p:nvSpPr>
        <p:spPr bwMode="auto">
          <a:xfrm>
            <a:off x="217488" y="4841875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69654" name="Text Box 33"/>
          <p:cNvSpPr txBox="1">
            <a:spLocks noChangeArrowheads="1"/>
          </p:cNvSpPr>
          <p:nvPr/>
        </p:nvSpPr>
        <p:spPr bwMode="auto">
          <a:xfrm>
            <a:off x="896938" y="5207000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  i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69655" name="Text Box 34"/>
          <p:cNvSpPr txBox="1">
            <a:spLocks noChangeArrowheads="1"/>
          </p:cNvSpPr>
          <p:nvPr/>
        </p:nvSpPr>
        <p:spPr bwMode="auto">
          <a:xfrm>
            <a:off x="1703388" y="4835525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69656" name="Text Box 36"/>
          <p:cNvSpPr txBox="1">
            <a:spLocks noChangeArrowheads="1"/>
          </p:cNvSpPr>
          <p:nvPr/>
        </p:nvSpPr>
        <p:spPr bwMode="auto">
          <a:xfrm>
            <a:off x="2416175" y="4841875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69657" name="Freeform 37"/>
          <p:cNvSpPr>
            <a:spLocks/>
          </p:cNvSpPr>
          <p:nvPr/>
        </p:nvSpPr>
        <p:spPr bwMode="auto">
          <a:xfrm>
            <a:off x="2492375" y="5143500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8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6965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69660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69661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2" name="Rectangle 60"/>
          <p:cNvSpPr>
            <a:spLocks noChangeArrowheads="1"/>
          </p:cNvSpPr>
          <p:nvPr/>
        </p:nvSpPr>
        <p:spPr bwMode="auto">
          <a:xfrm>
            <a:off x="9144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69663" name="Rectangle 61"/>
          <p:cNvSpPr>
            <a:spLocks noChangeArrowheads="1"/>
          </p:cNvSpPr>
          <p:nvPr/>
        </p:nvSpPr>
        <p:spPr bwMode="auto">
          <a:xfrm>
            <a:off x="17986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69664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69665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3"/>
          <p:cNvSpPr>
            <a:spLocks noChangeArrowheads="1"/>
          </p:cNvSpPr>
          <p:nvPr/>
        </p:nvSpPr>
        <p:spPr bwMode="auto">
          <a:xfrm>
            <a:off x="2643188" y="3286125"/>
            <a:ext cx="638175" cy="381000"/>
          </a:xfrm>
          <a:prstGeom prst="rect">
            <a:avLst/>
          </a:prstGeom>
          <a:solidFill>
            <a:srgbClr val="FFCCCC"/>
          </a:solidFill>
          <a:ln w="19050">
            <a:solidFill>
              <a:srgbClr val="FFCC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0659" name="Rectangle 31"/>
          <p:cNvSpPr>
            <a:spLocks noChangeArrowheads="1"/>
          </p:cNvSpPr>
          <p:nvPr/>
        </p:nvSpPr>
        <p:spPr bwMode="auto">
          <a:xfrm>
            <a:off x="8080375" y="3157538"/>
            <a:ext cx="806450" cy="384175"/>
          </a:xfrm>
          <a:prstGeom prst="rect">
            <a:avLst/>
          </a:prstGeom>
          <a:solidFill>
            <a:srgbClr val="FFCCCC"/>
          </a:solidFill>
          <a:ln w="19050">
            <a:solidFill>
              <a:srgbClr val="FFCC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0660" name="Rectangle 41"/>
          <p:cNvSpPr>
            <a:spLocks noChangeArrowheads="1"/>
          </p:cNvSpPr>
          <p:nvPr/>
        </p:nvSpPr>
        <p:spPr bwMode="auto">
          <a:xfrm>
            <a:off x="2952750" y="6100763"/>
            <a:ext cx="822325" cy="376237"/>
          </a:xfrm>
          <a:prstGeom prst="rect">
            <a:avLst/>
          </a:prstGeom>
          <a:solidFill>
            <a:srgbClr val="FFCCCC"/>
          </a:solidFill>
          <a:ln w="19050">
            <a:solidFill>
              <a:srgbClr val="FFCC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0661" name="Rectangle 51"/>
          <p:cNvSpPr>
            <a:spLocks noChangeArrowheads="1"/>
          </p:cNvSpPr>
          <p:nvPr/>
        </p:nvSpPr>
        <p:spPr bwMode="auto">
          <a:xfrm>
            <a:off x="7643813" y="6153150"/>
            <a:ext cx="1238250" cy="368300"/>
          </a:xfrm>
          <a:prstGeom prst="rect">
            <a:avLst/>
          </a:prstGeom>
          <a:solidFill>
            <a:srgbClr val="FFCCCC"/>
          </a:solidFill>
          <a:ln w="19050">
            <a:solidFill>
              <a:srgbClr val="FFCCCC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0662" name="Text Box 2"/>
          <p:cNvSpPr txBox="1">
            <a:spLocks noChangeArrowheads="1"/>
          </p:cNvSpPr>
          <p:nvPr/>
        </p:nvSpPr>
        <p:spPr bwMode="auto">
          <a:xfrm>
            <a:off x="155575" y="182563"/>
            <a:ext cx="191928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</a:rPr>
              <a:t>"Quiz"</a:t>
            </a:r>
          </a:p>
        </p:txBody>
      </p:sp>
      <p:sp>
        <p:nvSpPr>
          <p:cNvPr id="70663" name="Text Box 3"/>
          <p:cNvSpPr txBox="1">
            <a:spLocks noChangeArrowheads="1"/>
          </p:cNvSpPr>
          <p:nvPr/>
        </p:nvSpPr>
        <p:spPr bwMode="auto">
          <a:xfrm>
            <a:off x="131763" y="4008438"/>
            <a:ext cx="1306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Nested Loops</a:t>
            </a:r>
          </a:p>
        </p:txBody>
      </p:sp>
      <p:sp>
        <p:nvSpPr>
          <p:cNvPr id="70664" name="Text Box 4"/>
          <p:cNvSpPr txBox="1">
            <a:spLocks noChangeArrowheads="1"/>
          </p:cNvSpPr>
          <p:nvPr/>
        </p:nvSpPr>
        <p:spPr bwMode="auto">
          <a:xfrm>
            <a:off x="130175" y="855663"/>
            <a:ext cx="18589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Recurrence relations</a:t>
            </a:r>
          </a:p>
        </p:txBody>
      </p:sp>
      <p:sp>
        <p:nvSpPr>
          <p:cNvPr id="70665" name="Text Box 5"/>
          <p:cNvSpPr txBox="1">
            <a:spLocks noChangeArrowheads="1"/>
          </p:cNvSpPr>
          <p:nvPr/>
        </p:nvSpPr>
        <p:spPr bwMode="auto">
          <a:xfrm>
            <a:off x="669925" y="1209675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70666" name="Text Box 6"/>
          <p:cNvSpPr txBox="1">
            <a:spLocks noChangeArrowheads="1"/>
          </p:cNvSpPr>
          <p:nvPr/>
        </p:nvSpPr>
        <p:spPr bwMode="auto">
          <a:xfrm>
            <a:off x="1847850" y="330200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#2 on the homework…</a:t>
            </a:r>
          </a:p>
        </p:txBody>
      </p:sp>
      <p:sp>
        <p:nvSpPr>
          <p:cNvPr id="70667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Rectangle 9"/>
          <p:cNvSpPr>
            <a:spLocks noChangeArrowheads="1"/>
          </p:cNvSpPr>
          <p:nvPr/>
        </p:nvSpPr>
        <p:spPr bwMode="auto">
          <a:xfrm>
            <a:off x="7620000" y="152400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70670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70671" name="Text Box 11"/>
          <p:cNvSpPr txBox="1">
            <a:spLocks noChangeArrowheads="1"/>
          </p:cNvSpPr>
          <p:nvPr/>
        </p:nvSpPr>
        <p:spPr bwMode="auto">
          <a:xfrm>
            <a:off x="1500188" y="4076700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70672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70673" name="Line 13"/>
          <p:cNvSpPr>
            <a:spLocks noChangeShapeType="1"/>
          </p:cNvSpPr>
          <p:nvPr/>
        </p:nvSpPr>
        <p:spPr bwMode="auto">
          <a:xfrm>
            <a:off x="327025" y="3865563"/>
            <a:ext cx="84915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4" name="Oval 14"/>
          <p:cNvSpPr>
            <a:spLocks noChangeArrowheads="1"/>
          </p:cNvSpPr>
          <p:nvPr/>
        </p:nvSpPr>
        <p:spPr bwMode="auto">
          <a:xfrm>
            <a:off x="223838" y="12938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70675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70676" name="Oval 16"/>
          <p:cNvSpPr>
            <a:spLocks noChangeArrowheads="1"/>
          </p:cNvSpPr>
          <p:nvPr/>
        </p:nvSpPr>
        <p:spPr bwMode="auto">
          <a:xfrm>
            <a:off x="200025" y="4368800"/>
            <a:ext cx="344488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70677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70678" name="Text Box 18"/>
          <p:cNvSpPr txBox="1">
            <a:spLocks noChangeArrowheads="1"/>
          </p:cNvSpPr>
          <p:nvPr/>
        </p:nvSpPr>
        <p:spPr bwMode="auto">
          <a:xfrm>
            <a:off x="1222375" y="1857375"/>
            <a:ext cx="19002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T(N/4) </a:t>
            </a:r>
          </a:p>
        </p:txBody>
      </p:sp>
      <p:sp>
        <p:nvSpPr>
          <p:cNvPr id="70679" name="Text Box 19"/>
          <p:cNvSpPr txBox="1">
            <a:spLocks noChangeArrowheads="1"/>
          </p:cNvSpPr>
          <p:nvPr/>
        </p:nvSpPr>
        <p:spPr bwMode="auto">
          <a:xfrm>
            <a:off x="1222375" y="2198688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T(N/8) </a:t>
            </a:r>
          </a:p>
        </p:txBody>
      </p:sp>
      <p:sp>
        <p:nvSpPr>
          <p:cNvPr id="70680" name="Text Box 20"/>
          <p:cNvSpPr txBox="1">
            <a:spLocks noChangeArrowheads="1"/>
          </p:cNvSpPr>
          <p:nvPr/>
        </p:nvSpPr>
        <p:spPr bwMode="auto">
          <a:xfrm>
            <a:off x="1222375" y="2540000"/>
            <a:ext cx="3022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… + 2(2) + T(1)</a:t>
            </a:r>
          </a:p>
        </p:txBody>
      </p:sp>
      <p:sp>
        <p:nvSpPr>
          <p:cNvPr id="70681" name="Text Box 21"/>
          <p:cNvSpPr txBox="1">
            <a:spLocks noChangeArrowheads="1"/>
          </p:cNvSpPr>
          <p:nvPr/>
        </p:nvSpPr>
        <p:spPr bwMode="auto">
          <a:xfrm>
            <a:off x="1222375" y="2881313"/>
            <a:ext cx="20462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N + N/2 + … + 4 + 0</a:t>
            </a:r>
          </a:p>
        </p:txBody>
      </p:sp>
      <p:sp>
        <p:nvSpPr>
          <p:cNvPr id="70682" name="Text Box 22"/>
          <p:cNvSpPr txBox="1">
            <a:spLocks noChangeArrowheads="1"/>
          </p:cNvSpPr>
          <p:nvPr/>
        </p:nvSpPr>
        <p:spPr bwMode="auto">
          <a:xfrm>
            <a:off x="1222375" y="3219450"/>
            <a:ext cx="769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4N - 4</a:t>
            </a:r>
          </a:p>
        </p:txBody>
      </p:sp>
      <p:sp>
        <p:nvSpPr>
          <p:cNvPr id="70683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70684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70685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70686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70687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70688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70689" name="Text Box 30"/>
          <p:cNvSpPr txBox="1">
            <a:spLocks noChangeArrowheads="1"/>
          </p:cNvSpPr>
          <p:nvPr/>
        </p:nvSpPr>
        <p:spPr bwMode="auto">
          <a:xfrm>
            <a:off x="8116888" y="3181350"/>
            <a:ext cx="733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O(2</a:t>
            </a:r>
            <a:r>
              <a:rPr lang="en-US" altLang="en-US" sz="1600" b="1" baseline="42000">
                <a:solidFill>
                  <a:srgbClr val="000000"/>
                </a:solidFill>
                <a:latin typeface="Comic Sans MS" pitchFamily="66" charset="0"/>
              </a:rPr>
              <a:t>N</a:t>
            </a: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)</a:t>
            </a:r>
          </a:p>
        </p:txBody>
      </p:sp>
      <p:sp>
        <p:nvSpPr>
          <p:cNvPr id="70690" name="Text Box 32"/>
          <p:cNvSpPr txBox="1">
            <a:spLocks noChangeArrowheads="1"/>
          </p:cNvSpPr>
          <p:nvPr/>
        </p:nvSpPr>
        <p:spPr bwMode="auto">
          <a:xfrm>
            <a:off x="217488" y="4841875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70691" name="Text Box 33"/>
          <p:cNvSpPr txBox="1">
            <a:spLocks noChangeArrowheads="1"/>
          </p:cNvSpPr>
          <p:nvPr/>
        </p:nvSpPr>
        <p:spPr bwMode="auto">
          <a:xfrm>
            <a:off x="896938" y="5207000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  i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70692" name="Text Box 34"/>
          <p:cNvSpPr txBox="1">
            <a:spLocks noChangeArrowheads="1"/>
          </p:cNvSpPr>
          <p:nvPr/>
        </p:nvSpPr>
        <p:spPr bwMode="auto">
          <a:xfrm>
            <a:off x="1703388" y="4835525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70693" name="Text Box 35"/>
          <p:cNvSpPr txBox="1">
            <a:spLocks noChangeArrowheads="1"/>
          </p:cNvSpPr>
          <p:nvPr/>
        </p:nvSpPr>
        <p:spPr bwMode="auto">
          <a:xfrm>
            <a:off x="1687513" y="5207000"/>
            <a:ext cx="754062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4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i 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N times</a:t>
            </a:r>
          </a:p>
        </p:txBody>
      </p:sp>
      <p:sp>
        <p:nvSpPr>
          <p:cNvPr id="70694" name="Text Box 36"/>
          <p:cNvSpPr txBox="1">
            <a:spLocks noChangeArrowheads="1"/>
          </p:cNvSpPr>
          <p:nvPr/>
        </p:nvSpPr>
        <p:spPr bwMode="auto">
          <a:xfrm>
            <a:off x="2416175" y="4841875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70695" name="Freeform 37"/>
          <p:cNvSpPr>
            <a:spLocks/>
          </p:cNvSpPr>
          <p:nvPr/>
        </p:nvSpPr>
        <p:spPr bwMode="auto">
          <a:xfrm>
            <a:off x="2492375" y="5143500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6" name="Line 38"/>
          <p:cNvSpPr>
            <a:spLocks noChangeShapeType="1"/>
          </p:cNvSpPr>
          <p:nvPr/>
        </p:nvSpPr>
        <p:spPr bwMode="auto">
          <a:xfrm>
            <a:off x="1524000" y="6343650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7" name="Text Box 39"/>
          <p:cNvSpPr txBox="1">
            <a:spLocks noChangeArrowheads="1"/>
          </p:cNvSpPr>
          <p:nvPr/>
        </p:nvSpPr>
        <p:spPr bwMode="auto">
          <a:xfrm>
            <a:off x="1490663" y="6034088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70698" name="Text Box 40"/>
          <p:cNvSpPr txBox="1">
            <a:spLocks noChangeArrowheads="1"/>
          </p:cNvSpPr>
          <p:nvPr/>
        </p:nvSpPr>
        <p:spPr bwMode="auto">
          <a:xfrm>
            <a:off x="3033713" y="6121400"/>
            <a:ext cx="660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O(N)</a:t>
            </a:r>
          </a:p>
        </p:txBody>
      </p:sp>
      <p:sp>
        <p:nvSpPr>
          <p:cNvPr id="70699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70700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70701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70702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70703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70704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05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06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70707" name="Text Box 50"/>
          <p:cNvSpPr txBox="1">
            <a:spLocks noChangeArrowheads="1"/>
          </p:cNvSpPr>
          <p:nvPr/>
        </p:nvSpPr>
        <p:spPr bwMode="auto">
          <a:xfrm>
            <a:off x="7681913" y="6169025"/>
            <a:ext cx="1165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O(log</a:t>
            </a:r>
            <a:r>
              <a:rPr lang="en-US" altLang="en-US" sz="1600" b="1" baseline="42000">
                <a:solidFill>
                  <a:srgbClr val="000000"/>
                </a:solidFill>
                <a:latin typeface="Comic Sans MS" pitchFamily="66" charset="0"/>
              </a:rPr>
              <a:t>2</a:t>
            </a: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(N))</a:t>
            </a:r>
          </a:p>
        </p:txBody>
      </p:sp>
      <p:sp>
        <p:nvSpPr>
          <p:cNvPr id="70708" name="AutoShape 52"/>
          <p:cNvSpPr>
            <a:spLocks/>
          </p:cNvSpPr>
          <p:nvPr/>
        </p:nvSpPr>
        <p:spPr bwMode="auto">
          <a:xfrm rot="-5400000">
            <a:off x="2346326" y="1287462"/>
            <a:ext cx="80962" cy="1065213"/>
          </a:xfrm>
          <a:prstGeom prst="rightBrace">
            <a:avLst>
              <a:gd name="adj1" fmla="val 109641"/>
              <a:gd name="adj2" fmla="val 50000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0709" name="AutoShape 53"/>
          <p:cNvSpPr>
            <a:spLocks/>
          </p:cNvSpPr>
          <p:nvPr/>
        </p:nvSpPr>
        <p:spPr bwMode="auto">
          <a:xfrm rot="-5400000">
            <a:off x="3006725" y="1641475"/>
            <a:ext cx="80963" cy="1065213"/>
          </a:xfrm>
          <a:prstGeom prst="rightBrace">
            <a:avLst>
              <a:gd name="adj1" fmla="val 109640"/>
              <a:gd name="adj2" fmla="val 24588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0710" name="Rectangle 54"/>
          <p:cNvSpPr>
            <a:spLocks noChangeArrowheads="1"/>
          </p:cNvSpPr>
          <p:nvPr/>
        </p:nvSpPr>
        <p:spPr bwMode="auto">
          <a:xfrm>
            <a:off x="2632075" y="3308350"/>
            <a:ext cx="660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O(N)</a:t>
            </a:r>
          </a:p>
        </p:txBody>
      </p:sp>
      <p:sp>
        <p:nvSpPr>
          <p:cNvPr id="70711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70712" name="Text Box 56"/>
          <p:cNvSpPr txBox="1">
            <a:spLocks noChangeArrowheads="1"/>
          </p:cNvSpPr>
          <p:nvPr/>
        </p:nvSpPr>
        <p:spPr bwMode="auto">
          <a:xfrm>
            <a:off x="1423988" y="6396038"/>
            <a:ext cx="12668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  2N - 1  work</a:t>
            </a:r>
          </a:p>
        </p:txBody>
      </p:sp>
      <p:sp>
        <p:nvSpPr>
          <p:cNvPr id="70713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70714" name="Text Box 58"/>
          <p:cNvSpPr txBox="1">
            <a:spLocks noChangeArrowheads="1"/>
          </p:cNvSpPr>
          <p:nvPr/>
        </p:nvSpPr>
        <p:spPr bwMode="auto">
          <a:xfrm>
            <a:off x="1639888" y="47625"/>
            <a:ext cx="58086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70715" name="Line 59"/>
          <p:cNvSpPr>
            <a:spLocks noChangeShapeType="1"/>
          </p:cNvSpPr>
          <p:nvPr/>
        </p:nvSpPr>
        <p:spPr bwMode="auto">
          <a:xfrm flipH="1">
            <a:off x="6734175" y="374650"/>
            <a:ext cx="990600" cy="328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16" name="Rectangle 60"/>
          <p:cNvSpPr>
            <a:spLocks noChangeArrowheads="1"/>
          </p:cNvSpPr>
          <p:nvPr/>
        </p:nvSpPr>
        <p:spPr bwMode="auto">
          <a:xfrm>
            <a:off x="9144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70717" name="Rectangle 61"/>
          <p:cNvSpPr>
            <a:spLocks noChangeArrowheads="1"/>
          </p:cNvSpPr>
          <p:nvPr/>
        </p:nvSpPr>
        <p:spPr bwMode="auto">
          <a:xfrm>
            <a:off x="17986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70718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70719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/>
          <p:cNvSpPr txBox="1">
            <a:spLocks noChangeArrowheads="1"/>
          </p:cNvSpPr>
          <p:nvPr/>
        </p:nvSpPr>
        <p:spPr bwMode="auto">
          <a:xfrm>
            <a:off x="706438" y="260350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b="1">
                <a:solidFill>
                  <a:srgbClr val="000000"/>
                </a:solidFill>
              </a:rPr>
              <a:t>O!</a:t>
            </a:r>
            <a:r>
              <a:rPr lang="en-US" altLang="en-US" sz="3600">
                <a:solidFill>
                  <a:srgbClr val="000000"/>
                </a:solidFill>
              </a:rPr>
              <a:t>    </a:t>
            </a:r>
            <a:r>
              <a:rPr lang="en-US" altLang="en-US" sz="3600" i="1">
                <a:solidFill>
                  <a:srgbClr val="000000"/>
                </a:solidFill>
              </a:rPr>
              <a:t>Big O</a:t>
            </a:r>
            <a:r>
              <a:rPr lang="en-US" altLang="en-US" sz="3600">
                <a:solidFill>
                  <a:srgbClr val="000000"/>
                </a:solidFill>
              </a:rPr>
              <a:t>'s big picture</a:t>
            </a:r>
          </a:p>
        </p:txBody>
      </p:sp>
      <p:sp>
        <p:nvSpPr>
          <p:cNvPr id="71683" name="Line 3"/>
          <p:cNvSpPr>
            <a:spLocks noChangeShapeType="1"/>
          </p:cNvSpPr>
          <p:nvPr/>
        </p:nvSpPr>
        <p:spPr bwMode="auto">
          <a:xfrm>
            <a:off x="1127125" y="2206625"/>
            <a:ext cx="0" cy="3419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/>
        </p:nvSpPr>
        <p:spPr bwMode="auto">
          <a:xfrm>
            <a:off x="496888" y="5013325"/>
            <a:ext cx="4651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5" name="Line 5"/>
          <p:cNvSpPr>
            <a:spLocks noChangeShapeType="1"/>
          </p:cNvSpPr>
          <p:nvPr/>
        </p:nvSpPr>
        <p:spPr bwMode="auto">
          <a:xfrm flipV="1">
            <a:off x="1135063" y="2352675"/>
            <a:ext cx="3865562" cy="2054225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6" name="Text Box 6"/>
          <p:cNvSpPr txBox="1">
            <a:spLocks noChangeArrowheads="1"/>
          </p:cNvSpPr>
          <p:nvPr/>
        </p:nvSpPr>
        <p:spPr bwMode="auto">
          <a:xfrm>
            <a:off x="4902200" y="5038725"/>
            <a:ext cx="16811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Helvetica" pitchFamily="1" charset="0"/>
              </a:rPr>
              <a:t>input size (N)</a:t>
            </a:r>
          </a:p>
        </p:txBody>
      </p:sp>
      <p:sp>
        <p:nvSpPr>
          <p:cNvPr id="71687" name="Text Box 7"/>
          <p:cNvSpPr txBox="1">
            <a:spLocks noChangeArrowheads="1"/>
          </p:cNvSpPr>
          <p:nvPr/>
        </p:nvSpPr>
        <p:spPr bwMode="auto">
          <a:xfrm>
            <a:off x="361950" y="2171700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Helvetica" pitchFamily="1" charset="0"/>
              </a:rPr>
              <a:t>time</a:t>
            </a:r>
          </a:p>
        </p:txBody>
      </p:sp>
      <p:sp>
        <p:nvSpPr>
          <p:cNvPr id="71688" name="Text Box 8"/>
          <p:cNvSpPr txBox="1">
            <a:spLocks noChangeArrowheads="1"/>
          </p:cNvSpPr>
          <p:nvPr/>
        </p:nvSpPr>
        <p:spPr bwMode="auto">
          <a:xfrm>
            <a:off x="2657475" y="4111625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solidFill>
                  <a:srgbClr val="FF0000"/>
                </a:solidFill>
                <a:latin typeface="Helvetica" pitchFamily="1" charset="0"/>
              </a:rPr>
              <a:t>g</a:t>
            </a:r>
            <a:endParaRPr lang="en-US" altLang="en-US" sz="2000">
              <a:solidFill>
                <a:srgbClr val="000000"/>
              </a:solidFill>
              <a:latin typeface="Helvetica" pitchFamily="1" charset="0"/>
            </a:endParaRPr>
          </a:p>
        </p:txBody>
      </p:sp>
      <p:sp>
        <p:nvSpPr>
          <p:cNvPr id="71689" name="Text Box 9"/>
          <p:cNvSpPr txBox="1">
            <a:spLocks noChangeArrowheads="1"/>
          </p:cNvSpPr>
          <p:nvPr/>
        </p:nvSpPr>
        <p:spPr bwMode="auto">
          <a:xfrm>
            <a:off x="4897438" y="2473325"/>
            <a:ext cx="254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solidFill>
                  <a:srgbClr val="008000"/>
                </a:solidFill>
                <a:latin typeface="Helvetica" pitchFamily="1" charset="0"/>
              </a:rPr>
              <a:t>f</a:t>
            </a:r>
            <a:endParaRPr lang="en-US" altLang="en-US" sz="2000">
              <a:solidFill>
                <a:srgbClr val="000000"/>
              </a:solidFill>
              <a:latin typeface="Helvetica" pitchFamily="1" charset="0"/>
            </a:endParaRPr>
          </a:p>
        </p:txBody>
      </p:sp>
      <p:sp>
        <p:nvSpPr>
          <p:cNvPr id="71690" name="Text Box 10"/>
          <p:cNvSpPr txBox="1">
            <a:spLocks noChangeArrowheads="1"/>
          </p:cNvSpPr>
          <p:nvPr/>
        </p:nvSpPr>
        <p:spPr bwMode="auto">
          <a:xfrm>
            <a:off x="7315200" y="2057400"/>
            <a:ext cx="1752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charset="0"/>
              </a:rPr>
              <a:t>set of all functions </a:t>
            </a:r>
            <a:r>
              <a:rPr lang="en-US" altLang="en-US" sz="1400" i="1">
                <a:latin typeface="Arial" charset="0"/>
              </a:rPr>
              <a:t>dominated by</a:t>
            </a:r>
            <a:r>
              <a:rPr lang="en-US" altLang="en-US" sz="1400">
                <a:latin typeface="Arial" charset="0"/>
              </a:rPr>
              <a:t> g</a:t>
            </a:r>
            <a:endParaRPr lang="en-US" altLang="en-US" sz="1400" baseline="42000">
              <a:latin typeface="Arial" charset="0"/>
            </a:endParaRPr>
          </a:p>
        </p:txBody>
      </p:sp>
      <p:grpSp>
        <p:nvGrpSpPr>
          <p:cNvPr id="71691" name="Group 14"/>
          <p:cNvGrpSpPr>
            <a:grpSpLocks/>
          </p:cNvGrpSpPr>
          <p:nvPr/>
        </p:nvGrpSpPr>
        <p:grpSpPr bwMode="auto">
          <a:xfrm>
            <a:off x="436563" y="996950"/>
            <a:ext cx="8218487" cy="180975"/>
            <a:chOff x="295" y="1311"/>
            <a:chExt cx="5177" cy="114"/>
          </a:xfrm>
        </p:grpSpPr>
        <p:sp>
          <p:nvSpPr>
            <p:cNvPr id="71707" name="Rectangle 1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rgbClr val="000000"/>
                </a:solidFill>
              </a:endParaRPr>
            </a:p>
          </p:txBody>
        </p:sp>
        <p:sp>
          <p:nvSpPr>
            <p:cNvPr id="71708" name="Rectangle 1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rgbClr val="000000"/>
                </a:solidFill>
              </a:endParaRPr>
            </a:p>
          </p:txBody>
        </p:sp>
      </p:grpSp>
      <p:sp>
        <p:nvSpPr>
          <p:cNvPr id="71692" name="Text Box 17"/>
          <p:cNvSpPr txBox="1">
            <a:spLocks noChangeArrowheads="1"/>
          </p:cNvSpPr>
          <p:nvPr/>
        </p:nvSpPr>
        <p:spPr bwMode="auto">
          <a:xfrm>
            <a:off x="1768475" y="1279525"/>
            <a:ext cx="591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</a:rPr>
              <a:t>O  </a:t>
            </a:r>
            <a:r>
              <a:rPr lang="en-US" altLang="en-US" sz="2400">
                <a:solidFill>
                  <a:srgbClr val="000000"/>
                </a:solidFill>
              </a:rPr>
              <a:t>(</a:t>
            </a:r>
            <a:r>
              <a:rPr lang="en-US" altLang="en-US" sz="2400" i="1">
                <a:solidFill>
                  <a:srgbClr val="000000"/>
                </a:solidFill>
              </a:rPr>
              <a:t>Big O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  <a:r>
              <a:rPr lang="en-US" altLang="en-US" sz="2400" b="1">
                <a:solidFill>
                  <a:srgbClr val="000000"/>
                </a:solidFill>
              </a:rPr>
              <a:t> </a:t>
            </a:r>
            <a:r>
              <a:rPr lang="en-US" altLang="en-US" sz="2400">
                <a:solidFill>
                  <a:srgbClr val="000000"/>
                </a:solidFill>
              </a:rPr>
              <a:t>compares </a:t>
            </a:r>
            <a:r>
              <a:rPr lang="en-US" altLang="en-US" sz="2400" b="1" i="1">
                <a:solidFill>
                  <a:srgbClr val="000000"/>
                </a:solidFill>
              </a:rPr>
              <a:t>asymptotic</a:t>
            </a:r>
            <a:r>
              <a:rPr lang="en-US" altLang="en-US" sz="2400">
                <a:solidFill>
                  <a:srgbClr val="000000"/>
                </a:solidFill>
              </a:rPr>
              <a:t> running times</a:t>
            </a:r>
          </a:p>
        </p:txBody>
      </p:sp>
      <p:sp>
        <p:nvSpPr>
          <p:cNvPr id="71693" name="Freeform 18"/>
          <p:cNvSpPr>
            <a:spLocks/>
          </p:cNvSpPr>
          <p:nvPr/>
        </p:nvSpPr>
        <p:spPr bwMode="auto">
          <a:xfrm>
            <a:off x="1130300" y="2120900"/>
            <a:ext cx="2525713" cy="2817813"/>
          </a:xfrm>
          <a:custGeom>
            <a:avLst/>
            <a:gdLst>
              <a:gd name="T0" fmla="*/ 0 w 1591"/>
              <a:gd name="T1" fmla="*/ 2147483647 h 1775"/>
              <a:gd name="T2" fmla="*/ 2147483647 w 1591"/>
              <a:gd name="T3" fmla="*/ 2147483647 h 1775"/>
              <a:gd name="T4" fmla="*/ 2147483647 w 1591"/>
              <a:gd name="T5" fmla="*/ 2147483647 h 1775"/>
              <a:gd name="T6" fmla="*/ 2147483647 w 1591"/>
              <a:gd name="T7" fmla="*/ 2147483647 h 1775"/>
              <a:gd name="T8" fmla="*/ 2147483647 w 1591"/>
              <a:gd name="T9" fmla="*/ 2147483647 h 1775"/>
              <a:gd name="T10" fmla="*/ 2147483647 w 1591"/>
              <a:gd name="T11" fmla="*/ 2147483647 h 1775"/>
              <a:gd name="T12" fmla="*/ 2147483647 w 1591"/>
              <a:gd name="T13" fmla="*/ 2147483647 h 1775"/>
              <a:gd name="T14" fmla="*/ 2147483647 w 1591"/>
              <a:gd name="T15" fmla="*/ 0 h 17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91"/>
              <a:gd name="T25" fmla="*/ 0 h 1775"/>
              <a:gd name="T26" fmla="*/ 1591 w 1591"/>
              <a:gd name="T27" fmla="*/ 1775 h 177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91" h="1775">
                <a:moveTo>
                  <a:pt x="0" y="1775"/>
                </a:moveTo>
                <a:cubicBezTo>
                  <a:pt x="92" y="1751"/>
                  <a:pt x="172" y="1721"/>
                  <a:pt x="260" y="1685"/>
                </a:cubicBezTo>
                <a:cubicBezTo>
                  <a:pt x="288" y="1673"/>
                  <a:pt x="432" y="1624"/>
                  <a:pt x="475" y="1600"/>
                </a:cubicBezTo>
                <a:cubicBezTo>
                  <a:pt x="600" y="1526"/>
                  <a:pt x="694" y="1420"/>
                  <a:pt x="810" y="1335"/>
                </a:cubicBezTo>
                <a:cubicBezTo>
                  <a:pt x="916" y="1256"/>
                  <a:pt x="916" y="1284"/>
                  <a:pt x="1010" y="1160"/>
                </a:cubicBezTo>
                <a:cubicBezTo>
                  <a:pt x="1150" y="972"/>
                  <a:pt x="1264" y="785"/>
                  <a:pt x="1370" y="575"/>
                </a:cubicBezTo>
                <a:cubicBezTo>
                  <a:pt x="1451" y="412"/>
                  <a:pt x="1504" y="254"/>
                  <a:pt x="1565" y="85"/>
                </a:cubicBezTo>
                <a:cubicBezTo>
                  <a:pt x="1591" y="10"/>
                  <a:pt x="1590" y="39"/>
                  <a:pt x="1590" y="0"/>
                </a:cubicBezTo>
              </a:path>
            </a:pathLst>
          </a:custGeom>
          <a:noFill/>
          <a:ln w="2857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Text Box 21"/>
          <p:cNvSpPr txBox="1">
            <a:spLocks noChangeArrowheads="1"/>
          </p:cNvSpPr>
          <p:nvPr/>
        </p:nvSpPr>
        <p:spPr bwMode="auto">
          <a:xfrm>
            <a:off x="6862763" y="3073400"/>
            <a:ext cx="1406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f  </a:t>
            </a:r>
            <a:r>
              <a:rPr lang="en-US" altLang="en-US" sz="2400">
                <a:solidFill>
                  <a:srgbClr val="000000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  O(</a:t>
            </a:r>
            <a:r>
              <a:rPr lang="en-US" altLang="en-US" sz="2000">
                <a:solidFill>
                  <a:srgbClr val="000000"/>
                </a:solidFill>
                <a:latin typeface="Helvetica" pitchFamily="1" charset="0"/>
              </a:rPr>
              <a:t>g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)</a:t>
            </a:r>
          </a:p>
        </p:txBody>
      </p:sp>
      <p:sp>
        <p:nvSpPr>
          <p:cNvPr id="71695" name="Text Box 22"/>
          <p:cNvSpPr txBox="1">
            <a:spLocks noChangeArrowheads="1"/>
          </p:cNvSpPr>
          <p:nvPr/>
        </p:nvSpPr>
        <p:spPr bwMode="auto">
          <a:xfrm>
            <a:off x="6862763" y="3594100"/>
            <a:ext cx="1406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Helvetica" pitchFamily="1" charset="0"/>
              </a:rPr>
              <a:t>g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  </a:t>
            </a:r>
            <a:r>
              <a:rPr lang="en-US" altLang="en-US" sz="2400">
                <a:solidFill>
                  <a:srgbClr val="000000"/>
                </a:solidFill>
                <a:latin typeface="Symbol" pitchFamily="18" charset="2"/>
                <a:sym typeface="Symbol" pitchFamily="18" charset="2"/>
              </a:rPr>
              <a:t>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  O(f)</a:t>
            </a:r>
          </a:p>
        </p:txBody>
      </p:sp>
      <p:sp>
        <p:nvSpPr>
          <p:cNvPr id="71696" name="Rectangle 23"/>
          <p:cNvSpPr>
            <a:spLocks noChangeArrowheads="1"/>
          </p:cNvSpPr>
          <p:nvPr/>
        </p:nvSpPr>
        <p:spPr bwMode="auto">
          <a:xfrm>
            <a:off x="6715125" y="2970213"/>
            <a:ext cx="1658938" cy="119856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71697" name="Text Box 24"/>
          <p:cNvSpPr txBox="1">
            <a:spLocks noChangeArrowheads="1"/>
          </p:cNvSpPr>
          <p:nvPr/>
        </p:nvSpPr>
        <p:spPr bwMode="auto">
          <a:xfrm>
            <a:off x="4367213" y="2741613"/>
            <a:ext cx="21050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8000"/>
                </a:solidFill>
                <a:latin typeface="Arial" charset="0"/>
              </a:rPr>
              <a:t>paranoid algorithm O(N)</a:t>
            </a:r>
          </a:p>
        </p:txBody>
      </p:sp>
      <p:sp>
        <p:nvSpPr>
          <p:cNvPr id="71698" name="Text Box 25"/>
          <p:cNvSpPr txBox="1">
            <a:spLocks noChangeArrowheads="1"/>
          </p:cNvSpPr>
          <p:nvPr/>
        </p:nvSpPr>
        <p:spPr bwMode="auto">
          <a:xfrm>
            <a:off x="2143125" y="4410075"/>
            <a:ext cx="2419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FF0000"/>
                </a:solidFill>
                <a:latin typeface="Arial" charset="0"/>
              </a:rPr>
              <a:t>code reuse algorithm O(N</a:t>
            </a:r>
            <a:r>
              <a:rPr lang="en-US" altLang="en-US" sz="1400" baseline="42000">
                <a:solidFill>
                  <a:srgbClr val="FF0000"/>
                </a:solidFill>
                <a:latin typeface="Arial" charset="0"/>
              </a:rPr>
              <a:t>2</a:t>
            </a:r>
            <a:r>
              <a:rPr lang="en-US" altLang="en-US" sz="1400">
                <a:solidFill>
                  <a:srgbClr val="FF0000"/>
                </a:solidFill>
                <a:latin typeface="Arial" charset="0"/>
              </a:rPr>
              <a:t>)</a:t>
            </a:r>
          </a:p>
        </p:txBody>
      </p:sp>
      <p:sp>
        <p:nvSpPr>
          <p:cNvPr id="71699" name="Text Box 26"/>
          <p:cNvSpPr txBox="1">
            <a:spLocks noChangeArrowheads="1"/>
          </p:cNvSpPr>
          <p:nvPr/>
        </p:nvSpPr>
        <p:spPr bwMode="auto">
          <a:xfrm>
            <a:off x="7199313" y="3363913"/>
            <a:ext cx="2603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is</a:t>
            </a:r>
          </a:p>
        </p:txBody>
      </p:sp>
      <p:sp>
        <p:nvSpPr>
          <p:cNvPr id="71700" name="Text Box 27"/>
          <p:cNvSpPr txBox="1">
            <a:spLocks noChangeArrowheads="1"/>
          </p:cNvSpPr>
          <p:nvPr/>
        </p:nvSpPr>
        <p:spPr bwMode="auto">
          <a:xfrm>
            <a:off x="7178675" y="3908425"/>
            <a:ext cx="4349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is not</a:t>
            </a:r>
          </a:p>
        </p:txBody>
      </p:sp>
      <p:sp>
        <p:nvSpPr>
          <p:cNvPr id="71701" name="Text Box 28"/>
          <p:cNvSpPr txBox="1">
            <a:spLocks noChangeArrowheads="1"/>
          </p:cNvSpPr>
          <p:nvPr/>
        </p:nvSpPr>
        <p:spPr bwMode="auto">
          <a:xfrm>
            <a:off x="403225" y="5886450"/>
            <a:ext cx="83962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</a:rPr>
              <a:t>Big-O captures the complexity of an </a:t>
            </a:r>
            <a:r>
              <a:rPr lang="en-US" altLang="en-US" sz="2000" b="1" i="1"/>
              <a:t>algorithm</a:t>
            </a:r>
            <a:r>
              <a:rPr lang="en-US" altLang="en-US" sz="2000">
                <a:solidFill>
                  <a:srgbClr val="000000"/>
                </a:solidFill>
              </a:rPr>
              <a:t>, without worrying about the details of the language/machine for which an algorithm is implemented.</a:t>
            </a:r>
          </a:p>
        </p:txBody>
      </p:sp>
      <p:sp>
        <p:nvSpPr>
          <p:cNvPr id="71702" name="Text Box 29"/>
          <p:cNvSpPr txBox="1">
            <a:spLocks noChangeArrowheads="1"/>
          </p:cNvSpPr>
          <p:nvPr/>
        </p:nvSpPr>
        <p:spPr bwMode="auto">
          <a:xfrm>
            <a:off x="4587875" y="1644650"/>
            <a:ext cx="11826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rgbClr val="000000"/>
                </a:solidFill>
              </a:rPr>
              <a:t>as input size N</a:t>
            </a:r>
            <a:r>
              <a:rPr lang="en-US" altLang="en-US" sz="1000">
                <a:solidFill>
                  <a:srgbClr val="000000"/>
                </a:solidFill>
                <a:latin typeface="Times" pitchFamily="-128" charset="0"/>
                <a:sym typeface="Symbol" pitchFamily="18" charset="2"/>
              </a:rPr>
              <a:t></a:t>
            </a:r>
            <a:r>
              <a:rPr lang="en-US" altLang="en-US" sz="1000">
                <a:solidFill>
                  <a:srgbClr val="000000"/>
                </a:solidFill>
                <a:latin typeface="Times" pitchFamily="-128" charset="0"/>
              </a:rPr>
              <a:t> </a:t>
            </a:r>
          </a:p>
        </p:txBody>
      </p:sp>
      <p:sp>
        <p:nvSpPr>
          <p:cNvPr id="71703" name="Text Box 30"/>
          <p:cNvSpPr txBox="1">
            <a:spLocks noChangeArrowheads="1"/>
          </p:cNvSpPr>
          <p:nvPr/>
        </p:nvSpPr>
        <p:spPr bwMode="auto">
          <a:xfrm>
            <a:off x="7331075" y="4419600"/>
            <a:ext cx="1752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charset="0"/>
              </a:rPr>
              <a:t>set of all functions </a:t>
            </a:r>
            <a:r>
              <a:rPr lang="en-US" altLang="en-US" sz="1400" i="1">
                <a:latin typeface="Arial" charset="0"/>
              </a:rPr>
              <a:t>dominated by</a:t>
            </a:r>
            <a:r>
              <a:rPr lang="en-US" altLang="en-US" sz="1400">
                <a:latin typeface="Arial" charset="0"/>
              </a:rPr>
              <a:t> f</a:t>
            </a:r>
            <a:endParaRPr lang="en-US" altLang="en-US" sz="1400" baseline="42000">
              <a:latin typeface="Arial" charset="0"/>
            </a:endParaRPr>
          </a:p>
        </p:txBody>
      </p:sp>
      <p:sp>
        <p:nvSpPr>
          <p:cNvPr id="71704" name="Line 31"/>
          <p:cNvSpPr>
            <a:spLocks noChangeShapeType="1"/>
          </p:cNvSpPr>
          <p:nvPr/>
        </p:nvSpPr>
        <p:spPr bwMode="auto">
          <a:xfrm flipH="1">
            <a:off x="7612063" y="4038600"/>
            <a:ext cx="236537" cy="4191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5" name="Line 32"/>
          <p:cNvSpPr>
            <a:spLocks noChangeShapeType="1"/>
          </p:cNvSpPr>
          <p:nvPr/>
        </p:nvSpPr>
        <p:spPr bwMode="auto">
          <a:xfrm flipV="1">
            <a:off x="7856538" y="2573338"/>
            <a:ext cx="211137" cy="490537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09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09913" y="4884738"/>
              <a:ext cx="258762" cy="674687"/>
            </p14:xfrm>
          </p:contentPart>
        </mc:Choice>
        <mc:Fallback xmlns="">
          <p:pic>
            <p:nvPicPr>
              <p:cNvPr id="409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97317" y="4876074"/>
                <a:ext cx="283595" cy="69562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7273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rgbClr val="000000"/>
                </a:solidFill>
              </a:endParaRPr>
            </a:p>
          </p:txBody>
        </p:sp>
        <p:sp>
          <p:nvSpPr>
            <p:cNvPr id="7273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rgbClr val="000000"/>
                </a:solidFill>
              </a:endParaRPr>
            </a:p>
          </p:txBody>
        </p:sp>
      </p:grpSp>
      <p:sp>
        <p:nvSpPr>
          <p:cNvPr id="72707" name="Text Box 5"/>
          <p:cNvSpPr txBox="1">
            <a:spLocks noChangeArrowheads="1"/>
          </p:cNvSpPr>
          <p:nvPr/>
        </p:nvSpPr>
        <p:spPr bwMode="auto">
          <a:xfrm>
            <a:off x="331788" y="200025"/>
            <a:ext cx="7086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</a:rPr>
              <a:t>Formal Definition Of    </a:t>
            </a:r>
            <a:r>
              <a:rPr lang="en-US" altLang="en-US" sz="4400" b="1">
                <a:solidFill>
                  <a:srgbClr val="000000"/>
                </a:solidFill>
              </a:rPr>
              <a:t>O</a:t>
            </a:r>
            <a:endParaRPr lang="en-US" altLang="en-US" sz="4400">
              <a:solidFill>
                <a:srgbClr val="000000"/>
              </a:solidFill>
            </a:endParaRPr>
          </a:p>
        </p:txBody>
      </p:sp>
      <p:sp>
        <p:nvSpPr>
          <p:cNvPr id="72708" name="Text Box 6"/>
          <p:cNvSpPr txBox="1">
            <a:spLocks noChangeArrowheads="1"/>
          </p:cNvSpPr>
          <p:nvPr/>
        </p:nvSpPr>
        <p:spPr bwMode="auto">
          <a:xfrm>
            <a:off x="658813" y="1484313"/>
            <a:ext cx="2519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f 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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  O(g)  means</a:t>
            </a:r>
          </a:p>
        </p:txBody>
      </p:sp>
      <p:sp>
        <p:nvSpPr>
          <p:cNvPr id="72709" name="Text Box 7"/>
          <p:cNvSpPr txBox="1">
            <a:spLocks noChangeArrowheads="1"/>
          </p:cNvSpPr>
          <p:nvPr/>
        </p:nvSpPr>
        <p:spPr bwMode="auto">
          <a:xfrm>
            <a:off x="793750" y="1995488"/>
            <a:ext cx="4673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(c) (N)</a:t>
            </a:r>
            <a:r>
              <a:rPr lang="en-US" altLang="en-US" sz="2400">
                <a:solidFill>
                  <a:srgbClr val="000000"/>
                </a:solidFill>
                <a:latin typeface="Times" pitchFamily="-128" charset="0"/>
              </a:rPr>
              <a:t>  (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n &gt; N)  f(n)  &lt;</a:t>
            </a:r>
            <a:r>
              <a:rPr lang="en-US" altLang="en-US" sz="2400">
                <a:solidFill>
                  <a:srgbClr val="000000"/>
                </a:solidFill>
                <a:latin typeface="Times" pitchFamily="-128" charset="0"/>
              </a:rPr>
              <a:t> 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c*g(n)</a:t>
            </a:r>
            <a:endParaRPr lang="en-US" altLang="en-US" sz="240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72710" name="Text Box 9"/>
          <p:cNvSpPr txBox="1">
            <a:spLocks noChangeArrowheads="1"/>
          </p:cNvSpPr>
          <p:nvPr/>
        </p:nvSpPr>
        <p:spPr bwMode="auto">
          <a:xfrm>
            <a:off x="6080125" y="1562100"/>
            <a:ext cx="22844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“ g asymptotically dominates f ”</a:t>
            </a:r>
          </a:p>
        </p:txBody>
      </p:sp>
      <p:sp>
        <p:nvSpPr>
          <p:cNvPr id="72711" name="Text Box 10"/>
          <p:cNvSpPr txBox="1">
            <a:spLocks noChangeArrowheads="1"/>
          </p:cNvSpPr>
          <p:nvPr/>
        </p:nvSpPr>
        <p:spPr bwMode="auto">
          <a:xfrm>
            <a:off x="6530975" y="2103438"/>
            <a:ext cx="12604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formal definition</a:t>
            </a:r>
          </a:p>
        </p:txBody>
      </p:sp>
      <p:sp>
        <p:nvSpPr>
          <p:cNvPr id="72712" name="Freeform 12"/>
          <p:cNvSpPr>
            <a:spLocks/>
          </p:cNvSpPr>
          <p:nvPr/>
        </p:nvSpPr>
        <p:spPr bwMode="auto">
          <a:xfrm>
            <a:off x="838200" y="2411413"/>
            <a:ext cx="465138" cy="331787"/>
          </a:xfrm>
          <a:custGeom>
            <a:avLst/>
            <a:gdLst>
              <a:gd name="T0" fmla="*/ 2147483647 w 99"/>
              <a:gd name="T1" fmla="*/ 2147483647 h 156"/>
              <a:gd name="T2" fmla="*/ 2147483647 w 99"/>
              <a:gd name="T3" fmla="*/ 2147483647 h 156"/>
              <a:gd name="T4" fmla="*/ 2147483647 w 99"/>
              <a:gd name="T5" fmla="*/ 2147483647 h 156"/>
              <a:gd name="T6" fmla="*/ 2147483647 w 99"/>
              <a:gd name="T7" fmla="*/ 2147483647 h 156"/>
              <a:gd name="T8" fmla="*/ 2147483647 w 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"/>
              <a:gd name="T16" fmla="*/ 0 h 156"/>
              <a:gd name="T17" fmla="*/ 99 w 99"/>
              <a:gd name="T18" fmla="*/ 156 h 1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" h="156">
                <a:moveTo>
                  <a:pt x="18" y="156"/>
                </a:moveTo>
                <a:cubicBezTo>
                  <a:pt x="15" y="126"/>
                  <a:pt x="0" y="91"/>
                  <a:pt x="33" y="81"/>
                </a:cubicBezTo>
                <a:cubicBezTo>
                  <a:pt x="51" y="87"/>
                  <a:pt x="66" y="95"/>
                  <a:pt x="83" y="106"/>
                </a:cubicBezTo>
                <a:cubicBezTo>
                  <a:pt x="99" y="81"/>
                  <a:pt x="98" y="88"/>
                  <a:pt x="98" y="46"/>
                </a:cubicBezTo>
                <a:cubicBezTo>
                  <a:pt x="98" y="30"/>
                  <a:pt x="93" y="0"/>
                  <a:pt x="93" y="0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Text Box 13"/>
          <p:cNvSpPr txBox="1">
            <a:spLocks noChangeArrowheads="1"/>
          </p:cNvSpPr>
          <p:nvPr/>
        </p:nvSpPr>
        <p:spPr bwMode="auto">
          <a:xfrm>
            <a:off x="414338" y="2722563"/>
            <a:ext cx="1306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8000"/>
                </a:solidFill>
                <a:latin typeface="Arial" charset="0"/>
              </a:rPr>
              <a:t>there exists a coefficient c</a:t>
            </a:r>
          </a:p>
        </p:txBody>
      </p:sp>
      <p:sp>
        <p:nvSpPr>
          <p:cNvPr id="72714" name="Freeform 14"/>
          <p:cNvSpPr>
            <a:spLocks/>
          </p:cNvSpPr>
          <p:nvPr/>
        </p:nvSpPr>
        <p:spPr bwMode="auto">
          <a:xfrm>
            <a:off x="2746375" y="2403475"/>
            <a:ext cx="479425" cy="336550"/>
          </a:xfrm>
          <a:custGeom>
            <a:avLst/>
            <a:gdLst>
              <a:gd name="T0" fmla="*/ 2147483647 w 302"/>
              <a:gd name="T1" fmla="*/ 2147483647 h 212"/>
              <a:gd name="T2" fmla="*/ 2147483647 w 302"/>
              <a:gd name="T3" fmla="*/ 2147483647 h 212"/>
              <a:gd name="T4" fmla="*/ 2147483647 w 302"/>
              <a:gd name="T5" fmla="*/ 2147483647 h 212"/>
              <a:gd name="T6" fmla="*/ 2147483647 w 302"/>
              <a:gd name="T7" fmla="*/ 2147483647 h 212"/>
              <a:gd name="T8" fmla="*/ 0 w 302"/>
              <a:gd name="T9" fmla="*/ 0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2"/>
              <a:gd name="T16" fmla="*/ 0 h 212"/>
              <a:gd name="T17" fmla="*/ 302 w 302"/>
              <a:gd name="T18" fmla="*/ 212 h 2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2" h="212">
                <a:moveTo>
                  <a:pt x="302" y="212"/>
                </a:moveTo>
                <a:cubicBezTo>
                  <a:pt x="290" y="176"/>
                  <a:pt x="294" y="158"/>
                  <a:pt x="256" y="146"/>
                </a:cubicBezTo>
                <a:cubicBezTo>
                  <a:pt x="195" y="156"/>
                  <a:pt x="149" y="154"/>
                  <a:pt x="85" y="151"/>
                </a:cubicBezTo>
                <a:cubicBezTo>
                  <a:pt x="54" y="135"/>
                  <a:pt x="25" y="93"/>
                  <a:pt x="15" y="61"/>
                </a:cubicBezTo>
                <a:cubicBezTo>
                  <a:pt x="14" y="54"/>
                  <a:pt x="0" y="5"/>
                  <a:pt x="0" y="0"/>
                </a:cubicBezTo>
              </a:path>
            </a:pathLst>
          </a:custGeom>
          <a:noFill/>
          <a:ln w="19050">
            <a:solidFill>
              <a:srgbClr val="008000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5" name="Text Box 15"/>
          <p:cNvSpPr txBox="1">
            <a:spLocks noChangeArrowheads="1"/>
          </p:cNvSpPr>
          <p:nvPr/>
        </p:nvSpPr>
        <p:spPr bwMode="auto">
          <a:xfrm>
            <a:off x="2471738" y="2743200"/>
            <a:ext cx="2284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8000"/>
                </a:solidFill>
                <a:latin typeface="Arial" charset="0"/>
              </a:rPr>
              <a:t>for all input sizes bigger than that threshold, N</a:t>
            </a:r>
          </a:p>
        </p:txBody>
      </p:sp>
      <p:sp>
        <p:nvSpPr>
          <p:cNvPr id="72716" name="Text Box 16"/>
          <p:cNvSpPr txBox="1">
            <a:spLocks noChangeArrowheads="1"/>
          </p:cNvSpPr>
          <p:nvPr/>
        </p:nvSpPr>
        <p:spPr bwMode="auto">
          <a:xfrm>
            <a:off x="1558925" y="3465513"/>
            <a:ext cx="57705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What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c</a:t>
            </a:r>
            <a:r>
              <a:rPr lang="en-US" altLang="en-US" sz="1600"/>
              <a:t> and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N</a:t>
            </a:r>
            <a:r>
              <a:rPr lang="en-US" altLang="en-US" sz="1600"/>
              <a:t> will satisfy the above definition in these two cases?</a:t>
            </a:r>
          </a:p>
        </p:txBody>
      </p:sp>
      <p:sp>
        <p:nvSpPr>
          <p:cNvPr id="72717" name="Text Box 31"/>
          <p:cNvSpPr txBox="1">
            <a:spLocks noChangeArrowheads="1"/>
          </p:cNvSpPr>
          <p:nvPr/>
        </p:nvSpPr>
        <p:spPr bwMode="auto">
          <a:xfrm>
            <a:off x="7162800" y="304800"/>
            <a:ext cx="149225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I thought it stood for </a:t>
            </a:r>
            <a:r>
              <a:rPr lang="en-US" altLang="en-US" sz="12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</a:t>
            </a:r>
            <a:r>
              <a:rPr lang="en-US" altLang="en-US" sz="900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ppressing constants!</a:t>
            </a:r>
          </a:p>
        </p:txBody>
      </p:sp>
      <p:pic>
        <p:nvPicPr>
          <p:cNvPr id="72718" name="Picture 32" descr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2025" y="336550"/>
            <a:ext cx="45402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9" name="Text Box 19"/>
          <p:cNvSpPr txBox="1">
            <a:spLocks noChangeArrowheads="1"/>
          </p:cNvSpPr>
          <p:nvPr/>
        </p:nvSpPr>
        <p:spPr bwMode="auto">
          <a:xfrm>
            <a:off x="1393825" y="2438400"/>
            <a:ext cx="942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Arial" charset="0"/>
              </a:rPr>
              <a:t>+ threshold N</a:t>
            </a:r>
          </a:p>
        </p:txBody>
      </p:sp>
      <p:sp>
        <p:nvSpPr>
          <p:cNvPr id="72720" name="Line 31"/>
          <p:cNvSpPr>
            <a:spLocks noChangeShapeType="1"/>
          </p:cNvSpPr>
          <p:nvPr/>
        </p:nvSpPr>
        <p:spPr bwMode="auto">
          <a:xfrm>
            <a:off x="309563" y="3746500"/>
            <a:ext cx="106045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21" name="Line 32"/>
          <p:cNvSpPr>
            <a:spLocks noChangeShapeType="1"/>
          </p:cNvSpPr>
          <p:nvPr/>
        </p:nvSpPr>
        <p:spPr bwMode="auto">
          <a:xfrm>
            <a:off x="7550150" y="3746500"/>
            <a:ext cx="106045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22" name="Text Box 16"/>
          <p:cNvSpPr txBox="1">
            <a:spLocks noChangeArrowheads="1"/>
          </p:cNvSpPr>
          <p:nvPr/>
        </p:nvSpPr>
        <p:spPr bwMode="auto">
          <a:xfrm>
            <a:off x="663575" y="4138613"/>
            <a:ext cx="77358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/>
              <a:t>We need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c</a:t>
            </a:r>
            <a:r>
              <a:rPr lang="en-US" altLang="en-US" sz="2400"/>
              <a:t> and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</a:t>
            </a:r>
            <a:r>
              <a:rPr lang="en-US" altLang="en-US" sz="2400"/>
              <a:t> such that for all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 &gt;</a:t>
            </a:r>
            <a:r>
              <a:rPr lang="en-US" altLang="en-US" sz="2400"/>
              <a:t>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</a:t>
            </a:r>
            <a:r>
              <a:rPr lang="en-US" altLang="en-US" sz="2400"/>
              <a:t>,      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</a:t>
            </a:r>
            <a:r>
              <a:rPr lang="en-US" altLang="en-US" sz="2400" baseline="42000">
                <a:solidFill>
                  <a:srgbClr val="000000"/>
                </a:solidFill>
                <a:latin typeface="Helvetica" pitchFamily="1" charset="0"/>
              </a:rPr>
              <a:t>2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 + 41n &lt; cn</a:t>
            </a:r>
            <a:r>
              <a:rPr lang="en-US" altLang="en-US" sz="2400" baseline="42000">
                <a:solidFill>
                  <a:srgbClr val="000000"/>
                </a:solidFill>
                <a:latin typeface="Helvetica" pitchFamily="1" charset="0"/>
              </a:rPr>
              <a:t>2</a:t>
            </a:r>
            <a:r>
              <a:rPr lang="en-US" altLang="en-US" sz="2400"/>
              <a:t> </a:t>
            </a:r>
          </a:p>
        </p:txBody>
      </p:sp>
      <p:sp>
        <p:nvSpPr>
          <p:cNvPr id="72723" name="Text Box 11"/>
          <p:cNvSpPr txBox="1">
            <a:spLocks noChangeArrowheads="1"/>
          </p:cNvSpPr>
          <p:nvPr/>
        </p:nvSpPr>
        <p:spPr bwMode="auto">
          <a:xfrm>
            <a:off x="2116138" y="5340350"/>
            <a:ext cx="2520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  <a:sym typeface="Symbol" pitchFamily="18" charset="2"/>
              </a:rPr>
              <a:t>n</a:t>
            </a:r>
            <a:r>
              <a:rPr lang="en-US" altLang="en-US" sz="2400" baseline="42000">
                <a:solidFill>
                  <a:srgbClr val="000000"/>
                </a:solidFill>
                <a:latin typeface="Helvetica" pitchFamily="1" charset="0"/>
              </a:rPr>
              <a:t>2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 + 41n </a:t>
            </a:r>
            <a:r>
              <a:rPr lang="en-US" altLang="en-US" sz="2400">
                <a:solidFill>
                  <a:srgbClr val="000000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400">
                <a:solidFill>
                  <a:srgbClr val="000000"/>
                </a:solidFill>
                <a:latin typeface="Times" pitchFamily="-128" charset="0"/>
              </a:rPr>
              <a:t>  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O(n</a:t>
            </a:r>
            <a:r>
              <a:rPr lang="en-US" altLang="en-US" sz="2400" baseline="42000">
                <a:solidFill>
                  <a:srgbClr val="000000"/>
                </a:solidFill>
                <a:latin typeface="Helvetica" pitchFamily="1" charset="0"/>
              </a:rPr>
              <a:t>2</a:t>
            </a: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)</a:t>
            </a:r>
            <a:endParaRPr lang="en-US" altLang="en-US" sz="2400">
              <a:latin typeface="Helvetica" pitchFamily="1" charset="0"/>
              <a:sym typeface="Symbol" pitchFamily="18" charset="2"/>
            </a:endParaRPr>
          </a:p>
        </p:txBody>
      </p:sp>
      <p:sp>
        <p:nvSpPr>
          <p:cNvPr id="72724" name="Rectangle 30"/>
          <p:cNvSpPr>
            <a:spLocks noChangeArrowheads="1"/>
          </p:cNvSpPr>
          <p:nvPr/>
        </p:nvSpPr>
        <p:spPr bwMode="auto">
          <a:xfrm>
            <a:off x="5283200" y="5176838"/>
            <a:ext cx="757238" cy="79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c = 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Helvetica" pitchFamily="1" charset="0"/>
              </a:rPr>
              <a:t>N = 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22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22325" y="914400"/>
              <a:ext cx="177800" cy="520700"/>
            </p14:xfrm>
          </p:contentPart>
        </mc:Choice>
        <mc:Fallback xmlns="">
          <p:pic>
            <p:nvPicPr>
              <p:cNvPr id="5122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6489" y="900356"/>
                <a:ext cx="199395" cy="550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23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16100" y="1073150"/>
              <a:ext cx="160338" cy="411163"/>
            </p14:xfrm>
          </p:contentPart>
        </mc:Choice>
        <mc:Fallback xmlns="">
          <p:pic>
            <p:nvPicPr>
              <p:cNvPr id="5123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04930" y="1058748"/>
                <a:ext cx="175831" cy="439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124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98938" y="5795963"/>
              <a:ext cx="177800" cy="107950"/>
            </p14:xfrm>
          </p:contentPart>
        </mc:Choice>
        <mc:Fallback xmlns="">
          <p:pic>
            <p:nvPicPr>
              <p:cNvPr id="5124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7781" y="5781929"/>
                <a:ext cx="193636" cy="133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25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944563" y="2428875"/>
              <a:ext cx="258762" cy="63500"/>
            </p14:xfrm>
          </p:contentPart>
        </mc:Choice>
        <mc:Fallback xmlns="">
          <p:pic>
            <p:nvPicPr>
              <p:cNvPr id="5125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30167" y="2413000"/>
                <a:ext cx="288633" cy="87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26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31950" y="2587625"/>
              <a:ext cx="466725" cy="87313"/>
            </p14:xfrm>
          </p:contentPart>
        </mc:Choice>
        <mc:Fallback xmlns="">
          <p:pic>
            <p:nvPicPr>
              <p:cNvPr id="5126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16825" y="2581876"/>
                <a:ext cx="498416" cy="99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27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59675" y="4513263"/>
              <a:ext cx="955675" cy="442912"/>
            </p14:xfrm>
          </p:contentPart>
        </mc:Choice>
        <mc:Fallback xmlns="">
          <p:pic>
            <p:nvPicPr>
              <p:cNvPr id="5127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44557" y="4502100"/>
                <a:ext cx="986271" cy="468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2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40425" y="5080000"/>
              <a:ext cx="438150" cy="896938"/>
            </p14:xfrm>
          </p:contentPart>
        </mc:Choice>
        <mc:Fallback xmlns="">
          <p:pic>
            <p:nvPicPr>
              <p:cNvPr id="512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5316" y="5064517"/>
                <a:ext cx="461173" cy="92610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30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7374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374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73731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73732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73733" name="Rectangle 7"/>
          <p:cNvSpPr>
            <a:spLocks noChangeArrowheads="1"/>
          </p:cNvSpPr>
          <p:nvPr/>
        </p:nvSpPr>
        <p:spPr bwMode="auto">
          <a:xfrm>
            <a:off x="1014413" y="2206625"/>
            <a:ext cx="378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How valuable is computer time?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73734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73735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73736" name="Rectangle 10"/>
          <p:cNvSpPr>
            <a:spLocks noChangeArrowheads="1"/>
          </p:cNvSpPr>
          <p:nvPr/>
        </p:nvSpPr>
        <p:spPr bwMode="auto">
          <a:xfrm>
            <a:off x="654050" y="4497388"/>
            <a:ext cx="37782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i="1">
                <a:solidFill>
                  <a:srgbClr val="8E030A"/>
                </a:solidFill>
              </a:rPr>
              <a:t>Avoid unnecessary work!</a:t>
            </a:r>
          </a:p>
        </p:txBody>
      </p:sp>
      <p:sp>
        <p:nvSpPr>
          <p:cNvPr id="73737" name="Rectangle 11"/>
          <p:cNvSpPr>
            <a:spLocks noChangeArrowheads="1"/>
          </p:cNvSpPr>
          <p:nvPr/>
        </p:nvSpPr>
        <p:spPr bwMode="auto">
          <a:xfrm>
            <a:off x="1014413" y="5029200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 of partial results</a:t>
            </a:r>
          </a:p>
        </p:txBody>
      </p:sp>
      <p:pic>
        <p:nvPicPr>
          <p:cNvPr id="73738" name="Picture 16" descr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9750" y="6346825"/>
            <a:ext cx="5881688" cy="34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9" name="Picture 18" descr="Gillies_Donald_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4900" y="4375150"/>
            <a:ext cx="1398588" cy="186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40" name="Picture 19" descr="Von_Neumann_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2178050"/>
            <a:ext cx="2909888" cy="197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41" name="Picture 20" descr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3463" y="4075113"/>
            <a:ext cx="26162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 Box 1029"/>
          <p:cNvSpPr txBox="1">
            <a:spLocks noChangeArrowheads="1"/>
          </p:cNvSpPr>
          <p:nvPr/>
        </p:nvSpPr>
        <p:spPr bwMode="auto">
          <a:xfrm>
            <a:off x="479425" y="252413"/>
            <a:ext cx="4257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i="1">
                <a:solidFill>
                  <a:schemeClr val="tx1"/>
                </a:solidFill>
                <a:cs typeface="Times New Roman" pitchFamily="18" charset="0"/>
              </a:rPr>
              <a:t>Knapsack problem</a:t>
            </a:r>
            <a:endParaRPr lang="en-US" altLang="en-US" sz="3200">
              <a:solidFill>
                <a:schemeClr val="tx1"/>
              </a:solidFill>
              <a:cs typeface="Times New Roman" pitchFamily="18" charset="0"/>
            </a:endParaRPr>
          </a:p>
        </p:txBody>
      </p:sp>
      <p:pic>
        <p:nvPicPr>
          <p:cNvPr id="74755" name="Picture 1031" descr="bit-o-honey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4198938"/>
            <a:ext cx="1593850" cy="121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6" name="Picture 1032" descr="dots2_2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5570538"/>
            <a:ext cx="1592262" cy="1211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7" name="Picture 1033" descr="necco-wafers_25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1458913"/>
            <a:ext cx="16224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8" name="Picture 1034" descr="pop-rocks_20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851150"/>
            <a:ext cx="15652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9" name="Picture 1035" descr="pez-refill-2_20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588" y="76200"/>
            <a:ext cx="1620837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0" name="Rectangle 1037"/>
          <p:cNvSpPr>
            <a:spLocks noChangeArrowheads="1"/>
          </p:cNvSpPr>
          <p:nvPr/>
        </p:nvSpPr>
        <p:spPr bwMode="auto">
          <a:xfrm>
            <a:off x="8185150" y="860425"/>
            <a:ext cx="606425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1</a:t>
            </a:r>
          </a:p>
        </p:txBody>
      </p:sp>
      <p:sp>
        <p:nvSpPr>
          <p:cNvPr id="74761" name="Rectangle 1038"/>
          <p:cNvSpPr>
            <a:spLocks noChangeArrowheads="1"/>
          </p:cNvSpPr>
          <p:nvPr/>
        </p:nvSpPr>
        <p:spPr bwMode="auto">
          <a:xfrm>
            <a:off x="8185150" y="2274888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2</a:t>
            </a:r>
          </a:p>
        </p:txBody>
      </p:sp>
      <p:sp>
        <p:nvSpPr>
          <p:cNvPr id="74762" name="Rectangle 1039"/>
          <p:cNvSpPr>
            <a:spLocks noChangeArrowheads="1"/>
          </p:cNvSpPr>
          <p:nvPr/>
        </p:nvSpPr>
        <p:spPr bwMode="auto">
          <a:xfrm>
            <a:off x="8135938" y="3589338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3</a:t>
            </a:r>
          </a:p>
        </p:txBody>
      </p:sp>
      <p:sp>
        <p:nvSpPr>
          <p:cNvPr id="74763" name="Rectangle 1040"/>
          <p:cNvSpPr>
            <a:spLocks noChangeArrowheads="1"/>
          </p:cNvSpPr>
          <p:nvPr/>
        </p:nvSpPr>
        <p:spPr bwMode="auto">
          <a:xfrm>
            <a:off x="8140700" y="4933950"/>
            <a:ext cx="606425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4</a:t>
            </a:r>
          </a:p>
        </p:txBody>
      </p:sp>
      <p:sp>
        <p:nvSpPr>
          <p:cNvPr id="74764" name="Rectangle 1041"/>
          <p:cNvSpPr>
            <a:spLocks noChangeArrowheads="1"/>
          </p:cNvSpPr>
          <p:nvPr/>
        </p:nvSpPr>
        <p:spPr bwMode="auto">
          <a:xfrm>
            <a:off x="8137525" y="6348413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5</a:t>
            </a:r>
          </a:p>
        </p:txBody>
      </p:sp>
      <p:sp>
        <p:nvSpPr>
          <p:cNvPr id="74765" name="Rectangle 1061"/>
          <p:cNvSpPr>
            <a:spLocks noChangeArrowheads="1"/>
          </p:cNvSpPr>
          <p:nvPr/>
        </p:nvSpPr>
        <p:spPr bwMode="auto">
          <a:xfrm>
            <a:off x="533400" y="762000"/>
            <a:ext cx="9858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"unbounded"</a:t>
            </a:r>
          </a:p>
        </p:txBody>
      </p:sp>
      <p:sp>
        <p:nvSpPr>
          <p:cNvPr id="74766" name="Rectangle 1096"/>
          <p:cNvSpPr>
            <a:spLocks noChangeArrowheads="1"/>
          </p:cNvSpPr>
          <p:nvPr/>
        </p:nvSpPr>
        <p:spPr bwMode="auto">
          <a:xfrm>
            <a:off x="1517650" y="1600200"/>
            <a:ext cx="2178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Divide and conquer:</a:t>
            </a:r>
          </a:p>
        </p:txBody>
      </p:sp>
      <p:sp>
        <p:nvSpPr>
          <p:cNvPr id="74767" name="Text Box 1030"/>
          <p:cNvSpPr txBox="1">
            <a:spLocks noChangeArrowheads="1"/>
          </p:cNvSpPr>
          <p:nvPr/>
        </p:nvSpPr>
        <p:spPr bwMode="auto">
          <a:xfrm>
            <a:off x="5989638" y="519113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1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2</a:t>
            </a:r>
          </a:p>
        </p:txBody>
      </p:sp>
      <p:sp>
        <p:nvSpPr>
          <p:cNvPr id="74768" name="Text Box 1030"/>
          <p:cNvSpPr txBox="1">
            <a:spLocks noChangeArrowheads="1"/>
          </p:cNvSpPr>
          <p:nvPr/>
        </p:nvSpPr>
        <p:spPr bwMode="auto">
          <a:xfrm>
            <a:off x="5989638" y="198438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1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100</a:t>
            </a:r>
          </a:p>
        </p:txBody>
      </p:sp>
      <p:sp>
        <p:nvSpPr>
          <p:cNvPr id="74769" name="Text Box 1030"/>
          <p:cNvSpPr txBox="1">
            <a:spLocks noChangeArrowheads="1"/>
          </p:cNvSpPr>
          <p:nvPr/>
        </p:nvSpPr>
        <p:spPr bwMode="auto">
          <a:xfrm>
            <a:off x="5994400" y="1895475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2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3</a:t>
            </a:r>
          </a:p>
        </p:txBody>
      </p:sp>
      <p:sp>
        <p:nvSpPr>
          <p:cNvPr id="74770" name="Text Box 1030"/>
          <p:cNvSpPr txBox="1">
            <a:spLocks noChangeArrowheads="1"/>
          </p:cNvSpPr>
          <p:nvPr/>
        </p:nvSpPr>
        <p:spPr bwMode="auto">
          <a:xfrm>
            <a:off x="5994400" y="1574800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2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120</a:t>
            </a:r>
          </a:p>
        </p:txBody>
      </p:sp>
      <p:sp>
        <p:nvSpPr>
          <p:cNvPr id="74771" name="Text Box 1030"/>
          <p:cNvSpPr txBox="1">
            <a:spLocks noChangeArrowheads="1"/>
          </p:cNvSpPr>
          <p:nvPr/>
        </p:nvSpPr>
        <p:spPr bwMode="auto">
          <a:xfrm>
            <a:off x="6022975" y="3248025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3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5</a:t>
            </a:r>
          </a:p>
        </p:txBody>
      </p:sp>
      <p:sp>
        <p:nvSpPr>
          <p:cNvPr id="74772" name="Text Box 1030"/>
          <p:cNvSpPr txBox="1">
            <a:spLocks noChangeArrowheads="1"/>
          </p:cNvSpPr>
          <p:nvPr/>
        </p:nvSpPr>
        <p:spPr bwMode="auto">
          <a:xfrm>
            <a:off x="6022975" y="2927350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3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230</a:t>
            </a:r>
          </a:p>
        </p:txBody>
      </p:sp>
      <p:sp>
        <p:nvSpPr>
          <p:cNvPr id="74773" name="Text Box 1030"/>
          <p:cNvSpPr txBox="1">
            <a:spLocks noChangeArrowheads="1"/>
          </p:cNvSpPr>
          <p:nvPr/>
        </p:nvSpPr>
        <p:spPr bwMode="auto">
          <a:xfrm>
            <a:off x="5989638" y="4586288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4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7</a:t>
            </a:r>
          </a:p>
        </p:txBody>
      </p:sp>
      <p:sp>
        <p:nvSpPr>
          <p:cNvPr id="74774" name="Text Box 1030"/>
          <p:cNvSpPr txBox="1">
            <a:spLocks noChangeArrowheads="1"/>
          </p:cNvSpPr>
          <p:nvPr/>
        </p:nvSpPr>
        <p:spPr bwMode="auto">
          <a:xfrm>
            <a:off x="5989638" y="4265613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4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560</a:t>
            </a:r>
          </a:p>
        </p:txBody>
      </p:sp>
      <p:sp>
        <p:nvSpPr>
          <p:cNvPr id="74775" name="Text Box 1030"/>
          <p:cNvSpPr txBox="1">
            <a:spLocks noChangeArrowheads="1"/>
          </p:cNvSpPr>
          <p:nvPr/>
        </p:nvSpPr>
        <p:spPr bwMode="auto">
          <a:xfrm>
            <a:off x="6040438" y="6016625"/>
            <a:ext cx="11985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5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9</a:t>
            </a:r>
          </a:p>
        </p:txBody>
      </p:sp>
      <p:sp>
        <p:nvSpPr>
          <p:cNvPr id="74776" name="Text Box 1030"/>
          <p:cNvSpPr txBox="1">
            <a:spLocks noChangeArrowheads="1"/>
          </p:cNvSpPr>
          <p:nvPr/>
        </p:nvSpPr>
        <p:spPr bwMode="auto">
          <a:xfrm>
            <a:off x="6040438" y="5695950"/>
            <a:ext cx="11985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5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675</a:t>
            </a:r>
          </a:p>
        </p:txBody>
      </p:sp>
      <p:sp>
        <p:nvSpPr>
          <p:cNvPr id="74777" name="Rectangle 1096"/>
          <p:cNvSpPr>
            <a:spLocks noChangeArrowheads="1"/>
          </p:cNvSpPr>
          <p:nvPr/>
        </p:nvSpPr>
        <p:spPr bwMode="auto">
          <a:xfrm>
            <a:off x="1276350" y="6215063"/>
            <a:ext cx="2660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cs typeface="Times New Roman" pitchFamily="18" charset="0"/>
              </a:rPr>
              <a:t>Any laziness we can add?</a:t>
            </a:r>
          </a:p>
        </p:txBody>
      </p:sp>
      <p:sp>
        <p:nvSpPr>
          <p:cNvPr id="74778" name="Rectangle 1096"/>
          <p:cNvSpPr>
            <a:spLocks noChangeArrowheads="1"/>
          </p:cNvSpPr>
          <p:nvPr/>
        </p:nvSpPr>
        <p:spPr bwMode="auto">
          <a:xfrm>
            <a:off x="304800" y="2590800"/>
            <a:ext cx="2616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bestValue( capacity ) = 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458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24013" y="2917825"/>
              <a:ext cx="2903537" cy="719138"/>
            </p14:xfrm>
          </p:contentPart>
        </mc:Choice>
        <mc:Fallback xmlns="">
          <p:pic>
            <p:nvPicPr>
              <p:cNvPr id="19458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10692" y="2906667"/>
                <a:ext cx="2930178" cy="741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459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53075" y="3954463"/>
              <a:ext cx="9525" cy="26987"/>
            </p14:xfrm>
          </p:contentPart>
        </mc:Choice>
        <mc:Fallback xmlns="">
          <p:pic>
            <p:nvPicPr>
              <p:cNvPr id="19459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47580" y="3950087"/>
                <a:ext cx="25644" cy="41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60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2925" y="4230688"/>
              <a:ext cx="623888" cy="233362"/>
            </p14:xfrm>
          </p:contentPart>
        </mc:Choice>
        <mc:Fallback xmlns="">
          <p:pic>
            <p:nvPicPr>
              <p:cNvPr id="19460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8885" y="4216283"/>
                <a:ext cx="650168" cy="258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461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31988" y="3900488"/>
              <a:ext cx="1995487" cy="617537"/>
            </p14:xfrm>
          </p:contentPart>
        </mc:Choice>
        <mc:Fallback xmlns="">
          <p:pic>
            <p:nvPicPr>
              <p:cNvPr id="19461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9748" y="3896167"/>
                <a:ext cx="2011327" cy="632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62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73525" y="4006850"/>
              <a:ext cx="358775" cy="298450"/>
            </p14:xfrm>
          </p:contentPart>
        </mc:Choice>
        <mc:Fallback xmlns="">
          <p:pic>
            <p:nvPicPr>
              <p:cNvPr id="19462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1290" y="3992826"/>
                <a:ext cx="383245" cy="32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463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14875" y="3838575"/>
              <a:ext cx="88900" cy="558800"/>
            </p14:xfrm>
          </p:contentPart>
        </mc:Choice>
        <mc:Fallback xmlns="">
          <p:pic>
            <p:nvPicPr>
              <p:cNvPr id="19463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7647" y="3832094"/>
                <a:ext cx="109499" cy="575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464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57763" y="4006850"/>
              <a:ext cx="200025" cy="222250"/>
            </p14:xfrm>
          </p:contentPart>
        </mc:Choice>
        <mc:Fallback xmlns="">
          <p:pic>
            <p:nvPicPr>
              <p:cNvPr id="19464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49489" y="4002888"/>
                <a:ext cx="213336" cy="23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465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91138" y="3938588"/>
              <a:ext cx="239712" cy="339725"/>
            </p14:xfrm>
          </p:contentPart>
        </mc:Choice>
        <mc:Fallback xmlns="">
          <p:pic>
            <p:nvPicPr>
              <p:cNvPr id="19465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79620" y="3932110"/>
                <a:ext cx="256629" cy="359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466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01763" y="3022600"/>
              <a:ext cx="430212" cy="2822575"/>
            </p14:xfrm>
          </p:contentPart>
        </mc:Choice>
        <mc:Fallback xmlns="">
          <p:pic>
            <p:nvPicPr>
              <p:cNvPr id="19466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88232" y="3009996"/>
                <a:ext cx="452763" cy="284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467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57750" y="2593975"/>
              <a:ext cx="493713" cy="390525"/>
            </p14:xfrm>
          </p:contentPart>
        </mc:Choice>
        <mc:Fallback xmlns="">
          <p:pic>
            <p:nvPicPr>
              <p:cNvPr id="19467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5506" y="2589296"/>
                <a:ext cx="509918" cy="407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468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56238" y="2517775"/>
              <a:ext cx="136525" cy="328613"/>
            </p14:xfrm>
          </p:contentPart>
        </mc:Choice>
        <mc:Fallback xmlns="">
          <p:pic>
            <p:nvPicPr>
              <p:cNvPr id="19468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1555" y="2503738"/>
                <a:ext cx="145531" cy="35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469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60988" y="2751138"/>
              <a:ext cx="433387" cy="523875"/>
            </p14:xfrm>
          </p:contentPart>
        </mc:Choice>
        <mc:Fallback xmlns="">
          <p:pic>
            <p:nvPicPr>
              <p:cNvPr id="19469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46590" y="2739616"/>
                <a:ext cx="459664" cy="53971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5"/>
          <p:cNvSpPr txBox="1">
            <a:spLocks noChangeArrowheads="1"/>
          </p:cNvSpPr>
          <p:nvPr/>
        </p:nvSpPr>
        <p:spPr bwMode="auto">
          <a:xfrm>
            <a:off x="7378700" y="4187825"/>
            <a:ext cx="14271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i="1">
                <a:solidFill>
                  <a:schemeClr val="tx1"/>
                </a:solidFill>
              </a:rPr>
              <a:t>Quiz</a:t>
            </a:r>
            <a:endParaRPr lang="en-US" altLang="en-US" sz="4000">
              <a:solidFill>
                <a:schemeClr val="tx1"/>
              </a:solidFill>
            </a:endParaRPr>
          </a:p>
        </p:txBody>
      </p:sp>
      <p:sp>
        <p:nvSpPr>
          <p:cNvPr id="75779" name="Rectangle 7"/>
          <p:cNvSpPr>
            <a:spLocks noChangeArrowheads="1"/>
          </p:cNvSpPr>
          <p:nvPr/>
        </p:nvSpPr>
        <p:spPr bwMode="auto">
          <a:xfrm>
            <a:off x="228600" y="212725"/>
            <a:ext cx="69040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(1) Finish filling in this table of best-results for the knapsack problem: 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75780" name="Rectangle 7"/>
          <p:cNvSpPr>
            <a:spLocks noChangeArrowheads="1"/>
          </p:cNvSpPr>
          <p:nvPr/>
        </p:nvSpPr>
        <p:spPr bwMode="auto">
          <a:xfrm>
            <a:off x="228600" y="3535363"/>
            <a:ext cx="43434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(2) Estimate the big-O runtime of this table-filling algorithm, in terms of N, the number of items available.</a:t>
            </a:r>
          </a:p>
          <a:p>
            <a:endParaRPr lang="en-US" altLang="en-US" sz="1500">
              <a:solidFill>
                <a:schemeClr val="tx1"/>
              </a:solidFill>
              <a:latin typeface="Trebuchet MS" pitchFamily="34" charset="0"/>
            </a:endParaRPr>
          </a:p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What else does the big-O runtime depend on?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75781" name="Rectangle 1055"/>
          <p:cNvSpPr>
            <a:spLocks noChangeArrowheads="1"/>
          </p:cNvSpPr>
          <p:nvPr/>
        </p:nvSpPr>
        <p:spPr bwMode="auto">
          <a:xfrm>
            <a:off x="698500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2" name="Rectangle 1056"/>
          <p:cNvSpPr>
            <a:spLocks noChangeArrowheads="1"/>
          </p:cNvSpPr>
          <p:nvPr/>
        </p:nvSpPr>
        <p:spPr bwMode="auto">
          <a:xfrm>
            <a:off x="10890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3" name="Rectangle 1057"/>
          <p:cNvSpPr>
            <a:spLocks noChangeArrowheads="1"/>
          </p:cNvSpPr>
          <p:nvPr/>
        </p:nvSpPr>
        <p:spPr bwMode="auto">
          <a:xfrm>
            <a:off x="14811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4" name="Rectangle 1058"/>
          <p:cNvSpPr>
            <a:spLocks noChangeArrowheads="1"/>
          </p:cNvSpPr>
          <p:nvPr/>
        </p:nvSpPr>
        <p:spPr bwMode="auto">
          <a:xfrm>
            <a:off x="18716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5" name="Rectangle 1059"/>
          <p:cNvSpPr>
            <a:spLocks noChangeArrowheads="1"/>
          </p:cNvSpPr>
          <p:nvPr/>
        </p:nvSpPr>
        <p:spPr bwMode="auto">
          <a:xfrm>
            <a:off x="22637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6" name="Rectangle 1060"/>
          <p:cNvSpPr>
            <a:spLocks noChangeArrowheads="1"/>
          </p:cNvSpPr>
          <p:nvPr/>
        </p:nvSpPr>
        <p:spPr bwMode="auto">
          <a:xfrm>
            <a:off x="26558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7" name="Rectangle 1061"/>
          <p:cNvSpPr>
            <a:spLocks noChangeArrowheads="1"/>
          </p:cNvSpPr>
          <p:nvPr/>
        </p:nvSpPr>
        <p:spPr bwMode="auto">
          <a:xfrm>
            <a:off x="304641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8" name="Rectangle 1062"/>
          <p:cNvSpPr>
            <a:spLocks noChangeArrowheads="1"/>
          </p:cNvSpPr>
          <p:nvPr/>
        </p:nvSpPr>
        <p:spPr bwMode="auto">
          <a:xfrm>
            <a:off x="34385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89" name="Rectangle 1063"/>
          <p:cNvSpPr>
            <a:spLocks noChangeArrowheads="1"/>
          </p:cNvSpPr>
          <p:nvPr/>
        </p:nvSpPr>
        <p:spPr bwMode="auto">
          <a:xfrm>
            <a:off x="38306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90" name="Rectangle 1064"/>
          <p:cNvSpPr>
            <a:spLocks noChangeArrowheads="1"/>
          </p:cNvSpPr>
          <p:nvPr/>
        </p:nvSpPr>
        <p:spPr bwMode="auto">
          <a:xfrm>
            <a:off x="42211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91" name="Rectangle 1065"/>
          <p:cNvSpPr>
            <a:spLocks noChangeArrowheads="1"/>
          </p:cNvSpPr>
          <p:nvPr/>
        </p:nvSpPr>
        <p:spPr bwMode="auto">
          <a:xfrm>
            <a:off x="46132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92" name="Rectangle 1066"/>
          <p:cNvSpPr>
            <a:spLocks noChangeArrowheads="1"/>
          </p:cNvSpPr>
          <p:nvPr/>
        </p:nvSpPr>
        <p:spPr bwMode="auto">
          <a:xfrm>
            <a:off x="50053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93" name="Rectangle 1067"/>
          <p:cNvSpPr>
            <a:spLocks noChangeArrowheads="1"/>
          </p:cNvSpPr>
          <p:nvPr/>
        </p:nvSpPr>
        <p:spPr bwMode="auto">
          <a:xfrm>
            <a:off x="5400675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94" name="Rectangle 1068"/>
          <p:cNvSpPr>
            <a:spLocks noChangeArrowheads="1"/>
          </p:cNvSpPr>
          <p:nvPr/>
        </p:nvSpPr>
        <p:spPr bwMode="auto">
          <a:xfrm>
            <a:off x="5792788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5795" name="Rectangle 1069"/>
          <p:cNvSpPr>
            <a:spLocks noChangeArrowheads="1"/>
          </p:cNvSpPr>
          <p:nvPr/>
        </p:nvSpPr>
        <p:spPr bwMode="auto">
          <a:xfrm>
            <a:off x="7413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0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796" name="Rectangle 1070"/>
          <p:cNvSpPr>
            <a:spLocks noChangeArrowheads="1"/>
          </p:cNvSpPr>
          <p:nvPr/>
        </p:nvSpPr>
        <p:spPr bwMode="auto">
          <a:xfrm>
            <a:off x="113030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1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797" name="Rectangle 1071"/>
          <p:cNvSpPr>
            <a:spLocks noChangeArrowheads="1"/>
          </p:cNvSpPr>
          <p:nvPr/>
        </p:nvSpPr>
        <p:spPr bwMode="auto">
          <a:xfrm>
            <a:off x="152082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2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798" name="Rectangle 1072"/>
          <p:cNvSpPr>
            <a:spLocks noChangeArrowheads="1"/>
          </p:cNvSpPr>
          <p:nvPr/>
        </p:nvSpPr>
        <p:spPr bwMode="auto">
          <a:xfrm>
            <a:off x="191135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3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799" name="Rectangle 1073"/>
          <p:cNvSpPr>
            <a:spLocks noChangeArrowheads="1"/>
          </p:cNvSpPr>
          <p:nvPr/>
        </p:nvSpPr>
        <p:spPr bwMode="auto">
          <a:xfrm>
            <a:off x="230187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4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800" name="Rectangle 1074"/>
          <p:cNvSpPr>
            <a:spLocks noChangeArrowheads="1"/>
          </p:cNvSpPr>
          <p:nvPr/>
        </p:nvSpPr>
        <p:spPr bwMode="auto">
          <a:xfrm>
            <a:off x="26908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5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801" name="Rectangle 1075"/>
          <p:cNvSpPr>
            <a:spLocks noChangeArrowheads="1"/>
          </p:cNvSpPr>
          <p:nvPr/>
        </p:nvSpPr>
        <p:spPr bwMode="auto">
          <a:xfrm>
            <a:off x="308133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6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802" name="Rectangle 1076"/>
          <p:cNvSpPr>
            <a:spLocks noChangeArrowheads="1"/>
          </p:cNvSpPr>
          <p:nvPr/>
        </p:nvSpPr>
        <p:spPr bwMode="auto">
          <a:xfrm>
            <a:off x="34718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7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803" name="Rectangle 1077"/>
          <p:cNvSpPr>
            <a:spLocks noChangeArrowheads="1"/>
          </p:cNvSpPr>
          <p:nvPr/>
        </p:nvSpPr>
        <p:spPr bwMode="auto">
          <a:xfrm>
            <a:off x="386238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8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804" name="Rectangle 1078"/>
          <p:cNvSpPr>
            <a:spLocks noChangeArrowheads="1"/>
          </p:cNvSpPr>
          <p:nvPr/>
        </p:nvSpPr>
        <p:spPr bwMode="auto">
          <a:xfrm>
            <a:off x="42529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9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5805" name="Rectangle 1079"/>
          <p:cNvSpPr>
            <a:spLocks noChangeArrowheads="1"/>
          </p:cNvSpPr>
          <p:nvPr/>
        </p:nvSpPr>
        <p:spPr bwMode="auto">
          <a:xfrm>
            <a:off x="4606925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10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75806" name="Rectangle 1080"/>
          <p:cNvSpPr>
            <a:spLocks noChangeArrowheads="1"/>
          </p:cNvSpPr>
          <p:nvPr/>
        </p:nvSpPr>
        <p:spPr bwMode="auto">
          <a:xfrm>
            <a:off x="5014913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11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75807" name="Rectangle 1081"/>
          <p:cNvSpPr>
            <a:spLocks noChangeArrowheads="1"/>
          </p:cNvSpPr>
          <p:nvPr/>
        </p:nvSpPr>
        <p:spPr bwMode="auto">
          <a:xfrm>
            <a:off x="54229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12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75808" name="Rectangle 1082"/>
          <p:cNvSpPr>
            <a:spLocks noChangeArrowheads="1"/>
          </p:cNvSpPr>
          <p:nvPr/>
        </p:nvSpPr>
        <p:spPr bwMode="auto">
          <a:xfrm>
            <a:off x="57912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cs typeface="Times New Roman" pitchFamily="18" charset="0"/>
              </a:rPr>
              <a:t>13</a:t>
            </a:r>
          </a:p>
        </p:txBody>
      </p:sp>
      <p:sp>
        <p:nvSpPr>
          <p:cNvPr id="75809" name="Rectangle 1083"/>
          <p:cNvSpPr>
            <a:spLocks noChangeArrowheads="1"/>
          </p:cNvSpPr>
          <p:nvPr/>
        </p:nvSpPr>
        <p:spPr bwMode="auto">
          <a:xfrm>
            <a:off x="5105400" y="609600"/>
            <a:ext cx="849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latin typeface="Trebuchet MS" pitchFamily="34" charset="0"/>
                <a:cs typeface="Times New Roman" pitchFamily="18" charset="0"/>
              </a:rPr>
              <a:t>CAPACITY</a:t>
            </a:r>
            <a:endParaRPr lang="en-US" altLang="en-US" sz="1800"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75810" name="Text Box 52"/>
          <p:cNvSpPr txBox="1">
            <a:spLocks noChangeArrowheads="1"/>
          </p:cNvSpPr>
          <p:nvPr/>
        </p:nvSpPr>
        <p:spPr bwMode="auto">
          <a:xfrm>
            <a:off x="1143000" y="2209800"/>
            <a:ext cx="4648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Fill in this table from 0 up to the actual capacity of interest…</a:t>
            </a:r>
          </a:p>
        </p:txBody>
      </p:sp>
      <p:sp>
        <p:nvSpPr>
          <p:cNvPr id="75811" name="Rectangle 1069"/>
          <p:cNvSpPr>
            <a:spLocks noChangeArrowheads="1"/>
          </p:cNvSpPr>
          <p:nvPr/>
        </p:nvSpPr>
        <p:spPr bwMode="auto">
          <a:xfrm>
            <a:off x="738188" y="1495425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0</a:t>
            </a:r>
          </a:p>
        </p:txBody>
      </p:sp>
      <p:sp>
        <p:nvSpPr>
          <p:cNvPr id="75812" name="Rectangle 1069"/>
          <p:cNvSpPr>
            <a:spLocks noChangeArrowheads="1"/>
          </p:cNvSpPr>
          <p:nvPr/>
        </p:nvSpPr>
        <p:spPr bwMode="auto">
          <a:xfrm>
            <a:off x="1122363" y="1495425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0</a:t>
            </a:r>
          </a:p>
        </p:txBody>
      </p:sp>
      <p:sp>
        <p:nvSpPr>
          <p:cNvPr id="75813" name="Rectangle 1069"/>
          <p:cNvSpPr>
            <a:spLocks noChangeArrowheads="1"/>
          </p:cNvSpPr>
          <p:nvPr/>
        </p:nvSpPr>
        <p:spPr bwMode="auto">
          <a:xfrm>
            <a:off x="1455738" y="1539875"/>
            <a:ext cx="412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cs typeface="Times New Roman" pitchFamily="18" charset="0"/>
              </a:rPr>
              <a:t>100</a:t>
            </a:r>
          </a:p>
        </p:txBody>
      </p:sp>
      <p:pic>
        <p:nvPicPr>
          <p:cNvPr id="75814" name="Picture 58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8688" y="228600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815" name="Text Box 59"/>
          <p:cNvSpPr txBox="1">
            <a:spLocks noChangeArrowheads="1"/>
          </p:cNvSpPr>
          <p:nvPr/>
        </p:nvSpPr>
        <p:spPr bwMode="auto">
          <a:xfrm>
            <a:off x="381000" y="2482850"/>
            <a:ext cx="6172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Each cell is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T[ capacity ]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= the maximum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value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obtainable for the given capacity </a:t>
            </a:r>
          </a:p>
        </p:txBody>
      </p:sp>
      <p:sp>
        <p:nvSpPr>
          <p:cNvPr id="75816" name="Line 60"/>
          <p:cNvSpPr>
            <a:spLocks noChangeShapeType="1"/>
          </p:cNvSpPr>
          <p:nvPr/>
        </p:nvSpPr>
        <p:spPr bwMode="auto">
          <a:xfrm>
            <a:off x="400050" y="333851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5817" name="Rectangle 7"/>
          <p:cNvSpPr>
            <a:spLocks noChangeArrowheads="1"/>
          </p:cNvSpPr>
          <p:nvPr/>
        </p:nvSpPr>
        <p:spPr bwMode="auto">
          <a:xfrm>
            <a:off x="228600" y="5618163"/>
            <a:ext cx="449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(3) How could you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also 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keep track of the items to take using a 2nd table with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one item per cell?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75818" name="Line 62"/>
          <p:cNvSpPr>
            <a:spLocks noChangeShapeType="1"/>
          </p:cNvSpPr>
          <p:nvPr/>
        </p:nvSpPr>
        <p:spPr bwMode="auto">
          <a:xfrm>
            <a:off x="400050" y="546576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5819" name="Picture 64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1225" y="5654675"/>
            <a:ext cx="41910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20" name="Rectangle 1083"/>
          <p:cNvSpPr>
            <a:spLocks noChangeArrowheads="1"/>
          </p:cNvSpPr>
          <p:nvPr/>
        </p:nvSpPr>
        <p:spPr bwMode="auto">
          <a:xfrm>
            <a:off x="8013700" y="5489575"/>
            <a:ext cx="6826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latin typeface="Trebuchet MS" pitchFamily="34" charset="0"/>
                <a:cs typeface="Times New Roman" pitchFamily="18" charset="0"/>
              </a:rPr>
              <a:t>CAPACITY</a:t>
            </a:r>
          </a:p>
        </p:txBody>
      </p:sp>
      <p:sp>
        <p:nvSpPr>
          <p:cNvPr id="75821" name="Rectangle 1083"/>
          <p:cNvSpPr>
            <a:spLocks noChangeArrowheads="1"/>
          </p:cNvSpPr>
          <p:nvPr/>
        </p:nvSpPr>
        <p:spPr bwMode="auto">
          <a:xfrm>
            <a:off x="6248400" y="1447800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  <a:cs typeface="Times New Roman" pitchFamily="18" charset="0"/>
              </a:rPr>
              <a:t>VALUE</a:t>
            </a:r>
            <a:endParaRPr lang="en-US" altLang="en-US" sz="1800">
              <a:solidFill>
                <a:srgbClr val="008000"/>
              </a:solidFill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75822" name="Rectangle 1083"/>
          <p:cNvSpPr>
            <a:spLocks noChangeArrowheads="1"/>
          </p:cNvSpPr>
          <p:nvPr/>
        </p:nvSpPr>
        <p:spPr bwMode="auto">
          <a:xfrm rot="-5400000">
            <a:off x="8655050" y="6156325"/>
            <a:ext cx="654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One Item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5"/>
          <p:cNvSpPr txBox="1">
            <a:spLocks noChangeArrowheads="1"/>
          </p:cNvSpPr>
          <p:nvPr/>
        </p:nvSpPr>
        <p:spPr bwMode="auto">
          <a:xfrm>
            <a:off x="7378700" y="4187825"/>
            <a:ext cx="14271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i="1">
                <a:solidFill>
                  <a:schemeClr val="tx1"/>
                </a:solidFill>
              </a:rPr>
              <a:t>Quiz</a:t>
            </a:r>
            <a:endParaRPr lang="en-US" altLang="en-US" sz="4000">
              <a:solidFill>
                <a:schemeClr val="tx1"/>
              </a:solidFill>
            </a:endParaRPr>
          </a:p>
        </p:txBody>
      </p:sp>
      <p:sp>
        <p:nvSpPr>
          <p:cNvPr id="76803" name="Rectangle 7"/>
          <p:cNvSpPr>
            <a:spLocks noChangeArrowheads="1"/>
          </p:cNvSpPr>
          <p:nvPr/>
        </p:nvSpPr>
        <p:spPr bwMode="auto">
          <a:xfrm>
            <a:off x="228600" y="212725"/>
            <a:ext cx="69040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(1) Finish filling in this table of best-results for the knapsack problem: 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76804" name="Rectangle 7"/>
          <p:cNvSpPr>
            <a:spLocks noChangeArrowheads="1"/>
          </p:cNvSpPr>
          <p:nvPr/>
        </p:nvSpPr>
        <p:spPr bwMode="auto">
          <a:xfrm>
            <a:off x="228600" y="3535363"/>
            <a:ext cx="43434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(2) Estimate the big-O runtime of this table-filling algorithm, in terms of N, the number of items available.</a:t>
            </a:r>
          </a:p>
          <a:p>
            <a:endParaRPr lang="en-US" altLang="en-US" sz="1500">
              <a:solidFill>
                <a:schemeClr val="tx1"/>
              </a:solidFill>
              <a:latin typeface="Trebuchet MS" pitchFamily="34" charset="0"/>
            </a:endParaRPr>
          </a:p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What else does the big-O runtime depend on?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76805" name="Rectangle 1055"/>
          <p:cNvSpPr>
            <a:spLocks noChangeArrowheads="1"/>
          </p:cNvSpPr>
          <p:nvPr/>
        </p:nvSpPr>
        <p:spPr bwMode="auto">
          <a:xfrm>
            <a:off x="698500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06" name="Rectangle 1056"/>
          <p:cNvSpPr>
            <a:spLocks noChangeArrowheads="1"/>
          </p:cNvSpPr>
          <p:nvPr/>
        </p:nvSpPr>
        <p:spPr bwMode="auto">
          <a:xfrm>
            <a:off x="10890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07" name="Rectangle 1057"/>
          <p:cNvSpPr>
            <a:spLocks noChangeArrowheads="1"/>
          </p:cNvSpPr>
          <p:nvPr/>
        </p:nvSpPr>
        <p:spPr bwMode="auto">
          <a:xfrm>
            <a:off x="14811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08" name="Rectangle 1058"/>
          <p:cNvSpPr>
            <a:spLocks noChangeArrowheads="1"/>
          </p:cNvSpPr>
          <p:nvPr/>
        </p:nvSpPr>
        <p:spPr bwMode="auto">
          <a:xfrm>
            <a:off x="18716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09" name="Rectangle 1059"/>
          <p:cNvSpPr>
            <a:spLocks noChangeArrowheads="1"/>
          </p:cNvSpPr>
          <p:nvPr/>
        </p:nvSpPr>
        <p:spPr bwMode="auto">
          <a:xfrm>
            <a:off x="22637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0" name="Rectangle 1060"/>
          <p:cNvSpPr>
            <a:spLocks noChangeArrowheads="1"/>
          </p:cNvSpPr>
          <p:nvPr/>
        </p:nvSpPr>
        <p:spPr bwMode="auto">
          <a:xfrm>
            <a:off x="26558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1" name="Rectangle 1061"/>
          <p:cNvSpPr>
            <a:spLocks noChangeArrowheads="1"/>
          </p:cNvSpPr>
          <p:nvPr/>
        </p:nvSpPr>
        <p:spPr bwMode="auto">
          <a:xfrm>
            <a:off x="304641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2" name="Rectangle 1062"/>
          <p:cNvSpPr>
            <a:spLocks noChangeArrowheads="1"/>
          </p:cNvSpPr>
          <p:nvPr/>
        </p:nvSpPr>
        <p:spPr bwMode="auto">
          <a:xfrm>
            <a:off x="34385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3" name="Rectangle 1063"/>
          <p:cNvSpPr>
            <a:spLocks noChangeArrowheads="1"/>
          </p:cNvSpPr>
          <p:nvPr/>
        </p:nvSpPr>
        <p:spPr bwMode="auto">
          <a:xfrm>
            <a:off x="38306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4" name="Rectangle 1064"/>
          <p:cNvSpPr>
            <a:spLocks noChangeArrowheads="1"/>
          </p:cNvSpPr>
          <p:nvPr/>
        </p:nvSpPr>
        <p:spPr bwMode="auto">
          <a:xfrm>
            <a:off x="42211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5" name="Rectangle 1065"/>
          <p:cNvSpPr>
            <a:spLocks noChangeArrowheads="1"/>
          </p:cNvSpPr>
          <p:nvPr/>
        </p:nvSpPr>
        <p:spPr bwMode="auto">
          <a:xfrm>
            <a:off x="46132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6" name="Rectangle 1066"/>
          <p:cNvSpPr>
            <a:spLocks noChangeArrowheads="1"/>
          </p:cNvSpPr>
          <p:nvPr/>
        </p:nvSpPr>
        <p:spPr bwMode="auto">
          <a:xfrm>
            <a:off x="50053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7" name="Rectangle 1067"/>
          <p:cNvSpPr>
            <a:spLocks noChangeArrowheads="1"/>
          </p:cNvSpPr>
          <p:nvPr/>
        </p:nvSpPr>
        <p:spPr bwMode="auto">
          <a:xfrm>
            <a:off x="5400675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8" name="Rectangle 1068"/>
          <p:cNvSpPr>
            <a:spLocks noChangeArrowheads="1"/>
          </p:cNvSpPr>
          <p:nvPr/>
        </p:nvSpPr>
        <p:spPr bwMode="auto">
          <a:xfrm>
            <a:off x="5792788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76819" name="Rectangle 1069"/>
          <p:cNvSpPr>
            <a:spLocks noChangeArrowheads="1"/>
          </p:cNvSpPr>
          <p:nvPr/>
        </p:nvSpPr>
        <p:spPr bwMode="auto">
          <a:xfrm>
            <a:off x="7413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0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0" name="Rectangle 1070"/>
          <p:cNvSpPr>
            <a:spLocks noChangeArrowheads="1"/>
          </p:cNvSpPr>
          <p:nvPr/>
        </p:nvSpPr>
        <p:spPr bwMode="auto">
          <a:xfrm>
            <a:off x="113030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1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1" name="Rectangle 1071"/>
          <p:cNvSpPr>
            <a:spLocks noChangeArrowheads="1"/>
          </p:cNvSpPr>
          <p:nvPr/>
        </p:nvSpPr>
        <p:spPr bwMode="auto">
          <a:xfrm>
            <a:off x="152082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2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2" name="Rectangle 1072"/>
          <p:cNvSpPr>
            <a:spLocks noChangeArrowheads="1"/>
          </p:cNvSpPr>
          <p:nvPr/>
        </p:nvSpPr>
        <p:spPr bwMode="auto">
          <a:xfrm>
            <a:off x="191135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3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3" name="Rectangle 1073"/>
          <p:cNvSpPr>
            <a:spLocks noChangeArrowheads="1"/>
          </p:cNvSpPr>
          <p:nvPr/>
        </p:nvSpPr>
        <p:spPr bwMode="auto">
          <a:xfrm>
            <a:off x="230187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4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4" name="Rectangle 1074"/>
          <p:cNvSpPr>
            <a:spLocks noChangeArrowheads="1"/>
          </p:cNvSpPr>
          <p:nvPr/>
        </p:nvSpPr>
        <p:spPr bwMode="auto">
          <a:xfrm>
            <a:off x="26908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5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5" name="Rectangle 1075"/>
          <p:cNvSpPr>
            <a:spLocks noChangeArrowheads="1"/>
          </p:cNvSpPr>
          <p:nvPr/>
        </p:nvSpPr>
        <p:spPr bwMode="auto">
          <a:xfrm>
            <a:off x="308133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6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6" name="Rectangle 1076"/>
          <p:cNvSpPr>
            <a:spLocks noChangeArrowheads="1"/>
          </p:cNvSpPr>
          <p:nvPr/>
        </p:nvSpPr>
        <p:spPr bwMode="auto">
          <a:xfrm>
            <a:off x="34718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7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7" name="Rectangle 1077"/>
          <p:cNvSpPr>
            <a:spLocks noChangeArrowheads="1"/>
          </p:cNvSpPr>
          <p:nvPr/>
        </p:nvSpPr>
        <p:spPr bwMode="auto">
          <a:xfrm>
            <a:off x="386238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8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8" name="Rectangle 1078"/>
          <p:cNvSpPr>
            <a:spLocks noChangeArrowheads="1"/>
          </p:cNvSpPr>
          <p:nvPr/>
        </p:nvSpPr>
        <p:spPr bwMode="auto">
          <a:xfrm>
            <a:off x="42529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9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76829" name="Rectangle 1079"/>
          <p:cNvSpPr>
            <a:spLocks noChangeArrowheads="1"/>
          </p:cNvSpPr>
          <p:nvPr/>
        </p:nvSpPr>
        <p:spPr bwMode="auto">
          <a:xfrm>
            <a:off x="4606925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10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76830" name="Rectangle 1080"/>
          <p:cNvSpPr>
            <a:spLocks noChangeArrowheads="1"/>
          </p:cNvSpPr>
          <p:nvPr/>
        </p:nvSpPr>
        <p:spPr bwMode="auto">
          <a:xfrm>
            <a:off x="5014913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11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76831" name="Rectangle 1081"/>
          <p:cNvSpPr>
            <a:spLocks noChangeArrowheads="1"/>
          </p:cNvSpPr>
          <p:nvPr/>
        </p:nvSpPr>
        <p:spPr bwMode="auto">
          <a:xfrm>
            <a:off x="54229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12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76832" name="Rectangle 1082"/>
          <p:cNvSpPr>
            <a:spLocks noChangeArrowheads="1"/>
          </p:cNvSpPr>
          <p:nvPr/>
        </p:nvSpPr>
        <p:spPr bwMode="auto">
          <a:xfrm>
            <a:off x="57912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cs typeface="Times New Roman" pitchFamily="18" charset="0"/>
              </a:rPr>
              <a:t>13</a:t>
            </a:r>
          </a:p>
        </p:txBody>
      </p:sp>
      <p:sp>
        <p:nvSpPr>
          <p:cNvPr id="76833" name="Rectangle 1083"/>
          <p:cNvSpPr>
            <a:spLocks noChangeArrowheads="1"/>
          </p:cNvSpPr>
          <p:nvPr/>
        </p:nvSpPr>
        <p:spPr bwMode="auto">
          <a:xfrm>
            <a:off x="5105400" y="609600"/>
            <a:ext cx="849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latin typeface="Trebuchet MS" pitchFamily="34" charset="0"/>
                <a:cs typeface="Times New Roman" pitchFamily="18" charset="0"/>
              </a:rPr>
              <a:t>CAPACITY</a:t>
            </a:r>
            <a:endParaRPr lang="en-US" altLang="en-US" sz="1800"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76834" name="Text Box 34"/>
          <p:cNvSpPr txBox="1">
            <a:spLocks noChangeArrowheads="1"/>
          </p:cNvSpPr>
          <p:nvPr/>
        </p:nvSpPr>
        <p:spPr bwMode="auto">
          <a:xfrm>
            <a:off x="1143000" y="2209800"/>
            <a:ext cx="4648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Fill in this table from 0 up to the actual capacity of interest…</a:t>
            </a:r>
          </a:p>
        </p:txBody>
      </p:sp>
      <p:pic>
        <p:nvPicPr>
          <p:cNvPr id="76835" name="Picture 38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8688" y="228600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836" name="Text Box 39"/>
          <p:cNvSpPr txBox="1">
            <a:spLocks noChangeArrowheads="1"/>
          </p:cNvSpPr>
          <p:nvPr/>
        </p:nvSpPr>
        <p:spPr bwMode="auto">
          <a:xfrm>
            <a:off x="381000" y="2482850"/>
            <a:ext cx="6172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Each cell is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T[ capacity ]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= the maximum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value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obtainable for the given capacity </a:t>
            </a:r>
          </a:p>
        </p:txBody>
      </p:sp>
      <p:sp>
        <p:nvSpPr>
          <p:cNvPr id="76837" name="Line 40"/>
          <p:cNvSpPr>
            <a:spLocks noChangeShapeType="1"/>
          </p:cNvSpPr>
          <p:nvPr/>
        </p:nvSpPr>
        <p:spPr bwMode="auto">
          <a:xfrm>
            <a:off x="400050" y="333851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6838" name="Rectangle 7"/>
          <p:cNvSpPr>
            <a:spLocks noChangeArrowheads="1"/>
          </p:cNvSpPr>
          <p:nvPr/>
        </p:nvSpPr>
        <p:spPr bwMode="auto">
          <a:xfrm>
            <a:off x="228600" y="5618163"/>
            <a:ext cx="449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(3) How could you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also 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keep track of the items to take using a 2nd table with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one item per cell?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76839" name="Line 42"/>
          <p:cNvSpPr>
            <a:spLocks noChangeShapeType="1"/>
          </p:cNvSpPr>
          <p:nvPr/>
        </p:nvSpPr>
        <p:spPr bwMode="auto">
          <a:xfrm>
            <a:off x="400050" y="546576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6840" name="Picture 43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1225" y="5654675"/>
            <a:ext cx="41910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41" name="Rectangle 1083"/>
          <p:cNvSpPr>
            <a:spLocks noChangeArrowheads="1"/>
          </p:cNvSpPr>
          <p:nvPr/>
        </p:nvSpPr>
        <p:spPr bwMode="auto">
          <a:xfrm>
            <a:off x="8013700" y="5489575"/>
            <a:ext cx="6826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latin typeface="Trebuchet MS" pitchFamily="34" charset="0"/>
                <a:cs typeface="Times New Roman" pitchFamily="18" charset="0"/>
              </a:rPr>
              <a:t>CAPACITY</a:t>
            </a:r>
          </a:p>
        </p:txBody>
      </p:sp>
      <p:sp>
        <p:nvSpPr>
          <p:cNvPr id="76842" name="Rectangle 1083"/>
          <p:cNvSpPr>
            <a:spLocks noChangeArrowheads="1"/>
          </p:cNvSpPr>
          <p:nvPr/>
        </p:nvSpPr>
        <p:spPr bwMode="auto">
          <a:xfrm>
            <a:off x="6248400" y="1447800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  <a:cs typeface="Times New Roman" pitchFamily="18" charset="0"/>
              </a:rPr>
              <a:t>VALUE</a:t>
            </a:r>
            <a:endParaRPr lang="en-US" altLang="en-US" sz="1800">
              <a:solidFill>
                <a:srgbClr val="008000"/>
              </a:solidFill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76843" name="Rectangle 1083"/>
          <p:cNvSpPr>
            <a:spLocks noChangeArrowheads="1"/>
          </p:cNvSpPr>
          <p:nvPr/>
        </p:nvSpPr>
        <p:spPr bwMode="auto">
          <a:xfrm rot="-5400000">
            <a:off x="8655050" y="6156325"/>
            <a:ext cx="654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One Item</a:t>
            </a:r>
          </a:p>
        </p:txBody>
      </p:sp>
      <p:sp>
        <p:nvSpPr>
          <p:cNvPr id="76844" name="Rectangle 1111"/>
          <p:cNvSpPr>
            <a:spLocks noChangeArrowheads="1"/>
          </p:cNvSpPr>
          <p:nvPr/>
        </p:nvSpPr>
        <p:spPr bwMode="auto">
          <a:xfrm>
            <a:off x="673100" y="1370013"/>
            <a:ext cx="4286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3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0</a:t>
            </a:r>
            <a:endParaRPr lang="en-US" altLang="en-US" sz="18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76845" name="Rectangle 1112"/>
          <p:cNvSpPr>
            <a:spLocks noChangeArrowheads="1"/>
          </p:cNvSpPr>
          <p:nvPr/>
        </p:nvSpPr>
        <p:spPr bwMode="auto">
          <a:xfrm>
            <a:off x="1063625" y="1371600"/>
            <a:ext cx="4286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3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0</a:t>
            </a:r>
            <a:endParaRPr lang="en-US" altLang="en-US" sz="18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76846" name="Rectangle 1113"/>
          <p:cNvSpPr>
            <a:spLocks noChangeArrowheads="1"/>
          </p:cNvSpPr>
          <p:nvPr/>
        </p:nvSpPr>
        <p:spPr bwMode="auto">
          <a:xfrm>
            <a:off x="143827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100</a:t>
            </a:r>
          </a:p>
        </p:txBody>
      </p:sp>
      <p:sp>
        <p:nvSpPr>
          <p:cNvPr id="76847" name="Rectangle 1114"/>
          <p:cNvSpPr>
            <a:spLocks noChangeArrowheads="1"/>
          </p:cNvSpPr>
          <p:nvPr/>
        </p:nvSpPr>
        <p:spPr bwMode="auto">
          <a:xfrm>
            <a:off x="1830388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120</a:t>
            </a:r>
          </a:p>
        </p:txBody>
      </p:sp>
      <p:sp>
        <p:nvSpPr>
          <p:cNvPr id="76848" name="Rectangle 1115"/>
          <p:cNvSpPr>
            <a:spLocks noChangeArrowheads="1"/>
          </p:cNvSpPr>
          <p:nvPr/>
        </p:nvSpPr>
        <p:spPr bwMode="auto">
          <a:xfrm>
            <a:off x="221932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200</a:t>
            </a:r>
          </a:p>
        </p:txBody>
      </p:sp>
      <p:sp>
        <p:nvSpPr>
          <p:cNvPr id="76849" name="Rectangle 1116"/>
          <p:cNvSpPr>
            <a:spLocks noChangeArrowheads="1"/>
          </p:cNvSpPr>
          <p:nvPr/>
        </p:nvSpPr>
        <p:spPr bwMode="auto">
          <a:xfrm>
            <a:off x="2628900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230</a:t>
            </a:r>
          </a:p>
        </p:txBody>
      </p:sp>
      <p:sp>
        <p:nvSpPr>
          <p:cNvPr id="76850" name="Rectangle 1117"/>
          <p:cNvSpPr>
            <a:spLocks noChangeArrowheads="1"/>
          </p:cNvSpPr>
          <p:nvPr/>
        </p:nvSpPr>
        <p:spPr bwMode="auto">
          <a:xfrm>
            <a:off x="3028950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300</a:t>
            </a:r>
          </a:p>
        </p:txBody>
      </p:sp>
      <p:sp>
        <p:nvSpPr>
          <p:cNvPr id="76851" name="Rectangle 1118"/>
          <p:cNvSpPr>
            <a:spLocks noChangeArrowheads="1"/>
          </p:cNvSpPr>
          <p:nvPr/>
        </p:nvSpPr>
        <p:spPr bwMode="auto">
          <a:xfrm>
            <a:off x="338772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560</a:t>
            </a:r>
          </a:p>
        </p:txBody>
      </p:sp>
      <p:sp>
        <p:nvSpPr>
          <p:cNvPr id="76852" name="Rectangle 1119"/>
          <p:cNvSpPr>
            <a:spLocks noChangeArrowheads="1"/>
          </p:cNvSpPr>
          <p:nvPr/>
        </p:nvSpPr>
        <p:spPr bwMode="auto">
          <a:xfrm>
            <a:off x="3779838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560</a:t>
            </a:r>
          </a:p>
        </p:txBody>
      </p:sp>
      <p:sp>
        <p:nvSpPr>
          <p:cNvPr id="76853" name="Rectangle 1120"/>
          <p:cNvSpPr>
            <a:spLocks noChangeArrowheads="1"/>
          </p:cNvSpPr>
          <p:nvPr/>
        </p:nvSpPr>
        <p:spPr bwMode="auto">
          <a:xfrm>
            <a:off x="416877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675</a:t>
            </a:r>
          </a:p>
        </p:txBody>
      </p:sp>
      <p:sp>
        <p:nvSpPr>
          <p:cNvPr id="76854" name="Rectangle 1121"/>
          <p:cNvSpPr>
            <a:spLocks noChangeArrowheads="1"/>
          </p:cNvSpPr>
          <p:nvPr/>
        </p:nvSpPr>
        <p:spPr bwMode="auto">
          <a:xfrm>
            <a:off x="4573588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680</a:t>
            </a:r>
          </a:p>
        </p:txBody>
      </p:sp>
      <p:sp>
        <p:nvSpPr>
          <p:cNvPr id="76855" name="Rectangle 1122"/>
          <p:cNvSpPr>
            <a:spLocks noChangeArrowheads="1"/>
          </p:cNvSpPr>
          <p:nvPr/>
        </p:nvSpPr>
        <p:spPr bwMode="auto">
          <a:xfrm>
            <a:off x="4957763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775</a:t>
            </a:r>
          </a:p>
        </p:txBody>
      </p:sp>
      <p:sp>
        <p:nvSpPr>
          <p:cNvPr id="76856" name="Rectangle 1123"/>
          <p:cNvSpPr>
            <a:spLocks noChangeArrowheads="1"/>
          </p:cNvSpPr>
          <p:nvPr/>
        </p:nvSpPr>
        <p:spPr bwMode="auto">
          <a:xfrm>
            <a:off x="5370513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chemeClr val="folHlink"/>
                </a:solidFill>
                <a:latin typeface="Courier New" pitchFamily="49" charset="0"/>
                <a:cs typeface="Times New Roman" pitchFamily="18" charset="0"/>
              </a:rPr>
              <a:t>795</a:t>
            </a:r>
            <a:endParaRPr lang="en-US" altLang="en-US" sz="12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76857" name="Rectangle 1124"/>
          <p:cNvSpPr>
            <a:spLocks noChangeArrowheads="1"/>
          </p:cNvSpPr>
          <p:nvPr/>
        </p:nvSpPr>
        <p:spPr bwMode="auto">
          <a:xfrm>
            <a:off x="576262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chemeClr val="accent1"/>
                </a:solidFill>
                <a:latin typeface="Courier New" pitchFamily="49" charset="0"/>
                <a:cs typeface="Times New Roman" pitchFamily="18" charset="0"/>
              </a:rPr>
              <a:t>875</a:t>
            </a:r>
            <a:endParaRPr lang="en-US" altLang="en-US" sz="12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76858" name="Rectangle 1112"/>
          <p:cNvSpPr>
            <a:spLocks noChangeArrowheads="1"/>
          </p:cNvSpPr>
          <p:nvPr/>
        </p:nvSpPr>
        <p:spPr bwMode="auto">
          <a:xfrm rot="-5400000">
            <a:off x="4625181" y="6087270"/>
            <a:ext cx="733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null</a:t>
            </a:r>
          </a:p>
        </p:txBody>
      </p:sp>
      <p:sp>
        <p:nvSpPr>
          <p:cNvPr id="76859" name="Rectangle 1112"/>
          <p:cNvSpPr>
            <a:spLocks noChangeArrowheads="1"/>
          </p:cNvSpPr>
          <p:nvPr/>
        </p:nvSpPr>
        <p:spPr bwMode="auto">
          <a:xfrm rot="-5400000">
            <a:off x="4914106" y="6087270"/>
            <a:ext cx="733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null</a:t>
            </a:r>
          </a:p>
        </p:txBody>
      </p:sp>
      <p:sp>
        <p:nvSpPr>
          <p:cNvPr id="76860" name="Rectangle 1113"/>
          <p:cNvSpPr>
            <a:spLocks noChangeArrowheads="1"/>
          </p:cNvSpPr>
          <p:nvPr/>
        </p:nvSpPr>
        <p:spPr bwMode="auto">
          <a:xfrm>
            <a:off x="5405438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1</a:t>
            </a:r>
          </a:p>
        </p:txBody>
      </p:sp>
      <p:sp>
        <p:nvSpPr>
          <p:cNvPr id="76861" name="Rectangle 1113"/>
          <p:cNvSpPr>
            <a:spLocks noChangeArrowheads="1"/>
          </p:cNvSpPr>
          <p:nvPr/>
        </p:nvSpPr>
        <p:spPr bwMode="auto">
          <a:xfrm>
            <a:off x="5684838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2</a:t>
            </a:r>
          </a:p>
        </p:txBody>
      </p:sp>
      <p:sp>
        <p:nvSpPr>
          <p:cNvPr id="76862" name="Rectangle 1113"/>
          <p:cNvSpPr>
            <a:spLocks noChangeArrowheads="1"/>
          </p:cNvSpPr>
          <p:nvPr/>
        </p:nvSpPr>
        <p:spPr bwMode="auto">
          <a:xfrm>
            <a:off x="5980113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1</a:t>
            </a:r>
          </a:p>
        </p:txBody>
      </p:sp>
      <p:sp>
        <p:nvSpPr>
          <p:cNvPr id="76863" name="Rectangle 1113"/>
          <p:cNvSpPr>
            <a:spLocks noChangeArrowheads="1"/>
          </p:cNvSpPr>
          <p:nvPr/>
        </p:nvSpPr>
        <p:spPr bwMode="auto">
          <a:xfrm>
            <a:off x="6259513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3</a:t>
            </a:r>
          </a:p>
        </p:txBody>
      </p:sp>
      <p:sp>
        <p:nvSpPr>
          <p:cNvPr id="76864" name="Rectangle 1113"/>
          <p:cNvSpPr>
            <a:spLocks noChangeArrowheads="1"/>
          </p:cNvSpPr>
          <p:nvPr/>
        </p:nvSpPr>
        <p:spPr bwMode="auto">
          <a:xfrm>
            <a:off x="6553200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1</a:t>
            </a:r>
          </a:p>
        </p:txBody>
      </p:sp>
      <p:sp>
        <p:nvSpPr>
          <p:cNvPr id="76865" name="Rectangle 1113"/>
          <p:cNvSpPr>
            <a:spLocks noChangeArrowheads="1"/>
          </p:cNvSpPr>
          <p:nvPr/>
        </p:nvSpPr>
        <p:spPr bwMode="auto">
          <a:xfrm>
            <a:off x="6827838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4</a:t>
            </a:r>
          </a:p>
        </p:txBody>
      </p:sp>
      <p:sp>
        <p:nvSpPr>
          <p:cNvPr id="76866" name="Rectangle 1113"/>
          <p:cNvSpPr>
            <a:spLocks noChangeArrowheads="1"/>
          </p:cNvSpPr>
          <p:nvPr/>
        </p:nvSpPr>
        <p:spPr bwMode="auto">
          <a:xfrm>
            <a:off x="7123113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4</a:t>
            </a:r>
          </a:p>
        </p:txBody>
      </p:sp>
      <p:sp>
        <p:nvSpPr>
          <p:cNvPr id="76867" name="Rectangle 1113"/>
          <p:cNvSpPr>
            <a:spLocks noChangeArrowheads="1"/>
          </p:cNvSpPr>
          <p:nvPr/>
        </p:nvSpPr>
        <p:spPr bwMode="auto">
          <a:xfrm>
            <a:off x="7402513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76868" name="Rectangle 1113"/>
          <p:cNvSpPr>
            <a:spLocks noChangeArrowheads="1"/>
          </p:cNvSpPr>
          <p:nvPr/>
        </p:nvSpPr>
        <p:spPr bwMode="auto">
          <a:xfrm>
            <a:off x="7696200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4</a:t>
            </a:r>
          </a:p>
        </p:txBody>
      </p:sp>
      <p:sp>
        <p:nvSpPr>
          <p:cNvPr id="76869" name="Rectangle 1113"/>
          <p:cNvSpPr>
            <a:spLocks noChangeArrowheads="1"/>
          </p:cNvSpPr>
          <p:nvPr/>
        </p:nvSpPr>
        <p:spPr bwMode="auto">
          <a:xfrm>
            <a:off x="7970838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76870" name="Rectangle 1113"/>
          <p:cNvSpPr>
            <a:spLocks noChangeArrowheads="1"/>
          </p:cNvSpPr>
          <p:nvPr/>
        </p:nvSpPr>
        <p:spPr bwMode="auto">
          <a:xfrm>
            <a:off x="8266113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76871" name="Rectangle 1113"/>
          <p:cNvSpPr>
            <a:spLocks noChangeArrowheads="1"/>
          </p:cNvSpPr>
          <p:nvPr/>
        </p:nvSpPr>
        <p:spPr bwMode="auto">
          <a:xfrm>
            <a:off x="8545513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76872" name="Rectangle 76"/>
          <p:cNvSpPr>
            <a:spLocks noChangeArrowheads="1"/>
          </p:cNvSpPr>
          <p:nvPr/>
        </p:nvSpPr>
        <p:spPr bwMode="auto">
          <a:xfrm>
            <a:off x="4953000" y="3962400"/>
            <a:ext cx="16525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solidFill>
                  <a:srgbClr val="8E030A"/>
                </a:solidFill>
                <a:latin typeface="Trebuchet MS" pitchFamily="34" charset="0"/>
              </a:rPr>
              <a:t>O( N*C 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Arrow 2"/>
          <p:cNvSpPr/>
          <p:nvPr/>
        </p:nvSpPr>
        <p:spPr bwMode="auto">
          <a:xfrm rot="10800000">
            <a:off x="6852707" y="5647976"/>
            <a:ext cx="1783645" cy="785636"/>
          </a:xfrm>
          <a:prstGeom prst="rightArrow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8130" name="Rectangle 33"/>
          <p:cNvSpPr>
            <a:spLocks noChangeArrowheads="1"/>
          </p:cNvSpPr>
          <p:nvPr/>
        </p:nvSpPr>
        <p:spPr bwMode="auto">
          <a:xfrm>
            <a:off x="4808894" y="2030411"/>
            <a:ext cx="1347787" cy="28305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8131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Sorting Algorithms</a:t>
            </a:r>
          </a:p>
        </p:txBody>
      </p:sp>
      <p:grpSp>
        <p:nvGrpSpPr>
          <p:cNvPr id="48132" name="Group 7"/>
          <p:cNvGrpSpPr>
            <a:grpSpLocks/>
          </p:cNvGrpSpPr>
          <p:nvPr/>
        </p:nvGrpSpPr>
        <p:grpSpPr bwMode="auto">
          <a:xfrm>
            <a:off x="3070581" y="2800351"/>
            <a:ext cx="463550" cy="463550"/>
            <a:chOff x="901" y="1784"/>
            <a:chExt cx="292" cy="292"/>
          </a:xfrm>
        </p:grpSpPr>
        <p:sp>
          <p:nvSpPr>
            <p:cNvPr id="48164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5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3" name="Group 10"/>
          <p:cNvGrpSpPr>
            <a:grpSpLocks/>
          </p:cNvGrpSpPr>
          <p:nvPr/>
        </p:nvGrpSpPr>
        <p:grpSpPr bwMode="auto">
          <a:xfrm>
            <a:off x="3534131" y="2800351"/>
            <a:ext cx="463550" cy="463550"/>
            <a:chOff x="901" y="1784"/>
            <a:chExt cx="292" cy="292"/>
          </a:xfrm>
        </p:grpSpPr>
        <p:sp>
          <p:nvSpPr>
            <p:cNvPr id="48162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3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4" name="Group 13"/>
          <p:cNvGrpSpPr>
            <a:grpSpLocks/>
          </p:cNvGrpSpPr>
          <p:nvPr/>
        </p:nvGrpSpPr>
        <p:grpSpPr bwMode="auto">
          <a:xfrm>
            <a:off x="3999269" y="2800351"/>
            <a:ext cx="463550" cy="463550"/>
            <a:chOff x="901" y="1784"/>
            <a:chExt cx="292" cy="292"/>
          </a:xfrm>
        </p:grpSpPr>
        <p:sp>
          <p:nvSpPr>
            <p:cNvPr id="48160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1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5" name="Text Box 16"/>
          <p:cNvSpPr txBox="1">
            <a:spLocks noChangeArrowheads="1"/>
          </p:cNvSpPr>
          <p:nvPr/>
        </p:nvSpPr>
        <p:spPr bwMode="auto">
          <a:xfrm>
            <a:off x="3037244" y="2454276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48136" name="Group 17"/>
          <p:cNvGrpSpPr>
            <a:grpSpLocks/>
          </p:cNvGrpSpPr>
          <p:nvPr/>
        </p:nvGrpSpPr>
        <p:grpSpPr bwMode="auto">
          <a:xfrm>
            <a:off x="5144732" y="5826307"/>
            <a:ext cx="463550" cy="463550"/>
            <a:chOff x="901" y="1784"/>
            <a:chExt cx="292" cy="292"/>
          </a:xfrm>
        </p:grpSpPr>
        <p:sp>
          <p:nvSpPr>
            <p:cNvPr id="48158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9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7" name="Group 20"/>
          <p:cNvGrpSpPr>
            <a:grpSpLocks/>
          </p:cNvGrpSpPr>
          <p:nvPr/>
        </p:nvGrpSpPr>
        <p:grpSpPr bwMode="auto">
          <a:xfrm>
            <a:off x="5608282" y="5826307"/>
            <a:ext cx="463550" cy="463550"/>
            <a:chOff x="901" y="1784"/>
            <a:chExt cx="292" cy="292"/>
          </a:xfrm>
        </p:grpSpPr>
        <p:sp>
          <p:nvSpPr>
            <p:cNvPr id="48156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7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8" name="Group 23"/>
          <p:cNvGrpSpPr>
            <a:grpSpLocks/>
          </p:cNvGrpSpPr>
          <p:nvPr/>
        </p:nvGrpSpPr>
        <p:grpSpPr bwMode="auto">
          <a:xfrm>
            <a:off x="6073420" y="5826307"/>
            <a:ext cx="463550" cy="463550"/>
            <a:chOff x="901" y="1784"/>
            <a:chExt cx="292" cy="292"/>
          </a:xfrm>
        </p:grpSpPr>
        <p:sp>
          <p:nvSpPr>
            <p:cNvPr id="48154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5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9" name="Text Box 26"/>
          <p:cNvSpPr txBox="1">
            <a:spLocks noChangeArrowheads="1"/>
          </p:cNvSpPr>
          <p:nvPr/>
        </p:nvSpPr>
        <p:spPr bwMode="auto">
          <a:xfrm>
            <a:off x="5111395" y="5480232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48140" name="Text Box 31"/>
          <p:cNvSpPr txBox="1">
            <a:spLocks noChangeArrowheads="1"/>
          </p:cNvSpPr>
          <p:nvPr/>
        </p:nvSpPr>
        <p:spPr bwMode="auto">
          <a:xfrm>
            <a:off x="4985106" y="2157411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48143" name="Text Box 35"/>
          <p:cNvSpPr txBox="1">
            <a:spLocks noChangeArrowheads="1"/>
          </p:cNvSpPr>
          <p:nvPr/>
        </p:nvSpPr>
        <p:spPr bwMode="auto">
          <a:xfrm>
            <a:off x="7128282" y="590841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>
                <a:latin typeface="Cambria" panose="02040503050406030204" pitchFamily="18" charset="0"/>
              </a:rPr>
              <a:t>running time  ??</a:t>
            </a:r>
          </a:p>
        </p:txBody>
      </p:sp>
      <p:sp>
        <p:nvSpPr>
          <p:cNvPr id="48144" name="Text Box 36"/>
          <p:cNvSpPr txBox="1">
            <a:spLocks noChangeArrowheads="1"/>
          </p:cNvSpPr>
          <p:nvPr/>
        </p:nvSpPr>
        <p:spPr bwMode="auto">
          <a:xfrm>
            <a:off x="390525" y="1182222"/>
            <a:ext cx="55361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i="1">
                <a:latin typeface="Cambria" panose="02040503050406030204" pitchFamily="18" charset="0"/>
              </a:rPr>
              <a:t>fruit flies</a:t>
            </a:r>
            <a:r>
              <a:rPr lang="en-US" altLang="en-US">
                <a:latin typeface="Cambria" panose="02040503050406030204" pitchFamily="18" charset="0"/>
              </a:rPr>
              <a:t> </a:t>
            </a:r>
            <a:r>
              <a:rPr lang="en-US" altLang="en-US">
                <a:solidFill>
                  <a:schemeClr val="tx1"/>
                </a:solidFill>
                <a:latin typeface="Cambria" panose="02040503050406030204" pitchFamily="18" charset="0"/>
              </a:rPr>
              <a:t>of complexity theory...</a:t>
            </a:r>
          </a:p>
        </p:txBody>
      </p:sp>
      <p:sp>
        <p:nvSpPr>
          <p:cNvPr id="48152" name="Text Box 41"/>
          <p:cNvSpPr txBox="1">
            <a:spLocks noChangeArrowheads="1"/>
          </p:cNvSpPr>
          <p:nvPr/>
        </p:nvSpPr>
        <p:spPr bwMode="auto">
          <a:xfrm>
            <a:off x="3150130" y="5534387"/>
            <a:ext cx="1620837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 BogoSort !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endParaRPr lang="en-US" altLang="en-US" sz="2400">
              <a:solidFill>
                <a:schemeClr val="tx1"/>
              </a:solidFill>
            </a:endParaRPr>
          </a:p>
        </p:txBody>
      </p:sp>
      <p:sp>
        <p:nvSpPr>
          <p:cNvPr id="48153" name="Text Box 42"/>
          <p:cNvSpPr txBox="1">
            <a:spLocks noChangeArrowheads="1"/>
          </p:cNvSpPr>
          <p:nvPr/>
        </p:nvSpPr>
        <p:spPr bwMode="auto">
          <a:xfrm>
            <a:off x="3377412" y="5884045"/>
            <a:ext cx="11789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 smtClean="0">
                <a:solidFill>
                  <a:schemeClr val="tx1"/>
                </a:solidFill>
              </a:rPr>
              <a:t>shuffle numbers</a:t>
            </a:r>
          </a:p>
        </p:txBody>
      </p:sp>
      <p:sp>
        <p:nvSpPr>
          <p:cNvPr id="48146" name="Rectangle 43"/>
          <p:cNvSpPr>
            <a:spLocks noChangeArrowheads="1"/>
          </p:cNvSpPr>
          <p:nvPr/>
        </p:nvSpPr>
        <p:spPr bwMode="auto">
          <a:xfrm>
            <a:off x="3401250" y="6060133"/>
            <a:ext cx="110959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 dirty="0" smtClean="0">
                <a:solidFill>
                  <a:schemeClr val="tx1"/>
                </a:solidFill>
              </a:rPr>
              <a:t>check </a:t>
            </a:r>
            <a:r>
              <a:rPr lang="en-US" altLang="en-US" sz="1200" dirty="0" smtClean="0">
                <a:solidFill>
                  <a:schemeClr val="tx1"/>
                </a:solidFill>
              </a:rPr>
              <a:t>if sorted</a:t>
            </a:r>
            <a:endParaRPr lang="en-US" altLang="en-US" sz="1200" dirty="0">
              <a:solidFill>
                <a:schemeClr val="tx1"/>
              </a:solidFill>
            </a:endParaRPr>
          </a:p>
        </p:txBody>
      </p:sp>
      <p:sp>
        <p:nvSpPr>
          <p:cNvPr id="48147" name="Rectangle 44"/>
          <p:cNvSpPr>
            <a:spLocks noChangeArrowheads="1"/>
          </p:cNvSpPr>
          <p:nvPr/>
        </p:nvSpPr>
        <p:spPr bwMode="auto">
          <a:xfrm>
            <a:off x="3396135" y="6254866"/>
            <a:ext cx="11785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 dirty="0" smtClean="0">
                <a:solidFill>
                  <a:schemeClr val="tx1"/>
                </a:solidFill>
              </a:rPr>
              <a:t>if not, </a:t>
            </a:r>
            <a:r>
              <a:rPr lang="en-US" altLang="en-US" sz="1200" dirty="0" smtClean="0">
                <a:solidFill>
                  <a:schemeClr val="tx1"/>
                </a:solidFill>
              </a:rPr>
              <a:t>repeat….</a:t>
            </a:r>
            <a:endParaRPr lang="en-US" altLang="en-US" sz="1200" dirty="0">
              <a:solidFill>
                <a:schemeClr val="tx1"/>
              </a:solidFill>
            </a:endParaRPr>
          </a:p>
        </p:txBody>
      </p:sp>
      <p:sp>
        <p:nvSpPr>
          <p:cNvPr id="48149" name="Text Box 46"/>
          <p:cNvSpPr txBox="1">
            <a:spLocks noChangeArrowheads="1"/>
          </p:cNvSpPr>
          <p:nvPr/>
        </p:nvSpPr>
        <p:spPr bwMode="auto">
          <a:xfrm>
            <a:off x="940156" y="3262224"/>
            <a:ext cx="151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>
                <a:solidFill>
                  <a:schemeClr val="tx1"/>
                </a:solidFill>
              </a:rPr>
              <a:t>PrologSort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  <p:sp>
        <p:nvSpPr>
          <p:cNvPr id="48150" name="Text Box 47"/>
          <p:cNvSpPr txBox="1">
            <a:spLocks noChangeArrowheads="1"/>
          </p:cNvSpPr>
          <p:nvPr/>
        </p:nvSpPr>
        <p:spPr bwMode="auto">
          <a:xfrm>
            <a:off x="552806" y="371645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>
                <a:solidFill>
                  <a:schemeClr val="tx1"/>
                </a:solidFill>
              </a:rPr>
              <a:t>check all permutations until sorted</a:t>
            </a:r>
          </a:p>
        </p:txBody>
      </p:sp>
      <p:sp>
        <p:nvSpPr>
          <p:cNvPr id="38" name="Text Box 46"/>
          <p:cNvSpPr txBox="1">
            <a:spLocks noChangeArrowheads="1"/>
          </p:cNvSpPr>
          <p:nvPr/>
        </p:nvSpPr>
        <p:spPr bwMode="auto">
          <a:xfrm>
            <a:off x="599161" y="2808292"/>
            <a:ext cx="21996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 smtClean="0">
                <a:solidFill>
                  <a:schemeClr val="tx1"/>
                </a:solidFill>
              </a:rPr>
              <a:t>PermutationSort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9799" y="3038120"/>
            <a:ext cx="6897063" cy="2229161"/>
          </a:xfrm>
          <a:prstGeom prst="rect">
            <a:avLst/>
          </a:prstGeom>
          <a:ln w="38100">
            <a:solidFill>
              <a:srgbClr val="0000FF"/>
            </a:solidFill>
          </a:ln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3773" y="1159447"/>
            <a:ext cx="5649114" cy="1867161"/>
          </a:xfrm>
          <a:prstGeom prst="rect">
            <a:avLst/>
          </a:prstGeom>
          <a:ln w="38100">
            <a:solidFill>
              <a:srgbClr val="0000FF"/>
            </a:solidFill>
          </a:ln>
        </p:spPr>
      </p:pic>
    </p:spTree>
    <p:extLst>
      <p:ext uri="{BB962C8B-B14F-4D97-AF65-F5344CB8AC3E}">
        <p14:creationId xmlns:p14="http://schemas.microsoft.com/office/powerpoint/2010/main" val="2836541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7783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783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706438" y="3127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A comparison… so far</a:t>
            </a:r>
          </a:p>
        </p:txBody>
      </p:sp>
      <p:pic>
        <p:nvPicPr>
          <p:cNvPr id="77828" name="Picture 117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119" descr="SORTING_PICTUR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3"/>
          <a:stretch>
            <a:fillRect/>
          </a:stretch>
        </p:blipFill>
        <p:spPr bwMode="auto">
          <a:xfrm>
            <a:off x="328613" y="1495425"/>
            <a:ext cx="8647112" cy="453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0" name="Line 120"/>
          <p:cNvSpPr>
            <a:spLocks noChangeShapeType="1"/>
          </p:cNvSpPr>
          <p:nvPr/>
        </p:nvSpPr>
        <p:spPr bwMode="auto">
          <a:xfrm flipH="1" flipV="1">
            <a:off x="3825875" y="4337050"/>
            <a:ext cx="1095375" cy="423863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1" name="Text Box 121"/>
          <p:cNvSpPr txBox="1">
            <a:spLocks noChangeArrowheads="1"/>
          </p:cNvSpPr>
          <p:nvPr/>
        </p:nvSpPr>
        <p:spPr bwMode="auto">
          <a:xfrm>
            <a:off x="4187825" y="4772025"/>
            <a:ext cx="3581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looking for Nlog(N) </a:t>
            </a:r>
            <a:r>
              <a:rPr lang="en-US" altLang="en-US" sz="1600" b="1" i="1"/>
              <a:t>worst-case</a:t>
            </a:r>
            <a:r>
              <a:rPr lang="en-US" altLang="en-US" sz="1600"/>
              <a:t> sorting…</a:t>
            </a:r>
          </a:p>
        </p:txBody>
      </p:sp>
      <p:sp>
        <p:nvSpPr>
          <p:cNvPr id="77832" name="Line 122"/>
          <p:cNvSpPr>
            <a:spLocks noChangeShapeType="1"/>
          </p:cNvSpPr>
          <p:nvPr/>
        </p:nvSpPr>
        <p:spPr bwMode="auto">
          <a:xfrm flipH="1" flipV="1">
            <a:off x="2876550" y="5600700"/>
            <a:ext cx="1095375" cy="423863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Text Box 123"/>
          <p:cNvSpPr txBox="1">
            <a:spLocks noChangeArrowheads="1"/>
          </p:cNvSpPr>
          <p:nvPr/>
        </p:nvSpPr>
        <p:spPr bwMode="auto">
          <a:xfrm>
            <a:off x="3886200" y="5943600"/>
            <a:ext cx="3670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constants do make a difference in practice!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7891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891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78851" name="Text Box 5"/>
          <p:cNvSpPr txBox="1">
            <a:spLocks noChangeArrowheads="1"/>
          </p:cNvSpPr>
          <p:nvPr/>
        </p:nvSpPr>
        <p:spPr bwMode="auto">
          <a:xfrm>
            <a:off x="706438" y="2238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big-O   hierarchy</a:t>
            </a:r>
          </a:p>
        </p:txBody>
      </p:sp>
      <p:sp>
        <p:nvSpPr>
          <p:cNvPr id="78852" name="Text Box 6"/>
          <p:cNvSpPr txBox="1">
            <a:spLocks noChangeArrowheads="1"/>
          </p:cNvSpPr>
          <p:nvPr/>
        </p:nvSpPr>
        <p:spPr bwMode="auto">
          <a:xfrm>
            <a:off x="717550" y="22780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n!</a:t>
            </a:r>
          </a:p>
        </p:txBody>
      </p:sp>
      <p:sp>
        <p:nvSpPr>
          <p:cNvPr id="78853" name="Text Box 7"/>
          <p:cNvSpPr txBox="1">
            <a:spLocks noChangeArrowheads="1"/>
          </p:cNvSpPr>
          <p:nvPr/>
        </p:nvSpPr>
        <p:spPr bwMode="auto">
          <a:xfrm>
            <a:off x="481013" y="3063875"/>
            <a:ext cx="928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log(n)</a:t>
            </a:r>
          </a:p>
        </p:txBody>
      </p:sp>
      <p:grpSp>
        <p:nvGrpSpPr>
          <p:cNvPr id="78854" name="Group 8"/>
          <p:cNvGrpSpPr>
            <a:grpSpLocks/>
          </p:cNvGrpSpPr>
          <p:nvPr/>
        </p:nvGrpSpPr>
        <p:grpSpPr bwMode="auto">
          <a:xfrm>
            <a:off x="698500" y="5095875"/>
            <a:ext cx="454025" cy="477838"/>
            <a:chOff x="1032" y="1842"/>
            <a:chExt cx="286" cy="301"/>
          </a:xfrm>
        </p:grpSpPr>
        <p:sp>
          <p:nvSpPr>
            <p:cNvPr id="78910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8911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78855" name="Group 11"/>
          <p:cNvGrpSpPr>
            <a:grpSpLocks/>
          </p:cNvGrpSpPr>
          <p:nvPr/>
        </p:nvGrpSpPr>
        <p:grpSpPr bwMode="auto">
          <a:xfrm>
            <a:off x="714375" y="1873250"/>
            <a:ext cx="444500" cy="498475"/>
            <a:chOff x="1793" y="2097"/>
            <a:chExt cx="280" cy="314"/>
          </a:xfrm>
        </p:grpSpPr>
        <p:sp>
          <p:nvSpPr>
            <p:cNvPr id="78908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8909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3</a:t>
              </a:r>
            </a:p>
          </p:txBody>
        </p:sp>
      </p:grpSp>
      <p:grpSp>
        <p:nvGrpSpPr>
          <p:cNvPr id="78856" name="Group 14"/>
          <p:cNvGrpSpPr>
            <a:grpSpLocks/>
          </p:cNvGrpSpPr>
          <p:nvPr/>
        </p:nvGrpSpPr>
        <p:grpSpPr bwMode="auto">
          <a:xfrm>
            <a:off x="709613" y="4286250"/>
            <a:ext cx="434975" cy="496888"/>
            <a:chOff x="2231" y="1491"/>
            <a:chExt cx="274" cy="313"/>
          </a:xfrm>
        </p:grpSpPr>
        <p:sp>
          <p:nvSpPr>
            <p:cNvPr id="78906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78907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n</a:t>
              </a:r>
            </a:p>
          </p:txBody>
        </p:sp>
      </p:grpSp>
      <p:sp>
        <p:nvSpPr>
          <p:cNvPr id="78857" name="Text Box 17"/>
          <p:cNvSpPr txBox="1">
            <a:spLocks noChangeArrowheads="1"/>
          </p:cNvSpPr>
          <p:nvPr/>
        </p:nvSpPr>
        <p:spPr bwMode="auto">
          <a:xfrm>
            <a:off x="725488" y="38655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78858" name="Text Box 18"/>
          <p:cNvSpPr txBox="1">
            <a:spLocks noChangeArrowheads="1"/>
          </p:cNvSpPr>
          <p:nvPr/>
        </p:nvSpPr>
        <p:spPr bwMode="auto">
          <a:xfrm>
            <a:off x="638175" y="473551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42</a:t>
            </a:r>
          </a:p>
        </p:txBody>
      </p:sp>
      <p:grpSp>
        <p:nvGrpSpPr>
          <p:cNvPr id="78859" name="Group 20"/>
          <p:cNvGrpSpPr>
            <a:grpSpLocks/>
          </p:cNvGrpSpPr>
          <p:nvPr/>
        </p:nvGrpSpPr>
        <p:grpSpPr bwMode="auto">
          <a:xfrm>
            <a:off x="709613" y="3448050"/>
            <a:ext cx="434975" cy="496888"/>
            <a:chOff x="2231" y="1491"/>
            <a:chExt cx="274" cy="313"/>
          </a:xfrm>
        </p:grpSpPr>
        <p:sp>
          <p:nvSpPr>
            <p:cNvPr id="78904" name="Text Box 21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8905" name="Text Box 22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n</a:t>
              </a:r>
            </a:p>
          </p:txBody>
        </p:sp>
      </p:grpSp>
      <p:grpSp>
        <p:nvGrpSpPr>
          <p:cNvPr id="78860" name="Group 23"/>
          <p:cNvGrpSpPr>
            <a:grpSpLocks/>
          </p:cNvGrpSpPr>
          <p:nvPr/>
        </p:nvGrpSpPr>
        <p:grpSpPr bwMode="auto">
          <a:xfrm>
            <a:off x="574675" y="2711450"/>
            <a:ext cx="503238" cy="457200"/>
            <a:chOff x="380" y="1585"/>
            <a:chExt cx="317" cy="288"/>
          </a:xfrm>
        </p:grpSpPr>
        <p:sp>
          <p:nvSpPr>
            <p:cNvPr id="78902" name="Text Box 24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Symbol" pitchFamily="18" charset="2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8903" name="Line 25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861" name="Text Box 29"/>
          <p:cNvSpPr txBox="1">
            <a:spLocks noChangeArrowheads="1"/>
          </p:cNvSpPr>
          <p:nvPr/>
        </p:nvSpPr>
        <p:spPr bwMode="auto">
          <a:xfrm>
            <a:off x="2020888" y="1441450"/>
            <a:ext cx="34051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u="sng">
                <a:solidFill>
                  <a:schemeClr val="tx1"/>
                </a:solidFill>
                <a:latin typeface="Comic Sans MS" pitchFamily="66" charset="0"/>
              </a:rPr>
              <a:t>Sorted by asymptotic size</a:t>
            </a:r>
            <a:r>
              <a:rPr lang="en-US" altLang="en-US" sz="1800">
                <a:solidFill>
                  <a:schemeClr val="tx1"/>
                </a:solidFill>
                <a:latin typeface="Comic Sans MS" pitchFamily="66" charset="0"/>
              </a:rPr>
              <a:t> (</a:t>
            </a:r>
            <a:r>
              <a:rPr lang="en-US" altLang="en-US" sz="1800" b="1">
                <a:solidFill>
                  <a:schemeClr val="tx1"/>
                </a:solidFill>
                <a:latin typeface="Comic Sans MS" pitchFamily="66" charset="0"/>
              </a:rPr>
              <a:t>O</a:t>
            </a:r>
            <a:r>
              <a:rPr lang="en-US" altLang="en-US" sz="1800">
                <a:solidFill>
                  <a:schemeClr val="tx1"/>
                </a:solidFill>
                <a:latin typeface="Comic Sans MS" pitchFamily="66" charset="0"/>
              </a:rPr>
              <a:t>)</a:t>
            </a:r>
            <a:endParaRPr lang="en-US" altLang="en-US" sz="1800" u="sng">
              <a:solidFill>
                <a:schemeClr val="tx1"/>
              </a:solidFill>
              <a:latin typeface="Comic Sans MS" pitchFamily="66" charset="0"/>
            </a:endParaRPr>
          </a:p>
        </p:txBody>
      </p:sp>
      <p:sp>
        <p:nvSpPr>
          <p:cNvPr id="78862" name="Text Box 30"/>
          <p:cNvSpPr txBox="1">
            <a:spLocks noChangeArrowheads="1"/>
          </p:cNvSpPr>
          <p:nvPr/>
        </p:nvSpPr>
        <p:spPr bwMode="auto">
          <a:xfrm>
            <a:off x="5937250" y="1441450"/>
            <a:ext cx="26146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u="sng">
                <a:solidFill>
                  <a:schemeClr val="tx1"/>
                </a:solidFill>
                <a:latin typeface="Comic Sans MS" pitchFamily="66" charset="0"/>
              </a:rPr>
              <a:t>Example algorithm(s) ?</a:t>
            </a:r>
          </a:p>
        </p:txBody>
      </p:sp>
      <p:sp>
        <p:nvSpPr>
          <p:cNvPr id="78863" name="Text Box 31"/>
          <p:cNvSpPr txBox="1">
            <a:spLocks noChangeArrowheads="1"/>
          </p:cNvSpPr>
          <p:nvPr/>
        </p:nvSpPr>
        <p:spPr bwMode="auto">
          <a:xfrm>
            <a:off x="347663" y="5475288"/>
            <a:ext cx="1152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</a:t>
            </a:r>
            <a:r>
              <a:rPr lang="en-US" altLang="en-US" sz="1600">
                <a:solidFill>
                  <a:schemeClr val="tx1"/>
                </a:solidFill>
              </a:rPr>
              <a:t>•</a:t>
            </a:r>
            <a:r>
              <a:rPr lang="en-US" altLang="en-US" sz="2400">
                <a:solidFill>
                  <a:schemeClr val="tx1"/>
                </a:solidFill>
              </a:rPr>
              <a:t>log(n)</a:t>
            </a:r>
          </a:p>
        </p:txBody>
      </p:sp>
      <p:sp>
        <p:nvSpPr>
          <p:cNvPr id="78864" name="Text Box 45"/>
          <p:cNvSpPr txBox="1">
            <a:spLocks noChangeArrowheads="1"/>
          </p:cNvSpPr>
          <p:nvPr/>
        </p:nvSpPr>
        <p:spPr bwMode="auto">
          <a:xfrm>
            <a:off x="381000" y="1441450"/>
            <a:ext cx="10683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u="sng">
                <a:solidFill>
                  <a:schemeClr val="tx1"/>
                </a:solidFill>
                <a:latin typeface="Comic Sans MS" pitchFamily="66" charset="0"/>
              </a:rPr>
              <a:t>function</a:t>
            </a:r>
          </a:p>
        </p:txBody>
      </p:sp>
      <p:sp>
        <p:nvSpPr>
          <p:cNvPr id="78865" name="Text Box 46"/>
          <p:cNvSpPr txBox="1">
            <a:spLocks noChangeArrowheads="1"/>
          </p:cNvSpPr>
          <p:nvPr/>
        </p:nvSpPr>
        <p:spPr bwMode="auto">
          <a:xfrm>
            <a:off x="228600" y="304800"/>
            <a:ext cx="1498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i="1"/>
              <a:t>Goal:</a:t>
            </a:r>
            <a:r>
              <a:rPr lang="en-US" altLang="en-US" sz="1600"/>
              <a:t> efficient algorithms!</a:t>
            </a:r>
          </a:p>
        </p:txBody>
      </p:sp>
      <p:sp>
        <p:nvSpPr>
          <p:cNvPr id="78866" name="Rectangle 50"/>
          <p:cNvSpPr>
            <a:spLocks noChangeArrowheads="1"/>
          </p:cNvSpPr>
          <p:nvPr/>
        </p:nvSpPr>
        <p:spPr bwMode="auto">
          <a:xfrm>
            <a:off x="223838" y="6229350"/>
            <a:ext cx="15271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777777"/>
                </a:solidFill>
              </a:rPr>
              <a:t>running times…</a:t>
            </a:r>
          </a:p>
        </p:txBody>
      </p:sp>
      <p:sp>
        <p:nvSpPr>
          <p:cNvPr id="78867" name="Rectangle 35"/>
          <p:cNvSpPr>
            <a:spLocks noChangeArrowheads="1"/>
          </p:cNvSpPr>
          <p:nvPr/>
        </p:nvSpPr>
        <p:spPr bwMode="auto">
          <a:xfrm>
            <a:off x="2417763" y="6167438"/>
            <a:ext cx="25987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E030A"/>
                </a:solidFill>
                <a:latin typeface="Trebuchet MS" pitchFamily="34" charset="0"/>
              </a:rPr>
              <a:t>(largest? next? smallest?)</a:t>
            </a:r>
          </a:p>
        </p:txBody>
      </p:sp>
      <p:sp>
        <p:nvSpPr>
          <p:cNvPr id="78868" name="Text Box 18"/>
          <p:cNvSpPr txBox="1">
            <a:spLocks noChangeArrowheads="1"/>
          </p:cNvSpPr>
          <p:nvPr/>
        </p:nvSpPr>
        <p:spPr bwMode="auto">
          <a:xfrm>
            <a:off x="6140450" y="5589588"/>
            <a:ext cx="25606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H.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closest pair among N points</a:t>
            </a:r>
          </a:p>
        </p:txBody>
      </p:sp>
      <p:sp>
        <p:nvSpPr>
          <p:cNvPr id="78869" name="Text Box 18"/>
          <p:cNvSpPr txBox="1">
            <a:spLocks noChangeArrowheads="1"/>
          </p:cNvSpPr>
          <p:nvPr/>
        </p:nvSpPr>
        <p:spPr bwMode="auto">
          <a:xfrm>
            <a:off x="6140450" y="3186113"/>
            <a:ext cx="2381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C.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NxN matrix multiplication</a:t>
            </a:r>
          </a:p>
        </p:txBody>
      </p:sp>
      <p:sp>
        <p:nvSpPr>
          <p:cNvPr id="78870" name="Text Box 18"/>
          <p:cNvSpPr txBox="1">
            <a:spLocks noChangeArrowheads="1"/>
          </p:cNvSpPr>
          <p:nvPr/>
        </p:nvSpPr>
        <p:spPr bwMode="auto">
          <a:xfrm>
            <a:off x="6140450" y="1993900"/>
            <a:ext cx="1270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A.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is N prime?</a:t>
            </a:r>
          </a:p>
        </p:txBody>
      </p:sp>
      <p:sp>
        <p:nvSpPr>
          <p:cNvPr id="78871" name="Text Box 18"/>
          <p:cNvSpPr txBox="1">
            <a:spLocks noChangeArrowheads="1"/>
          </p:cNvSpPr>
          <p:nvPr/>
        </p:nvSpPr>
        <p:spPr bwMode="auto">
          <a:xfrm>
            <a:off x="6140450" y="2474913"/>
            <a:ext cx="238918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B.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</a:t>
            </a:r>
            <a:r>
              <a:rPr lang="en-US" altLang="en-US" sz="1500" b="1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x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in an N-element binary search tree?</a:t>
            </a:r>
          </a:p>
        </p:txBody>
      </p:sp>
      <p:sp>
        <p:nvSpPr>
          <p:cNvPr id="78872" name="Text Box 18"/>
          <p:cNvSpPr txBox="1">
            <a:spLocks noChangeArrowheads="1"/>
          </p:cNvSpPr>
          <p:nvPr/>
        </p:nvSpPr>
        <p:spPr bwMode="auto">
          <a:xfrm>
            <a:off x="6140450" y="4627563"/>
            <a:ext cx="28749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F.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the </a:t>
            </a:r>
            <a:r>
              <a:rPr lang="en-US" altLang="en-US" sz="1500" b="1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rest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of a length-N list</a:t>
            </a:r>
          </a:p>
        </p:txBody>
      </p:sp>
      <p:sp>
        <p:nvSpPr>
          <p:cNvPr id="78873" name="Text Box 18"/>
          <p:cNvSpPr txBox="1">
            <a:spLocks noChangeArrowheads="1"/>
          </p:cNvSpPr>
          <p:nvPr/>
        </p:nvSpPr>
        <p:spPr bwMode="auto">
          <a:xfrm>
            <a:off x="6140450" y="5108575"/>
            <a:ext cx="27828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G.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tautology checking with N vars</a:t>
            </a:r>
          </a:p>
        </p:txBody>
      </p:sp>
      <p:sp>
        <p:nvSpPr>
          <p:cNvPr id="78874" name="Text Box 18"/>
          <p:cNvSpPr txBox="1">
            <a:spLocks noChangeArrowheads="1"/>
          </p:cNvSpPr>
          <p:nvPr/>
        </p:nvSpPr>
        <p:spPr bwMode="auto">
          <a:xfrm>
            <a:off x="6140450" y="6069013"/>
            <a:ext cx="21653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I.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shortest tour of N cities</a:t>
            </a:r>
          </a:p>
        </p:txBody>
      </p:sp>
      <p:sp>
        <p:nvSpPr>
          <p:cNvPr id="78875" name="Text Box 18"/>
          <p:cNvSpPr txBox="1">
            <a:spLocks noChangeArrowheads="1"/>
          </p:cNvSpPr>
          <p:nvPr/>
        </p:nvSpPr>
        <p:spPr bwMode="auto">
          <a:xfrm>
            <a:off x="6140450" y="4146550"/>
            <a:ext cx="24590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E.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the median of a list</a:t>
            </a:r>
          </a:p>
        </p:txBody>
      </p:sp>
      <p:sp>
        <p:nvSpPr>
          <p:cNvPr id="78876" name="Text Box 18"/>
          <p:cNvSpPr txBox="1">
            <a:spLocks noChangeArrowheads="1"/>
          </p:cNvSpPr>
          <p:nvPr/>
        </p:nvSpPr>
        <p:spPr bwMode="auto">
          <a:xfrm>
            <a:off x="6140450" y="3667125"/>
            <a:ext cx="2484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latin typeface="Calibri" pitchFamily="34" charset="0"/>
                <a:ea typeface="Calibri" pitchFamily="34" charset="0"/>
                <a:cs typeface="Calibri" pitchFamily="34" charset="0"/>
              </a:rPr>
              <a:t>D. 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</a:t>
            </a:r>
            <a:r>
              <a:rPr lang="en-US" altLang="en-US" sz="1500" b="1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x</a:t>
            </a:r>
            <a:r>
              <a:rPr lang="en-US" altLang="en-US" sz="150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in an length-N list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146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21050" y="2000250"/>
              <a:ext cx="579438" cy="1474788"/>
            </p14:xfrm>
          </p:contentPart>
        </mc:Choice>
        <mc:Fallback xmlns="">
          <p:pic>
            <p:nvPicPr>
              <p:cNvPr id="6146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08454" y="1985851"/>
                <a:ext cx="606790" cy="1505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147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29000" y="3700463"/>
              <a:ext cx="449263" cy="1144587"/>
            </p14:xfrm>
          </p:contentPart>
        </mc:Choice>
        <mc:Fallback xmlns="">
          <p:pic>
            <p:nvPicPr>
              <p:cNvPr id="6147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15681" y="3693262"/>
                <a:ext cx="468702" cy="1165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148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05325" y="1847850"/>
              <a:ext cx="1120775" cy="1704975"/>
            </p14:xfrm>
          </p:contentPart>
        </mc:Choice>
        <mc:Fallback xmlns="">
          <p:pic>
            <p:nvPicPr>
              <p:cNvPr id="6148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490204" y="1840650"/>
                <a:ext cx="1149217" cy="1717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149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14900" y="4252913"/>
              <a:ext cx="1028700" cy="955675"/>
            </p14:xfrm>
          </p:contentPart>
        </mc:Choice>
        <mc:Fallback xmlns="">
          <p:pic>
            <p:nvPicPr>
              <p:cNvPr id="6149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899063" y="4236715"/>
                <a:ext cx="1059655" cy="986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6150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57713" y="2239963"/>
              <a:ext cx="1843087" cy="1744662"/>
            </p14:xfrm>
          </p:contentPart>
        </mc:Choice>
        <mc:Fallback xmlns="">
          <p:pic>
            <p:nvPicPr>
              <p:cNvPr id="6150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42954" y="2225202"/>
                <a:ext cx="1863246" cy="1775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151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95488" y="4194175"/>
              <a:ext cx="827087" cy="571500"/>
            </p14:xfrm>
          </p:contentPart>
        </mc:Choice>
        <mc:Fallback xmlns="">
          <p:pic>
            <p:nvPicPr>
              <p:cNvPr id="6151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980012" y="4186613"/>
                <a:ext cx="854801" cy="594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152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16250" y="4422775"/>
              <a:ext cx="493713" cy="169863"/>
            </p14:xfrm>
          </p:contentPart>
        </mc:Choice>
        <mc:Fallback xmlns="">
          <p:pic>
            <p:nvPicPr>
              <p:cNvPr id="6152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01846" y="4406360"/>
                <a:ext cx="524683" cy="193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153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27400" y="5221288"/>
              <a:ext cx="796925" cy="981075"/>
            </p14:xfrm>
          </p:contentPart>
        </mc:Choice>
        <mc:Fallback xmlns="">
          <p:pic>
            <p:nvPicPr>
              <p:cNvPr id="6153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313002" y="5205447"/>
                <a:ext cx="826801" cy="1011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154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49800" y="5345113"/>
              <a:ext cx="1147763" cy="985837"/>
            </p14:xfrm>
          </p:contentPart>
        </mc:Choice>
        <mc:Fallback xmlns="">
          <p:pic>
            <p:nvPicPr>
              <p:cNvPr id="6154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734679" y="5334671"/>
                <a:ext cx="1178725" cy="10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155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37425" y="1890713"/>
              <a:ext cx="1039813" cy="436562"/>
            </p14:xfrm>
          </p:contentPart>
        </mc:Choice>
        <mc:Fallback xmlns="">
          <p:pic>
            <p:nvPicPr>
              <p:cNvPr id="6155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323388" y="1878826"/>
                <a:ext cx="1068607" cy="462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6156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797800" y="2805113"/>
              <a:ext cx="728663" cy="228600"/>
            </p14:xfrm>
          </p:contentPart>
        </mc:Choice>
        <mc:Fallback xmlns="">
          <p:pic>
            <p:nvPicPr>
              <p:cNvPr id="6156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784480" y="2798643"/>
                <a:ext cx="756384" cy="248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6157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61213" y="3562350"/>
              <a:ext cx="436562" cy="219075"/>
            </p14:xfrm>
          </p:contentPart>
        </mc:Choice>
        <mc:Fallback xmlns="">
          <p:pic>
            <p:nvPicPr>
              <p:cNvPr id="6157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146805" y="3547577"/>
                <a:ext cx="456733" cy="248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6158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67575" y="3875088"/>
              <a:ext cx="17463" cy="1587"/>
            </p14:xfrm>
          </p:contentPart>
        </mc:Choice>
        <mc:Fallback xmlns="">
          <p:pic>
            <p:nvPicPr>
              <p:cNvPr id="6158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258309" y="3833826"/>
                <a:ext cx="35995" cy="84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6159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13450" y="3956050"/>
              <a:ext cx="1130300" cy="393700"/>
            </p14:xfrm>
          </p:contentPart>
        </mc:Choice>
        <mc:Fallback xmlns="">
          <p:pic>
            <p:nvPicPr>
              <p:cNvPr id="6159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005891" y="3946333"/>
                <a:ext cx="1143979" cy="417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160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42213" y="3965575"/>
              <a:ext cx="688975" cy="304800"/>
            </p14:xfrm>
          </p:contentPart>
        </mc:Choice>
        <mc:Fallback xmlns="">
          <p:pic>
            <p:nvPicPr>
              <p:cNvPr id="6160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30334" y="3952260"/>
                <a:ext cx="716332" cy="332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161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616950" y="4016375"/>
              <a:ext cx="192088" cy="423863"/>
            </p14:xfrm>
          </p:contentPart>
        </mc:Choice>
        <mc:Fallback xmlns="">
          <p:pic>
            <p:nvPicPr>
              <p:cNvPr id="6161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603641" y="4001250"/>
                <a:ext cx="220506" cy="451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162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05638" y="4451350"/>
              <a:ext cx="500062" cy="258763"/>
            </p14:xfrm>
          </p:contentPart>
        </mc:Choice>
        <mc:Fallback xmlns="">
          <p:pic>
            <p:nvPicPr>
              <p:cNvPr id="6162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990517" y="4438034"/>
                <a:ext cx="530663" cy="286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163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501063" y="3403600"/>
              <a:ext cx="184150" cy="107950"/>
            </p14:xfrm>
          </p:contentPart>
        </mc:Choice>
        <mc:Fallback xmlns="">
          <p:pic>
            <p:nvPicPr>
              <p:cNvPr id="6163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486317" y="3389566"/>
                <a:ext cx="204651" cy="137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164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591550" y="3687763"/>
              <a:ext cx="212725" cy="141287"/>
            </p14:xfrm>
          </p:contentPart>
        </mc:Choice>
        <mc:Fallback xmlns="">
          <p:pic>
            <p:nvPicPr>
              <p:cNvPr id="6164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577872" y="3674788"/>
                <a:ext cx="239361" cy="168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165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96238" y="5246688"/>
              <a:ext cx="523875" cy="312737"/>
            </p14:xfrm>
          </p:contentPart>
        </mc:Choice>
        <mc:Fallback xmlns="">
          <p:pic>
            <p:nvPicPr>
              <p:cNvPr id="6165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82556" y="5237331"/>
                <a:ext cx="551599" cy="335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166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99363" y="5949950"/>
              <a:ext cx="1042987" cy="598488"/>
            </p14:xfrm>
          </p:contentPart>
        </mc:Choice>
        <mc:Fallback xmlns="">
          <p:pic>
            <p:nvPicPr>
              <p:cNvPr id="6166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584962" y="5934826"/>
                <a:ext cx="1072869" cy="627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167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75425" y="5508625"/>
              <a:ext cx="768350" cy="631825"/>
            </p14:xfrm>
          </p:contentPart>
        </mc:Choice>
        <mc:Fallback xmlns="">
          <p:pic>
            <p:nvPicPr>
              <p:cNvPr id="6167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561390" y="5495312"/>
                <a:ext cx="787784" cy="6591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6168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87550" y="3502025"/>
              <a:ext cx="3494088" cy="76200"/>
            </p14:xfrm>
          </p:contentPart>
        </mc:Choice>
        <mc:Fallback xmlns="">
          <p:pic>
            <p:nvPicPr>
              <p:cNvPr id="6168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72050" y="3497476"/>
                <a:ext cx="3526170" cy="93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169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16125" y="5051425"/>
              <a:ext cx="3641725" cy="131763"/>
            </p14:xfrm>
          </p:contentPart>
        </mc:Choice>
        <mc:Fallback xmlns="">
          <p:pic>
            <p:nvPicPr>
              <p:cNvPr id="6169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002445" y="5037385"/>
                <a:ext cx="3670885" cy="16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170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913" y="5241925"/>
              <a:ext cx="2027237" cy="803275"/>
            </p14:xfrm>
          </p:contentPart>
        </mc:Choice>
        <mc:Fallback xmlns="">
          <p:pic>
            <p:nvPicPr>
              <p:cNvPr id="6170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2553" y="5232564"/>
                <a:ext cx="2045958" cy="82199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7991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79875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</a:rPr>
              <a:t>The CS challenge…</a:t>
            </a:r>
          </a:p>
        </p:txBody>
      </p:sp>
      <p:sp>
        <p:nvSpPr>
          <p:cNvPr id="79876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n!</a:t>
            </a:r>
          </a:p>
        </p:txBody>
      </p:sp>
      <p:sp>
        <p:nvSpPr>
          <p:cNvPr id="79877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log(n)</a:t>
            </a:r>
          </a:p>
        </p:txBody>
      </p:sp>
      <p:grpSp>
        <p:nvGrpSpPr>
          <p:cNvPr id="79878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79909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9910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79879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79907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9908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3</a:t>
              </a:r>
            </a:p>
          </p:txBody>
        </p:sp>
      </p:grpSp>
      <p:grpSp>
        <p:nvGrpSpPr>
          <p:cNvPr id="79880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79905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79906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n</a:t>
              </a:r>
            </a:p>
          </p:txBody>
        </p:sp>
      </p:grpSp>
      <p:sp>
        <p:nvSpPr>
          <p:cNvPr id="79881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79882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79883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79903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9904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n</a:t>
              </a:r>
            </a:p>
          </p:txBody>
        </p:sp>
      </p:grpSp>
      <p:grpSp>
        <p:nvGrpSpPr>
          <p:cNvPr id="79884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79901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Symbol" pitchFamily="18" charset="2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79902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885" name="Text Box 25"/>
          <p:cNvSpPr txBox="1">
            <a:spLocks noChangeArrowheads="1"/>
          </p:cNvSpPr>
          <p:nvPr/>
        </p:nvSpPr>
        <p:spPr bwMode="auto">
          <a:xfrm>
            <a:off x="574675" y="1395413"/>
            <a:ext cx="1762125" cy="4699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Big-</a:t>
            </a:r>
            <a:r>
              <a:rPr lang="en-US" altLang="en-US" sz="2400" b="1">
                <a:solidFill>
                  <a:schemeClr val="tx1"/>
                </a:solidFill>
              </a:rPr>
              <a:t>O </a:t>
            </a:r>
            <a:r>
              <a:rPr lang="en-US" altLang="en-US" sz="2400">
                <a:solidFill>
                  <a:schemeClr val="tx1"/>
                </a:solidFill>
              </a:rPr>
              <a:t>Order</a:t>
            </a:r>
          </a:p>
        </p:txBody>
      </p:sp>
      <p:sp>
        <p:nvSpPr>
          <p:cNvPr id="79886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 log(n)</a:t>
            </a:r>
          </a:p>
        </p:txBody>
      </p:sp>
      <p:sp>
        <p:nvSpPr>
          <p:cNvPr id="79887" name="Text Box 27"/>
          <p:cNvSpPr txBox="1">
            <a:spLocks noChangeArrowheads="1"/>
          </p:cNvSpPr>
          <p:nvPr/>
        </p:nvSpPr>
        <p:spPr bwMode="auto">
          <a:xfrm>
            <a:off x="6361113" y="5438775"/>
            <a:ext cx="2424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</a:rPr>
              <a:t>Problem-solving strategy:</a:t>
            </a:r>
          </a:p>
        </p:txBody>
      </p:sp>
      <p:sp>
        <p:nvSpPr>
          <p:cNvPr id="79888" name="Text Box 28"/>
          <p:cNvSpPr txBox="1">
            <a:spLocks noChangeArrowheads="1"/>
          </p:cNvSpPr>
          <p:nvPr/>
        </p:nvSpPr>
        <p:spPr bwMode="auto">
          <a:xfrm>
            <a:off x="6253163" y="5794375"/>
            <a:ext cx="27082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Push a problem as far down the hierarchy as possible, </a:t>
            </a:r>
            <a:r>
              <a:rPr lang="en-US" altLang="en-US" sz="1600" u="sng">
                <a:solidFill>
                  <a:schemeClr val="tx1"/>
                </a:solidFill>
              </a:rPr>
              <a:t>then</a:t>
            </a:r>
            <a:r>
              <a:rPr lang="en-US" altLang="en-US" sz="1600">
                <a:solidFill>
                  <a:schemeClr val="tx1"/>
                </a:solidFill>
              </a:rPr>
              <a:t> worry about constants... .</a:t>
            </a:r>
          </a:p>
        </p:txBody>
      </p:sp>
      <p:sp>
        <p:nvSpPr>
          <p:cNvPr id="79889" name="Line 29"/>
          <p:cNvSpPr>
            <a:spLocks noChangeShapeType="1"/>
          </p:cNvSpPr>
          <p:nvPr/>
        </p:nvSpPr>
        <p:spPr bwMode="auto">
          <a:xfrm>
            <a:off x="6097588" y="5641975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Intractable Problems   (</a:t>
            </a:r>
            <a:r>
              <a:rPr lang="en-US" altLang="en-US" sz="2400" i="1">
                <a:solidFill>
                  <a:schemeClr val="tx1"/>
                </a:solidFill>
              </a:rPr>
              <a:t>Exponential</a:t>
            </a:r>
            <a:r>
              <a:rPr lang="en-US" altLang="en-US" sz="240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79891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Tractable Problems   (</a:t>
            </a:r>
            <a:r>
              <a:rPr lang="en-US" altLang="en-US" sz="2400" i="1">
                <a:solidFill>
                  <a:schemeClr val="tx1"/>
                </a:solidFill>
              </a:rPr>
              <a:t>Polynomial</a:t>
            </a:r>
            <a:r>
              <a:rPr lang="en-US" altLang="en-US" sz="240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79892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No Problems!</a:t>
            </a:r>
          </a:p>
        </p:txBody>
      </p:sp>
      <p:sp>
        <p:nvSpPr>
          <p:cNvPr id="79893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94" name="AutoShape 34"/>
          <p:cNvSpPr>
            <a:spLocks/>
          </p:cNvSpPr>
          <p:nvPr/>
        </p:nvSpPr>
        <p:spPr bwMode="auto">
          <a:xfrm>
            <a:off x="2917825" y="3525838"/>
            <a:ext cx="144463" cy="1347787"/>
          </a:xfrm>
          <a:prstGeom prst="rightBrace">
            <a:avLst>
              <a:gd name="adj1" fmla="val 77747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95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170" name="Ink 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39913" y="2760663"/>
              <a:ext cx="374650" cy="942975"/>
            </p14:xfrm>
          </p:contentPart>
        </mc:Choice>
        <mc:Fallback xmlns="">
          <p:pic>
            <p:nvPicPr>
              <p:cNvPr id="7170" name="Ink 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34155" y="2754902"/>
                <a:ext cx="386167" cy="963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1" name="Ink 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789113" y="4821238"/>
              <a:ext cx="258762" cy="1036637"/>
            </p14:xfrm>
          </p:contentPart>
        </mc:Choice>
        <mc:Fallback xmlns="">
          <p:pic>
            <p:nvPicPr>
              <p:cNvPr id="7171" name="Ink 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75569" y="4807560"/>
                <a:ext cx="285850" cy="1064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172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33625" y="2133600"/>
              <a:ext cx="479425" cy="3735388"/>
            </p14:xfrm>
          </p:contentPart>
        </mc:Choice>
        <mc:Fallback xmlns="">
          <p:pic>
            <p:nvPicPr>
              <p:cNvPr id="7172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17788" y="2121000"/>
                <a:ext cx="502820" cy="3763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173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9138" y="3309938"/>
              <a:ext cx="3995737" cy="106362"/>
            </p14:xfrm>
          </p:contentPart>
        </mc:Choice>
        <mc:Fallback xmlns="">
          <p:pic>
            <p:nvPicPr>
              <p:cNvPr id="7173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05098" y="3295155"/>
                <a:ext cx="4018418" cy="13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174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962025" y="5238750"/>
              <a:ext cx="4297363" cy="112713"/>
            </p14:xfrm>
          </p:contentPart>
        </mc:Choice>
        <mc:Fallback xmlns="">
          <p:pic>
            <p:nvPicPr>
              <p:cNvPr id="7174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54825" y="5232268"/>
                <a:ext cx="4313203" cy="13251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208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488" y="407988"/>
            <a:ext cx="8477250" cy="619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Rectangle 3"/>
          <p:cNvSpPr>
            <a:spLocks noChangeArrowheads="1"/>
          </p:cNvSpPr>
          <p:nvPr/>
        </p:nvSpPr>
        <p:spPr bwMode="auto">
          <a:xfrm>
            <a:off x="2895600" y="3810000"/>
            <a:ext cx="5562600" cy="2057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0900" name="Rectangle 4"/>
          <p:cNvSpPr>
            <a:spLocks noChangeArrowheads="1"/>
          </p:cNvSpPr>
          <p:nvPr/>
        </p:nvSpPr>
        <p:spPr bwMode="auto">
          <a:xfrm>
            <a:off x="1066800" y="5410200"/>
            <a:ext cx="5562600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0901" name="Text Box 5"/>
          <p:cNvSpPr txBox="1">
            <a:spLocks noChangeArrowheads="1"/>
          </p:cNvSpPr>
          <p:nvPr/>
        </p:nvSpPr>
        <p:spPr bwMode="auto">
          <a:xfrm>
            <a:off x="2924175" y="6172200"/>
            <a:ext cx="5784850" cy="4127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imagine the time units ~ nanoseconds: 10**(-9)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Picture 208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407988"/>
            <a:ext cx="8477250" cy="619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 Box 3"/>
          <p:cNvSpPr txBox="1">
            <a:spLocks noChangeArrowheads="1"/>
          </p:cNvSpPr>
          <p:nvPr/>
        </p:nvSpPr>
        <p:spPr bwMode="auto">
          <a:xfrm>
            <a:off x="2924175" y="6172200"/>
            <a:ext cx="5784850" cy="4127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imagine the time units ~ nanoseconds: 10**(-9)</a:t>
            </a:r>
          </a:p>
        </p:txBody>
      </p:sp>
      <p:sp>
        <p:nvSpPr>
          <p:cNvPr id="81924" name="Rectangle 4"/>
          <p:cNvSpPr>
            <a:spLocks noChangeArrowheads="1"/>
          </p:cNvSpPr>
          <p:nvPr/>
        </p:nvSpPr>
        <p:spPr bwMode="auto">
          <a:xfrm>
            <a:off x="1066800" y="5410200"/>
            <a:ext cx="7388225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5" name="Text Box 5"/>
          <p:cNvSpPr txBox="1">
            <a:spLocks noChangeArrowheads="1"/>
          </p:cNvSpPr>
          <p:nvPr/>
        </p:nvSpPr>
        <p:spPr bwMode="auto">
          <a:xfrm>
            <a:off x="6553200" y="5486400"/>
            <a:ext cx="1714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8E030A"/>
                </a:solidFill>
              </a:rPr>
              <a:t>factorial? don't even ask!</a:t>
            </a:r>
          </a:p>
        </p:txBody>
      </p:sp>
      <p:sp>
        <p:nvSpPr>
          <p:cNvPr id="81926" name="Line 6"/>
          <p:cNvSpPr>
            <a:spLocks noChangeShapeType="1"/>
          </p:cNvSpPr>
          <p:nvPr/>
        </p:nvSpPr>
        <p:spPr bwMode="auto">
          <a:xfrm>
            <a:off x="322263" y="5100638"/>
            <a:ext cx="8437562" cy="0"/>
          </a:xfrm>
          <a:prstGeom prst="line">
            <a:avLst/>
          </a:prstGeom>
          <a:noFill/>
          <a:ln w="28575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1927" name="Text Box 7"/>
          <p:cNvSpPr txBox="1">
            <a:spLocks noChangeArrowheads="1"/>
          </p:cNvSpPr>
          <p:nvPr/>
        </p:nvSpPr>
        <p:spPr bwMode="auto">
          <a:xfrm rot="-5400000">
            <a:off x="-502444" y="3474245"/>
            <a:ext cx="1927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008000"/>
                </a:solidFill>
                <a:latin typeface="Trebuchet MS" pitchFamily="34" charset="0"/>
              </a:rPr>
              <a:t>Polynomial</a:t>
            </a:r>
          </a:p>
        </p:txBody>
      </p:sp>
      <p:sp>
        <p:nvSpPr>
          <p:cNvPr id="81928" name="Text Box 8"/>
          <p:cNvSpPr txBox="1">
            <a:spLocks noChangeArrowheads="1"/>
          </p:cNvSpPr>
          <p:nvPr/>
        </p:nvSpPr>
        <p:spPr bwMode="auto">
          <a:xfrm rot="-5400000">
            <a:off x="-23813" y="5334001"/>
            <a:ext cx="8810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30A"/>
                </a:solidFill>
                <a:latin typeface="Trebuchet MS" pitchFamily="34" charset="0"/>
              </a:rPr>
              <a:t>Exp.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829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2947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Nlog(N) sorts…</a:t>
            </a:r>
          </a:p>
        </p:txBody>
      </p:sp>
      <p:sp>
        <p:nvSpPr>
          <p:cNvPr id="82948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sp>
        <p:nvSpPr>
          <p:cNvPr id="82949" name="Text Box 10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Conventional wisdom:</a:t>
            </a:r>
          </a:p>
        </p:txBody>
      </p:sp>
      <p:sp>
        <p:nvSpPr>
          <p:cNvPr id="82950" name="Text Box 11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best, despite a small chance of a O(N</a:t>
            </a:r>
            <a:r>
              <a:rPr lang="en-US" altLang="en-US" sz="1200" baseline="42000">
                <a:latin typeface="Times" pitchFamily="-128" charset="0"/>
              </a:rPr>
              <a:t>2</a:t>
            </a:r>
            <a:r>
              <a:rPr lang="en-US" altLang="en-US" sz="1200">
                <a:latin typeface="Times" pitchFamily="-128" charset="0"/>
              </a:rPr>
              <a:t>) runtime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82951" name="Rectangle 18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3971" name="Group 3"/>
          <p:cNvGrpSpPr>
            <a:grpSpLocks/>
          </p:cNvGrpSpPr>
          <p:nvPr/>
        </p:nvGrpSpPr>
        <p:grpSpPr bwMode="auto">
          <a:xfrm>
            <a:off x="436563" y="1004888"/>
            <a:ext cx="8218487" cy="180975"/>
            <a:chOff x="295" y="1311"/>
            <a:chExt cx="5177" cy="114"/>
          </a:xfrm>
        </p:grpSpPr>
        <p:sp>
          <p:nvSpPr>
            <p:cNvPr id="84010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4011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3972" name="Text Box 6"/>
          <p:cNvSpPr txBox="1">
            <a:spLocks noChangeArrowheads="1"/>
          </p:cNvSpPr>
          <p:nvPr/>
        </p:nvSpPr>
        <p:spPr bwMode="auto">
          <a:xfrm>
            <a:off x="309563" y="331788"/>
            <a:ext cx="84486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Any </a:t>
            </a:r>
            <a:r>
              <a:rPr lang="en-US" altLang="en-US" sz="3600" i="1">
                <a:solidFill>
                  <a:schemeClr val="tx1"/>
                </a:solidFill>
                <a:latin typeface="Times" pitchFamily="-128" charset="0"/>
              </a:rPr>
              <a:t>Comparison Sort</a:t>
            </a: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  is at best  O(</a:t>
            </a:r>
            <a:r>
              <a:rPr lang="en-US" altLang="en-US" sz="2400" b="1">
                <a:solidFill>
                  <a:schemeClr val="tx1"/>
                </a:solidFill>
                <a:latin typeface="Arial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)</a:t>
            </a:r>
          </a:p>
        </p:txBody>
      </p:sp>
      <p:sp>
        <p:nvSpPr>
          <p:cNvPr id="83973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74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Start with all of the  permutations of an n-element list.</a:t>
            </a:r>
            <a:endParaRPr lang="en-US" altLang="en-US" sz="1600" b="1">
              <a:latin typeface="Arial" charset="0"/>
            </a:endParaRPr>
          </a:p>
        </p:txBody>
      </p:sp>
      <p:sp>
        <p:nvSpPr>
          <p:cNvPr id="83975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>
                <a:latin typeface="Times" pitchFamily="-128" charset="0"/>
              </a:rPr>
              <a:t>Adversary Argument</a:t>
            </a:r>
            <a:endParaRPr lang="en-US" altLang="en-US" sz="20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76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[4,5,3,1,2]</a:t>
            </a:r>
          </a:p>
        </p:txBody>
      </p:sp>
      <p:sp>
        <p:nvSpPr>
          <p:cNvPr id="83977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[2,4,1,5,3]</a:t>
            </a:r>
          </a:p>
        </p:txBody>
      </p:sp>
      <p:sp>
        <p:nvSpPr>
          <p:cNvPr id="83978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[4,1,5,3,2]</a:t>
            </a:r>
          </a:p>
        </p:txBody>
      </p:sp>
      <p:sp>
        <p:nvSpPr>
          <p:cNvPr id="83979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[1,2,3,4,5]</a:t>
            </a:r>
          </a:p>
        </p:txBody>
      </p:sp>
      <p:sp>
        <p:nvSpPr>
          <p:cNvPr id="83980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[5,4,3,1,2]</a:t>
            </a:r>
          </a:p>
        </p:txBody>
      </p:sp>
      <p:sp>
        <p:nvSpPr>
          <p:cNvPr id="83981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[3,1,4,5,2]</a:t>
            </a:r>
          </a:p>
        </p:txBody>
      </p:sp>
      <p:sp>
        <p:nvSpPr>
          <p:cNvPr id="83982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83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84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85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86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87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83988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9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0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e1 &lt;  e2 </a:t>
            </a:r>
          </a:p>
        </p:txBody>
      </p:sp>
      <p:sp>
        <p:nvSpPr>
          <p:cNvPr id="83991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83992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yes</a:t>
            </a:r>
          </a:p>
        </p:txBody>
      </p:sp>
      <p:sp>
        <p:nvSpPr>
          <p:cNvPr id="83993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no</a:t>
            </a:r>
          </a:p>
        </p:txBody>
      </p:sp>
      <p:sp>
        <p:nvSpPr>
          <p:cNvPr id="83994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[5,4,3,1,2]</a:t>
            </a:r>
          </a:p>
        </p:txBody>
      </p:sp>
      <p:sp>
        <p:nvSpPr>
          <p:cNvPr id="83995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[3,1,4,5,2]</a:t>
            </a:r>
          </a:p>
        </p:txBody>
      </p:sp>
      <p:sp>
        <p:nvSpPr>
          <p:cNvPr id="83996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[4,1,5,3,2]</a:t>
            </a:r>
          </a:p>
        </p:txBody>
      </p:sp>
      <p:sp>
        <p:nvSpPr>
          <p:cNvPr id="83997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8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9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00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01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[2,4,1,5,3]</a:t>
            </a:r>
          </a:p>
        </p:txBody>
      </p:sp>
      <p:sp>
        <p:nvSpPr>
          <p:cNvPr id="84002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[4,5,3,1,2]</a:t>
            </a:r>
          </a:p>
        </p:txBody>
      </p:sp>
      <p:sp>
        <p:nvSpPr>
          <p:cNvPr id="84003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[1,2,3,4,5]</a:t>
            </a:r>
          </a:p>
        </p:txBody>
      </p:sp>
      <p:sp>
        <p:nvSpPr>
          <p:cNvPr id="84004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The Adversary</a:t>
            </a: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 --  gives yes or no answers to each question</a:t>
            </a:r>
          </a:p>
        </p:txBody>
      </p:sp>
      <p:sp>
        <p:nvSpPr>
          <p:cNvPr id="84005" name="Rectangle 39"/>
          <p:cNvSpPr>
            <a:spLocks noChangeArrowheads="1"/>
          </p:cNvSpPr>
          <p:nvPr/>
        </p:nvSpPr>
        <p:spPr bwMode="auto">
          <a:xfrm>
            <a:off x="327025" y="1482725"/>
            <a:ext cx="15255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]</a:t>
            </a:r>
          </a:p>
        </p:txBody>
      </p:sp>
      <p:sp>
        <p:nvSpPr>
          <p:cNvPr id="84006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latin typeface="Times" pitchFamily="-12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 of the permutations we started with… </a:t>
            </a:r>
            <a:endParaRPr lang="en-US" altLang="en-US" sz="1600" b="1">
              <a:latin typeface="Arial" charset="0"/>
            </a:endParaRPr>
          </a:p>
        </p:txBody>
      </p:sp>
      <p:sp>
        <p:nvSpPr>
          <p:cNvPr id="84007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4008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009" name="Text Box 43"/>
          <p:cNvSpPr txBox="1">
            <a:spLocks noChangeArrowheads="1"/>
          </p:cNvSpPr>
          <p:nvPr/>
        </p:nvSpPr>
        <p:spPr bwMode="auto">
          <a:xfrm>
            <a:off x="6953250" y="1371600"/>
            <a:ext cx="1506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The Algorithm</a:t>
            </a: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 --  asks questions comparing two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/>
        </p:nvSpPr>
        <p:spPr bwMode="auto">
          <a:xfrm>
            <a:off x="5243513" y="146050"/>
            <a:ext cx="35607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StoogeSort!</a:t>
            </a:r>
          </a:p>
        </p:txBody>
      </p:sp>
      <p:grpSp>
        <p:nvGrpSpPr>
          <p:cNvPr id="84995" name="Group 4"/>
          <p:cNvGrpSpPr>
            <a:grpSpLocks/>
          </p:cNvGrpSpPr>
          <p:nvPr/>
        </p:nvGrpSpPr>
        <p:grpSpPr bwMode="auto">
          <a:xfrm>
            <a:off x="211138" y="601663"/>
            <a:ext cx="463550" cy="463550"/>
            <a:chOff x="901" y="1784"/>
            <a:chExt cx="292" cy="292"/>
          </a:xfrm>
        </p:grpSpPr>
        <p:sp>
          <p:nvSpPr>
            <p:cNvPr id="85036" name="Rectangle 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37" name="Text Box 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84996" name="Group 7"/>
          <p:cNvGrpSpPr>
            <a:grpSpLocks/>
          </p:cNvGrpSpPr>
          <p:nvPr/>
        </p:nvGrpSpPr>
        <p:grpSpPr bwMode="auto">
          <a:xfrm>
            <a:off x="674688" y="601663"/>
            <a:ext cx="463550" cy="463550"/>
            <a:chOff x="901" y="1784"/>
            <a:chExt cx="292" cy="292"/>
          </a:xfrm>
        </p:grpSpPr>
        <p:sp>
          <p:nvSpPr>
            <p:cNvPr id="85034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35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84997" name="Group 10"/>
          <p:cNvGrpSpPr>
            <a:grpSpLocks/>
          </p:cNvGrpSpPr>
          <p:nvPr/>
        </p:nvGrpSpPr>
        <p:grpSpPr bwMode="auto">
          <a:xfrm>
            <a:off x="1139825" y="601663"/>
            <a:ext cx="463550" cy="463550"/>
            <a:chOff x="901" y="1784"/>
            <a:chExt cx="292" cy="292"/>
          </a:xfrm>
        </p:grpSpPr>
        <p:sp>
          <p:nvSpPr>
            <p:cNvPr id="85032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33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84998" name="Group 13"/>
          <p:cNvGrpSpPr>
            <a:grpSpLocks/>
          </p:cNvGrpSpPr>
          <p:nvPr/>
        </p:nvGrpSpPr>
        <p:grpSpPr bwMode="auto">
          <a:xfrm>
            <a:off x="1604963" y="601663"/>
            <a:ext cx="463550" cy="463550"/>
            <a:chOff x="901" y="1784"/>
            <a:chExt cx="292" cy="292"/>
          </a:xfrm>
        </p:grpSpPr>
        <p:sp>
          <p:nvSpPr>
            <p:cNvPr id="85030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31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84999" name="Group 16"/>
          <p:cNvGrpSpPr>
            <a:grpSpLocks/>
          </p:cNvGrpSpPr>
          <p:nvPr/>
        </p:nvGrpSpPr>
        <p:grpSpPr bwMode="auto">
          <a:xfrm>
            <a:off x="2066925" y="601663"/>
            <a:ext cx="463550" cy="463550"/>
            <a:chOff x="901" y="1784"/>
            <a:chExt cx="292" cy="292"/>
          </a:xfrm>
        </p:grpSpPr>
        <p:sp>
          <p:nvSpPr>
            <p:cNvPr id="85028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29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85000" name="Group 19"/>
          <p:cNvGrpSpPr>
            <a:grpSpLocks/>
          </p:cNvGrpSpPr>
          <p:nvPr/>
        </p:nvGrpSpPr>
        <p:grpSpPr bwMode="auto">
          <a:xfrm>
            <a:off x="2530475" y="601663"/>
            <a:ext cx="463550" cy="463550"/>
            <a:chOff x="901" y="1784"/>
            <a:chExt cx="292" cy="292"/>
          </a:xfrm>
        </p:grpSpPr>
        <p:sp>
          <p:nvSpPr>
            <p:cNvPr id="85026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27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85001" name="Group 22"/>
          <p:cNvGrpSpPr>
            <a:grpSpLocks/>
          </p:cNvGrpSpPr>
          <p:nvPr/>
        </p:nvGrpSpPr>
        <p:grpSpPr bwMode="auto">
          <a:xfrm>
            <a:off x="2995613" y="601663"/>
            <a:ext cx="463550" cy="463550"/>
            <a:chOff x="901" y="1784"/>
            <a:chExt cx="292" cy="292"/>
          </a:xfrm>
        </p:grpSpPr>
        <p:sp>
          <p:nvSpPr>
            <p:cNvPr id="85024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25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85002" name="Group 25"/>
          <p:cNvGrpSpPr>
            <a:grpSpLocks/>
          </p:cNvGrpSpPr>
          <p:nvPr/>
        </p:nvGrpSpPr>
        <p:grpSpPr bwMode="auto">
          <a:xfrm>
            <a:off x="3460750" y="601663"/>
            <a:ext cx="463550" cy="463550"/>
            <a:chOff x="901" y="1784"/>
            <a:chExt cx="292" cy="292"/>
          </a:xfrm>
        </p:grpSpPr>
        <p:sp>
          <p:nvSpPr>
            <p:cNvPr id="85022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23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85003" name="Text Box 28"/>
          <p:cNvSpPr txBox="1">
            <a:spLocks noChangeArrowheads="1"/>
          </p:cNvSpPr>
          <p:nvPr/>
        </p:nvSpPr>
        <p:spPr bwMode="auto">
          <a:xfrm>
            <a:off x="5291138" y="952500"/>
            <a:ext cx="3540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Professors Larry, Mo, and Curly of Pasadena Tech have proposed this divide-and-conquer-type sort...</a:t>
            </a:r>
          </a:p>
        </p:txBody>
      </p:sp>
      <p:sp>
        <p:nvSpPr>
          <p:cNvPr id="85004" name="Text Box 29"/>
          <p:cNvSpPr txBox="1">
            <a:spLocks noChangeArrowheads="1"/>
          </p:cNvSpPr>
          <p:nvPr/>
        </p:nvSpPr>
        <p:spPr bwMode="auto">
          <a:xfrm>
            <a:off x="346075" y="2776538"/>
            <a:ext cx="3948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(1) </a:t>
            </a:r>
            <a:r>
              <a:rPr lang="en-US" altLang="en-US" sz="1600">
                <a:solidFill>
                  <a:schemeClr val="tx1"/>
                </a:solidFill>
              </a:rPr>
              <a:t>Write a recurrence relation for StoogeSort.</a:t>
            </a:r>
          </a:p>
        </p:txBody>
      </p:sp>
      <p:sp>
        <p:nvSpPr>
          <p:cNvPr id="85005" name="Text Box 30"/>
          <p:cNvSpPr txBox="1">
            <a:spLocks noChangeArrowheads="1"/>
          </p:cNvSpPr>
          <p:nvPr/>
        </p:nvSpPr>
        <p:spPr bwMode="auto">
          <a:xfrm>
            <a:off x="346075" y="3409950"/>
            <a:ext cx="41497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(2) </a:t>
            </a:r>
            <a:r>
              <a:rPr lang="en-US" altLang="en-US" sz="1600">
                <a:solidFill>
                  <a:schemeClr val="tx1"/>
                </a:solidFill>
              </a:rPr>
              <a:t>Unwind your recurrence relation in order to 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      find Stoogesort's big-O running time.</a:t>
            </a:r>
          </a:p>
        </p:txBody>
      </p:sp>
      <p:grpSp>
        <p:nvGrpSpPr>
          <p:cNvPr id="85006" name="Group 31"/>
          <p:cNvGrpSpPr>
            <a:grpSpLocks/>
          </p:cNvGrpSpPr>
          <p:nvPr/>
        </p:nvGrpSpPr>
        <p:grpSpPr bwMode="auto">
          <a:xfrm>
            <a:off x="3924300" y="595313"/>
            <a:ext cx="463550" cy="463550"/>
            <a:chOff x="901" y="1784"/>
            <a:chExt cx="292" cy="292"/>
          </a:xfrm>
        </p:grpSpPr>
        <p:sp>
          <p:nvSpPr>
            <p:cNvPr id="85020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021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85007" name="AutoShape 34"/>
          <p:cNvSpPr>
            <a:spLocks/>
          </p:cNvSpPr>
          <p:nvPr/>
        </p:nvSpPr>
        <p:spPr bwMode="auto">
          <a:xfrm rot="-5400000">
            <a:off x="1557338" y="-903288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5008" name="Text Box 35"/>
          <p:cNvSpPr txBox="1">
            <a:spLocks noChangeArrowheads="1"/>
          </p:cNvSpPr>
          <p:nvPr/>
        </p:nvSpPr>
        <p:spPr bwMode="auto">
          <a:xfrm>
            <a:off x="457200" y="152400"/>
            <a:ext cx="217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Comic Sans MS" pitchFamily="66" charset="0"/>
              </a:rPr>
              <a:t>Step 1: recurse on first 2/3</a:t>
            </a:r>
          </a:p>
        </p:txBody>
      </p:sp>
      <p:sp>
        <p:nvSpPr>
          <p:cNvPr id="85009" name="AutoShape 36"/>
          <p:cNvSpPr>
            <a:spLocks/>
          </p:cNvSpPr>
          <p:nvPr/>
        </p:nvSpPr>
        <p:spPr bwMode="auto">
          <a:xfrm rot="5400000" flipV="1">
            <a:off x="2935288" y="-215900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5010" name="Text Box 37"/>
          <p:cNvSpPr txBox="1">
            <a:spLocks noChangeArrowheads="1"/>
          </p:cNvSpPr>
          <p:nvPr/>
        </p:nvSpPr>
        <p:spPr bwMode="auto">
          <a:xfrm>
            <a:off x="1933575" y="1203325"/>
            <a:ext cx="2127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Comic Sans MS" pitchFamily="66" charset="0"/>
              </a:rPr>
              <a:t>Step 2: recurse on last 2/3</a:t>
            </a:r>
          </a:p>
        </p:txBody>
      </p:sp>
      <p:sp>
        <p:nvSpPr>
          <p:cNvPr id="85011" name="AutoShape 38"/>
          <p:cNvSpPr>
            <a:spLocks/>
          </p:cNvSpPr>
          <p:nvPr/>
        </p:nvSpPr>
        <p:spPr bwMode="auto">
          <a:xfrm rot="5400000" flipV="1">
            <a:off x="1563688" y="165100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5012" name="Text Box 39"/>
          <p:cNvSpPr txBox="1">
            <a:spLocks noChangeArrowheads="1"/>
          </p:cNvSpPr>
          <p:nvPr/>
        </p:nvSpPr>
        <p:spPr bwMode="auto">
          <a:xfrm>
            <a:off x="287338" y="1606550"/>
            <a:ext cx="2606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Step 3: recurse on first 2/3 again</a:t>
            </a:r>
          </a:p>
        </p:txBody>
      </p:sp>
      <p:sp>
        <p:nvSpPr>
          <p:cNvPr id="85013" name="Text Box 41"/>
          <p:cNvSpPr txBox="1">
            <a:spLocks noChangeArrowheads="1"/>
          </p:cNvSpPr>
          <p:nvPr/>
        </p:nvSpPr>
        <p:spPr bwMode="auto">
          <a:xfrm>
            <a:off x="4006850" y="1651000"/>
            <a:ext cx="912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mic Sans MS" pitchFamily="66" charset="0"/>
              </a:rPr>
              <a:t>Base case</a:t>
            </a:r>
            <a:endParaRPr lang="en-US" altLang="en-US" sz="1200">
              <a:solidFill>
                <a:schemeClr val="tx1"/>
              </a:solidFill>
              <a:latin typeface="Comic Sans MS" pitchFamily="66" charset="0"/>
            </a:endParaRPr>
          </a:p>
        </p:txBody>
      </p:sp>
      <p:sp>
        <p:nvSpPr>
          <p:cNvPr id="85014" name="Text Box 42"/>
          <p:cNvSpPr txBox="1">
            <a:spLocks noChangeArrowheads="1"/>
          </p:cNvSpPr>
          <p:nvPr/>
        </p:nvSpPr>
        <p:spPr bwMode="auto">
          <a:xfrm>
            <a:off x="346075" y="2268538"/>
            <a:ext cx="228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(0) </a:t>
            </a:r>
            <a:r>
              <a:rPr lang="en-US" altLang="en-US" sz="1600">
                <a:solidFill>
                  <a:schemeClr val="tx1"/>
                </a:solidFill>
              </a:rPr>
              <a:t>Does StoogeSort sort?</a:t>
            </a:r>
          </a:p>
        </p:txBody>
      </p:sp>
      <p:sp>
        <p:nvSpPr>
          <p:cNvPr id="85015" name="Line 43"/>
          <p:cNvSpPr>
            <a:spLocks noChangeShapeType="1"/>
          </p:cNvSpPr>
          <p:nvPr/>
        </p:nvSpPr>
        <p:spPr bwMode="auto">
          <a:xfrm>
            <a:off x="4303713" y="2973388"/>
            <a:ext cx="5572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6" name="Rectangle 45"/>
          <p:cNvSpPr>
            <a:spLocks noChangeArrowheads="1"/>
          </p:cNvSpPr>
          <p:nvPr/>
        </p:nvSpPr>
        <p:spPr bwMode="auto">
          <a:xfrm>
            <a:off x="3519488" y="1928813"/>
            <a:ext cx="1887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Comic Sans MS" pitchFamily="66" charset="0"/>
              </a:rPr>
              <a:t>When 1 or 2 elements, swap if needed.</a:t>
            </a:r>
          </a:p>
        </p:txBody>
      </p:sp>
      <p:sp>
        <p:nvSpPr>
          <p:cNvPr id="85017" name="Rectangle 46"/>
          <p:cNvSpPr>
            <a:spLocks noChangeArrowheads="1"/>
          </p:cNvSpPr>
          <p:nvPr/>
        </p:nvSpPr>
        <p:spPr bwMode="auto">
          <a:xfrm>
            <a:off x="346075" y="6261100"/>
            <a:ext cx="4222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chemeClr val="tx1"/>
                </a:solidFill>
              </a:rPr>
              <a:t>(3) </a:t>
            </a:r>
            <a:r>
              <a:rPr lang="en-US" altLang="en-US" sz="1600">
                <a:solidFill>
                  <a:schemeClr val="tx1"/>
                </a:solidFill>
              </a:rPr>
              <a:t>What is the best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k</a:t>
            </a:r>
            <a:r>
              <a:rPr lang="en-US" altLang="en-US" sz="1600">
                <a:solidFill>
                  <a:schemeClr val="tx1"/>
                </a:solidFill>
              </a:rPr>
              <a:t> such that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T(N)</a:t>
            </a:r>
            <a:r>
              <a:rPr lang="en-US" altLang="en-US" sz="1600">
                <a:solidFill>
                  <a:schemeClr val="tx1"/>
                </a:solidFill>
              </a:rPr>
              <a:t> is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O(N</a:t>
            </a:r>
            <a:r>
              <a:rPr lang="en-US" altLang="en-US" sz="1600" baseline="42000">
                <a:solidFill>
                  <a:schemeClr val="tx1"/>
                </a:solidFill>
                <a:latin typeface="Arial" charset="0"/>
              </a:rPr>
              <a:t>k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)</a:t>
            </a:r>
            <a:r>
              <a:rPr lang="en-US" altLang="en-US" sz="1600">
                <a:solidFill>
                  <a:schemeClr val="tx1"/>
                </a:solidFill>
              </a:rPr>
              <a:t> ?</a:t>
            </a:r>
          </a:p>
        </p:txBody>
      </p:sp>
      <p:sp>
        <p:nvSpPr>
          <p:cNvPr id="85018" name="Rectangle 47"/>
          <p:cNvSpPr>
            <a:spLocks noChangeArrowheads="1"/>
          </p:cNvSpPr>
          <p:nvPr/>
        </p:nvSpPr>
        <p:spPr bwMode="auto">
          <a:xfrm>
            <a:off x="3475038" y="1628775"/>
            <a:ext cx="1939925" cy="82232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338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155825" y="831850"/>
              <a:ext cx="53975" cy="12700"/>
            </p14:xfrm>
          </p:contentPart>
        </mc:Choice>
        <mc:Fallback xmlns="">
          <p:pic>
            <p:nvPicPr>
              <p:cNvPr id="14338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43231" y="819513"/>
                <a:ext cx="70168" cy="355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860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6019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86020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86021" name="Rectangle 7"/>
          <p:cNvSpPr>
            <a:spLocks noChangeArrowheads="1"/>
          </p:cNvSpPr>
          <p:nvPr/>
        </p:nvSpPr>
        <p:spPr bwMode="auto">
          <a:xfrm>
            <a:off x="1011238" y="2206625"/>
            <a:ext cx="542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More than just the computer’s time is valuable!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86022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Divide and Conquer</a:t>
            </a:r>
          </a:p>
        </p:txBody>
      </p:sp>
      <p:sp>
        <p:nvSpPr>
          <p:cNvPr id="86023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86024" name="Rectangle 10"/>
          <p:cNvSpPr>
            <a:spLocks noChangeArrowheads="1"/>
          </p:cNvSpPr>
          <p:nvPr/>
        </p:nvSpPr>
        <p:spPr bwMode="auto">
          <a:xfrm>
            <a:off x="654050" y="4497388"/>
            <a:ext cx="47958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Consider other data structures…</a:t>
            </a:r>
          </a:p>
        </p:txBody>
      </p:sp>
      <p:sp>
        <p:nvSpPr>
          <p:cNvPr id="86025" name="Rectangle 11"/>
          <p:cNvSpPr>
            <a:spLocks noChangeArrowheads="1"/>
          </p:cNvSpPr>
          <p:nvPr/>
        </p:nvSpPr>
        <p:spPr bwMode="auto">
          <a:xfrm>
            <a:off x="1014413" y="5029200"/>
            <a:ext cx="1892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Tree structures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</a:t>
            </a:r>
          </a:p>
        </p:txBody>
      </p:sp>
      <p:pic>
        <p:nvPicPr>
          <p:cNvPr id="86026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7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325" y="5070475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8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088" y="1390650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8705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705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7043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87044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87045" name="Rectangle 7"/>
          <p:cNvSpPr>
            <a:spLocks noChangeArrowheads="1"/>
          </p:cNvSpPr>
          <p:nvPr/>
        </p:nvSpPr>
        <p:spPr bwMode="auto">
          <a:xfrm>
            <a:off x="1011238" y="2206625"/>
            <a:ext cx="542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More than just the computer’s time is valuable!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87046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Divide and Conquer</a:t>
            </a:r>
          </a:p>
        </p:txBody>
      </p:sp>
      <p:sp>
        <p:nvSpPr>
          <p:cNvPr id="87047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87048" name="Rectangle 10"/>
          <p:cNvSpPr>
            <a:spLocks noChangeArrowheads="1"/>
          </p:cNvSpPr>
          <p:nvPr/>
        </p:nvSpPr>
        <p:spPr bwMode="auto">
          <a:xfrm>
            <a:off x="654050" y="4497388"/>
            <a:ext cx="47958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Consider other data structures…</a:t>
            </a:r>
          </a:p>
        </p:txBody>
      </p:sp>
      <p:sp>
        <p:nvSpPr>
          <p:cNvPr id="87049" name="Rectangle 11"/>
          <p:cNvSpPr>
            <a:spLocks noChangeArrowheads="1"/>
          </p:cNvSpPr>
          <p:nvPr/>
        </p:nvSpPr>
        <p:spPr bwMode="auto">
          <a:xfrm>
            <a:off x="1014413" y="5029200"/>
            <a:ext cx="1892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Tree structures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</a:t>
            </a:r>
          </a:p>
        </p:txBody>
      </p:sp>
      <p:pic>
        <p:nvPicPr>
          <p:cNvPr id="87050" name="Picture 12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51" name="Picture 13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325" y="5070475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52" name="Rectangle 14"/>
          <p:cNvSpPr>
            <a:spLocks noChangeArrowheads="1"/>
          </p:cNvSpPr>
          <p:nvPr/>
        </p:nvSpPr>
        <p:spPr bwMode="auto">
          <a:xfrm>
            <a:off x="4764088" y="6310313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folHlink"/>
                </a:solidFill>
                <a:latin typeface="Arial" charset="0"/>
              </a:rPr>
              <a:t>perhaps a </a:t>
            </a:r>
            <a:r>
              <a:rPr lang="en-US" altLang="en-US" sz="2000" b="1" i="1">
                <a:solidFill>
                  <a:schemeClr val="folHlink"/>
                </a:solidFill>
                <a:latin typeface="Arial" charset="0"/>
              </a:rPr>
              <a:t>heap </a:t>
            </a:r>
            <a:r>
              <a:rPr lang="en-US" altLang="en-US" sz="2000">
                <a:solidFill>
                  <a:schemeClr val="folHlink"/>
                </a:solidFill>
                <a:latin typeface="Arial" charset="0"/>
              </a:rPr>
              <a:t>?!</a:t>
            </a:r>
            <a:endParaRPr lang="en-US" altLang="en-US" sz="2000">
              <a:solidFill>
                <a:schemeClr val="tx1"/>
              </a:solidFill>
              <a:latin typeface="Arial" charset="0"/>
            </a:endParaRPr>
          </a:p>
        </p:txBody>
      </p:sp>
      <p:pic>
        <p:nvPicPr>
          <p:cNvPr id="87053" name="Picture 15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088" y="1403350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54" name="AutoShape 18"/>
          <p:cNvSpPr>
            <a:spLocks noChangeArrowheads="1"/>
          </p:cNvSpPr>
          <p:nvPr/>
        </p:nvSpPr>
        <p:spPr bwMode="auto">
          <a:xfrm>
            <a:off x="485775" y="5338763"/>
            <a:ext cx="212725" cy="566737"/>
          </a:xfrm>
          <a:prstGeom prst="roundRect">
            <a:avLst>
              <a:gd name="adj" fmla="val 16667"/>
            </a:avLst>
          </a:prstGeom>
          <a:noFill/>
          <a:ln w="28575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21490" y="1790877"/>
            <a:ext cx="6472630" cy="3390723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0800000">
            <a:off x="6852707" y="5647976"/>
            <a:ext cx="1783645" cy="785636"/>
          </a:xfrm>
          <a:prstGeom prst="rightArrow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8130" name="Rectangle 33"/>
          <p:cNvSpPr>
            <a:spLocks noChangeArrowheads="1"/>
          </p:cNvSpPr>
          <p:nvPr/>
        </p:nvSpPr>
        <p:spPr bwMode="auto">
          <a:xfrm>
            <a:off x="4808894" y="2030411"/>
            <a:ext cx="1347787" cy="28305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8131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Sorting Algorithms</a:t>
            </a:r>
          </a:p>
        </p:txBody>
      </p:sp>
      <p:grpSp>
        <p:nvGrpSpPr>
          <p:cNvPr id="48132" name="Group 7"/>
          <p:cNvGrpSpPr>
            <a:grpSpLocks/>
          </p:cNvGrpSpPr>
          <p:nvPr/>
        </p:nvGrpSpPr>
        <p:grpSpPr bwMode="auto">
          <a:xfrm>
            <a:off x="3070581" y="2800351"/>
            <a:ext cx="463550" cy="463550"/>
            <a:chOff x="901" y="1784"/>
            <a:chExt cx="292" cy="292"/>
          </a:xfrm>
        </p:grpSpPr>
        <p:sp>
          <p:nvSpPr>
            <p:cNvPr id="48164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5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3" name="Group 10"/>
          <p:cNvGrpSpPr>
            <a:grpSpLocks/>
          </p:cNvGrpSpPr>
          <p:nvPr/>
        </p:nvGrpSpPr>
        <p:grpSpPr bwMode="auto">
          <a:xfrm>
            <a:off x="3534131" y="2800351"/>
            <a:ext cx="463550" cy="463550"/>
            <a:chOff x="901" y="1784"/>
            <a:chExt cx="292" cy="292"/>
          </a:xfrm>
        </p:grpSpPr>
        <p:sp>
          <p:nvSpPr>
            <p:cNvPr id="48162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3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4" name="Group 13"/>
          <p:cNvGrpSpPr>
            <a:grpSpLocks/>
          </p:cNvGrpSpPr>
          <p:nvPr/>
        </p:nvGrpSpPr>
        <p:grpSpPr bwMode="auto">
          <a:xfrm>
            <a:off x="3999269" y="2800351"/>
            <a:ext cx="463550" cy="463550"/>
            <a:chOff x="901" y="1784"/>
            <a:chExt cx="292" cy="292"/>
          </a:xfrm>
        </p:grpSpPr>
        <p:sp>
          <p:nvSpPr>
            <p:cNvPr id="48160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61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5" name="Text Box 16"/>
          <p:cNvSpPr txBox="1">
            <a:spLocks noChangeArrowheads="1"/>
          </p:cNvSpPr>
          <p:nvPr/>
        </p:nvSpPr>
        <p:spPr bwMode="auto">
          <a:xfrm>
            <a:off x="3037244" y="2454276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48136" name="Group 17"/>
          <p:cNvGrpSpPr>
            <a:grpSpLocks/>
          </p:cNvGrpSpPr>
          <p:nvPr/>
        </p:nvGrpSpPr>
        <p:grpSpPr bwMode="auto">
          <a:xfrm>
            <a:off x="5144732" y="5826307"/>
            <a:ext cx="463550" cy="463550"/>
            <a:chOff x="901" y="1784"/>
            <a:chExt cx="292" cy="292"/>
          </a:xfrm>
        </p:grpSpPr>
        <p:sp>
          <p:nvSpPr>
            <p:cNvPr id="48158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9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48137" name="Group 20"/>
          <p:cNvGrpSpPr>
            <a:grpSpLocks/>
          </p:cNvGrpSpPr>
          <p:nvPr/>
        </p:nvGrpSpPr>
        <p:grpSpPr bwMode="auto">
          <a:xfrm>
            <a:off x="5608282" y="5826307"/>
            <a:ext cx="463550" cy="463550"/>
            <a:chOff x="901" y="1784"/>
            <a:chExt cx="292" cy="292"/>
          </a:xfrm>
        </p:grpSpPr>
        <p:sp>
          <p:nvSpPr>
            <p:cNvPr id="48156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7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8138" name="Group 23"/>
          <p:cNvGrpSpPr>
            <a:grpSpLocks/>
          </p:cNvGrpSpPr>
          <p:nvPr/>
        </p:nvGrpSpPr>
        <p:grpSpPr bwMode="auto">
          <a:xfrm>
            <a:off x="6073420" y="5826307"/>
            <a:ext cx="463550" cy="463550"/>
            <a:chOff x="901" y="1784"/>
            <a:chExt cx="292" cy="292"/>
          </a:xfrm>
        </p:grpSpPr>
        <p:sp>
          <p:nvSpPr>
            <p:cNvPr id="48154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155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48139" name="Text Box 26"/>
          <p:cNvSpPr txBox="1">
            <a:spLocks noChangeArrowheads="1"/>
          </p:cNvSpPr>
          <p:nvPr/>
        </p:nvSpPr>
        <p:spPr bwMode="auto">
          <a:xfrm>
            <a:off x="5111395" y="5480232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48140" name="Text Box 31"/>
          <p:cNvSpPr txBox="1">
            <a:spLocks noChangeArrowheads="1"/>
          </p:cNvSpPr>
          <p:nvPr/>
        </p:nvSpPr>
        <p:spPr bwMode="auto">
          <a:xfrm>
            <a:off x="4985106" y="2157411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48143" name="Text Box 35"/>
          <p:cNvSpPr txBox="1">
            <a:spLocks noChangeArrowheads="1"/>
          </p:cNvSpPr>
          <p:nvPr/>
        </p:nvSpPr>
        <p:spPr bwMode="auto">
          <a:xfrm>
            <a:off x="7128282" y="590841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>
                <a:latin typeface="Cambria" panose="02040503050406030204" pitchFamily="18" charset="0"/>
              </a:rPr>
              <a:t>running time  ??</a:t>
            </a:r>
          </a:p>
        </p:txBody>
      </p:sp>
      <p:sp>
        <p:nvSpPr>
          <p:cNvPr id="48144" name="Text Box 36"/>
          <p:cNvSpPr txBox="1">
            <a:spLocks noChangeArrowheads="1"/>
          </p:cNvSpPr>
          <p:nvPr/>
        </p:nvSpPr>
        <p:spPr bwMode="auto">
          <a:xfrm>
            <a:off x="390525" y="1182222"/>
            <a:ext cx="55361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i="1">
                <a:latin typeface="Cambria" panose="02040503050406030204" pitchFamily="18" charset="0"/>
              </a:rPr>
              <a:t>fruit flies</a:t>
            </a:r>
            <a:r>
              <a:rPr lang="en-US" altLang="en-US">
                <a:latin typeface="Cambria" panose="02040503050406030204" pitchFamily="18" charset="0"/>
              </a:rPr>
              <a:t> </a:t>
            </a:r>
            <a:r>
              <a:rPr lang="en-US" altLang="en-US">
                <a:solidFill>
                  <a:schemeClr val="tx1"/>
                </a:solidFill>
                <a:latin typeface="Cambria" panose="02040503050406030204" pitchFamily="18" charset="0"/>
              </a:rPr>
              <a:t>of complexity theory...</a:t>
            </a:r>
          </a:p>
        </p:txBody>
      </p:sp>
      <p:sp>
        <p:nvSpPr>
          <p:cNvPr id="48152" name="Text Box 41"/>
          <p:cNvSpPr txBox="1">
            <a:spLocks noChangeArrowheads="1"/>
          </p:cNvSpPr>
          <p:nvPr/>
        </p:nvSpPr>
        <p:spPr bwMode="auto">
          <a:xfrm>
            <a:off x="3150130" y="5534387"/>
            <a:ext cx="1620837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 BogoSort !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endParaRPr lang="en-US" altLang="en-US" sz="2400">
              <a:solidFill>
                <a:schemeClr val="tx1"/>
              </a:solidFill>
            </a:endParaRPr>
          </a:p>
        </p:txBody>
      </p:sp>
      <p:sp>
        <p:nvSpPr>
          <p:cNvPr id="48153" name="Text Box 42"/>
          <p:cNvSpPr txBox="1">
            <a:spLocks noChangeArrowheads="1"/>
          </p:cNvSpPr>
          <p:nvPr/>
        </p:nvSpPr>
        <p:spPr bwMode="auto">
          <a:xfrm>
            <a:off x="3377412" y="5884045"/>
            <a:ext cx="11789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 smtClean="0">
                <a:solidFill>
                  <a:schemeClr val="tx1"/>
                </a:solidFill>
              </a:rPr>
              <a:t>shuffle numbers</a:t>
            </a:r>
          </a:p>
        </p:txBody>
      </p:sp>
      <p:sp>
        <p:nvSpPr>
          <p:cNvPr id="48146" name="Rectangle 43"/>
          <p:cNvSpPr>
            <a:spLocks noChangeArrowheads="1"/>
          </p:cNvSpPr>
          <p:nvPr/>
        </p:nvSpPr>
        <p:spPr bwMode="auto">
          <a:xfrm>
            <a:off x="3401250" y="6060133"/>
            <a:ext cx="110959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 dirty="0" smtClean="0">
                <a:solidFill>
                  <a:schemeClr val="tx1"/>
                </a:solidFill>
              </a:rPr>
              <a:t>check </a:t>
            </a:r>
            <a:r>
              <a:rPr lang="en-US" altLang="en-US" sz="1200" dirty="0" smtClean="0">
                <a:solidFill>
                  <a:schemeClr val="tx1"/>
                </a:solidFill>
              </a:rPr>
              <a:t>if sorted</a:t>
            </a:r>
            <a:endParaRPr lang="en-US" altLang="en-US" sz="1200" dirty="0">
              <a:solidFill>
                <a:schemeClr val="tx1"/>
              </a:solidFill>
            </a:endParaRPr>
          </a:p>
        </p:txBody>
      </p:sp>
      <p:sp>
        <p:nvSpPr>
          <p:cNvPr id="48147" name="Rectangle 44"/>
          <p:cNvSpPr>
            <a:spLocks noChangeArrowheads="1"/>
          </p:cNvSpPr>
          <p:nvPr/>
        </p:nvSpPr>
        <p:spPr bwMode="auto">
          <a:xfrm>
            <a:off x="3396135" y="6254866"/>
            <a:ext cx="11785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 dirty="0" smtClean="0">
                <a:solidFill>
                  <a:schemeClr val="tx1"/>
                </a:solidFill>
              </a:rPr>
              <a:t>if not, </a:t>
            </a:r>
            <a:r>
              <a:rPr lang="en-US" altLang="en-US" sz="1200" dirty="0" smtClean="0">
                <a:solidFill>
                  <a:schemeClr val="tx1"/>
                </a:solidFill>
              </a:rPr>
              <a:t>repeat….</a:t>
            </a:r>
            <a:endParaRPr lang="en-US" altLang="en-US" sz="1200" dirty="0">
              <a:solidFill>
                <a:schemeClr val="tx1"/>
              </a:solidFill>
            </a:endParaRPr>
          </a:p>
        </p:txBody>
      </p:sp>
      <p:sp>
        <p:nvSpPr>
          <p:cNvPr id="48149" name="Text Box 46"/>
          <p:cNvSpPr txBox="1">
            <a:spLocks noChangeArrowheads="1"/>
          </p:cNvSpPr>
          <p:nvPr/>
        </p:nvSpPr>
        <p:spPr bwMode="auto">
          <a:xfrm>
            <a:off x="940156" y="3262224"/>
            <a:ext cx="151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>
                <a:solidFill>
                  <a:schemeClr val="tx1"/>
                </a:solidFill>
              </a:rPr>
              <a:t>PrologSort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  <p:sp>
        <p:nvSpPr>
          <p:cNvPr id="48150" name="Text Box 47"/>
          <p:cNvSpPr txBox="1">
            <a:spLocks noChangeArrowheads="1"/>
          </p:cNvSpPr>
          <p:nvPr/>
        </p:nvSpPr>
        <p:spPr bwMode="auto">
          <a:xfrm>
            <a:off x="552806" y="371645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dirty="0">
                <a:solidFill>
                  <a:schemeClr val="tx1"/>
                </a:solidFill>
              </a:rPr>
              <a:t>check all permutations until sorted</a:t>
            </a:r>
          </a:p>
        </p:txBody>
      </p:sp>
      <p:sp>
        <p:nvSpPr>
          <p:cNvPr id="38" name="Text Box 46"/>
          <p:cNvSpPr txBox="1">
            <a:spLocks noChangeArrowheads="1"/>
          </p:cNvSpPr>
          <p:nvPr/>
        </p:nvSpPr>
        <p:spPr bwMode="auto">
          <a:xfrm>
            <a:off x="599161" y="2808292"/>
            <a:ext cx="21996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err="1" smtClean="0">
                <a:solidFill>
                  <a:schemeClr val="tx1"/>
                </a:solidFill>
              </a:rPr>
              <a:t>PermutationSort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621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8807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807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8067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Other data structures: Heaps</a:t>
            </a:r>
          </a:p>
        </p:txBody>
      </p:sp>
      <p:sp>
        <p:nvSpPr>
          <p:cNvPr id="88068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Heaps allow the fast addition of elements </a:t>
            </a:r>
            <a:r>
              <a:rPr lang="en-US" altLang="en-US" sz="2400" b="1">
                <a:solidFill>
                  <a:schemeClr val="tx1"/>
                </a:solidFill>
              </a:rPr>
              <a:t>at any time !</a:t>
            </a:r>
          </a:p>
        </p:txBody>
      </p:sp>
      <p:sp>
        <p:nvSpPr>
          <p:cNvPr id="88069" name="Text Box 7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88070" name="Text Box 8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88071" name="Picture 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8912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12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8909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Other data structures: Heaps</a:t>
            </a:r>
          </a:p>
        </p:txBody>
      </p:sp>
      <p:sp>
        <p:nvSpPr>
          <p:cNvPr id="89092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Heaps allow the fast addition of elements </a:t>
            </a:r>
            <a:r>
              <a:rPr lang="en-US" altLang="en-US" sz="2400" b="1">
                <a:solidFill>
                  <a:schemeClr val="tx1"/>
                </a:solidFill>
              </a:rPr>
              <a:t>at any time !</a:t>
            </a:r>
          </a:p>
        </p:txBody>
      </p:sp>
      <p:sp>
        <p:nvSpPr>
          <p:cNvPr id="89093" name="Text Box 7"/>
          <p:cNvSpPr txBox="1">
            <a:spLocks noChangeArrowheads="1"/>
          </p:cNvSpPr>
          <p:nvPr/>
        </p:nvSpPr>
        <p:spPr bwMode="auto">
          <a:xfrm>
            <a:off x="691515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addElement</a:t>
            </a:r>
          </a:p>
        </p:txBody>
      </p:sp>
      <p:sp>
        <p:nvSpPr>
          <p:cNvPr id="89094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89095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89096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7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8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9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0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1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2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3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4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5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06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89107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89108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89109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89110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89111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89112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89113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89114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89115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89116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89117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9118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119" name="Oval 33"/>
          <p:cNvSpPr>
            <a:spLocks noChangeArrowheads="1"/>
          </p:cNvSpPr>
          <p:nvPr/>
        </p:nvSpPr>
        <p:spPr bwMode="auto">
          <a:xfrm>
            <a:off x="8353425" y="429418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pic>
        <p:nvPicPr>
          <p:cNvPr id="89120" name="Picture 34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482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19650" y="4144963"/>
              <a:ext cx="739775" cy="1103312"/>
            </p14:xfrm>
          </p:contentPart>
        </mc:Choice>
        <mc:Fallback xmlns="">
          <p:pic>
            <p:nvPicPr>
              <p:cNvPr id="20482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05610" y="4133804"/>
                <a:ext cx="767494" cy="112707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01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01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0115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Other data structures: Heaps</a:t>
            </a:r>
          </a:p>
        </p:txBody>
      </p:sp>
      <p:sp>
        <p:nvSpPr>
          <p:cNvPr id="90116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Heaps allow the fast addition of elements </a:t>
            </a:r>
            <a:r>
              <a:rPr lang="en-US" altLang="en-US" sz="2400" b="1">
                <a:solidFill>
                  <a:schemeClr val="tx1"/>
                </a:solidFill>
              </a:rPr>
              <a:t>at any time !</a:t>
            </a:r>
          </a:p>
        </p:txBody>
      </p:sp>
      <p:sp>
        <p:nvSpPr>
          <p:cNvPr id="90117" name="Text Box 7"/>
          <p:cNvSpPr txBox="1">
            <a:spLocks noChangeArrowheads="1"/>
          </p:cNvSpPr>
          <p:nvPr/>
        </p:nvSpPr>
        <p:spPr bwMode="auto">
          <a:xfrm>
            <a:off x="691515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addElement</a:t>
            </a:r>
          </a:p>
        </p:txBody>
      </p:sp>
      <p:sp>
        <p:nvSpPr>
          <p:cNvPr id="90118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90119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90120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1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2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3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4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5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6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7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8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9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0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90131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0132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90133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90134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90135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90136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90137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90138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90139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90140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90141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90142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3" name="Rectangle 33"/>
          <p:cNvSpPr>
            <a:spLocks noChangeArrowheads="1"/>
          </p:cNvSpPr>
          <p:nvPr/>
        </p:nvSpPr>
        <p:spPr bwMode="auto">
          <a:xfrm>
            <a:off x="6353175" y="4244975"/>
            <a:ext cx="268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(1) Add a new el. at the end</a:t>
            </a:r>
          </a:p>
        </p:txBody>
      </p:sp>
      <p:sp>
        <p:nvSpPr>
          <p:cNvPr id="90144" name="Rectangle 34"/>
          <p:cNvSpPr>
            <a:spLocks noChangeArrowheads="1"/>
          </p:cNvSpPr>
          <p:nvPr/>
        </p:nvSpPr>
        <p:spPr bwMode="auto">
          <a:xfrm>
            <a:off x="6353175" y="4646613"/>
            <a:ext cx="26924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(2) Percolate up,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swapping with the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parent, as needed</a:t>
            </a:r>
          </a:p>
        </p:txBody>
      </p:sp>
      <p:sp>
        <p:nvSpPr>
          <p:cNvPr id="90145" name="Line 35"/>
          <p:cNvSpPr>
            <a:spLocks noChangeShapeType="1"/>
          </p:cNvSpPr>
          <p:nvPr/>
        </p:nvSpPr>
        <p:spPr bwMode="auto">
          <a:xfrm flipH="1">
            <a:off x="5389563" y="4437063"/>
            <a:ext cx="1008062" cy="341312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6" name="Oval 36"/>
          <p:cNvSpPr>
            <a:spLocks noChangeArrowheads="1"/>
          </p:cNvSpPr>
          <p:nvPr/>
        </p:nvSpPr>
        <p:spPr bwMode="auto">
          <a:xfrm>
            <a:off x="4862513" y="4652963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90147" name="Line 37"/>
          <p:cNvSpPr>
            <a:spLocks noChangeShapeType="1"/>
          </p:cNvSpPr>
          <p:nvPr/>
        </p:nvSpPr>
        <p:spPr bwMode="auto">
          <a:xfrm>
            <a:off x="4908550" y="4129088"/>
            <a:ext cx="147638" cy="531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0148" name="Picture 38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506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21213" y="3676650"/>
              <a:ext cx="528637" cy="461963"/>
            </p14:xfrm>
          </p:contentPart>
        </mc:Choice>
        <mc:Fallback xmlns="">
          <p:pic>
            <p:nvPicPr>
              <p:cNvPr id="21506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7529" y="3662607"/>
                <a:ext cx="547002" cy="487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507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18088" y="4689475"/>
              <a:ext cx="307975" cy="414338"/>
            </p14:xfrm>
          </p:contentPart>
        </mc:Choice>
        <mc:Fallback xmlns="">
          <p:pic>
            <p:nvPicPr>
              <p:cNvPr id="21507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11604" y="4684075"/>
                <a:ext cx="327786" cy="430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508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80038" y="2420938"/>
              <a:ext cx="546100" cy="465137"/>
            </p14:xfrm>
          </p:contentPart>
        </mc:Choice>
        <mc:Fallback xmlns="">
          <p:pic>
            <p:nvPicPr>
              <p:cNvPr id="21508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71032" y="2416225"/>
                <a:ext cx="559789" cy="48326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117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117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1139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b="1">
                <a:solidFill>
                  <a:schemeClr val="tx1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91140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After removing the root, you need to maintain the heap property!</a:t>
            </a:r>
            <a:endParaRPr lang="en-US" altLang="en-US" sz="2400" b="1">
              <a:solidFill>
                <a:schemeClr val="tx1"/>
              </a:solidFill>
            </a:endParaRPr>
          </a:p>
        </p:txBody>
      </p:sp>
      <p:sp>
        <p:nvSpPr>
          <p:cNvPr id="91141" name="Text Box 7"/>
          <p:cNvSpPr txBox="1">
            <a:spLocks noChangeArrowheads="1"/>
          </p:cNvSpPr>
          <p:nvPr/>
        </p:nvSpPr>
        <p:spPr bwMode="auto">
          <a:xfrm>
            <a:off x="690880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91142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91143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9114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9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0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1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2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3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54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91155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1156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91157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91158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91159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91160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91161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91162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91163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91164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91165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91166" name="Oval 32"/>
          <p:cNvSpPr>
            <a:spLocks noChangeArrowheads="1"/>
          </p:cNvSpPr>
          <p:nvPr/>
        </p:nvSpPr>
        <p:spPr bwMode="auto">
          <a:xfrm>
            <a:off x="4862513" y="4652963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91167" name="Line 33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8" name="Line 34"/>
          <p:cNvSpPr>
            <a:spLocks noChangeShapeType="1"/>
          </p:cNvSpPr>
          <p:nvPr/>
        </p:nvSpPr>
        <p:spPr bwMode="auto">
          <a:xfrm>
            <a:off x="4908550" y="4129088"/>
            <a:ext cx="147638" cy="531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9" name="Line 35"/>
          <p:cNvSpPr>
            <a:spLocks noChangeShapeType="1"/>
          </p:cNvSpPr>
          <p:nvPr/>
        </p:nvSpPr>
        <p:spPr bwMode="auto">
          <a:xfrm>
            <a:off x="3063875" y="1714500"/>
            <a:ext cx="277813" cy="333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0" name="Oval 36"/>
          <p:cNvSpPr>
            <a:spLocks noChangeArrowheads="1"/>
          </p:cNvSpPr>
          <p:nvPr/>
        </p:nvSpPr>
        <p:spPr bwMode="auto">
          <a:xfrm>
            <a:off x="8288338" y="435610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pic>
        <p:nvPicPr>
          <p:cNvPr id="91171" name="Picture 37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530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98838" y="2041525"/>
              <a:ext cx="874712" cy="873125"/>
            </p14:xfrm>
          </p:contentPart>
        </mc:Choice>
        <mc:Fallback xmlns="">
          <p:pic>
            <p:nvPicPr>
              <p:cNvPr id="22530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6239" y="2028203"/>
                <a:ext cx="900629" cy="899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531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22638" y="1963738"/>
              <a:ext cx="2159000" cy="3381375"/>
            </p14:xfrm>
          </p:contentPart>
        </mc:Choice>
        <mc:Fallback xmlns="">
          <p:pic>
            <p:nvPicPr>
              <p:cNvPr id="22531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09318" y="1950778"/>
                <a:ext cx="2184921" cy="340513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219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20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2163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b="1">
                <a:solidFill>
                  <a:schemeClr val="tx1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92164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After removing the root, you need to maintain the heap property!</a:t>
            </a:r>
            <a:endParaRPr lang="en-US" altLang="en-US" sz="2400" b="1">
              <a:solidFill>
                <a:schemeClr val="tx1"/>
              </a:solidFill>
            </a:endParaRPr>
          </a:p>
        </p:txBody>
      </p:sp>
      <p:sp>
        <p:nvSpPr>
          <p:cNvPr id="92165" name="Text Box 7"/>
          <p:cNvSpPr txBox="1">
            <a:spLocks noChangeArrowheads="1"/>
          </p:cNvSpPr>
          <p:nvPr/>
        </p:nvSpPr>
        <p:spPr bwMode="auto">
          <a:xfrm>
            <a:off x="690880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92166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92167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92168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9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1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2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3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4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5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6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7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8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92179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2180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92181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92182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92183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92184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92185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92186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92187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92188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92189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92190" name="Oval 32"/>
          <p:cNvSpPr>
            <a:spLocks noChangeArrowheads="1"/>
          </p:cNvSpPr>
          <p:nvPr/>
        </p:nvSpPr>
        <p:spPr bwMode="auto">
          <a:xfrm>
            <a:off x="4862513" y="4652963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92191" name="Line 33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2" name="Line 34"/>
          <p:cNvSpPr>
            <a:spLocks noChangeShapeType="1"/>
          </p:cNvSpPr>
          <p:nvPr/>
        </p:nvSpPr>
        <p:spPr bwMode="auto">
          <a:xfrm>
            <a:off x="4908550" y="4129088"/>
            <a:ext cx="147638" cy="531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3" name="Line 35"/>
          <p:cNvSpPr>
            <a:spLocks noChangeShapeType="1"/>
          </p:cNvSpPr>
          <p:nvPr/>
        </p:nvSpPr>
        <p:spPr bwMode="auto">
          <a:xfrm flipH="1" flipV="1">
            <a:off x="5476875" y="4881563"/>
            <a:ext cx="944563" cy="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4" name="Rectangle 36"/>
          <p:cNvSpPr>
            <a:spLocks noChangeArrowheads="1"/>
          </p:cNvSpPr>
          <p:nvPr/>
        </p:nvSpPr>
        <p:spPr bwMode="auto">
          <a:xfrm>
            <a:off x="6353175" y="4244975"/>
            <a:ext cx="25669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(1) Remove root (the max)</a:t>
            </a:r>
          </a:p>
        </p:txBody>
      </p:sp>
      <p:sp>
        <p:nvSpPr>
          <p:cNvPr id="92195" name="Rectangle 37"/>
          <p:cNvSpPr>
            <a:spLocks noChangeArrowheads="1"/>
          </p:cNvSpPr>
          <p:nvPr/>
        </p:nvSpPr>
        <p:spPr bwMode="auto">
          <a:xfrm>
            <a:off x="6353175" y="4719638"/>
            <a:ext cx="25368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(2) Move the last element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 to replace the root</a:t>
            </a:r>
          </a:p>
        </p:txBody>
      </p:sp>
      <p:sp>
        <p:nvSpPr>
          <p:cNvPr id="92196" name="Rectangle 38"/>
          <p:cNvSpPr>
            <a:spLocks noChangeArrowheads="1"/>
          </p:cNvSpPr>
          <p:nvPr/>
        </p:nvSpPr>
        <p:spPr bwMode="auto">
          <a:xfrm>
            <a:off x="6353175" y="5376863"/>
            <a:ext cx="26924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(3) Percolate down,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swapping with the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larger child, as needed</a:t>
            </a:r>
          </a:p>
        </p:txBody>
      </p:sp>
      <p:sp>
        <p:nvSpPr>
          <p:cNvPr id="92197" name="Line 39"/>
          <p:cNvSpPr>
            <a:spLocks noChangeShapeType="1"/>
          </p:cNvSpPr>
          <p:nvPr/>
        </p:nvSpPr>
        <p:spPr bwMode="auto">
          <a:xfrm>
            <a:off x="3063875" y="1714500"/>
            <a:ext cx="277813" cy="333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2198" name="Picture 40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325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325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3187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Why Heaps ?</a:t>
            </a:r>
          </a:p>
        </p:txBody>
      </p:sp>
      <p:sp>
        <p:nvSpPr>
          <p:cNvPr id="93188" name="Text Box 6"/>
          <p:cNvSpPr txBox="1">
            <a:spLocks noChangeArrowheads="1"/>
          </p:cNvSpPr>
          <p:nvPr/>
        </p:nvSpPr>
        <p:spPr bwMode="auto">
          <a:xfrm>
            <a:off x="371475" y="1377950"/>
            <a:ext cx="62134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Extremely efficient implementation as an array:</a:t>
            </a:r>
          </a:p>
        </p:txBody>
      </p:sp>
      <p:sp>
        <p:nvSpPr>
          <p:cNvPr id="93189" name="Line 7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0" name="Line 8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1" name="Line 9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2" name="Line 10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3" name="Line 11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4" name="Line 12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5" name="Line 13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6" name="Line 14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7" name="Line 15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8" name="Line 16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9" name="Rectangle 17"/>
          <p:cNvSpPr>
            <a:spLocks noChangeArrowheads="1"/>
          </p:cNvSpPr>
          <p:nvPr/>
        </p:nvSpPr>
        <p:spPr bwMode="auto">
          <a:xfrm>
            <a:off x="98901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00" name="Text Box 18"/>
          <p:cNvSpPr txBox="1">
            <a:spLocks noChangeArrowheads="1"/>
          </p:cNvSpPr>
          <p:nvPr/>
        </p:nvSpPr>
        <p:spPr bwMode="auto">
          <a:xfrm>
            <a:off x="974725" y="5943600"/>
            <a:ext cx="671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30</a:t>
            </a:r>
          </a:p>
        </p:txBody>
      </p:sp>
      <p:sp>
        <p:nvSpPr>
          <p:cNvPr id="93201" name="Rectangle 19"/>
          <p:cNvSpPr>
            <a:spLocks noChangeArrowheads="1"/>
          </p:cNvSpPr>
          <p:nvPr/>
        </p:nvSpPr>
        <p:spPr bwMode="auto">
          <a:xfrm>
            <a:off x="14525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02" name="Text Box 20"/>
          <p:cNvSpPr txBox="1">
            <a:spLocks noChangeArrowheads="1"/>
          </p:cNvSpPr>
          <p:nvPr/>
        </p:nvSpPr>
        <p:spPr bwMode="auto">
          <a:xfrm>
            <a:off x="1438275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25</a:t>
            </a:r>
          </a:p>
        </p:txBody>
      </p:sp>
      <p:sp>
        <p:nvSpPr>
          <p:cNvPr id="93203" name="Rectangle 21"/>
          <p:cNvSpPr>
            <a:spLocks noChangeArrowheads="1"/>
          </p:cNvSpPr>
          <p:nvPr/>
        </p:nvSpPr>
        <p:spPr bwMode="auto">
          <a:xfrm>
            <a:off x="19177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04" name="Text Box 22"/>
          <p:cNvSpPr txBox="1">
            <a:spLocks noChangeArrowheads="1"/>
          </p:cNvSpPr>
          <p:nvPr/>
        </p:nvSpPr>
        <p:spPr bwMode="auto">
          <a:xfrm>
            <a:off x="1912938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22</a:t>
            </a:r>
          </a:p>
        </p:txBody>
      </p:sp>
      <p:sp>
        <p:nvSpPr>
          <p:cNvPr id="93205" name="Rectangle 23"/>
          <p:cNvSpPr>
            <a:spLocks noChangeArrowheads="1"/>
          </p:cNvSpPr>
          <p:nvPr/>
        </p:nvSpPr>
        <p:spPr bwMode="auto">
          <a:xfrm>
            <a:off x="2382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06" name="Text Box 24"/>
          <p:cNvSpPr txBox="1">
            <a:spLocks noChangeArrowheads="1"/>
          </p:cNvSpPr>
          <p:nvPr/>
        </p:nvSpPr>
        <p:spPr bwMode="auto">
          <a:xfrm>
            <a:off x="24447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5</a:t>
            </a:r>
          </a:p>
        </p:txBody>
      </p:sp>
      <p:sp>
        <p:nvSpPr>
          <p:cNvPr id="93207" name="Rectangle 25"/>
          <p:cNvSpPr>
            <a:spLocks noChangeArrowheads="1"/>
          </p:cNvSpPr>
          <p:nvPr/>
        </p:nvSpPr>
        <p:spPr bwMode="auto">
          <a:xfrm>
            <a:off x="28448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08" name="Text Box 26"/>
          <p:cNvSpPr txBox="1">
            <a:spLocks noChangeArrowheads="1"/>
          </p:cNvSpPr>
          <p:nvPr/>
        </p:nvSpPr>
        <p:spPr bwMode="auto">
          <a:xfrm>
            <a:off x="2830513" y="5943600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20</a:t>
            </a:r>
          </a:p>
        </p:txBody>
      </p:sp>
      <p:sp>
        <p:nvSpPr>
          <p:cNvPr id="93209" name="Rectangle 27"/>
          <p:cNvSpPr>
            <a:spLocks noChangeArrowheads="1"/>
          </p:cNvSpPr>
          <p:nvPr/>
        </p:nvSpPr>
        <p:spPr bwMode="auto">
          <a:xfrm>
            <a:off x="42291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10" name="Text Box 28"/>
          <p:cNvSpPr txBox="1">
            <a:spLocks noChangeArrowheads="1"/>
          </p:cNvSpPr>
          <p:nvPr/>
        </p:nvSpPr>
        <p:spPr bwMode="auto">
          <a:xfrm>
            <a:off x="4291013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4</a:t>
            </a:r>
          </a:p>
        </p:txBody>
      </p:sp>
      <p:sp>
        <p:nvSpPr>
          <p:cNvPr id="93211" name="Rectangle 29"/>
          <p:cNvSpPr>
            <a:spLocks noChangeArrowheads="1"/>
          </p:cNvSpPr>
          <p:nvPr/>
        </p:nvSpPr>
        <p:spPr bwMode="auto">
          <a:xfrm>
            <a:off x="4694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12" name="Text Box 30"/>
          <p:cNvSpPr txBox="1">
            <a:spLocks noChangeArrowheads="1"/>
          </p:cNvSpPr>
          <p:nvPr/>
        </p:nvSpPr>
        <p:spPr bwMode="auto">
          <a:xfrm>
            <a:off x="47561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</a:t>
            </a:r>
          </a:p>
        </p:txBody>
      </p:sp>
      <p:sp>
        <p:nvSpPr>
          <p:cNvPr id="93213" name="Rectangle 31"/>
          <p:cNvSpPr>
            <a:spLocks noChangeArrowheads="1"/>
          </p:cNvSpPr>
          <p:nvPr/>
        </p:nvSpPr>
        <p:spPr bwMode="auto">
          <a:xfrm>
            <a:off x="515937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14" name="Text Box 32"/>
          <p:cNvSpPr txBox="1">
            <a:spLocks noChangeArrowheads="1"/>
          </p:cNvSpPr>
          <p:nvPr/>
        </p:nvSpPr>
        <p:spPr bwMode="auto">
          <a:xfrm>
            <a:off x="5135563" y="5943600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13</a:t>
            </a:r>
          </a:p>
        </p:txBody>
      </p:sp>
      <p:sp>
        <p:nvSpPr>
          <p:cNvPr id="93215" name="Rectangle 33"/>
          <p:cNvSpPr>
            <a:spLocks noChangeArrowheads="1"/>
          </p:cNvSpPr>
          <p:nvPr/>
        </p:nvSpPr>
        <p:spPr bwMode="auto">
          <a:xfrm>
            <a:off x="56213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16" name="Text Box 34"/>
          <p:cNvSpPr txBox="1">
            <a:spLocks noChangeArrowheads="1"/>
          </p:cNvSpPr>
          <p:nvPr/>
        </p:nvSpPr>
        <p:spPr bwMode="auto">
          <a:xfrm>
            <a:off x="5692775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9</a:t>
            </a:r>
          </a:p>
        </p:txBody>
      </p:sp>
      <p:sp>
        <p:nvSpPr>
          <p:cNvPr id="93217" name="Text Box 35"/>
          <p:cNvSpPr txBox="1">
            <a:spLocks noChangeArrowheads="1"/>
          </p:cNvSpPr>
          <p:nvPr/>
        </p:nvSpPr>
        <p:spPr bwMode="auto">
          <a:xfrm>
            <a:off x="5816600" y="4495800"/>
            <a:ext cx="292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How are parents and children related?</a:t>
            </a:r>
          </a:p>
        </p:txBody>
      </p:sp>
      <p:sp>
        <p:nvSpPr>
          <p:cNvPr id="93218" name="Rectangle 36"/>
          <p:cNvSpPr>
            <a:spLocks noChangeArrowheads="1"/>
          </p:cNvSpPr>
          <p:nvPr/>
        </p:nvSpPr>
        <p:spPr bwMode="auto">
          <a:xfrm>
            <a:off x="33020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19" name="Text Box 37"/>
          <p:cNvSpPr txBox="1">
            <a:spLocks noChangeArrowheads="1"/>
          </p:cNvSpPr>
          <p:nvPr/>
        </p:nvSpPr>
        <p:spPr bwMode="auto">
          <a:xfrm>
            <a:off x="3287713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18</a:t>
            </a:r>
          </a:p>
        </p:txBody>
      </p:sp>
      <p:sp>
        <p:nvSpPr>
          <p:cNvPr id="93220" name="Rectangle 38"/>
          <p:cNvSpPr>
            <a:spLocks noChangeArrowheads="1"/>
          </p:cNvSpPr>
          <p:nvPr/>
        </p:nvSpPr>
        <p:spPr bwMode="auto">
          <a:xfrm>
            <a:off x="37671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21" name="Text Box 39"/>
          <p:cNvSpPr txBox="1">
            <a:spLocks noChangeArrowheads="1"/>
          </p:cNvSpPr>
          <p:nvPr/>
        </p:nvSpPr>
        <p:spPr bwMode="auto">
          <a:xfrm>
            <a:off x="3762375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21</a:t>
            </a:r>
          </a:p>
        </p:txBody>
      </p:sp>
      <p:sp>
        <p:nvSpPr>
          <p:cNvPr id="93222" name="Rectangle 40"/>
          <p:cNvSpPr>
            <a:spLocks noChangeArrowheads="1"/>
          </p:cNvSpPr>
          <p:nvPr/>
        </p:nvSpPr>
        <p:spPr bwMode="auto">
          <a:xfrm>
            <a:off x="52705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23" name="Text Box 42"/>
          <p:cNvSpPr txBox="1">
            <a:spLocks noChangeArrowheads="1"/>
          </p:cNvSpPr>
          <p:nvPr/>
        </p:nvSpPr>
        <p:spPr bwMode="auto">
          <a:xfrm>
            <a:off x="958850" y="5662613"/>
            <a:ext cx="5095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Helvetica" pitchFamily="1" charset="0"/>
              </a:rPr>
              <a:t>root</a:t>
            </a:r>
          </a:p>
        </p:txBody>
      </p:sp>
      <p:sp>
        <p:nvSpPr>
          <p:cNvPr id="93224" name="Oval 43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93225" name="Oval 44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3226" name="Oval 45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93227" name="Oval 46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93228" name="Oval 47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93229" name="Oval 48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93230" name="Oval 49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93231" name="Oval 50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22</a:t>
            </a:r>
          </a:p>
        </p:txBody>
      </p:sp>
      <p:sp>
        <p:nvSpPr>
          <p:cNvPr id="93232" name="Oval 51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93233" name="Oval 52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93234" name="Oval 53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93235" name="Text Box 54"/>
          <p:cNvSpPr txBox="1">
            <a:spLocks noChangeArrowheads="1"/>
          </p:cNvSpPr>
          <p:nvPr/>
        </p:nvSpPr>
        <p:spPr bwMode="auto">
          <a:xfrm>
            <a:off x="53022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rgbClr val="009900"/>
                </a:solidFill>
                <a:latin typeface="Courier New" pitchFamily="49" charset="0"/>
              </a:rPr>
              <a:t>A[0]</a:t>
            </a:r>
          </a:p>
        </p:txBody>
      </p:sp>
      <p:sp>
        <p:nvSpPr>
          <p:cNvPr id="93236" name="Text Box 55"/>
          <p:cNvSpPr txBox="1">
            <a:spLocks noChangeArrowheads="1"/>
          </p:cNvSpPr>
          <p:nvPr/>
        </p:nvSpPr>
        <p:spPr bwMode="auto">
          <a:xfrm>
            <a:off x="98425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A[1]</a:t>
            </a:r>
          </a:p>
        </p:txBody>
      </p:sp>
      <p:sp>
        <p:nvSpPr>
          <p:cNvPr id="93237" name="Text Box 56"/>
          <p:cNvSpPr txBox="1">
            <a:spLocks noChangeArrowheads="1"/>
          </p:cNvSpPr>
          <p:nvPr/>
        </p:nvSpPr>
        <p:spPr bwMode="auto">
          <a:xfrm>
            <a:off x="5567363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A[11]</a:t>
            </a:r>
          </a:p>
        </p:txBody>
      </p:sp>
      <p:sp>
        <p:nvSpPr>
          <p:cNvPr id="93238" name="Rectangle 57"/>
          <p:cNvSpPr>
            <a:spLocks noChangeArrowheads="1"/>
          </p:cNvSpPr>
          <p:nvPr/>
        </p:nvSpPr>
        <p:spPr bwMode="auto">
          <a:xfrm>
            <a:off x="101600" y="5984875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solidFill>
                  <a:schemeClr val="tx1"/>
                </a:solidFill>
                <a:latin typeface="Courier New" pitchFamily="49" charset="0"/>
              </a:rPr>
              <a:t>A</a:t>
            </a:r>
            <a:endParaRPr lang="en-US" altLang="en-US" sz="1000" b="1">
              <a:solidFill>
                <a:schemeClr val="tx1"/>
              </a:solidFill>
              <a:latin typeface="Courier New" pitchFamily="49" charset="0"/>
            </a:endParaRPr>
          </a:p>
        </p:txBody>
      </p:sp>
      <p:sp>
        <p:nvSpPr>
          <p:cNvPr id="93239" name="Text Box 58"/>
          <p:cNvSpPr txBox="1">
            <a:spLocks noChangeArrowheads="1"/>
          </p:cNvSpPr>
          <p:nvPr/>
        </p:nvSpPr>
        <p:spPr bwMode="auto">
          <a:xfrm>
            <a:off x="14224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A[2]</a:t>
            </a:r>
          </a:p>
        </p:txBody>
      </p:sp>
      <p:sp>
        <p:nvSpPr>
          <p:cNvPr id="93240" name="Text Box 59"/>
          <p:cNvSpPr txBox="1">
            <a:spLocks noChangeArrowheads="1"/>
          </p:cNvSpPr>
          <p:nvPr/>
        </p:nvSpPr>
        <p:spPr bwMode="auto">
          <a:xfrm>
            <a:off x="18843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A[3]</a:t>
            </a:r>
          </a:p>
        </p:txBody>
      </p:sp>
      <p:sp>
        <p:nvSpPr>
          <p:cNvPr id="93241" name="Text Box 60"/>
          <p:cNvSpPr txBox="1">
            <a:spLocks noChangeArrowheads="1"/>
          </p:cNvSpPr>
          <p:nvPr/>
        </p:nvSpPr>
        <p:spPr bwMode="auto">
          <a:xfrm>
            <a:off x="237807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A[4]</a:t>
            </a:r>
          </a:p>
        </p:txBody>
      </p:sp>
      <p:sp>
        <p:nvSpPr>
          <p:cNvPr id="93242" name="Text Box 61"/>
          <p:cNvSpPr txBox="1">
            <a:spLocks noChangeArrowheads="1"/>
          </p:cNvSpPr>
          <p:nvPr/>
        </p:nvSpPr>
        <p:spPr bwMode="auto">
          <a:xfrm>
            <a:off x="28321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A[5]</a:t>
            </a:r>
          </a:p>
        </p:txBody>
      </p:sp>
      <p:sp>
        <p:nvSpPr>
          <p:cNvPr id="93243" name="Text Box 62"/>
          <p:cNvSpPr txBox="1">
            <a:spLocks noChangeArrowheads="1"/>
          </p:cNvSpPr>
          <p:nvPr/>
        </p:nvSpPr>
        <p:spPr bwMode="auto">
          <a:xfrm>
            <a:off x="32940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A[6]</a:t>
            </a:r>
          </a:p>
        </p:txBody>
      </p:sp>
      <p:sp>
        <p:nvSpPr>
          <p:cNvPr id="93244" name="Text Box 63"/>
          <p:cNvSpPr txBox="1">
            <a:spLocks noChangeArrowheads="1"/>
          </p:cNvSpPr>
          <p:nvPr/>
        </p:nvSpPr>
        <p:spPr bwMode="auto">
          <a:xfrm>
            <a:off x="3748088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A[7]</a:t>
            </a:r>
          </a:p>
        </p:txBody>
      </p:sp>
      <p:sp>
        <p:nvSpPr>
          <p:cNvPr id="93245" name="Text Box 64"/>
          <p:cNvSpPr txBox="1">
            <a:spLocks noChangeArrowheads="1"/>
          </p:cNvSpPr>
          <p:nvPr/>
        </p:nvSpPr>
        <p:spPr bwMode="auto">
          <a:xfrm>
            <a:off x="42021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A[8]</a:t>
            </a:r>
          </a:p>
        </p:txBody>
      </p:sp>
      <p:sp>
        <p:nvSpPr>
          <p:cNvPr id="93246" name="Text Box 65"/>
          <p:cNvSpPr txBox="1">
            <a:spLocks noChangeArrowheads="1"/>
          </p:cNvSpPr>
          <p:nvPr/>
        </p:nvSpPr>
        <p:spPr bwMode="auto">
          <a:xfrm>
            <a:off x="46720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A[9]</a:t>
            </a:r>
          </a:p>
        </p:txBody>
      </p:sp>
      <p:sp>
        <p:nvSpPr>
          <p:cNvPr id="93247" name="Text Box 66"/>
          <p:cNvSpPr txBox="1">
            <a:spLocks noChangeArrowheads="1"/>
          </p:cNvSpPr>
          <p:nvPr/>
        </p:nvSpPr>
        <p:spPr bwMode="auto">
          <a:xfrm>
            <a:off x="5111750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A[10]</a:t>
            </a:r>
          </a:p>
        </p:txBody>
      </p:sp>
      <p:sp>
        <p:nvSpPr>
          <p:cNvPr id="93248" name="Rectangle 67"/>
          <p:cNvSpPr>
            <a:spLocks noChangeArrowheads="1"/>
          </p:cNvSpPr>
          <p:nvPr/>
        </p:nvSpPr>
        <p:spPr bwMode="auto">
          <a:xfrm>
            <a:off x="6091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49" name="Rectangle 68"/>
          <p:cNvSpPr>
            <a:spLocks noChangeArrowheads="1"/>
          </p:cNvSpPr>
          <p:nvPr/>
        </p:nvSpPr>
        <p:spPr bwMode="auto">
          <a:xfrm>
            <a:off x="65532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50" name="Rectangle 69"/>
          <p:cNvSpPr>
            <a:spLocks noChangeArrowheads="1"/>
          </p:cNvSpPr>
          <p:nvPr/>
        </p:nvSpPr>
        <p:spPr bwMode="auto">
          <a:xfrm>
            <a:off x="70151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51" name="Rectangle 70"/>
          <p:cNvSpPr>
            <a:spLocks noChangeArrowheads="1"/>
          </p:cNvSpPr>
          <p:nvPr/>
        </p:nvSpPr>
        <p:spPr bwMode="auto">
          <a:xfrm>
            <a:off x="747712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52" name="Rectangle 71"/>
          <p:cNvSpPr>
            <a:spLocks noChangeArrowheads="1"/>
          </p:cNvSpPr>
          <p:nvPr/>
        </p:nvSpPr>
        <p:spPr bwMode="auto">
          <a:xfrm>
            <a:off x="8478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53" name="Rectangle 72"/>
          <p:cNvSpPr>
            <a:spLocks noChangeArrowheads="1"/>
          </p:cNvSpPr>
          <p:nvPr/>
        </p:nvSpPr>
        <p:spPr bwMode="auto">
          <a:xfrm>
            <a:off x="8056563" y="6054725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Monaco" pitchFamily="1" charset="0"/>
              </a:rPr>
              <a:t>…</a:t>
            </a:r>
          </a:p>
        </p:txBody>
      </p:sp>
      <p:sp>
        <p:nvSpPr>
          <p:cNvPr id="93254" name="Rectangle 73"/>
          <p:cNvSpPr>
            <a:spLocks noChangeArrowheads="1"/>
          </p:cNvSpPr>
          <p:nvPr/>
        </p:nvSpPr>
        <p:spPr bwMode="auto">
          <a:xfrm>
            <a:off x="5683250" y="4381500"/>
            <a:ext cx="3175000" cy="7747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3255" name="Text Box 74"/>
          <p:cNvSpPr txBox="1">
            <a:spLocks noChangeArrowheads="1"/>
          </p:cNvSpPr>
          <p:nvPr/>
        </p:nvSpPr>
        <p:spPr bwMode="auto">
          <a:xfrm>
            <a:off x="6545263" y="2208213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93256" name="Text Box 75"/>
          <p:cNvSpPr txBox="1">
            <a:spLocks noChangeArrowheads="1"/>
          </p:cNvSpPr>
          <p:nvPr/>
        </p:nvSpPr>
        <p:spPr bwMode="auto">
          <a:xfrm>
            <a:off x="6872288" y="1779588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93257" name="Picture 76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428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8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421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Why Heaps ?</a:t>
            </a:r>
          </a:p>
        </p:txBody>
      </p:sp>
      <p:sp>
        <p:nvSpPr>
          <p:cNvPr id="94212" name="Text Box 6"/>
          <p:cNvSpPr txBox="1">
            <a:spLocks noChangeArrowheads="1"/>
          </p:cNvSpPr>
          <p:nvPr/>
        </p:nvSpPr>
        <p:spPr bwMode="auto">
          <a:xfrm>
            <a:off x="371475" y="1377950"/>
            <a:ext cx="62134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Extremely efficient implementation as an array:</a:t>
            </a:r>
          </a:p>
        </p:txBody>
      </p:sp>
      <p:sp>
        <p:nvSpPr>
          <p:cNvPr id="94213" name="Line 7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4" name="Line 8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5" name="Line 9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6" name="Line 10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7" name="Line 11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8" name="Line 12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9" name="Line 13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0" name="Line 14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1" name="Line 15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2" name="Line 16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3" name="Rectangle 17"/>
          <p:cNvSpPr>
            <a:spLocks noChangeArrowheads="1"/>
          </p:cNvSpPr>
          <p:nvPr/>
        </p:nvSpPr>
        <p:spPr bwMode="auto">
          <a:xfrm>
            <a:off x="98901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24" name="Text Box 18"/>
          <p:cNvSpPr txBox="1">
            <a:spLocks noChangeArrowheads="1"/>
          </p:cNvSpPr>
          <p:nvPr/>
        </p:nvSpPr>
        <p:spPr bwMode="auto">
          <a:xfrm>
            <a:off x="974725" y="5943600"/>
            <a:ext cx="671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30</a:t>
            </a:r>
          </a:p>
        </p:txBody>
      </p:sp>
      <p:sp>
        <p:nvSpPr>
          <p:cNvPr id="94225" name="Rectangle 19"/>
          <p:cNvSpPr>
            <a:spLocks noChangeArrowheads="1"/>
          </p:cNvSpPr>
          <p:nvPr/>
        </p:nvSpPr>
        <p:spPr bwMode="auto">
          <a:xfrm>
            <a:off x="14525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26" name="Text Box 20"/>
          <p:cNvSpPr txBox="1">
            <a:spLocks noChangeArrowheads="1"/>
          </p:cNvSpPr>
          <p:nvPr/>
        </p:nvSpPr>
        <p:spPr bwMode="auto">
          <a:xfrm>
            <a:off x="1438275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25</a:t>
            </a:r>
          </a:p>
        </p:txBody>
      </p:sp>
      <p:sp>
        <p:nvSpPr>
          <p:cNvPr id="94227" name="Rectangle 21"/>
          <p:cNvSpPr>
            <a:spLocks noChangeArrowheads="1"/>
          </p:cNvSpPr>
          <p:nvPr/>
        </p:nvSpPr>
        <p:spPr bwMode="auto">
          <a:xfrm>
            <a:off x="19177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28" name="Text Box 22"/>
          <p:cNvSpPr txBox="1">
            <a:spLocks noChangeArrowheads="1"/>
          </p:cNvSpPr>
          <p:nvPr/>
        </p:nvSpPr>
        <p:spPr bwMode="auto">
          <a:xfrm>
            <a:off x="1912938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22</a:t>
            </a:r>
          </a:p>
        </p:txBody>
      </p:sp>
      <p:sp>
        <p:nvSpPr>
          <p:cNvPr id="94229" name="Rectangle 23"/>
          <p:cNvSpPr>
            <a:spLocks noChangeArrowheads="1"/>
          </p:cNvSpPr>
          <p:nvPr/>
        </p:nvSpPr>
        <p:spPr bwMode="auto">
          <a:xfrm>
            <a:off x="2382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30" name="Text Box 24"/>
          <p:cNvSpPr txBox="1">
            <a:spLocks noChangeArrowheads="1"/>
          </p:cNvSpPr>
          <p:nvPr/>
        </p:nvSpPr>
        <p:spPr bwMode="auto">
          <a:xfrm>
            <a:off x="24447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5</a:t>
            </a:r>
          </a:p>
        </p:txBody>
      </p:sp>
      <p:sp>
        <p:nvSpPr>
          <p:cNvPr id="94231" name="Rectangle 25"/>
          <p:cNvSpPr>
            <a:spLocks noChangeArrowheads="1"/>
          </p:cNvSpPr>
          <p:nvPr/>
        </p:nvSpPr>
        <p:spPr bwMode="auto">
          <a:xfrm>
            <a:off x="28448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32" name="Text Box 26"/>
          <p:cNvSpPr txBox="1">
            <a:spLocks noChangeArrowheads="1"/>
          </p:cNvSpPr>
          <p:nvPr/>
        </p:nvSpPr>
        <p:spPr bwMode="auto">
          <a:xfrm>
            <a:off x="2830513" y="5943600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20</a:t>
            </a:r>
          </a:p>
        </p:txBody>
      </p:sp>
      <p:sp>
        <p:nvSpPr>
          <p:cNvPr id="94233" name="Rectangle 27"/>
          <p:cNvSpPr>
            <a:spLocks noChangeArrowheads="1"/>
          </p:cNvSpPr>
          <p:nvPr/>
        </p:nvSpPr>
        <p:spPr bwMode="auto">
          <a:xfrm>
            <a:off x="42291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34" name="Text Box 28"/>
          <p:cNvSpPr txBox="1">
            <a:spLocks noChangeArrowheads="1"/>
          </p:cNvSpPr>
          <p:nvPr/>
        </p:nvSpPr>
        <p:spPr bwMode="auto">
          <a:xfrm>
            <a:off x="4291013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4</a:t>
            </a:r>
          </a:p>
        </p:txBody>
      </p:sp>
      <p:sp>
        <p:nvSpPr>
          <p:cNvPr id="94235" name="Rectangle 29"/>
          <p:cNvSpPr>
            <a:spLocks noChangeArrowheads="1"/>
          </p:cNvSpPr>
          <p:nvPr/>
        </p:nvSpPr>
        <p:spPr bwMode="auto">
          <a:xfrm>
            <a:off x="4694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36" name="Text Box 30"/>
          <p:cNvSpPr txBox="1">
            <a:spLocks noChangeArrowheads="1"/>
          </p:cNvSpPr>
          <p:nvPr/>
        </p:nvSpPr>
        <p:spPr bwMode="auto">
          <a:xfrm>
            <a:off x="47561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</a:t>
            </a:r>
          </a:p>
        </p:txBody>
      </p:sp>
      <p:sp>
        <p:nvSpPr>
          <p:cNvPr id="94237" name="Rectangle 31"/>
          <p:cNvSpPr>
            <a:spLocks noChangeArrowheads="1"/>
          </p:cNvSpPr>
          <p:nvPr/>
        </p:nvSpPr>
        <p:spPr bwMode="auto">
          <a:xfrm>
            <a:off x="515937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38" name="Text Box 32"/>
          <p:cNvSpPr txBox="1">
            <a:spLocks noChangeArrowheads="1"/>
          </p:cNvSpPr>
          <p:nvPr/>
        </p:nvSpPr>
        <p:spPr bwMode="auto">
          <a:xfrm>
            <a:off x="5135563" y="5943600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13</a:t>
            </a:r>
          </a:p>
        </p:txBody>
      </p:sp>
      <p:sp>
        <p:nvSpPr>
          <p:cNvPr id="94239" name="Rectangle 33"/>
          <p:cNvSpPr>
            <a:spLocks noChangeArrowheads="1"/>
          </p:cNvSpPr>
          <p:nvPr/>
        </p:nvSpPr>
        <p:spPr bwMode="auto">
          <a:xfrm>
            <a:off x="56213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40" name="Text Box 34"/>
          <p:cNvSpPr txBox="1">
            <a:spLocks noChangeArrowheads="1"/>
          </p:cNvSpPr>
          <p:nvPr/>
        </p:nvSpPr>
        <p:spPr bwMode="auto">
          <a:xfrm>
            <a:off x="5692775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9</a:t>
            </a:r>
          </a:p>
        </p:txBody>
      </p:sp>
      <p:sp>
        <p:nvSpPr>
          <p:cNvPr id="94241" name="Text Box 35"/>
          <p:cNvSpPr txBox="1">
            <a:spLocks noChangeArrowheads="1"/>
          </p:cNvSpPr>
          <p:nvPr/>
        </p:nvSpPr>
        <p:spPr bwMode="auto">
          <a:xfrm>
            <a:off x="5848350" y="4481513"/>
            <a:ext cx="24971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LeftChild(i) = 2*i</a:t>
            </a:r>
          </a:p>
        </p:txBody>
      </p:sp>
      <p:sp>
        <p:nvSpPr>
          <p:cNvPr id="94242" name="Text Box 36"/>
          <p:cNvSpPr txBox="1">
            <a:spLocks noChangeArrowheads="1"/>
          </p:cNvSpPr>
          <p:nvPr/>
        </p:nvSpPr>
        <p:spPr bwMode="auto">
          <a:xfrm>
            <a:off x="5648325" y="4826000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RightChild(i) = 2*i + 1</a:t>
            </a:r>
          </a:p>
        </p:txBody>
      </p:sp>
      <p:sp>
        <p:nvSpPr>
          <p:cNvPr id="94243" name="Text Box 37"/>
          <p:cNvSpPr txBox="1">
            <a:spLocks noChangeArrowheads="1"/>
          </p:cNvSpPr>
          <p:nvPr/>
        </p:nvSpPr>
        <p:spPr bwMode="auto">
          <a:xfrm>
            <a:off x="5640388" y="5159375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Parent(i) = i/2</a:t>
            </a:r>
          </a:p>
        </p:txBody>
      </p:sp>
      <p:sp>
        <p:nvSpPr>
          <p:cNvPr id="94244" name="Rectangle 38"/>
          <p:cNvSpPr>
            <a:spLocks noChangeArrowheads="1"/>
          </p:cNvSpPr>
          <p:nvPr/>
        </p:nvSpPr>
        <p:spPr bwMode="auto">
          <a:xfrm>
            <a:off x="33020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45" name="Text Box 39"/>
          <p:cNvSpPr txBox="1">
            <a:spLocks noChangeArrowheads="1"/>
          </p:cNvSpPr>
          <p:nvPr/>
        </p:nvSpPr>
        <p:spPr bwMode="auto">
          <a:xfrm>
            <a:off x="3287713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18</a:t>
            </a:r>
          </a:p>
        </p:txBody>
      </p:sp>
      <p:sp>
        <p:nvSpPr>
          <p:cNvPr id="94246" name="Rectangle 40"/>
          <p:cNvSpPr>
            <a:spLocks noChangeArrowheads="1"/>
          </p:cNvSpPr>
          <p:nvPr/>
        </p:nvSpPr>
        <p:spPr bwMode="auto">
          <a:xfrm>
            <a:off x="37671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47" name="Text Box 41"/>
          <p:cNvSpPr txBox="1">
            <a:spLocks noChangeArrowheads="1"/>
          </p:cNvSpPr>
          <p:nvPr/>
        </p:nvSpPr>
        <p:spPr bwMode="auto">
          <a:xfrm>
            <a:off x="3762375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21</a:t>
            </a:r>
          </a:p>
        </p:txBody>
      </p:sp>
      <p:sp>
        <p:nvSpPr>
          <p:cNvPr id="94248" name="Rectangle 42"/>
          <p:cNvSpPr>
            <a:spLocks noChangeArrowheads="1"/>
          </p:cNvSpPr>
          <p:nvPr/>
        </p:nvSpPr>
        <p:spPr bwMode="auto">
          <a:xfrm>
            <a:off x="52705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49" name="Text Box 45"/>
          <p:cNvSpPr txBox="1">
            <a:spLocks noChangeArrowheads="1"/>
          </p:cNvSpPr>
          <p:nvPr/>
        </p:nvSpPr>
        <p:spPr bwMode="auto">
          <a:xfrm>
            <a:off x="958850" y="5662613"/>
            <a:ext cx="5095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Helvetica" pitchFamily="1" charset="0"/>
              </a:rPr>
              <a:t>root</a:t>
            </a:r>
          </a:p>
        </p:txBody>
      </p:sp>
      <p:sp>
        <p:nvSpPr>
          <p:cNvPr id="94250" name="Oval 46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94251" name="Oval 47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4252" name="Oval 48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94253" name="Oval 49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94254" name="Oval 50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94255" name="Oval 51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94256" name="Oval 52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94257" name="Oval 53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22</a:t>
            </a:r>
          </a:p>
        </p:txBody>
      </p:sp>
      <p:sp>
        <p:nvSpPr>
          <p:cNvPr id="94258" name="Oval 54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94259" name="Oval 55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94260" name="Oval 56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94261" name="Text Box 57"/>
          <p:cNvSpPr txBox="1">
            <a:spLocks noChangeArrowheads="1"/>
          </p:cNvSpPr>
          <p:nvPr/>
        </p:nvSpPr>
        <p:spPr bwMode="auto">
          <a:xfrm>
            <a:off x="53022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rgbClr val="009900"/>
                </a:solidFill>
                <a:latin typeface="Courier New" pitchFamily="49" charset="0"/>
              </a:rPr>
              <a:t>A[0]</a:t>
            </a:r>
          </a:p>
        </p:txBody>
      </p:sp>
      <p:sp>
        <p:nvSpPr>
          <p:cNvPr id="94262" name="Text Box 58"/>
          <p:cNvSpPr txBox="1">
            <a:spLocks noChangeArrowheads="1"/>
          </p:cNvSpPr>
          <p:nvPr/>
        </p:nvSpPr>
        <p:spPr bwMode="auto">
          <a:xfrm>
            <a:off x="98425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A[1]</a:t>
            </a:r>
          </a:p>
        </p:txBody>
      </p:sp>
      <p:sp>
        <p:nvSpPr>
          <p:cNvPr id="94263" name="Text Box 59"/>
          <p:cNvSpPr txBox="1">
            <a:spLocks noChangeArrowheads="1"/>
          </p:cNvSpPr>
          <p:nvPr/>
        </p:nvSpPr>
        <p:spPr bwMode="auto">
          <a:xfrm>
            <a:off x="5567363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A[11]</a:t>
            </a:r>
          </a:p>
        </p:txBody>
      </p:sp>
      <p:sp>
        <p:nvSpPr>
          <p:cNvPr id="94264" name="Rectangle 60"/>
          <p:cNvSpPr>
            <a:spLocks noChangeArrowheads="1"/>
          </p:cNvSpPr>
          <p:nvPr/>
        </p:nvSpPr>
        <p:spPr bwMode="auto">
          <a:xfrm>
            <a:off x="101600" y="5984875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solidFill>
                  <a:schemeClr val="tx1"/>
                </a:solidFill>
                <a:latin typeface="Courier New" pitchFamily="49" charset="0"/>
              </a:rPr>
              <a:t>A</a:t>
            </a:r>
            <a:endParaRPr lang="en-US" altLang="en-US" sz="1000" b="1">
              <a:solidFill>
                <a:schemeClr val="tx1"/>
              </a:solidFill>
              <a:latin typeface="Courier New" pitchFamily="49" charset="0"/>
            </a:endParaRPr>
          </a:p>
        </p:txBody>
      </p:sp>
      <p:sp>
        <p:nvSpPr>
          <p:cNvPr id="94265" name="Text Box 61"/>
          <p:cNvSpPr txBox="1">
            <a:spLocks noChangeArrowheads="1"/>
          </p:cNvSpPr>
          <p:nvPr/>
        </p:nvSpPr>
        <p:spPr bwMode="auto">
          <a:xfrm>
            <a:off x="14224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A[2]</a:t>
            </a:r>
          </a:p>
        </p:txBody>
      </p:sp>
      <p:sp>
        <p:nvSpPr>
          <p:cNvPr id="94266" name="Text Box 62"/>
          <p:cNvSpPr txBox="1">
            <a:spLocks noChangeArrowheads="1"/>
          </p:cNvSpPr>
          <p:nvPr/>
        </p:nvSpPr>
        <p:spPr bwMode="auto">
          <a:xfrm>
            <a:off x="18843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A[3]</a:t>
            </a:r>
          </a:p>
        </p:txBody>
      </p:sp>
      <p:sp>
        <p:nvSpPr>
          <p:cNvPr id="94267" name="Text Box 63"/>
          <p:cNvSpPr txBox="1">
            <a:spLocks noChangeArrowheads="1"/>
          </p:cNvSpPr>
          <p:nvPr/>
        </p:nvSpPr>
        <p:spPr bwMode="auto">
          <a:xfrm>
            <a:off x="237807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A[4]</a:t>
            </a:r>
          </a:p>
        </p:txBody>
      </p:sp>
      <p:sp>
        <p:nvSpPr>
          <p:cNvPr id="94268" name="Text Box 64"/>
          <p:cNvSpPr txBox="1">
            <a:spLocks noChangeArrowheads="1"/>
          </p:cNvSpPr>
          <p:nvPr/>
        </p:nvSpPr>
        <p:spPr bwMode="auto">
          <a:xfrm>
            <a:off x="28321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A[5]</a:t>
            </a:r>
          </a:p>
        </p:txBody>
      </p:sp>
      <p:sp>
        <p:nvSpPr>
          <p:cNvPr id="94269" name="Text Box 65"/>
          <p:cNvSpPr txBox="1">
            <a:spLocks noChangeArrowheads="1"/>
          </p:cNvSpPr>
          <p:nvPr/>
        </p:nvSpPr>
        <p:spPr bwMode="auto">
          <a:xfrm>
            <a:off x="32940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A[6]</a:t>
            </a:r>
          </a:p>
        </p:txBody>
      </p:sp>
      <p:sp>
        <p:nvSpPr>
          <p:cNvPr id="94270" name="Text Box 66"/>
          <p:cNvSpPr txBox="1">
            <a:spLocks noChangeArrowheads="1"/>
          </p:cNvSpPr>
          <p:nvPr/>
        </p:nvSpPr>
        <p:spPr bwMode="auto">
          <a:xfrm>
            <a:off x="3748088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A[7]</a:t>
            </a:r>
          </a:p>
        </p:txBody>
      </p:sp>
      <p:sp>
        <p:nvSpPr>
          <p:cNvPr id="94271" name="Text Box 67"/>
          <p:cNvSpPr txBox="1">
            <a:spLocks noChangeArrowheads="1"/>
          </p:cNvSpPr>
          <p:nvPr/>
        </p:nvSpPr>
        <p:spPr bwMode="auto">
          <a:xfrm>
            <a:off x="42021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A[8]</a:t>
            </a:r>
          </a:p>
        </p:txBody>
      </p:sp>
      <p:sp>
        <p:nvSpPr>
          <p:cNvPr id="94272" name="Text Box 68"/>
          <p:cNvSpPr txBox="1">
            <a:spLocks noChangeArrowheads="1"/>
          </p:cNvSpPr>
          <p:nvPr/>
        </p:nvSpPr>
        <p:spPr bwMode="auto">
          <a:xfrm>
            <a:off x="46720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A[9]</a:t>
            </a:r>
          </a:p>
        </p:txBody>
      </p:sp>
      <p:sp>
        <p:nvSpPr>
          <p:cNvPr id="94273" name="Text Box 69"/>
          <p:cNvSpPr txBox="1">
            <a:spLocks noChangeArrowheads="1"/>
          </p:cNvSpPr>
          <p:nvPr/>
        </p:nvSpPr>
        <p:spPr bwMode="auto">
          <a:xfrm>
            <a:off x="5111750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A[10]</a:t>
            </a:r>
          </a:p>
        </p:txBody>
      </p:sp>
      <p:sp>
        <p:nvSpPr>
          <p:cNvPr id="94274" name="Rectangle 70"/>
          <p:cNvSpPr>
            <a:spLocks noChangeArrowheads="1"/>
          </p:cNvSpPr>
          <p:nvPr/>
        </p:nvSpPr>
        <p:spPr bwMode="auto">
          <a:xfrm>
            <a:off x="6091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75" name="Rectangle 71"/>
          <p:cNvSpPr>
            <a:spLocks noChangeArrowheads="1"/>
          </p:cNvSpPr>
          <p:nvPr/>
        </p:nvSpPr>
        <p:spPr bwMode="auto">
          <a:xfrm>
            <a:off x="65532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76" name="Rectangle 72"/>
          <p:cNvSpPr>
            <a:spLocks noChangeArrowheads="1"/>
          </p:cNvSpPr>
          <p:nvPr/>
        </p:nvSpPr>
        <p:spPr bwMode="auto">
          <a:xfrm>
            <a:off x="70151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77" name="Rectangle 73"/>
          <p:cNvSpPr>
            <a:spLocks noChangeArrowheads="1"/>
          </p:cNvSpPr>
          <p:nvPr/>
        </p:nvSpPr>
        <p:spPr bwMode="auto">
          <a:xfrm>
            <a:off x="747712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78" name="Rectangle 74"/>
          <p:cNvSpPr>
            <a:spLocks noChangeArrowheads="1"/>
          </p:cNvSpPr>
          <p:nvPr/>
        </p:nvSpPr>
        <p:spPr bwMode="auto">
          <a:xfrm>
            <a:off x="8478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79" name="Rectangle 75"/>
          <p:cNvSpPr>
            <a:spLocks noChangeArrowheads="1"/>
          </p:cNvSpPr>
          <p:nvPr/>
        </p:nvSpPr>
        <p:spPr bwMode="auto">
          <a:xfrm>
            <a:off x="8056563" y="6054725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Monaco" pitchFamily="1" charset="0"/>
              </a:rPr>
              <a:t>…</a:t>
            </a:r>
          </a:p>
        </p:txBody>
      </p:sp>
      <p:sp>
        <p:nvSpPr>
          <p:cNvPr id="94280" name="Rectangle 76"/>
          <p:cNvSpPr>
            <a:spLocks noChangeArrowheads="1"/>
          </p:cNvSpPr>
          <p:nvPr/>
        </p:nvSpPr>
        <p:spPr bwMode="auto">
          <a:xfrm>
            <a:off x="5683250" y="4381500"/>
            <a:ext cx="3175000" cy="12700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81" name="Text Box 77"/>
          <p:cNvSpPr txBox="1">
            <a:spLocks noChangeArrowheads="1"/>
          </p:cNvSpPr>
          <p:nvPr/>
        </p:nvSpPr>
        <p:spPr bwMode="auto">
          <a:xfrm>
            <a:off x="6545263" y="2208213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94282" name="Text Box 78"/>
          <p:cNvSpPr txBox="1">
            <a:spLocks noChangeArrowheads="1"/>
          </p:cNvSpPr>
          <p:nvPr/>
        </p:nvSpPr>
        <p:spPr bwMode="auto">
          <a:xfrm>
            <a:off x="6872288" y="1779588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94283" name="Picture 7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84" name="Text Box 80"/>
          <p:cNvSpPr txBox="1">
            <a:spLocks noChangeArrowheads="1"/>
          </p:cNvSpPr>
          <p:nvPr/>
        </p:nvSpPr>
        <p:spPr bwMode="auto">
          <a:xfrm>
            <a:off x="139700" y="5478463"/>
            <a:ext cx="954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rgbClr val="009900"/>
                </a:solidFill>
                <a:latin typeface="Helvetica" pitchFamily="1" charset="0"/>
              </a:rPr>
              <a:t>wasted space?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53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3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5235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Why Heaps ?</a:t>
            </a:r>
          </a:p>
        </p:txBody>
      </p:sp>
      <p:sp>
        <p:nvSpPr>
          <p:cNvPr id="95236" name="Text Box 6"/>
          <p:cNvSpPr txBox="1">
            <a:spLocks noChangeArrowheads="1"/>
          </p:cNvSpPr>
          <p:nvPr/>
        </p:nvSpPr>
        <p:spPr bwMode="auto">
          <a:xfrm>
            <a:off x="371475" y="1377950"/>
            <a:ext cx="62134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Extremely efficient implementation as an array:</a:t>
            </a:r>
          </a:p>
        </p:txBody>
      </p:sp>
      <p:sp>
        <p:nvSpPr>
          <p:cNvPr id="95237" name="Line 7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8" name="Line 8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9" name="Line 9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Line 10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1" name="Line 11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Line 12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3" name="Line 13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4" name="Line 14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5" name="Line 15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6" name="Line 16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7" name="Rectangle 17"/>
          <p:cNvSpPr>
            <a:spLocks noChangeArrowheads="1"/>
          </p:cNvSpPr>
          <p:nvPr/>
        </p:nvSpPr>
        <p:spPr bwMode="auto">
          <a:xfrm>
            <a:off x="98901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48" name="Text Box 18"/>
          <p:cNvSpPr txBox="1">
            <a:spLocks noChangeArrowheads="1"/>
          </p:cNvSpPr>
          <p:nvPr/>
        </p:nvSpPr>
        <p:spPr bwMode="auto">
          <a:xfrm>
            <a:off x="974725" y="5943600"/>
            <a:ext cx="671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30</a:t>
            </a:r>
          </a:p>
        </p:txBody>
      </p:sp>
      <p:sp>
        <p:nvSpPr>
          <p:cNvPr id="95249" name="Rectangle 19"/>
          <p:cNvSpPr>
            <a:spLocks noChangeArrowheads="1"/>
          </p:cNvSpPr>
          <p:nvPr/>
        </p:nvSpPr>
        <p:spPr bwMode="auto">
          <a:xfrm>
            <a:off x="14525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50" name="Text Box 20"/>
          <p:cNvSpPr txBox="1">
            <a:spLocks noChangeArrowheads="1"/>
          </p:cNvSpPr>
          <p:nvPr/>
        </p:nvSpPr>
        <p:spPr bwMode="auto">
          <a:xfrm>
            <a:off x="1438275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25</a:t>
            </a:r>
          </a:p>
        </p:txBody>
      </p:sp>
      <p:sp>
        <p:nvSpPr>
          <p:cNvPr id="95251" name="Rectangle 21"/>
          <p:cNvSpPr>
            <a:spLocks noChangeArrowheads="1"/>
          </p:cNvSpPr>
          <p:nvPr/>
        </p:nvSpPr>
        <p:spPr bwMode="auto">
          <a:xfrm>
            <a:off x="19177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52" name="Text Box 22"/>
          <p:cNvSpPr txBox="1">
            <a:spLocks noChangeArrowheads="1"/>
          </p:cNvSpPr>
          <p:nvPr/>
        </p:nvSpPr>
        <p:spPr bwMode="auto">
          <a:xfrm>
            <a:off x="1912938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22</a:t>
            </a:r>
          </a:p>
        </p:txBody>
      </p:sp>
      <p:sp>
        <p:nvSpPr>
          <p:cNvPr id="95253" name="Rectangle 23"/>
          <p:cNvSpPr>
            <a:spLocks noChangeArrowheads="1"/>
          </p:cNvSpPr>
          <p:nvPr/>
        </p:nvSpPr>
        <p:spPr bwMode="auto">
          <a:xfrm>
            <a:off x="2382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54" name="Text Box 24"/>
          <p:cNvSpPr txBox="1">
            <a:spLocks noChangeArrowheads="1"/>
          </p:cNvSpPr>
          <p:nvPr/>
        </p:nvSpPr>
        <p:spPr bwMode="auto">
          <a:xfrm>
            <a:off x="24447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5</a:t>
            </a:r>
          </a:p>
        </p:txBody>
      </p:sp>
      <p:sp>
        <p:nvSpPr>
          <p:cNvPr id="95255" name="Rectangle 25"/>
          <p:cNvSpPr>
            <a:spLocks noChangeArrowheads="1"/>
          </p:cNvSpPr>
          <p:nvPr/>
        </p:nvSpPr>
        <p:spPr bwMode="auto">
          <a:xfrm>
            <a:off x="28448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56" name="Text Box 26"/>
          <p:cNvSpPr txBox="1">
            <a:spLocks noChangeArrowheads="1"/>
          </p:cNvSpPr>
          <p:nvPr/>
        </p:nvSpPr>
        <p:spPr bwMode="auto">
          <a:xfrm>
            <a:off x="2830513" y="5943600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20</a:t>
            </a:r>
          </a:p>
        </p:txBody>
      </p:sp>
      <p:sp>
        <p:nvSpPr>
          <p:cNvPr id="95257" name="Rectangle 27"/>
          <p:cNvSpPr>
            <a:spLocks noChangeArrowheads="1"/>
          </p:cNvSpPr>
          <p:nvPr/>
        </p:nvSpPr>
        <p:spPr bwMode="auto">
          <a:xfrm>
            <a:off x="42291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58" name="Text Box 28"/>
          <p:cNvSpPr txBox="1">
            <a:spLocks noChangeArrowheads="1"/>
          </p:cNvSpPr>
          <p:nvPr/>
        </p:nvSpPr>
        <p:spPr bwMode="auto">
          <a:xfrm>
            <a:off x="4291013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4</a:t>
            </a:r>
          </a:p>
        </p:txBody>
      </p:sp>
      <p:sp>
        <p:nvSpPr>
          <p:cNvPr id="95259" name="Rectangle 29"/>
          <p:cNvSpPr>
            <a:spLocks noChangeArrowheads="1"/>
          </p:cNvSpPr>
          <p:nvPr/>
        </p:nvSpPr>
        <p:spPr bwMode="auto">
          <a:xfrm>
            <a:off x="4694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60" name="Text Box 30"/>
          <p:cNvSpPr txBox="1">
            <a:spLocks noChangeArrowheads="1"/>
          </p:cNvSpPr>
          <p:nvPr/>
        </p:nvSpPr>
        <p:spPr bwMode="auto">
          <a:xfrm>
            <a:off x="47561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</a:t>
            </a:r>
          </a:p>
        </p:txBody>
      </p:sp>
      <p:sp>
        <p:nvSpPr>
          <p:cNvPr id="95261" name="Rectangle 31"/>
          <p:cNvSpPr>
            <a:spLocks noChangeArrowheads="1"/>
          </p:cNvSpPr>
          <p:nvPr/>
        </p:nvSpPr>
        <p:spPr bwMode="auto">
          <a:xfrm>
            <a:off x="515937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62" name="Text Box 32"/>
          <p:cNvSpPr txBox="1">
            <a:spLocks noChangeArrowheads="1"/>
          </p:cNvSpPr>
          <p:nvPr/>
        </p:nvSpPr>
        <p:spPr bwMode="auto">
          <a:xfrm>
            <a:off x="5135563" y="5943600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13</a:t>
            </a:r>
          </a:p>
        </p:txBody>
      </p:sp>
      <p:sp>
        <p:nvSpPr>
          <p:cNvPr id="95263" name="Rectangle 33"/>
          <p:cNvSpPr>
            <a:spLocks noChangeArrowheads="1"/>
          </p:cNvSpPr>
          <p:nvPr/>
        </p:nvSpPr>
        <p:spPr bwMode="auto">
          <a:xfrm>
            <a:off x="56213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64" name="Text Box 34"/>
          <p:cNvSpPr txBox="1">
            <a:spLocks noChangeArrowheads="1"/>
          </p:cNvSpPr>
          <p:nvPr/>
        </p:nvSpPr>
        <p:spPr bwMode="auto">
          <a:xfrm>
            <a:off x="5692775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9</a:t>
            </a:r>
          </a:p>
        </p:txBody>
      </p:sp>
      <p:sp>
        <p:nvSpPr>
          <p:cNvPr id="95265" name="Text Box 35"/>
          <p:cNvSpPr txBox="1">
            <a:spLocks noChangeArrowheads="1"/>
          </p:cNvSpPr>
          <p:nvPr/>
        </p:nvSpPr>
        <p:spPr bwMode="auto">
          <a:xfrm>
            <a:off x="5848350" y="4481513"/>
            <a:ext cx="24971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LeftChild(i) = 2*i</a:t>
            </a:r>
          </a:p>
        </p:txBody>
      </p:sp>
      <p:sp>
        <p:nvSpPr>
          <p:cNvPr id="95266" name="Text Box 36"/>
          <p:cNvSpPr txBox="1">
            <a:spLocks noChangeArrowheads="1"/>
          </p:cNvSpPr>
          <p:nvPr/>
        </p:nvSpPr>
        <p:spPr bwMode="auto">
          <a:xfrm>
            <a:off x="5648325" y="4826000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RightChild(i) = 2*i + 1</a:t>
            </a:r>
          </a:p>
        </p:txBody>
      </p:sp>
      <p:sp>
        <p:nvSpPr>
          <p:cNvPr id="95267" name="Text Box 37"/>
          <p:cNvSpPr txBox="1">
            <a:spLocks noChangeArrowheads="1"/>
          </p:cNvSpPr>
          <p:nvPr/>
        </p:nvSpPr>
        <p:spPr bwMode="auto">
          <a:xfrm>
            <a:off x="5640388" y="5159375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Parent(i) = i/2</a:t>
            </a:r>
          </a:p>
        </p:txBody>
      </p:sp>
      <p:sp>
        <p:nvSpPr>
          <p:cNvPr id="95268" name="Rectangle 38"/>
          <p:cNvSpPr>
            <a:spLocks noChangeArrowheads="1"/>
          </p:cNvSpPr>
          <p:nvPr/>
        </p:nvSpPr>
        <p:spPr bwMode="auto">
          <a:xfrm>
            <a:off x="33020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69" name="Text Box 39"/>
          <p:cNvSpPr txBox="1">
            <a:spLocks noChangeArrowheads="1"/>
          </p:cNvSpPr>
          <p:nvPr/>
        </p:nvSpPr>
        <p:spPr bwMode="auto">
          <a:xfrm>
            <a:off x="3287713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18</a:t>
            </a:r>
          </a:p>
        </p:txBody>
      </p:sp>
      <p:sp>
        <p:nvSpPr>
          <p:cNvPr id="95270" name="Rectangle 40"/>
          <p:cNvSpPr>
            <a:spLocks noChangeArrowheads="1"/>
          </p:cNvSpPr>
          <p:nvPr/>
        </p:nvSpPr>
        <p:spPr bwMode="auto">
          <a:xfrm>
            <a:off x="37671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71" name="Text Box 41"/>
          <p:cNvSpPr txBox="1">
            <a:spLocks noChangeArrowheads="1"/>
          </p:cNvSpPr>
          <p:nvPr/>
        </p:nvSpPr>
        <p:spPr bwMode="auto">
          <a:xfrm>
            <a:off x="3762375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21</a:t>
            </a:r>
          </a:p>
        </p:txBody>
      </p:sp>
      <p:sp>
        <p:nvSpPr>
          <p:cNvPr id="95272" name="Rectangle 42"/>
          <p:cNvSpPr>
            <a:spLocks noChangeArrowheads="1"/>
          </p:cNvSpPr>
          <p:nvPr/>
        </p:nvSpPr>
        <p:spPr bwMode="auto">
          <a:xfrm>
            <a:off x="52705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73" name="Text Box 45"/>
          <p:cNvSpPr txBox="1">
            <a:spLocks noChangeArrowheads="1"/>
          </p:cNvSpPr>
          <p:nvPr/>
        </p:nvSpPr>
        <p:spPr bwMode="auto">
          <a:xfrm>
            <a:off x="958850" y="5662613"/>
            <a:ext cx="5095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Helvetica" pitchFamily="1" charset="0"/>
              </a:rPr>
              <a:t>root</a:t>
            </a:r>
          </a:p>
        </p:txBody>
      </p:sp>
      <p:sp>
        <p:nvSpPr>
          <p:cNvPr id="95274" name="Oval 46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95275" name="Oval 47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5276" name="Oval 48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95277" name="Oval 49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95278" name="Oval 50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95279" name="Oval 51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95280" name="Oval 52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95281" name="Oval 53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22</a:t>
            </a:r>
          </a:p>
        </p:txBody>
      </p:sp>
      <p:sp>
        <p:nvSpPr>
          <p:cNvPr id="95282" name="Oval 54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95283" name="Oval 55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95284" name="Oval 56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95285" name="Text Box 57"/>
          <p:cNvSpPr txBox="1">
            <a:spLocks noChangeArrowheads="1"/>
          </p:cNvSpPr>
          <p:nvPr/>
        </p:nvSpPr>
        <p:spPr bwMode="auto">
          <a:xfrm>
            <a:off x="53022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rgbClr val="009900"/>
                </a:solidFill>
                <a:latin typeface="Courier New" pitchFamily="49" charset="0"/>
              </a:rPr>
              <a:t>A[0]</a:t>
            </a:r>
          </a:p>
        </p:txBody>
      </p:sp>
      <p:sp>
        <p:nvSpPr>
          <p:cNvPr id="95286" name="Text Box 58"/>
          <p:cNvSpPr txBox="1">
            <a:spLocks noChangeArrowheads="1"/>
          </p:cNvSpPr>
          <p:nvPr/>
        </p:nvSpPr>
        <p:spPr bwMode="auto">
          <a:xfrm>
            <a:off x="98425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A[1]</a:t>
            </a:r>
          </a:p>
        </p:txBody>
      </p:sp>
      <p:sp>
        <p:nvSpPr>
          <p:cNvPr id="95287" name="Text Box 59"/>
          <p:cNvSpPr txBox="1">
            <a:spLocks noChangeArrowheads="1"/>
          </p:cNvSpPr>
          <p:nvPr/>
        </p:nvSpPr>
        <p:spPr bwMode="auto">
          <a:xfrm>
            <a:off x="5567363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A[11]</a:t>
            </a:r>
          </a:p>
        </p:txBody>
      </p:sp>
      <p:sp>
        <p:nvSpPr>
          <p:cNvPr id="95288" name="Rectangle 60"/>
          <p:cNvSpPr>
            <a:spLocks noChangeArrowheads="1"/>
          </p:cNvSpPr>
          <p:nvPr/>
        </p:nvSpPr>
        <p:spPr bwMode="auto">
          <a:xfrm>
            <a:off x="101600" y="5984875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solidFill>
                  <a:schemeClr val="tx1"/>
                </a:solidFill>
                <a:latin typeface="Courier New" pitchFamily="49" charset="0"/>
              </a:rPr>
              <a:t>A</a:t>
            </a:r>
            <a:endParaRPr lang="en-US" altLang="en-US" sz="1000" b="1">
              <a:solidFill>
                <a:schemeClr val="tx1"/>
              </a:solidFill>
              <a:latin typeface="Courier New" pitchFamily="49" charset="0"/>
            </a:endParaRPr>
          </a:p>
        </p:txBody>
      </p:sp>
      <p:sp>
        <p:nvSpPr>
          <p:cNvPr id="95289" name="Text Box 61"/>
          <p:cNvSpPr txBox="1">
            <a:spLocks noChangeArrowheads="1"/>
          </p:cNvSpPr>
          <p:nvPr/>
        </p:nvSpPr>
        <p:spPr bwMode="auto">
          <a:xfrm>
            <a:off x="14224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A[2]</a:t>
            </a:r>
          </a:p>
        </p:txBody>
      </p:sp>
      <p:sp>
        <p:nvSpPr>
          <p:cNvPr id="95290" name="Text Box 62"/>
          <p:cNvSpPr txBox="1">
            <a:spLocks noChangeArrowheads="1"/>
          </p:cNvSpPr>
          <p:nvPr/>
        </p:nvSpPr>
        <p:spPr bwMode="auto">
          <a:xfrm>
            <a:off x="18843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A[3]</a:t>
            </a:r>
          </a:p>
        </p:txBody>
      </p:sp>
      <p:sp>
        <p:nvSpPr>
          <p:cNvPr id="95291" name="Text Box 63"/>
          <p:cNvSpPr txBox="1">
            <a:spLocks noChangeArrowheads="1"/>
          </p:cNvSpPr>
          <p:nvPr/>
        </p:nvSpPr>
        <p:spPr bwMode="auto">
          <a:xfrm>
            <a:off x="237807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A[4]</a:t>
            </a:r>
          </a:p>
        </p:txBody>
      </p:sp>
      <p:sp>
        <p:nvSpPr>
          <p:cNvPr id="95292" name="Text Box 64"/>
          <p:cNvSpPr txBox="1">
            <a:spLocks noChangeArrowheads="1"/>
          </p:cNvSpPr>
          <p:nvPr/>
        </p:nvSpPr>
        <p:spPr bwMode="auto">
          <a:xfrm>
            <a:off x="28321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A[5]</a:t>
            </a:r>
          </a:p>
        </p:txBody>
      </p:sp>
      <p:sp>
        <p:nvSpPr>
          <p:cNvPr id="95293" name="Text Box 65"/>
          <p:cNvSpPr txBox="1">
            <a:spLocks noChangeArrowheads="1"/>
          </p:cNvSpPr>
          <p:nvPr/>
        </p:nvSpPr>
        <p:spPr bwMode="auto">
          <a:xfrm>
            <a:off x="32940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A[6]</a:t>
            </a:r>
          </a:p>
        </p:txBody>
      </p:sp>
      <p:sp>
        <p:nvSpPr>
          <p:cNvPr id="95294" name="Text Box 66"/>
          <p:cNvSpPr txBox="1">
            <a:spLocks noChangeArrowheads="1"/>
          </p:cNvSpPr>
          <p:nvPr/>
        </p:nvSpPr>
        <p:spPr bwMode="auto">
          <a:xfrm>
            <a:off x="3748088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A[7]</a:t>
            </a:r>
          </a:p>
        </p:txBody>
      </p:sp>
      <p:sp>
        <p:nvSpPr>
          <p:cNvPr id="95295" name="Text Box 67"/>
          <p:cNvSpPr txBox="1">
            <a:spLocks noChangeArrowheads="1"/>
          </p:cNvSpPr>
          <p:nvPr/>
        </p:nvSpPr>
        <p:spPr bwMode="auto">
          <a:xfrm>
            <a:off x="42021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A[8]</a:t>
            </a:r>
          </a:p>
        </p:txBody>
      </p:sp>
      <p:sp>
        <p:nvSpPr>
          <p:cNvPr id="95296" name="Text Box 68"/>
          <p:cNvSpPr txBox="1">
            <a:spLocks noChangeArrowheads="1"/>
          </p:cNvSpPr>
          <p:nvPr/>
        </p:nvSpPr>
        <p:spPr bwMode="auto">
          <a:xfrm>
            <a:off x="46720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A[9]</a:t>
            </a:r>
          </a:p>
        </p:txBody>
      </p:sp>
      <p:sp>
        <p:nvSpPr>
          <p:cNvPr id="95297" name="Text Box 69"/>
          <p:cNvSpPr txBox="1">
            <a:spLocks noChangeArrowheads="1"/>
          </p:cNvSpPr>
          <p:nvPr/>
        </p:nvSpPr>
        <p:spPr bwMode="auto">
          <a:xfrm>
            <a:off x="5111750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A[10]</a:t>
            </a:r>
          </a:p>
        </p:txBody>
      </p:sp>
      <p:sp>
        <p:nvSpPr>
          <p:cNvPr id="95298" name="Rectangle 70"/>
          <p:cNvSpPr>
            <a:spLocks noChangeArrowheads="1"/>
          </p:cNvSpPr>
          <p:nvPr/>
        </p:nvSpPr>
        <p:spPr bwMode="auto">
          <a:xfrm>
            <a:off x="6091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299" name="Rectangle 71"/>
          <p:cNvSpPr>
            <a:spLocks noChangeArrowheads="1"/>
          </p:cNvSpPr>
          <p:nvPr/>
        </p:nvSpPr>
        <p:spPr bwMode="auto">
          <a:xfrm>
            <a:off x="65532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300" name="Rectangle 72"/>
          <p:cNvSpPr>
            <a:spLocks noChangeArrowheads="1"/>
          </p:cNvSpPr>
          <p:nvPr/>
        </p:nvSpPr>
        <p:spPr bwMode="auto">
          <a:xfrm>
            <a:off x="70151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301" name="Rectangle 73"/>
          <p:cNvSpPr>
            <a:spLocks noChangeArrowheads="1"/>
          </p:cNvSpPr>
          <p:nvPr/>
        </p:nvSpPr>
        <p:spPr bwMode="auto">
          <a:xfrm>
            <a:off x="747712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302" name="Rectangle 74"/>
          <p:cNvSpPr>
            <a:spLocks noChangeArrowheads="1"/>
          </p:cNvSpPr>
          <p:nvPr/>
        </p:nvSpPr>
        <p:spPr bwMode="auto">
          <a:xfrm>
            <a:off x="8478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303" name="Rectangle 75"/>
          <p:cNvSpPr>
            <a:spLocks noChangeArrowheads="1"/>
          </p:cNvSpPr>
          <p:nvPr/>
        </p:nvSpPr>
        <p:spPr bwMode="auto">
          <a:xfrm>
            <a:off x="8056563" y="6054725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Monaco" pitchFamily="1" charset="0"/>
              </a:rPr>
              <a:t>…</a:t>
            </a:r>
          </a:p>
        </p:txBody>
      </p:sp>
      <p:sp>
        <p:nvSpPr>
          <p:cNvPr id="95304" name="Rectangle 76"/>
          <p:cNvSpPr>
            <a:spLocks noChangeArrowheads="1"/>
          </p:cNvSpPr>
          <p:nvPr/>
        </p:nvSpPr>
        <p:spPr bwMode="auto">
          <a:xfrm>
            <a:off x="5683250" y="4381500"/>
            <a:ext cx="3175000" cy="12700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5305" name="Text Box 77"/>
          <p:cNvSpPr txBox="1">
            <a:spLocks noChangeArrowheads="1"/>
          </p:cNvSpPr>
          <p:nvPr/>
        </p:nvSpPr>
        <p:spPr bwMode="auto">
          <a:xfrm>
            <a:off x="6545263" y="2208213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95306" name="Text Box 78"/>
          <p:cNvSpPr txBox="1">
            <a:spLocks noChangeArrowheads="1"/>
          </p:cNvSpPr>
          <p:nvPr/>
        </p:nvSpPr>
        <p:spPr bwMode="auto">
          <a:xfrm>
            <a:off x="6872288" y="1779588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95307" name="Picture 7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308" name="Text Box 80"/>
          <p:cNvSpPr txBox="1">
            <a:spLocks noChangeArrowheads="1"/>
          </p:cNvSpPr>
          <p:nvPr/>
        </p:nvSpPr>
        <p:spPr bwMode="auto">
          <a:xfrm>
            <a:off x="139700" y="5478463"/>
            <a:ext cx="954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rgbClr val="009900"/>
                </a:solidFill>
                <a:latin typeface="Helvetica" pitchFamily="1" charset="0"/>
              </a:rPr>
              <a:t># of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62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2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6259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via heaps?</a:t>
            </a:r>
          </a:p>
        </p:txBody>
      </p:sp>
      <p:sp>
        <p:nvSpPr>
          <p:cNvPr id="96260" name="Text Box 6"/>
          <p:cNvSpPr txBox="1">
            <a:spLocks noChangeArrowheads="1"/>
          </p:cNvSpPr>
          <p:nvPr/>
        </p:nvSpPr>
        <p:spPr bwMode="auto">
          <a:xfrm>
            <a:off x="838200" y="1981200"/>
            <a:ext cx="1081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/>
              <a:t>big-O?</a:t>
            </a:r>
          </a:p>
        </p:txBody>
      </p:sp>
      <p:pic>
        <p:nvPicPr>
          <p:cNvPr id="96261" name="Picture 7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2" name="Text Box 8"/>
          <p:cNvSpPr txBox="1">
            <a:spLocks noChangeArrowheads="1"/>
          </p:cNvSpPr>
          <p:nvPr/>
        </p:nvSpPr>
        <p:spPr bwMode="auto">
          <a:xfrm>
            <a:off x="919163" y="5257800"/>
            <a:ext cx="1311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/>
              <a:t>In Java?</a:t>
            </a:r>
          </a:p>
        </p:txBody>
      </p:sp>
      <p:pic>
        <p:nvPicPr>
          <p:cNvPr id="96263" name="Picture 18" descr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419600"/>
            <a:ext cx="4157663" cy="21113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264" name="Line 19"/>
          <p:cNvSpPr>
            <a:spLocks noChangeShapeType="1"/>
          </p:cNvSpPr>
          <p:nvPr/>
        </p:nvSpPr>
        <p:spPr bwMode="auto">
          <a:xfrm>
            <a:off x="2181225" y="5499100"/>
            <a:ext cx="9429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6265" name="Line 20"/>
          <p:cNvSpPr>
            <a:spLocks noChangeShapeType="1"/>
          </p:cNvSpPr>
          <p:nvPr/>
        </p:nvSpPr>
        <p:spPr bwMode="auto">
          <a:xfrm>
            <a:off x="2133600" y="2209800"/>
            <a:ext cx="9429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554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71925" y="1822450"/>
              <a:ext cx="2519363" cy="1028700"/>
            </p14:xfrm>
          </p:contentPart>
        </mc:Choice>
        <mc:Fallback xmlns="">
          <p:pic>
            <p:nvPicPr>
              <p:cNvPr id="23554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960405" y="1812732"/>
                <a:ext cx="2544924" cy="1047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3555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38950" y="1797050"/>
              <a:ext cx="330200" cy="1066800"/>
            </p14:xfrm>
          </p:contentPart>
        </mc:Choice>
        <mc:Fallback xmlns="">
          <p:pic>
            <p:nvPicPr>
              <p:cNvPr id="23555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34269" y="1792369"/>
                <a:ext cx="347124" cy="1079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556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14938" y="5473700"/>
              <a:ext cx="1250950" cy="187325"/>
            </p14:xfrm>
          </p:contentPart>
        </mc:Choice>
        <mc:Fallback xmlns="">
          <p:pic>
            <p:nvPicPr>
              <p:cNvPr id="23556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205578" y="5464334"/>
                <a:ext cx="1269669" cy="2060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557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93988" y="1074738"/>
              <a:ext cx="5246687" cy="2576512"/>
            </p14:xfrm>
          </p:contentPart>
        </mc:Choice>
        <mc:Fallback xmlns="">
          <p:pic>
            <p:nvPicPr>
              <p:cNvPr id="23557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681029" y="1070417"/>
                <a:ext cx="5274045" cy="2594875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731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731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7283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Can we sort faster than N log(N) ?</a:t>
            </a:r>
          </a:p>
        </p:txBody>
      </p:sp>
      <p:sp>
        <p:nvSpPr>
          <p:cNvPr id="97284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n!</a:t>
            </a:r>
          </a:p>
        </p:txBody>
      </p:sp>
      <p:sp>
        <p:nvSpPr>
          <p:cNvPr id="97285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log(n)</a:t>
            </a:r>
          </a:p>
        </p:txBody>
      </p:sp>
      <p:grpSp>
        <p:nvGrpSpPr>
          <p:cNvPr id="97286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97316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97317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97287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97314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97315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3</a:t>
              </a:r>
            </a:p>
          </p:txBody>
        </p:sp>
      </p:grpSp>
      <p:grpSp>
        <p:nvGrpSpPr>
          <p:cNvPr id="97288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97312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  <p:sp>
          <p:nvSpPr>
            <p:cNvPr id="97313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sp>
        <p:nvSpPr>
          <p:cNvPr id="97289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</a:t>
            </a:r>
          </a:p>
        </p:txBody>
      </p:sp>
      <p:sp>
        <p:nvSpPr>
          <p:cNvPr id="97290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1</a:t>
            </a:r>
          </a:p>
        </p:txBody>
      </p:sp>
      <p:grpSp>
        <p:nvGrpSpPr>
          <p:cNvPr id="97291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97310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97311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grpSp>
        <p:nvGrpSpPr>
          <p:cNvPr id="97292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97308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97309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293" name="Text Box 25"/>
          <p:cNvSpPr txBox="1">
            <a:spLocks noChangeArrowheads="1"/>
          </p:cNvSpPr>
          <p:nvPr/>
        </p:nvSpPr>
        <p:spPr bwMode="auto">
          <a:xfrm>
            <a:off x="1006475" y="1409700"/>
            <a:ext cx="895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u="sng">
                <a:solidFill>
                  <a:schemeClr val="tx1"/>
                </a:solidFill>
                <a:cs typeface="Times New Roman" pitchFamily="18" charset="0"/>
              </a:rPr>
              <a:t>Order</a:t>
            </a:r>
          </a:p>
        </p:txBody>
      </p:sp>
      <p:sp>
        <p:nvSpPr>
          <p:cNvPr id="97294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 log(n)</a:t>
            </a:r>
          </a:p>
        </p:txBody>
      </p:sp>
      <p:sp>
        <p:nvSpPr>
          <p:cNvPr id="97295" name="Text Box 27"/>
          <p:cNvSpPr txBox="1">
            <a:spLocks noChangeArrowheads="1"/>
          </p:cNvSpPr>
          <p:nvPr/>
        </p:nvSpPr>
        <p:spPr bwMode="auto">
          <a:xfrm>
            <a:off x="6373813" y="5438775"/>
            <a:ext cx="2424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cs typeface="Times New Roman" pitchFamily="18" charset="0"/>
              </a:rPr>
              <a:t>Problem-solving strategy:</a:t>
            </a:r>
          </a:p>
        </p:txBody>
      </p:sp>
      <p:sp>
        <p:nvSpPr>
          <p:cNvPr id="97296" name="Text Box 28"/>
          <p:cNvSpPr txBox="1">
            <a:spLocks noChangeArrowheads="1"/>
          </p:cNvSpPr>
          <p:nvPr/>
        </p:nvSpPr>
        <p:spPr bwMode="auto">
          <a:xfrm>
            <a:off x="6253163" y="5794375"/>
            <a:ext cx="27082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Push a problem as far down the hierarchy as possible, </a:t>
            </a:r>
            <a:r>
              <a:rPr lang="en-US" altLang="en-US" sz="1600" u="sng">
                <a:solidFill>
                  <a:schemeClr val="tx1"/>
                </a:solidFill>
                <a:cs typeface="Times New Roman" pitchFamily="18" charset="0"/>
              </a:rPr>
              <a:t>then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worry about constants... .</a:t>
            </a:r>
          </a:p>
        </p:txBody>
      </p:sp>
      <p:sp>
        <p:nvSpPr>
          <p:cNvPr id="97297" name="Line 29"/>
          <p:cNvSpPr>
            <a:spLocks noChangeShapeType="1"/>
          </p:cNvSpPr>
          <p:nvPr/>
        </p:nvSpPr>
        <p:spPr bwMode="auto">
          <a:xfrm>
            <a:off x="6097588" y="5641975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8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Intractable Problems   (Exponential)</a:t>
            </a:r>
          </a:p>
        </p:txBody>
      </p:sp>
      <p:sp>
        <p:nvSpPr>
          <p:cNvPr id="97299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Tractable Problems   (Polynomial)</a:t>
            </a:r>
          </a:p>
        </p:txBody>
      </p:sp>
      <p:sp>
        <p:nvSpPr>
          <p:cNvPr id="97300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No Problems!</a:t>
            </a:r>
          </a:p>
        </p:txBody>
      </p:sp>
      <p:sp>
        <p:nvSpPr>
          <p:cNvPr id="97301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7302" name="AutoShape 34"/>
          <p:cNvSpPr>
            <a:spLocks/>
          </p:cNvSpPr>
          <p:nvPr/>
        </p:nvSpPr>
        <p:spPr bwMode="auto">
          <a:xfrm>
            <a:off x="2917825" y="3525838"/>
            <a:ext cx="157163" cy="1495425"/>
          </a:xfrm>
          <a:prstGeom prst="rightBrace">
            <a:avLst>
              <a:gd name="adj1" fmla="val 78103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7303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7304" name="Line 36"/>
          <p:cNvSpPr>
            <a:spLocks noChangeShapeType="1"/>
          </p:cNvSpPr>
          <p:nvPr/>
        </p:nvSpPr>
        <p:spPr bwMode="auto">
          <a:xfrm>
            <a:off x="765175" y="4787900"/>
            <a:ext cx="7813675" cy="7938"/>
          </a:xfrm>
          <a:prstGeom prst="line">
            <a:avLst/>
          </a:prstGeom>
          <a:noFill/>
          <a:ln w="28575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5" name="Freeform 37"/>
          <p:cNvSpPr>
            <a:spLocks/>
          </p:cNvSpPr>
          <p:nvPr/>
        </p:nvSpPr>
        <p:spPr bwMode="auto">
          <a:xfrm>
            <a:off x="474663" y="4513263"/>
            <a:ext cx="165100" cy="446087"/>
          </a:xfrm>
          <a:custGeom>
            <a:avLst/>
            <a:gdLst>
              <a:gd name="T0" fmla="*/ 2147483647 w 104"/>
              <a:gd name="T1" fmla="*/ 0 h 281"/>
              <a:gd name="T2" fmla="*/ 2147483647 w 104"/>
              <a:gd name="T3" fmla="*/ 2147483647 h 281"/>
              <a:gd name="T4" fmla="*/ 2147483647 w 104"/>
              <a:gd name="T5" fmla="*/ 2147483647 h 281"/>
              <a:gd name="T6" fmla="*/ 2147483647 w 104"/>
              <a:gd name="T7" fmla="*/ 2147483647 h 281"/>
              <a:gd name="T8" fmla="*/ 2147483647 w 104"/>
              <a:gd name="T9" fmla="*/ 2147483647 h 281"/>
              <a:gd name="T10" fmla="*/ 2147483647 w 104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4"/>
              <a:gd name="T19" fmla="*/ 0 h 281"/>
              <a:gd name="T20" fmla="*/ 104 w 104"/>
              <a:gd name="T21" fmla="*/ 281 h 28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4" h="281">
                <a:moveTo>
                  <a:pt x="104" y="0"/>
                </a:moveTo>
                <a:cubicBezTo>
                  <a:pt x="82" y="19"/>
                  <a:pt x="52" y="31"/>
                  <a:pt x="28" y="50"/>
                </a:cubicBezTo>
                <a:cubicBezTo>
                  <a:pt x="22" y="66"/>
                  <a:pt x="13" y="78"/>
                  <a:pt x="8" y="95"/>
                </a:cubicBezTo>
                <a:cubicBezTo>
                  <a:pt x="12" y="186"/>
                  <a:pt x="0" y="188"/>
                  <a:pt x="48" y="236"/>
                </a:cubicBezTo>
                <a:cubicBezTo>
                  <a:pt x="75" y="263"/>
                  <a:pt x="49" y="251"/>
                  <a:pt x="78" y="261"/>
                </a:cubicBezTo>
                <a:cubicBezTo>
                  <a:pt x="89" y="277"/>
                  <a:pt x="83" y="271"/>
                  <a:pt x="93" y="281"/>
                </a:cubicBezTo>
              </a:path>
            </a:pathLst>
          </a:custGeom>
          <a:noFill/>
          <a:ln w="19050">
            <a:solidFill>
              <a:srgbClr val="FF993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6" name="Text Box 38"/>
          <p:cNvSpPr txBox="1">
            <a:spLocks noChangeArrowheads="1"/>
          </p:cNvSpPr>
          <p:nvPr/>
        </p:nvSpPr>
        <p:spPr bwMode="auto">
          <a:xfrm>
            <a:off x="222250" y="4699000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FF9933"/>
                </a:solidFill>
                <a:cs typeface="Times New Roman" pitchFamily="18" charset="0"/>
              </a:rPr>
              <a:t>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4578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3488" y="2652713"/>
              <a:ext cx="1587" cy="1587"/>
            </p14:xfrm>
          </p:contentPart>
        </mc:Choice>
        <mc:Fallback xmlns="">
          <p:pic>
            <p:nvPicPr>
              <p:cNvPr id="24578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35725" y="2574950"/>
                <a:ext cx="157113" cy="15711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 bwMode="auto">
          <a:xfrm>
            <a:off x="440268" y="942802"/>
            <a:ext cx="8398933" cy="1871044"/>
          </a:xfrm>
          <a:prstGeom prst="roundRect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706438" y="150813"/>
            <a:ext cx="77819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b="1" i="1" dirty="0">
                <a:solidFill>
                  <a:schemeClr val="tx1"/>
                </a:solidFill>
                <a:latin typeface="Cambria" panose="02040503050406030204" pitchFamily="18" charset="0"/>
              </a:rPr>
              <a:t>Strategies</a:t>
            </a:r>
            <a:r>
              <a:rPr lang="en-US" altLang="en-US" sz="3600" dirty="0">
                <a:solidFill>
                  <a:schemeClr val="tx1"/>
                </a:solidFill>
                <a:latin typeface="Cambria" panose="02040503050406030204" pitchFamily="18" charset="0"/>
              </a:rPr>
              <a:t> for </a:t>
            </a:r>
            <a:r>
              <a:rPr lang="en-US" altLang="en-US" sz="3600" dirty="0" smtClean="0">
                <a:solidFill>
                  <a:schemeClr val="tx1"/>
                </a:solidFill>
                <a:latin typeface="Cambria" panose="02040503050406030204" pitchFamily="18" charset="0"/>
              </a:rPr>
              <a:t>fast-algorithm design…</a:t>
            </a:r>
            <a:endParaRPr lang="en-US" altLang="en-US" sz="36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52227" name="Rectangle 6"/>
          <p:cNvSpPr>
            <a:spLocks noChangeArrowheads="1"/>
          </p:cNvSpPr>
          <p:nvPr/>
        </p:nvSpPr>
        <p:spPr bwMode="auto">
          <a:xfrm>
            <a:off x="654050" y="1229847"/>
            <a:ext cx="47840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lvl="0"/>
            <a:r>
              <a:rPr lang="en-US" altLang="en-US" b="1" dirty="0" smtClean="0">
                <a:latin typeface="Cambria" panose="02040503050406030204" pitchFamily="18" charset="0"/>
              </a:rPr>
              <a:t>Brute Force </a:t>
            </a:r>
            <a:r>
              <a:rPr lang="en-US" altLang="en-US" sz="2000" dirty="0">
                <a:solidFill>
                  <a:srgbClr val="000000"/>
                </a:solidFill>
                <a:latin typeface="Calibri" panose="020F0502020204030204" pitchFamily="34" charset="0"/>
              </a:rPr>
              <a:t>-- always consider it first!</a:t>
            </a:r>
          </a:p>
        </p:txBody>
      </p:sp>
      <p:sp>
        <p:nvSpPr>
          <p:cNvPr id="52228" name="Rectangle 7"/>
          <p:cNvSpPr>
            <a:spLocks noChangeArrowheads="1"/>
          </p:cNvSpPr>
          <p:nvPr/>
        </p:nvSpPr>
        <p:spPr bwMode="auto">
          <a:xfrm>
            <a:off x="1014413" y="1809721"/>
            <a:ext cx="354289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How valuable is computer time?</a:t>
            </a:r>
            <a:endParaRPr lang="en-US" altLang="en-US" sz="20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52229" name="Rectangle 8"/>
          <p:cNvSpPr>
            <a:spLocks noChangeArrowheads="1"/>
          </p:cNvSpPr>
          <p:nvPr/>
        </p:nvSpPr>
        <p:spPr bwMode="auto">
          <a:xfrm>
            <a:off x="654050" y="3007847"/>
            <a:ext cx="343645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dirty="0">
                <a:solidFill>
                  <a:srgbClr val="008000"/>
                </a:solidFill>
                <a:latin typeface="Cambria" panose="02040503050406030204" pitchFamily="18" charset="0"/>
              </a:rPr>
              <a:t>Divide and Conquer</a:t>
            </a:r>
          </a:p>
        </p:txBody>
      </p:sp>
      <p:sp>
        <p:nvSpPr>
          <p:cNvPr id="52230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Divide the problem recursively and then reassemble the pieces</a:t>
            </a:r>
          </a:p>
        </p:txBody>
      </p:sp>
      <p:sp>
        <p:nvSpPr>
          <p:cNvPr id="52231" name="Rectangle 10"/>
          <p:cNvSpPr>
            <a:spLocks noChangeArrowheads="1"/>
          </p:cNvSpPr>
          <p:nvPr/>
        </p:nvSpPr>
        <p:spPr bwMode="auto">
          <a:xfrm>
            <a:off x="654050" y="5025559"/>
            <a:ext cx="3316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i="1" dirty="0" smtClean="0">
                <a:solidFill>
                  <a:srgbClr val="8E030A"/>
                </a:solidFill>
                <a:latin typeface="Cambria" panose="02040503050406030204" pitchFamily="18" charset="0"/>
              </a:rPr>
              <a:t>Use data structures</a:t>
            </a:r>
            <a:endParaRPr lang="en-US" altLang="en-US" b="1" i="1" dirty="0">
              <a:solidFill>
                <a:srgbClr val="8E030A"/>
              </a:solidFill>
              <a:latin typeface="Cambria" panose="02040503050406030204" pitchFamily="18" charset="0"/>
            </a:endParaRPr>
          </a:p>
        </p:txBody>
      </p:sp>
      <p:sp>
        <p:nvSpPr>
          <p:cNvPr id="52232" name="Rectangle 11"/>
          <p:cNvSpPr>
            <a:spLocks noChangeArrowheads="1"/>
          </p:cNvSpPr>
          <p:nvPr/>
        </p:nvSpPr>
        <p:spPr bwMode="auto">
          <a:xfrm>
            <a:off x="1014413" y="5559425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Look-up tables of partial results</a:t>
            </a:r>
          </a:p>
        </p:txBody>
      </p:sp>
      <p:pic>
        <p:nvPicPr>
          <p:cNvPr id="52233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399" y="2924061"/>
            <a:ext cx="1489893" cy="1489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4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3400" y="1107282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5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1283" y="4697236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9938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83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83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8307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O(N) Sorting ?</a:t>
            </a:r>
          </a:p>
        </p:txBody>
      </p:sp>
      <p:sp>
        <p:nvSpPr>
          <p:cNvPr id="98308" name="Text Box 6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How can we do better than O( N*log(N) ) ?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993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3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9933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Nlog(N) sorts…</a:t>
            </a:r>
          </a:p>
        </p:txBody>
      </p:sp>
      <p:sp>
        <p:nvSpPr>
          <p:cNvPr id="99332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sp>
        <p:nvSpPr>
          <p:cNvPr id="99333" name="Text Box 10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Conventional wisdom:</a:t>
            </a:r>
          </a:p>
        </p:txBody>
      </p:sp>
      <p:sp>
        <p:nvSpPr>
          <p:cNvPr id="99334" name="Text Box 11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best, despite a small chance of a O(N</a:t>
            </a:r>
            <a:r>
              <a:rPr lang="en-US" altLang="en-US" sz="1200" baseline="42000">
                <a:latin typeface="Times" pitchFamily="-128" charset="0"/>
              </a:rPr>
              <a:t>2</a:t>
            </a:r>
            <a:r>
              <a:rPr lang="en-US" altLang="en-US" sz="1200">
                <a:latin typeface="Times" pitchFamily="-128" charset="0"/>
              </a:rPr>
              <a:t>) runtime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99335" name="Rectangle 18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0355" name="Group 3"/>
          <p:cNvGrpSpPr>
            <a:grpSpLocks/>
          </p:cNvGrpSpPr>
          <p:nvPr/>
        </p:nvGrpSpPr>
        <p:grpSpPr bwMode="auto">
          <a:xfrm>
            <a:off x="436563" y="1004888"/>
            <a:ext cx="8218487" cy="180975"/>
            <a:chOff x="295" y="1311"/>
            <a:chExt cx="5177" cy="114"/>
          </a:xfrm>
        </p:grpSpPr>
        <p:sp>
          <p:nvSpPr>
            <p:cNvPr id="100394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5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0356" name="Text Box 6"/>
          <p:cNvSpPr txBox="1">
            <a:spLocks noChangeArrowheads="1"/>
          </p:cNvSpPr>
          <p:nvPr/>
        </p:nvSpPr>
        <p:spPr bwMode="auto">
          <a:xfrm>
            <a:off x="309563" y="331788"/>
            <a:ext cx="84486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Any </a:t>
            </a:r>
            <a:r>
              <a:rPr lang="en-US" altLang="en-US" sz="3600" i="1">
                <a:solidFill>
                  <a:schemeClr val="tx1"/>
                </a:solidFill>
                <a:latin typeface="Times" pitchFamily="-128" charset="0"/>
              </a:rPr>
              <a:t>Comparison Sort</a:t>
            </a: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  is at best  O(</a:t>
            </a:r>
            <a:r>
              <a:rPr lang="en-US" altLang="en-US" sz="2400" b="1">
                <a:solidFill>
                  <a:schemeClr val="tx1"/>
                </a:solidFill>
                <a:latin typeface="Arial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)</a:t>
            </a:r>
          </a:p>
        </p:txBody>
      </p:sp>
      <p:sp>
        <p:nvSpPr>
          <p:cNvPr id="100357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58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Start with all of the  permutations of an n-element list.</a:t>
            </a:r>
            <a:endParaRPr lang="en-US" altLang="en-US" sz="1600" b="1">
              <a:latin typeface="Arial" charset="0"/>
            </a:endParaRPr>
          </a:p>
        </p:txBody>
      </p:sp>
      <p:sp>
        <p:nvSpPr>
          <p:cNvPr id="100359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>
                <a:latin typeface="Times" pitchFamily="-128" charset="0"/>
              </a:rPr>
              <a:t>Adversary Argument</a:t>
            </a:r>
            <a:endParaRPr lang="en-US" altLang="en-US" sz="20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60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[4,5,3,1,2]</a:t>
            </a:r>
          </a:p>
        </p:txBody>
      </p:sp>
      <p:sp>
        <p:nvSpPr>
          <p:cNvPr id="100361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[2,4,1,5,3]</a:t>
            </a:r>
          </a:p>
        </p:txBody>
      </p:sp>
      <p:sp>
        <p:nvSpPr>
          <p:cNvPr id="100362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[4,1,5,3,2]</a:t>
            </a:r>
          </a:p>
        </p:txBody>
      </p:sp>
      <p:sp>
        <p:nvSpPr>
          <p:cNvPr id="100363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[1,2,3,4,5]</a:t>
            </a:r>
          </a:p>
        </p:txBody>
      </p:sp>
      <p:sp>
        <p:nvSpPr>
          <p:cNvPr id="100364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[5,4,3,1,2]</a:t>
            </a:r>
          </a:p>
        </p:txBody>
      </p:sp>
      <p:sp>
        <p:nvSpPr>
          <p:cNvPr id="100365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[3,1,4,5,2]</a:t>
            </a:r>
          </a:p>
        </p:txBody>
      </p:sp>
      <p:sp>
        <p:nvSpPr>
          <p:cNvPr id="100366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67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68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69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70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71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0372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73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74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e1 &lt;  e2 </a:t>
            </a:r>
          </a:p>
        </p:txBody>
      </p:sp>
      <p:sp>
        <p:nvSpPr>
          <p:cNvPr id="100375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100376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yes</a:t>
            </a:r>
          </a:p>
        </p:txBody>
      </p:sp>
      <p:sp>
        <p:nvSpPr>
          <p:cNvPr id="100377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no</a:t>
            </a:r>
          </a:p>
        </p:txBody>
      </p:sp>
      <p:sp>
        <p:nvSpPr>
          <p:cNvPr id="100378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[5,4,3,1,2]</a:t>
            </a:r>
          </a:p>
        </p:txBody>
      </p:sp>
      <p:sp>
        <p:nvSpPr>
          <p:cNvPr id="100379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[3,1,4,5,2]</a:t>
            </a:r>
          </a:p>
        </p:txBody>
      </p:sp>
      <p:sp>
        <p:nvSpPr>
          <p:cNvPr id="100380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[4,1,5,3,2]</a:t>
            </a:r>
          </a:p>
        </p:txBody>
      </p:sp>
      <p:sp>
        <p:nvSpPr>
          <p:cNvPr id="100381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2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3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4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5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[2,4,1,5,3]</a:t>
            </a:r>
          </a:p>
        </p:txBody>
      </p:sp>
      <p:sp>
        <p:nvSpPr>
          <p:cNvPr id="100386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[4,5,3,1,2]</a:t>
            </a:r>
          </a:p>
        </p:txBody>
      </p:sp>
      <p:sp>
        <p:nvSpPr>
          <p:cNvPr id="100387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[1,2,3,4,5]</a:t>
            </a:r>
          </a:p>
        </p:txBody>
      </p:sp>
      <p:sp>
        <p:nvSpPr>
          <p:cNvPr id="100388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The Adversary</a:t>
            </a: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 --  gives yes or no answers to each question</a:t>
            </a:r>
          </a:p>
        </p:txBody>
      </p:sp>
      <p:sp>
        <p:nvSpPr>
          <p:cNvPr id="100389" name="Rectangle 39"/>
          <p:cNvSpPr>
            <a:spLocks noChangeArrowheads="1"/>
          </p:cNvSpPr>
          <p:nvPr/>
        </p:nvSpPr>
        <p:spPr bwMode="auto">
          <a:xfrm>
            <a:off x="327025" y="1482725"/>
            <a:ext cx="15255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]</a:t>
            </a:r>
          </a:p>
        </p:txBody>
      </p:sp>
      <p:sp>
        <p:nvSpPr>
          <p:cNvPr id="100390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latin typeface="Times" pitchFamily="-12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 of the permutations we started with… </a:t>
            </a:r>
            <a:endParaRPr lang="en-US" altLang="en-US" sz="1600" b="1">
              <a:latin typeface="Arial" charset="0"/>
            </a:endParaRPr>
          </a:p>
        </p:txBody>
      </p:sp>
      <p:sp>
        <p:nvSpPr>
          <p:cNvPr id="100391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0392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93" name="Text Box 43"/>
          <p:cNvSpPr txBox="1">
            <a:spLocks noChangeArrowheads="1"/>
          </p:cNvSpPr>
          <p:nvPr/>
        </p:nvSpPr>
        <p:spPr bwMode="auto">
          <a:xfrm>
            <a:off x="6953250" y="1371600"/>
            <a:ext cx="1506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The Algorithm</a:t>
            </a: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 --  asks questions comparing two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379" name="Group 3"/>
          <p:cNvGrpSpPr>
            <a:grpSpLocks/>
          </p:cNvGrpSpPr>
          <p:nvPr/>
        </p:nvGrpSpPr>
        <p:grpSpPr bwMode="auto">
          <a:xfrm>
            <a:off x="436563" y="1004888"/>
            <a:ext cx="8218487" cy="180975"/>
            <a:chOff x="295" y="1311"/>
            <a:chExt cx="5177" cy="114"/>
          </a:xfrm>
        </p:grpSpPr>
        <p:sp>
          <p:nvSpPr>
            <p:cNvPr id="101418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419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1380" name="Text Box 6"/>
          <p:cNvSpPr txBox="1">
            <a:spLocks noChangeArrowheads="1"/>
          </p:cNvSpPr>
          <p:nvPr/>
        </p:nvSpPr>
        <p:spPr bwMode="auto">
          <a:xfrm>
            <a:off x="1303338" y="228600"/>
            <a:ext cx="66563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Sorting is </a:t>
            </a:r>
            <a:r>
              <a:rPr lang="en-US" altLang="en-US" sz="3600" i="1">
                <a:solidFill>
                  <a:schemeClr val="tx1"/>
                </a:solidFill>
                <a:cs typeface="Times New Roman" pitchFamily="18" charset="0"/>
              </a:rPr>
              <a:t>at best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  O(</a:t>
            </a: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) !</a:t>
            </a:r>
          </a:p>
        </p:txBody>
      </p:sp>
      <p:sp>
        <p:nvSpPr>
          <p:cNvPr id="101381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82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Start with all of the  permutations of an n-element list.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101383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>
                <a:cs typeface="Times New Roman" pitchFamily="18" charset="0"/>
              </a:rPr>
              <a:t>Adversary Argument</a:t>
            </a:r>
            <a:endParaRPr lang="en-US" altLang="en-US" sz="20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1384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[4,5,3,1,2]</a:t>
            </a:r>
          </a:p>
        </p:txBody>
      </p:sp>
      <p:sp>
        <p:nvSpPr>
          <p:cNvPr id="101385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[2,4,1,5,3]</a:t>
            </a:r>
          </a:p>
        </p:txBody>
      </p:sp>
      <p:sp>
        <p:nvSpPr>
          <p:cNvPr id="101386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[4,1,5,3,2]</a:t>
            </a:r>
          </a:p>
        </p:txBody>
      </p:sp>
      <p:sp>
        <p:nvSpPr>
          <p:cNvPr id="101387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[1,2,3,4,5]</a:t>
            </a:r>
          </a:p>
        </p:txBody>
      </p:sp>
      <p:sp>
        <p:nvSpPr>
          <p:cNvPr id="101388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[5,4,3,1,2]</a:t>
            </a:r>
          </a:p>
        </p:txBody>
      </p:sp>
      <p:sp>
        <p:nvSpPr>
          <p:cNvPr id="101389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[3,1,4,5,2]</a:t>
            </a:r>
          </a:p>
        </p:txBody>
      </p:sp>
      <p:sp>
        <p:nvSpPr>
          <p:cNvPr id="101390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91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92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93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94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95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1396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97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98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e1 &lt;  e2 </a:t>
            </a:r>
          </a:p>
        </p:txBody>
      </p:sp>
      <p:sp>
        <p:nvSpPr>
          <p:cNvPr id="101399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101400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yes</a:t>
            </a:r>
          </a:p>
        </p:txBody>
      </p:sp>
      <p:sp>
        <p:nvSpPr>
          <p:cNvPr id="101401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no</a:t>
            </a:r>
          </a:p>
        </p:txBody>
      </p:sp>
      <p:sp>
        <p:nvSpPr>
          <p:cNvPr id="101402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[5,4,3,1,2]</a:t>
            </a:r>
          </a:p>
        </p:txBody>
      </p:sp>
      <p:sp>
        <p:nvSpPr>
          <p:cNvPr id="101403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[3,1,4,5,2]</a:t>
            </a:r>
          </a:p>
        </p:txBody>
      </p:sp>
      <p:sp>
        <p:nvSpPr>
          <p:cNvPr id="101404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[4,1,5,3,2]</a:t>
            </a:r>
          </a:p>
        </p:txBody>
      </p:sp>
      <p:sp>
        <p:nvSpPr>
          <p:cNvPr id="101405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6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7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8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9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[2,4,1,5,3]</a:t>
            </a:r>
          </a:p>
        </p:txBody>
      </p:sp>
      <p:sp>
        <p:nvSpPr>
          <p:cNvPr id="101410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[4,5,3,1,2]</a:t>
            </a:r>
          </a:p>
        </p:txBody>
      </p:sp>
      <p:sp>
        <p:nvSpPr>
          <p:cNvPr id="101411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[1,2,3,4,5]</a:t>
            </a:r>
          </a:p>
        </p:txBody>
      </p:sp>
      <p:sp>
        <p:nvSpPr>
          <p:cNvPr id="101412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The Adversary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 --  gives yes or no answers to each question</a:t>
            </a:r>
          </a:p>
        </p:txBody>
      </p:sp>
      <p:sp>
        <p:nvSpPr>
          <p:cNvPr id="101413" name="Rectangle 39"/>
          <p:cNvSpPr>
            <a:spLocks noChangeArrowheads="1"/>
          </p:cNvSpPr>
          <p:nvPr/>
        </p:nvSpPr>
        <p:spPr bwMode="auto">
          <a:xfrm>
            <a:off x="338138" y="1484313"/>
            <a:ext cx="1379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101414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cs typeface="Times New Roman" pitchFamily="1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of the permutations we started with… 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101415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1416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417" name="Text Box 43"/>
          <p:cNvSpPr txBox="1">
            <a:spLocks noChangeArrowheads="1"/>
          </p:cNvSpPr>
          <p:nvPr/>
        </p:nvSpPr>
        <p:spPr bwMode="auto">
          <a:xfrm>
            <a:off x="6953250" y="1374775"/>
            <a:ext cx="1506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The Algorithm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 --  asks questions comparing two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241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241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2403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Nlog(N) sorts…</a:t>
            </a:r>
          </a:p>
        </p:txBody>
      </p:sp>
      <p:sp>
        <p:nvSpPr>
          <p:cNvPr id="102404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pic>
        <p:nvPicPr>
          <p:cNvPr id="102405" name="Picture 7" descr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4254500"/>
            <a:ext cx="4683125" cy="21685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06" name="Picture 8" descr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3" y="1389063"/>
            <a:ext cx="5718175" cy="2862262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07" name="Text Box 9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Conventional wisdom:</a:t>
            </a:r>
          </a:p>
        </p:txBody>
      </p:sp>
      <p:sp>
        <p:nvSpPr>
          <p:cNvPr id="102408" name="Text Box 10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best, despite a small chance of a O(N</a:t>
            </a:r>
            <a:r>
              <a:rPr lang="en-US" altLang="en-US" sz="1200" baseline="42000">
                <a:latin typeface="Times" pitchFamily="-128" charset="0"/>
              </a:rPr>
              <a:t>2</a:t>
            </a:r>
            <a:r>
              <a:rPr lang="en-US" altLang="en-US" sz="1200">
                <a:latin typeface="Times" pitchFamily="-128" charset="0"/>
              </a:rPr>
              <a:t>) runtime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102409" name="Text Box 11"/>
          <p:cNvSpPr txBox="1">
            <a:spLocks noChangeArrowheads="1"/>
          </p:cNvSpPr>
          <p:nvPr/>
        </p:nvSpPr>
        <p:spPr bwMode="auto">
          <a:xfrm>
            <a:off x="6324600" y="2835275"/>
            <a:ext cx="17033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Thorough testing:</a:t>
            </a:r>
          </a:p>
        </p:txBody>
      </p:sp>
      <p:sp>
        <p:nvSpPr>
          <p:cNvPr id="102410" name="Text Box 12"/>
          <p:cNvSpPr txBox="1">
            <a:spLocks noChangeArrowheads="1"/>
          </p:cNvSpPr>
          <p:nvPr/>
        </p:nvSpPr>
        <p:spPr bwMode="auto">
          <a:xfrm>
            <a:off x="6553200" y="3173413"/>
            <a:ext cx="24384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 in comparisons and memory access, but heapsort </a:t>
            </a:r>
            <a:r>
              <a:rPr lang="en-US" altLang="en-US" sz="1200" b="1" i="1">
                <a:latin typeface="Times" pitchFamily="-128" charset="0"/>
              </a:rPr>
              <a:t>can </a:t>
            </a:r>
            <a:r>
              <a:rPr lang="en-US" altLang="en-US" sz="1200">
                <a:latin typeface="Times" pitchFamily="-128" charset="0"/>
              </a:rPr>
              <a:t>be better if one's very careful…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102411" name="Rectangle 13"/>
          <p:cNvSpPr>
            <a:spLocks noChangeArrowheads="1"/>
          </p:cNvSpPr>
          <p:nvPr/>
        </p:nvSpPr>
        <p:spPr bwMode="auto">
          <a:xfrm>
            <a:off x="1150938" y="2428875"/>
            <a:ext cx="877887" cy="102235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12" name="Text Box 14"/>
          <p:cNvSpPr txBox="1">
            <a:spLocks noChangeArrowheads="1"/>
          </p:cNvSpPr>
          <p:nvPr/>
        </p:nvSpPr>
        <p:spPr bwMode="auto">
          <a:xfrm>
            <a:off x="7219950" y="4024313"/>
            <a:ext cx="63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/Qaxi</a:t>
            </a:r>
          </a:p>
        </p:txBody>
      </p:sp>
      <p:sp>
        <p:nvSpPr>
          <p:cNvPr id="102413" name="Text Box 15"/>
          <p:cNvSpPr txBox="1">
            <a:spLocks noChangeArrowheads="1"/>
          </p:cNvSpPr>
          <p:nvPr/>
        </p:nvSpPr>
        <p:spPr bwMode="auto">
          <a:xfrm>
            <a:off x="6172200" y="4343400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conditional computation - taking </a:t>
            </a:r>
            <a:r>
              <a:rPr lang="en-US" altLang="en-US" sz="1200" b="1" i="1">
                <a:solidFill>
                  <a:schemeClr val="tx1"/>
                </a:solidFill>
                <a:latin typeface="Times" pitchFamily="-128" charset="0"/>
              </a:rPr>
              <a:t>both </a:t>
            </a: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percolation branches at once!</a:t>
            </a:r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02414" name="Rectangle 16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2"/>
          <p:cNvGrpSpPr>
            <a:grpSpLocks/>
          </p:cNvGrpSpPr>
          <p:nvPr/>
        </p:nvGrpSpPr>
        <p:grpSpPr bwMode="auto">
          <a:xfrm>
            <a:off x="468313" y="1116013"/>
            <a:ext cx="8218487" cy="180975"/>
            <a:chOff x="295" y="1311"/>
            <a:chExt cx="5177" cy="114"/>
          </a:xfrm>
        </p:grpSpPr>
        <p:sp>
          <p:nvSpPr>
            <p:cNvPr id="10347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7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3427" name="Text Box 5"/>
          <p:cNvSpPr txBox="1">
            <a:spLocks noChangeArrowheads="1"/>
          </p:cNvSpPr>
          <p:nvPr/>
        </p:nvSpPr>
        <p:spPr bwMode="auto">
          <a:xfrm>
            <a:off x="1301750" y="1471613"/>
            <a:ext cx="1436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Mergesort</a:t>
            </a:r>
          </a:p>
        </p:txBody>
      </p:sp>
      <p:grpSp>
        <p:nvGrpSpPr>
          <p:cNvPr id="103428" name="Group 6"/>
          <p:cNvGrpSpPr>
            <a:grpSpLocks/>
          </p:cNvGrpSpPr>
          <p:nvPr/>
        </p:nvGrpSpPr>
        <p:grpSpPr bwMode="auto">
          <a:xfrm>
            <a:off x="3433763" y="1566863"/>
            <a:ext cx="463550" cy="463550"/>
            <a:chOff x="901" y="1784"/>
            <a:chExt cx="292" cy="292"/>
          </a:xfrm>
        </p:grpSpPr>
        <p:sp>
          <p:nvSpPr>
            <p:cNvPr id="103476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77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3429" name="Group 9"/>
          <p:cNvGrpSpPr>
            <a:grpSpLocks/>
          </p:cNvGrpSpPr>
          <p:nvPr/>
        </p:nvGrpSpPr>
        <p:grpSpPr bwMode="auto">
          <a:xfrm>
            <a:off x="3897313" y="1566863"/>
            <a:ext cx="463550" cy="463550"/>
            <a:chOff x="901" y="1784"/>
            <a:chExt cx="292" cy="292"/>
          </a:xfrm>
        </p:grpSpPr>
        <p:sp>
          <p:nvSpPr>
            <p:cNvPr id="103474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75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3430" name="Group 12"/>
          <p:cNvGrpSpPr>
            <a:grpSpLocks/>
          </p:cNvGrpSpPr>
          <p:nvPr/>
        </p:nvGrpSpPr>
        <p:grpSpPr bwMode="auto">
          <a:xfrm>
            <a:off x="4362450" y="1566863"/>
            <a:ext cx="463550" cy="463550"/>
            <a:chOff x="901" y="1784"/>
            <a:chExt cx="292" cy="292"/>
          </a:xfrm>
        </p:grpSpPr>
        <p:sp>
          <p:nvSpPr>
            <p:cNvPr id="103472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73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3431" name="Group 15"/>
          <p:cNvGrpSpPr>
            <a:grpSpLocks/>
          </p:cNvGrpSpPr>
          <p:nvPr/>
        </p:nvGrpSpPr>
        <p:grpSpPr bwMode="auto">
          <a:xfrm>
            <a:off x="4827588" y="1566863"/>
            <a:ext cx="463550" cy="463550"/>
            <a:chOff x="901" y="1784"/>
            <a:chExt cx="292" cy="292"/>
          </a:xfrm>
        </p:grpSpPr>
        <p:sp>
          <p:nvSpPr>
            <p:cNvPr id="103470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71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3432" name="Group 18"/>
          <p:cNvGrpSpPr>
            <a:grpSpLocks/>
          </p:cNvGrpSpPr>
          <p:nvPr/>
        </p:nvGrpSpPr>
        <p:grpSpPr bwMode="auto">
          <a:xfrm>
            <a:off x="5289550" y="1566863"/>
            <a:ext cx="463550" cy="463550"/>
            <a:chOff x="901" y="1784"/>
            <a:chExt cx="292" cy="292"/>
          </a:xfrm>
        </p:grpSpPr>
        <p:sp>
          <p:nvSpPr>
            <p:cNvPr id="103468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69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3433" name="Group 21"/>
          <p:cNvGrpSpPr>
            <a:grpSpLocks/>
          </p:cNvGrpSpPr>
          <p:nvPr/>
        </p:nvGrpSpPr>
        <p:grpSpPr bwMode="auto">
          <a:xfrm>
            <a:off x="5753100" y="1566863"/>
            <a:ext cx="463550" cy="463550"/>
            <a:chOff x="901" y="1784"/>
            <a:chExt cx="292" cy="292"/>
          </a:xfrm>
        </p:grpSpPr>
        <p:sp>
          <p:nvSpPr>
            <p:cNvPr id="103466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67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3434" name="Group 24"/>
          <p:cNvGrpSpPr>
            <a:grpSpLocks/>
          </p:cNvGrpSpPr>
          <p:nvPr/>
        </p:nvGrpSpPr>
        <p:grpSpPr bwMode="auto">
          <a:xfrm>
            <a:off x="6218238" y="1566863"/>
            <a:ext cx="463550" cy="463550"/>
            <a:chOff x="901" y="1784"/>
            <a:chExt cx="292" cy="292"/>
          </a:xfrm>
        </p:grpSpPr>
        <p:sp>
          <p:nvSpPr>
            <p:cNvPr id="103464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65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3435" name="Group 27"/>
          <p:cNvGrpSpPr>
            <a:grpSpLocks/>
          </p:cNvGrpSpPr>
          <p:nvPr/>
        </p:nvGrpSpPr>
        <p:grpSpPr bwMode="auto">
          <a:xfrm>
            <a:off x="6683375" y="1566863"/>
            <a:ext cx="463550" cy="463550"/>
            <a:chOff x="901" y="1784"/>
            <a:chExt cx="292" cy="292"/>
          </a:xfrm>
        </p:grpSpPr>
        <p:sp>
          <p:nvSpPr>
            <p:cNvPr id="103462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63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03436" name="Text Box 30"/>
          <p:cNvSpPr txBox="1">
            <a:spLocks noChangeArrowheads="1"/>
          </p:cNvSpPr>
          <p:nvPr/>
        </p:nvSpPr>
        <p:spPr bwMode="auto">
          <a:xfrm>
            <a:off x="1058863" y="1792288"/>
            <a:ext cx="185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merges sorted lists together</a:t>
            </a:r>
          </a:p>
        </p:txBody>
      </p:sp>
      <p:sp>
        <p:nvSpPr>
          <p:cNvPr id="103437" name="Text Box 33"/>
          <p:cNvSpPr txBox="1">
            <a:spLocks noChangeArrowheads="1"/>
          </p:cNvSpPr>
          <p:nvPr/>
        </p:nvSpPr>
        <p:spPr bwMode="auto">
          <a:xfrm>
            <a:off x="468313" y="2579688"/>
            <a:ext cx="35321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Recurrence relation for mergesort:</a:t>
            </a:r>
          </a:p>
        </p:txBody>
      </p:sp>
      <p:sp>
        <p:nvSpPr>
          <p:cNvPr id="103438" name="Text Box 34"/>
          <p:cNvSpPr txBox="1">
            <a:spLocks noChangeArrowheads="1"/>
          </p:cNvSpPr>
          <p:nvPr/>
        </p:nvSpPr>
        <p:spPr bwMode="auto">
          <a:xfrm>
            <a:off x="468313" y="6181725"/>
            <a:ext cx="20145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Big-O running time:</a:t>
            </a:r>
          </a:p>
        </p:txBody>
      </p:sp>
      <p:sp>
        <p:nvSpPr>
          <p:cNvPr id="103439" name="Text Box 35"/>
          <p:cNvSpPr txBox="1">
            <a:spLocks noChangeArrowheads="1"/>
          </p:cNvSpPr>
          <p:nvPr/>
        </p:nvSpPr>
        <p:spPr bwMode="auto">
          <a:xfrm>
            <a:off x="3352800" y="228600"/>
            <a:ext cx="2376488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chemeClr val="tx1"/>
                </a:solidFill>
              </a:rPr>
              <a:t>Mergesort</a:t>
            </a:r>
          </a:p>
        </p:txBody>
      </p:sp>
      <p:pic>
        <p:nvPicPr>
          <p:cNvPr id="103440" name="Picture 36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41" name="Text Box 49"/>
          <p:cNvSpPr txBox="1">
            <a:spLocks noChangeArrowheads="1"/>
          </p:cNvSpPr>
          <p:nvPr/>
        </p:nvSpPr>
        <p:spPr bwMode="auto">
          <a:xfrm>
            <a:off x="7086600" y="6096000"/>
            <a:ext cx="18319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</a:rPr>
              <a:t>merging is the "problem" ?</a:t>
            </a:r>
          </a:p>
        </p:txBody>
      </p:sp>
      <p:sp>
        <p:nvSpPr>
          <p:cNvPr id="103442" name="Text Box 50"/>
          <p:cNvSpPr txBox="1">
            <a:spLocks noChangeArrowheads="1"/>
          </p:cNvSpPr>
          <p:nvPr/>
        </p:nvSpPr>
        <p:spPr bwMode="auto">
          <a:xfrm>
            <a:off x="7239000" y="6324600"/>
            <a:ext cx="1619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folHlink"/>
                </a:solidFill>
              </a:rPr>
              <a:t>mergeless</a:t>
            </a:r>
            <a:r>
              <a:rPr lang="en-US" altLang="en-US" sz="1200">
                <a:solidFill>
                  <a:schemeClr val="folHlink"/>
                </a:solidFill>
              </a:rPr>
              <a:t> mergesort…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602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61088" y="2276475"/>
              <a:ext cx="946150" cy="439738"/>
            </p14:xfrm>
          </p:contentPart>
        </mc:Choice>
        <mc:Fallback xmlns="">
          <p:pic>
            <p:nvPicPr>
              <p:cNvPr id="25602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48487" y="2270713"/>
                <a:ext cx="972072" cy="448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603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23950" y="2790825"/>
              <a:ext cx="7108825" cy="839788"/>
            </p14:xfrm>
          </p:contentPart>
        </mc:Choice>
        <mc:Fallback xmlns="">
          <p:pic>
            <p:nvPicPr>
              <p:cNvPr id="25603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0630" y="2778946"/>
                <a:ext cx="7126465" cy="8570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604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09813" y="3714750"/>
              <a:ext cx="119062" cy="168275"/>
            </p14:xfrm>
          </p:contentPart>
        </mc:Choice>
        <mc:Fallback xmlns="">
          <p:pic>
            <p:nvPicPr>
              <p:cNvPr id="25604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6504" y="3710426"/>
                <a:ext cx="137767" cy="186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605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30513" y="3740150"/>
              <a:ext cx="300037" cy="407988"/>
            </p14:xfrm>
          </p:contentPart>
        </mc:Choice>
        <mc:Fallback xmlns="">
          <p:pic>
            <p:nvPicPr>
              <p:cNvPr id="25605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5385" y="3732588"/>
                <a:ext cx="329933" cy="428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606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3543300"/>
              <a:ext cx="1127125" cy="622300"/>
            </p14:xfrm>
          </p:contentPart>
        </mc:Choice>
        <mc:Fallback xmlns="">
          <p:pic>
            <p:nvPicPr>
              <p:cNvPr id="25606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3898" y="3528543"/>
                <a:ext cx="1145124" cy="651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607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95825" y="3857625"/>
              <a:ext cx="80963" cy="155575"/>
            </p14:xfrm>
          </p:contentPart>
        </mc:Choice>
        <mc:Fallback xmlns="">
          <p:pic>
            <p:nvPicPr>
              <p:cNvPr id="25607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81432" y="3849702"/>
                <a:ext cx="100394" cy="173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608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64125" y="3500438"/>
              <a:ext cx="1014413" cy="733425"/>
            </p14:xfrm>
          </p:contentPart>
        </mc:Choice>
        <mc:Fallback xmlns="">
          <p:pic>
            <p:nvPicPr>
              <p:cNvPr id="25608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49726" y="3489997"/>
                <a:ext cx="1034212" cy="753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609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8250" y="3438525"/>
              <a:ext cx="762000" cy="677863"/>
            </p14:xfrm>
          </p:contentPart>
        </mc:Choice>
        <mc:Fallback xmlns="">
          <p:pic>
            <p:nvPicPr>
              <p:cNvPr id="25609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03492" y="3424845"/>
                <a:ext cx="782517" cy="705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610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53300" y="3784600"/>
              <a:ext cx="457200" cy="314325"/>
            </p14:xfrm>
          </p:contentPart>
        </mc:Choice>
        <mc:Fallback xmlns="">
          <p:pic>
            <p:nvPicPr>
              <p:cNvPr id="25610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40340" y="3774879"/>
                <a:ext cx="473760" cy="337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611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75613" y="3998913"/>
              <a:ext cx="112712" cy="26987"/>
            </p14:xfrm>
          </p:contentPart>
        </mc:Choice>
        <mc:Fallback xmlns="">
          <p:pic>
            <p:nvPicPr>
              <p:cNvPr id="25611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68771" y="3992076"/>
                <a:ext cx="124235" cy="46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612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3013" y="4484688"/>
              <a:ext cx="136525" cy="93662"/>
            </p14:xfrm>
          </p:contentPart>
        </mc:Choice>
        <mc:Fallback xmlns="">
          <p:pic>
            <p:nvPicPr>
              <p:cNvPr id="25612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249" y="4480725"/>
                <a:ext cx="147692" cy="108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613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7813" y="4484688"/>
              <a:ext cx="358775" cy="461962"/>
            </p14:xfrm>
          </p:contentPart>
        </mc:Choice>
        <mc:Fallback xmlns="">
          <p:pic>
            <p:nvPicPr>
              <p:cNvPr id="25613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3059" y="4470285"/>
                <a:ext cx="379287" cy="486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614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75038" y="4649788"/>
              <a:ext cx="212725" cy="269875"/>
            </p14:xfrm>
          </p:contentPart>
        </mc:Choice>
        <mc:Fallback xmlns="">
          <p:pic>
            <p:nvPicPr>
              <p:cNvPr id="25614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62058" y="4639699"/>
                <a:ext cx="230392" cy="285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615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25888" y="4505325"/>
              <a:ext cx="409575" cy="403225"/>
            </p14:xfrm>
          </p:contentPart>
        </mc:Choice>
        <mc:Fallback xmlns="">
          <p:pic>
            <p:nvPicPr>
              <p:cNvPr id="25615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15811" y="4495964"/>
                <a:ext cx="424691" cy="422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616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45038" y="4614863"/>
              <a:ext cx="136525" cy="192087"/>
            </p14:xfrm>
          </p:contentPart>
        </mc:Choice>
        <mc:Fallback xmlns="">
          <p:pic>
            <p:nvPicPr>
              <p:cNvPr id="25616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31710" y="4607309"/>
                <a:ext cx="154896" cy="2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617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91125" y="4495800"/>
              <a:ext cx="317500" cy="434975"/>
            </p14:xfrm>
          </p:contentPart>
        </mc:Choice>
        <mc:Fallback xmlns="">
          <p:pic>
            <p:nvPicPr>
              <p:cNvPr id="25617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9966" y="4486438"/>
                <a:ext cx="343778" cy="45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618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35663" y="4900613"/>
              <a:ext cx="23812" cy="19050"/>
            </p14:xfrm>
          </p:contentPart>
        </mc:Choice>
        <mc:Fallback xmlns="">
          <p:pic>
            <p:nvPicPr>
              <p:cNvPr id="25618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28447" y="4897019"/>
                <a:ext cx="34636" cy="36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619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51563" y="4905375"/>
              <a:ext cx="233362" cy="26988"/>
            </p14:xfrm>
          </p:contentPart>
        </mc:Choice>
        <mc:Fallback xmlns="">
          <p:pic>
            <p:nvPicPr>
              <p:cNvPr id="25619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45081" y="4901417"/>
                <a:ext cx="246687" cy="4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620" name="Ink 6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06763" y="5021263"/>
              <a:ext cx="2889250" cy="1260475"/>
            </p14:xfrm>
          </p:contentPart>
        </mc:Choice>
        <mc:Fallback xmlns="">
          <p:pic>
            <p:nvPicPr>
              <p:cNvPr id="25620" name="Ink 6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94163" y="5014062"/>
                <a:ext cx="2916609" cy="128135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45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4451" name="Text Box 5"/>
          <p:cNvSpPr txBox="1">
            <a:spLocks noChangeArrowheads="1"/>
          </p:cNvSpPr>
          <p:nvPr/>
        </p:nvSpPr>
        <p:spPr bwMode="auto">
          <a:xfrm>
            <a:off x="461963" y="1482725"/>
            <a:ext cx="1933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  <a:latin typeface="Times" pitchFamily="-128" charset="0"/>
              </a:rPr>
              <a:t>Radix Sort</a:t>
            </a:r>
          </a:p>
        </p:txBody>
      </p:sp>
      <p:grpSp>
        <p:nvGrpSpPr>
          <p:cNvPr id="104452" name="Group 6"/>
          <p:cNvGrpSpPr>
            <a:grpSpLocks/>
          </p:cNvGrpSpPr>
          <p:nvPr/>
        </p:nvGrpSpPr>
        <p:grpSpPr bwMode="auto">
          <a:xfrm>
            <a:off x="4873625" y="2087563"/>
            <a:ext cx="463550" cy="463550"/>
            <a:chOff x="901" y="1784"/>
            <a:chExt cx="292" cy="292"/>
          </a:xfrm>
        </p:grpSpPr>
        <p:sp>
          <p:nvSpPr>
            <p:cNvPr id="104514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5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4453" name="Group 9"/>
          <p:cNvGrpSpPr>
            <a:grpSpLocks/>
          </p:cNvGrpSpPr>
          <p:nvPr/>
        </p:nvGrpSpPr>
        <p:grpSpPr bwMode="auto">
          <a:xfrm>
            <a:off x="4873625" y="2544763"/>
            <a:ext cx="463550" cy="463550"/>
            <a:chOff x="901" y="1784"/>
            <a:chExt cx="292" cy="292"/>
          </a:xfrm>
        </p:grpSpPr>
        <p:sp>
          <p:nvSpPr>
            <p:cNvPr id="104512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3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4454" name="Group 12"/>
          <p:cNvGrpSpPr>
            <a:grpSpLocks/>
          </p:cNvGrpSpPr>
          <p:nvPr/>
        </p:nvGrpSpPr>
        <p:grpSpPr bwMode="auto">
          <a:xfrm>
            <a:off x="4873625" y="3008313"/>
            <a:ext cx="463550" cy="463550"/>
            <a:chOff x="901" y="1784"/>
            <a:chExt cx="292" cy="292"/>
          </a:xfrm>
        </p:grpSpPr>
        <p:sp>
          <p:nvSpPr>
            <p:cNvPr id="104510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1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4455" name="Group 15"/>
          <p:cNvGrpSpPr>
            <a:grpSpLocks/>
          </p:cNvGrpSpPr>
          <p:nvPr/>
        </p:nvGrpSpPr>
        <p:grpSpPr bwMode="auto">
          <a:xfrm>
            <a:off x="4873625" y="3465513"/>
            <a:ext cx="463550" cy="463550"/>
            <a:chOff x="901" y="1784"/>
            <a:chExt cx="292" cy="292"/>
          </a:xfrm>
        </p:grpSpPr>
        <p:sp>
          <p:nvSpPr>
            <p:cNvPr id="104508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09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4456" name="Group 18"/>
          <p:cNvGrpSpPr>
            <a:grpSpLocks/>
          </p:cNvGrpSpPr>
          <p:nvPr/>
        </p:nvGrpSpPr>
        <p:grpSpPr bwMode="auto">
          <a:xfrm>
            <a:off x="4873625" y="3930650"/>
            <a:ext cx="463550" cy="463550"/>
            <a:chOff x="901" y="1784"/>
            <a:chExt cx="292" cy="292"/>
          </a:xfrm>
        </p:grpSpPr>
        <p:sp>
          <p:nvSpPr>
            <p:cNvPr id="104506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07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4457" name="Group 21"/>
          <p:cNvGrpSpPr>
            <a:grpSpLocks/>
          </p:cNvGrpSpPr>
          <p:nvPr/>
        </p:nvGrpSpPr>
        <p:grpSpPr bwMode="auto">
          <a:xfrm>
            <a:off x="4873625" y="4395788"/>
            <a:ext cx="463550" cy="463550"/>
            <a:chOff x="901" y="1784"/>
            <a:chExt cx="292" cy="292"/>
          </a:xfrm>
        </p:grpSpPr>
        <p:sp>
          <p:nvSpPr>
            <p:cNvPr id="104504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05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4458" name="Group 24"/>
          <p:cNvGrpSpPr>
            <a:grpSpLocks/>
          </p:cNvGrpSpPr>
          <p:nvPr/>
        </p:nvGrpSpPr>
        <p:grpSpPr bwMode="auto">
          <a:xfrm>
            <a:off x="4873625" y="4860925"/>
            <a:ext cx="463550" cy="463550"/>
            <a:chOff x="901" y="1784"/>
            <a:chExt cx="292" cy="292"/>
          </a:xfrm>
        </p:grpSpPr>
        <p:sp>
          <p:nvSpPr>
            <p:cNvPr id="104502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03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4459" name="Group 27"/>
          <p:cNvGrpSpPr>
            <a:grpSpLocks/>
          </p:cNvGrpSpPr>
          <p:nvPr/>
        </p:nvGrpSpPr>
        <p:grpSpPr bwMode="auto">
          <a:xfrm>
            <a:off x="4873625" y="5326063"/>
            <a:ext cx="463550" cy="463550"/>
            <a:chOff x="901" y="1784"/>
            <a:chExt cx="292" cy="292"/>
          </a:xfrm>
        </p:grpSpPr>
        <p:sp>
          <p:nvSpPr>
            <p:cNvPr id="104500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01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04460" name="Text Box 30"/>
          <p:cNvSpPr txBox="1">
            <a:spLocks noChangeArrowheads="1"/>
          </p:cNvSpPr>
          <p:nvPr/>
        </p:nvSpPr>
        <p:spPr bwMode="auto">
          <a:xfrm>
            <a:off x="4773613" y="6311900"/>
            <a:ext cx="422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>
                <a:latin typeface="Times" pitchFamily="-128" charset="0"/>
              </a:rPr>
              <a:t>Can we do better than O(N)?</a:t>
            </a:r>
          </a:p>
        </p:txBody>
      </p:sp>
      <p:grpSp>
        <p:nvGrpSpPr>
          <p:cNvPr id="104461" name="Group 31"/>
          <p:cNvGrpSpPr>
            <a:grpSpLocks/>
          </p:cNvGrpSpPr>
          <p:nvPr/>
        </p:nvGrpSpPr>
        <p:grpSpPr bwMode="auto">
          <a:xfrm>
            <a:off x="542925" y="2693988"/>
            <a:ext cx="1171575" cy="463550"/>
            <a:chOff x="901" y="1784"/>
            <a:chExt cx="292" cy="292"/>
          </a:xfrm>
        </p:grpSpPr>
        <p:sp>
          <p:nvSpPr>
            <p:cNvPr id="104498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9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FOR</a:t>
              </a:r>
            </a:p>
          </p:txBody>
        </p:sp>
      </p:grpSp>
      <p:grpSp>
        <p:nvGrpSpPr>
          <p:cNvPr id="104462" name="Group 34"/>
          <p:cNvGrpSpPr>
            <a:grpSpLocks/>
          </p:cNvGrpSpPr>
          <p:nvPr/>
        </p:nvGrpSpPr>
        <p:grpSpPr bwMode="auto">
          <a:xfrm>
            <a:off x="542925" y="3230563"/>
            <a:ext cx="1171575" cy="463550"/>
            <a:chOff x="901" y="1784"/>
            <a:chExt cx="292" cy="292"/>
          </a:xfrm>
        </p:grpSpPr>
        <p:sp>
          <p:nvSpPr>
            <p:cNvPr id="104496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7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BOX</a:t>
              </a:r>
            </a:p>
          </p:txBody>
        </p:sp>
      </p:grpSp>
      <p:grpSp>
        <p:nvGrpSpPr>
          <p:cNvPr id="104463" name="Group 37"/>
          <p:cNvGrpSpPr>
            <a:grpSpLocks/>
          </p:cNvGrpSpPr>
          <p:nvPr/>
        </p:nvGrpSpPr>
        <p:grpSpPr bwMode="auto">
          <a:xfrm>
            <a:off x="542925" y="3768725"/>
            <a:ext cx="1171575" cy="463550"/>
            <a:chOff x="901" y="1784"/>
            <a:chExt cx="292" cy="292"/>
          </a:xfrm>
        </p:grpSpPr>
        <p:sp>
          <p:nvSpPr>
            <p:cNvPr id="104494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5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FOX</a:t>
              </a:r>
            </a:p>
          </p:txBody>
        </p:sp>
      </p:grpSp>
      <p:grpSp>
        <p:nvGrpSpPr>
          <p:cNvPr id="104464" name="Group 40"/>
          <p:cNvGrpSpPr>
            <a:grpSpLocks/>
          </p:cNvGrpSpPr>
          <p:nvPr/>
        </p:nvGrpSpPr>
        <p:grpSpPr bwMode="auto">
          <a:xfrm>
            <a:off x="542925" y="4305300"/>
            <a:ext cx="1171575" cy="463550"/>
            <a:chOff x="901" y="1784"/>
            <a:chExt cx="292" cy="292"/>
          </a:xfrm>
        </p:grpSpPr>
        <p:sp>
          <p:nvSpPr>
            <p:cNvPr id="104492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3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BAR</a:t>
              </a:r>
            </a:p>
          </p:txBody>
        </p:sp>
      </p:grpSp>
      <p:grpSp>
        <p:nvGrpSpPr>
          <p:cNvPr id="104465" name="Group 43"/>
          <p:cNvGrpSpPr>
            <a:grpSpLocks/>
          </p:cNvGrpSpPr>
          <p:nvPr/>
        </p:nvGrpSpPr>
        <p:grpSpPr bwMode="auto">
          <a:xfrm>
            <a:off x="542925" y="4843463"/>
            <a:ext cx="1171575" cy="463550"/>
            <a:chOff x="901" y="1784"/>
            <a:chExt cx="292" cy="292"/>
          </a:xfrm>
        </p:grpSpPr>
        <p:sp>
          <p:nvSpPr>
            <p:cNvPr id="104490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1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FAR</a:t>
              </a:r>
            </a:p>
          </p:txBody>
        </p:sp>
      </p:grpSp>
      <p:sp>
        <p:nvSpPr>
          <p:cNvPr id="104466" name="Text Box 62"/>
          <p:cNvSpPr txBox="1">
            <a:spLocks noChangeArrowheads="1"/>
          </p:cNvSpPr>
          <p:nvPr/>
        </p:nvSpPr>
        <p:spPr bwMode="auto">
          <a:xfrm>
            <a:off x="706438" y="26511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104467" name="Text Box 63"/>
          <p:cNvSpPr txBox="1">
            <a:spLocks noChangeArrowheads="1"/>
          </p:cNvSpPr>
          <p:nvPr/>
        </p:nvSpPr>
        <p:spPr bwMode="auto">
          <a:xfrm>
            <a:off x="163513" y="1946275"/>
            <a:ext cx="25923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start with LSD &amp; continue from there...</a:t>
            </a:r>
          </a:p>
        </p:txBody>
      </p:sp>
      <p:sp>
        <p:nvSpPr>
          <p:cNvPr id="104468" name="Text Box 64"/>
          <p:cNvSpPr txBox="1">
            <a:spLocks noChangeArrowheads="1"/>
          </p:cNvSpPr>
          <p:nvPr/>
        </p:nvSpPr>
        <p:spPr bwMode="auto">
          <a:xfrm>
            <a:off x="1865313" y="27590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104469" name="Text Box 65"/>
          <p:cNvSpPr txBox="1">
            <a:spLocks noChangeArrowheads="1"/>
          </p:cNvSpPr>
          <p:nvPr/>
        </p:nvSpPr>
        <p:spPr bwMode="auto">
          <a:xfrm>
            <a:off x="1871663" y="3294063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104470" name="Text Box 66"/>
          <p:cNvSpPr txBox="1">
            <a:spLocks noChangeArrowheads="1"/>
          </p:cNvSpPr>
          <p:nvPr/>
        </p:nvSpPr>
        <p:spPr bwMode="auto">
          <a:xfrm>
            <a:off x="1878013" y="38306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104471" name="Text Box 67"/>
          <p:cNvSpPr txBox="1">
            <a:spLocks noChangeArrowheads="1"/>
          </p:cNvSpPr>
          <p:nvPr/>
        </p:nvSpPr>
        <p:spPr bwMode="auto">
          <a:xfrm>
            <a:off x="1866900" y="4367213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104472" name="Text Box 68"/>
          <p:cNvSpPr txBox="1">
            <a:spLocks noChangeArrowheads="1"/>
          </p:cNvSpPr>
          <p:nvPr/>
        </p:nvSpPr>
        <p:spPr bwMode="auto">
          <a:xfrm>
            <a:off x="1871663" y="4903788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104473" name="Text Box 69"/>
          <p:cNvSpPr txBox="1">
            <a:spLocks noChangeArrowheads="1"/>
          </p:cNvSpPr>
          <p:nvPr/>
        </p:nvSpPr>
        <p:spPr bwMode="auto">
          <a:xfrm>
            <a:off x="2546350" y="274478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104474" name="Text Box 70"/>
          <p:cNvSpPr txBox="1">
            <a:spLocks noChangeArrowheads="1"/>
          </p:cNvSpPr>
          <p:nvPr/>
        </p:nvSpPr>
        <p:spPr bwMode="auto">
          <a:xfrm>
            <a:off x="2551113" y="327977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104475" name="Text Box 71"/>
          <p:cNvSpPr txBox="1">
            <a:spLocks noChangeArrowheads="1"/>
          </p:cNvSpPr>
          <p:nvPr/>
        </p:nvSpPr>
        <p:spPr bwMode="auto">
          <a:xfrm>
            <a:off x="2541588" y="38163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104476" name="Text Box 72"/>
          <p:cNvSpPr txBox="1">
            <a:spLocks noChangeArrowheads="1"/>
          </p:cNvSpPr>
          <p:nvPr/>
        </p:nvSpPr>
        <p:spPr bwMode="auto">
          <a:xfrm>
            <a:off x="2540000" y="435292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104477" name="Text Box 73"/>
          <p:cNvSpPr txBox="1">
            <a:spLocks noChangeArrowheads="1"/>
          </p:cNvSpPr>
          <p:nvPr/>
        </p:nvSpPr>
        <p:spPr bwMode="auto">
          <a:xfrm>
            <a:off x="2544763" y="488950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104478" name="Text Box 74"/>
          <p:cNvSpPr txBox="1">
            <a:spLocks noChangeArrowheads="1"/>
          </p:cNvSpPr>
          <p:nvPr/>
        </p:nvSpPr>
        <p:spPr bwMode="auto">
          <a:xfrm>
            <a:off x="3203575" y="273843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BAR</a:t>
            </a:r>
          </a:p>
        </p:txBody>
      </p:sp>
      <p:sp>
        <p:nvSpPr>
          <p:cNvPr id="104479" name="Text Box 75"/>
          <p:cNvSpPr txBox="1">
            <a:spLocks noChangeArrowheads="1"/>
          </p:cNvSpPr>
          <p:nvPr/>
        </p:nvSpPr>
        <p:spPr bwMode="auto">
          <a:xfrm>
            <a:off x="3198813" y="3265488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BOX</a:t>
            </a:r>
          </a:p>
        </p:txBody>
      </p:sp>
      <p:sp>
        <p:nvSpPr>
          <p:cNvPr id="104480" name="Text Box 76"/>
          <p:cNvSpPr txBox="1">
            <a:spLocks noChangeArrowheads="1"/>
          </p:cNvSpPr>
          <p:nvPr/>
        </p:nvSpPr>
        <p:spPr bwMode="auto">
          <a:xfrm>
            <a:off x="3209925" y="38100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FAR</a:t>
            </a:r>
          </a:p>
        </p:txBody>
      </p:sp>
      <p:sp>
        <p:nvSpPr>
          <p:cNvPr id="104481" name="Text Box 77"/>
          <p:cNvSpPr txBox="1">
            <a:spLocks noChangeArrowheads="1"/>
          </p:cNvSpPr>
          <p:nvPr/>
        </p:nvSpPr>
        <p:spPr bwMode="auto">
          <a:xfrm>
            <a:off x="3197225" y="43465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FOR</a:t>
            </a:r>
          </a:p>
        </p:txBody>
      </p:sp>
      <p:sp>
        <p:nvSpPr>
          <p:cNvPr id="104482" name="Text Box 78"/>
          <p:cNvSpPr txBox="1">
            <a:spLocks noChangeArrowheads="1"/>
          </p:cNvSpPr>
          <p:nvPr/>
        </p:nvSpPr>
        <p:spPr bwMode="auto">
          <a:xfrm>
            <a:off x="3201988" y="488315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FOX</a:t>
            </a:r>
          </a:p>
        </p:txBody>
      </p:sp>
      <p:sp>
        <p:nvSpPr>
          <p:cNvPr id="104483" name="Text Box 79"/>
          <p:cNvSpPr txBox="1">
            <a:spLocks noChangeArrowheads="1"/>
          </p:cNvSpPr>
          <p:nvPr/>
        </p:nvSpPr>
        <p:spPr bwMode="auto">
          <a:xfrm>
            <a:off x="228600" y="5630863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least significant digit</a:t>
            </a:r>
          </a:p>
        </p:txBody>
      </p:sp>
      <p:sp>
        <p:nvSpPr>
          <p:cNvPr id="104484" name="Text Box 80"/>
          <p:cNvSpPr txBox="1">
            <a:spLocks noChangeArrowheads="1"/>
          </p:cNvSpPr>
          <p:nvPr/>
        </p:nvSpPr>
        <p:spPr bwMode="auto">
          <a:xfrm>
            <a:off x="720725" y="6019800"/>
            <a:ext cx="2249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2nd-least significant digit</a:t>
            </a:r>
          </a:p>
        </p:txBody>
      </p:sp>
      <p:sp>
        <p:nvSpPr>
          <p:cNvPr id="104485" name="Text Box 81"/>
          <p:cNvSpPr txBox="1">
            <a:spLocks noChangeArrowheads="1"/>
          </p:cNvSpPr>
          <p:nvPr/>
        </p:nvSpPr>
        <p:spPr bwMode="auto">
          <a:xfrm>
            <a:off x="1698625" y="6408738"/>
            <a:ext cx="1900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Times" pitchFamily="-128" charset="0"/>
              </a:rPr>
              <a:t>most significant digit</a:t>
            </a:r>
          </a:p>
        </p:txBody>
      </p:sp>
      <p:sp>
        <p:nvSpPr>
          <p:cNvPr id="104486" name="Line 82"/>
          <p:cNvSpPr>
            <a:spLocks noChangeShapeType="1"/>
          </p:cNvSpPr>
          <p:nvPr/>
        </p:nvSpPr>
        <p:spPr bwMode="auto">
          <a:xfrm flipV="1">
            <a:off x="1828800" y="5175250"/>
            <a:ext cx="487363" cy="4635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7" name="Line 83"/>
          <p:cNvSpPr>
            <a:spLocks noChangeShapeType="1"/>
          </p:cNvSpPr>
          <p:nvPr/>
        </p:nvSpPr>
        <p:spPr bwMode="auto">
          <a:xfrm flipV="1">
            <a:off x="2635250" y="5191125"/>
            <a:ext cx="192088" cy="855663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8" name="Line 84"/>
          <p:cNvSpPr>
            <a:spLocks noChangeShapeType="1"/>
          </p:cNvSpPr>
          <p:nvPr/>
        </p:nvSpPr>
        <p:spPr bwMode="auto">
          <a:xfrm flipV="1">
            <a:off x="3211513" y="5207000"/>
            <a:ext cx="128587" cy="12319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9" name="Text Box 85"/>
          <p:cNvSpPr txBox="1">
            <a:spLocks noChangeArrowheads="1"/>
          </p:cNvSpPr>
          <p:nvPr/>
        </p:nvSpPr>
        <p:spPr bwMode="auto">
          <a:xfrm>
            <a:off x="6172200" y="3657600"/>
            <a:ext cx="2754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What would be the first two #s after this algorithm's first pass?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548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548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5475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Fast Algorithms        Us</a:t>
            </a:r>
          </a:p>
        </p:txBody>
      </p:sp>
      <p:sp>
        <p:nvSpPr>
          <p:cNvPr id="105476" name="Text Box 6"/>
          <p:cNvSpPr txBox="1">
            <a:spLocks noChangeArrowheads="1"/>
          </p:cNvSpPr>
          <p:nvPr/>
        </p:nvSpPr>
        <p:spPr bwMode="auto">
          <a:xfrm>
            <a:off x="320675" y="1485900"/>
            <a:ext cx="5637213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Fast fourier transform   /   MIT’s  FFTW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N-body interactions, particle simulations</a:t>
            </a:r>
          </a:p>
        </p:txBody>
      </p:sp>
      <p:pic>
        <p:nvPicPr>
          <p:cNvPr id="105477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25" y="377825"/>
            <a:ext cx="62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8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4449763"/>
            <a:ext cx="2185987" cy="2185987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79" name="Picture 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3525" y="2860675"/>
            <a:ext cx="2170113" cy="217011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80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1325" y="1714500"/>
            <a:ext cx="2081213" cy="2081213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81" name="Picture 1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4138" y="4087813"/>
            <a:ext cx="2174875" cy="217487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82" name="Text Box 13"/>
          <p:cNvSpPr txBox="1">
            <a:spLocks noChangeArrowheads="1"/>
          </p:cNvSpPr>
          <p:nvPr/>
        </p:nvSpPr>
        <p:spPr bwMode="auto">
          <a:xfrm>
            <a:off x="7772400" y="3886200"/>
            <a:ext cx="1250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Kurt Dresner</a:t>
            </a:r>
          </a:p>
        </p:txBody>
      </p:sp>
      <p:sp>
        <p:nvSpPr>
          <p:cNvPr id="105483" name="Line 14"/>
          <p:cNvSpPr>
            <a:spLocks noChangeShapeType="1"/>
          </p:cNvSpPr>
          <p:nvPr/>
        </p:nvSpPr>
        <p:spPr bwMode="auto">
          <a:xfrm flipH="1">
            <a:off x="6248400" y="3505200"/>
            <a:ext cx="3810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4" name="Line 15"/>
          <p:cNvSpPr>
            <a:spLocks noChangeShapeType="1"/>
          </p:cNvSpPr>
          <p:nvPr/>
        </p:nvSpPr>
        <p:spPr bwMode="auto">
          <a:xfrm flipV="1">
            <a:off x="2732088" y="5200650"/>
            <a:ext cx="377825" cy="469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5" name="Line 16"/>
          <p:cNvSpPr>
            <a:spLocks noChangeShapeType="1"/>
          </p:cNvSpPr>
          <p:nvPr/>
        </p:nvSpPr>
        <p:spPr bwMode="auto">
          <a:xfrm>
            <a:off x="4657725" y="4529138"/>
            <a:ext cx="769938" cy="1587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6" name="Text Box 17"/>
          <p:cNvSpPr txBox="1">
            <a:spLocks noChangeArrowheads="1"/>
          </p:cNvSpPr>
          <p:nvPr/>
        </p:nvSpPr>
        <p:spPr bwMode="auto">
          <a:xfrm>
            <a:off x="381000" y="3733800"/>
            <a:ext cx="146208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Painting-genre recognition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653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3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6499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 2d run times… ?</a:t>
            </a:r>
          </a:p>
        </p:txBody>
      </p:sp>
      <p:sp>
        <p:nvSpPr>
          <p:cNvPr id="106500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06501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06532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33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6502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06530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31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6503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06528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29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6504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06526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27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6505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06524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25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6506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06522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23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6507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06520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21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6508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06518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19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06509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06510" name="Group 34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06516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6517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sp>
        <p:nvSpPr>
          <p:cNvPr id="106511" name="Text Box 226"/>
          <p:cNvSpPr txBox="1">
            <a:spLocks noChangeArrowheads="1"/>
          </p:cNvSpPr>
          <p:nvPr/>
        </p:nvSpPr>
        <p:spPr bwMode="auto">
          <a:xfrm>
            <a:off x="8077200" y="13716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1959</a:t>
            </a:r>
          </a:p>
        </p:txBody>
      </p:sp>
      <p:sp>
        <p:nvSpPr>
          <p:cNvPr id="106512" name="Rectangle 227"/>
          <p:cNvSpPr>
            <a:spLocks noChangeArrowheads="1"/>
          </p:cNvSpPr>
          <p:nvPr/>
        </p:nvSpPr>
        <p:spPr bwMode="auto">
          <a:xfrm>
            <a:off x="1447800" y="2743200"/>
            <a:ext cx="39195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latin typeface="Comic Sans MS" pitchFamily="66" charset="0"/>
              </a:rPr>
              <a:t>Idea</a:t>
            </a:r>
            <a:r>
              <a:rPr lang="en-US" altLang="en-US" sz="1800">
                <a:latin typeface="Comic Sans MS" pitchFamily="66" charset="0"/>
              </a:rPr>
              <a:t>: limit the </a:t>
            </a:r>
            <a:r>
              <a:rPr lang="en-US" altLang="en-US" sz="1800" i="1">
                <a:latin typeface="Comic Sans MS" pitchFamily="66" charset="0"/>
              </a:rPr>
              <a:t>percolation problem</a:t>
            </a:r>
            <a:endParaRPr lang="en-US" altLang="en-US" sz="1800">
              <a:latin typeface="Comic Sans MS" pitchFamily="66" charset="0"/>
            </a:endParaRPr>
          </a:p>
        </p:txBody>
      </p:sp>
      <p:sp>
        <p:nvSpPr>
          <p:cNvPr id="106513" name="Line 228"/>
          <p:cNvSpPr>
            <a:spLocks noChangeShapeType="1"/>
          </p:cNvSpPr>
          <p:nvPr/>
        </p:nvSpPr>
        <p:spPr bwMode="auto">
          <a:xfrm flipV="1">
            <a:off x="6811963" y="2201863"/>
            <a:ext cx="0" cy="3175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6514" name="Line 229"/>
          <p:cNvSpPr>
            <a:spLocks noChangeShapeType="1"/>
          </p:cNvSpPr>
          <p:nvPr/>
        </p:nvSpPr>
        <p:spPr bwMode="auto">
          <a:xfrm flipV="1">
            <a:off x="7315200" y="2209800"/>
            <a:ext cx="0" cy="3175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6515" name="Rectangle 230"/>
          <p:cNvSpPr>
            <a:spLocks noChangeArrowheads="1"/>
          </p:cNvSpPr>
          <p:nvPr/>
        </p:nvSpPr>
        <p:spPr bwMode="auto">
          <a:xfrm>
            <a:off x="6477000" y="2667000"/>
            <a:ext cx="1354138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i="1">
                <a:solidFill>
                  <a:schemeClr val="tx1"/>
                </a:solidFill>
              </a:rPr>
              <a:t>one of these will have to move a long way -- can we short-cut it?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76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6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 O(N</a:t>
            </a:r>
            <a:r>
              <a:rPr lang="en-US" altLang="en-US" sz="4000" baseline="42000">
                <a:solidFill>
                  <a:schemeClr val="tx1"/>
                </a:solidFill>
              </a:rPr>
              <a:t>2</a:t>
            </a:r>
            <a:r>
              <a:rPr lang="en-US" altLang="en-US" sz="4000">
                <a:solidFill>
                  <a:schemeClr val="tx1"/>
                </a:solidFill>
              </a:rPr>
              <a:t>) via 2d sorting!</a:t>
            </a:r>
          </a:p>
        </p:txBody>
      </p:sp>
      <p:sp>
        <p:nvSpPr>
          <p:cNvPr id="107524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07525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07607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608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7526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07605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606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7527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07603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604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7528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07601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602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7529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07599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600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7530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07597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98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7531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07595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96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7532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07593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94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07533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07534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07591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92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7535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07589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90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7536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07587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88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7537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07585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86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7538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07583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84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7539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07581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82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7540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07579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80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7541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07577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78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7542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07575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76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7543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07573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74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7544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07571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72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7545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07569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70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7546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07567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68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7547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07565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66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7548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07563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64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7549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07561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62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7550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07559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60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7551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07557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58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7552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07555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7556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07553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4" name="Text Box 225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Donald </a:t>
            </a:r>
            <a:r>
              <a:rPr lang="en-US" altLang="en-US" sz="4400" dirty="0" smtClean="0">
                <a:solidFill>
                  <a:schemeClr val="tx1"/>
                </a:solidFill>
                <a:latin typeface="Cambria" panose="02040503050406030204" pitchFamily="18" charset="0"/>
              </a:rPr>
              <a:t>Knuth?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060" name="Text Box 7"/>
          <p:cNvSpPr txBox="1">
            <a:spLocks noChangeArrowheads="1"/>
          </p:cNvSpPr>
          <p:nvPr/>
        </p:nvSpPr>
        <p:spPr bwMode="auto">
          <a:xfrm>
            <a:off x="6676941" y="734422"/>
            <a:ext cx="21098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dirty="0">
                <a:solidFill>
                  <a:schemeClr val="tx1"/>
                </a:solidFill>
                <a:latin typeface="Calibri" panose="020F0502020204030204" pitchFamily="34" charset="0"/>
              </a:rPr>
              <a:t>www-cs-faculty.stanford.edu/~</a:t>
            </a:r>
            <a:r>
              <a:rPr lang="en-US" altLang="en-US" sz="1000" dirty="0" err="1">
                <a:solidFill>
                  <a:schemeClr val="tx1"/>
                </a:solidFill>
                <a:latin typeface="Calibri" panose="020F0502020204030204" pitchFamily="34" charset="0"/>
              </a:rPr>
              <a:t>knuth</a:t>
            </a:r>
            <a:endParaRPr lang="en-US" altLang="en-US" sz="10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45061" name="Text Box 10"/>
          <p:cNvSpPr txBox="1">
            <a:spLocks noChangeArrowheads="1"/>
          </p:cNvSpPr>
          <p:nvPr/>
        </p:nvSpPr>
        <p:spPr bwMode="auto">
          <a:xfrm>
            <a:off x="706438" y="1196976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chemeClr val="tx1"/>
                </a:solidFill>
                <a:latin typeface="Cambria" panose="02040503050406030204" pitchFamily="18" charset="0"/>
              </a:rPr>
              <a:t>Slightly eccentric perfectionist  + Fan of road signs = </a:t>
            </a:r>
          </a:p>
        </p:txBody>
      </p:sp>
      <p:pic>
        <p:nvPicPr>
          <p:cNvPr id="45062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3" name="Picture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519" r="20650" b="33310"/>
          <a:stretch>
            <a:fillRect/>
          </a:stretch>
        </p:blipFill>
        <p:spPr bwMode="auto">
          <a:xfrm>
            <a:off x="265113" y="5014913"/>
            <a:ext cx="3654425" cy="125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4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5" name="Picture 1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481"/>
          <a:stretch>
            <a:fillRect/>
          </a:stretch>
        </p:blipFill>
        <p:spPr bwMode="auto">
          <a:xfrm>
            <a:off x="4221163" y="5054600"/>
            <a:ext cx="45656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6" name="Text Box 18"/>
          <p:cNvSpPr txBox="1">
            <a:spLocks noChangeArrowheads="1"/>
          </p:cNvSpPr>
          <p:nvPr/>
        </p:nvSpPr>
        <p:spPr bwMode="auto">
          <a:xfrm>
            <a:off x="6099605" y="6399491"/>
            <a:ext cx="15263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dirty="0">
                <a:solidFill>
                  <a:schemeClr val="folHlink"/>
                </a:solidFill>
                <a:latin typeface="Calibri" panose="020F0502020204030204" pitchFamily="34" charset="0"/>
              </a:rPr>
              <a:t>my favorites…</a:t>
            </a:r>
          </a:p>
        </p:txBody>
      </p:sp>
      <p:sp>
        <p:nvSpPr>
          <p:cNvPr id="45067" name="Line 19"/>
          <p:cNvSpPr>
            <a:spLocks noChangeShapeType="1"/>
          </p:cNvSpPr>
          <p:nvPr/>
        </p:nvSpPr>
        <p:spPr bwMode="auto">
          <a:xfrm>
            <a:off x="7785100" y="6596063"/>
            <a:ext cx="1084263" cy="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570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869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8547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&lt;O(N</a:t>
            </a:r>
            <a:r>
              <a:rPr lang="en-US" altLang="en-US" sz="4000" baseline="42000">
                <a:solidFill>
                  <a:schemeClr val="tx1"/>
                </a:solidFill>
              </a:rPr>
              <a:t>2</a:t>
            </a:r>
            <a:r>
              <a:rPr lang="en-US" altLang="en-US" sz="4000">
                <a:solidFill>
                  <a:schemeClr val="tx1"/>
                </a:solidFill>
              </a:rPr>
              <a:t>) via 2d sorting!</a:t>
            </a:r>
          </a:p>
        </p:txBody>
      </p:sp>
      <p:sp>
        <p:nvSpPr>
          <p:cNvPr id="108548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08549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08688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8550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08686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7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8551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08684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5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8552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08682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3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8553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0868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54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0867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8555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0867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8556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08674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5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08557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08558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08672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3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59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08670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8560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08668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8561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08666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8562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08664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8563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08662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3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64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08660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1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8565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08658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9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8566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08656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8567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08654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5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68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08652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3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8569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08650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1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8570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08648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49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8571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08646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47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72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08644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45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73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08642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43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8574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08640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41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8575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08638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8576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08636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8577" name="Group 89"/>
          <p:cNvGrpSpPr>
            <a:grpSpLocks/>
          </p:cNvGrpSpPr>
          <p:nvPr/>
        </p:nvGrpSpPr>
        <p:grpSpPr bwMode="auto">
          <a:xfrm>
            <a:off x="3271838" y="2646363"/>
            <a:ext cx="463550" cy="463550"/>
            <a:chOff x="901" y="1784"/>
            <a:chExt cx="292" cy="292"/>
          </a:xfrm>
        </p:grpSpPr>
        <p:sp>
          <p:nvSpPr>
            <p:cNvPr id="108634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8578" name="Group 92"/>
          <p:cNvGrpSpPr>
            <a:grpSpLocks/>
          </p:cNvGrpSpPr>
          <p:nvPr/>
        </p:nvGrpSpPr>
        <p:grpSpPr bwMode="auto">
          <a:xfrm>
            <a:off x="3735388" y="2646363"/>
            <a:ext cx="463550" cy="463550"/>
            <a:chOff x="901" y="1784"/>
            <a:chExt cx="292" cy="292"/>
          </a:xfrm>
        </p:grpSpPr>
        <p:sp>
          <p:nvSpPr>
            <p:cNvPr id="108632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8579" name="Group 95"/>
          <p:cNvGrpSpPr>
            <a:grpSpLocks/>
          </p:cNvGrpSpPr>
          <p:nvPr/>
        </p:nvGrpSpPr>
        <p:grpSpPr bwMode="auto">
          <a:xfrm>
            <a:off x="4202113" y="2646363"/>
            <a:ext cx="463550" cy="463550"/>
            <a:chOff x="901" y="1784"/>
            <a:chExt cx="292" cy="292"/>
          </a:xfrm>
        </p:grpSpPr>
        <p:sp>
          <p:nvSpPr>
            <p:cNvPr id="108630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1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8580" name="Group 98"/>
          <p:cNvGrpSpPr>
            <a:grpSpLocks/>
          </p:cNvGrpSpPr>
          <p:nvPr/>
        </p:nvGrpSpPr>
        <p:grpSpPr bwMode="auto">
          <a:xfrm>
            <a:off x="3271838" y="3103563"/>
            <a:ext cx="463550" cy="463550"/>
            <a:chOff x="901" y="1784"/>
            <a:chExt cx="292" cy="292"/>
          </a:xfrm>
        </p:grpSpPr>
        <p:sp>
          <p:nvSpPr>
            <p:cNvPr id="108628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9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81" name="Group 101"/>
          <p:cNvGrpSpPr>
            <a:grpSpLocks/>
          </p:cNvGrpSpPr>
          <p:nvPr/>
        </p:nvGrpSpPr>
        <p:grpSpPr bwMode="auto">
          <a:xfrm>
            <a:off x="3735388" y="3103563"/>
            <a:ext cx="463550" cy="463550"/>
            <a:chOff x="901" y="1784"/>
            <a:chExt cx="292" cy="292"/>
          </a:xfrm>
        </p:grpSpPr>
        <p:sp>
          <p:nvSpPr>
            <p:cNvPr id="108626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7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82" name="Group 104"/>
          <p:cNvGrpSpPr>
            <a:grpSpLocks/>
          </p:cNvGrpSpPr>
          <p:nvPr/>
        </p:nvGrpSpPr>
        <p:grpSpPr bwMode="auto">
          <a:xfrm>
            <a:off x="4202113" y="3101975"/>
            <a:ext cx="463550" cy="463550"/>
            <a:chOff x="901" y="1784"/>
            <a:chExt cx="292" cy="292"/>
          </a:xfrm>
        </p:grpSpPr>
        <p:sp>
          <p:nvSpPr>
            <p:cNvPr id="108624" name="Rectangle 10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Text Box 10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8583" name="Group 107"/>
          <p:cNvGrpSpPr>
            <a:grpSpLocks/>
          </p:cNvGrpSpPr>
          <p:nvPr/>
        </p:nvGrpSpPr>
        <p:grpSpPr bwMode="auto">
          <a:xfrm>
            <a:off x="3271838" y="3567113"/>
            <a:ext cx="463550" cy="463550"/>
            <a:chOff x="901" y="1784"/>
            <a:chExt cx="292" cy="292"/>
          </a:xfrm>
        </p:grpSpPr>
        <p:sp>
          <p:nvSpPr>
            <p:cNvPr id="108622" name="Rectangle 10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3" name="Text Box 10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8584" name="Group 110"/>
          <p:cNvGrpSpPr>
            <a:grpSpLocks/>
          </p:cNvGrpSpPr>
          <p:nvPr/>
        </p:nvGrpSpPr>
        <p:grpSpPr bwMode="auto">
          <a:xfrm>
            <a:off x="3735388" y="3567113"/>
            <a:ext cx="463550" cy="463550"/>
            <a:chOff x="901" y="1784"/>
            <a:chExt cx="292" cy="292"/>
          </a:xfrm>
        </p:grpSpPr>
        <p:sp>
          <p:nvSpPr>
            <p:cNvPr id="108620" name="Rectangle 1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1" name="Text Box 1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8585" name="Group 113"/>
          <p:cNvGrpSpPr>
            <a:grpSpLocks/>
          </p:cNvGrpSpPr>
          <p:nvPr/>
        </p:nvGrpSpPr>
        <p:grpSpPr bwMode="auto">
          <a:xfrm>
            <a:off x="4202113" y="3568700"/>
            <a:ext cx="463550" cy="463550"/>
            <a:chOff x="901" y="1784"/>
            <a:chExt cx="292" cy="292"/>
          </a:xfrm>
        </p:grpSpPr>
        <p:sp>
          <p:nvSpPr>
            <p:cNvPr id="108618" name="Rectangle 1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9" name="Text Box 1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8586" name="Group 116"/>
          <p:cNvGrpSpPr>
            <a:grpSpLocks/>
          </p:cNvGrpSpPr>
          <p:nvPr/>
        </p:nvGrpSpPr>
        <p:grpSpPr bwMode="auto">
          <a:xfrm>
            <a:off x="3271838" y="4770438"/>
            <a:ext cx="463550" cy="463550"/>
            <a:chOff x="901" y="1784"/>
            <a:chExt cx="292" cy="292"/>
          </a:xfrm>
        </p:grpSpPr>
        <p:sp>
          <p:nvSpPr>
            <p:cNvPr id="108616" name="Rectangle 1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7" name="Text Box 1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87" name="Group 119"/>
          <p:cNvGrpSpPr>
            <a:grpSpLocks/>
          </p:cNvGrpSpPr>
          <p:nvPr/>
        </p:nvGrpSpPr>
        <p:grpSpPr bwMode="auto">
          <a:xfrm>
            <a:off x="3733800" y="4770438"/>
            <a:ext cx="463550" cy="463550"/>
            <a:chOff x="901" y="1784"/>
            <a:chExt cx="292" cy="292"/>
          </a:xfrm>
        </p:grpSpPr>
        <p:sp>
          <p:nvSpPr>
            <p:cNvPr id="108614" name="Rectangle 1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5" name="Text Box 1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8588" name="Group 122"/>
          <p:cNvGrpSpPr>
            <a:grpSpLocks/>
          </p:cNvGrpSpPr>
          <p:nvPr/>
        </p:nvGrpSpPr>
        <p:grpSpPr bwMode="auto">
          <a:xfrm>
            <a:off x="4200525" y="4770438"/>
            <a:ext cx="463550" cy="463550"/>
            <a:chOff x="901" y="1784"/>
            <a:chExt cx="292" cy="292"/>
          </a:xfrm>
        </p:grpSpPr>
        <p:sp>
          <p:nvSpPr>
            <p:cNvPr id="108612" name="Rectangle 1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3" name="Text Box 1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8589" name="Group 125"/>
          <p:cNvGrpSpPr>
            <a:grpSpLocks/>
          </p:cNvGrpSpPr>
          <p:nvPr/>
        </p:nvGrpSpPr>
        <p:grpSpPr bwMode="auto">
          <a:xfrm>
            <a:off x="3271838" y="5227638"/>
            <a:ext cx="463550" cy="463550"/>
            <a:chOff x="901" y="1784"/>
            <a:chExt cx="292" cy="292"/>
          </a:xfrm>
        </p:grpSpPr>
        <p:sp>
          <p:nvSpPr>
            <p:cNvPr id="108610" name="Rectangle 1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1" name="Text Box 1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8590" name="Group 128"/>
          <p:cNvGrpSpPr>
            <a:grpSpLocks/>
          </p:cNvGrpSpPr>
          <p:nvPr/>
        </p:nvGrpSpPr>
        <p:grpSpPr bwMode="auto">
          <a:xfrm>
            <a:off x="3733800" y="5227638"/>
            <a:ext cx="463550" cy="463550"/>
            <a:chOff x="901" y="1784"/>
            <a:chExt cx="292" cy="292"/>
          </a:xfrm>
        </p:grpSpPr>
        <p:sp>
          <p:nvSpPr>
            <p:cNvPr id="108608" name="Rectangle 1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9" name="Text Box 1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8591" name="Group 131"/>
          <p:cNvGrpSpPr>
            <a:grpSpLocks/>
          </p:cNvGrpSpPr>
          <p:nvPr/>
        </p:nvGrpSpPr>
        <p:grpSpPr bwMode="auto">
          <a:xfrm>
            <a:off x="4200525" y="5226050"/>
            <a:ext cx="463550" cy="463550"/>
            <a:chOff x="901" y="1784"/>
            <a:chExt cx="292" cy="292"/>
          </a:xfrm>
        </p:grpSpPr>
        <p:sp>
          <p:nvSpPr>
            <p:cNvPr id="108606" name="Rectangle 1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Text Box 1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8592" name="Group 134"/>
          <p:cNvGrpSpPr>
            <a:grpSpLocks/>
          </p:cNvGrpSpPr>
          <p:nvPr/>
        </p:nvGrpSpPr>
        <p:grpSpPr bwMode="auto">
          <a:xfrm>
            <a:off x="3271838" y="5691188"/>
            <a:ext cx="463550" cy="463550"/>
            <a:chOff x="901" y="1784"/>
            <a:chExt cx="292" cy="292"/>
          </a:xfrm>
        </p:grpSpPr>
        <p:sp>
          <p:nvSpPr>
            <p:cNvPr id="108604" name="Rectangle 1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Text Box 1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8593" name="Group 137"/>
          <p:cNvGrpSpPr>
            <a:grpSpLocks/>
          </p:cNvGrpSpPr>
          <p:nvPr/>
        </p:nvGrpSpPr>
        <p:grpSpPr bwMode="auto">
          <a:xfrm>
            <a:off x="3733800" y="5691188"/>
            <a:ext cx="463550" cy="463550"/>
            <a:chOff x="901" y="1784"/>
            <a:chExt cx="292" cy="292"/>
          </a:xfrm>
        </p:grpSpPr>
        <p:sp>
          <p:nvSpPr>
            <p:cNvPr id="108602" name="Rectangle 1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Text Box 1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8594" name="Group 140"/>
          <p:cNvGrpSpPr>
            <a:grpSpLocks/>
          </p:cNvGrpSpPr>
          <p:nvPr/>
        </p:nvGrpSpPr>
        <p:grpSpPr bwMode="auto">
          <a:xfrm>
            <a:off x="4200525" y="5692775"/>
            <a:ext cx="463550" cy="463550"/>
            <a:chOff x="901" y="1784"/>
            <a:chExt cx="292" cy="292"/>
          </a:xfrm>
        </p:grpSpPr>
        <p:sp>
          <p:nvSpPr>
            <p:cNvPr id="108600" name="Rectangle 1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Text Box 1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08595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6" name="Line 225"/>
          <p:cNvSpPr>
            <a:spLocks noChangeShapeType="1"/>
          </p:cNvSpPr>
          <p:nvPr/>
        </p:nvSpPr>
        <p:spPr bwMode="auto">
          <a:xfrm>
            <a:off x="3937000" y="4130675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7" name="Line 226"/>
          <p:cNvSpPr>
            <a:spLocks noChangeShapeType="1"/>
          </p:cNvSpPr>
          <p:nvPr/>
        </p:nvSpPr>
        <p:spPr bwMode="auto">
          <a:xfrm flipV="1">
            <a:off x="2693988" y="3962400"/>
            <a:ext cx="506412" cy="7762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8" name="Text Box 227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  <p:sp>
        <p:nvSpPr>
          <p:cNvPr id="108599" name="Text Box 228"/>
          <p:cNvSpPr txBox="1">
            <a:spLocks noChangeArrowheads="1"/>
          </p:cNvSpPr>
          <p:nvPr/>
        </p:nvSpPr>
        <p:spPr bwMode="auto">
          <a:xfrm>
            <a:off x="3189288" y="6289675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3 elements per column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7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0977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7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09571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&lt;O(N</a:t>
            </a:r>
            <a:r>
              <a:rPr lang="en-US" altLang="en-US" sz="4000" baseline="42000">
                <a:solidFill>
                  <a:schemeClr val="tx1"/>
                </a:solidFill>
              </a:rPr>
              <a:t>2</a:t>
            </a:r>
            <a:r>
              <a:rPr lang="en-US" altLang="en-US" sz="4000">
                <a:solidFill>
                  <a:schemeClr val="tx1"/>
                </a:solidFill>
              </a:rPr>
              <a:t>) via 2d sorting!</a:t>
            </a:r>
          </a:p>
        </p:txBody>
      </p:sp>
      <p:sp>
        <p:nvSpPr>
          <p:cNvPr id="109572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09573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09770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71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9574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09768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69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575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09766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67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576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09764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65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577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09762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63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578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09760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61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579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09758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59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580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09756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57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09581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09582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09754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55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583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09752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53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9584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09750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51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585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09748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49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586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09746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47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587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09744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45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588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09742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43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589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09740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41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590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09738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39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9591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09736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37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592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09734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35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593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09732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33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594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09730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31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595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09728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29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596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09726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27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597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09724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25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9598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09722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23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599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09720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21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9600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09718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19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601" name="Group 89"/>
          <p:cNvGrpSpPr>
            <a:grpSpLocks/>
          </p:cNvGrpSpPr>
          <p:nvPr/>
        </p:nvGrpSpPr>
        <p:grpSpPr bwMode="auto">
          <a:xfrm>
            <a:off x="3271838" y="2646363"/>
            <a:ext cx="463550" cy="463550"/>
            <a:chOff x="901" y="1784"/>
            <a:chExt cx="292" cy="292"/>
          </a:xfrm>
        </p:grpSpPr>
        <p:sp>
          <p:nvSpPr>
            <p:cNvPr id="109716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17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602" name="Group 92"/>
          <p:cNvGrpSpPr>
            <a:grpSpLocks/>
          </p:cNvGrpSpPr>
          <p:nvPr/>
        </p:nvGrpSpPr>
        <p:grpSpPr bwMode="auto">
          <a:xfrm>
            <a:off x="3735388" y="2646363"/>
            <a:ext cx="463550" cy="463550"/>
            <a:chOff x="901" y="1784"/>
            <a:chExt cx="292" cy="292"/>
          </a:xfrm>
        </p:grpSpPr>
        <p:sp>
          <p:nvSpPr>
            <p:cNvPr id="109714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15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603" name="Group 95"/>
          <p:cNvGrpSpPr>
            <a:grpSpLocks/>
          </p:cNvGrpSpPr>
          <p:nvPr/>
        </p:nvGrpSpPr>
        <p:grpSpPr bwMode="auto">
          <a:xfrm>
            <a:off x="4202113" y="2646363"/>
            <a:ext cx="463550" cy="463550"/>
            <a:chOff x="901" y="1784"/>
            <a:chExt cx="292" cy="292"/>
          </a:xfrm>
        </p:grpSpPr>
        <p:sp>
          <p:nvSpPr>
            <p:cNvPr id="109712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13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604" name="Group 98"/>
          <p:cNvGrpSpPr>
            <a:grpSpLocks/>
          </p:cNvGrpSpPr>
          <p:nvPr/>
        </p:nvGrpSpPr>
        <p:grpSpPr bwMode="auto">
          <a:xfrm>
            <a:off x="3271838" y="3103563"/>
            <a:ext cx="463550" cy="463550"/>
            <a:chOff x="901" y="1784"/>
            <a:chExt cx="292" cy="292"/>
          </a:xfrm>
        </p:grpSpPr>
        <p:sp>
          <p:nvSpPr>
            <p:cNvPr id="109710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11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05" name="Group 101"/>
          <p:cNvGrpSpPr>
            <a:grpSpLocks/>
          </p:cNvGrpSpPr>
          <p:nvPr/>
        </p:nvGrpSpPr>
        <p:grpSpPr bwMode="auto">
          <a:xfrm>
            <a:off x="3735388" y="3103563"/>
            <a:ext cx="463550" cy="463550"/>
            <a:chOff x="901" y="1784"/>
            <a:chExt cx="292" cy="292"/>
          </a:xfrm>
        </p:grpSpPr>
        <p:sp>
          <p:nvSpPr>
            <p:cNvPr id="109708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09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06" name="Group 104"/>
          <p:cNvGrpSpPr>
            <a:grpSpLocks/>
          </p:cNvGrpSpPr>
          <p:nvPr/>
        </p:nvGrpSpPr>
        <p:grpSpPr bwMode="auto">
          <a:xfrm>
            <a:off x="4202113" y="3101975"/>
            <a:ext cx="463550" cy="463550"/>
            <a:chOff x="901" y="1784"/>
            <a:chExt cx="292" cy="292"/>
          </a:xfrm>
        </p:grpSpPr>
        <p:sp>
          <p:nvSpPr>
            <p:cNvPr id="109706" name="Rectangle 10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07" name="Text Box 10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9607" name="Group 107"/>
          <p:cNvGrpSpPr>
            <a:grpSpLocks/>
          </p:cNvGrpSpPr>
          <p:nvPr/>
        </p:nvGrpSpPr>
        <p:grpSpPr bwMode="auto">
          <a:xfrm>
            <a:off x="3271838" y="3567113"/>
            <a:ext cx="463550" cy="463550"/>
            <a:chOff x="901" y="1784"/>
            <a:chExt cx="292" cy="292"/>
          </a:xfrm>
        </p:grpSpPr>
        <p:sp>
          <p:nvSpPr>
            <p:cNvPr id="109704" name="Rectangle 10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05" name="Text Box 10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608" name="Group 110"/>
          <p:cNvGrpSpPr>
            <a:grpSpLocks/>
          </p:cNvGrpSpPr>
          <p:nvPr/>
        </p:nvGrpSpPr>
        <p:grpSpPr bwMode="auto">
          <a:xfrm>
            <a:off x="3735388" y="3567113"/>
            <a:ext cx="463550" cy="463550"/>
            <a:chOff x="901" y="1784"/>
            <a:chExt cx="292" cy="292"/>
          </a:xfrm>
        </p:grpSpPr>
        <p:sp>
          <p:nvSpPr>
            <p:cNvPr id="109702" name="Rectangle 1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03" name="Text Box 1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9609" name="Group 113"/>
          <p:cNvGrpSpPr>
            <a:grpSpLocks/>
          </p:cNvGrpSpPr>
          <p:nvPr/>
        </p:nvGrpSpPr>
        <p:grpSpPr bwMode="auto">
          <a:xfrm>
            <a:off x="4202113" y="3568700"/>
            <a:ext cx="463550" cy="463550"/>
            <a:chOff x="901" y="1784"/>
            <a:chExt cx="292" cy="292"/>
          </a:xfrm>
        </p:grpSpPr>
        <p:sp>
          <p:nvSpPr>
            <p:cNvPr id="109700" name="Rectangle 1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701" name="Text Box 1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610" name="Group 116"/>
          <p:cNvGrpSpPr>
            <a:grpSpLocks/>
          </p:cNvGrpSpPr>
          <p:nvPr/>
        </p:nvGrpSpPr>
        <p:grpSpPr bwMode="auto">
          <a:xfrm>
            <a:off x="3271838" y="4770438"/>
            <a:ext cx="463550" cy="463550"/>
            <a:chOff x="901" y="1784"/>
            <a:chExt cx="292" cy="292"/>
          </a:xfrm>
        </p:grpSpPr>
        <p:sp>
          <p:nvSpPr>
            <p:cNvPr id="109698" name="Rectangle 1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99" name="Text Box 1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11" name="Group 119"/>
          <p:cNvGrpSpPr>
            <a:grpSpLocks/>
          </p:cNvGrpSpPr>
          <p:nvPr/>
        </p:nvGrpSpPr>
        <p:grpSpPr bwMode="auto">
          <a:xfrm>
            <a:off x="3733800" y="4770438"/>
            <a:ext cx="463550" cy="463550"/>
            <a:chOff x="901" y="1784"/>
            <a:chExt cx="292" cy="292"/>
          </a:xfrm>
        </p:grpSpPr>
        <p:sp>
          <p:nvSpPr>
            <p:cNvPr id="109696" name="Rectangle 1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97" name="Text Box 1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612" name="Group 122"/>
          <p:cNvGrpSpPr>
            <a:grpSpLocks/>
          </p:cNvGrpSpPr>
          <p:nvPr/>
        </p:nvGrpSpPr>
        <p:grpSpPr bwMode="auto">
          <a:xfrm>
            <a:off x="4200525" y="4770438"/>
            <a:ext cx="463550" cy="463550"/>
            <a:chOff x="901" y="1784"/>
            <a:chExt cx="292" cy="292"/>
          </a:xfrm>
        </p:grpSpPr>
        <p:sp>
          <p:nvSpPr>
            <p:cNvPr id="109694" name="Rectangle 1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95" name="Text Box 1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613" name="Group 125"/>
          <p:cNvGrpSpPr>
            <a:grpSpLocks/>
          </p:cNvGrpSpPr>
          <p:nvPr/>
        </p:nvGrpSpPr>
        <p:grpSpPr bwMode="auto">
          <a:xfrm>
            <a:off x="3271838" y="5227638"/>
            <a:ext cx="463550" cy="463550"/>
            <a:chOff x="901" y="1784"/>
            <a:chExt cx="292" cy="292"/>
          </a:xfrm>
        </p:grpSpPr>
        <p:sp>
          <p:nvSpPr>
            <p:cNvPr id="109692" name="Rectangle 1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93" name="Text Box 1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614" name="Group 128"/>
          <p:cNvGrpSpPr>
            <a:grpSpLocks/>
          </p:cNvGrpSpPr>
          <p:nvPr/>
        </p:nvGrpSpPr>
        <p:grpSpPr bwMode="auto">
          <a:xfrm>
            <a:off x="3733800" y="5227638"/>
            <a:ext cx="463550" cy="463550"/>
            <a:chOff x="901" y="1784"/>
            <a:chExt cx="292" cy="292"/>
          </a:xfrm>
        </p:grpSpPr>
        <p:sp>
          <p:nvSpPr>
            <p:cNvPr id="109690" name="Rectangle 1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91" name="Text Box 1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15" name="Group 131"/>
          <p:cNvGrpSpPr>
            <a:grpSpLocks/>
          </p:cNvGrpSpPr>
          <p:nvPr/>
        </p:nvGrpSpPr>
        <p:grpSpPr bwMode="auto">
          <a:xfrm>
            <a:off x="4200525" y="5226050"/>
            <a:ext cx="463550" cy="463550"/>
            <a:chOff x="901" y="1784"/>
            <a:chExt cx="292" cy="292"/>
          </a:xfrm>
        </p:grpSpPr>
        <p:sp>
          <p:nvSpPr>
            <p:cNvPr id="109688" name="Rectangle 1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89" name="Text Box 1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616" name="Group 134"/>
          <p:cNvGrpSpPr>
            <a:grpSpLocks/>
          </p:cNvGrpSpPr>
          <p:nvPr/>
        </p:nvGrpSpPr>
        <p:grpSpPr bwMode="auto">
          <a:xfrm>
            <a:off x="3271838" y="5691188"/>
            <a:ext cx="463550" cy="463550"/>
            <a:chOff x="901" y="1784"/>
            <a:chExt cx="292" cy="292"/>
          </a:xfrm>
        </p:grpSpPr>
        <p:sp>
          <p:nvSpPr>
            <p:cNvPr id="109686" name="Rectangle 1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87" name="Text Box 1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617" name="Group 137"/>
          <p:cNvGrpSpPr>
            <a:grpSpLocks/>
          </p:cNvGrpSpPr>
          <p:nvPr/>
        </p:nvGrpSpPr>
        <p:grpSpPr bwMode="auto">
          <a:xfrm>
            <a:off x="3733800" y="5691188"/>
            <a:ext cx="463550" cy="463550"/>
            <a:chOff x="901" y="1784"/>
            <a:chExt cx="292" cy="292"/>
          </a:xfrm>
        </p:grpSpPr>
        <p:sp>
          <p:nvSpPr>
            <p:cNvPr id="109684" name="Rectangle 1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85" name="Text Box 1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9618" name="Group 140"/>
          <p:cNvGrpSpPr>
            <a:grpSpLocks/>
          </p:cNvGrpSpPr>
          <p:nvPr/>
        </p:nvGrpSpPr>
        <p:grpSpPr bwMode="auto">
          <a:xfrm>
            <a:off x="4200525" y="5692775"/>
            <a:ext cx="463550" cy="463550"/>
            <a:chOff x="901" y="1784"/>
            <a:chExt cx="292" cy="292"/>
          </a:xfrm>
        </p:grpSpPr>
        <p:sp>
          <p:nvSpPr>
            <p:cNvPr id="109682" name="Rectangle 1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83" name="Text Box 1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09619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0" name="Line 225"/>
          <p:cNvSpPr>
            <a:spLocks noChangeShapeType="1"/>
          </p:cNvSpPr>
          <p:nvPr/>
        </p:nvSpPr>
        <p:spPr bwMode="auto">
          <a:xfrm>
            <a:off x="3937000" y="4130675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1" name="Line 227"/>
          <p:cNvSpPr>
            <a:spLocks noChangeShapeType="1"/>
          </p:cNvSpPr>
          <p:nvPr/>
        </p:nvSpPr>
        <p:spPr bwMode="auto">
          <a:xfrm flipV="1">
            <a:off x="2693988" y="3962400"/>
            <a:ext cx="506412" cy="7762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2" name="Line 228"/>
          <p:cNvSpPr>
            <a:spLocks noChangeShapeType="1"/>
          </p:cNvSpPr>
          <p:nvPr/>
        </p:nvSpPr>
        <p:spPr bwMode="auto">
          <a:xfrm flipV="1">
            <a:off x="4724400" y="3962400"/>
            <a:ext cx="457200" cy="8524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3" name="Text Box 229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  <p:sp>
        <p:nvSpPr>
          <p:cNvPr id="109624" name="Text Box 230"/>
          <p:cNvSpPr txBox="1">
            <a:spLocks noChangeArrowheads="1"/>
          </p:cNvSpPr>
          <p:nvPr/>
        </p:nvSpPr>
        <p:spPr bwMode="auto">
          <a:xfrm>
            <a:off x="3189288" y="6289675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3 elements per column</a:t>
            </a:r>
          </a:p>
        </p:txBody>
      </p:sp>
      <p:grpSp>
        <p:nvGrpSpPr>
          <p:cNvPr id="109625" name="Group 232"/>
          <p:cNvGrpSpPr>
            <a:grpSpLocks/>
          </p:cNvGrpSpPr>
          <p:nvPr/>
        </p:nvGrpSpPr>
        <p:grpSpPr bwMode="auto">
          <a:xfrm>
            <a:off x="5335588" y="2266950"/>
            <a:ext cx="463550" cy="463550"/>
            <a:chOff x="901" y="1784"/>
            <a:chExt cx="292" cy="292"/>
          </a:xfrm>
        </p:grpSpPr>
        <p:sp>
          <p:nvSpPr>
            <p:cNvPr id="109680" name="Rectangle 2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81" name="Text Box 2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26" name="Group 235"/>
          <p:cNvGrpSpPr>
            <a:grpSpLocks/>
          </p:cNvGrpSpPr>
          <p:nvPr/>
        </p:nvGrpSpPr>
        <p:grpSpPr bwMode="auto">
          <a:xfrm>
            <a:off x="5795963" y="2266950"/>
            <a:ext cx="463550" cy="463550"/>
            <a:chOff x="901" y="1784"/>
            <a:chExt cx="292" cy="292"/>
          </a:xfrm>
        </p:grpSpPr>
        <p:sp>
          <p:nvSpPr>
            <p:cNvPr id="109678" name="Rectangle 2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79" name="Text Box 2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627" name="Group 238"/>
          <p:cNvGrpSpPr>
            <a:grpSpLocks/>
          </p:cNvGrpSpPr>
          <p:nvPr/>
        </p:nvGrpSpPr>
        <p:grpSpPr bwMode="auto">
          <a:xfrm>
            <a:off x="5335588" y="2736850"/>
            <a:ext cx="463550" cy="463550"/>
            <a:chOff x="901" y="1784"/>
            <a:chExt cx="292" cy="292"/>
          </a:xfrm>
        </p:grpSpPr>
        <p:sp>
          <p:nvSpPr>
            <p:cNvPr id="109676" name="Rectangle 2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77" name="Text Box 2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628" name="Group 241"/>
          <p:cNvGrpSpPr>
            <a:grpSpLocks/>
          </p:cNvGrpSpPr>
          <p:nvPr/>
        </p:nvGrpSpPr>
        <p:grpSpPr bwMode="auto">
          <a:xfrm>
            <a:off x="5797550" y="2738438"/>
            <a:ext cx="463550" cy="463550"/>
            <a:chOff x="901" y="1784"/>
            <a:chExt cx="292" cy="292"/>
          </a:xfrm>
        </p:grpSpPr>
        <p:sp>
          <p:nvSpPr>
            <p:cNvPr id="109674" name="Rectangle 2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75" name="Text Box 2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629" name="Group 244"/>
          <p:cNvGrpSpPr>
            <a:grpSpLocks/>
          </p:cNvGrpSpPr>
          <p:nvPr/>
        </p:nvGrpSpPr>
        <p:grpSpPr bwMode="auto">
          <a:xfrm>
            <a:off x="5335588" y="3206750"/>
            <a:ext cx="463550" cy="463550"/>
            <a:chOff x="901" y="1784"/>
            <a:chExt cx="292" cy="292"/>
          </a:xfrm>
        </p:grpSpPr>
        <p:sp>
          <p:nvSpPr>
            <p:cNvPr id="109672" name="Rectangle 2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73" name="Text Box 2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30" name="Group 247"/>
          <p:cNvGrpSpPr>
            <a:grpSpLocks/>
          </p:cNvGrpSpPr>
          <p:nvPr/>
        </p:nvGrpSpPr>
        <p:grpSpPr bwMode="auto">
          <a:xfrm>
            <a:off x="5797550" y="3206750"/>
            <a:ext cx="463550" cy="463550"/>
            <a:chOff x="901" y="1784"/>
            <a:chExt cx="292" cy="292"/>
          </a:xfrm>
        </p:grpSpPr>
        <p:sp>
          <p:nvSpPr>
            <p:cNvPr id="109670" name="Rectangle 2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71" name="Text Box 2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631" name="Group 250"/>
          <p:cNvGrpSpPr>
            <a:grpSpLocks/>
          </p:cNvGrpSpPr>
          <p:nvPr/>
        </p:nvGrpSpPr>
        <p:grpSpPr bwMode="auto">
          <a:xfrm>
            <a:off x="5335588" y="3670300"/>
            <a:ext cx="463550" cy="463550"/>
            <a:chOff x="901" y="1784"/>
            <a:chExt cx="292" cy="292"/>
          </a:xfrm>
        </p:grpSpPr>
        <p:sp>
          <p:nvSpPr>
            <p:cNvPr id="109668" name="Rectangle 2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69" name="Text Box 2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632" name="Group 253"/>
          <p:cNvGrpSpPr>
            <a:grpSpLocks/>
          </p:cNvGrpSpPr>
          <p:nvPr/>
        </p:nvGrpSpPr>
        <p:grpSpPr bwMode="auto">
          <a:xfrm>
            <a:off x="5797550" y="3670300"/>
            <a:ext cx="463550" cy="463550"/>
            <a:chOff x="901" y="1784"/>
            <a:chExt cx="292" cy="292"/>
          </a:xfrm>
        </p:grpSpPr>
        <p:sp>
          <p:nvSpPr>
            <p:cNvPr id="109666" name="Rectangle 2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67" name="Text Box 2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9633" name="Group 256"/>
          <p:cNvGrpSpPr>
            <a:grpSpLocks/>
          </p:cNvGrpSpPr>
          <p:nvPr/>
        </p:nvGrpSpPr>
        <p:grpSpPr bwMode="auto">
          <a:xfrm>
            <a:off x="6261100" y="2266950"/>
            <a:ext cx="463550" cy="463550"/>
            <a:chOff x="901" y="1784"/>
            <a:chExt cx="292" cy="292"/>
          </a:xfrm>
        </p:grpSpPr>
        <p:sp>
          <p:nvSpPr>
            <p:cNvPr id="109664" name="Rectangle 2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65" name="Text Box 2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09634" name="Group 259"/>
          <p:cNvGrpSpPr>
            <a:grpSpLocks/>
          </p:cNvGrpSpPr>
          <p:nvPr/>
        </p:nvGrpSpPr>
        <p:grpSpPr bwMode="auto">
          <a:xfrm>
            <a:off x="6127750" y="4406900"/>
            <a:ext cx="463550" cy="463550"/>
            <a:chOff x="901" y="1784"/>
            <a:chExt cx="292" cy="292"/>
          </a:xfrm>
        </p:grpSpPr>
        <p:sp>
          <p:nvSpPr>
            <p:cNvPr id="109662" name="Rectangle 2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63" name="Text Box 2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35" name="Group 262"/>
          <p:cNvGrpSpPr>
            <a:grpSpLocks/>
          </p:cNvGrpSpPr>
          <p:nvPr/>
        </p:nvGrpSpPr>
        <p:grpSpPr bwMode="auto">
          <a:xfrm>
            <a:off x="6588125" y="4406900"/>
            <a:ext cx="463550" cy="463550"/>
            <a:chOff x="901" y="1784"/>
            <a:chExt cx="292" cy="292"/>
          </a:xfrm>
        </p:grpSpPr>
        <p:sp>
          <p:nvSpPr>
            <p:cNvPr id="109660" name="Rectangle 2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61" name="Text Box 2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09636" name="Group 265"/>
          <p:cNvGrpSpPr>
            <a:grpSpLocks/>
          </p:cNvGrpSpPr>
          <p:nvPr/>
        </p:nvGrpSpPr>
        <p:grpSpPr bwMode="auto">
          <a:xfrm>
            <a:off x="6127750" y="4876800"/>
            <a:ext cx="463550" cy="463550"/>
            <a:chOff x="901" y="1784"/>
            <a:chExt cx="292" cy="292"/>
          </a:xfrm>
        </p:grpSpPr>
        <p:sp>
          <p:nvSpPr>
            <p:cNvPr id="109658" name="Rectangle 2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59" name="Text Box 2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09637" name="Group 268"/>
          <p:cNvGrpSpPr>
            <a:grpSpLocks/>
          </p:cNvGrpSpPr>
          <p:nvPr/>
        </p:nvGrpSpPr>
        <p:grpSpPr bwMode="auto">
          <a:xfrm>
            <a:off x="6589713" y="4878388"/>
            <a:ext cx="463550" cy="463550"/>
            <a:chOff x="901" y="1784"/>
            <a:chExt cx="292" cy="292"/>
          </a:xfrm>
        </p:grpSpPr>
        <p:sp>
          <p:nvSpPr>
            <p:cNvPr id="109656" name="Rectangle 2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57" name="Text Box 2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9638" name="Group 271"/>
          <p:cNvGrpSpPr>
            <a:grpSpLocks/>
          </p:cNvGrpSpPr>
          <p:nvPr/>
        </p:nvGrpSpPr>
        <p:grpSpPr bwMode="auto">
          <a:xfrm>
            <a:off x="6127750" y="5346700"/>
            <a:ext cx="463550" cy="463550"/>
            <a:chOff x="901" y="1784"/>
            <a:chExt cx="292" cy="292"/>
          </a:xfrm>
        </p:grpSpPr>
        <p:sp>
          <p:nvSpPr>
            <p:cNvPr id="109654" name="Rectangle 2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55" name="Text Box 2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639" name="Group 274"/>
          <p:cNvGrpSpPr>
            <a:grpSpLocks/>
          </p:cNvGrpSpPr>
          <p:nvPr/>
        </p:nvGrpSpPr>
        <p:grpSpPr bwMode="auto">
          <a:xfrm>
            <a:off x="6589713" y="5346700"/>
            <a:ext cx="463550" cy="463550"/>
            <a:chOff x="901" y="1784"/>
            <a:chExt cx="292" cy="292"/>
          </a:xfrm>
        </p:grpSpPr>
        <p:sp>
          <p:nvSpPr>
            <p:cNvPr id="109652" name="Rectangle 2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53" name="Text Box 2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9640" name="Group 277"/>
          <p:cNvGrpSpPr>
            <a:grpSpLocks/>
          </p:cNvGrpSpPr>
          <p:nvPr/>
        </p:nvGrpSpPr>
        <p:grpSpPr bwMode="auto">
          <a:xfrm>
            <a:off x="6127750" y="5810250"/>
            <a:ext cx="463550" cy="463550"/>
            <a:chOff x="901" y="1784"/>
            <a:chExt cx="292" cy="292"/>
          </a:xfrm>
        </p:grpSpPr>
        <p:sp>
          <p:nvSpPr>
            <p:cNvPr id="109650" name="Rectangle 2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51" name="Text Box 2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09641" name="Group 280"/>
          <p:cNvGrpSpPr>
            <a:grpSpLocks/>
          </p:cNvGrpSpPr>
          <p:nvPr/>
        </p:nvGrpSpPr>
        <p:grpSpPr bwMode="auto">
          <a:xfrm>
            <a:off x="6589713" y="5810250"/>
            <a:ext cx="463550" cy="463550"/>
            <a:chOff x="901" y="1784"/>
            <a:chExt cx="292" cy="292"/>
          </a:xfrm>
        </p:grpSpPr>
        <p:sp>
          <p:nvSpPr>
            <p:cNvPr id="109648" name="Rectangle 2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49" name="Text Box 2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09642" name="Line 283"/>
          <p:cNvSpPr>
            <a:spLocks noChangeShapeType="1"/>
          </p:cNvSpPr>
          <p:nvPr/>
        </p:nvSpPr>
        <p:spPr bwMode="auto">
          <a:xfrm>
            <a:off x="5848350" y="4195763"/>
            <a:ext cx="215900" cy="231775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43" name="Line 284"/>
          <p:cNvSpPr>
            <a:spLocks noChangeShapeType="1"/>
          </p:cNvSpPr>
          <p:nvPr/>
        </p:nvSpPr>
        <p:spPr bwMode="auto">
          <a:xfrm flipV="1">
            <a:off x="7129463" y="3605213"/>
            <a:ext cx="1006475" cy="708025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44" name="Text Box 285"/>
          <p:cNvSpPr txBox="1">
            <a:spLocks noChangeArrowheads="1"/>
          </p:cNvSpPr>
          <p:nvPr/>
        </p:nvSpPr>
        <p:spPr bwMode="auto">
          <a:xfrm>
            <a:off x="6111875" y="6292850"/>
            <a:ext cx="9413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4 el. per col.</a:t>
            </a:r>
          </a:p>
        </p:txBody>
      </p:sp>
      <p:grpSp>
        <p:nvGrpSpPr>
          <p:cNvPr id="109645" name="Group 286"/>
          <p:cNvGrpSpPr>
            <a:grpSpLocks/>
          </p:cNvGrpSpPr>
          <p:nvPr/>
        </p:nvGrpSpPr>
        <p:grpSpPr bwMode="auto">
          <a:xfrm>
            <a:off x="7053263" y="4406900"/>
            <a:ext cx="463550" cy="463550"/>
            <a:chOff x="901" y="1784"/>
            <a:chExt cx="292" cy="292"/>
          </a:xfrm>
        </p:grpSpPr>
        <p:sp>
          <p:nvSpPr>
            <p:cNvPr id="109646" name="Rectangle 2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9647" name="Text Box 2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1082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0595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O(N</a:t>
            </a:r>
            <a:r>
              <a:rPr lang="en-US" altLang="en-US" sz="4000" baseline="42000">
                <a:solidFill>
                  <a:schemeClr val="tx1"/>
                </a:solidFill>
              </a:rPr>
              <a:t>3/2</a:t>
            </a:r>
            <a:r>
              <a:rPr lang="en-US" altLang="en-US" sz="4000">
                <a:solidFill>
                  <a:schemeClr val="tx1"/>
                </a:solidFill>
              </a:rPr>
              <a:t>) or better</a:t>
            </a:r>
          </a:p>
        </p:txBody>
      </p:sp>
      <p:sp>
        <p:nvSpPr>
          <p:cNvPr id="110596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10597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10823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4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0598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10821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2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599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10819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0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00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10817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8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01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10815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6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02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10813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4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03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10811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2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04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10809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0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10605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10606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10807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8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07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10805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6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0608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10803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4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09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10801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2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10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10799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0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11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10797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8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12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10795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6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13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10793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4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14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10791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2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15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10789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0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16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10787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8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17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10785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6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18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10783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4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19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10781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2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20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10779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0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21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10777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8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0622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10775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6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23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10773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4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24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10771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2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25" name="Group 89"/>
          <p:cNvGrpSpPr>
            <a:grpSpLocks/>
          </p:cNvGrpSpPr>
          <p:nvPr/>
        </p:nvGrpSpPr>
        <p:grpSpPr bwMode="auto">
          <a:xfrm>
            <a:off x="3271838" y="2646363"/>
            <a:ext cx="463550" cy="463550"/>
            <a:chOff x="901" y="1784"/>
            <a:chExt cx="292" cy="292"/>
          </a:xfrm>
        </p:grpSpPr>
        <p:sp>
          <p:nvSpPr>
            <p:cNvPr id="110769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0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26" name="Group 92"/>
          <p:cNvGrpSpPr>
            <a:grpSpLocks/>
          </p:cNvGrpSpPr>
          <p:nvPr/>
        </p:nvGrpSpPr>
        <p:grpSpPr bwMode="auto">
          <a:xfrm>
            <a:off x="3735388" y="2646363"/>
            <a:ext cx="463550" cy="463550"/>
            <a:chOff x="901" y="1784"/>
            <a:chExt cx="292" cy="292"/>
          </a:xfrm>
        </p:grpSpPr>
        <p:sp>
          <p:nvSpPr>
            <p:cNvPr id="110767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8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27" name="Group 95"/>
          <p:cNvGrpSpPr>
            <a:grpSpLocks/>
          </p:cNvGrpSpPr>
          <p:nvPr/>
        </p:nvGrpSpPr>
        <p:grpSpPr bwMode="auto">
          <a:xfrm>
            <a:off x="4202113" y="2646363"/>
            <a:ext cx="463550" cy="463550"/>
            <a:chOff x="901" y="1784"/>
            <a:chExt cx="292" cy="292"/>
          </a:xfrm>
        </p:grpSpPr>
        <p:sp>
          <p:nvSpPr>
            <p:cNvPr id="110765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6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28" name="Group 98"/>
          <p:cNvGrpSpPr>
            <a:grpSpLocks/>
          </p:cNvGrpSpPr>
          <p:nvPr/>
        </p:nvGrpSpPr>
        <p:grpSpPr bwMode="auto">
          <a:xfrm>
            <a:off x="3271838" y="3103563"/>
            <a:ext cx="463550" cy="463550"/>
            <a:chOff x="901" y="1784"/>
            <a:chExt cx="292" cy="292"/>
          </a:xfrm>
        </p:grpSpPr>
        <p:sp>
          <p:nvSpPr>
            <p:cNvPr id="110763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4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29" name="Group 101"/>
          <p:cNvGrpSpPr>
            <a:grpSpLocks/>
          </p:cNvGrpSpPr>
          <p:nvPr/>
        </p:nvGrpSpPr>
        <p:grpSpPr bwMode="auto">
          <a:xfrm>
            <a:off x="3735388" y="3103563"/>
            <a:ext cx="463550" cy="463550"/>
            <a:chOff x="901" y="1784"/>
            <a:chExt cx="292" cy="292"/>
          </a:xfrm>
        </p:grpSpPr>
        <p:sp>
          <p:nvSpPr>
            <p:cNvPr id="110761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2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30" name="Group 104"/>
          <p:cNvGrpSpPr>
            <a:grpSpLocks/>
          </p:cNvGrpSpPr>
          <p:nvPr/>
        </p:nvGrpSpPr>
        <p:grpSpPr bwMode="auto">
          <a:xfrm>
            <a:off x="4202113" y="3101975"/>
            <a:ext cx="463550" cy="463550"/>
            <a:chOff x="901" y="1784"/>
            <a:chExt cx="292" cy="292"/>
          </a:xfrm>
        </p:grpSpPr>
        <p:sp>
          <p:nvSpPr>
            <p:cNvPr id="110759" name="Rectangle 10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0" name="Text Box 10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0631" name="Group 107"/>
          <p:cNvGrpSpPr>
            <a:grpSpLocks/>
          </p:cNvGrpSpPr>
          <p:nvPr/>
        </p:nvGrpSpPr>
        <p:grpSpPr bwMode="auto">
          <a:xfrm>
            <a:off x="3271838" y="3567113"/>
            <a:ext cx="463550" cy="463550"/>
            <a:chOff x="901" y="1784"/>
            <a:chExt cx="292" cy="292"/>
          </a:xfrm>
        </p:grpSpPr>
        <p:sp>
          <p:nvSpPr>
            <p:cNvPr id="110757" name="Rectangle 10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8" name="Text Box 10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32" name="Group 110"/>
          <p:cNvGrpSpPr>
            <a:grpSpLocks/>
          </p:cNvGrpSpPr>
          <p:nvPr/>
        </p:nvGrpSpPr>
        <p:grpSpPr bwMode="auto">
          <a:xfrm>
            <a:off x="3735388" y="3567113"/>
            <a:ext cx="463550" cy="463550"/>
            <a:chOff x="901" y="1784"/>
            <a:chExt cx="292" cy="292"/>
          </a:xfrm>
        </p:grpSpPr>
        <p:sp>
          <p:nvSpPr>
            <p:cNvPr id="110755" name="Rectangle 1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6" name="Text Box 1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33" name="Group 113"/>
          <p:cNvGrpSpPr>
            <a:grpSpLocks/>
          </p:cNvGrpSpPr>
          <p:nvPr/>
        </p:nvGrpSpPr>
        <p:grpSpPr bwMode="auto">
          <a:xfrm>
            <a:off x="4202113" y="3568700"/>
            <a:ext cx="463550" cy="463550"/>
            <a:chOff x="901" y="1784"/>
            <a:chExt cx="292" cy="292"/>
          </a:xfrm>
        </p:grpSpPr>
        <p:sp>
          <p:nvSpPr>
            <p:cNvPr id="110753" name="Rectangle 1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4" name="Text Box 1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34" name="Group 116"/>
          <p:cNvGrpSpPr>
            <a:grpSpLocks/>
          </p:cNvGrpSpPr>
          <p:nvPr/>
        </p:nvGrpSpPr>
        <p:grpSpPr bwMode="auto">
          <a:xfrm>
            <a:off x="3271838" y="4770438"/>
            <a:ext cx="463550" cy="463550"/>
            <a:chOff x="901" y="1784"/>
            <a:chExt cx="292" cy="292"/>
          </a:xfrm>
        </p:grpSpPr>
        <p:sp>
          <p:nvSpPr>
            <p:cNvPr id="110751" name="Rectangle 1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2" name="Text Box 1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35" name="Group 119"/>
          <p:cNvGrpSpPr>
            <a:grpSpLocks/>
          </p:cNvGrpSpPr>
          <p:nvPr/>
        </p:nvGrpSpPr>
        <p:grpSpPr bwMode="auto">
          <a:xfrm>
            <a:off x="3733800" y="4770438"/>
            <a:ext cx="463550" cy="463550"/>
            <a:chOff x="901" y="1784"/>
            <a:chExt cx="292" cy="292"/>
          </a:xfrm>
        </p:grpSpPr>
        <p:sp>
          <p:nvSpPr>
            <p:cNvPr id="110749" name="Rectangle 1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0" name="Text Box 1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36" name="Group 122"/>
          <p:cNvGrpSpPr>
            <a:grpSpLocks/>
          </p:cNvGrpSpPr>
          <p:nvPr/>
        </p:nvGrpSpPr>
        <p:grpSpPr bwMode="auto">
          <a:xfrm>
            <a:off x="4200525" y="4770438"/>
            <a:ext cx="463550" cy="463550"/>
            <a:chOff x="901" y="1784"/>
            <a:chExt cx="292" cy="292"/>
          </a:xfrm>
        </p:grpSpPr>
        <p:sp>
          <p:nvSpPr>
            <p:cNvPr id="110747" name="Rectangle 1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8" name="Text Box 1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37" name="Group 125"/>
          <p:cNvGrpSpPr>
            <a:grpSpLocks/>
          </p:cNvGrpSpPr>
          <p:nvPr/>
        </p:nvGrpSpPr>
        <p:grpSpPr bwMode="auto">
          <a:xfrm>
            <a:off x="3271838" y="5227638"/>
            <a:ext cx="463550" cy="463550"/>
            <a:chOff x="901" y="1784"/>
            <a:chExt cx="292" cy="292"/>
          </a:xfrm>
        </p:grpSpPr>
        <p:sp>
          <p:nvSpPr>
            <p:cNvPr id="110745" name="Rectangle 1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6" name="Text Box 1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38" name="Group 128"/>
          <p:cNvGrpSpPr>
            <a:grpSpLocks/>
          </p:cNvGrpSpPr>
          <p:nvPr/>
        </p:nvGrpSpPr>
        <p:grpSpPr bwMode="auto">
          <a:xfrm>
            <a:off x="3733800" y="5227638"/>
            <a:ext cx="463550" cy="463550"/>
            <a:chOff x="901" y="1784"/>
            <a:chExt cx="292" cy="292"/>
          </a:xfrm>
        </p:grpSpPr>
        <p:sp>
          <p:nvSpPr>
            <p:cNvPr id="110743" name="Rectangle 1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4" name="Text Box 1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39" name="Group 131"/>
          <p:cNvGrpSpPr>
            <a:grpSpLocks/>
          </p:cNvGrpSpPr>
          <p:nvPr/>
        </p:nvGrpSpPr>
        <p:grpSpPr bwMode="auto">
          <a:xfrm>
            <a:off x="4200525" y="5226050"/>
            <a:ext cx="463550" cy="463550"/>
            <a:chOff x="901" y="1784"/>
            <a:chExt cx="292" cy="292"/>
          </a:xfrm>
        </p:grpSpPr>
        <p:sp>
          <p:nvSpPr>
            <p:cNvPr id="110741" name="Rectangle 1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2" name="Text Box 1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40" name="Group 134"/>
          <p:cNvGrpSpPr>
            <a:grpSpLocks/>
          </p:cNvGrpSpPr>
          <p:nvPr/>
        </p:nvGrpSpPr>
        <p:grpSpPr bwMode="auto">
          <a:xfrm>
            <a:off x="3271838" y="5691188"/>
            <a:ext cx="463550" cy="463550"/>
            <a:chOff x="901" y="1784"/>
            <a:chExt cx="292" cy="292"/>
          </a:xfrm>
        </p:grpSpPr>
        <p:sp>
          <p:nvSpPr>
            <p:cNvPr id="110739" name="Rectangle 1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0" name="Text Box 1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41" name="Group 137"/>
          <p:cNvGrpSpPr>
            <a:grpSpLocks/>
          </p:cNvGrpSpPr>
          <p:nvPr/>
        </p:nvGrpSpPr>
        <p:grpSpPr bwMode="auto">
          <a:xfrm>
            <a:off x="3733800" y="5691188"/>
            <a:ext cx="463550" cy="463550"/>
            <a:chOff x="901" y="1784"/>
            <a:chExt cx="292" cy="292"/>
          </a:xfrm>
        </p:grpSpPr>
        <p:sp>
          <p:nvSpPr>
            <p:cNvPr id="110737" name="Rectangle 1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8" name="Text Box 1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42" name="Group 140"/>
          <p:cNvGrpSpPr>
            <a:grpSpLocks/>
          </p:cNvGrpSpPr>
          <p:nvPr/>
        </p:nvGrpSpPr>
        <p:grpSpPr bwMode="auto">
          <a:xfrm>
            <a:off x="4200525" y="5692775"/>
            <a:ext cx="463550" cy="463550"/>
            <a:chOff x="901" y="1784"/>
            <a:chExt cx="292" cy="292"/>
          </a:xfrm>
        </p:grpSpPr>
        <p:sp>
          <p:nvSpPr>
            <p:cNvPr id="110735" name="Rectangle 1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6" name="Text Box 1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0643" name="Group 143"/>
          <p:cNvGrpSpPr>
            <a:grpSpLocks/>
          </p:cNvGrpSpPr>
          <p:nvPr/>
        </p:nvGrpSpPr>
        <p:grpSpPr bwMode="auto">
          <a:xfrm>
            <a:off x="5335588" y="2266950"/>
            <a:ext cx="463550" cy="463550"/>
            <a:chOff x="901" y="1784"/>
            <a:chExt cx="292" cy="292"/>
          </a:xfrm>
        </p:grpSpPr>
        <p:sp>
          <p:nvSpPr>
            <p:cNvPr id="110733" name="Rectangle 1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4" name="Text Box 1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44" name="Group 146"/>
          <p:cNvGrpSpPr>
            <a:grpSpLocks/>
          </p:cNvGrpSpPr>
          <p:nvPr/>
        </p:nvGrpSpPr>
        <p:grpSpPr bwMode="auto">
          <a:xfrm>
            <a:off x="5795963" y="2266950"/>
            <a:ext cx="463550" cy="463550"/>
            <a:chOff x="901" y="1784"/>
            <a:chExt cx="292" cy="292"/>
          </a:xfrm>
        </p:grpSpPr>
        <p:sp>
          <p:nvSpPr>
            <p:cNvPr id="110731" name="Rectangle 14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2" name="Text Box 14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45" name="Group 149"/>
          <p:cNvGrpSpPr>
            <a:grpSpLocks/>
          </p:cNvGrpSpPr>
          <p:nvPr/>
        </p:nvGrpSpPr>
        <p:grpSpPr bwMode="auto">
          <a:xfrm>
            <a:off x="5335588" y="2736850"/>
            <a:ext cx="463550" cy="463550"/>
            <a:chOff x="901" y="1784"/>
            <a:chExt cx="292" cy="292"/>
          </a:xfrm>
        </p:grpSpPr>
        <p:sp>
          <p:nvSpPr>
            <p:cNvPr id="110729" name="Rectangle 15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0" name="Text Box 15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46" name="Group 152"/>
          <p:cNvGrpSpPr>
            <a:grpSpLocks/>
          </p:cNvGrpSpPr>
          <p:nvPr/>
        </p:nvGrpSpPr>
        <p:grpSpPr bwMode="auto">
          <a:xfrm>
            <a:off x="5797550" y="2738438"/>
            <a:ext cx="463550" cy="463550"/>
            <a:chOff x="901" y="1784"/>
            <a:chExt cx="292" cy="292"/>
          </a:xfrm>
        </p:grpSpPr>
        <p:sp>
          <p:nvSpPr>
            <p:cNvPr id="110727" name="Rectangle 15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8" name="Text Box 15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47" name="Group 155"/>
          <p:cNvGrpSpPr>
            <a:grpSpLocks/>
          </p:cNvGrpSpPr>
          <p:nvPr/>
        </p:nvGrpSpPr>
        <p:grpSpPr bwMode="auto">
          <a:xfrm>
            <a:off x="5335588" y="3206750"/>
            <a:ext cx="463550" cy="463550"/>
            <a:chOff x="901" y="1784"/>
            <a:chExt cx="292" cy="292"/>
          </a:xfrm>
        </p:grpSpPr>
        <p:sp>
          <p:nvSpPr>
            <p:cNvPr id="110725" name="Rectangle 15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6" name="Text Box 15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48" name="Group 158"/>
          <p:cNvGrpSpPr>
            <a:grpSpLocks/>
          </p:cNvGrpSpPr>
          <p:nvPr/>
        </p:nvGrpSpPr>
        <p:grpSpPr bwMode="auto">
          <a:xfrm>
            <a:off x="5797550" y="3206750"/>
            <a:ext cx="463550" cy="463550"/>
            <a:chOff x="901" y="1784"/>
            <a:chExt cx="292" cy="292"/>
          </a:xfrm>
        </p:grpSpPr>
        <p:sp>
          <p:nvSpPr>
            <p:cNvPr id="110723" name="Rectangle 15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4" name="Text Box 16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49" name="Group 161"/>
          <p:cNvGrpSpPr>
            <a:grpSpLocks/>
          </p:cNvGrpSpPr>
          <p:nvPr/>
        </p:nvGrpSpPr>
        <p:grpSpPr bwMode="auto">
          <a:xfrm>
            <a:off x="5335588" y="3670300"/>
            <a:ext cx="463550" cy="463550"/>
            <a:chOff x="901" y="1784"/>
            <a:chExt cx="292" cy="292"/>
          </a:xfrm>
        </p:grpSpPr>
        <p:sp>
          <p:nvSpPr>
            <p:cNvPr id="110721" name="Rectangle 16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2" name="Text Box 16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50" name="Group 164"/>
          <p:cNvGrpSpPr>
            <a:grpSpLocks/>
          </p:cNvGrpSpPr>
          <p:nvPr/>
        </p:nvGrpSpPr>
        <p:grpSpPr bwMode="auto">
          <a:xfrm>
            <a:off x="5797550" y="3670300"/>
            <a:ext cx="463550" cy="463550"/>
            <a:chOff x="901" y="1784"/>
            <a:chExt cx="292" cy="292"/>
          </a:xfrm>
        </p:grpSpPr>
        <p:sp>
          <p:nvSpPr>
            <p:cNvPr id="110719" name="Rectangle 16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0" name="Text Box 16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51" name="Group 167"/>
          <p:cNvGrpSpPr>
            <a:grpSpLocks/>
          </p:cNvGrpSpPr>
          <p:nvPr/>
        </p:nvGrpSpPr>
        <p:grpSpPr bwMode="auto">
          <a:xfrm>
            <a:off x="6261100" y="2266950"/>
            <a:ext cx="463550" cy="463550"/>
            <a:chOff x="901" y="1784"/>
            <a:chExt cx="292" cy="292"/>
          </a:xfrm>
        </p:grpSpPr>
        <p:sp>
          <p:nvSpPr>
            <p:cNvPr id="110717" name="Rectangle 16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8" name="Text Box 16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0652" name="Group 170"/>
          <p:cNvGrpSpPr>
            <a:grpSpLocks/>
          </p:cNvGrpSpPr>
          <p:nvPr/>
        </p:nvGrpSpPr>
        <p:grpSpPr bwMode="auto">
          <a:xfrm>
            <a:off x="6127750" y="4406900"/>
            <a:ext cx="463550" cy="463550"/>
            <a:chOff x="901" y="1784"/>
            <a:chExt cx="292" cy="292"/>
          </a:xfrm>
        </p:grpSpPr>
        <p:sp>
          <p:nvSpPr>
            <p:cNvPr id="110715" name="Rectangle 17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6" name="Text Box 17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53" name="Group 173"/>
          <p:cNvGrpSpPr>
            <a:grpSpLocks/>
          </p:cNvGrpSpPr>
          <p:nvPr/>
        </p:nvGrpSpPr>
        <p:grpSpPr bwMode="auto">
          <a:xfrm>
            <a:off x="6588125" y="4406900"/>
            <a:ext cx="463550" cy="463550"/>
            <a:chOff x="901" y="1784"/>
            <a:chExt cx="292" cy="292"/>
          </a:xfrm>
        </p:grpSpPr>
        <p:sp>
          <p:nvSpPr>
            <p:cNvPr id="110713" name="Rectangle 17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4" name="Text Box 17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54" name="Group 176"/>
          <p:cNvGrpSpPr>
            <a:grpSpLocks/>
          </p:cNvGrpSpPr>
          <p:nvPr/>
        </p:nvGrpSpPr>
        <p:grpSpPr bwMode="auto">
          <a:xfrm>
            <a:off x="6127750" y="4876800"/>
            <a:ext cx="463550" cy="463550"/>
            <a:chOff x="901" y="1784"/>
            <a:chExt cx="292" cy="292"/>
          </a:xfrm>
        </p:grpSpPr>
        <p:sp>
          <p:nvSpPr>
            <p:cNvPr id="110711" name="Rectangle 17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2" name="Text Box 17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55" name="Group 179"/>
          <p:cNvGrpSpPr>
            <a:grpSpLocks/>
          </p:cNvGrpSpPr>
          <p:nvPr/>
        </p:nvGrpSpPr>
        <p:grpSpPr bwMode="auto">
          <a:xfrm>
            <a:off x="6589713" y="4878388"/>
            <a:ext cx="463550" cy="463550"/>
            <a:chOff x="901" y="1784"/>
            <a:chExt cx="292" cy="292"/>
          </a:xfrm>
        </p:grpSpPr>
        <p:sp>
          <p:nvSpPr>
            <p:cNvPr id="110709" name="Rectangle 18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0" name="Text Box 18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56" name="Group 182"/>
          <p:cNvGrpSpPr>
            <a:grpSpLocks/>
          </p:cNvGrpSpPr>
          <p:nvPr/>
        </p:nvGrpSpPr>
        <p:grpSpPr bwMode="auto">
          <a:xfrm>
            <a:off x="6127750" y="5346700"/>
            <a:ext cx="463550" cy="463550"/>
            <a:chOff x="901" y="1784"/>
            <a:chExt cx="292" cy="292"/>
          </a:xfrm>
        </p:grpSpPr>
        <p:sp>
          <p:nvSpPr>
            <p:cNvPr id="110707" name="Rectangle 18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8" name="Text Box 18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57" name="Group 185"/>
          <p:cNvGrpSpPr>
            <a:grpSpLocks/>
          </p:cNvGrpSpPr>
          <p:nvPr/>
        </p:nvGrpSpPr>
        <p:grpSpPr bwMode="auto">
          <a:xfrm>
            <a:off x="6589713" y="5346700"/>
            <a:ext cx="463550" cy="463550"/>
            <a:chOff x="901" y="1784"/>
            <a:chExt cx="292" cy="292"/>
          </a:xfrm>
        </p:grpSpPr>
        <p:sp>
          <p:nvSpPr>
            <p:cNvPr id="110705" name="Rectangle 18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6" name="Text Box 18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58" name="Group 188"/>
          <p:cNvGrpSpPr>
            <a:grpSpLocks/>
          </p:cNvGrpSpPr>
          <p:nvPr/>
        </p:nvGrpSpPr>
        <p:grpSpPr bwMode="auto">
          <a:xfrm>
            <a:off x="6127750" y="5810250"/>
            <a:ext cx="463550" cy="463550"/>
            <a:chOff x="901" y="1784"/>
            <a:chExt cx="292" cy="292"/>
          </a:xfrm>
        </p:grpSpPr>
        <p:sp>
          <p:nvSpPr>
            <p:cNvPr id="110703" name="Rectangle 18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4" name="Text Box 19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59" name="Group 191"/>
          <p:cNvGrpSpPr>
            <a:grpSpLocks/>
          </p:cNvGrpSpPr>
          <p:nvPr/>
        </p:nvGrpSpPr>
        <p:grpSpPr bwMode="auto">
          <a:xfrm>
            <a:off x="6589713" y="5810250"/>
            <a:ext cx="463550" cy="463550"/>
            <a:chOff x="901" y="1784"/>
            <a:chExt cx="292" cy="292"/>
          </a:xfrm>
        </p:grpSpPr>
        <p:sp>
          <p:nvSpPr>
            <p:cNvPr id="110701" name="Rectangle 19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2" name="Text Box 19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60" name="Group 197"/>
          <p:cNvGrpSpPr>
            <a:grpSpLocks/>
          </p:cNvGrpSpPr>
          <p:nvPr/>
        </p:nvGrpSpPr>
        <p:grpSpPr bwMode="auto">
          <a:xfrm>
            <a:off x="8270875" y="2254250"/>
            <a:ext cx="463550" cy="463550"/>
            <a:chOff x="901" y="1784"/>
            <a:chExt cx="292" cy="292"/>
          </a:xfrm>
        </p:grpSpPr>
        <p:sp>
          <p:nvSpPr>
            <p:cNvPr id="110699" name="Rectangle 19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0" name="Text Box 19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61" name="Group 200"/>
          <p:cNvGrpSpPr>
            <a:grpSpLocks/>
          </p:cNvGrpSpPr>
          <p:nvPr/>
        </p:nvGrpSpPr>
        <p:grpSpPr bwMode="auto">
          <a:xfrm>
            <a:off x="8270875" y="2727325"/>
            <a:ext cx="463550" cy="463550"/>
            <a:chOff x="901" y="1784"/>
            <a:chExt cx="292" cy="292"/>
          </a:xfrm>
        </p:grpSpPr>
        <p:sp>
          <p:nvSpPr>
            <p:cNvPr id="110697" name="Rectangle 20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8" name="Text Box 20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0662" name="Group 203"/>
          <p:cNvGrpSpPr>
            <a:grpSpLocks/>
          </p:cNvGrpSpPr>
          <p:nvPr/>
        </p:nvGrpSpPr>
        <p:grpSpPr bwMode="auto">
          <a:xfrm>
            <a:off x="8270875" y="3201988"/>
            <a:ext cx="463550" cy="463550"/>
            <a:chOff x="901" y="1784"/>
            <a:chExt cx="292" cy="292"/>
          </a:xfrm>
        </p:grpSpPr>
        <p:sp>
          <p:nvSpPr>
            <p:cNvPr id="110695" name="Rectangle 20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6" name="Text Box 20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0663" name="Group 206"/>
          <p:cNvGrpSpPr>
            <a:grpSpLocks/>
          </p:cNvGrpSpPr>
          <p:nvPr/>
        </p:nvGrpSpPr>
        <p:grpSpPr bwMode="auto">
          <a:xfrm>
            <a:off x="8270875" y="3676650"/>
            <a:ext cx="463550" cy="463550"/>
            <a:chOff x="901" y="1784"/>
            <a:chExt cx="292" cy="292"/>
          </a:xfrm>
        </p:grpSpPr>
        <p:sp>
          <p:nvSpPr>
            <p:cNvPr id="110693" name="Rectangle 20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4" name="Text Box 20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0664" name="Group 209"/>
          <p:cNvGrpSpPr>
            <a:grpSpLocks/>
          </p:cNvGrpSpPr>
          <p:nvPr/>
        </p:nvGrpSpPr>
        <p:grpSpPr bwMode="auto">
          <a:xfrm>
            <a:off x="8270875" y="4151313"/>
            <a:ext cx="463550" cy="463550"/>
            <a:chOff x="901" y="1784"/>
            <a:chExt cx="292" cy="292"/>
          </a:xfrm>
        </p:grpSpPr>
        <p:sp>
          <p:nvSpPr>
            <p:cNvPr id="110691" name="Rectangle 2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2" name="Text Box 2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0665" name="Group 212"/>
          <p:cNvGrpSpPr>
            <a:grpSpLocks/>
          </p:cNvGrpSpPr>
          <p:nvPr/>
        </p:nvGrpSpPr>
        <p:grpSpPr bwMode="auto">
          <a:xfrm>
            <a:off x="8270875" y="4625975"/>
            <a:ext cx="463550" cy="463550"/>
            <a:chOff x="901" y="1784"/>
            <a:chExt cx="292" cy="292"/>
          </a:xfrm>
        </p:grpSpPr>
        <p:sp>
          <p:nvSpPr>
            <p:cNvPr id="110689" name="Rectangle 2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0" name="Text Box 2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0666" name="Group 215"/>
          <p:cNvGrpSpPr>
            <a:grpSpLocks/>
          </p:cNvGrpSpPr>
          <p:nvPr/>
        </p:nvGrpSpPr>
        <p:grpSpPr bwMode="auto">
          <a:xfrm>
            <a:off x="8270875" y="5100638"/>
            <a:ext cx="463550" cy="463550"/>
            <a:chOff x="901" y="1784"/>
            <a:chExt cx="292" cy="292"/>
          </a:xfrm>
        </p:grpSpPr>
        <p:sp>
          <p:nvSpPr>
            <p:cNvPr id="110687" name="Rectangle 2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8" name="Text Box 2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0667" name="Group 218"/>
          <p:cNvGrpSpPr>
            <a:grpSpLocks/>
          </p:cNvGrpSpPr>
          <p:nvPr/>
        </p:nvGrpSpPr>
        <p:grpSpPr bwMode="auto">
          <a:xfrm>
            <a:off x="8270875" y="5575300"/>
            <a:ext cx="463550" cy="463550"/>
            <a:chOff x="901" y="1784"/>
            <a:chExt cx="292" cy="292"/>
          </a:xfrm>
        </p:grpSpPr>
        <p:sp>
          <p:nvSpPr>
            <p:cNvPr id="110685" name="Rectangle 2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6" name="Text Box 2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10668" name="Group 221"/>
          <p:cNvGrpSpPr>
            <a:grpSpLocks/>
          </p:cNvGrpSpPr>
          <p:nvPr/>
        </p:nvGrpSpPr>
        <p:grpSpPr bwMode="auto">
          <a:xfrm>
            <a:off x="8270875" y="6049963"/>
            <a:ext cx="463550" cy="463550"/>
            <a:chOff x="901" y="1784"/>
            <a:chExt cx="292" cy="292"/>
          </a:xfrm>
        </p:grpSpPr>
        <p:sp>
          <p:nvSpPr>
            <p:cNvPr id="110683" name="Rectangle 2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4" name="Text Box 2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10669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0" name="Line 225"/>
          <p:cNvSpPr>
            <a:spLocks noChangeShapeType="1"/>
          </p:cNvSpPr>
          <p:nvPr/>
        </p:nvSpPr>
        <p:spPr bwMode="auto">
          <a:xfrm>
            <a:off x="3937000" y="4130675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1" name="Line 226"/>
          <p:cNvSpPr>
            <a:spLocks noChangeShapeType="1"/>
          </p:cNvSpPr>
          <p:nvPr/>
        </p:nvSpPr>
        <p:spPr bwMode="auto">
          <a:xfrm>
            <a:off x="5848350" y="4195763"/>
            <a:ext cx="215900" cy="231775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2" name="Line 227"/>
          <p:cNvSpPr>
            <a:spLocks noChangeShapeType="1"/>
          </p:cNvSpPr>
          <p:nvPr/>
        </p:nvSpPr>
        <p:spPr bwMode="auto">
          <a:xfrm flipV="1">
            <a:off x="2693988" y="3962400"/>
            <a:ext cx="506412" cy="7762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3" name="Line 228"/>
          <p:cNvSpPr>
            <a:spLocks noChangeShapeType="1"/>
          </p:cNvSpPr>
          <p:nvPr/>
        </p:nvSpPr>
        <p:spPr bwMode="auto">
          <a:xfrm flipV="1">
            <a:off x="4724400" y="3962400"/>
            <a:ext cx="457200" cy="8524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4" name="Line 229"/>
          <p:cNvSpPr>
            <a:spLocks noChangeShapeType="1"/>
          </p:cNvSpPr>
          <p:nvPr/>
        </p:nvSpPr>
        <p:spPr bwMode="auto">
          <a:xfrm flipV="1">
            <a:off x="7129463" y="3605213"/>
            <a:ext cx="1006475" cy="708025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75" name="Text Box 230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  <p:sp>
        <p:nvSpPr>
          <p:cNvPr id="110676" name="Text Box 233"/>
          <p:cNvSpPr txBox="1">
            <a:spLocks noChangeArrowheads="1"/>
          </p:cNvSpPr>
          <p:nvPr/>
        </p:nvSpPr>
        <p:spPr bwMode="auto">
          <a:xfrm>
            <a:off x="3189288" y="6289675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3 elements per column</a:t>
            </a:r>
          </a:p>
        </p:txBody>
      </p:sp>
      <p:sp>
        <p:nvSpPr>
          <p:cNvPr id="110677" name="Text Box 234"/>
          <p:cNvSpPr txBox="1">
            <a:spLocks noChangeArrowheads="1"/>
          </p:cNvSpPr>
          <p:nvPr/>
        </p:nvSpPr>
        <p:spPr bwMode="auto">
          <a:xfrm>
            <a:off x="6111875" y="6292850"/>
            <a:ext cx="9413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4 el. per col.</a:t>
            </a:r>
          </a:p>
        </p:txBody>
      </p:sp>
      <p:sp>
        <p:nvSpPr>
          <p:cNvPr id="110678" name="Text Box 235"/>
          <p:cNvSpPr txBox="1">
            <a:spLocks noChangeArrowheads="1"/>
          </p:cNvSpPr>
          <p:nvPr/>
        </p:nvSpPr>
        <p:spPr bwMode="auto">
          <a:xfrm>
            <a:off x="8081963" y="6527800"/>
            <a:ext cx="9747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N el. per col.</a:t>
            </a:r>
          </a:p>
        </p:txBody>
      </p:sp>
      <p:sp>
        <p:nvSpPr>
          <p:cNvPr id="110679" name="Text Box 236"/>
          <p:cNvSpPr txBox="1">
            <a:spLocks noChangeArrowheads="1"/>
          </p:cNvSpPr>
          <p:nvPr/>
        </p:nvSpPr>
        <p:spPr bwMode="auto">
          <a:xfrm>
            <a:off x="6248400" y="762000"/>
            <a:ext cx="21224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depending on the skip sequence</a:t>
            </a:r>
          </a:p>
        </p:txBody>
      </p:sp>
      <p:grpSp>
        <p:nvGrpSpPr>
          <p:cNvPr id="110680" name="Group 237"/>
          <p:cNvGrpSpPr>
            <a:grpSpLocks/>
          </p:cNvGrpSpPr>
          <p:nvPr/>
        </p:nvGrpSpPr>
        <p:grpSpPr bwMode="auto">
          <a:xfrm>
            <a:off x="7053263" y="4406900"/>
            <a:ext cx="463550" cy="463550"/>
            <a:chOff x="901" y="1784"/>
            <a:chExt cx="292" cy="292"/>
          </a:xfrm>
        </p:grpSpPr>
        <p:sp>
          <p:nvSpPr>
            <p:cNvPr id="110681" name="Rectangle 2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2" name="Text Box 2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2"/>
          <p:cNvSpPr txBox="1">
            <a:spLocks noChangeArrowheads="1"/>
          </p:cNvSpPr>
          <p:nvPr/>
        </p:nvSpPr>
        <p:spPr bwMode="auto">
          <a:xfrm>
            <a:off x="4591050" y="198438"/>
            <a:ext cx="1752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Quiz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/>
        </p:nvSpPr>
        <p:spPr bwMode="auto">
          <a:xfrm>
            <a:off x="4781550" y="871538"/>
            <a:ext cx="1428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tx1"/>
                </a:solidFill>
              </a:rPr>
              <a:t>StoogeSort</a:t>
            </a:r>
            <a:r>
              <a:rPr lang="en-US" altLang="en-US" sz="1800" baseline="42000">
                <a:solidFill>
                  <a:schemeClr val="tx1"/>
                </a:solidFill>
              </a:rPr>
              <a:t>TM</a:t>
            </a:r>
            <a:endParaRPr lang="en-US" altLang="en-US" sz="1800">
              <a:solidFill>
                <a:schemeClr val="tx1"/>
              </a:solidFill>
            </a:endParaRPr>
          </a:p>
        </p:txBody>
      </p:sp>
      <p:grpSp>
        <p:nvGrpSpPr>
          <p:cNvPr id="111620" name="Group 4"/>
          <p:cNvGrpSpPr>
            <a:grpSpLocks/>
          </p:cNvGrpSpPr>
          <p:nvPr/>
        </p:nvGrpSpPr>
        <p:grpSpPr bwMode="auto">
          <a:xfrm>
            <a:off x="211138" y="601663"/>
            <a:ext cx="463550" cy="463550"/>
            <a:chOff x="901" y="1784"/>
            <a:chExt cx="292" cy="292"/>
          </a:xfrm>
        </p:grpSpPr>
        <p:sp>
          <p:nvSpPr>
            <p:cNvPr id="111664" name="Rectangle 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65" name="Text Box 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11621" name="Group 7"/>
          <p:cNvGrpSpPr>
            <a:grpSpLocks/>
          </p:cNvGrpSpPr>
          <p:nvPr/>
        </p:nvGrpSpPr>
        <p:grpSpPr bwMode="auto">
          <a:xfrm>
            <a:off x="674688" y="601663"/>
            <a:ext cx="463550" cy="463550"/>
            <a:chOff x="901" y="1784"/>
            <a:chExt cx="292" cy="292"/>
          </a:xfrm>
        </p:grpSpPr>
        <p:sp>
          <p:nvSpPr>
            <p:cNvPr id="111662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63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11622" name="Group 10"/>
          <p:cNvGrpSpPr>
            <a:grpSpLocks/>
          </p:cNvGrpSpPr>
          <p:nvPr/>
        </p:nvGrpSpPr>
        <p:grpSpPr bwMode="auto">
          <a:xfrm>
            <a:off x="1139825" y="601663"/>
            <a:ext cx="463550" cy="463550"/>
            <a:chOff x="901" y="1784"/>
            <a:chExt cx="292" cy="292"/>
          </a:xfrm>
        </p:grpSpPr>
        <p:sp>
          <p:nvSpPr>
            <p:cNvPr id="111660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61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1623" name="Group 13"/>
          <p:cNvGrpSpPr>
            <a:grpSpLocks/>
          </p:cNvGrpSpPr>
          <p:nvPr/>
        </p:nvGrpSpPr>
        <p:grpSpPr bwMode="auto">
          <a:xfrm>
            <a:off x="1604963" y="601663"/>
            <a:ext cx="463550" cy="463550"/>
            <a:chOff x="901" y="1784"/>
            <a:chExt cx="292" cy="292"/>
          </a:xfrm>
        </p:grpSpPr>
        <p:sp>
          <p:nvSpPr>
            <p:cNvPr id="111658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59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11624" name="Group 16"/>
          <p:cNvGrpSpPr>
            <a:grpSpLocks/>
          </p:cNvGrpSpPr>
          <p:nvPr/>
        </p:nvGrpSpPr>
        <p:grpSpPr bwMode="auto">
          <a:xfrm>
            <a:off x="2066925" y="601663"/>
            <a:ext cx="463550" cy="463550"/>
            <a:chOff x="901" y="1784"/>
            <a:chExt cx="292" cy="292"/>
          </a:xfrm>
        </p:grpSpPr>
        <p:sp>
          <p:nvSpPr>
            <p:cNvPr id="111656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57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1625" name="Group 19"/>
          <p:cNvGrpSpPr>
            <a:grpSpLocks/>
          </p:cNvGrpSpPr>
          <p:nvPr/>
        </p:nvGrpSpPr>
        <p:grpSpPr bwMode="auto">
          <a:xfrm>
            <a:off x="2530475" y="601663"/>
            <a:ext cx="463550" cy="463550"/>
            <a:chOff x="901" y="1784"/>
            <a:chExt cx="292" cy="292"/>
          </a:xfrm>
        </p:grpSpPr>
        <p:sp>
          <p:nvSpPr>
            <p:cNvPr id="111654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55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11626" name="Group 22"/>
          <p:cNvGrpSpPr>
            <a:grpSpLocks/>
          </p:cNvGrpSpPr>
          <p:nvPr/>
        </p:nvGrpSpPr>
        <p:grpSpPr bwMode="auto">
          <a:xfrm>
            <a:off x="2995613" y="601663"/>
            <a:ext cx="463550" cy="463550"/>
            <a:chOff x="901" y="1784"/>
            <a:chExt cx="292" cy="292"/>
          </a:xfrm>
        </p:grpSpPr>
        <p:sp>
          <p:nvSpPr>
            <p:cNvPr id="111652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53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1627" name="Group 25"/>
          <p:cNvGrpSpPr>
            <a:grpSpLocks/>
          </p:cNvGrpSpPr>
          <p:nvPr/>
        </p:nvGrpSpPr>
        <p:grpSpPr bwMode="auto">
          <a:xfrm>
            <a:off x="3460750" y="601663"/>
            <a:ext cx="463550" cy="463550"/>
            <a:chOff x="901" y="1784"/>
            <a:chExt cx="292" cy="292"/>
          </a:xfrm>
        </p:grpSpPr>
        <p:sp>
          <p:nvSpPr>
            <p:cNvPr id="111650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51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11628" name="Text Box 28"/>
          <p:cNvSpPr txBox="1">
            <a:spLocks noChangeArrowheads="1"/>
          </p:cNvSpPr>
          <p:nvPr/>
        </p:nvSpPr>
        <p:spPr bwMode="auto">
          <a:xfrm>
            <a:off x="6553200" y="152400"/>
            <a:ext cx="2286000" cy="164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Professors Larry, Mo, and Curly of Pasadena Tech are convinced that their </a:t>
            </a:r>
            <a:r>
              <a:rPr lang="en-US" altLang="en-US" sz="1200" b="1" i="1">
                <a:solidFill>
                  <a:schemeClr val="tx1"/>
                </a:solidFill>
              </a:rPr>
              <a:t>merge</a:t>
            </a:r>
            <a:r>
              <a:rPr lang="en-US" altLang="en-US" sz="1200">
                <a:solidFill>
                  <a:schemeClr val="tx1"/>
                </a:solidFill>
              </a:rPr>
              <a:t>less divide-and-conquer sorting algorithm will have a dramatic impact when used in sorting software like Excel and database engines.  </a:t>
            </a:r>
          </a:p>
          <a:p>
            <a:pPr algn="ctr">
              <a:spcBef>
                <a:spcPct val="50000"/>
              </a:spcBef>
            </a:pPr>
            <a:r>
              <a:rPr lang="en-US" altLang="en-US" sz="1200" b="1" i="1">
                <a:solidFill>
                  <a:schemeClr val="tx1"/>
                </a:solidFill>
              </a:rPr>
              <a:t>   Are they correct?</a:t>
            </a:r>
          </a:p>
        </p:txBody>
      </p:sp>
      <p:sp>
        <p:nvSpPr>
          <p:cNvPr id="111629" name="Text Box 29"/>
          <p:cNvSpPr txBox="1">
            <a:spLocks noChangeArrowheads="1"/>
          </p:cNvSpPr>
          <p:nvPr/>
        </p:nvSpPr>
        <p:spPr bwMode="auto">
          <a:xfrm>
            <a:off x="346075" y="2776538"/>
            <a:ext cx="3948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(1) </a:t>
            </a:r>
            <a:r>
              <a:rPr lang="en-US" altLang="en-US" sz="1600">
                <a:solidFill>
                  <a:schemeClr val="tx1"/>
                </a:solidFill>
              </a:rPr>
              <a:t>Write a recurrence relation for StoogeSort.</a:t>
            </a:r>
          </a:p>
        </p:txBody>
      </p:sp>
      <p:sp>
        <p:nvSpPr>
          <p:cNvPr id="111630" name="Text Box 30"/>
          <p:cNvSpPr txBox="1">
            <a:spLocks noChangeArrowheads="1"/>
          </p:cNvSpPr>
          <p:nvPr/>
        </p:nvSpPr>
        <p:spPr bwMode="auto">
          <a:xfrm>
            <a:off x="346075" y="3409950"/>
            <a:ext cx="41497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(2) </a:t>
            </a:r>
            <a:r>
              <a:rPr lang="en-US" altLang="en-US" sz="1600">
                <a:solidFill>
                  <a:schemeClr val="tx1"/>
                </a:solidFill>
              </a:rPr>
              <a:t>Unwind your recurrence relation in order to 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      find Stoogesort's big-O running time.</a:t>
            </a:r>
          </a:p>
        </p:txBody>
      </p:sp>
      <p:grpSp>
        <p:nvGrpSpPr>
          <p:cNvPr id="111631" name="Group 31"/>
          <p:cNvGrpSpPr>
            <a:grpSpLocks/>
          </p:cNvGrpSpPr>
          <p:nvPr/>
        </p:nvGrpSpPr>
        <p:grpSpPr bwMode="auto">
          <a:xfrm>
            <a:off x="3924300" y="595313"/>
            <a:ext cx="463550" cy="463550"/>
            <a:chOff x="901" y="1784"/>
            <a:chExt cx="292" cy="292"/>
          </a:xfrm>
        </p:grpSpPr>
        <p:sp>
          <p:nvSpPr>
            <p:cNvPr id="111648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1649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11632" name="AutoShape 34"/>
          <p:cNvSpPr>
            <a:spLocks/>
          </p:cNvSpPr>
          <p:nvPr/>
        </p:nvSpPr>
        <p:spPr bwMode="auto">
          <a:xfrm rot="-5400000">
            <a:off x="1557338" y="-903288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1633" name="Text Box 35"/>
          <p:cNvSpPr txBox="1">
            <a:spLocks noChangeArrowheads="1"/>
          </p:cNvSpPr>
          <p:nvPr/>
        </p:nvSpPr>
        <p:spPr bwMode="auto">
          <a:xfrm>
            <a:off x="457200" y="152400"/>
            <a:ext cx="217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Comic Sans MS" pitchFamily="66" charset="0"/>
              </a:rPr>
              <a:t>Step 1: recurse on first 2/3</a:t>
            </a:r>
          </a:p>
        </p:txBody>
      </p:sp>
      <p:sp>
        <p:nvSpPr>
          <p:cNvPr id="111634" name="AutoShape 36"/>
          <p:cNvSpPr>
            <a:spLocks/>
          </p:cNvSpPr>
          <p:nvPr/>
        </p:nvSpPr>
        <p:spPr bwMode="auto">
          <a:xfrm rot="5400000" flipV="1">
            <a:off x="2935288" y="-215900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1635" name="Text Box 37"/>
          <p:cNvSpPr txBox="1">
            <a:spLocks noChangeArrowheads="1"/>
          </p:cNvSpPr>
          <p:nvPr/>
        </p:nvSpPr>
        <p:spPr bwMode="auto">
          <a:xfrm>
            <a:off x="1933575" y="1203325"/>
            <a:ext cx="2127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Comic Sans MS" pitchFamily="66" charset="0"/>
              </a:rPr>
              <a:t>Step 2: recurse on last 2/3</a:t>
            </a:r>
          </a:p>
        </p:txBody>
      </p:sp>
      <p:sp>
        <p:nvSpPr>
          <p:cNvPr id="111636" name="AutoShape 38"/>
          <p:cNvSpPr>
            <a:spLocks/>
          </p:cNvSpPr>
          <p:nvPr/>
        </p:nvSpPr>
        <p:spPr bwMode="auto">
          <a:xfrm rot="5400000" flipV="1">
            <a:off x="1563688" y="165100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1637" name="Text Box 39"/>
          <p:cNvSpPr txBox="1">
            <a:spLocks noChangeArrowheads="1"/>
          </p:cNvSpPr>
          <p:nvPr/>
        </p:nvSpPr>
        <p:spPr bwMode="auto">
          <a:xfrm>
            <a:off x="287338" y="1606550"/>
            <a:ext cx="2606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Step 3: recurse on first 2/3 again</a:t>
            </a:r>
          </a:p>
        </p:txBody>
      </p:sp>
      <p:sp>
        <p:nvSpPr>
          <p:cNvPr id="111638" name="Text Box 41"/>
          <p:cNvSpPr txBox="1">
            <a:spLocks noChangeArrowheads="1"/>
          </p:cNvSpPr>
          <p:nvPr/>
        </p:nvSpPr>
        <p:spPr bwMode="auto">
          <a:xfrm>
            <a:off x="4006850" y="1651000"/>
            <a:ext cx="912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mic Sans MS" pitchFamily="66" charset="0"/>
              </a:rPr>
              <a:t>Base case</a:t>
            </a:r>
            <a:endParaRPr lang="en-US" altLang="en-US" sz="1200">
              <a:solidFill>
                <a:schemeClr val="tx1"/>
              </a:solidFill>
              <a:latin typeface="Comic Sans MS" pitchFamily="66" charset="0"/>
            </a:endParaRPr>
          </a:p>
        </p:txBody>
      </p:sp>
      <p:sp>
        <p:nvSpPr>
          <p:cNvPr id="111639" name="Text Box 42"/>
          <p:cNvSpPr txBox="1">
            <a:spLocks noChangeArrowheads="1"/>
          </p:cNvSpPr>
          <p:nvPr/>
        </p:nvSpPr>
        <p:spPr bwMode="auto">
          <a:xfrm>
            <a:off x="346075" y="2268538"/>
            <a:ext cx="228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(0) </a:t>
            </a:r>
            <a:r>
              <a:rPr lang="en-US" altLang="en-US" sz="1600">
                <a:solidFill>
                  <a:schemeClr val="tx1"/>
                </a:solidFill>
              </a:rPr>
              <a:t>Does StoogeSort sort?</a:t>
            </a:r>
          </a:p>
        </p:txBody>
      </p:sp>
      <p:sp>
        <p:nvSpPr>
          <p:cNvPr id="111640" name="Line 43"/>
          <p:cNvSpPr>
            <a:spLocks noChangeShapeType="1"/>
          </p:cNvSpPr>
          <p:nvPr/>
        </p:nvSpPr>
        <p:spPr bwMode="auto">
          <a:xfrm>
            <a:off x="4303713" y="2973388"/>
            <a:ext cx="5572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Rectangle 45"/>
          <p:cNvSpPr>
            <a:spLocks noChangeArrowheads="1"/>
          </p:cNvSpPr>
          <p:nvPr/>
        </p:nvSpPr>
        <p:spPr bwMode="auto">
          <a:xfrm>
            <a:off x="3519488" y="1928813"/>
            <a:ext cx="1887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Comic Sans MS" pitchFamily="66" charset="0"/>
              </a:rPr>
              <a:t>When 1 or 2 elements, swap if needed.</a:t>
            </a:r>
          </a:p>
        </p:txBody>
      </p:sp>
      <p:sp>
        <p:nvSpPr>
          <p:cNvPr id="111642" name="Rectangle 46"/>
          <p:cNvSpPr>
            <a:spLocks noChangeArrowheads="1"/>
          </p:cNvSpPr>
          <p:nvPr/>
        </p:nvSpPr>
        <p:spPr bwMode="auto">
          <a:xfrm>
            <a:off x="346075" y="6261100"/>
            <a:ext cx="4222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chemeClr val="tx1"/>
                </a:solidFill>
              </a:rPr>
              <a:t>(3) </a:t>
            </a:r>
            <a:r>
              <a:rPr lang="en-US" altLang="en-US" sz="1600">
                <a:solidFill>
                  <a:schemeClr val="tx1"/>
                </a:solidFill>
              </a:rPr>
              <a:t>What is the best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p</a:t>
            </a:r>
            <a:r>
              <a:rPr lang="en-US" altLang="en-US" sz="1600">
                <a:solidFill>
                  <a:schemeClr val="tx1"/>
                </a:solidFill>
              </a:rPr>
              <a:t> such that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T(N)</a:t>
            </a:r>
            <a:r>
              <a:rPr lang="en-US" altLang="en-US" sz="1600">
                <a:solidFill>
                  <a:schemeClr val="tx1"/>
                </a:solidFill>
              </a:rPr>
              <a:t> is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O(N</a:t>
            </a:r>
            <a:r>
              <a:rPr lang="en-US" altLang="en-US" sz="1600" baseline="42000">
                <a:solidFill>
                  <a:schemeClr val="tx1"/>
                </a:solidFill>
                <a:latin typeface="Arial" charset="0"/>
              </a:rPr>
              <a:t>p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)</a:t>
            </a:r>
            <a:r>
              <a:rPr lang="en-US" altLang="en-US" sz="1600">
                <a:solidFill>
                  <a:schemeClr val="tx1"/>
                </a:solidFill>
              </a:rPr>
              <a:t> ?</a:t>
            </a:r>
          </a:p>
        </p:txBody>
      </p:sp>
      <p:sp>
        <p:nvSpPr>
          <p:cNvPr id="111643" name="Rectangle 47"/>
          <p:cNvSpPr>
            <a:spLocks noChangeArrowheads="1"/>
          </p:cNvSpPr>
          <p:nvPr/>
        </p:nvSpPr>
        <p:spPr bwMode="auto">
          <a:xfrm>
            <a:off x="3475038" y="1628775"/>
            <a:ext cx="1939925" cy="82232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6626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155825" y="831850"/>
              <a:ext cx="53975" cy="12700"/>
            </p14:xfrm>
          </p:contentPart>
        </mc:Choice>
        <mc:Fallback xmlns="">
          <p:pic>
            <p:nvPicPr>
              <p:cNvPr id="26626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43231" y="819513"/>
                <a:ext cx="70168" cy="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6627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97163" y="2151063"/>
              <a:ext cx="404812" cy="309562"/>
            </p14:xfrm>
          </p:contentPart>
        </mc:Choice>
        <mc:Fallback xmlns="">
          <p:pic>
            <p:nvPicPr>
              <p:cNvPr id="26627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692121" y="2139930"/>
                <a:ext cx="416337" cy="332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6628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4563" y="3536950"/>
              <a:ext cx="3932237" cy="1852613"/>
            </p14:xfrm>
          </p:contentPart>
        </mc:Choice>
        <mc:Fallback xmlns="">
          <p:pic>
            <p:nvPicPr>
              <p:cNvPr id="26628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72322" y="3529750"/>
                <a:ext cx="3958519" cy="1863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6629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73875" y="407988"/>
              <a:ext cx="1489075" cy="935037"/>
            </p14:xfrm>
          </p:contentPart>
        </mc:Choice>
        <mc:Fallback xmlns="">
          <p:pic>
            <p:nvPicPr>
              <p:cNvPr id="26629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860576" y="398278"/>
                <a:ext cx="1515672" cy="95805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2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11267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7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2643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Stock market problem</a:t>
            </a:r>
          </a:p>
        </p:txBody>
      </p:sp>
      <p:sp>
        <p:nvSpPr>
          <p:cNvPr id="112644" name="Rectangle 7"/>
          <p:cNvSpPr>
            <a:spLocks noChangeArrowheads="1"/>
          </p:cNvSpPr>
          <p:nvPr/>
        </p:nvSpPr>
        <p:spPr bwMode="auto">
          <a:xfrm>
            <a:off x="657225" y="1676400"/>
            <a:ext cx="7000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Goal</a:t>
            </a:r>
            <a:endParaRPr lang="en-US" altLang="en-US" sz="20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2645" name="Rectangle 14"/>
          <p:cNvSpPr>
            <a:spLocks noChangeArrowheads="1"/>
          </p:cNvSpPr>
          <p:nvPr/>
        </p:nvSpPr>
        <p:spPr bwMode="auto">
          <a:xfrm>
            <a:off x="304800" y="2133600"/>
            <a:ext cx="16002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Maximize profit if you must sell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after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 purchase. </a:t>
            </a:r>
          </a:p>
        </p:txBody>
      </p:sp>
      <p:sp>
        <p:nvSpPr>
          <p:cNvPr id="112646" name="Rectangle 15"/>
          <p:cNvSpPr>
            <a:spLocks noChangeArrowheads="1"/>
          </p:cNvSpPr>
          <p:nvPr/>
        </p:nvSpPr>
        <p:spPr bwMode="auto">
          <a:xfrm>
            <a:off x="1066800" y="3810000"/>
            <a:ext cx="225107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latin typeface="Trebuchet MS" pitchFamily="34" charset="0"/>
              </a:rPr>
              <a:t>"Naive" approach and big-O ?</a:t>
            </a:r>
          </a:p>
        </p:txBody>
      </p:sp>
      <p:sp>
        <p:nvSpPr>
          <p:cNvPr id="112647" name="Rectangle 16"/>
          <p:cNvSpPr>
            <a:spLocks noChangeArrowheads="1"/>
          </p:cNvSpPr>
          <p:nvPr/>
        </p:nvSpPr>
        <p:spPr bwMode="auto">
          <a:xfrm>
            <a:off x="3870325" y="1524000"/>
            <a:ext cx="32162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data: values for each day ~ value[i]</a:t>
            </a:r>
          </a:p>
        </p:txBody>
      </p:sp>
      <p:sp>
        <p:nvSpPr>
          <p:cNvPr id="112648" name="Rectangle 17"/>
          <p:cNvSpPr>
            <a:spLocks noChangeArrowheads="1"/>
          </p:cNvSpPr>
          <p:nvPr/>
        </p:nvSpPr>
        <p:spPr bwMode="auto">
          <a:xfrm>
            <a:off x="236220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9" name="Rectangle 18"/>
          <p:cNvSpPr>
            <a:spLocks noChangeArrowheads="1"/>
          </p:cNvSpPr>
          <p:nvPr/>
        </p:nvSpPr>
        <p:spPr bwMode="auto">
          <a:xfrm>
            <a:off x="2478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2650" name="Rectangle 19"/>
          <p:cNvSpPr>
            <a:spLocks noChangeArrowheads="1"/>
          </p:cNvSpPr>
          <p:nvPr/>
        </p:nvSpPr>
        <p:spPr bwMode="auto">
          <a:xfrm>
            <a:off x="316865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1" name="Rectangle 20"/>
          <p:cNvSpPr>
            <a:spLocks noChangeArrowheads="1"/>
          </p:cNvSpPr>
          <p:nvPr/>
        </p:nvSpPr>
        <p:spPr bwMode="auto">
          <a:xfrm>
            <a:off x="3217863" y="2225675"/>
            <a:ext cx="58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100</a:t>
            </a:r>
          </a:p>
        </p:txBody>
      </p:sp>
      <p:sp>
        <p:nvSpPr>
          <p:cNvPr id="112652" name="Rectangle 21"/>
          <p:cNvSpPr>
            <a:spLocks noChangeArrowheads="1"/>
          </p:cNvSpPr>
          <p:nvPr/>
        </p:nvSpPr>
        <p:spPr bwMode="auto">
          <a:xfrm>
            <a:off x="39925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3" name="Rectangle 22"/>
          <p:cNvSpPr>
            <a:spLocks noChangeArrowheads="1"/>
          </p:cNvSpPr>
          <p:nvPr/>
        </p:nvSpPr>
        <p:spPr bwMode="auto">
          <a:xfrm>
            <a:off x="41084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2654" name="Rectangle 23"/>
          <p:cNvSpPr>
            <a:spLocks noChangeArrowheads="1"/>
          </p:cNvSpPr>
          <p:nvPr/>
        </p:nvSpPr>
        <p:spPr bwMode="auto">
          <a:xfrm>
            <a:off x="4848225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5" name="Rectangle 24"/>
          <p:cNvSpPr>
            <a:spLocks noChangeArrowheads="1"/>
          </p:cNvSpPr>
          <p:nvPr/>
        </p:nvSpPr>
        <p:spPr bwMode="auto">
          <a:xfrm>
            <a:off x="4964113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2656" name="Rectangle 25"/>
          <p:cNvSpPr>
            <a:spLocks noChangeArrowheads="1"/>
          </p:cNvSpPr>
          <p:nvPr/>
        </p:nvSpPr>
        <p:spPr bwMode="auto">
          <a:xfrm>
            <a:off x="56943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7" name="Rectangle 26"/>
          <p:cNvSpPr>
            <a:spLocks noChangeArrowheads="1"/>
          </p:cNvSpPr>
          <p:nvPr/>
        </p:nvSpPr>
        <p:spPr bwMode="auto">
          <a:xfrm>
            <a:off x="58102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71</a:t>
            </a:r>
          </a:p>
        </p:txBody>
      </p:sp>
      <p:sp>
        <p:nvSpPr>
          <p:cNvPr id="112658" name="Rectangle 27"/>
          <p:cNvSpPr>
            <a:spLocks noChangeArrowheads="1"/>
          </p:cNvSpPr>
          <p:nvPr/>
        </p:nvSpPr>
        <p:spPr bwMode="auto">
          <a:xfrm>
            <a:off x="652621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9" name="Rectangle 28"/>
          <p:cNvSpPr>
            <a:spLocks noChangeArrowheads="1"/>
          </p:cNvSpPr>
          <p:nvPr/>
        </p:nvSpPr>
        <p:spPr bwMode="auto">
          <a:xfrm>
            <a:off x="664210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82</a:t>
            </a:r>
          </a:p>
        </p:txBody>
      </p:sp>
      <p:sp>
        <p:nvSpPr>
          <p:cNvPr id="112660" name="Rectangle 29"/>
          <p:cNvSpPr>
            <a:spLocks noChangeArrowheads="1"/>
          </p:cNvSpPr>
          <p:nvPr/>
        </p:nvSpPr>
        <p:spPr bwMode="auto">
          <a:xfrm>
            <a:off x="7373938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61" name="Rectangle 30"/>
          <p:cNvSpPr>
            <a:spLocks noChangeArrowheads="1"/>
          </p:cNvSpPr>
          <p:nvPr/>
        </p:nvSpPr>
        <p:spPr bwMode="auto">
          <a:xfrm>
            <a:off x="7489825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55</a:t>
            </a:r>
          </a:p>
        </p:txBody>
      </p:sp>
      <p:sp>
        <p:nvSpPr>
          <p:cNvPr id="112662" name="Rectangle 31"/>
          <p:cNvSpPr>
            <a:spLocks noChangeArrowheads="1"/>
          </p:cNvSpPr>
          <p:nvPr/>
        </p:nvSpPr>
        <p:spPr bwMode="auto">
          <a:xfrm>
            <a:off x="8204200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63" name="Rectangle 32"/>
          <p:cNvSpPr>
            <a:spLocks noChangeArrowheads="1"/>
          </p:cNvSpPr>
          <p:nvPr/>
        </p:nvSpPr>
        <p:spPr bwMode="auto">
          <a:xfrm>
            <a:off x="8320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23</a:t>
            </a:r>
          </a:p>
        </p:txBody>
      </p:sp>
      <p:sp>
        <p:nvSpPr>
          <p:cNvPr id="112664" name="Rectangle 33"/>
          <p:cNvSpPr>
            <a:spLocks noChangeArrowheads="1"/>
          </p:cNvSpPr>
          <p:nvPr/>
        </p:nvSpPr>
        <p:spPr bwMode="auto">
          <a:xfrm>
            <a:off x="2563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0</a:t>
            </a:r>
          </a:p>
        </p:txBody>
      </p:sp>
      <p:sp>
        <p:nvSpPr>
          <p:cNvPr id="112665" name="Rectangle 34"/>
          <p:cNvSpPr>
            <a:spLocks noChangeArrowheads="1"/>
          </p:cNvSpPr>
          <p:nvPr/>
        </p:nvSpPr>
        <p:spPr bwMode="auto">
          <a:xfrm>
            <a:off x="3378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1</a:t>
            </a:r>
          </a:p>
        </p:txBody>
      </p:sp>
      <p:sp>
        <p:nvSpPr>
          <p:cNvPr id="112666" name="Rectangle 35"/>
          <p:cNvSpPr>
            <a:spLocks noChangeArrowheads="1"/>
          </p:cNvSpPr>
          <p:nvPr/>
        </p:nvSpPr>
        <p:spPr bwMode="auto">
          <a:xfrm>
            <a:off x="4214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2</a:t>
            </a:r>
          </a:p>
        </p:txBody>
      </p:sp>
      <p:sp>
        <p:nvSpPr>
          <p:cNvPr id="112667" name="Rectangle 36"/>
          <p:cNvSpPr>
            <a:spLocks noChangeArrowheads="1"/>
          </p:cNvSpPr>
          <p:nvPr/>
        </p:nvSpPr>
        <p:spPr bwMode="auto">
          <a:xfrm>
            <a:off x="5029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3</a:t>
            </a:r>
          </a:p>
        </p:txBody>
      </p:sp>
      <p:sp>
        <p:nvSpPr>
          <p:cNvPr id="112668" name="Rectangle 37"/>
          <p:cNvSpPr>
            <a:spLocks noChangeArrowheads="1"/>
          </p:cNvSpPr>
          <p:nvPr/>
        </p:nvSpPr>
        <p:spPr bwMode="auto">
          <a:xfrm>
            <a:off x="588486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4</a:t>
            </a:r>
          </a:p>
        </p:txBody>
      </p:sp>
      <p:sp>
        <p:nvSpPr>
          <p:cNvPr id="112669" name="Rectangle 38"/>
          <p:cNvSpPr>
            <a:spLocks noChangeArrowheads="1"/>
          </p:cNvSpPr>
          <p:nvPr/>
        </p:nvSpPr>
        <p:spPr bwMode="auto">
          <a:xfrm>
            <a:off x="669925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5</a:t>
            </a:r>
          </a:p>
        </p:txBody>
      </p:sp>
      <p:sp>
        <p:nvSpPr>
          <p:cNvPr id="112670" name="Rectangle 39"/>
          <p:cNvSpPr>
            <a:spLocks noChangeArrowheads="1"/>
          </p:cNvSpPr>
          <p:nvPr/>
        </p:nvSpPr>
        <p:spPr bwMode="auto">
          <a:xfrm>
            <a:off x="75676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6</a:t>
            </a:r>
          </a:p>
        </p:txBody>
      </p:sp>
      <p:sp>
        <p:nvSpPr>
          <p:cNvPr id="112671" name="Rectangle 40"/>
          <p:cNvSpPr>
            <a:spLocks noChangeArrowheads="1"/>
          </p:cNvSpPr>
          <p:nvPr/>
        </p:nvSpPr>
        <p:spPr bwMode="auto">
          <a:xfrm>
            <a:off x="8389938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7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7650" name="Ink 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68413" y="3049588"/>
              <a:ext cx="409575" cy="620712"/>
            </p14:xfrm>
          </p:contentPart>
        </mc:Choice>
        <mc:Fallback xmlns="">
          <p:pic>
            <p:nvPicPr>
              <p:cNvPr id="27650" name="Ink 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262295" y="3046708"/>
                <a:ext cx="419293" cy="6365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7651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17975" y="3862388"/>
              <a:ext cx="1435100" cy="744537"/>
            </p14:xfrm>
          </p:contentPart>
        </mc:Choice>
        <mc:Fallback xmlns="">
          <p:pic>
            <p:nvPicPr>
              <p:cNvPr id="27651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104654" y="3847987"/>
                <a:ext cx="1463183" cy="77189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11371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Stock market problem</a:t>
            </a:r>
          </a:p>
        </p:txBody>
      </p:sp>
      <p:sp>
        <p:nvSpPr>
          <p:cNvPr id="113668" name="Rectangle 8"/>
          <p:cNvSpPr>
            <a:spLocks noChangeArrowheads="1"/>
          </p:cNvSpPr>
          <p:nvPr/>
        </p:nvSpPr>
        <p:spPr bwMode="auto">
          <a:xfrm>
            <a:off x="304800" y="57150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113669" name="Rectangle 9"/>
          <p:cNvSpPr>
            <a:spLocks noChangeArrowheads="1"/>
          </p:cNvSpPr>
          <p:nvPr/>
        </p:nvSpPr>
        <p:spPr bwMode="auto">
          <a:xfrm>
            <a:off x="2590800" y="5867400"/>
            <a:ext cx="39068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113670" name="Rectangle 9"/>
          <p:cNvSpPr>
            <a:spLocks noChangeArrowheads="1"/>
          </p:cNvSpPr>
          <p:nvPr/>
        </p:nvSpPr>
        <p:spPr bwMode="auto">
          <a:xfrm>
            <a:off x="6400800" y="5867400"/>
            <a:ext cx="25368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rgbClr val="8E030A"/>
                </a:solidFill>
                <a:latin typeface="Trebuchet MS" pitchFamily="34" charset="0"/>
              </a:rPr>
              <a:t>Not</a:t>
            </a:r>
            <a:r>
              <a:rPr lang="en-US" altLang="en-US" sz="2100">
                <a:solidFill>
                  <a:srgbClr val="008000"/>
                </a:solidFill>
                <a:latin typeface="Trebuchet MS" pitchFamily="34" charset="0"/>
              </a:rPr>
              <a:t> always split half-and-half !</a:t>
            </a:r>
          </a:p>
        </p:txBody>
      </p:sp>
      <p:sp>
        <p:nvSpPr>
          <p:cNvPr id="113671" name="Rectangle 7"/>
          <p:cNvSpPr>
            <a:spLocks noChangeArrowheads="1"/>
          </p:cNvSpPr>
          <p:nvPr/>
        </p:nvSpPr>
        <p:spPr bwMode="auto">
          <a:xfrm>
            <a:off x="657225" y="1676400"/>
            <a:ext cx="7000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Goal</a:t>
            </a:r>
            <a:endParaRPr lang="en-US" altLang="en-US" sz="20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3672" name="Rectangle 20"/>
          <p:cNvSpPr>
            <a:spLocks noChangeArrowheads="1"/>
          </p:cNvSpPr>
          <p:nvPr/>
        </p:nvSpPr>
        <p:spPr bwMode="auto">
          <a:xfrm>
            <a:off x="304800" y="2133600"/>
            <a:ext cx="16002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Maximize profit if you must sell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after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 purchase. </a:t>
            </a:r>
          </a:p>
        </p:txBody>
      </p:sp>
      <p:sp>
        <p:nvSpPr>
          <p:cNvPr id="113673" name="Rectangle 22"/>
          <p:cNvSpPr>
            <a:spLocks noChangeArrowheads="1"/>
          </p:cNvSpPr>
          <p:nvPr/>
        </p:nvSpPr>
        <p:spPr bwMode="auto">
          <a:xfrm>
            <a:off x="3870325" y="1524000"/>
            <a:ext cx="32162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data: values for each day ~ value[i]</a:t>
            </a:r>
          </a:p>
        </p:txBody>
      </p:sp>
      <p:sp>
        <p:nvSpPr>
          <p:cNvPr id="113674" name="Rectangle 23"/>
          <p:cNvSpPr>
            <a:spLocks noChangeArrowheads="1"/>
          </p:cNvSpPr>
          <p:nvPr/>
        </p:nvSpPr>
        <p:spPr bwMode="auto">
          <a:xfrm>
            <a:off x="236220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75" name="Rectangle 24"/>
          <p:cNvSpPr>
            <a:spLocks noChangeArrowheads="1"/>
          </p:cNvSpPr>
          <p:nvPr/>
        </p:nvSpPr>
        <p:spPr bwMode="auto">
          <a:xfrm>
            <a:off x="2478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3676" name="Rectangle 25"/>
          <p:cNvSpPr>
            <a:spLocks noChangeArrowheads="1"/>
          </p:cNvSpPr>
          <p:nvPr/>
        </p:nvSpPr>
        <p:spPr bwMode="auto">
          <a:xfrm>
            <a:off x="316865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77" name="Rectangle 26"/>
          <p:cNvSpPr>
            <a:spLocks noChangeArrowheads="1"/>
          </p:cNvSpPr>
          <p:nvPr/>
        </p:nvSpPr>
        <p:spPr bwMode="auto">
          <a:xfrm>
            <a:off x="3217863" y="2225675"/>
            <a:ext cx="58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100</a:t>
            </a:r>
          </a:p>
        </p:txBody>
      </p:sp>
      <p:sp>
        <p:nvSpPr>
          <p:cNvPr id="113678" name="Rectangle 27"/>
          <p:cNvSpPr>
            <a:spLocks noChangeArrowheads="1"/>
          </p:cNvSpPr>
          <p:nvPr/>
        </p:nvSpPr>
        <p:spPr bwMode="auto">
          <a:xfrm>
            <a:off x="39925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79" name="Rectangle 28"/>
          <p:cNvSpPr>
            <a:spLocks noChangeArrowheads="1"/>
          </p:cNvSpPr>
          <p:nvPr/>
        </p:nvSpPr>
        <p:spPr bwMode="auto">
          <a:xfrm>
            <a:off x="41084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3680" name="Rectangle 29"/>
          <p:cNvSpPr>
            <a:spLocks noChangeArrowheads="1"/>
          </p:cNvSpPr>
          <p:nvPr/>
        </p:nvSpPr>
        <p:spPr bwMode="auto">
          <a:xfrm>
            <a:off x="4848225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81" name="Rectangle 30"/>
          <p:cNvSpPr>
            <a:spLocks noChangeArrowheads="1"/>
          </p:cNvSpPr>
          <p:nvPr/>
        </p:nvSpPr>
        <p:spPr bwMode="auto">
          <a:xfrm>
            <a:off x="4964113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3682" name="Rectangle 31"/>
          <p:cNvSpPr>
            <a:spLocks noChangeArrowheads="1"/>
          </p:cNvSpPr>
          <p:nvPr/>
        </p:nvSpPr>
        <p:spPr bwMode="auto">
          <a:xfrm>
            <a:off x="56943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83" name="Rectangle 32"/>
          <p:cNvSpPr>
            <a:spLocks noChangeArrowheads="1"/>
          </p:cNvSpPr>
          <p:nvPr/>
        </p:nvSpPr>
        <p:spPr bwMode="auto">
          <a:xfrm>
            <a:off x="58102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71</a:t>
            </a:r>
          </a:p>
        </p:txBody>
      </p:sp>
      <p:sp>
        <p:nvSpPr>
          <p:cNvPr id="113684" name="Rectangle 33"/>
          <p:cNvSpPr>
            <a:spLocks noChangeArrowheads="1"/>
          </p:cNvSpPr>
          <p:nvPr/>
        </p:nvSpPr>
        <p:spPr bwMode="auto">
          <a:xfrm>
            <a:off x="652621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85" name="Rectangle 34"/>
          <p:cNvSpPr>
            <a:spLocks noChangeArrowheads="1"/>
          </p:cNvSpPr>
          <p:nvPr/>
        </p:nvSpPr>
        <p:spPr bwMode="auto">
          <a:xfrm>
            <a:off x="664210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82</a:t>
            </a:r>
          </a:p>
        </p:txBody>
      </p:sp>
      <p:sp>
        <p:nvSpPr>
          <p:cNvPr id="113686" name="Rectangle 35"/>
          <p:cNvSpPr>
            <a:spLocks noChangeArrowheads="1"/>
          </p:cNvSpPr>
          <p:nvPr/>
        </p:nvSpPr>
        <p:spPr bwMode="auto">
          <a:xfrm>
            <a:off x="7373938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87" name="Rectangle 36"/>
          <p:cNvSpPr>
            <a:spLocks noChangeArrowheads="1"/>
          </p:cNvSpPr>
          <p:nvPr/>
        </p:nvSpPr>
        <p:spPr bwMode="auto">
          <a:xfrm>
            <a:off x="7489825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55</a:t>
            </a:r>
          </a:p>
        </p:txBody>
      </p:sp>
      <p:sp>
        <p:nvSpPr>
          <p:cNvPr id="113688" name="Rectangle 37"/>
          <p:cNvSpPr>
            <a:spLocks noChangeArrowheads="1"/>
          </p:cNvSpPr>
          <p:nvPr/>
        </p:nvSpPr>
        <p:spPr bwMode="auto">
          <a:xfrm>
            <a:off x="8204200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3689" name="Rectangle 38"/>
          <p:cNvSpPr>
            <a:spLocks noChangeArrowheads="1"/>
          </p:cNvSpPr>
          <p:nvPr/>
        </p:nvSpPr>
        <p:spPr bwMode="auto">
          <a:xfrm>
            <a:off x="8320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23</a:t>
            </a:r>
          </a:p>
        </p:txBody>
      </p:sp>
      <p:sp>
        <p:nvSpPr>
          <p:cNvPr id="113690" name="Rectangle 39"/>
          <p:cNvSpPr>
            <a:spLocks noChangeArrowheads="1"/>
          </p:cNvSpPr>
          <p:nvPr/>
        </p:nvSpPr>
        <p:spPr bwMode="auto">
          <a:xfrm>
            <a:off x="2563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0</a:t>
            </a:r>
          </a:p>
        </p:txBody>
      </p:sp>
      <p:sp>
        <p:nvSpPr>
          <p:cNvPr id="113691" name="Rectangle 40"/>
          <p:cNvSpPr>
            <a:spLocks noChangeArrowheads="1"/>
          </p:cNvSpPr>
          <p:nvPr/>
        </p:nvSpPr>
        <p:spPr bwMode="auto">
          <a:xfrm>
            <a:off x="3378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1</a:t>
            </a:r>
          </a:p>
        </p:txBody>
      </p:sp>
      <p:sp>
        <p:nvSpPr>
          <p:cNvPr id="113692" name="Rectangle 41"/>
          <p:cNvSpPr>
            <a:spLocks noChangeArrowheads="1"/>
          </p:cNvSpPr>
          <p:nvPr/>
        </p:nvSpPr>
        <p:spPr bwMode="auto">
          <a:xfrm>
            <a:off x="4214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2</a:t>
            </a:r>
          </a:p>
        </p:txBody>
      </p:sp>
      <p:sp>
        <p:nvSpPr>
          <p:cNvPr id="113693" name="Rectangle 42"/>
          <p:cNvSpPr>
            <a:spLocks noChangeArrowheads="1"/>
          </p:cNvSpPr>
          <p:nvPr/>
        </p:nvSpPr>
        <p:spPr bwMode="auto">
          <a:xfrm>
            <a:off x="5029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3</a:t>
            </a:r>
          </a:p>
        </p:txBody>
      </p:sp>
      <p:sp>
        <p:nvSpPr>
          <p:cNvPr id="113694" name="Rectangle 43"/>
          <p:cNvSpPr>
            <a:spLocks noChangeArrowheads="1"/>
          </p:cNvSpPr>
          <p:nvPr/>
        </p:nvSpPr>
        <p:spPr bwMode="auto">
          <a:xfrm>
            <a:off x="588486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4</a:t>
            </a:r>
          </a:p>
        </p:txBody>
      </p:sp>
      <p:sp>
        <p:nvSpPr>
          <p:cNvPr id="113695" name="Rectangle 44"/>
          <p:cNvSpPr>
            <a:spLocks noChangeArrowheads="1"/>
          </p:cNvSpPr>
          <p:nvPr/>
        </p:nvSpPr>
        <p:spPr bwMode="auto">
          <a:xfrm>
            <a:off x="669925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5</a:t>
            </a:r>
          </a:p>
        </p:txBody>
      </p:sp>
      <p:sp>
        <p:nvSpPr>
          <p:cNvPr id="113696" name="Rectangle 45"/>
          <p:cNvSpPr>
            <a:spLocks noChangeArrowheads="1"/>
          </p:cNvSpPr>
          <p:nvPr/>
        </p:nvSpPr>
        <p:spPr bwMode="auto">
          <a:xfrm>
            <a:off x="75676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6</a:t>
            </a:r>
          </a:p>
        </p:txBody>
      </p:sp>
      <p:sp>
        <p:nvSpPr>
          <p:cNvPr id="113697" name="Rectangle 46"/>
          <p:cNvSpPr>
            <a:spLocks noChangeArrowheads="1"/>
          </p:cNvSpPr>
          <p:nvPr/>
        </p:nvSpPr>
        <p:spPr bwMode="auto">
          <a:xfrm>
            <a:off x="8389938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7</a:t>
            </a:r>
          </a:p>
        </p:txBody>
      </p:sp>
      <p:sp>
        <p:nvSpPr>
          <p:cNvPr id="113698" name="Rectangle 7"/>
          <p:cNvSpPr>
            <a:spLocks noChangeArrowheads="1"/>
          </p:cNvSpPr>
          <p:nvPr/>
        </p:nvSpPr>
        <p:spPr bwMode="auto">
          <a:xfrm>
            <a:off x="550863" y="3989388"/>
            <a:ext cx="41925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700">
                <a:solidFill>
                  <a:schemeClr val="tx1"/>
                </a:solidFill>
                <a:latin typeface="Trebuchet MS" pitchFamily="34" charset="0"/>
              </a:rPr>
              <a:t>bestProfit( 0, S ) =</a:t>
            </a:r>
            <a:endParaRPr lang="en-US" altLang="en-US" sz="27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3699" name="Rectangle 48"/>
          <p:cNvSpPr>
            <a:spLocks noChangeArrowheads="1"/>
          </p:cNvSpPr>
          <p:nvPr/>
        </p:nvSpPr>
        <p:spPr bwMode="auto">
          <a:xfrm>
            <a:off x="7391400" y="3608388"/>
            <a:ext cx="101917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rgbClr val="008000"/>
                </a:solidFill>
                <a:latin typeface="Trebuchet MS" pitchFamily="34" charset="0"/>
              </a:rPr>
              <a:t>"use it"</a:t>
            </a:r>
          </a:p>
        </p:txBody>
      </p:sp>
      <p:sp>
        <p:nvSpPr>
          <p:cNvPr id="113700" name="Rectangle 49"/>
          <p:cNvSpPr>
            <a:spLocks noChangeArrowheads="1"/>
          </p:cNvSpPr>
          <p:nvPr/>
        </p:nvSpPr>
        <p:spPr bwMode="auto">
          <a:xfrm>
            <a:off x="7353300" y="4484688"/>
            <a:ext cx="109537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rgbClr val="008000"/>
                </a:solidFill>
                <a:latin typeface="Trebuchet MS" pitchFamily="34" charset="0"/>
              </a:rPr>
              <a:t>"lose it"</a:t>
            </a:r>
          </a:p>
        </p:txBody>
      </p:sp>
      <p:sp>
        <p:nvSpPr>
          <p:cNvPr id="113701" name="Rectangle 50"/>
          <p:cNvSpPr>
            <a:spLocks noChangeArrowheads="1"/>
          </p:cNvSpPr>
          <p:nvPr/>
        </p:nvSpPr>
        <p:spPr bwMode="auto">
          <a:xfrm>
            <a:off x="7691438" y="4089400"/>
            <a:ext cx="3603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008000"/>
                </a:solidFill>
                <a:latin typeface="Trebuchet MS" pitchFamily="34" charset="0"/>
              </a:rPr>
              <a:t>or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8674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69013" y="3276600"/>
              <a:ext cx="9525" cy="4763"/>
            </p14:xfrm>
          </p:contentPart>
        </mc:Choice>
        <mc:Fallback xmlns="">
          <p:pic>
            <p:nvPicPr>
              <p:cNvPr id="28674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059488" y="3267074"/>
                <a:ext cx="22347" cy="19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8675" name="Ink 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63650" y="760413"/>
              <a:ext cx="87313" cy="74612"/>
            </p14:xfrm>
          </p:contentPart>
        </mc:Choice>
        <mc:Fallback xmlns="">
          <p:pic>
            <p:nvPicPr>
              <p:cNvPr id="28675" name="Ink 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251433" y="753565"/>
                <a:ext cx="103123" cy="8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8676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87488" y="623888"/>
              <a:ext cx="927100" cy="530225"/>
            </p14:xfrm>
          </p:contentPart>
        </mc:Choice>
        <mc:Fallback xmlns="">
          <p:pic>
            <p:nvPicPr>
              <p:cNvPr id="28676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474527" y="609489"/>
                <a:ext cx="954823" cy="558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8677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49538" y="765175"/>
              <a:ext cx="1204912" cy="635000"/>
            </p14:xfrm>
          </p:contentPart>
        </mc:Choice>
        <mc:Fallback xmlns="">
          <p:pic>
            <p:nvPicPr>
              <p:cNvPr id="28677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641978" y="757615"/>
                <a:ext cx="1221832" cy="656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678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64238" y="3425825"/>
              <a:ext cx="9525" cy="12700"/>
            </p14:xfrm>
          </p:contentPart>
        </mc:Choice>
        <mc:Fallback xmlns="">
          <p:pic>
            <p:nvPicPr>
              <p:cNvPr id="28678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958743" y="3418568"/>
                <a:ext cx="24179" cy="25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8679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57600" y="3241675"/>
              <a:ext cx="3730625" cy="817563"/>
            </p14:xfrm>
          </p:contentPart>
        </mc:Choice>
        <mc:Fallback xmlns="">
          <p:pic>
            <p:nvPicPr>
              <p:cNvPr id="28679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54360" y="3229435"/>
                <a:ext cx="3748265" cy="836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8680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670550" y="3748088"/>
              <a:ext cx="1485900" cy="160337"/>
            </p14:xfrm>
          </p:contentPart>
        </mc:Choice>
        <mc:Fallback xmlns="">
          <p:pic>
            <p:nvPicPr>
              <p:cNvPr id="28680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658671" y="3738360"/>
                <a:ext cx="1512537" cy="184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8681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62363" y="4321175"/>
              <a:ext cx="492125" cy="506413"/>
            </p14:xfrm>
          </p:contentPart>
        </mc:Choice>
        <mc:Fallback xmlns="">
          <p:pic>
            <p:nvPicPr>
              <p:cNvPr id="28681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651923" y="4308938"/>
                <a:ext cx="516605" cy="533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8682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83100" y="4367213"/>
              <a:ext cx="2232025" cy="530225"/>
            </p14:xfrm>
          </p:contentPart>
        </mc:Choice>
        <mc:Fallback xmlns="">
          <p:pic>
            <p:nvPicPr>
              <p:cNvPr id="28682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69420" y="4356054"/>
                <a:ext cx="2259025" cy="54498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11472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2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Stock market problem</a:t>
            </a:r>
          </a:p>
        </p:txBody>
      </p:sp>
      <p:sp>
        <p:nvSpPr>
          <p:cNvPr id="114692" name="Rectangle 8"/>
          <p:cNvSpPr>
            <a:spLocks noChangeArrowheads="1"/>
          </p:cNvSpPr>
          <p:nvPr/>
        </p:nvSpPr>
        <p:spPr bwMode="auto">
          <a:xfrm>
            <a:off x="304800" y="57150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114693" name="Rectangle 7"/>
          <p:cNvSpPr>
            <a:spLocks noChangeArrowheads="1"/>
          </p:cNvSpPr>
          <p:nvPr/>
        </p:nvSpPr>
        <p:spPr bwMode="auto">
          <a:xfrm>
            <a:off x="657225" y="1676400"/>
            <a:ext cx="7000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Goal</a:t>
            </a:r>
            <a:endParaRPr lang="en-US" altLang="en-US" sz="20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4694" name="Rectangle 10"/>
          <p:cNvSpPr>
            <a:spLocks noChangeArrowheads="1"/>
          </p:cNvSpPr>
          <p:nvPr/>
        </p:nvSpPr>
        <p:spPr bwMode="auto">
          <a:xfrm>
            <a:off x="304800" y="2133600"/>
            <a:ext cx="16002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Maximize profit if you must sell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after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 purchase. </a:t>
            </a:r>
          </a:p>
        </p:txBody>
      </p:sp>
      <p:sp>
        <p:nvSpPr>
          <p:cNvPr id="114695" name="Rectangle 11"/>
          <p:cNvSpPr>
            <a:spLocks noChangeArrowheads="1"/>
          </p:cNvSpPr>
          <p:nvPr/>
        </p:nvSpPr>
        <p:spPr bwMode="auto">
          <a:xfrm>
            <a:off x="3892550" y="1524000"/>
            <a:ext cx="32162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data: values for each day ~ value[i]</a:t>
            </a:r>
          </a:p>
        </p:txBody>
      </p:sp>
      <p:sp>
        <p:nvSpPr>
          <p:cNvPr id="114696" name="Rectangle 12"/>
          <p:cNvSpPr>
            <a:spLocks noChangeArrowheads="1"/>
          </p:cNvSpPr>
          <p:nvPr/>
        </p:nvSpPr>
        <p:spPr bwMode="auto">
          <a:xfrm>
            <a:off x="236220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7" name="Rectangle 13"/>
          <p:cNvSpPr>
            <a:spLocks noChangeArrowheads="1"/>
          </p:cNvSpPr>
          <p:nvPr/>
        </p:nvSpPr>
        <p:spPr bwMode="auto">
          <a:xfrm>
            <a:off x="2478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4698" name="Rectangle 14"/>
          <p:cNvSpPr>
            <a:spLocks noChangeArrowheads="1"/>
          </p:cNvSpPr>
          <p:nvPr/>
        </p:nvSpPr>
        <p:spPr bwMode="auto">
          <a:xfrm>
            <a:off x="316865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9" name="Rectangle 15"/>
          <p:cNvSpPr>
            <a:spLocks noChangeArrowheads="1"/>
          </p:cNvSpPr>
          <p:nvPr/>
        </p:nvSpPr>
        <p:spPr bwMode="auto">
          <a:xfrm>
            <a:off x="3217863" y="2225675"/>
            <a:ext cx="58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100</a:t>
            </a:r>
          </a:p>
        </p:txBody>
      </p:sp>
      <p:sp>
        <p:nvSpPr>
          <p:cNvPr id="114700" name="Rectangle 16"/>
          <p:cNvSpPr>
            <a:spLocks noChangeArrowheads="1"/>
          </p:cNvSpPr>
          <p:nvPr/>
        </p:nvSpPr>
        <p:spPr bwMode="auto">
          <a:xfrm>
            <a:off x="39925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701" name="Rectangle 17"/>
          <p:cNvSpPr>
            <a:spLocks noChangeArrowheads="1"/>
          </p:cNvSpPr>
          <p:nvPr/>
        </p:nvSpPr>
        <p:spPr bwMode="auto">
          <a:xfrm>
            <a:off x="41084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4702" name="Rectangle 18"/>
          <p:cNvSpPr>
            <a:spLocks noChangeArrowheads="1"/>
          </p:cNvSpPr>
          <p:nvPr/>
        </p:nvSpPr>
        <p:spPr bwMode="auto">
          <a:xfrm>
            <a:off x="4848225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703" name="Rectangle 19"/>
          <p:cNvSpPr>
            <a:spLocks noChangeArrowheads="1"/>
          </p:cNvSpPr>
          <p:nvPr/>
        </p:nvSpPr>
        <p:spPr bwMode="auto">
          <a:xfrm>
            <a:off x="4964113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4704" name="Rectangle 20"/>
          <p:cNvSpPr>
            <a:spLocks noChangeArrowheads="1"/>
          </p:cNvSpPr>
          <p:nvPr/>
        </p:nvSpPr>
        <p:spPr bwMode="auto">
          <a:xfrm>
            <a:off x="56943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705" name="Rectangle 21"/>
          <p:cNvSpPr>
            <a:spLocks noChangeArrowheads="1"/>
          </p:cNvSpPr>
          <p:nvPr/>
        </p:nvSpPr>
        <p:spPr bwMode="auto">
          <a:xfrm>
            <a:off x="58102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71</a:t>
            </a:r>
          </a:p>
        </p:txBody>
      </p:sp>
      <p:sp>
        <p:nvSpPr>
          <p:cNvPr id="114706" name="Rectangle 22"/>
          <p:cNvSpPr>
            <a:spLocks noChangeArrowheads="1"/>
          </p:cNvSpPr>
          <p:nvPr/>
        </p:nvSpPr>
        <p:spPr bwMode="auto">
          <a:xfrm>
            <a:off x="652621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707" name="Rectangle 23"/>
          <p:cNvSpPr>
            <a:spLocks noChangeArrowheads="1"/>
          </p:cNvSpPr>
          <p:nvPr/>
        </p:nvSpPr>
        <p:spPr bwMode="auto">
          <a:xfrm>
            <a:off x="664210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82</a:t>
            </a:r>
          </a:p>
        </p:txBody>
      </p:sp>
      <p:sp>
        <p:nvSpPr>
          <p:cNvPr id="114708" name="Rectangle 24"/>
          <p:cNvSpPr>
            <a:spLocks noChangeArrowheads="1"/>
          </p:cNvSpPr>
          <p:nvPr/>
        </p:nvSpPr>
        <p:spPr bwMode="auto">
          <a:xfrm>
            <a:off x="7373938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709" name="Rectangle 25"/>
          <p:cNvSpPr>
            <a:spLocks noChangeArrowheads="1"/>
          </p:cNvSpPr>
          <p:nvPr/>
        </p:nvSpPr>
        <p:spPr bwMode="auto">
          <a:xfrm>
            <a:off x="7489825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55</a:t>
            </a:r>
          </a:p>
        </p:txBody>
      </p:sp>
      <p:sp>
        <p:nvSpPr>
          <p:cNvPr id="114710" name="Rectangle 26"/>
          <p:cNvSpPr>
            <a:spLocks noChangeArrowheads="1"/>
          </p:cNvSpPr>
          <p:nvPr/>
        </p:nvSpPr>
        <p:spPr bwMode="auto">
          <a:xfrm>
            <a:off x="8204200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711" name="Rectangle 27"/>
          <p:cNvSpPr>
            <a:spLocks noChangeArrowheads="1"/>
          </p:cNvSpPr>
          <p:nvPr/>
        </p:nvSpPr>
        <p:spPr bwMode="auto">
          <a:xfrm>
            <a:off x="8320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23</a:t>
            </a:r>
          </a:p>
        </p:txBody>
      </p:sp>
      <p:sp>
        <p:nvSpPr>
          <p:cNvPr id="114712" name="Rectangle 28"/>
          <p:cNvSpPr>
            <a:spLocks noChangeArrowheads="1"/>
          </p:cNvSpPr>
          <p:nvPr/>
        </p:nvSpPr>
        <p:spPr bwMode="auto">
          <a:xfrm>
            <a:off x="2563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0</a:t>
            </a:r>
          </a:p>
        </p:txBody>
      </p:sp>
      <p:sp>
        <p:nvSpPr>
          <p:cNvPr id="114713" name="Rectangle 29"/>
          <p:cNvSpPr>
            <a:spLocks noChangeArrowheads="1"/>
          </p:cNvSpPr>
          <p:nvPr/>
        </p:nvSpPr>
        <p:spPr bwMode="auto">
          <a:xfrm>
            <a:off x="3378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1</a:t>
            </a:r>
          </a:p>
        </p:txBody>
      </p:sp>
      <p:sp>
        <p:nvSpPr>
          <p:cNvPr id="114714" name="Rectangle 30"/>
          <p:cNvSpPr>
            <a:spLocks noChangeArrowheads="1"/>
          </p:cNvSpPr>
          <p:nvPr/>
        </p:nvSpPr>
        <p:spPr bwMode="auto">
          <a:xfrm>
            <a:off x="4214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2</a:t>
            </a:r>
          </a:p>
        </p:txBody>
      </p:sp>
      <p:sp>
        <p:nvSpPr>
          <p:cNvPr id="114715" name="Rectangle 31"/>
          <p:cNvSpPr>
            <a:spLocks noChangeArrowheads="1"/>
          </p:cNvSpPr>
          <p:nvPr/>
        </p:nvSpPr>
        <p:spPr bwMode="auto">
          <a:xfrm>
            <a:off x="5029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3</a:t>
            </a:r>
          </a:p>
        </p:txBody>
      </p:sp>
      <p:sp>
        <p:nvSpPr>
          <p:cNvPr id="114716" name="Rectangle 32"/>
          <p:cNvSpPr>
            <a:spLocks noChangeArrowheads="1"/>
          </p:cNvSpPr>
          <p:nvPr/>
        </p:nvSpPr>
        <p:spPr bwMode="auto">
          <a:xfrm>
            <a:off x="588486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4</a:t>
            </a:r>
          </a:p>
        </p:txBody>
      </p:sp>
      <p:sp>
        <p:nvSpPr>
          <p:cNvPr id="114717" name="Rectangle 33"/>
          <p:cNvSpPr>
            <a:spLocks noChangeArrowheads="1"/>
          </p:cNvSpPr>
          <p:nvPr/>
        </p:nvSpPr>
        <p:spPr bwMode="auto">
          <a:xfrm>
            <a:off x="669925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5</a:t>
            </a:r>
          </a:p>
        </p:txBody>
      </p:sp>
      <p:sp>
        <p:nvSpPr>
          <p:cNvPr id="114718" name="Rectangle 34"/>
          <p:cNvSpPr>
            <a:spLocks noChangeArrowheads="1"/>
          </p:cNvSpPr>
          <p:nvPr/>
        </p:nvSpPr>
        <p:spPr bwMode="auto">
          <a:xfrm>
            <a:off x="75676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6</a:t>
            </a:r>
          </a:p>
        </p:txBody>
      </p:sp>
      <p:sp>
        <p:nvSpPr>
          <p:cNvPr id="114719" name="Rectangle 35"/>
          <p:cNvSpPr>
            <a:spLocks noChangeArrowheads="1"/>
          </p:cNvSpPr>
          <p:nvPr/>
        </p:nvSpPr>
        <p:spPr bwMode="auto">
          <a:xfrm>
            <a:off x="8389938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7</a:t>
            </a:r>
          </a:p>
        </p:txBody>
      </p:sp>
      <p:sp>
        <p:nvSpPr>
          <p:cNvPr id="114720" name="Rectangle 7"/>
          <p:cNvSpPr>
            <a:spLocks noChangeArrowheads="1"/>
          </p:cNvSpPr>
          <p:nvPr/>
        </p:nvSpPr>
        <p:spPr bwMode="auto">
          <a:xfrm>
            <a:off x="576263" y="4338638"/>
            <a:ext cx="41925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700">
                <a:solidFill>
                  <a:schemeClr val="tx1"/>
                </a:solidFill>
                <a:latin typeface="Trebuchet MS" pitchFamily="34" charset="0"/>
              </a:rPr>
              <a:t>bestProfit( 0, S ) =</a:t>
            </a:r>
            <a:endParaRPr lang="en-US" altLang="en-US" sz="27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4721" name="Rectangle 40"/>
          <p:cNvSpPr>
            <a:spLocks noChangeArrowheads="1"/>
          </p:cNvSpPr>
          <p:nvPr/>
        </p:nvSpPr>
        <p:spPr bwMode="auto">
          <a:xfrm>
            <a:off x="4876800" y="4800600"/>
            <a:ext cx="3830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bestProfit( 0, S-1 )</a:t>
            </a:r>
          </a:p>
        </p:txBody>
      </p:sp>
      <p:sp>
        <p:nvSpPr>
          <p:cNvPr id="114722" name="Rectangle 41"/>
          <p:cNvSpPr>
            <a:spLocks noChangeArrowheads="1"/>
          </p:cNvSpPr>
          <p:nvPr/>
        </p:nvSpPr>
        <p:spPr bwMode="auto">
          <a:xfrm>
            <a:off x="4876800" y="3886200"/>
            <a:ext cx="37084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value[S]  -  min(</a:t>
            </a:r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 value[p] </a:t>
            </a: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)</a:t>
            </a:r>
          </a:p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 </a:t>
            </a:r>
          </a:p>
        </p:txBody>
      </p:sp>
      <p:sp>
        <p:nvSpPr>
          <p:cNvPr id="114723" name="Rectangle 42"/>
          <p:cNvSpPr>
            <a:spLocks noChangeArrowheads="1"/>
          </p:cNvSpPr>
          <p:nvPr/>
        </p:nvSpPr>
        <p:spPr bwMode="auto">
          <a:xfrm>
            <a:off x="6508750" y="4213225"/>
            <a:ext cx="5810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p&lt;=S</a:t>
            </a:r>
          </a:p>
        </p:txBody>
      </p:sp>
      <p:sp>
        <p:nvSpPr>
          <p:cNvPr id="114724" name="Rectangle 43"/>
          <p:cNvSpPr>
            <a:spLocks noChangeArrowheads="1"/>
          </p:cNvSpPr>
          <p:nvPr/>
        </p:nvSpPr>
        <p:spPr bwMode="auto">
          <a:xfrm>
            <a:off x="3352800" y="5867400"/>
            <a:ext cx="42132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200" i="1">
                <a:solidFill>
                  <a:srgbClr val="008000"/>
                </a:solidFill>
                <a:latin typeface="Trebuchet MS" pitchFamily="34" charset="0"/>
              </a:rPr>
              <a:t>Use it or Lose it!</a:t>
            </a:r>
          </a:p>
        </p:txBody>
      </p:sp>
      <p:sp>
        <p:nvSpPr>
          <p:cNvPr id="114725" name="Rectangle 44"/>
          <p:cNvSpPr>
            <a:spLocks noChangeArrowheads="1"/>
          </p:cNvSpPr>
          <p:nvPr/>
        </p:nvSpPr>
        <p:spPr bwMode="auto">
          <a:xfrm>
            <a:off x="3675063" y="4364038"/>
            <a:ext cx="749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max</a:t>
            </a:r>
          </a:p>
        </p:txBody>
      </p:sp>
      <p:sp>
        <p:nvSpPr>
          <p:cNvPr id="114726" name="AutoShape 45"/>
          <p:cNvSpPr>
            <a:spLocks/>
          </p:cNvSpPr>
          <p:nvPr/>
        </p:nvSpPr>
        <p:spPr bwMode="auto">
          <a:xfrm>
            <a:off x="4521200" y="4038600"/>
            <a:ext cx="152400" cy="1143000"/>
          </a:xfrm>
          <a:prstGeom prst="leftBrace">
            <a:avLst>
              <a:gd name="adj1" fmla="val 62500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8"/>
          <p:cNvSpPr>
            <a:spLocks noChangeArrowheads="1"/>
          </p:cNvSpPr>
          <p:nvPr/>
        </p:nvSpPr>
        <p:spPr bwMode="auto">
          <a:xfrm>
            <a:off x="304800" y="6124575"/>
            <a:ext cx="3429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>
                <a:solidFill>
                  <a:srgbClr val="8E030A"/>
                </a:solidFill>
              </a:rPr>
              <a:t>Avoid repeating work!</a:t>
            </a:r>
          </a:p>
        </p:txBody>
      </p:sp>
      <p:sp>
        <p:nvSpPr>
          <p:cNvPr id="115715" name="Rectangle 9"/>
          <p:cNvSpPr>
            <a:spLocks noChangeArrowheads="1"/>
          </p:cNvSpPr>
          <p:nvPr/>
        </p:nvSpPr>
        <p:spPr bwMode="auto">
          <a:xfrm>
            <a:off x="4038600" y="6186488"/>
            <a:ext cx="4973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What can we do once, store, &amp; reuse?</a:t>
            </a:r>
          </a:p>
        </p:txBody>
      </p:sp>
      <p:grpSp>
        <p:nvGrpSpPr>
          <p:cNvPr id="115716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11577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Stock market problem</a:t>
            </a:r>
          </a:p>
        </p:txBody>
      </p:sp>
      <p:sp>
        <p:nvSpPr>
          <p:cNvPr id="115718" name="Rectangle 7"/>
          <p:cNvSpPr>
            <a:spLocks noChangeArrowheads="1"/>
          </p:cNvSpPr>
          <p:nvPr/>
        </p:nvSpPr>
        <p:spPr bwMode="auto">
          <a:xfrm>
            <a:off x="657225" y="1676400"/>
            <a:ext cx="7000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Goal</a:t>
            </a:r>
            <a:endParaRPr lang="en-US" altLang="en-US" sz="20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5719" name="Rectangle 22"/>
          <p:cNvSpPr>
            <a:spLocks noChangeArrowheads="1"/>
          </p:cNvSpPr>
          <p:nvPr/>
        </p:nvSpPr>
        <p:spPr bwMode="auto">
          <a:xfrm>
            <a:off x="304800" y="2133600"/>
            <a:ext cx="16002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Maximize profit if you must sell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after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 purchase. </a:t>
            </a:r>
          </a:p>
        </p:txBody>
      </p:sp>
      <p:sp>
        <p:nvSpPr>
          <p:cNvPr id="115720" name="Rectangle 23"/>
          <p:cNvSpPr>
            <a:spLocks noChangeArrowheads="1"/>
          </p:cNvSpPr>
          <p:nvPr/>
        </p:nvSpPr>
        <p:spPr bwMode="auto">
          <a:xfrm>
            <a:off x="3892550" y="1524000"/>
            <a:ext cx="32162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data: values for each day ~ value[i]</a:t>
            </a:r>
          </a:p>
        </p:txBody>
      </p:sp>
      <p:sp>
        <p:nvSpPr>
          <p:cNvPr id="115721" name="Rectangle 24"/>
          <p:cNvSpPr>
            <a:spLocks noChangeArrowheads="1"/>
          </p:cNvSpPr>
          <p:nvPr/>
        </p:nvSpPr>
        <p:spPr bwMode="auto">
          <a:xfrm>
            <a:off x="236220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22" name="Rectangle 25"/>
          <p:cNvSpPr>
            <a:spLocks noChangeArrowheads="1"/>
          </p:cNvSpPr>
          <p:nvPr/>
        </p:nvSpPr>
        <p:spPr bwMode="auto">
          <a:xfrm>
            <a:off x="2478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5723" name="Rectangle 26"/>
          <p:cNvSpPr>
            <a:spLocks noChangeArrowheads="1"/>
          </p:cNvSpPr>
          <p:nvPr/>
        </p:nvSpPr>
        <p:spPr bwMode="auto">
          <a:xfrm>
            <a:off x="316865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24" name="Rectangle 27"/>
          <p:cNvSpPr>
            <a:spLocks noChangeArrowheads="1"/>
          </p:cNvSpPr>
          <p:nvPr/>
        </p:nvSpPr>
        <p:spPr bwMode="auto">
          <a:xfrm>
            <a:off x="3217863" y="2225675"/>
            <a:ext cx="58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100</a:t>
            </a:r>
          </a:p>
        </p:txBody>
      </p:sp>
      <p:sp>
        <p:nvSpPr>
          <p:cNvPr id="115725" name="Rectangle 28"/>
          <p:cNvSpPr>
            <a:spLocks noChangeArrowheads="1"/>
          </p:cNvSpPr>
          <p:nvPr/>
        </p:nvSpPr>
        <p:spPr bwMode="auto">
          <a:xfrm>
            <a:off x="39925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26" name="Rectangle 29"/>
          <p:cNvSpPr>
            <a:spLocks noChangeArrowheads="1"/>
          </p:cNvSpPr>
          <p:nvPr/>
        </p:nvSpPr>
        <p:spPr bwMode="auto">
          <a:xfrm>
            <a:off x="41084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5727" name="Rectangle 30"/>
          <p:cNvSpPr>
            <a:spLocks noChangeArrowheads="1"/>
          </p:cNvSpPr>
          <p:nvPr/>
        </p:nvSpPr>
        <p:spPr bwMode="auto">
          <a:xfrm>
            <a:off x="4848225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28" name="Rectangle 31"/>
          <p:cNvSpPr>
            <a:spLocks noChangeArrowheads="1"/>
          </p:cNvSpPr>
          <p:nvPr/>
        </p:nvSpPr>
        <p:spPr bwMode="auto">
          <a:xfrm>
            <a:off x="4964113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5729" name="Rectangle 32"/>
          <p:cNvSpPr>
            <a:spLocks noChangeArrowheads="1"/>
          </p:cNvSpPr>
          <p:nvPr/>
        </p:nvSpPr>
        <p:spPr bwMode="auto">
          <a:xfrm>
            <a:off x="56943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30" name="Rectangle 33"/>
          <p:cNvSpPr>
            <a:spLocks noChangeArrowheads="1"/>
          </p:cNvSpPr>
          <p:nvPr/>
        </p:nvSpPr>
        <p:spPr bwMode="auto">
          <a:xfrm>
            <a:off x="58102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71</a:t>
            </a:r>
          </a:p>
        </p:txBody>
      </p:sp>
      <p:sp>
        <p:nvSpPr>
          <p:cNvPr id="115731" name="Rectangle 34"/>
          <p:cNvSpPr>
            <a:spLocks noChangeArrowheads="1"/>
          </p:cNvSpPr>
          <p:nvPr/>
        </p:nvSpPr>
        <p:spPr bwMode="auto">
          <a:xfrm>
            <a:off x="652621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32" name="Rectangle 35"/>
          <p:cNvSpPr>
            <a:spLocks noChangeArrowheads="1"/>
          </p:cNvSpPr>
          <p:nvPr/>
        </p:nvSpPr>
        <p:spPr bwMode="auto">
          <a:xfrm>
            <a:off x="664210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82</a:t>
            </a:r>
          </a:p>
        </p:txBody>
      </p:sp>
      <p:sp>
        <p:nvSpPr>
          <p:cNvPr id="115733" name="Rectangle 36"/>
          <p:cNvSpPr>
            <a:spLocks noChangeArrowheads="1"/>
          </p:cNvSpPr>
          <p:nvPr/>
        </p:nvSpPr>
        <p:spPr bwMode="auto">
          <a:xfrm>
            <a:off x="7373938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34" name="Rectangle 37"/>
          <p:cNvSpPr>
            <a:spLocks noChangeArrowheads="1"/>
          </p:cNvSpPr>
          <p:nvPr/>
        </p:nvSpPr>
        <p:spPr bwMode="auto">
          <a:xfrm>
            <a:off x="7489825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55</a:t>
            </a:r>
          </a:p>
        </p:txBody>
      </p:sp>
      <p:sp>
        <p:nvSpPr>
          <p:cNvPr id="115735" name="Rectangle 38"/>
          <p:cNvSpPr>
            <a:spLocks noChangeArrowheads="1"/>
          </p:cNvSpPr>
          <p:nvPr/>
        </p:nvSpPr>
        <p:spPr bwMode="auto">
          <a:xfrm>
            <a:off x="8204200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36" name="Rectangle 39"/>
          <p:cNvSpPr>
            <a:spLocks noChangeArrowheads="1"/>
          </p:cNvSpPr>
          <p:nvPr/>
        </p:nvSpPr>
        <p:spPr bwMode="auto">
          <a:xfrm>
            <a:off x="8320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23</a:t>
            </a:r>
          </a:p>
        </p:txBody>
      </p:sp>
      <p:sp>
        <p:nvSpPr>
          <p:cNvPr id="115737" name="Rectangle 40"/>
          <p:cNvSpPr>
            <a:spLocks noChangeArrowheads="1"/>
          </p:cNvSpPr>
          <p:nvPr/>
        </p:nvSpPr>
        <p:spPr bwMode="auto">
          <a:xfrm>
            <a:off x="2563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0</a:t>
            </a:r>
          </a:p>
        </p:txBody>
      </p:sp>
      <p:sp>
        <p:nvSpPr>
          <p:cNvPr id="115738" name="Rectangle 41"/>
          <p:cNvSpPr>
            <a:spLocks noChangeArrowheads="1"/>
          </p:cNvSpPr>
          <p:nvPr/>
        </p:nvSpPr>
        <p:spPr bwMode="auto">
          <a:xfrm>
            <a:off x="3378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1</a:t>
            </a:r>
          </a:p>
        </p:txBody>
      </p:sp>
      <p:sp>
        <p:nvSpPr>
          <p:cNvPr id="115739" name="Rectangle 42"/>
          <p:cNvSpPr>
            <a:spLocks noChangeArrowheads="1"/>
          </p:cNvSpPr>
          <p:nvPr/>
        </p:nvSpPr>
        <p:spPr bwMode="auto">
          <a:xfrm>
            <a:off x="4214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2</a:t>
            </a:r>
          </a:p>
        </p:txBody>
      </p:sp>
      <p:sp>
        <p:nvSpPr>
          <p:cNvPr id="115740" name="Rectangle 43"/>
          <p:cNvSpPr>
            <a:spLocks noChangeArrowheads="1"/>
          </p:cNvSpPr>
          <p:nvPr/>
        </p:nvSpPr>
        <p:spPr bwMode="auto">
          <a:xfrm>
            <a:off x="5029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3</a:t>
            </a:r>
          </a:p>
        </p:txBody>
      </p:sp>
      <p:sp>
        <p:nvSpPr>
          <p:cNvPr id="115741" name="Rectangle 44"/>
          <p:cNvSpPr>
            <a:spLocks noChangeArrowheads="1"/>
          </p:cNvSpPr>
          <p:nvPr/>
        </p:nvSpPr>
        <p:spPr bwMode="auto">
          <a:xfrm>
            <a:off x="588486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4</a:t>
            </a:r>
          </a:p>
        </p:txBody>
      </p:sp>
      <p:sp>
        <p:nvSpPr>
          <p:cNvPr id="115742" name="Rectangle 45"/>
          <p:cNvSpPr>
            <a:spLocks noChangeArrowheads="1"/>
          </p:cNvSpPr>
          <p:nvPr/>
        </p:nvSpPr>
        <p:spPr bwMode="auto">
          <a:xfrm>
            <a:off x="669925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5</a:t>
            </a:r>
          </a:p>
        </p:txBody>
      </p:sp>
      <p:sp>
        <p:nvSpPr>
          <p:cNvPr id="115743" name="Rectangle 46"/>
          <p:cNvSpPr>
            <a:spLocks noChangeArrowheads="1"/>
          </p:cNvSpPr>
          <p:nvPr/>
        </p:nvSpPr>
        <p:spPr bwMode="auto">
          <a:xfrm>
            <a:off x="75676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6</a:t>
            </a:r>
          </a:p>
        </p:txBody>
      </p:sp>
      <p:sp>
        <p:nvSpPr>
          <p:cNvPr id="115744" name="Rectangle 47"/>
          <p:cNvSpPr>
            <a:spLocks noChangeArrowheads="1"/>
          </p:cNvSpPr>
          <p:nvPr/>
        </p:nvSpPr>
        <p:spPr bwMode="auto">
          <a:xfrm>
            <a:off x="8389938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7</a:t>
            </a:r>
          </a:p>
        </p:txBody>
      </p:sp>
      <p:sp>
        <p:nvSpPr>
          <p:cNvPr id="115745" name="Rectangle 7"/>
          <p:cNvSpPr>
            <a:spLocks noChangeArrowheads="1"/>
          </p:cNvSpPr>
          <p:nvPr/>
        </p:nvSpPr>
        <p:spPr bwMode="auto">
          <a:xfrm>
            <a:off x="576263" y="4338638"/>
            <a:ext cx="41925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700">
                <a:solidFill>
                  <a:schemeClr val="tx1"/>
                </a:solidFill>
                <a:latin typeface="Trebuchet MS" pitchFamily="34" charset="0"/>
              </a:rPr>
              <a:t>bestProfit( 0, S ) =</a:t>
            </a:r>
            <a:endParaRPr lang="en-US" altLang="en-US" sz="27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5746" name="Rectangle 49"/>
          <p:cNvSpPr>
            <a:spLocks noChangeArrowheads="1"/>
          </p:cNvSpPr>
          <p:nvPr/>
        </p:nvSpPr>
        <p:spPr bwMode="auto">
          <a:xfrm>
            <a:off x="4876800" y="4800600"/>
            <a:ext cx="3830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bestProfit( 0, S-1 )</a:t>
            </a:r>
          </a:p>
        </p:txBody>
      </p:sp>
      <p:sp>
        <p:nvSpPr>
          <p:cNvPr id="115747" name="Rectangle 50"/>
          <p:cNvSpPr>
            <a:spLocks noChangeArrowheads="1"/>
          </p:cNvSpPr>
          <p:nvPr/>
        </p:nvSpPr>
        <p:spPr bwMode="auto">
          <a:xfrm>
            <a:off x="4876800" y="3886200"/>
            <a:ext cx="37084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value[S]  -  min(</a:t>
            </a:r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 value[p] </a:t>
            </a: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)</a:t>
            </a:r>
          </a:p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 </a:t>
            </a:r>
          </a:p>
        </p:txBody>
      </p:sp>
      <p:sp>
        <p:nvSpPr>
          <p:cNvPr id="115748" name="Rectangle 51"/>
          <p:cNvSpPr>
            <a:spLocks noChangeArrowheads="1"/>
          </p:cNvSpPr>
          <p:nvPr/>
        </p:nvSpPr>
        <p:spPr bwMode="auto">
          <a:xfrm>
            <a:off x="6508750" y="4213225"/>
            <a:ext cx="5810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p&lt;=S</a:t>
            </a:r>
          </a:p>
        </p:txBody>
      </p:sp>
      <p:sp>
        <p:nvSpPr>
          <p:cNvPr id="115749" name="Rectangle 52"/>
          <p:cNvSpPr>
            <a:spLocks noChangeArrowheads="1"/>
          </p:cNvSpPr>
          <p:nvPr/>
        </p:nvSpPr>
        <p:spPr bwMode="auto">
          <a:xfrm>
            <a:off x="3675063" y="4364038"/>
            <a:ext cx="749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max</a:t>
            </a:r>
          </a:p>
        </p:txBody>
      </p:sp>
      <p:sp>
        <p:nvSpPr>
          <p:cNvPr id="115750" name="AutoShape 53"/>
          <p:cNvSpPr>
            <a:spLocks/>
          </p:cNvSpPr>
          <p:nvPr/>
        </p:nvSpPr>
        <p:spPr bwMode="auto">
          <a:xfrm>
            <a:off x="4521200" y="4038600"/>
            <a:ext cx="152400" cy="1143000"/>
          </a:xfrm>
          <a:prstGeom prst="leftBrace">
            <a:avLst>
              <a:gd name="adj1" fmla="val 62500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51" name="Rectangle 54"/>
          <p:cNvSpPr>
            <a:spLocks noChangeArrowheads="1"/>
          </p:cNvSpPr>
          <p:nvPr/>
        </p:nvSpPr>
        <p:spPr bwMode="auto">
          <a:xfrm>
            <a:off x="2363788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52" name="Rectangle 55"/>
          <p:cNvSpPr>
            <a:spLocks noChangeArrowheads="1"/>
          </p:cNvSpPr>
          <p:nvPr/>
        </p:nvSpPr>
        <p:spPr bwMode="auto">
          <a:xfrm>
            <a:off x="2479675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5753" name="Rectangle 56"/>
          <p:cNvSpPr>
            <a:spLocks noChangeArrowheads="1"/>
          </p:cNvSpPr>
          <p:nvPr/>
        </p:nvSpPr>
        <p:spPr bwMode="auto">
          <a:xfrm>
            <a:off x="3170238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54" name="Rectangle 57"/>
          <p:cNvSpPr>
            <a:spLocks noChangeArrowheads="1"/>
          </p:cNvSpPr>
          <p:nvPr/>
        </p:nvSpPr>
        <p:spPr bwMode="auto">
          <a:xfrm>
            <a:off x="3286125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75</a:t>
            </a:r>
            <a:endParaRPr lang="en-US" altLang="en-US" sz="200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5755" name="Rectangle 58"/>
          <p:cNvSpPr>
            <a:spLocks noChangeArrowheads="1"/>
          </p:cNvSpPr>
          <p:nvPr/>
        </p:nvSpPr>
        <p:spPr bwMode="auto">
          <a:xfrm>
            <a:off x="3994150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56" name="Rectangle 59"/>
          <p:cNvSpPr>
            <a:spLocks noChangeArrowheads="1"/>
          </p:cNvSpPr>
          <p:nvPr/>
        </p:nvSpPr>
        <p:spPr bwMode="auto">
          <a:xfrm>
            <a:off x="4110038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5757" name="Rectangle 60"/>
          <p:cNvSpPr>
            <a:spLocks noChangeArrowheads="1"/>
          </p:cNvSpPr>
          <p:nvPr/>
        </p:nvSpPr>
        <p:spPr bwMode="auto">
          <a:xfrm>
            <a:off x="4849813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58" name="Rectangle 61"/>
          <p:cNvSpPr>
            <a:spLocks noChangeArrowheads="1"/>
          </p:cNvSpPr>
          <p:nvPr/>
        </p:nvSpPr>
        <p:spPr bwMode="auto">
          <a:xfrm>
            <a:off x="4965700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5759" name="Rectangle 62"/>
          <p:cNvSpPr>
            <a:spLocks noChangeArrowheads="1"/>
          </p:cNvSpPr>
          <p:nvPr/>
        </p:nvSpPr>
        <p:spPr bwMode="auto">
          <a:xfrm>
            <a:off x="5695950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60" name="Rectangle 63"/>
          <p:cNvSpPr>
            <a:spLocks noChangeArrowheads="1"/>
          </p:cNvSpPr>
          <p:nvPr/>
        </p:nvSpPr>
        <p:spPr bwMode="auto">
          <a:xfrm>
            <a:off x="5811838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  <a:endParaRPr lang="en-US" altLang="en-US" sz="200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5761" name="Rectangle 64"/>
          <p:cNvSpPr>
            <a:spLocks noChangeArrowheads="1"/>
          </p:cNvSpPr>
          <p:nvPr/>
        </p:nvSpPr>
        <p:spPr bwMode="auto">
          <a:xfrm>
            <a:off x="6527800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62" name="Rectangle 65"/>
          <p:cNvSpPr>
            <a:spLocks noChangeArrowheads="1"/>
          </p:cNvSpPr>
          <p:nvPr/>
        </p:nvSpPr>
        <p:spPr bwMode="auto">
          <a:xfrm>
            <a:off x="6643688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5763" name="Rectangle 66"/>
          <p:cNvSpPr>
            <a:spLocks noChangeArrowheads="1"/>
          </p:cNvSpPr>
          <p:nvPr/>
        </p:nvSpPr>
        <p:spPr bwMode="auto">
          <a:xfrm>
            <a:off x="7375525" y="3044825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64" name="Rectangle 67"/>
          <p:cNvSpPr>
            <a:spLocks noChangeArrowheads="1"/>
          </p:cNvSpPr>
          <p:nvPr/>
        </p:nvSpPr>
        <p:spPr bwMode="auto">
          <a:xfrm>
            <a:off x="7491413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5765" name="Rectangle 68"/>
          <p:cNvSpPr>
            <a:spLocks noChangeArrowheads="1"/>
          </p:cNvSpPr>
          <p:nvPr/>
        </p:nvSpPr>
        <p:spPr bwMode="auto">
          <a:xfrm>
            <a:off x="8205788" y="3044825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5766" name="Rectangle 69"/>
          <p:cNvSpPr>
            <a:spLocks noChangeArrowheads="1"/>
          </p:cNvSpPr>
          <p:nvPr/>
        </p:nvSpPr>
        <p:spPr bwMode="auto">
          <a:xfrm>
            <a:off x="8320088" y="3151188"/>
            <a:ext cx="454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23</a:t>
            </a:r>
          </a:p>
        </p:txBody>
      </p:sp>
      <p:sp>
        <p:nvSpPr>
          <p:cNvPr id="115767" name="Rectangle 70"/>
          <p:cNvSpPr>
            <a:spLocks noChangeArrowheads="1"/>
          </p:cNvSpPr>
          <p:nvPr/>
        </p:nvSpPr>
        <p:spPr bwMode="auto">
          <a:xfrm>
            <a:off x="1143000" y="3200400"/>
            <a:ext cx="11017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MIN so far!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9698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263" y="3643313"/>
              <a:ext cx="1065212" cy="720725"/>
            </p14:xfrm>
          </p:contentPart>
        </mc:Choice>
        <mc:Fallback xmlns="">
          <p:pic>
            <p:nvPicPr>
              <p:cNvPr id="29698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15143" y="3629640"/>
                <a:ext cx="1083932" cy="745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9699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25713" y="3817938"/>
              <a:ext cx="288925" cy="265112"/>
            </p14:xfrm>
          </p:contentPart>
        </mc:Choice>
        <mc:Fallback xmlns="">
          <p:pic>
            <p:nvPicPr>
              <p:cNvPr id="29699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513839" y="3812175"/>
                <a:ext cx="313752" cy="28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9700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28988" y="3719513"/>
              <a:ext cx="385762" cy="455612"/>
            </p14:xfrm>
          </p:contentPart>
        </mc:Choice>
        <mc:Fallback xmlns="">
          <p:pic>
            <p:nvPicPr>
              <p:cNvPr id="29700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23590" y="3714475"/>
                <a:ext cx="396198" cy="47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701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33850" y="3673475"/>
              <a:ext cx="511175" cy="469900"/>
            </p14:xfrm>
          </p:contentPart>
        </mc:Choice>
        <mc:Fallback xmlns="">
          <p:pic>
            <p:nvPicPr>
              <p:cNvPr id="29701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121251" y="3668434"/>
                <a:ext cx="528814" cy="488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9702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67063" y="2033588"/>
              <a:ext cx="730250" cy="669925"/>
            </p14:xfrm>
          </p:contentPart>
        </mc:Choice>
        <mc:Fallback xmlns="">
          <p:pic>
            <p:nvPicPr>
              <p:cNvPr id="29702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57346" y="2023149"/>
                <a:ext cx="751484" cy="690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9703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14688" y="3059113"/>
              <a:ext cx="593725" cy="811212"/>
            </p14:xfrm>
          </p:contentPart>
        </mc:Choice>
        <mc:Fallback xmlns="">
          <p:pic>
            <p:nvPicPr>
              <p:cNvPr id="29703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06407" y="3050832"/>
                <a:ext cx="613888" cy="831015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Text Box 5"/>
          <p:cNvSpPr txBox="1">
            <a:spLocks noChangeArrowheads="1"/>
          </p:cNvSpPr>
          <p:nvPr/>
        </p:nvSpPr>
        <p:spPr bwMode="auto">
          <a:xfrm>
            <a:off x="669925" y="1209675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116739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0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1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116742" name="Text Box 11"/>
          <p:cNvSpPr txBox="1">
            <a:spLocks noChangeArrowheads="1"/>
          </p:cNvSpPr>
          <p:nvPr/>
        </p:nvSpPr>
        <p:spPr bwMode="auto">
          <a:xfrm>
            <a:off x="1500188" y="4076700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116743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116744" name="Line 13"/>
          <p:cNvSpPr>
            <a:spLocks noChangeShapeType="1"/>
          </p:cNvSpPr>
          <p:nvPr/>
        </p:nvSpPr>
        <p:spPr bwMode="auto">
          <a:xfrm>
            <a:off x="327025" y="3865563"/>
            <a:ext cx="84915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5" name="Oval 14"/>
          <p:cNvSpPr>
            <a:spLocks noChangeArrowheads="1"/>
          </p:cNvSpPr>
          <p:nvPr/>
        </p:nvSpPr>
        <p:spPr bwMode="auto">
          <a:xfrm>
            <a:off x="223838" y="12938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6746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6747" name="Oval 16"/>
          <p:cNvSpPr>
            <a:spLocks noChangeArrowheads="1"/>
          </p:cNvSpPr>
          <p:nvPr/>
        </p:nvSpPr>
        <p:spPr bwMode="auto">
          <a:xfrm>
            <a:off x="200025" y="4368800"/>
            <a:ext cx="344488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6748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6749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116750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116751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116752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116753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116754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116755" name="Text Box 30"/>
          <p:cNvSpPr txBox="1">
            <a:spLocks noChangeArrowheads="1"/>
          </p:cNvSpPr>
          <p:nvPr/>
        </p:nvSpPr>
        <p:spPr bwMode="auto">
          <a:xfrm>
            <a:off x="8116888" y="3181350"/>
            <a:ext cx="733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O(2</a:t>
            </a:r>
            <a:r>
              <a:rPr lang="en-US" altLang="en-US" sz="1600" b="1" baseline="42000">
                <a:solidFill>
                  <a:srgbClr val="000000"/>
                </a:solidFill>
                <a:latin typeface="Comic Sans MS" pitchFamily="66" charset="0"/>
              </a:rPr>
              <a:t>N</a:t>
            </a: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)</a:t>
            </a:r>
          </a:p>
        </p:txBody>
      </p:sp>
      <p:sp>
        <p:nvSpPr>
          <p:cNvPr id="116756" name="Rectangle 31"/>
          <p:cNvSpPr>
            <a:spLocks noChangeArrowheads="1"/>
          </p:cNvSpPr>
          <p:nvPr/>
        </p:nvSpPr>
        <p:spPr bwMode="auto">
          <a:xfrm>
            <a:off x="8080375" y="3157538"/>
            <a:ext cx="806450" cy="3841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6757" name="Text Box 32"/>
          <p:cNvSpPr txBox="1">
            <a:spLocks noChangeArrowheads="1"/>
          </p:cNvSpPr>
          <p:nvPr/>
        </p:nvSpPr>
        <p:spPr bwMode="auto">
          <a:xfrm>
            <a:off x="217488" y="4841875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116758" name="Text Box 33"/>
          <p:cNvSpPr txBox="1">
            <a:spLocks noChangeArrowheads="1"/>
          </p:cNvSpPr>
          <p:nvPr/>
        </p:nvSpPr>
        <p:spPr bwMode="auto">
          <a:xfrm>
            <a:off x="896938" y="5207000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  i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116759" name="Text Box 34"/>
          <p:cNvSpPr txBox="1">
            <a:spLocks noChangeArrowheads="1"/>
          </p:cNvSpPr>
          <p:nvPr/>
        </p:nvSpPr>
        <p:spPr bwMode="auto">
          <a:xfrm>
            <a:off x="1703388" y="4835525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116760" name="Text Box 35"/>
          <p:cNvSpPr txBox="1">
            <a:spLocks noChangeArrowheads="1"/>
          </p:cNvSpPr>
          <p:nvPr/>
        </p:nvSpPr>
        <p:spPr bwMode="auto">
          <a:xfrm>
            <a:off x="1687513" y="5207000"/>
            <a:ext cx="754062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4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i 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N times</a:t>
            </a:r>
          </a:p>
        </p:txBody>
      </p:sp>
      <p:sp>
        <p:nvSpPr>
          <p:cNvPr id="116761" name="Text Box 36"/>
          <p:cNvSpPr txBox="1">
            <a:spLocks noChangeArrowheads="1"/>
          </p:cNvSpPr>
          <p:nvPr/>
        </p:nvSpPr>
        <p:spPr bwMode="auto">
          <a:xfrm>
            <a:off x="2416175" y="4841875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116762" name="Freeform 37"/>
          <p:cNvSpPr>
            <a:spLocks/>
          </p:cNvSpPr>
          <p:nvPr/>
        </p:nvSpPr>
        <p:spPr bwMode="auto">
          <a:xfrm>
            <a:off x="2492375" y="5143500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38"/>
          <p:cNvSpPr>
            <a:spLocks noChangeShapeType="1"/>
          </p:cNvSpPr>
          <p:nvPr/>
        </p:nvSpPr>
        <p:spPr bwMode="auto">
          <a:xfrm>
            <a:off x="1524000" y="6343650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Text Box 39"/>
          <p:cNvSpPr txBox="1">
            <a:spLocks noChangeArrowheads="1"/>
          </p:cNvSpPr>
          <p:nvPr/>
        </p:nvSpPr>
        <p:spPr bwMode="auto">
          <a:xfrm>
            <a:off x="1490663" y="6034088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116765" name="Text Box 40"/>
          <p:cNvSpPr txBox="1">
            <a:spLocks noChangeArrowheads="1"/>
          </p:cNvSpPr>
          <p:nvPr/>
        </p:nvSpPr>
        <p:spPr bwMode="auto">
          <a:xfrm>
            <a:off x="3033713" y="6121400"/>
            <a:ext cx="660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O(N)</a:t>
            </a:r>
          </a:p>
        </p:txBody>
      </p:sp>
      <p:sp>
        <p:nvSpPr>
          <p:cNvPr id="116766" name="Rectangle 41"/>
          <p:cNvSpPr>
            <a:spLocks noChangeArrowheads="1"/>
          </p:cNvSpPr>
          <p:nvPr/>
        </p:nvSpPr>
        <p:spPr bwMode="auto">
          <a:xfrm>
            <a:off x="2952750" y="6100763"/>
            <a:ext cx="822325" cy="37623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6767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116768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11676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116770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116771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116772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116775" name="Text Box 50"/>
          <p:cNvSpPr txBox="1">
            <a:spLocks noChangeArrowheads="1"/>
          </p:cNvSpPr>
          <p:nvPr/>
        </p:nvSpPr>
        <p:spPr bwMode="auto">
          <a:xfrm>
            <a:off x="7681913" y="6169025"/>
            <a:ext cx="1165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O(log</a:t>
            </a:r>
            <a:r>
              <a:rPr lang="en-US" altLang="en-US" sz="1600" b="1" baseline="42000">
                <a:solidFill>
                  <a:srgbClr val="000000"/>
                </a:solidFill>
                <a:latin typeface="Comic Sans MS" pitchFamily="66" charset="0"/>
              </a:rPr>
              <a:t>2</a:t>
            </a: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(N))</a:t>
            </a:r>
          </a:p>
        </p:txBody>
      </p:sp>
      <p:sp>
        <p:nvSpPr>
          <p:cNvPr id="116776" name="Rectangle 51"/>
          <p:cNvSpPr>
            <a:spLocks noChangeArrowheads="1"/>
          </p:cNvSpPr>
          <p:nvPr/>
        </p:nvSpPr>
        <p:spPr bwMode="auto">
          <a:xfrm>
            <a:off x="7643813" y="6153150"/>
            <a:ext cx="1238250" cy="3683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6777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16778" name="Text Box 56"/>
          <p:cNvSpPr txBox="1">
            <a:spLocks noChangeArrowheads="1"/>
          </p:cNvSpPr>
          <p:nvPr/>
        </p:nvSpPr>
        <p:spPr bwMode="auto">
          <a:xfrm>
            <a:off x="1423988" y="6396038"/>
            <a:ext cx="12668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  2N - 1  work</a:t>
            </a:r>
          </a:p>
        </p:txBody>
      </p:sp>
      <p:sp>
        <p:nvSpPr>
          <p:cNvPr id="116779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116780" name="Rectangle 60"/>
          <p:cNvSpPr>
            <a:spLocks noChangeArrowheads="1"/>
          </p:cNvSpPr>
          <p:nvPr/>
        </p:nvSpPr>
        <p:spPr bwMode="auto">
          <a:xfrm>
            <a:off x="9144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116781" name="Rectangle 61"/>
          <p:cNvSpPr>
            <a:spLocks noChangeArrowheads="1"/>
          </p:cNvSpPr>
          <p:nvPr/>
        </p:nvSpPr>
        <p:spPr bwMode="auto">
          <a:xfrm>
            <a:off x="17986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116782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116783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116784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116785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116786" name="Rectangle 9"/>
          <p:cNvSpPr>
            <a:spLocks noChangeArrowheads="1"/>
          </p:cNvSpPr>
          <p:nvPr/>
        </p:nvSpPr>
        <p:spPr bwMode="auto">
          <a:xfrm>
            <a:off x="7620000" y="134938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116787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116788" name="Line 59"/>
          <p:cNvSpPr>
            <a:spLocks noChangeShapeType="1"/>
          </p:cNvSpPr>
          <p:nvPr/>
        </p:nvSpPr>
        <p:spPr bwMode="auto">
          <a:xfrm flipH="1">
            <a:off x="6734175" y="357188"/>
            <a:ext cx="990600" cy="3286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5"/>
          <p:cNvSpPr txBox="1">
            <a:spLocks noChangeArrowheads="1"/>
          </p:cNvSpPr>
          <p:nvPr/>
        </p:nvSpPr>
        <p:spPr bwMode="auto">
          <a:xfrm>
            <a:off x="669925" y="1209675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117763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4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5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117766" name="Text Box 11"/>
          <p:cNvSpPr txBox="1">
            <a:spLocks noChangeArrowheads="1"/>
          </p:cNvSpPr>
          <p:nvPr/>
        </p:nvSpPr>
        <p:spPr bwMode="auto">
          <a:xfrm>
            <a:off x="1500188" y="4076700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117767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117768" name="Line 13"/>
          <p:cNvSpPr>
            <a:spLocks noChangeShapeType="1"/>
          </p:cNvSpPr>
          <p:nvPr/>
        </p:nvSpPr>
        <p:spPr bwMode="auto">
          <a:xfrm>
            <a:off x="327025" y="3865563"/>
            <a:ext cx="84915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9" name="Oval 14"/>
          <p:cNvSpPr>
            <a:spLocks noChangeArrowheads="1"/>
          </p:cNvSpPr>
          <p:nvPr/>
        </p:nvSpPr>
        <p:spPr bwMode="auto">
          <a:xfrm>
            <a:off x="223838" y="12938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7770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7771" name="Oval 16"/>
          <p:cNvSpPr>
            <a:spLocks noChangeArrowheads="1"/>
          </p:cNvSpPr>
          <p:nvPr/>
        </p:nvSpPr>
        <p:spPr bwMode="auto">
          <a:xfrm>
            <a:off x="200025" y="4368800"/>
            <a:ext cx="344488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7772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117773" name="Text Box 18"/>
          <p:cNvSpPr txBox="1">
            <a:spLocks noChangeArrowheads="1"/>
          </p:cNvSpPr>
          <p:nvPr/>
        </p:nvSpPr>
        <p:spPr bwMode="auto">
          <a:xfrm>
            <a:off x="1222375" y="1857375"/>
            <a:ext cx="19002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T(N/4) </a:t>
            </a:r>
          </a:p>
        </p:txBody>
      </p:sp>
      <p:sp>
        <p:nvSpPr>
          <p:cNvPr id="117774" name="Text Box 19"/>
          <p:cNvSpPr txBox="1">
            <a:spLocks noChangeArrowheads="1"/>
          </p:cNvSpPr>
          <p:nvPr/>
        </p:nvSpPr>
        <p:spPr bwMode="auto">
          <a:xfrm>
            <a:off x="1222375" y="2198688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T(N/8) </a:t>
            </a:r>
          </a:p>
        </p:txBody>
      </p:sp>
      <p:sp>
        <p:nvSpPr>
          <p:cNvPr id="117775" name="Text Box 20"/>
          <p:cNvSpPr txBox="1">
            <a:spLocks noChangeArrowheads="1"/>
          </p:cNvSpPr>
          <p:nvPr/>
        </p:nvSpPr>
        <p:spPr bwMode="auto">
          <a:xfrm>
            <a:off x="1222375" y="2540000"/>
            <a:ext cx="3022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… + 2(2) + T(1)</a:t>
            </a:r>
          </a:p>
        </p:txBody>
      </p:sp>
      <p:sp>
        <p:nvSpPr>
          <p:cNvPr id="117776" name="Text Box 21"/>
          <p:cNvSpPr txBox="1">
            <a:spLocks noChangeArrowheads="1"/>
          </p:cNvSpPr>
          <p:nvPr/>
        </p:nvSpPr>
        <p:spPr bwMode="auto">
          <a:xfrm>
            <a:off x="1222375" y="2881313"/>
            <a:ext cx="20462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N + N/2 + … + 4 + 0</a:t>
            </a:r>
          </a:p>
        </p:txBody>
      </p:sp>
      <p:sp>
        <p:nvSpPr>
          <p:cNvPr id="117777" name="Text Box 22"/>
          <p:cNvSpPr txBox="1">
            <a:spLocks noChangeArrowheads="1"/>
          </p:cNvSpPr>
          <p:nvPr/>
        </p:nvSpPr>
        <p:spPr bwMode="auto">
          <a:xfrm>
            <a:off x="1222375" y="3219450"/>
            <a:ext cx="769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4N - 4</a:t>
            </a:r>
          </a:p>
        </p:txBody>
      </p:sp>
      <p:sp>
        <p:nvSpPr>
          <p:cNvPr id="117778" name="Rectangle 23"/>
          <p:cNvSpPr>
            <a:spLocks noChangeArrowheads="1"/>
          </p:cNvSpPr>
          <p:nvPr/>
        </p:nvSpPr>
        <p:spPr bwMode="auto">
          <a:xfrm>
            <a:off x="2643188" y="3286125"/>
            <a:ext cx="638175" cy="3810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7779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117780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117781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117782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117783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117784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117785" name="Text Box 30"/>
          <p:cNvSpPr txBox="1">
            <a:spLocks noChangeArrowheads="1"/>
          </p:cNvSpPr>
          <p:nvPr/>
        </p:nvSpPr>
        <p:spPr bwMode="auto">
          <a:xfrm>
            <a:off x="8116888" y="3181350"/>
            <a:ext cx="733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O(2</a:t>
            </a:r>
            <a:r>
              <a:rPr lang="en-US" altLang="en-US" sz="1600" b="1" baseline="42000">
                <a:solidFill>
                  <a:srgbClr val="000000"/>
                </a:solidFill>
                <a:latin typeface="Comic Sans MS" pitchFamily="66" charset="0"/>
              </a:rPr>
              <a:t>N</a:t>
            </a: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)</a:t>
            </a:r>
          </a:p>
        </p:txBody>
      </p:sp>
      <p:sp>
        <p:nvSpPr>
          <p:cNvPr id="117786" name="Rectangle 31"/>
          <p:cNvSpPr>
            <a:spLocks noChangeArrowheads="1"/>
          </p:cNvSpPr>
          <p:nvPr/>
        </p:nvSpPr>
        <p:spPr bwMode="auto">
          <a:xfrm>
            <a:off x="8080375" y="3157538"/>
            <a:ext cx="806450" cy="3841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7787" name="Text Box 32"/>
          <p:cNvSpPr txBox="1">
            <a:spLocks noChangeArrowheads="1"/>
          </p:cNvSpPr>
          <p:nvPr/>
        </p:nvSpPr>
        <p:spPr bwMode="auto">
          <a:xfrm>
            <a:off x="217488" y="4841875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117788" name="Text Box 33"/>
          <p:cNvSpPr txBox="1">
            <a:spLocks noChangeArrowheads="1"/>
          </p:cNvSpPr>
          <p:nvPr/>
        </p:nvSpPr>
        <p:spPr bwMode="auto">
          <a:xfrm>
            <a:off x="896938" y="5207000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  i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117789" name="Text Box 34"/>
          <p:cNvSpPr txBox="1">
            <a:spLocks noChangeArrowheads="1"/>
          </p:cNvSpPr>
          <p:nvPr/>
        </p:nvSpPr>
        <p:spPr bwMode="auto">
          <a:xfrm>
            <a:off x="1703388" y="4835525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117790" name="Text Box 35"/>
          <p:cNvSpPr txBox="1">
            <a:spLocks noChangeArrowheads="1"/>
          </p:cNvSpPr>
          <p:nvPr/>
        </p:nvSpPr>
        <p:spPr bwMode="auto">
          <a:xfrm>
            <a:off x="1687513" y="5207000"/>
            <a:ext cx="754062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4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 i 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N times</a:t>
            </a:r>
          </a:p>
        </p:txBody>
      </p:sp>
      <p:sp>
        <p:nvSpPr>
          <p:cNvPr id="117791" name="Text Box 36"/>
          <p:cNvSpPr txBox="1">
            <a:spLocks noChangeArrowheads="1"/>
          </p:cNvSpPr>
          <p:nvPr/>
        </p:nvSpPr>
        <p:spPr bwMode="auto">
          <a:xfrm>
            <a:off x="2416175" y="4841875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117792" name="Freeform 37"/>
          <p:cNvSpPr>
            <a:spLocks/>
          </p:cNvSpPr>
          <p:nvPr/>
        </p:nvSpPr>
        <p:spPr bwMode="auto">
          <a:xfrm>
            <a:off x="2492375" y="5143500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3" name="Line 38"/>
          <p:cNvSpPr>
            <a:spLocks noChangeShapeType="1"/>
          </p:cNvSpPr>
          <p:nvPr/>
        </p:nvSpPr>
        <p:spPr bwMode="auto">
          <a:xfrm>
            <a:off x="1524000" y="6343650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4" name="Text Box 39"/>
          <p:cNvSpPr txBox="1">
            <a:spLocks noChangeArrowheads="1"/>
          </p:cNvSpPr>
          <p:nvPr/>
        </p:nvSpPr>
        <p:spPr bwMode="auto">
          <a:xfrm>
            <a:off x="1490663" y="6034088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117795" name="Text Box 40"/>
          <p:cNvSpPr txBox="1">
            <a:spLocks noChangeArrowheads="1"/>
          </p:cNvSpPr>
          <p:nvPr/>
        </p:nvSpPr>
        <p:spPr bwMode="auto">
          <a:xfrm>
            <a:off x="3033713" y="6121400"/>
            <a:ext cx="660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O(N)</a:t>
            </a:r>
          </a:p>
        </p:txBody>
      </p:sp>
      <p:sp>
        <p:nvSpPr>
          <p:cNvPr id="117796" name="Rectangle 41"/>
          <p:cNvSpPr>
            <a:spLocks noChangeArrowheads="1"/>
          </p:cNvSpPr>
          <p:nvPr/>
        </p:nvSpPr>
        <p:spPr bwMode="auto">
          <a:xfrm>
            <a:off x="2952750" y="6100763"/>
            <a:ext cx="822325" cy="37623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7797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117798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11779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117800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117801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117802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117805" name="Text Box 50"/>
          <p:cNvSpPr txBox="1">
            <a:spLocks noChangeArrowheads="1"/>
          </p:cNvSpPr>
          <p:nvPr/>
        </p:nvSpPr>
        <p:spPr bwMode="auto">
          <a:xfrm>
            <a:off x="7681913" y="6169025"/>
            <a:ext cx="1165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O(log</a:t>
            </a:r>
            <a:r>
              <a:rPr lang="en-US" altLang="en-US" sz="1600" b="1" baseline="42000">
                <a:solidFill>
                  <a:srgbClr val="000000"/>
                </a:solidFill>
                <a:latin typeface="Comic Sans MS" pitchFamily="66" charset="0"/>
              </a:rPr>
              <a:t>2</a:t>
            </a: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(N))</a:t>
            </a:r>
          </a:p>
        </p:txBody>
      </p:sp>
      <p:sp>
        <p:nvSpPr>
          <p:cNvPr id="117806" name="Rectangle 51"/>
          <p:cNvSpPr>
            <a:spLocks noChangeArrowheads="1"/>
          </p:cNvSpPr>
          <p:nvPr/>
        </p:nvSpPr>
        <p:spPr bwMode="auto">
          <a:xfrm>
            <a:off x="7643813" y="6153150"/>
            <a:ext cx="1238250" cy="3683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7807" name="AutoShape 52"/>
          <p:cNvSpPr>
            <a:spLocks/>
          </p:cNvSpPr>
          <p:nvPr/>
        </p:nvSpPr>
        <p:spPr bwMode="auto">
          <a:xfrm rot="-5400000">
            <a:off x="2346326" y="1287462"/>
            <a:ext cx="80962" cy="1065213"/>
          </a:xfrm>
          <a:prstGeom prst="rightBrace">
            <a:avLst>
              <a:gd name="adj1" fmla="val 109641"/>
              <a:gd name="adj2" fmla="val 50000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7808" name="AutoShape 53"/>
          <p:cNvSpPr>
            <a:spLocks/>
          </p:cNvSpPr>
          <p:nvPr/>
        </p:nvSpPr>
        <p:spPr bwMode="auto">
          <a:xfrm rot="-5400000">
            <a:off x="3006725" y="1641475"/>
            <a:ext cx="80963" cy="1065213"/>
          </a:xfrm>
          <a:prstGeom prst="rightBrace">
            <a:avLst>
              <a:gd name="adj1" fmla="val 109640"/>
              <a:gd name="adj2" fmla="val 24588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17809" name="Rectangle 54"/>
          <p:cNvSpPr>
            <a:spLocks noChangeArrowheads="1"/>
          </p:cNvSpPr>
          <p:nvPr/>
        </p:nvSpPr>
        <p:spPr bwMode="auto">
          <a:xfrm>
            <a:off x="2632075" y="3308350"/>
            <a:ext cx="660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Comic Sans MS" pitchFamily="66" charset="0"/>
              </a:rPr>
              <a:t>O(N)</a:t>
            </a:r>
          </a:p>
        </p:txBody>
      </p:sp>
      <p:sp>
        <p:nvSpPr>
          <p:cNvPr id="117810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117811" name="Text Box 56"/>
          <p:cNvSpPr txBox="1">
            <a:spLocks noChangeArrowheads="1"/>
          </p:cNvSpPr>
          <p:nvPr/>
        </p:nvSpPr>
        <p:spPr bwMode="auto">
          <a:xfrm>
            <a:off x="1423988" y="6396038"/>
            <a:ext cx="12668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  2N - 1  work</a:t>
            </a:r>
          </a:p>
        </p:txBody>
      </p:sp>
      <p:sp>
        <p:nvSpPr>
          <p:cNvPr id="117812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117813" name="Rectangle 60"/>
          <p:cNvSpPr>
            <a:spLocks noChangeArrowheads="1"/>
          </p:cNvSpPr>
          <p:nvPr/>
        </p:nvSpPr>
        <p:spPr bwMode="auto">
          <a:xfrm>
            <a:off x="9144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117814" name="Rectangle 61"/>
          <p:cNvSpPr>
            <a:spLocks noChangeArrowheads="1"/>
          </p:cNvSpPr>
          <p:nvPr/>
        </p:nvSpPr>
        <p:spPr bwMode="auto">
          <a:xfrm>
            <a:off x="17986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117815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117816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117817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117818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117819" name="Rectangle 9"/>
          <p:cNvSpPr>
            <a:spLocks noChangeArrowheads="1"/>
          </p:cNvSpPr>
          <p:nvPr/>
        </p:nvSpPr>
        <p:spPr bwMode="auto">
          <a:xfrm>
            <a:off x="7620000" y="134938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117820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117821" name="Line 59"/>
          <p:cNvSpPr>
            <a:spLocks noChangeShapeType="1"/>
          </p:cNvSpPr>
          <p:nvPr/>
        </p:nvSpPr>
        <p:spPr bwMode="auto">
          <a:xfrm flipH="1">
            <a:off x="6734175" y="357188"/>
            <a:ext cx="990600" cy="3286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6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8" name="Picture 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124325"/>
            <a:ext cx="2516188" cy="251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Donald </a:t>
            </a:r>
            <a:r>
              <a:rPr lang="en-US" altLang="en-US" sz="4400" dirty="0" smtClean="0">
                <a:solidFill>
                  <a:schemeClr val="tx1"/>
                </a:solidFill>
                <a:latin typeface="Cambria" panose="02040503050406030204" pitchFamily="18" charset="0"/>
              </a:rPr>
              <a:t>Knuth?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6676941" y="734422"/>
            <a:ext cx="21098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dirty="0">
                <a:solidFill>
                  <a:schemeClr val="tx1"/>
                </a:solidFill>
                <a:latin typeface="Calibri" panose="020F0502020204030204" pitchFamily="34" charset="0"/>
              </a:rPr>
              <a:t>www-cs-faculty.stanford.edu/~</a:t>
            </a:r>
            <a:r>
              <a:rPr lang="en-US" altLang="en-US" sz="1000" dirty="0" err="1">
                <a:solidFill>
                  <a:schemeClr val="tx1"/>
                </a:solidFill>
                <a:latin typeface="Calibri" panose="020F0502020204030204" pitchFamily="34" charset="0"/>
              </a:rPr>
              <a:t>knuth</a:t>
            </a:r>
            <a:endParaRPr lang="en-US" altLang="en-US" sz="10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706438" y="1196976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chemeClr val="tx1"/>
                </a:solidFill>
                <a:latin typeface="Cambria" panose="02040503050406030204" pitchFamily="18" charset="0"/>
              </a:rPr>
              <a:t>Slightly eccentric perfectionist  + Fan of road signs = </a:t>
            </a:r>
          </a:p>
        </p:txBody>
      </p:sp>
      <p:pic>
        <p:nvPicPr>
          <p:cNvPr id="14" name="Picture 1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1773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8"/>
          <p:cNvSpPr>
            <a:spLocks noChangeArrowheads="1"/>
          </p:cNvSpPr>
          <p:nvPr/>
        </p:nvSpPr>
        <p:spPr bwMode="auto">
          <a:xfrm>
            <a:off x="304800" y="6219825"/>
            <a:ext cx="4343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>
                <a:solidFill>
                  <a:srgbClr val="8E030A"/>
                </a:solidFill>
              </a:rPr>
              <a:t>Accumulate + reuse results</a:t>
            </a:r>
          </a:p>
        </p:txBody>
      </p:sp>
      <p:sp>
        <p:nvSpPr>
          <p:cNvPr id="118787" name="Rectangle 9"/>
          <p:cNvSpPr>
            <a:spLocks noChangeArrowheads="1"/>
          </p:cNvSpPr>
          <p:nvPr/>
        </p:nvSpPr>
        <p:spPr bwMode="auto">
          <a:xfrm>
            <a:off x="4038600" y="6281738"/>
            <a:ext cx="4973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i="1">
                <a:latin typeface="Arial" charset="0"/>
              </a:rPr>
              <a:t>Dynamic programming</a:t>
            </a:r>
          </a:p>
        </p:txBody>
      </p:sp>
      <p:grpSp>
        <p:nvGrpSpPr>
          <p:cNvPr id="118788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11885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885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8789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Stock market problem</a:t>
            </a:r>
          </a:p>
        </p:txBody>
      </p:sp>
      <p:sp>
        <p:nvSpPr>
          <p:cNvPr id="118790" name="Rectangle 7"/>
          <p:cNvSpPr>
            <a:spLocks noChangeArrowheads="1"/>
          </p:cNvSpPr>
          <p:nvPr/>
        </p:nvSpPr>
        <p:spPr bwMode="auto">
          <a:xfrm>
            <a:off x="657225" y="1676400"/>
            <a:ext cx="7000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Goal</a:t>
            </a:r>
            <a:endParaRPr lang="en-US" altLang="en-US" sz="20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8791" name="Rectangle 9"/>
          <p:cNvSpPr>
            <a:spLocks noChangeArrowheads="1"/>
          </p:cNvSpPr>
          <p:nvPr/>
        </p:nvSpPr>
        <p:spPr bwMode="auto">
          <a:xfrm>
            <a:off x="304800" y="2133600"/>
            <a:ext cx="16002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Maximize profit if you must sell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after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 purchase. </a:t>
            </a:r>
          </a:p>
        </p:txBody>
      </p:sp>
      <p:sp>
        <p:nvSpPr>
          <p:cNvPr id="118792" name="Rectangle 10"/>
          <p:cNvSpPr>
            <a:spLocks noChangeArrowheads="1"/>
          </p:cNvSpPr>
          <p:nvPr/>
        </p:nvSpPr>
        <p:spPr bwMode="auto">
          <a:xfrm>
            <a:off x="3892550" y="1524000"/>
            <a:ext cx="32162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data: values for each day ~ value[i]</a:t>
            </a:r>
          </a:p>
        </p:txBody>
      </p:sp>
      <p:sp>
        <p:nvSpPr>
          <p:cNvPr id="118793" name="Rectangle 11"/>
          <p:cNvSpPr>
            <a:spLocks noChangeArrowheads="1"/>
          </p:cNvSpPr>
          <p:nvPr/>
        </p:nvSpPr>
        <p:spPr bwMode="auto">
          <a:xfrm>
            <a:off x="236220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4" name="Rectangle 12"/>
          <p:cNvSpPr>
            <a:spLocks noChangeArrowheads="1"/>
          </p:cNvSpPr>
          <p:nvPr/>
        </p:nvSpPr>
        <p:spPr bwMode="auto">
          <a:xfrm>
            <a:off x="2478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8795" name="Rectangle 13"/>
          <p:cNvSpPr>
            <a:spLocks noChangeArrowheads="1"/>
          </p:cNvSpPr>
          <p:nvPr/>
        </p:nvSpPr>
        <p:spPr bwMode="auto">
          <a:xfrm>
            <a:off x="3168650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6" name="Rectangle 14"/>
          <p:cNvSpPr>
            <a:spLocks noChangeArrowheads="1"/>
          </p:cNvSpPr>
          <p:nvPr/>
        </p:nvSpPr>
        <p:spPr bwMode="auto">
          <a:xfrm>
            <a:off x="3217863" y="2225675"/>
            <a:ext cx="58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100</a:t>
            </a:r>
          </a:p>
        </p:txBody>
      </p:sp>
      <p:sp>
        <p:nvSpPr>
          <p:cNvPr id="118797" name="Rectangle 15"/>
          <p:cNvSpPr>
            <a:spLocks noChangeArrowheads="1"/>
          </p:cNvSpPr>
          <p:nvPr/>
        </p:nvSpPr>
        <p:spPr bwMode="auto">
          <a:xfrm>
            <a:off x="39925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8" name="Rectangle 16"/>
          <p:cNvSpPr>
            <a:spLocks noChangeArrowheads="1"/>
          </p:cNvSpPr>
          <p:nvPr/>
        </p:nvSpPr>
        <p:spPr bwMode="auto">
          <a:xfrm>
            <a:off x="41084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8799" name="Rectangle 17"/>
          <p:cNvSpPr>
            <a:spLocks noChangeArrowheads="1"/>
          </p:cNvSpPr>
          <p:nvPr/>
        </p:nvSpPr>
        <p:spPr bwMode="auto">
          <a:xfrm>
            <a:off x="4848225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00" name="Rectangle 18"/>
          <p:cNvSpPr>
            <a:spLocks noChangeArrowheads="1"/>
          </p:cNvSpPr>
          <p:nvPr/>
        </p:nvSpPr>
        <p:spPr bwMode="auto">
          <a:xfrm>
            <a:off x="4964113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8801" name="Rectangle 19"/>
          <p:cNvSpPr>
            <a:spLocks noChangeArrowheads="1"/>
          </p:cNvSpPr>
          <p:nvPr/>
        </p:nvSpPr>
        <p:spPr bwMode="auto">
          <a:xfrm>
            <a:off x="569436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02" name="Rectangle 20"/>
          <p:cNvSpPr>
            <a:spLocks noChangeArrowheads="1"/>
          </p:cNvSpPr>
          <p:nvPr/>
        </p:nvSpPr>
        <p:spPr bwMode="auto">
          <a:xfrm>
            <a:off x="581025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71</a:t>
            </a:r>
          </a:p>
        </p:txBody>
      </p:sp>
      <p:sp>
        <p:nvSpPr>
          <p:cNvPr id="118803" name="Rectangle 21"/>
          <p:cNvSpPr>
            <a:spLocks noChangeArrowheads="1"/>
          </p:cNvSpPr>
          <p:nvPr/>
        </p:nvSpPr>
        <p:spPr bwMode="auto">
          <a:xfrm>
            <a:off x="6526213" y="2119313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04" name="Rectangle 22"/>
          <p:cNvSpPr>
            <a:spLocks noChangeArrowheads="1"/>
          </p:cNvSpPr>
          <p:nvPr/>
        </p:nvSpPr>
        <p:spPr bwMode="auto">
          <a:xfrm>
            <a:off x="6642100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82</a:t>
            </a:r>
          </a:p>
        </p:txBody>
      </p:sp>
      <p:sp>
        <p:nvSpPr>
          <p:cNvPr id="118805" name="Rectangle 23"/>
          <p:cNvSpPr>
            <a:spLocks noChangeArrowheads="1"/>
          </p:cNvSpPr>
          <p:nvPr/>
        </p:nvSpPr>
        <p:spPr bwMode="auto">
          <a:xfrm>
            <a:off x="7373938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06" name="Rectangle 24"/>
          <p:cNvSpPr>
            <a:spLocks noChangeArrowheads="1"/>
          </p:cNvSpPr>
          <p:nvPr/>
        </p:nvSpPr>
        <p:spPr bwMode="auto">
          <a:xfrm>
            <a:off x="7489825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55</a:t>
            </a:r>
          </a:p>
        </p:txBody>
      </p:sp>
      <p:sp>
        <p:nvSpPr>
          <p:cNvPr id="118807" name="Rectangle 25"/>
          <p:cNvSpPr>
            <a:spLocks noChangeArrowheads="1"/>
          </p:cNvSpPr>
          <p:nvPr/>
        </p:nvSpPr>
        <p:spPr bwMode="auto">
          <a:xfrm>
            <a:off x="8204200" y="2117725"/>
            <a:ext cx="685800" cy="609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08" name="Rectangle 26"/>
          <p:cNvSpPr>
            <a:spLocks noChangeArrowheads="1"/>
          </p:cNvSpPr>
          <p:nvPr/>
        </p:nvSpPr>
        <p:spPr bwMode="auto">
          <a:xfrm>
            <a:off x="8320088" y="22256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23</a:t>
            </a:r>
          </a:p>
        </p:txBody>
      </p:sp>
      <p:sp>
        <p:nvSpPr>
          <p:cNvPr id="118809" name="Rectangle 27"/>
          <p:cNvSpPr>
            <a:spLocks noChangeArrowheads="1"/>
          </p:cNvSpPr>
          <p:nvPr/>
        </p:nvSpPr>
        <p:spPr bwMode="auto">
          <a:xfrm>
            <a:off x="2563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0</a:t>
            </a:r>
          </a:p>
        </p:txBody>
      </p:sp>
      <p:sp>
        <p:nvSpPr>
          <p:cNvPr id="118810" name="Rectangle 28"/>
          <p:cNvSpPr>
            <a:spLocks noChangeArrowheads="1"/>
          </p:cNvSpPr>
          <p:nvPr/>
        </p:nvSpPr>
        <p:spPr bwMode="auto">
          <a:xfrm>
            <a:off x="3378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1</a:t>
            </a:r>
          </a:p>
        </p:txBody>
      </p:sp>
      <p:sp>
        <p:nvSpPr>
          <p:cNvPr id="118811" name="Rectangle 29"/>
          <p:cNvSpPr>
            <a:spLocks noChangeArrowheads="1"/>
          </p:cNvSpPr>
          <p:nvPr/>
        </p:nvSpPr>
        <p:spPr bwMode="auto">
          <a:xfrm>
            <a:off x="42148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2</a:t>
            </a:r>
          </a:p>
        </p:txBody>
      </p:sp>
      <p:sp>
        <p:nvSpPr>
          <p:cNvPr id="118812" name="Rectangle 30"/>
          <p:cNvSpPr>
            <a:spLocks noChangeArrowheads="1"/>
          </p:cNvSpPr>
          <p:nvPr/>
        </p:nvSpPr>
        <p:spPr bwMode="auto">
          <a:xfrm>
            <a:off x="502920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3</a:t>
            </a:r>
          </a:p>
        </p:txBody>
      </p:sp>
      <p:sp>
        <p:nvSpPr>
          <p:cNvPr id="118813" name="Rectangle 31"/>
          <p:cNvSpPr>
            <a:spLocks noChangeArrowheads="1"/>
          </p:cNvSpPr>
          <p:nvPr/>
        </p:nvSpPr>
        <p:spPr bwMode="auto">
          <a:xfrm>
            <a:off x="588486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4</a:t>
            </a:r>
          </a:p>
        </p:txBody>
      </p:sp>
      <p:sp>
        <p:nvSpPr>
          <p:cNvPr id="118814" name="Rectangle 32"/>
          <p:cNvSpPr>
            <a:spLocks noChangeArrowheads="1"/>
          </p:cNvSpPr>
          <p:nvPr/>
        </p:nvSpPr>
        <p:spPr bwMode="auto">
          <a:xfrm>
            <a:off x="6699250" y="2714625"/>
            <a:ext cx="28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5</a:t>
            </a:r>
          </a:p>
        </p:txBody>
      </p:sp>
      <p:sp>
        <p:nvSpPr>
          <p:cNvPr id="118815" name="Rectangle 33"/>
          <p:cNvSpPr>
            <a:spLocks noChangeArrowheads="1"/>
          </p:cNvSpPr>
          <p:nvPr/>
        </p:nvSpPr>
        <p:spPr bwMode="auto">
          <a:xfrm>
            <a:off x="7567613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6</a:t>
            </a:r>
          </a:p>
        </p:txBody>
      </p:sp>
      <p:sp>
        <p:nvSpPr>
          <p:cNvPr id="118816" name="Rectangle 34"/>
          <p:cNvSpPr>
            <a:spLocks noChangeArrowheads="1"/>
          </p:cNvSpPr>
          <p:nvPr/>
        </p:nvSpPr>
        <p:spPr bwMode="auto">
          <a:xfrm>
            <a:off x="8389938" y="2714625"/>
            <a:ext cx="2841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7</a:t>
            </a:r>
          </a:p>
        </p:txBody>
      </p:sp>
      <p:sp>
        <p:nvSpPr>
          <p:cNvPr id="118817" name="Rectangle 7"/>
          <p:cNvSpPr>
            <a:spLocks noChangeArrowheads="1"/>
          </p:cNvSpPr>
          <p:nvPr/>
        </p:nvSpPr>
        <p:spPr bwMode="auto">
          <a:xfrm>
            <a:off x="576263" y="4338638"/>
            <a:ext cx="41925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700">
                <a:solidFill>
                  <a:schemeClr val="tx1"/>
                </a:solidFill>
                <a:latin typeface="Trebuchet MS" pitchFamily="34" charset="0"/>
              </a:rPr>
              <a:t>bestProfit( 0, S ) =</a:t>
            </a:r>
            <a:endParaRPr lang="en-US" altLang="en-US" sz="27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8818" name="Rectangle 36"/>
          <p:cNvSpPr>
            <a:spLocks noChangeArrowheads="1"/>
          </p:cNvSpPr>
          <p:nvPr/>
        </p:nvSpPr>
        <p:spPr bwMode="auto">
          <a:xfrm>
            <a:off x="4876800" y="4800600"/>
            <a:ext cx="3830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bestProfit( 0, S-1 )</a:t>
            </a:r>
          </a:p>
        </p:txBody>
      </p:sp>
      <p:sp>
        <p:nvSpPr>
          <p:cNvPr id="118819" name="Rectangle 37"/>
          <p:cNvSpPr>
            <a:spLocks noChangeArrowheads="1"/>
          </p:cNvSpPr>
          <p:nvPr/>
        </p:nvSpPr>
        <p:spPr bwMode="auto">
          <a:xfrm>
            <a:off x="4876800" y="3886200"/>
            <a:ext cx="37084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value[S]  -  min(</a:t>
            </a:r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 value[p] </a:t>
            </a: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)</a:t>
            </a:r>
          </a:p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 </a:t>
            </a:r>
          </a:p>
        </p:txBody>
      </p:sp>
      <p:sp>
        <p:nvSpPr>
          <p:cNvPr id="118820" name="Rectangle 38"/>
          <p:cNvSpPr>
            <a:spLocks noChangeArrowheads="1"/>
          </p:cNvSpPr>
          <p:nvPr/>
        </p:nvSpPr>
        <p:spPr bwMode="auto">
          <a:xfrm>
            <a:off x="6508750" y="4213225"/>
            <a:ext cx="5810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p&lt;=S</a:t>
            </a:r>
          </a:p>
        </p:txBody>
      </p:sp>
      <p:sp>
        <p:nvSpPr>
          <p:cNvPr id="118821" name="Rectangle 39"/>
          <p:cNvSpPr>
            <a:spLocks noChangeArrowheads="1"/>
          </p:cNvSpPr>
          <p:nvPr/>
        </p:nvSpPr>
        <p:spPr bwMode="auto">
          <a:xfrm>
            <a:off x="3675063" y="4364038"/>
            <a:ext cx="749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max</a:t>
            </a:r>
          </a:p>
        </p:txBody>
      </p:sp>
      <p:sp>
        <p:nvSpPr>
          <p:cNvPr id="118822" name="AutoShape 40"/>
          <p:cNvSpPr>
            <a:spLocks/>
          </p:cNvSpPr>
          <p:nvPr/>
        </p:nvSpPr>
        <p:spPr bwMode="auto">
          <a:xfrm>
            <a:off x="4521200" y="4038600"/>
            <a:ext cx="152400" cy="1143000"/>
          </a:xfrm>
          <a:prstGeom prst="leftBrace">
            <a:avLst>
              <a:gd name="adj1" fmla="val 62500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23" name="Rectangle 41"/>
          <p:cNvSpPr>
            <a:spLocks noChangeArrowheads="1"/>
          </p:cNvSpPr>
          <p:nvPr/>
        </p:nvSpPr>
        <p:spPr bwMode="auto">
          <a:xfrm>
            <a:off x="2363788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24" name="Rectangle 42"/>
          <p:cNvSpPr>
            <a:spLocks noChangeArrowheads="1"/>
          </p:cNvSpPr>
          <p:nvPr/>
        </p:nvSpPr>
        <p:spPr bwMode="auto">
          <a:xfrm>
            <a:off x="2479675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75</a:t>
            </a:r>
          </a:p>
        </p:txBody>
      </p:sp>
      <p:sp>
        <p:nvSpPr>
          <p:cNvPr id="118825" name="Rectangle 43"/>
          <p:cNvSpPr>
            <a:spLocks noChangeArrowheads="1"/>
          </p:cNvSpPr>
          <p:nvPr/>
        </p:nvSpPr>
        <p:spPr bwMode="auto">
          <a:xfrm>
            <a:off x="3170238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26" name="Rectangle 44"/>
          <p:cNvSpPr>
            <a:spLocks noChangeArrowheads="1"/>
          </p:cNvSpPr>
          <p:nvPr/>
        </p:nvSpPr>
        <p:spPr bwMode="auto">
          <a:xfrm>
            <a:off x="3286125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75</a:t>
            </a:r>
            <a:endParaRPr lang="en-US" altLang="en-US" sz="200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8827" name="Rectangle 45"/>
          <p:cNvSpPr>
            <a:spLocks noChangeArrowheads="1"/>
          </p:cNvSpPr>
          <p:nvPr/>
        </p:nvSpPr>
        <p:spPr bwMode="auto">
          <a:xfrm>
            <a:off x="3994150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28" name="Rectangle 46"/>
          <p:cNvSpPr>
            <a:spLocks noChangeArrowheads="1"/>
          </p:cNvSpPr>
          <p:nvPr/>
        </p:nvSpPr>
        <p:spPr bwMode="auto">
          <a:xfrm>
            <a:off x="4110038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60</a:t>
            </a:r>
          </a:p>
        </p:txBody>
      </p:sp>
      <p:sp>
        <p:nvSpPr>
          <p:cNvPr id="118829" name="Rectangle 47"/>
          <p:cNvSpPr>
            <a:spLocks noChangeArrowheads="1"/>
          </p:cNvSpPr>
          <p:nvPr/>
        </p:nvSpPr>
        <p:spPr bwMode="auto">
          <a:xfrm>
            <a:off x="4849813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30" name="Rectangle 48"/>
          <p:cNvSpPr>
            <a:spLocks noChangeArrowheads="1"/>
          </p:cNvSpPr>
          <p:nvPr/>
        </p:nvSpPr>
        <p:spPr bwMode="auto">
          <a:xfrm>
            <a:off x="4965700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8831" name="Rectangle 49"/>
          <p:cNvSpPr>
            <a:spLocks noChangeArrowheads="1"/>
          </p:cNvSpPr>
          <p:nvPr/>
        </p:nvSpPr>
        <p:spPr bwMode="auto">
          <a:xfrm>
            <a:off x="5695950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32" name="Rectangle 50"/>
          <p:cNvSpPr>
            <a:spLocks noChangeArrowheads="1"/>
          </p:cNvSpPr>
          <p:nvPr/>
        </p:nvSpPr>
        <p:spPr bwMode="auto">
          <a:xfrm>
            <a:off x="5811838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  <a:endParaRPr lang="en-US" altLang="en-US" sz="200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8833" name="Rectangle 51"/>
          <p:cNvSpPr>
            <a:spLocks noChangeArrowheads="1"/>
          </p:cNvSpPr>
          <p:nvPr/>
        </p:nvSpPr>
        <p:spPr bwMode="auto">
          <a:xfrm>
            <a:off x="6527800" y="3046413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34" name="Rectangle 52"/>
          <p:cNvSpPr>
            <a:spLocks noChangeArrowheads="1"/>
          </p:cNvSpPr>
          <p:nvPr/>
        </p:nvSpPr>
        <p:spPr bwMode="auto">
          <a:xfrm>
            <a:off x="6643688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8835" name="Rectangle 53"/>
          <p:cNvSpPr>
            <a:spLocks noChangeArrowheads="1"/>
          </p:cNvSpPr>
          <p:nvPr/>
        </p:nvSpPr>
        <p:spPr bwMode="auto">
          <a:xfrm>
            <a:off x="7375525" y="3044825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36" name="Rectangle 54"/>
          <p:cNvSpPr>
            <a:spLocks noChangeArrowheads="1"/>
          </p:cNvSpPr>
          <p:nvPr/>
        </p:nvSpPr>
        <p:spPr bwMode="auto">
          <a:xfrm>
            <a:off x="7491413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8837" name="Rectangle 55"/>
          <p:cNvSpPr>
            <a:spLocks noChangeArrowheads="1"/>
          </p:cNvSpPr>
          <p:nvPr/>
        </p:nvSpPr>
        <p:spPr bwMode="auto">
          <a:xfrm>
            <a:off x="8205788" y="3044825"/>
            <a:ext cx="685800" cy="609600"/>
          </a:xfrm>
          <a:prstGeom prst="rect">
            <a:avLst/>
          </a:prstGeom>
          <a:noFill/>
          <a:ln w="1905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38" name="Rectangle 56"/>
          <p:cNvSpPr>
            <a:spLocks noChangeArrowheads="1"/>
          </p:cNvSpPr>
          <p:nvPr/>
        </p:nvSpPr>
        <p:spPr bwMode="auto">
          <a:xfrm>
            <a:off x="8321675" y="3152775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rgbClr val="8E030A"/>
                </a:solidFill>
                <a:latin typeface="Trebuchet MS" pitchFamily="34" charset="0"/>
              </a:rPr>
              <a:t>40</a:t>
            </a:r>
          </a:p>
        </p:txBody>
      </p:sp>
      <p:sp>
        <p:nvSpPr>
          <p:cNvPr id="118839" name="Rectangle 57"/>
          <p:cNvSpPr>
            <a:spLocks noChangeArrowheads="1"/>
          </p:cNvSpPr>
          <p:nvPr/>
        </p:nvSpPr>
        <p:spPr bwMode="auto">
          <a:xfrm>
            <a:off x="1143000" y="3200400"/>
            <a:ext cx="11017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MIN so far!</a:t>
            </a:r>
          </a:p>
        </p:txBody>
      </p:sp>
      <p:sp>
        <p:nvSpPr>
          <p:cNvPr id="118840" name="Rectangle 58"/>
          <p:cNvSpPr>
            <a:spLocks noChangeArrowheads="1"/>
          </p:cNvSpPr>
          <p:nvPr/>
        </p:nvSpPr>
        <p:spPr bwMode="auto">
          <a:xfrm>
            <a:off x="1225550" y="5638800"/>
            <a:ext cx="9445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Answers:</a:t>
            </a:r>
          </a:p>
        </p:txBody>
      </p:sp>
      <p:sp>
        <p:nvSpPr>
          <p:cNvPr id="118841" name="Rectangle 59"/>
          <p:cNvSpPr>
            <a:spLocks noChangeArrowheads="1"/>
          </p:cNvSpPr>
          <p:nvPr/>
        </p:nvSpPr>
        <p:spPr bwMode="auto">
          <a:xfrm>
            <a:off x="2332038" y="5486400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42" name="Rectangle 60"/>
          <p:cNvSpPr>
            <a:spLocks noChangeArrowheads="1"/>
          </p:cNvSpPr>
          <p:nvPr/>
        </p:nvSpPr>
        <p:spPr bwMode="auto">
          <a:xfrm>
            <a:off x="2514600" y="5592763"/>
            <a:ext cx="317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latin typeface="Trebuchet MS" pitchFamily="34" charset="0"/>
              </a:rPr>
              <a:t>0</a:t>
            </a:r>
            <a:endParaRPr lang="en-US" altLang="en-US" sz="200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18843" name="Rectangle 61"/>
          <p:cNvSpPr>
            <a:spLocks noChangeArrowheads="1"/>
          </p:cNvSpPr>
          <p:nvPr/>
        </p:nvSpPr>
        <p:spPr bwMode="auto">
          <a:xfrm>
            <a:off x="3138488" y="5486400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44" name="Rectangle 62"/>
          <p:cNvSpPr>
            <a:spLocks noChangeArrowheads="1"/>
          </p:cNvSpPr>
          <p:nvPr/>
        </p:nvSpPr>
        <p:spPr bwMode="auto">
          <a:xfrm>
            <a:off x="3254375" y="5592763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latin typeface="Trebuchet MS" pitchFamily="34" charset="0"/>
              </a:rPr>
              <a:t>25</a:t>
            </a:r>
          </a:p>
        </p:txBody>
      </p:sp>
      <p:sp>
        <p:nvSpPr>
          <p:cNvPr id="118845" name="Rectangle 63"/>
          <p:cNvSpPr>
            <a:spLocks noChangeArrowheads="1"/>
          </p:cNvSpPr>
          <p:nvPr/>
        </p:nvSpPr>
        <p:spPr bwMode="auto">
          <a:xfrm>
            <a:off x="3962400" y="5486400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46" name="Rectangle 64"/>
          <p:cNvSpPr>
            <a:spLocks noChangeArrowheads="1"/>
          </p:cNvSpPr>
          <p:nvPr/>
        </p:nvSpPr>
        <p:spPr bwMode="auto">
          <a:xfrm>
            <a:off x="4078288" y="5592763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latin typeface="Trebuchet MS" pitchFamily="34" charset="0"/>
              </a:rPr>
              <a:t>25</a:t>
            </a:r>
          </a:p>
        </p:txBody>
      </p:sp>
      <p:sp>
        <p:nvSpPr>
          <p:cNvPr id="118847" name="Rectangle 65"/>
          <p:cNvSpPr>
            <a:spLocks noChangeArrowheads="1"/>
          </p:cNvSpPr>
          <p:nvPr/>
        </p:nvSpPr>
        <p:spPr bwMode="auto">
          <a:xfrm>
            <a:off x="4818063" y="5486400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48" name="Rectangle 66"/>
          <p:cNvSpPr>
            <a:spLocks noChangeArrowheads="1"/>
          </p:cNvSpPr>
          <p:nvPr/>
        </p:nvSpPr>
        <p:spPr bwMode="auto">
          <a:xfrm>
            <a:off x="4933950" y="5592763"/>
            <a:ext cx="45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latin typeface="Trebuchet MS" pitchFamily="34" charset="0"/>
              </a:rPr>
              <a:t>25</a:t>
            </a:r>
          </a:p>
        </p:txBody>
      </p:sp>
      <p:sp>
        <p:nvSpPr>
          <p:cNvPr id="118849" name="Rectangle 67"/>
          <p:cNvSpPr>
            <a:spLocks noChangeArrowheads="1"/>
          </p:cNvSpPr>
          <p:nvPr/>
        </p:nvSpPr>
        <p:spPr bwMode="auto">
          <a:xfrm>
            <a:off x="5664200" y="5486400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50" name="Rectangle 69"/>
          <p:cNvSpPr>
            <a:spLocks noChangeArrowheads="1"/>
          </p:cNvSpPr>
          <p:nvPr/>
        </p:nvSpPr>
        <p:spPr bwMode="auto">
          <a:xfrm>
            <a:off x="6496050" y="5486400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51" name="Rectangle 71"/>
          <p:cNvSpPr>
            <a:spLocks noChangeArrowheads="1"/>
          </p:cNvSpPr>
          <p:nvPr/>
        </p:nvSpPr>
        <p:spPr bwMode="auto">
          <a:xfrm>
            <a:off x="7343775" y="5484813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852" name="Rectangle 73"/>
          <p:cNvSpPr>
            <a:spLocks noChangeArrowheads="1"/>
          </p:cNvSpPr>
          <p:nvPr/>
        </p:nvSpPr>
        <p:spPr bwMode="auto">
          <a:xfrm>
            <a:off x="8174038" y="5484813"/>
            <a:ext cx="685800" cy="609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0722" name="Ink 7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67388" y="5605463"/>
              <a:ext cx="276225" cy="338137"/>
            </p14:xfrm>
          </p:contentPart>
        </mc:Choice>
        <mc:Fallback xmlns="">
          <p:pic>
            <p:nvPicPr>
              <p:cNvPr id="30722" name="Ink 7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54423" y="5591419"/>
                <a:ext cx="302155" cy="366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0723" name="Ink 7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80188" y="5543550"/>
              <a:ext cx="490537" cy="330200"/>
            </p14:xfrm>
          </p:contentPart>
        </mc:Choice>
        <mc:Fallback xmlns="">
          <p:pic>
            <p:nvPicPr>
              <p:cNvPr id="30723" name="Ink 7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66872" y="5533828"/>
                <a:ext cx="507452" cy="352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0724" name="Ink 7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496175" y="5091113"/>
              <a:ext cx="1535113" cy="1400175"/>
            </p14:xfrm>
          </p:contentPart>
        </mc:Choice>
        <mc:Fallback xmlns="">
          <p:pic>
            <p:nvPicPr>
              <p:cNvPr id="30724" name="Ink 7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483574" y="5078872"/>
                <a:ext cx="1562474" cy="142537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238" y="274638"/>
            <a:ext cx="8523287" cy="639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1" name="Text Box 3"/>
          <p:cNvSpPr txBox="1">
            <a:spLocks noChangeArrowheads="1"/>
          </p:cNvSpPr>
          <p:nvPr/>
        </p:nvSpPr>
        <p:spPr bwMode="auto">
          <a:xfrm>
            <a:off x="2228850" y="6464300"/>
            <a:ext cx="677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reputation for being a somewhat eccentric perfectionist with a sense of humor…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1030"/>
          <p:cNvSpPr txBox="1">
            <a:spLocks noChangeArrowheads="1"/>
          </p:cNvSpPr>
          <p:nvPr/>
        </p:nvSpPr>
        <p:spPr bwMode="auto">
          <a:xfrm>
            <a:off x="838200" y="175260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1800's</a:t>
            </a:r>
          </a:p>
        </p:txBody>
      </p:sp>
      <p:pic>
        <p:nvPicPr>
          <p:cNvPr id="120835" name="Picture 1031" descr="bit-o-honey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4198938"/>
            <a:ext cx="1593850" cy="121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6" name="Picture 1032" descr="dots2_2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5570538"/>
            <a:ext cx="1592262" cy="1211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7" name="Picture 1033" descr="necco-wafers_25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1458913"/>
            <a:ext cx="16224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8" name="Picture 1034" descr="pop-rocks_20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851150"/>
            <a:ext cx="15652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9" name="Picture 1035" descr="pez-refill-2_20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588" y="76200"/>
            <a:ext cx="1620837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0" name="Text Box 1030"/>
          <p:cNvSpPr txBox="1">
            <a:spLocks noChangeArrowheads="1"/>
          </p:cNvSpPr>
          <p:nvPr/>
        </p:nvSpPr>
        <p:spPr bwMode="auto">
          <a:xfrm>
            <a:off x="838200" y="455295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1950's</a:t>
            </a:r>
          </a:p>
        </p:txBody>
      </p:sp>
      <p:sp>
        <p:nvSpPr>
          <p:cNvPr id="120841" name="Text Box 1030"/>
          <p:cNvSpPr txBox="1">
            <a:spLocks noChangeArrowheads="1"/>
          </p:cNvSpPr>
          <p:nvPr/>
        </p:nvSpPr>
        <p:spPr bwMode="auto">
          <a:xfrm>
            <a:off x="838200" y="548640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1970's</a:t>
            </a:r>
          </a:p>
        </p:txBody>
      </p:sp>
      <p:sp>
        <p:nvSpPr>
          <p:cNvPr id="120842" name="Text Box 1030"/>
          <p:cNvSpPr txBox="1">
            <a:spLocks noChangeArrowheads="1"/>
          </p:cNvSpPr>
          <p:nvPr/>
        </p:nvSpPr>
        <p:spPr bwMode="auto">
          <a:xfrm>
            <a:off x="838200" y="268605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1920's</a:t>
            </a:r>
          </a:p>
        </p:txBody>
      </p:sp>
      <p:sp>
        <p:nvSpPr>
          <p:cNvPr id="120843" name="Text Box 1030"/>
          <p:cNvSpPr txBox="1">
            <a:spLocks noChangeArrowheads="1"/>
          </p:cNvSpPr>
          <p:nvPr/>
        </p:nvSpPr>
        <p:spPr bwMode="auto">
          <a:xfrm>
            <a:off x="838200" y="361950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1940's</a:t>
            </a:r>
          </a:p>
        </p:txBody>
      </p:sp>
      <p:sp>
        <p:nvSpPr>
          <p:cNvPr id="120844" name="Rectangle 33"/>
          <p:cNvSpPr>
            <a:spLocks noChangeArrowheads="1"/>
          </p:cNvSpPr>
          <p:nvPr/>
        </p:nvSpPr>
        <p:spPr bwMode="auto">
          <a:xfrm>
            <a:off x="457200" y="381000"/>
            <a:ext cx="32813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solidFill>
                  <a:schemeClr val="tx1"/>
                </a:solidFill>
                <a:latin typeface="Trebuchet MS" pitchFamily="34" charset="0"/>
              </a:rPr>
              <a:t>Recognize these?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746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703513" y="1816100"/>
              <a:ext cx="4138612" cy="363538"/>
            </p14:xfrm>
          </p:contentPart>
        </mc:Choice>
        <mc:Fallback xmlns="">
          <p:pic>
            <p:nvPicPr>
              <p:cNvPr id="31746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92713" y="1803142"/>
                <a:ext cx="4162372" cy="381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747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73325" y="3117850"/>
              <a:ext cx="4286250" cy="1985963"/>
            </p14:xfrm>
          </p:contentPart>
        </mc:Choice>
        <mc:Fallback xmlns="">
          <p:pic>
            <p:nvPicPr>
              <p:cNvPr id="31747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9365" y="3113890"/>
                <a:ext cx="4303170" cy="2002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748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95550" y="673100"/>
              <a:ext cx="4568825" cy="3116263"/>
            </p14:xfrm>
          </p:contentPart>
        </mc:Choice>
        <mc:Fallback xmlns="">
          <p:pic>
            <p:nvPicPr>
              <p:cNvPr id="31748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230" y="660140"/>
                <a:ext cx="4585745" cy="3133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749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28888" y="3403600"/>
              <a:ext cx="4410075" cy="2428875"/>
            </p14:xfrm>
          </p:contentPart>
        </mc:Choice>
        <mc:Fallback xmlns="">
          <p:pic>
            <p:nvPicPr>
              <p:cNvPr id="31749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16648" y="3389920"/>
                <a:ext cx="4435995" cy="2454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75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52700" y="4848225"/>
              <a:ext cx="4148138" cy="1230313"/>
            </p14:xfrm>
          </p:contentPart>
        </mc:Choice>
        <mc:Fallback xmlns="">
          <p:pic>
            <p:nvPicPr>
              <p:cNvPr id="3175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1180" y="4843906"/>
                <a:ext cx="4172257" cy="1246871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1030"/>
          <p:cNvSpPr txBox="1">
            <a:spLocks noChangeArrowheads="1"/>
          </p:cNvSpPr>
          <p:nvPr/>
        </p:nvSpPr>
        <p:spPr bwMode="auto">
          <a:xfrm>
            <a:off x="838200" y="175260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1800's</a:t>
            </a:r>
          </a:p>
        </p:txBody>
      </p:sp>
      <p:pic>
        <p:nvPicPr>
          <p:cNvPr id="121859" name="Picture 1031" descr="bit-o-honey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4198938"/>
            <a:ext cx="1593850" cy="121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60" name="Picture 1032" descr="dots2_2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5570538"/>
            <a:ext cx="1592262" cy="1211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61" name="Picture 1033" descr="necco-wafers_25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1458913"/>
            <a:ext cx="16224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62" name="Picture 1034" descr="pop-rocks_20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851150"/>
            <a:ext cx="15652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63" name="Picture 1035" descr="pez-refill-2_20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588" y="76200"/>
            <a:ext cx="1620837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4" name="Text Box 1030"/>
          <p:cNvSpPr txBox="1">
            <a:spLocks noChangeArrowheads="1"/>
          </p:cNvSpPr>
          <p:nvPr/>
        </p:nvSpPr>
        <p:spPr bwMode="auto">
          <a:xfrm>
            <a:off x="838200" y="455295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1950's</a:t>
            </a:r>
          </a:p>
        </p:txBody>
      </p:sp>
      <p:sp>
        <p:nvSpPr>
          <p:cNvPr id="121865" name="Text Box 1030"/>
          <p:cNvSpPr txBox="1">
            <a:spLocks noChangeArrowheads="1"/>
          </p:cNvSpPr>
          <p:nvPr/>
        </p:nvSpPr>
        <p:spPr bwMode="auto">
          <a:xfrm>
            <a:off x="838200" y="548640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1970's</a:t>
            </a:r>
          </a:p>
        </p:txBody>
      </p:sp>
      <p:sp>
        <p:nvSpPr>
          <p:cNvPr id="121866" name="Text Box 1030"/>
          <p:cNvSpPr txBox="1">
            <a:spLocks noChangeArrowheads="1"/>
          </p:cNvSpPr>
          <p:nvPr/>
        </p:nvSpPr>
        <p:spPr bwMode="auto">
          <a:xfrm>
            <a:off x="838200" y="268605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1920's</a:t>
            </a:r>
          </a:p>
        </p:txBody>
      </p:sp>
      <p:sp>
        <p:nvSpPr>
          <p:cNvPr id="121867" name="Text Box 1030"/>
          <p:cNvSpPr txBox="1">
            <a:spLocks noChangeArrowheads="1"/>
          </p:cNvSpPr>
          <p:nvPr/>
        </p:nvSpPr>
        <p:spPr bwMode="auto">
          <a:xfrm>
            <a:off x="838200" y="3619500"/>
            <a:ext cx="2085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1940's</a:t>
            </a:r>
          </a:p>
        </p:txBody>
      </p:sp>
      <p:sp>
        <p:nvSpPr>
          <p:cNvPr id="121868" name="Line 1040"/>
          <p:cNvSpPr>
            <a:spLocks noChangeShapeType="1"/>
          </p:cNvSpPr>
          <p:nvPr/>
        </p:nvSpPr>
        <p:spPr bwMode="auto">
          <a:xfrm flipV="1">
            <a:off x="2447925" y="1982788"/>
            <a:ext cx="4506913" cy="158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69" name="Line 1041"/>
          <p:cNvSpPr>
            <a:spLocks noChangeShapeType="1"/>
          </p:cNvSpPr>
          <p:nvPr/>
        </p:nvSpPr>
        <p:spPr bwMode="auto">
          <a:xfrm>
            <a:off x="2476500" y="2917825"/>
            <a:ext cx="4568825" cy="1858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0" name="Line 1042"/>
          <p:cNvSpPr>
            <a:spLocks noChangeShapeType="1"/>
          </p:cNvSpPr>
          <p:nvPr/>
        </p:nvSpPr>
        <p:spPr bwMode="auto">
          <a:xfrm>
            <a:off x="2435225" y="3835400"/>
            <a:ext cx="4732338" cy="24495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1" name="Line 1043"/>
          <p:cNvSpPr>
            <a:spLocks noChangeShapeType="1"/>
          </p:cNvSpPr>
          <p:nvPr/>
        </p:nvSpPr>
        <p:spPr bwMode="auto">
          <a:xfrm flipV="1">
            <a:off x="2387600" y="638175"/>
            <a:ext cx="4722813" cy="41862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2" name="Line 1044"/>
          <p:cNvSpPr>
            <a:spLocks noChangeShapeType="1"/>
          </p:cNvSpPr>
          <p:nvPr/>
        </p:nvSpPr>
        <p:spPr bwMode="auto">
          <a:xfrm flipV="1">
            <a:off x="2386013" y="3268663"/>
            <a:ext cx="4473575" cy="24288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3" name="Rectangle 17"/>
          <p:cNvSpPr>
            <a:spLocks noChangeArrowheads="1"/>
          </p:cNvSpPr>
          <p:nvPr/>
        </p:nvSpPr>
        <p:spPr bwMode="auto">
          <a:xfrm>
            <a:off x="457200" y="381000"/>
            <a:ext cx="32813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solidFill>
                  <a:schemeClr val="tx1"/>
                </a:solidFill>
                <a:latin typeface="Trebuchet MS" pitchFamily="34" charset="0"/>
              </a:rPr>
              <a:t>Recognize these?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Picture 1031" descr="bit-o-honey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4198938"/>
            <a:ext cx="1593850" cy="121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3" name="Picture 1032" descr="dots2_2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5570538"/>
            <a:ext cx="1592262" cy="1211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4" name="Picture 1033" descr="necco-wafers_25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1458913"/>
            <a:ext cx="16224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5" name="Picture 1034" descr="pop-rocks_20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851150"/>
            <a:ext cx="15652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6" name="Picture 1035" descr="pez-refill-2_20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588" y="76200"/>
            <a:ext cx="1620837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7" name="Rectangle 1041"/>
          <p:cNvSpPr>
            <a:spLocks noChangeArrowheads="1"/>
          </p:cNvSpPr>
          <p:nvPr/>
        </p:nvSpPr>
        <p:spPr bwMode="auto">
          <a:xfrm>
            <a:off x="8185150" y="860425"/>
            <a:ext cx="606425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1</a:t>
            </a:r>
          </a:p>
        </p:txBody>
      </p:sp>
      <p:sp>
        <p:nvSpPr>
          <p:cNvPr id="122888" name="Rectangle 1042"/>
          <p:cNvSpPr>
            <a:spLocks noChangeArrowheads="1"/>
          </p:cNvSpPr>
          <p:nvPr/>
        </p:nvSpPr>
        <p:spPr bwMode="auto">
          <a:xfrm>
            <a:off x="8185150" y="2274888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2</a:t>
            </a:r>
          </a:p>
        </p:txBody>
      </p:sp>
      <p:sp>
        <p:nvSpPr>
          <p:cNvPr id="122889" name="Rectangle 1043"/>
          <p:cNvSpPr>
            <a:spLocks noChangeArrowheads="1"/>
          </p:cNvSpPr>
          <p:nvPr/>
        </p:nvSpPr>
        <p:spPr bwMode="auto">
          <a:xfrm>
            <a:off x="8135938" y="3589338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3</a:t>
            </a:r>
          </a:p>
        </p:txBody>
      </p:sp>
      <p:sp>
        <p:nvSpPr>
          <p:cNvPr id="122890" name="Rectangle 1044"/>
          <p:cNvSpPr>
            <a:spLocks noChangeArrowheads="1"/>
          </p:cNvSpPr>
          <p:nvPr/>
        </p:nvSpPr>
        <p:spPr bwMode="auto">
          <a:xfrm>
            <a:off x="8140700" y="4933950"/>
            <a:ext cx="606425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4</a:t>
            </a:r>
          </a:p>
        </p:txBody>
      </p:sp>
      <p:sp>
        <p:nvSpPr>
          <p:cNvPr id="122891" name="Rectangle 1045"/>
          <p:cNvSpPr>
            <a:spLocks noChangeArrowheads="1"/>
          </p:cNvSpPr>
          <p:nvPr/>
        </p:nvSpPr>
        <p:spPr bwMode="auto">
          <a:xfrm>
            <a:off x="8137525" y="6348413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5</a:t>
            </a:r>
          </a:p>
        </p:txBody>
      </p:sp>
      <p:sp>
        <p:nvSpPr>
          <p:cNvPr id="122892" name="Text Box 1059"/>
          <p:cNvSpPr txBox="1">
            <a:spLocks noChangeArrowheads="1"/>
          </p:cNvSpPr>
          <p:nvPr/>
        </p:nvSpPr>
        <p:spPr bwMode="auto">
          <a:xfrm>
            <a:off x="457200" y="228600"/>
            <a:ext cx="4572000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Suppose "a friend" can consume </a:t>
            </a:r>
            <a:r>
              <a:rPr lang="en-US" altLang="en-US" sz="2400" b="1" i="1">
                <a:solidFill>
                  <a:schemeClr val="tx1"/>
                </a:solidFill>
                <a:latin typeface="Trebuchet MS" pitchFamily="34" charset="0"/>
              </a:rPr>
              <a:t>13 </a:t>
            </a: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units of candy. </a:t>
            </a:r>
          </a:p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How can you maximize this </a:t>
            </a:r>
            <a:r>
              <a:rPr lang="en-US" altLang="en-US" sz="2400" b="1" i="1">
                <a:solidFill>
                  <a:srgbClr val="008000"/>
                </a:solidFill>
                <a:latin typeface="Trebuchet MS" pitchFamily="34" charset="0"/>
              </a:rPr>
              <a:t>candy-value</a:t>
            </a:r>
            <a:r>
              <a:rPr lang="en-US" altLang="en-US" sz="2400" b="1" i="1">
                <a:solidFill>
                  <a:schemeClr val="tx1"/>
                </a:solidFill>
                <a:latin typeface="Trebuchet MS" pitchFamily="34" charset="0"/>
              </a:rPr>
              <a:t> </a:t>
            </a:r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experience?</a:t>
            </a:r>
          </a:p>
        </p:txBody>
      </p:sp>
      <p:sp>
        <p:nvSpPr>
          <p:cNvPr id="122893" name="Text Box 1030"/>
          <p:cNvSpPr txBox="1">
            <a:spLocks noChangeArrowheads="1"/>
          </p:cNvSpPr>
          <p:nvPr/>
        </p:nvSpPr>
        <p:spPr bwMode="auto">
          <a:xfrm>
            <a:off x="5989638" y="519113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1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2</a:t>
            </a:r>
          </a:p>
        </p:txBody>
      </p:sp>
      <p:sp>
        <p:nvSpPr>
          <p:cNvPr id="122894" name="Text Box 1030"/>
          <p:cNvSpPr txBox="1">
            <a:spLocks noChangeArrowheads="1"/>
          </p:cNvSpPr>
          <p:nvPr/>
        </p:nvSpPr>
        <p:spPr bwMode="auto">
          <a:xfrm>
            <a:off x="5989638" y="198438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1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100</a:t>
            </a:r>
          </a:p>
        </p:txBody>
      </p:sp>
      <p:sp>
        <p:nvSpPr>
          <p:cNvPr id="122895" name="Text Box 1030"/>
          <p:cNvSpPr txBox="1">
            <a:spLocks noChangeArrowheads="1"/>
          </p:cNvSpPr>
          <p:nvPr/>
        </p:nvSpPr>
        <p:spPr bwMode="auto">
          <a:xfrm>
            <a:off x="5994400" y="1895475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2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3</a:t>
            </a:r>
          </a:p>
        </p:txBody>
      </p:sp>
      <p:sp>
        <p:nvSpPr>
          <p:cNvPr id="122896" name="Text Box 1030"/>
          <p:cNvSpPr txBox="1">
            <a:spLocks noChangeArrowheads="1"/>
          </p:cNvSpPr>
          <p:nvPr/>
        </p:nvSpPr>
        <p:spPr bwMode="auto">
          <a:xfrm>
            <a:off x="5994400" y="1574800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2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120</a:t>
            </a:r>
          </a:p>
        </p:txBody>
      </p:sp>
      <p:sp>
        <p:nvSpPr>
          <p:cNvPr id="122897" name="Text Box 1030"/>
          <p:cNvSpPr txBox="1">
            <a:spLocks noChangeArrowheads="1"/>
          </p:cNvSpPr>
          <p:nvPr/>
        </p:nvSpPr>
        <p:spPr bwMode="auto">
          <a:xfrm>
            <a:off x="6022975" y="3248025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3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5</a:t>
            </a:r>
          </a:p>
        </p:txBody>
      </p:sp>
      <p:sp>
        <p:nvSpPr>
          <p:cNvPr id="122898" name="Text Box 1030"/>
          <p:cNvSpPr txBox="1">
            <a:spLocks noChangeArrowheads="1"/>
          </p:cNvSpPr>
          <p:nvPr/>
        </p:nvSpPr>
        <p:spPr bwMode="auto">
          <a:xfrm>
            <a:off x="6022975" y="2927350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3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230</a:t>
            </a:r>
          </a:p>
        </p:txBody>
      </p:sp>
      <p:sp>
        <p:nvSpPr>
          <p:cNvPr id="122899" name="Text Box 1030"/>
          <p:cNvSpPr txBox="1">
            <a:spLocks noChangeArrowheads="1"/>
          </p:cNvSpPr>
          <p:nvPr/>
        </p:nvSpPr>
        <p:spPr bwMode="auto">
          <a:xfrm>
            <a:off x="5989638" y="4586288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4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7</a:t>
            </a:r>
          </a:p>
        </p:txBody>
      </p:sp>
      <p:sp>
        <p:nvSpPr>
          <p:cNvPr id="122900" name="Text Box 1030"/>
          <p:cNvSpPr txBox="1">
            <a:spLocks noChangeArrowheads="1"/>
          </p:cNvSpPr>
          <p:nvPr/>
        </p:nvSpPr>
        <p:spPr bwMode="auto">
          <a:xfrm>
            <a:off x="5989638" y="4265613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4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560</a:t>
            </a:r>
          </a:p>
        </p:txBody>
      </p:sp>
      <p:sp>
        <p:nvSpPr>
          <p:cNvPr id="122901" name="Text Box 1030"/>
          <p:cNvSpPr txBox="1">
            <a:spLocks noChangeArrowheads="1"/>
          </p:cNvSpPr>
          <p:nvPr/>
        </p:nvSpPr>
        <p:spPr bwMode="auto">
          <a:xfrm>
            <a:off x="6040438" y="6016625"/>
            <a:ext cx="11985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5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9</a:t>
            </a:r>
          </a:p>
        </p:txBody>
      </p:sp>
      <p:sp>
        <p:nvSpPr>
          <p:cNvPr id="122902" name="Text Box 1030"/>
          <p:cNvSpPr txBox="1">
            <a:spLocks noChangeArrowheads="1"/>
          </p:cNvSpPr>
          <p:nvPr/>
        </p:nvSpPr>
        <p:spPr bwMode="auto">
          <a:xfrm>
            <a:off x="6040438" y="5695950"/>
            <a:ext cx="11985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5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675</a:t>
            </a:r>
          </a:p>
        </p:txBody>
      </p:sp>
      <p:sp>
        <p:nvSpPr>
          <p:cNvPr id="122903" name="Rectangle 32"/>
          <p:cNvSpPr>
            <a:spLocks noChangeArrowheads="1"/>
          </p:cNvSpPr>
          <p:nvPr/>
        </p:nvSpPr>
        <p:spPr bwMode="auto">
          <a:xfrm>
            <a:off x="1101725" y="5888038"/>
            <a:ext cx="3276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8E030A"/>
                </a:solidFill>
                <a:latin typeface="Trebuchet MS" pitchFamily="34" charset="0"/>
              </a:rPr>
              <a:t>Does </a:t>
            </a:r>
            <a:r>
              <a:rPr lang="en-US" altLang="en-US" sz="2400" u="sng">
                <a:solidFill>
                  <a:srgbClr val="8E030A"/>
                </a:solidFill>
                <a:latin typeface="Trebuchet MS" pitchFamily="34" charset="0"/>
              </a:rPr>
              <a:t>greed</a:t>
            </a:r>
            <a:r>
              <a:rPr lang="en-US" altLang="en-US" sz="2400">
                <a:solidFill>
                  <a:srgbClr val="8E030A"/>
                </a:solidFill>
                <a:latin typeface="Trebuchet MS" pitchFamily="34" charset="0"/>
              </a:rPr>
              <a:t> work?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770" name="Ink 3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30650" y="4532313"/>
              <a:ext cx="254000" cy="196850"/>
            </p14:xfrm>
          </p:contentPart>
        </mc:Choice>
        <mc:Fallback xmlns="">
          <p:pic>
            <p:nvPicPr>
              <p:cNvPr id="32770" name="Ink 3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26333" y="4519334"/>
                <a:ext cx="271629" cy="222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771" name="Ink 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43438" y="3138488"/>
              <a:ext cx="1366837" cy="1239837"/>
            </p14:xfrm>
          </p:contentPart>
        </mc:Choice>
        <mc:Fallback xmlns="">
          <p:pic>
            <p:nvPicPr>
              <p:cNvPr id="32771" name="Ink 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34439" y="3124448"/>
                <a:ext cx="1385556" cy="12682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772" name="Ink 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94188" y="2468563"/>
              <a:ext cx="333375" cy="492125"/>
            </p14:xfrm>
          </p:contentPart>
        </mc:Choice>
        <mc:Fallback xmlns="">
          <p:pic>
            <p:nvPicPr>
              <p:cNvPr id="32772" name="Ink 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87348" y="2454883"/>
                <a:ext cx="344536" cy="515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773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43475" y="2424113"/>
              <a:ext cx="820738" cy="471487"/>
            </p14:xfrm>
          </p:contentPart>
        </mc:Choice>
        <mc:Fallback xmlns="">
          <p:pic>
            <p:nvPicPr>
              <p:cNvPr id="32773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32676" y="2415475"/>
                <a:ext cx="845576" cy="493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774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68775" y="3182938"/>
              <a:ext cx="693738" cy="614362"/>
            </p14:xfrm>
          </p:contentPart>
        </mc:Choice>
        <mc:Fallback xmlns="">
          <p:pic>
            <p:nvPicPr>
              <p:cNvPr id="32774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54735" y="3168902"/>
                <a:ext cx="722539" cy="640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775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56075" y="3140075"/>
              <a:ext cx="503238" cy="936625"/>
            </p14:xfrm>
          </p:contentPart>
        </mc:Choice>
        <mc:Fallback xmlns="">
          <p:pic>
            <p:nvPicPr>
              <p:cNvPr id="32775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147748" y="3128916"/>
                <a:ext cx="519530" cy="962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776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00275" y="2576513"/>
              <a:ext cx="1271588" cy="2543175"/>
            </p14:xfrm>
          </p:contentPart>
        </mc:Choice>
        <mc:Fallback xmlns="">
          <p:pic>
            <p:nvPicPr>
              <p:cNvPr id="32776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5874" y="2564632"/>
                <a:ext cx="1296429" cy="2569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777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49313" y="2654300"/>
              <a:ext cx="1244600" cy="2586038"/>
            </p14:xfrm>
          </p:contentPart>
        </mc:Choice>
        <mc:Fallback xmlns="">
          <p:pic>
            <p:nvPicPr>
              <p:cNvPr id="32777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1032" y="2641339"/>
                <a:ext cx="1260081" cy="26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778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65613" y="4651375"/>
              <a:ext cx="23812" cy="11113"/>
            </p14:xfrm>
          </p:contentPart>
        </mc:Choice>
        <mc:Fallback xmlns="">
          <p:pic>
            <p:nvPicPr>
              <p:cNvPr id="32778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8758" y="4644564"/>
                <a:ext cx="42934" cy="29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779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64238" y="3959225"/>
              <a:ext cx="3013075" cy="1508125"/>
            </p14:xfrm>
          </p:contentPart>
        </mc:Choice>
        <mc:Fallback xmlns="">
          <p:pic>
            <p:nvPicPr>
              <p:cNvPr id="32779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52718" y="3949864"/>
                <a:ext cx="3037554" cy="152972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714" t="32967" r="42969" b="31995"/>
          <a:stretch>
            <a:fillRect/>
          </a:stretch>
        </p:blipFill>
        <p:spPr bwMode="auto">
          <a:xfrm>
            <a:off x="7340600" y="157163"/>
            <a:ext cx="1592263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3907" name="Group 2"/>
          <p:cNvGrpSpPr>
            <a:grpSpLocks/>
          </p:cNvGrpSpPr>
          <p:nvPr/>
        </p:nvGrpSpPr>
        <p:grpSpPr bwMode="auto">
          <a:xfrm>
            <a:off x="2133600" y="1195388"/>
            <a:ext cx="5029200" cy="180975"/>
            <a:chOff x="295" y="1311"/>
            <a:chExt cx="5177" cy="114"/>
          </a:xfrm>
        </p:grpSpPr>
        <p:sp>
          <p:nvSpPr>
            <p:cNvPr id="12392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92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3908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Knapsack!</a:t>
            </a:r>
          </a:p>
        </p:txBody>
      </p:sp>
      <p:pic>
        <p:nvPicPr>
          <p:cNvPr id="123909" name="Picture 19" descr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42" t="12444" r="5243" b="11539"/>
          <a:stretch>
            <a:fillRect/>
          </a:stretch>
        </p:blipFill>
        <p:spPr bwMode="auto">
          <a:xfrm>
            <a:off x="2286000" y="1600200"/>
            <a:ext cx="4800600" cy="646113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910" name="Picture 20" descr="Picture 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1652588" cy="223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11" name="Text Box 21"/>
          <p:cNvSpPr txBox="1">
            <a:spLocks noChangeArrowheads="1"/>
          </p:cNvSpPr>
          <p:nvPr/>
        </p:nvSpPr>
        <p:spPr bwMode="auto">
          <a:xfrm>
            <a:off x="242888" y="2117725"/>
            <a:ext cx="104775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>
                <a:solidFill>
                  <a:schemeClr val="bg1"/>
                </a:solidFill>
                <a:latin typeface="Trebuchet MS" pitchFamily="34" charset="0"/>
              </a:rPr>
              <a:t>2004 book</a:t>
            </a:r>
          </a:p>
        </p:txBody>
      </p:sp>
      <p:pic>
        <p:nvPicPr>
          <p:cNvPr id="123912" name="Picture 22" descr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4514850"/>
            <a:ext cx="4495800" cy="197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3" name="Picture 23" descr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6050" y="5783263"/>
            <a:ext cx="37338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4" name="Picture 25" descr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597"/>
          <a:stretch>
            <a:fillRect/>
          </a:stretch>
        </p:blipFill>
        <p:spPr bwMode="auto">
          <a:xfrm>
            <a:off x="280988" y="2743200"/>
            <a:ext cx="4519612" cy="149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5" name="Picture 29" descr="Picture 10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4527550"/>
            <a:ext cx="3657600" cy="1109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16" name="Text Box 31"/>
          <p:cNvSpPr txBox="1">
            <a:spLocks noChangeArrowheads="1"/>
          </p:cNvSpPr>
          <p:nvPr/>
        </p:nvSpPr>
        <p:spPr bwMode="auto">
          <a:xfrm>
            <a:off x="7807325" y="2117725"/>
            <a:ext cx="104775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1990 book</a:t>
            </a:r>
          </a:p>
        </p:txBody>
      </p:sp>
      <p:sp>
        <p:nvSpPr>
          <p:cNvPr id="123917" name="Text Box 32"/>
          <p:cNvSpPr txBox="1">
            <a:spLocks noChangeArrowheads="1"/>
          </p:cNvSpPr>
          <p:nvPr/>
        </p:nvSpPr>
        <p:spPr bwMode="auto">
          <a:xfrm>
            <a:off x="5549900" y="2687638"/>
            <a:ext cx="2811463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>
                <a:latin typeface="Trebuchet MS" pitchFamily="34" charset="0"/>
              </a:rPr>
              <a:t>Material use in manufacturing</a:t>
            </a:r>
          </a:p>
          <a:p>
            <a:pPr>
              <a:spcBef>
                <a:spcPct val="50000"/>
              </a:spcBef>
            </a:pPr>
            <a:r>
              <a:rPr lang="en-US" altLang="en-US" sz="1500">
                <a:latin typeface="Trebuchet MS" pitchFamily="34" charset="0"/>
              </a:rPr>
              <a:t>Financial decision problems</a:t>
            </a:r>
          </a:p>
          <a:p>
            <a:pPr>
              <a:spcBef>
                <a:spcPct val="50000"/>
              </a:spcBef>
            </a:pPr>
            <a:r>
              <a:rPr lang="en-US" altLang="en-US" sz="1500">
                <a:latin typeface="Trebuchet MS" pitchFamily="34" charset="0"/>
              </a:rPr>
              <a:t>Cryptosystems</a:t>
            </a:r>
          </a:p>
          <a:p>
            <a:pPr>
              <a:spcBef>
                <a:spcPct val="50000"/>
              </a:spcBef>
            </a:pPr>
            <a:r>
              <a:rPr lang="en-US" altLang="en-US" sz="1500">
                <a:latin typeface="Trebuchet MS" pitchFamily="34" charset="0"/>
              </a:rPr>
              <a:t>Auction theory</a:t>
            </a:r>
            <a:endParaRPr lang="en-US" altLang="en-US" sz="1500">
              <a:solidFill>
                <a:schemeClr val="tx1"/>
              </a:solidFill>
              <a:latin typeface="Trebuchet MS" pitchFamily="34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~ Field of </a:t>
            </a:r>
            <a:r>
              <a:rPr lang="en-US" altLang="en-US" sz="1500" i="1">
                <a:solidFill>
                  <a:srgbClr val="8E030A"/>
                </a:solidFill>
                <a:latin typeface="Trebuchet MS" pitchFamily="34" charset="0"/>
              </a:rPr>
              <a:t>Operations Research</a:t>
            </a:r>
            <a:endParaRPr lang="en-US" altLang="en-US" sz="150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23918" name="Line 24"/>
          <p:cNvSpPr>
            <a:spLocks noChangeShapeType="1"/>
          </p:cNvSpPr>
          <p:nvPr/>
        </p:nvSpPr>
        <p:spPr bwMode="auto">
          <a:xfrm>
            <a:off x="5257800" y="5746750"/>
            <a:ext cx="3657600" cy="0"/>
          </a:xfrm>
          <a:prstGeom prst="line">
            <a:avLst/>
          </a:prstGeom>
          <a:noFill/>
          <a:ln w="28575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23919" name="Line 33"/>
          <p:cNvSpPr>
            <a:spLocks noChangeShapeType="1"/>
          </p:cNvSpPr>
          <p:nvPr/>
        </p:nvSpPr>
        <p:spPr bwMode="auto">
          <a:xfrm>
            <a:off x="296863" y="4368800"/>
            <a:ext cx="4479925" cy="0"/>
          </a:xfrm>
          <a:prstGeom prst="line">
            <a:avLst/>
          </a:prstGeom>
          <a:noFill/>
          <a:ln w="28575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ext Box 1029"/>
          <p:cNvSpPr txBox="1">
            <a:spLocks noChangeArrowheads="1"/>
          </p:cNvSpPr>
          <p:nvPr/>
        </p:nvSpPr>
        <p:spPr bwMode="auto">
          <a:xfrm>
            <a:off x="479425" y="252413"/>
            <a:ext cx="42576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i="1">
                <a:solidFill>
                  <a:schemeClr val="tx1"/>
                </a:solidFill>
                <a:cs typeface="Times New Roman" pitchFamily="18" charset="0"/>
              </a:rPr>
              <a:t>Knapsack problem</a:t>
            </a:r>
            <a:endParaRPr lang="en-US" altLang="en-US" sz="3200">
              <a:solidFill>
                <a:schemeClr val="tx1"/>
              </a:solidFill>
              <a:cs typeface="Times New Roman" pitchFamily="18" charset="0"/>
            </a:endParaRPr>
          </a:p>
        </p:txBody>
      </p:sp>
      <p:pic>
        <p:nvPicPr>
          <p:cNvPr id="124931" name="Picture 1031" descr="bit-o-honey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4198938"/>
            <a:ext cx="1593850" cy="121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2" name="Picture 1032" descr="dots2_2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3288" y="5570538"/>
            <a:ext cx="1592262" cy="1211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3" name="Picture 1033" descr="necco-wafers_25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1458913"/>
            <a:ext cx="16224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4" name="Picture 1034" descr="pop-rocks_20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851150"/>
            <a:ext cx="15652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5" name="Picture 1035" descr="pez-refill-2_20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588" y="76200"/>
            <a:ext cx="1620837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6" name="Rectangle 1037"/>
          <p:cNvSpPr>
            <a:spLocks noChangeArrowheads="1"/>
          </p:cNvSpPr>
          <p:nvPr/>
        </p:nvSpPr>
        <p:spPr bwMode="auto">
          <a:xfrm>
            <a:off x="8185150" y="860425"/>
            <a:ext cx="606425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1</a:t>
            </a:r>
          </a:p>
        </p:txBody>
      </p:sp>
      <p:sp>
        <p:nvSpPr>
          <p:cNvPr id="124937" name="Rectangle 1038"/>
          <p:cNvSpPr>
            <a:spLocks noChangeArrowheads="1"/>
          </p:cNvSpPr>
          <p:nvPr/>
        </p:nvSpPr>
        <p:spPr bwMode="auto">
          <a:xfrm>
            <a:off x="8185150" y="2274888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2</a:t>
            </a:r>
          </a:p>
        </p:txBody>
      </p:sp>
      <p:sp>
        <p:nvSpPr>
          <p:cNvPr id="124938" name="Rectangle 1039"/>
          <p:cNvSpPr>
            <a:spLocks noChangeArrowheads="1"/>
          </p:cNvSpPr>
          <p:nvPr/>
        </p:nvSpPr>
        <p:spPr bwMode="auto">
          <a:xfrm>
            <a:off x="8135938" y="3589338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3</a:t>
            </a:r>
          </a:p>
        </p:txBody>
      </p:sp>
      <p:sp>
        <p:nvSpPr>
          <p:cNvPr id="124939" name="Rectangle 1040"/>
          <p:cNvSpPr>
            <a:spLocks noChangeArrowheads="1"/>
          </p:cNvSpPr>
          <p:nvPr/>
        </p:nvSpPr>
        <p:spPr bwMode="auto">
          <a:xfrm>
            <a:off x="8140700" y="4933950"/>
            <a:ext cx="606425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4</a:t>
            </a:r>
          </a:p>
        </p:txBody>
      </p:sp>
      <p:sp>
        <p:nvSpPr>
          <p:cNvPr id="124940" name="Rectangle 1041"/>
          <p:cNvSpPr>
            <a:spLocks noChangeArrowheads="1"/>
          </p:cNvSpPr>
          <p:nvPr/>
        </p:nvSpPr>
        <p:spPr bwMode="auto">
          <a:xfrm>
            <a:off x="8137525" y="6348413"/>
            <a:ext cx="606425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cs typeface="Times New Roman" pitchFamily="18" charset="0"/>
              </a:rPr>
              <a:t>i = 5</a:t>
            </a:r>
          </a:p>
        </p:txBody>
      </p:sp>
      <p:sp>
        <p:nvSpPr>
          <p:cNvPr id="124941" name="Rectangle 1061"/>
          <p:cNvSpPr>
            <a:spLocks noChangeArrowheads="1"/>
          </p:cNvSpPr>
          <p:nvPr/>
        </p:nvSpPr>
        <p:spPr bwMode="auto">
          <a:xfrm>
            <a:off x="2114550" y="722313"/>
            <a:ext cx="9858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"unbounded"</a:t>
            </a:r>
          </a:p>
        </p:txBody>
      </p:sp>
      <p:sp>
        <p:nvSpPr>
          <p:cNvPr id="124942" name="Rectangle 1096"/>
          <p:cNvSpPr>
            <a:spLocks noChangeArrowheads="1"/>
          </p:cNvSpPr>
          <p:nvPr/>
        </p:nvSpPr>
        <p:spPr bwMode="auto">
          <a:xfrm>
            <a:off x="1517650" y="1600200"/>
            <a:ext cx="2178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Divide and conquer:</a:t>
            </a:r>
          </a:p>
        </p:txBody>
      </p:sp>
      <p:sp>
        <p:nvSpPr>
          <p:cNvPr id="124943" name="Text Box 1030"/>
          <p:cNvSpPr txBox="1">
            <a:spLocks noChangeArrowheads="1"/>
          </p:cNvSpPr>
          <p:nvPr/>
        </p:nvSpPr>
        <p:spPr bwMode="auto">
          <a:xfrm>
            <a:off x="5989638" y="519113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1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2</a:t>
            </a:r>
          </a:p>
        </p:txBody>
      </p:sp>
      <p:sp>
        <p:nvSpPr>
          <p:cNvPr id="124944" name="Text Box 1030"/>
          <p:cNvSpPr txBox="1">
            <a:spLocks noChangeArrowheads="1"/>
          </p:cNvSpPr>
          <p:nvPr/>
        </p:nvSpPr>
        <p:spPr bwMode="auto">
          <a:xfrm>
            <a:off x="5989638" y="198438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1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100</a:t>
            </a:r>
          </a:p>
        </p:txBody>
      </p:sp>
      <p:sp>
        <p:nvSpPr>
          <p:cNvPr id="124945" name="Text Box 1030"/>
          <p:cNvSpPr txBox="1">
            <a:spLocks noChangeArrowheads="1"/>
          </p:cNvSpPr>
          <p:nvPr/>
        </p:nvSpPr>
        <p:spPr bwMode="auto">
          <a:xfrm>
            <a:off x="5994400" y="1895475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2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3</a:t>
            </a:r>
          </a:p>
        </p:txBody>
      </p:sp>
      <p:sp>
        <p:nvSpPr>
          <p:cNvPr id="124946" name="Text Box 1030"/>
          <p:cNvSpPr txBox="1">
            <a:spLocks noChangeArrowheads="1"/>
          </p:cNvSpPr>
          <p:nvPr/>
        </p:nvSpPr>
        <p:spPr bwMode="auto">
          <a:xfrm>
            <a:off x="5994400" y="1574800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2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120</a:t>
            </a:r>
          </a:p>
        </p:txBody>
      </p:sp>
      <p:sp>
        <p:nvSpPr>
          <p:cNvPr id="124947" name="Text Box 1030"/>
          <p:cNvSpPr txBox="1">
            <a:spLocks noChangeArrowheads="1"/>
          </p:cNvSpPr>
          <p:nvPr/>
        </p:nvSpPr>
        <p:spPr bwMode="auto">
          <a:xfrm>
            <a:off x="6022975" y="3248025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3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5</a:t>
            </a:r>
          </a:p>
        </p:txBody>
      </p:sp>
      <p:sp>
        <p:nvSpPr>
          <p:cNvPr id="124948" name="Text Box 1030"/>
          <p:cNvSpPr txBox="1">
            <a:spLocks noChangeArrowheads="1"/>
          </p:cNvSpPr>
          <p:nvPr/>
        </p:nvSpPr>
        <p:spPr bwMode="auto">
          <a:xfrm>
            <a:off x="6022975" y="2927350"/>
            <a:ext cx="1198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3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230</a:t>
            </a:r>
          </a:p>
        </p:txBody>
      </p:sp>
      <p:sp>
        <p:nvSpPr>
          <p:cNvPr id="124949" name="Text Box 1030"/>
          <p:cNvSpPr txBox="1">
            <a:spLocks noChangeArrowheads="1"/>
          </p:cNvSpPr>
          <p:nvPr/>
        </p:nvSpPr>
        <p:spPr bwMode="auto">
          <a:xfrm>
            <a:off x="5989638" y="4586288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4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7</a:t>
            </a:r>
          </a:p>
        </p:txBody>
      </p:sp>
      <p:sp>
        <p:nvSpPr>
          <p:cNvPr id="124950" name="Text Box 1030"/>
          <p:cNvSpPr txBox="1">
            <a:spLocks noChangeArrowheads="1"/>
          </p:cNvSpPr>
          <p:nvPr/>
        </p:nvSpPr>
        <p:spPr bwMode="auto">
          <a:xfrm>
            <a:off x="5989638" y="4265613"/>
            <a:ext cx="11985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4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560</a:t>
            </a:r>
          </a:p>
        </p:txBody>
      </p:sp>
      <p:sp>
        <p:nvSpPr>
          <p:cNvPr id="124951" name="Text Box 1030"/>
          <p:cNvSpPr txBox="1">
            <a:spLocks noChangeArrowheads="1"/>
          </p:cNvSpPr>
          <p:nvPr/>
        </p:nvSpPr>
        <p:spPr bwMode="auto">
          <a:xfrm>
            <a:off x="6040438" y="6016625"/>
            <a:ext cx="11985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w</a:t>
            </a:r>
            <a:r>
              <a:rPr lang="en-US" altLang="en-US" sz="1800" b="1" baseline="-31000">
                <a:solidFill>
                  <a:schemeClr val="tx1"/>
                </a:solidFill>
                <a:cs typeface="Times New Roman" pitchFamily="18" charset="0"/>
              </a:rPr>
              <a:t>5 </a:t>
            </a:r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= 9</a:t>
            </a:r>
          </a:p>
        </p:txBody>
      </p:sp>
      <p:sp>
        <p:nvSpPr>
          <p:cNvPr id="124952" name="Text Box 1030"/>
          <p:cNvSpPr txBox="1">
            <a:spLocks noChangeArrowheads="1"/>
          </p:cNvSpPr>
          <p:nvPr/>
        </p:nvSpPr>
        <p:spPr bwMode="auto">
          <a:xfrm>
            <a:off x="6040438" y="5695950"/>
            <a:ext cx="11985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v</a:t>
            </a:r>
            <a:r>
              <a:rPr lang="en-US" altLang="en-US" sz="1800" b="1" baseline="-31000">
                <a:solidFill>
                  <a:srgbClr val="008000"/>
                </a:solidFill>
                <a:cs typeface="Times New Roman" pitchFamily="18" charset="0"/>
              </a:rPr>
              <a:t>5 </a:t>
            </a:r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= 675</a:t>
            </a:r>
          </a:p>
        </p:txBody>
      </p:sp>
      <p:sp>
        <p:nvSpPr>
          <p:cNvPr id="124953" name="Rectangle 1096"/>
          <p:cNvSpPr>
            <a:spLocks noChangeArrowheads="1"/>
          </p:cNvSpPr>
          <p:nvPr/>
        </p:nvSpPr>
        <p:spPr bwMode="auto">
          <a:xfrm>
            <a:off x="1276350" y="6215063"/>
            <a:ext cx="2660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cs typeface="Times New Roman" pitchFamily="18" charset="0"/>
              </a:rPr>
              <a:t>Any laziness we can add?</a:t>
            </a:r>
          </a:p>
        </p:txBody>
      </p:sp>
      <p:sp>
        <p:nvSpPr>
          <p:cNvPr id="124954" name="Rectangle 1096"/>
          <p:cNvSpPr>
            <a:spLocks noChangeArrowheads="1"/>
          </p:cNvSpPr>
          <p:nvPr/>
        </p:nvSpPr>
        <p:spPr bwMode="auto">
          <a:xfrm>
            <a:off x="304800" y="2590800"/>
            <a:ext cx="2616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bestValue( capacity ) = 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794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24013" y="2917825"/>
              <a:ext cx="2903537" cy="719138"/>
            </p14:xfrm>
          </p:contentPart>
        </mc:Choice>
        <mc:Fallback xmlns="">
          <p:pic>
            <p:nvPicPr>
              <p:cNvPr id="33794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10692" y="2906667"/>
                <a:ext cx="2930178" cy="741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795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53075" y="3954463"/>
              <a:ext cx="9525" cy="26987"/>
            </p14:xfrm>
          </p:contentPart>
        </mc:Choice>
        <mc:Fallback xmlns="">
          <p:pic>
            <p:nvPicPr>
              <p:cNvPr id="33795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47580" y="3950087"/>
                <a:ext cx="25644" cy="41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796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2925" y="4230688"/>
              <a:ext cx="623888" cy="233362"/>
            </p14:xfrm>
          </p:contentPart>
        </mc:Choice>
        <mc:Fallback xmlns="">
          <p:pic>
            <p:nvPicPr>
              <p:cNvPr id="33796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8885" y="4216283"/>
                <a:ext cx="650168" cy="258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797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31988" y="3900488"/>
              <a:ext cx="1995487" cy="617537"/>
            </p14:xfrm>
          </p:contentPart>
        </mc:Choice>
        <mc:Fallback xmlns="">
          <p:pic>
            <p:nvPicPr>
              <p:cNvPr id="33797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9748" y="3896167"/>
                <a:ext cx="2011327" cy="632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798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73525" y="4006850"/>
              <a:ext cx="358775" cy="298450"/>
            </p14:xfrm>
          </p:contentPart>
        </mc:Choice>
        <mc:Fallback xmlns="">
          <p:pic>
            <p:nvPicPr>
              <p:cNvPr id="33798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1290" y="3992810"/>
                <a:ext cx="383245" cy="325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799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14875" y="3838575"/>
              <a:ext cx="88900" cy="558800"/>
            </p14:xfrm>
          </p:contentPart>
        </mc:Choice>
        <mc:Fallback xmlns="">
          <p:pic>
            <p:nvPicPr>
              <p:cNvPr id="33799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7647" y="3832094"/>
                <a:ext cx="109499" cy="575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800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57763" y="4006850"/>
              <a:ext cx="200025" cy="222250"/>
            </p14:xfrm>
          </p:contentPart>
        </mc:Choice>
        <mc:Fallback xmlns="">
          <p:pic>
            <p:nvPicPr>
              <p:cNvPr id="33800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49489" y="4002888"/>
                <a:ext cx="213336" cy="235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801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91138" y="3938588"/>
              <a:ext cx="239712" cy="339725"/>
            </p14:xfrm>
          </p:contentPart>
        </mc:Choice>
        <mc:Fallback xmlns="">
          <p:pic>
            <p:nvPicPr>
              <p:cNvPr id="33801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79620" y="3932110"/>
                <a:ext cx="256629" cy="359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802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01763" y="3022600"/>
              <a:ext cx="430212" cy="2822575"/>
            </p14:xfrm>
          </p:contentPart>
        </mc:Choice>
        <mc:Fallback xmlns="">
          <p:pic>
            <p:nvPicPr>
              <p:cNvPr id="33802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88232" y="3009996"/>
                <a:ext cx="452763" cy="284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803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57750" y="2593975"/>
              <a:ext cx="493713" cy="390525"/>
            </p14:xfrm>
          </p:contentPart>
        </mc:Choice>
        <mc:Fallback xmlns="">
          <p:pic>
            <p:nvPicPr>
              <p:cNvPr id="33803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5506" y="2589296"/>
                <a:ext cx="509918" cy="407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804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56238" y="2517775"/>
              <a:ext cx="136525" cy="328613"/>
            </p14:xfrm>
          </p:contentPart>
        </mc:Choice>
        <mc:Fallback xmlns="">
          <p:pic>
            <p:nvPicPr>
              <p:cNvPr id="33804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1555" y="2503738"/>
                <a:ext cx="145531" cy="35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805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60988" y="2751138"/>
              <a:ext cx="433387" cy="523875"/>
            </p14:xfrm>
          </p:contentPart>
        </mc:Choice>
        <mc:Fallback xmlns="">
          <p:pic>
            <p:nvPicPr>
              <p:cNvPr id="33805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46590" y="2739616"/>
                <a:ext cx="459664" cy="53971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1029"/>
          <p:cNvSpPr txBox="1">
            <a:spLocks noChangeArrowheads="1"/>
          </p:cNvSpPr>
          <p:nvPr/>
        </p:nvSpPr>
        <p:spPr bwMode="auto">
          <a:xfrm>
            <a:off x="304800" y="228600"/>
            <a:ext cx="6705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  <a:cs typeface="Times New Roman" pitchFamily="18" charset="0"/>
              </a:rPr>
              <a:t>Knapsack problem ~ </a:t>
            </a:r>
            <a:r>
              <a:rPr lang="en-US" altLang="en-US" sz="3200" i="1">
                <a:solidFill>
                  <a:schemeClr val="tx1"/>
                </a:solidFill>
                <a:cs typeface="Times New Roman" pitchFamily="18" charset="0"/>
              </a:rPr>
              <a:t>recursive</a:t>
            </a:r>
            <a:r>
              <a:rPr lang="en-US" altLang="en-US" sz="3200">
                <a:solidFill>
                  <a:schemeClr val="tx1"/>
                </a:solidFill>
                <a:cs typeface="Times New Roman" pitchFamily="18" charset="0"/>
              </a:rPr>
              <a:t> code</a:t>
            </a:r>
          </a:p>
        </p:txBody>
      </p:sp>
      <p:pic>
        <p:nvPicPr>
          <p:cNvPr id="125955" name="Picture 29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0300" y="134938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956" name="Picture 30" descr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388" y="1190625"/>
            <a:ext cx="6834187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7" name="Rectangle 31"/>
          <p:cNvSpPr>
            <a:spLocks noChangeArrowheads="1"/>
          </p:cNvSpPr>
          <p:nvPr/>
        </p:nvSpPr>
        <p:spPr bwMode="auto">
          <a:xfrm>
            <a:off x="746125" y="6172200"/>
            <a:ext cx="9001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lose it?</a:t>
            </a:r>
          </a:p>
        </p:txBody>
      </p:sp>
      <p:sp>
        <p:nvSpPr>
          <p:cNvPr id="125958" name="Rectangle 32"/>
          <p:cNvSpPr>
            <a:spLocks noChangeArrowheads="1"/>
          </p:cNvSpPr>
          <p:nvPr/>
        </p:nvSpPr>
        <p:spPr bwMode="auto">
          <a:xfrm>
            <a:off x="2489200" y="6172200"/>
            <a:ext cx="8350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use it?</a:t>
            </a:r>
          </a:p>
        </p:txBody>
      </p:sp>
      <p:sp>
        <p:nvSpPr>
          <p:cNvPr id="125959" name="Rectangle 33"/>
          <p:cNvSpPr>
            <a:spLocks noChangeArrowheads="1"/>
          </p:cNvSpPr>
          <p:nvPr/>
        </p:nvSpPr>
        <p:spPr bwMode="auto">
          <a:xfrm>
            <a:off x="6756400" y="6172200"/>
            <a:ext cx="160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Which items??</a:t>
            </a:r>
          </a:p>
        </p:txBody>
      </p:sp>
      <p:sp>
        <p:nvSpPr>
          <p:cNvPr id="125960" name="Rectangle 34"/>
          <p:cNvSpPr>
            <a:spLocks noChangeArrowheads="1"/>
          </p:cNvSpPr>
          <p:nvPr/>
        </p:nvSpPr>
        <p:spPr bwMode="auto">
          <a:xfrm>
            <a:off x="4167188" y="6172200"/>
            <a:ext cx="1830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 repeated work?</a:t>
            </a:r>
          </a:p>
        </p:txBody>
      </p:sp>
      <p:sp>
        <p:nvSpPr>
          <p:cNvPr id="125961" name="Rectangle 35"/>
          <p:cNvSpPr>
            <a:spLocks noChangeArrowheads="1"/>
          </p:cNvSpPr>
          <p:nvPr/>
        </p:nvSpPr>
        <p:spPr bwMode="auto">
          <a:xfrm>
            <a:off x="4689475" y="6477000"/>
            <a:ext cx="846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  <a:cs typeface="Times New Roman" pitchFamily="18" charset="0"/>
              </a:rPr>
              <a:t>any fixes?</a:t>
            </a:r>
          </a:p>
        </p:txBody>
      </p:sp>
      <p:sp>
        <p:nvSpPr>
          <p:cNvPr id="125962" name="Line 1110"/>
          <p:cNvSpPr>
            <a:spLocks noChangeShapeType="1"/>
          </p:cNvSpPr>
          <p:nvPr/>
        </p:nvSpPr>
        <p:spPr bwMode="auto">
          <a:xfrm>
            <a:off x="5495925" y="2460625"/>
            <a:ext cx="1881188" cy="214313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8" name="Picture 100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85"/>
          <a:stretch>
            <a:fillRect/>
          </a:stretch>
        </p:blipFill>
        <p:spPr bwMode="auto">
          <a:xfrm>
            <a:off x="180975" y="2103438"/>
            <a:ext cx="6578600" cy="4719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Text Box 1029"/>
          <p:cNvSpPr txBox="1">
            <a:spLocks noChangeArrowheads="1"/>
          </p:cNvSpPr>
          <p:nvPr/>
        </p:nvSpPr>
        <p:spPr bwMode="auto">
          <a:xfrm>
            <a:off x="1524000" y="228600"/>
            <a:ext cx="4257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i="1">
                <a:solidFill>
                  <a:schemeClr val="tx1"/>
                </a:solidFill>
                <a:cs typeface="Times New Roman" pitchFamily="18" charset="0"/>
              </a:rPr>
              <a:t>Memoizing</a:t>
            </a:r>
            <a:endParaRPr lang="en-US" altLang="en-US" sz="3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6980" name="Rectangle 1083"/>
          <p:cNvSpPr>
            <a:spLocks noChangeArrowheads="1"/>
          </p:cNvSpPr>
          <p:nvPr/>
        </p:nvSpPr>
        <p:spPr bwMode="auto">
          <a:xfrm>
            <a:off x="7251700" y="6324600"/>
            <a:ext cx="1752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Can we save the overhead of the calls themselves?</a:t>
            </a:r>
          </a:p>
        </p:txBody>
      </p:sp>
      <p:sp>
        <p:nvSpPr>
          <p:cNvPr id="126981" name="Rectangle 1096"/>
          <p:cNvSpPr>
            <a:spLocks noChangeArrowheads="1"/>
          </p:cNvSpPr>
          <p:nvPr/>
        </p:nvSpPr>
        <p:spPr bwMode="auto">
          <a:xfrm>
            <a:off x="585788" y="1492250"/>
            <a:ext cx="12588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Less work!</a:t>
            </a:r>
          </a:p>
        </p:txBody>
      </p:sp>
      <p:pic>
        <p:nvPicPr>
          <p:cNvPr id="126982" name="Picture 85" descr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0300" y="134938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983" name="Rectangle 1096"/>
          <p:cNvSpPr>
            <a:spLocks noChangeArrowheads="1"/>
          </p:cNvSpPr>
          <p:nvPr/>
        </p:nvSpPr>
        <p:spPr bwMode="auto">
          <a:xfrm>
            <a:off x="2286000" y="1066800"/>
            <a:ext cx="44402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Create a table of possible recursive calls.</a:t>
            </a:r>
          </a:p>
        </p:txBody>
      </p:sp>
      <p:sp>
        <p:nvSpPr>
          <p:cNvPr id="126984" name="Rectangle 1096"/>
          <p:cNvSpPr>
            <a:spLocks noChangeArrowheads="1"/>
          </p:cNvSpPr>
          <p:nvPr/>
        </p:nvSpPr>
        <p:spPr bwMode="auto">
          <a:xfrm>
            <a:off x="2287588" y="1485900"/>
            <a:ext cx="49514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Check the table to see if it's already done…</a:t>
            </a:r>
          </a:p>
        </p:txBody>
      </p:sp>
      <p:sp>
        <p:nvSpPr>
          <p:cNvPr id="126985" name="Rectangle 1096"/>
          <p:cNvSpPr>
            <a:spLocks noChangeArrowheads="1"/>
          </p:cNvSpPr>
          <p:nvPr/>
        </p:nvSpPr>
        <p:spPr bwMode="auto">
          <a:xfrm>
            <a:off x="2286000" y="1905000"/>
            <a:ext cx="49514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That's it!</a:t>
            </a:r>
          </a:p>
        </p:txBody>
      </p:sp>
      <p:sp>
        <p:nvSpPr>
          <p:cNvPr id="126986" name="AutoShape 89"/>
          <p:cNvSpPr>
            <a:spLocks/>
          </p:cNvSpPr>
          <p:nvPr/>
        </p:nvSpPr>
        <p:spPr bwMode="auto">
          <a:xfrm>
            <a:off x="1981200" y="1143000"/>
            <a:ext cx="152400" cy="1066800"/>
          </a:xfrm>
          <a:prstGeom prst="leftBrace">
            <a:avLst>
              <a:gd name="adj1" fmla="val 58333"/>
              <a:gd name="adj2" fmla="val 50000"/>
            </a:avLst>
          </a:prstGeom>
          <a:noFill/>
          <a:ln w="12700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7" name="Line 96"/>
          <p:cNvSpPr>
            <a:spLocks noChangeShapeType="1"/>
          </p:cNvSpPr>
          <p:nvPr/>
        </p:nvSpPr>
        <p:spPr bwMode="auto">
          <a:xfrm flipH="1">
            <a:off x="6748463" y="4144963"/>
            <a:ext cx="1103312" cy="0"/>
          </a:xfrm>
          <a:prstGeom prst="line">
            <a:avLst/>
          </a:prstGeom>
          <a:noFill/>
          <a:ln w="28575">
            <a:solidFill>
              <a:srgbClr val="8E03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26988" name="Line 97"/>
          <p:cNvSpPr>
            <a:spLocks noChangeShapeType="1"/>
          </p:cNvSpPr>
          <p:nvPr/>
        </p:nvSpPr>
        <p:spPr bwMode="auto">
          <a:xfrm flipH="1">
            <a:off x="3886200" y="6248400"/>
            <a:ext cx="1103313" cy="0"/>
          </a:xfrm>
          <a:prstGeom prst="line">
            <a:avLst/>
          </a:prstGeom>
          <a:noFill/>
          <a:ln w="28575">
            <a:solidFill>
              <a:srgbClr val="8E03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26989" name="Rectangle 98"/>
          <p:cNvSpPr>
            <a:spLocks noChangeArrowheads="1"/>
          </p:cNvSpPr>
          <p:nvPr/>
        </p:nvSpPr>
        <p:spPr bwMode="auto">
          <a:xfrm>
            <a:off x="7026275" y="4191000"/>
            <a:ext cx="16668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Check if it's already done!</a:t>
            </a:r>
          </a:p>
        </p:txBody>
      </p:sp>
      <p:sp>
        <p:nvSpPr>
          <p:cNvPr id="126990" name="Rectangle 99"/>
          <p:cNvSpPr>
            <a:spLocks noChangeArrowheads="1"/>
          </p:cNvSpPr>
          <p:nvPr/>
        </p:nvSpPr>
        <p:spPr bwMode="auto">
          <a:xfrm>
            <a:off x="4086225" y="6272213"/>
            <a:ext cx="8429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What's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 Box 1029"/>
          <p:cNvSpPr txBox="1">
            <a:spLocks noChangeArrowheads="1"/>
          </p:cNvSpPr>
          <p:nvPr/>
        </p:nvSpPr>
        <p:spPr bwMode="auto">
          <a:xfrm>
            <a:off x="1524000" y="228600"/>
            <a:ext cx="42576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i="1">
                <a:solidFill>
                  <a:schemeClr val="tx1"/>
                </a:solidFill>
                <a:cs typeface="Times New Roman" pitchFamily="18" charset="0"/>
              </a:rPr>
              <a:t>Dynamic programming</a:t>
            </a:r>
            <a:endParaRPr lang="en-US" altLang="en-US" sz="3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8003" name="Rectangle 1055"/>
          <p:cNvSpPr>
            <a:spLocks noChangeArrowheads="1"/>
          </p:cNvSpPr>
          <p:nvPr/>
        </p:nvSpPr>
        <p:spPr bwMode="auto">
          <a:xfrm>
            <a:off x="811213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04" name="Rectangle 1056"/>
          <p:cNvSpPr>
            <a:spLocks noChangeArrowheads="1"/>
          </p:cNvSpPr>
          <p:nvPr/>
        </p:nvSpPr>
        <p:spPr bwMode="auto">
          <a:xfrm>
            <a:off x="1201738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05" name="Rectangle 1057"/>
          <p:cNvSpPr>
            <a:spLocks noChangeArrowheads="1"/>
          </p:cNvSpPr>
          <p:nvPr/>
        </p:nvSpPr>
        <p:spPr bwMode="auto">
          <a:xfrm>
            <a:off x="1593850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06" name="Rectangle 1058"/>
          <p:cNvSpPr>
            <a:spLocks noChangeArrowheads="1"/>
          </p:cNvSpPr>
          <p:nvPr/>
        </p:nvSpPr>
        <p:spPr bwMode="auto">
          <a:xfrm>
            <a:off x="1984375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07" name="Rectangle 1059"/>
          <p:cNvSpPr>
            <a:spLocks noChangeArrowheads="1"/>
          </p:cNvSpPr>
          <p:nvPr/>
        </p:nvSpPr>
        <p:spPr bwMode="auto">
          <a:xfrm>
            <a:off x="2376488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08" name="Rectangle 1060"/>
          <p:cNvSpPr>
            <a:spLocks noChangeArrowheads="1"/>
          </p:cNvSpPr>
          <p:nvPr/>
        </p:nvSpPr>
        <p:spPr bwMode="auto">
          <a:xfrm>
            <a:off x="2768600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09" name="Rectangle 1061"/>
          <p:cNvSpPr>
            <a:spLocks noChangeArrowheads="1"/>
          </p:cNvSpPr>
          <p:nvPr/>
        </p:nvSpPr>
        <p:spPr bwMode="auto">
          <a:xfrm>
            <a:off x="3159125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0" name="Rectangle 1062"/>
          <p:cNvSpPr>
            <a:spLocks noChangeArrowheads="1"/>
          </p:cNvSpPr>
          <p:nvPr/>
        </p:nvSpPr>
        <p:spPr bwMode="auto">
          <a:xfrm>
            <a:off x="3551238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1" name="Rectangle 1063"/>
          <p:cNvSpPr>
            <a:spLocks noChangeArrowheads="1"/>
          </p:cNvSpPr>
          <p:nvPr/>
        </p:nvSpPr>
        <p:spPr bwMode="auto">
          <a:xfrm>
            <a:off x="3943350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2" name="Rectangle 1064"/>
          <p:cNvSpPr>
            <a:spLocks noChangeArrowheads="1"/>
          </p:cNvSpPr>
          <p:nvPr/>
        </p:nvSpPr>
        <p:spPr bwMode="auto">
          <a:xfrm>
            <a:off x="4333875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3" name="Rectangle 1065"/>
          <p:cNvSpPr>
            <a:spLocks noChangeArrowheads="1"/>
          </p:cNvSpPr>
          <p:nvPr/>
        </p:nvSpPr>
        <p:spPr bwMode="auto">
          <a:xfrm>
            <a:off x="4725988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4" name="Rectangle 1066"/>
          <p:cNvSpPr>
            <a:spLocks noChangeArrowheads="1"/>
          </p:cNvSpPr>
          <p:nvPr/>
        </p:nvSpPr>
        <p:spPr bwMode="auto">
          <a:xfrm>
            <a:off x="5118100" y="3667125"/>
            <a:ext cx="377825" cy="13795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5" name="Rectangle 1067"/>
          <p:cNvSpPr>
            <a:spLocks noChangeArrowheads="1"/>
          </p:cNvSpPr>
          <p:nvPr/>
        </p:nvSpPr>
        <p:spPr bwMode="auto">
          <a:xfrm>
            <a:off x="5513388" y="3665538"/>
            <a:ext cx="377825" cy="137953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6" name="Rectangle 1068"/>
          <p:cNvSpPr>
            <a:spLocks noChangeArrowheads="1"/>
          </p:cNvSpPr>
          <p:nvPr/>
        </p:nvSpPr>
        <p:spPr bwMode="auto">
          <a:xfrm>
            <a:off x="5905500" y="3665538"/>
            <a:ext cx="377825" cy="137953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8017" name="Rectangle 1069"/>
          <p:cNvSpPr>
            <a:spLocks noChangeArrowheads="1"/>
          </p:cNvSpPr>
          <p:nvPr/>
        </p:nvSpPr>
        <p:spPr bwMode="auto">
          <a:xfrm>
            <a:off x="854075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0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18" name="Rectangle 1070"/>
          <p:cNvSpPr>
            <a:spLocks noChangeArrowheads="1"/>
          </p:cNvSpPr>
          <p:nvPr/>
        </p:nvSpPr>
        <p:spPr bwMode="auto">
          <a:xfrm>
            <a:off x="1243013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1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19" name="Rectangle 1071"/>
          <p:cNvSpPr>
            <a:spLocks noChangeArrowheads="1"/>
          </p:cNvSpPr>
          <p:nvPr/>
        </p:nvSpPr>
        <p:spPr bwMode="auto">
          <a:xfrm>
            <a:off x="1633538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2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0" name="Rectangle 1072"/>
          <p:cNvSpPr>
            <a:spLocks noChangeArrowheads="1"/>
          </p:cNvSpPr>
          <p:nvPr/>
        </p:nvSpPr>
        <p:spPr bwMode="auto">
          <a:xfrm>
            <a:off x="2024063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3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1" name="Rectangle 1073"/>
          <p:cNvSpPr>
            <a:spLocks noChangeArrowheads="1"/>
          </p:cNvSpPr>
          <p:nvPr/>
        </p:nvSpPr>
        <p:spPr bwMode="auto">
          <a:xfrm>
            <a:off x="2414588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4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2" name="Rectangle 1074"/>
          <p:cNvSpPr>
            <a:spLocks noChangeArrowheads="1"/>
          </p:cNvSpPr>
          <p:nvPr/>
        </p:nvSpPr>
        <p:spPr bwMode="auto">
          <a:xfrm>
            <a:off x="2803525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5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3" name="Rectangle 1075"/>
          <p:cNvSpPr>
            <a:spLocks noChangeArrowheads="1"/>
          </p:cNvSpPr>
          <p:nvPr/>
        </p:nvSpPr>
        <p:spPr bwMode="auto">
          <a:xfrm>
            <a:off x="3194050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6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4" name="Rectangle 1076"/>
          <p:cNvSpPr>
            <a:spLocks noChangeArrowheads="1"/>
          </p:cNvSpPr>
          <p:nvPr/>
        </p:nvSpPr>
        <p:spPr bwMode="auto">
          <a:xfrm>
            <a:off x="3584575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7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5" name="Rectangle 1077"/>
          <p:cNvSpPr>
            <a:spLocks noChangeArrowheads="1"/>
          </p:cNvSpPr>
          <p:nvPr/>
        </p:nvSpPr>
        <p:spPr bwMode="auto">
          <a:xfrm>
            <a:off x="3975100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8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6" name="Rectangle 1078"/>
          <p:cNvSpPr>
            <a:spLocks noChangeArrowheads="1"/>
          </p:cNvSpPr>
          <p:nvPr/>
        </p:nvSpPr>
        <p:spPr bwMode="auto">
          <a:xfrm>
            <a:off x="4365625" y="3316288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9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8027" name="Rectangle 1079"/>
          <p:cNvSpPr>
            <a:spLocks noChangeArrowheads="1"/>
          </p:cNvSpPr>
          <p:nvPr/>
        </p:nvSpPr>
        <p:spPr bwMode="auto">
          <a:xfrm>
            <a:off x="4719638" y="3316288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10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28028" name="Rectangle 1080"/>
          <p:cNvSpPr>
            <a:spLocks noChangeArrowheads="1"/>
          </p:cNvSpPr>
          <p:nvPr/>
        </p:nvSpPr>
        <p:spPr bwMode="auto">
          <a:xfrm>
            <a:off x="5127625" y="3316288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11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28029" name="Rectangle 1081"/>
          <p:cNvSpPr>
            <a:spLocks noChangeArrowheads="1"/>
          </p:cNvSpPr>
          <p:nvPr/>
        </p:nvSpPr>
        <p:spPr bwMode="auto">
          <a:xfrm>
            <a:off x="5535613" y="3316288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12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28030" name="Rectangle 1082"/>
          <p:cNvSpPr>
            <a:spLocks noChangeArrowheads="1"/>
          </p:cNvSpPr>
          <p:nvPr/>
        </p:nvSpPr>
        <p:spPr bwMode="auto">
          <a:xfrm>
            <a:off x="5903913" y="3316288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cs typeface="Times New Roman" pitchFamily="18" charset="0"/>
              </a:rPr>
              <a:t>13</a:t>
            </a:r>
          </a:p>
        </p:txBody>
      </p:sp>
      <p:sp>
        <p:nvSpPr>
          <p:cNvPr id="128031" name="Rectangle 1083"/>
          <p:cNvSpPr>
            <a:spLocks noChangeArrowheads="1"/>
          </p:cNvSpPr>
          <p:nvPr/>
        </p:nvSpPr>
        <p:spPr bwMode="auto">
          <a:xfrm>
            <a:off x="2895600" y="2590800"/>
            <a:ext cx="1181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latin typeface="Trebuchet MS" pitchFamily="34" charset="0"/>
                <a:cs typeface="Times New Roman" pitchFamily="18" charset="0"/>
              </a:rPr>
              <a:t>CAPACITY</a:t>
            </a:r>
          </a:p>
        </p:txBody>
      </p:sp>
      <p:sp>
        <p:nvSpPr>
          <p:cNvPr id="128032" name="Line 1110"/>
          <p:cNvSpPr>
            <a:spLocks noChangeShapeType="1"/>
          </p:cNvSpPr>
          <p:nvPr/>
        </p:nvSpPr>
        <p:spPr bwMode="auto">
          <a:xfrm>
            <a:off x="1143000" y="3276600"/>
            <a:ext cx="47244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3" name="Rectangle 1096"/>
          <p:cNvSpPr>
            <a:spLocks noChangeArrowheads="1"/>
          </p:cNvSpPr>
          <p:nvPr/>
        </p:nvSpPr>
        <p:spPr bwMode="auto">
          <a:xfrm>
            <a:off x="228600" y="1492250"/>
            <a:ext cx="1739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Minimize work!</a:t>
            </a:r>
          </a:p>
        </p:txBody>
      </p:sp>
      <p:sp>
        <p:nvSpPr>
          <p:cNvPr id="128034" name="Text Box 34"/>
          <p:cNvSpPr txBox="1">
            <a:spLocks noChangeArrowheads="1"/>
          </p:cNvSpPr>
          <p:nvPr/>
        </p:nvSpPr>
        <p:spPr bwMode="auto">
          <a:xfrm>
            <a:off x="1066800" y="2952750"/>
            <a:ext cx="4648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Fill in this table from 0 up to the actual capacity of interest…</a:t>
            </a:r>
          </a:p>
        </p:txBody>
      </p:sp>
      <p:pic>
        <p:nvPicPr>
          <p:cNvPr id="128035" name="Picture 35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0300" y="134938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036" name="Rectangle 1096"/>
          <p:cNvSpPr>
            <a:spLocks noChangeArrowheads="1"/>
          </p:cNvSpPr>
          <p:nvPr/>
        </p:nvSpPr>
        <p:spPr bwMode="auto">
          <a:xfrm>
            <a:off x="2286000" y="1066800"/>
            <a:ext cx="44402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Create a table of possible recursive calls.</a:t>
            </a:r>
          </a:p>
        </p:txBody>
      </p:sp>
      <p:sp>
        <p:nvSpPr>
          <p:cNvPr id="128037" name="Rectangle 1096"/>
          <p:cNvSpPr>
            <a:spLocks noChangeArrowheads="1"/>
          </p:cNvSpPr>
          <p:nvPr/>
        </p:nvSpPr>
        <p:spPr bwMode="auto">
          <a:xfrm>
            <a:off x="2287588" y="1485900"/>
            <a:ext cx="49514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Compute the results of each one </a:t>
            </a:r>
            <a:r>
              <a:rPr lang="en-US" altLang="en-US" sz="1800" i="1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bottom-up.</a:t>
            </a:r>
            <a:endParaRPr lang="en-US" altLang="en-US" sz="1800">
              <a:solidFill>
                <a:schemeClr val="tx1"/>
              </a:solidFill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128038" name="Rectangle 1096"/>
          <p:cNvSpPr>
            <a:spLocks noChangeArrowheads="1"/>
          </p:cNvSpPr>
          <p:nvPr/>
        </p:nvSpPr>
        <p:spPr bwMode="auto">
          <a:xfrm>
            <a:off x="2286000" y="1905000"/>
            <a:ext cx="49514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>
                <a:solidFill>
                  <a:schemeClr val="tx1"/>
                </a:solidFill>
                <a:latin typeface="Trebuchet MS" pitchFamily="34" charset="0"/>
                <a:cs typeface="Times New Roman" pitchFamily="18" charset="0"/>
              </a:rPr>
              <a:t>No need for the overhead of the f'n calls!</a:t>
            </a:r>
          </a:p>
        </p:txBody>
      </p:sp>
      <p:sp>
        <p:nvSpPr>
          <p:cNvPr id="128039" name="AutoShape 39"/>
          <p:cNvSpPr>
            <a:spLocks/>
          </p:cNvSpPr>
          <p:nvPr/>
        </p:nvSpPr>
        <p:spPr bwMode="auto">
          <a:xfrm>
            <a:off x="1981200" y="1143000"/>
            <a:ext cx="152400" cy="1066800"/>
          </a:xfrm>
          <a:prstGeom prst="leftBrace">
            <a:avLst>
              <a:gd name="adj1" fmla="val 58333"/>
              <a:gd name="adj2" fmla="val 50000"/>
            </a:avLst>
          </a:prstGeom>
          <a:noFill/>
          <a:ln w="12700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8040" name="Rectangle 40"/>
          <p:cNvSpPr>
            <a:spLocks noChangeArrowheads="1"/>
          </p:cNvSpPr>
          <p:nvPr/>
        </p:nvSpPr>
        <p:spPr bwMode="auto">
          <a:xfrm>
            <a:off x="6321425" y="4943475"/>
            <a:ext cx="25908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solidFill>
                  <a:srgbClr val="008000"/>
                </a:solidFill>
                <a:latin typeface="Trebuchet MS" pitchFamily="34" charset="0"/>
              </a:rPr>
              <a:t>T[ capacity ]</a:t>
            </a:r>
            <a:r>
              <a:rPr lang="en-US" altLang="en-US" sz="1800">
                <a:solidFill>
                  <a:schemeClr val="tx1"/>
                </a:solidFill>
                <a:latin typeface="Trebuchet MS" pitchFamily="34" charset="0"/>
              </a:rPr>
              <a:t> = the maximum value obtainable for the given capacity   </a:t>
            </a:r>
          </a:p>
        </p:txBody>
      </p:sp>
      <p:sp>
        <p:nvSpPr>
          <p:cNvPr id="128041" name="Rectangle 41"/>
          <p:cNvSpPr>
            <a:spLocks noChangeArrowheads="1"/>
          </p:cNvSpPr>
          <p:nvPr/>
        </p:nvSpPr>
        <p:spPr bwMode="auto">
          <a:xfrm>
            <a:off x="492125" y="5519738"/>
            <a:ext cx="35401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Does this table hold values or weights? </a:t>
            </a:r>
          </a:p>
        </p:txBody>
      </p:sp>
      <p:sp>
        <p:nvSpPr>
          <p:cNvPr id="128042" name="Line 1110"/>
          <p:cNvSpPr>
            <a:spLocks noChangeShapeType="1"/>
          </p:cNvSpPr>
          <p:nvPr/>
        </p:nvSpPr>
        <p:spPr bwMode="auto">
          <a:xfrm flipH="1" flipV="1">
            <a:off x="6362700" y="4252913"/>
            <a:ext cx="1027113" cy="727075"/>
          </a:xfrm>
          <a:prstGeom prst="line">
            <a:avLst/>
          </a:prstGeom>
          <a:noFill/>
          <a:ln w="190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3" name="Rectangle 43"/>
          <p:cNvSpPr>
            <a:spLocks noChangeArrowheads="1"/>
          </p:cNvSpPr>
          <p:nvPr/>
        </p:nvSpPr>
        <p:spPr bwMode="auto">
          <a:xfrm>
            <a:off x="492125" y="5867400"/>
            <a:ext cx="30019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Which values are "easy" to fill in?</a:t>
            </a:r>
          </a:p>
        </p:txBody>
      </p:sp>
      <p:sp>
        <p:nvSpPr>
          <p:cNvPr id="128044" name="Rectangle 44"/>
          <p:cNvSpPr>
            <a:spLocks noChangeArrowheads="1"/>
          </p:cNvSpPr>
          <p:nvPr/>
        </p:nvSpPr>
        <p:spPr bwMode="auto">
          <a:xfrm>
            <a:off x="492125" y="6257925"/>
            <a:ext cx="25288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How do we fill in each cell?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818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74713" y="4200525"/>
              <a:ext cx="176212" cy="304800"/>
            </p14:xfrm>
          </p:contentPart>
        </mc:Choice>
        <mc:Fallback xmlns="">
          <p:pic>
            <p:nvPicPr>
              <p:cNvPr id="34818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5344" y="4187570"/>
                <a:ext cx="197112" cy="327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819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325563" y="4194175"/>
              <a:ext cx="212725" cy="287338"/>
            </p14:xfrm>
          </p:contentPart>
        </mc:Choice>
        <mc:Fallback xmlns="">
          <p:pic>
            <p:nvPicPr>
              <p:cNvPr id="34819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16205" y="4189854"/>
                <a:ext cx="233242" cy="301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820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79575" y="4291013"/>
              <a:ext cx="257175" cy="220662"/>
            </p14:xfrm>
          </p:contentPart>
        </mc:Choice>
        <mc:Fallback xmlns="">
          <p:pic>
            <p:nvPicPr>
              <p:cNvPr id="34820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4893" y="4283094"/>
                <a:ext cx="273384" cy="238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821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60575" y="4340225"/>
              <a:ext cx="598488" cy="227013"/>
            </p14:xfrm>
          </p:contentPart>
        </mc:Choice>
        <mc:Fallback xmlns="">
          <p:pic>
            <p:nvPicPr>
              <p:cNvPr id="34821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2653" y="4327993"/>
                <a:ext cx="618294" cy="244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822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1463" y="4354513"/>
              <a:ext cx="338137" cy="166687"/>
            </p14:xfrm>
          </p:contentPart>
        </mc:Choice>
        <mc:Fallback xmlns="">
          <p:pic>
            <p:nvPicPr>
              <p:cNvPr id="34822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03901" y="4341912"/>
                <a:ext cx="358303" cy="18900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1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12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124325"/>
            <a:ext cx="2516188" cy="251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pic>
        <p:nvPicPr>
          <p:cNvPr id="47113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6350" y="4129088"/>
            <a:ext cx="2490788" cy="2490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Donald </a:t>
            </a:r>
            <a:r>
              <a:rPr lang="en-US" altLang="en-US" sz="4400" dirty="0" smtClean="0">
                <a:solidFill>
                  <a:schemeClr val="tx1"/>
                </a:solidFill>
                <a:latin typeface="Cambria" panose="02040503050406030204" pitchFamily="18" charset="0"/>
              </a:rPr>
              <a:t>Knuth?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>
            <a:off x="6676941" y="734422"/>
            <a:ext cx="21098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dirty="0">
                <a:solidFill>
                  <a:schemeClr val="tx1"/>
                </a:solidFill>
                <a:latin typeface="Calibri" panose="020F0502020204030204" pitchFamily="34" charset="0"/>
              </a:rPr>
              <a:t>www-cs-faculty.stanford.edu/~</a:t>
            </a:r>
            <a:r>
              <a:rPr lang="en-US" altLang="en-US" sz="1000" dirty="0" err="1">
                <a:solidFill>
                  <a:schemeClr val="tx1"/>
                </a:solidFill>
                <a:latin typeface="Calibri" panose="020F0502020204030204" pitchFamily="34" charset="0"/>
              </a:rPr>
              <a:t>knuth</a:t>
            </a:r>
            <a:endParaRPr lang="en-US" altLang="en-US" sz="10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706438" y="1196976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chemeClr val="tx1"/>
                </a:solidFill>
                <a:latin typeface="Cambria" panose="02040503050406030204" pitchFamily="18" charset="0"/>
              </a:rPr>
              <a:t>Slightly eccentric perfectionist  + Fan of road signs = </a:t>
            </a:r>
          </a:p>
        </p:txBody>
      </p:sp>
      <p:pic>
        <p:nvPicPr>
          <p:cNvPr id="15" name="Picture 1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9728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ext Box 5"/>
          <p:cNvSpPr txBox="1">
            <a:spLocks noChangeArrowheads="1"/>
          </p:cNvSpPr>
          <p:nvPr/>
        </p:nvSpPr>
        <p:spPr bwMode="auto">
          <a:xfrm>
            <a:off x="7378700" y="4187825"/>
            <a:ext cx="14271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i="1">
                <a:solidFill>
                  <a:schemeClr val="tx1"/>
                </a:solidFill>
              </a:rPr>
              <a:t>Quiz</a:t>
            </a:r>
            <a:endParaRPr lang="en-US" altLang="en-US" sz="4000">
              <a:solidFill>
                <a:schemeClr val="tx1"/>
              </a:solidFill>
            </a:endParaRPr>
          </a:p>
        </p:txBody>
      </p:sp>
      <p:sp>
        <p:nvSpPr>
          <p:cNvPr id="129027" name="Rectangle 7"/>
          <p:cNvSpPr>
            <a:spLocks noChangeArrowheads="1"/>
          </p:cNvSpPr>
          <p:nvPr/>
        </p:nvSpPr>
        <p:spPr bwMode="auto">
          <a:xfrm>
            <a:off x="228600" y="212725"/>
            <a:ext cx="69040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(1) Finish filling in this table of best-results for the knapsack problem: 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29028" name="Rectangle 7"/>
          <p:cNvSpPr>
            <a:spLocks noChangeArrowheads="1"/>
          </p:cNvSpPr>
          <p:nvPr/>
        </p:nvSpPr>
        <p:spPr bwMode="auto">
          <a:xfrm>
            <a:off x="228600" y="3535363"/>
            <a:ext cx="43434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(2) Estimate the big-O runtime of this table-filling algorithm, in terms of N, the number of items available.</a:t>
            </a:r>
          </a:p>
          <a:p>
            <a:endParaRPr lang="en-US" altLang="en-US" sz="1500">
              <a:solidFill>
                <a:schemeClr val="tx1"/>
              </a:solidFill>
              <a:latin typeface="Trebuchet MS" pitchFamily="34" charset="0"/>
            </a:endParaRPr>
          </a:p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What else does the big-O runtime depend on?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29029" name="Rectangle 1055"/>
          <p:cNvSpPr>
            <a:spLocks noChangeArrowheads="1"/>
          </p:cNvSpPr>
          <p:nvPr/>
        </p:nvSpPr>
        <p:spPr bwMode="auto">
          <a:xfrm>
            <a:off x="698500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0" name="Rectangle 1056"/>
          <p:cNvSpPr>
            <a:spLocks noChangeArrowheads="1"/>
          </p:cNvSpPr>
          <p:nvPr/>
        </p:nvSpPr>
        <p:spPr bwMode="auto">
          <a:xfrm>
            <a:off x="10890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1" name="Rectangle 1057"/>
          <p:cNvSpPr>
            <a:spLocks noChangeArrowheads="1"/>
          </p:cNvSpPr>
          <p:nvPr/>
        </p:nvSpPr>
        <p:spPr bwMode="auto">
          <a:xfrm>
            <a:off x="14811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2" name="Rectangle 1058"/>
          <p:cNvSpPr>
            <a:spLocks noChangeArrowheads="1"/>
          </p:cNvSpPr>
          <p:nvPr/>
        </p:nvSpPr>
        <p:spPr bwMode="auto">
          <a:xfrm>
            <a:off x="18716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3" name="Rectangle 1059"/>
          <p:cNvSpPr>
            <a:spLocks noChangeArrowheads="1"/>
          </p:cNvSpPr>
          <p:nvPr/>
        </p:nvSpPr>
        <p:spPr bwMode="auto">
          <a:xfrm>
            <a:off x="22637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4" name="Rectangle 1060"/>
          <p:cNvSpPr>
            <a:spLocks noChangeArrowheads="1"/>
          </p:cNvSpPr>
          <p:nvPr/>
        </p:nvSpPr>
        <p:spPr bwMode="auto">
          <a:xfrm>
            <a:off x="26558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5" name="Rectangle 1061"/>
          <p:cNvSpPr>
            <a:spLocks noChangeArrowheads="1"/>
          </p:cNvSpPr>
          <p:nvPr/>
        </p:nvSpPr>
        <p:spPr bwMode="auto">
          <a:xfrm>
            <a:off x="304641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6" name="Rectangle 1062"/>
          <p:cNvSpPr>
            <a:spLocks noChangeArrowheads="1"/>
          </p:cNvSpPr>
          <p:nvPr/>
        </p:nvSpPr>
        <p:spPr bwMode="auto">
          <a:xfrm>
            <a:off x="34385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7" name="Rectangle 1063"/>
          <p:cNvSpPr>
            <a:spLocks noChangeArrowheads="1"/>
          </p:cNvSpPr>
          <p:nvPr/>
        </p:nvSpPr>
        <p:spPr bwMode="auto">
          <a:xfrm>
            <a:off x="38306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8" name="Rectangle 1064"/>
          <p:cNvSpPr>
            <a:spLocks noChangeArrowheads="1"/>
          </p:cNvSpPr>
          <p:nvPr/>
        </p:nvSpPr>
        <p:spPr bwMode="auto">
          <a:xfrm>
            <a:off x="42211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39" name="Rectangle 1065"/>
          <p:cNvSpPr>
            <a:spLocks noChangeArrowheads="1"/>
          </p:cNvSpPr>
          <p:nvPr/>
        </p:nvSpPr>
        <p:spPr bwMode="auto">
          <a:xfrm>
            <a:off x="46132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40" name="Rectangle 1066"/>
          <p:cNvSpPr>
            <a:spLocks noChangeArrowheads="1"/>
          </p:cNvSpPr>
          <p:nvPr/>
        </p:nvSpPr>
        <p:spPr bwMode="auto">
          <a:xfrm>
            <a:off x="50053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41" name="Rectangle 1067"/>
          <p:cNvSpPr>
            <a:spLocks noChangeArrowheads="1"/>
          </p:cNvSpPr>
          <p:nvPr/>
        </p:nvSpPr>
        <p:spPr bwMode="auto">
          <a:xfrm>
            <a:off x="5400675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42" name="Rectangle 1068"/>
          <p:cNvSpPr>
            <a:spLocks noChangeArrowheads="1"/>
          </p:cNvSpPr>
          <p:nvPr/>
        </p:nvSpPr>
        <p:spPr bwMode="auto">
          <a:xfrm>
            <a:off x="5792788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29043" name="Rectangle 1069"/>
          <p:cNvSpPr>
            <a:spLocks noChangeArrowheads="1"/>
          </p:cNvSpPr>
          <p:nvPr/>
        </p:nvSpPr>
        <p:spPr bwMode="auto">
          <a:xfrm>
            <a:off x="7413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0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44" name="Rectangle 1070"/>
          <p:cNvSpPr>
            <a:spLocks noChangeArrowheads="1"/>
          </p:cNvSpPr>
          <p:nvPr/>
        </p:nvSpPr>
        <p:spPr bwMode="auto">
          <a:xfrm>
            <a:off x="113030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1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45" name="Rectangle 1071"/>
          <p:cNvSpPr>
            <a:spLocks noChangeArrowheads="1"/>
          </p:cNvSpPr>
          <p:nvPr/>
        </p:nvSpPr>
        <p:spPr bwMode="auto">
          <a:xfrm>
            <a:off x="152082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2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46" name="Rectangle 1072"/>
          <p:cNvSpPr>
            <a:spLocks noChangeArrowheads="1"/>
          </p:cNvSpPr>
          <p:nvPr/>
        </p:nvSpPr>
        <p:spPr bwMode="auto">
          <a:xfrm>
            <a:off x="191135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3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47" name="Rectangle 1073"/>
          <p:cNvSpPr>
            <a:spLocks noChangeArrowheads="1"/>
          </p:cNvSpPr>
          <p:nvPr/>
        </p:nvSpPr>
        <p:spPr bwMode="auto">
          <a:xfrm>
            <a:off x="230187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4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48" name="Rectangle 1074"/>
          <p:cNvSpPr>
            <a:spLocks noChangeArrowheads="1"/>
          </p:cNvSpPr>
          <p:nvPr/>
        </p:nvSpPr>
        <p:spPr bwMode="auto">
          <a:xfrm>
            <a:off x="26908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5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49" name="Rectangle 1075"/>
          <p:cNvSpPr>
            <a:spLocks noChangeArrowheads="1"/>
          </p:cNvSpPr>
          <p:nvPr/>
        </p:nvSpPr>
        <p:spPr bwMode="auto">
          <a:xfrm>
            <a:off x="308133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6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50" name="Rectangle 1076"/>
          <p:cNvSpPr>
            <a:spLocks noChangeArrowheads="1"/>
          </p:cNvSpPr>
          <p:nvPr/>
        </p:nvSpPr>
        <p:spPr bwMode="auto">
          <a:xfrm>
            <a:off x="34718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7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51" name="Rectangle 1077"/>
          <p:cNvSpPr>
            <a:spLocks noChangeArrowheads="1"/>
          </p:cNvSpPr>
          <p:nvPr/>
        </p:nvSpPr>
        <p:spPr bwMode="auto">
          <a:xfrm>
            <a:off x="386238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8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52" name="Rectangle 1078"/>
          <p:cNvSpPr>
            <a:spLocks noChangeArrowheads="1"/>
          </p:cNvSpPr>
          <p:nvPr/>
        </p:nvSpPr>
        <p:spPr bwMode="auto">
          <a:xfrm>
            <a:off x="42529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9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29053" name="Rectangle 1079"/>
          <p:cNvSpPr>
            <a:spLocks noChangeArrowheads="1"/>
          </p:cNvSpPr>
          <p:nvPr/>
        </p:nvSpPr>
        <p:spPr bwMode="auto">
          <a:xfrm>
            <a:off x="4606925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10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29054" name="Rectangle 1080"/>
          <p:cNvSpPr>
            <a:spLocks noChangeArrowheads="1"/>
          </p:cNvSpPr>
          <p:nvPr/>
        </p:nvSpPr>
        <p:spPr bwMode="auto">
          <a:xfrm>
            <a:off x="5014913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11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29055" name="Rectangle 1081"/>
          <p:cNvSpPr>
            <a:spLocks noChangeArrowheads="1"/>
          </p:cNvSpPr>
          <p:nvPr/>
        </p:nvSpPr>
        <p:spPr bwMode="auto">
          <a:xfrm>
            <a:off x="54229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12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29056" name="Rectangle 1082"/>
          <p:cNvSpPr>
            <a:spLocks noChangeArrowheads="1"/>
          </p:cNvSpPr>
          <p:nvPr/>
        </p:nvSpPr>
        <p:spPr bwMode="auto">
          <a:xfrm>
            <a:off x="57912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cs typeface="Times New Roman" pitchFamily="18" charset="0"/>
              </a:rPr>
              <a:t>13</a:t>
            </a:r>
          </a:p>
        </p:txBody>
      </p:sp>
      <p:sp>
        <p:nvSpPr>
          <p:cNvPr id="129057" name="Rectangle 1083"/>
          <p:cNvSpPr>
            <a:spLocks noChangeArrowheads="1"/>
          </p:cNvSpPr>
          <p:nvPr/>
        </p:nvSpPr>
        <p:spPr bwMode="auto">
          <a:xfrm>
            <a:off x="5105400" y="609600"/>
            <a:ext cx="849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latin typeface="Trebuchet MS" pitchFamily="34" charset="0"/>
                <a:cs typeface="Times New Roman" pitchFamily="18" charset="0"/>
              </a:rPr>
              <a:t>CAPACITY</a:t>
            </a:r>
            <a:endParaRPr lang="en-US" altLang="en-US" sz="1800"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129058" name="Text Box 52"/>
          <p:cNvSpPr txBox="1">
            <a:spLocks noChangeArrowheads="1"/>
          </p:cNvSpPr>
          <p:nvPr/>
        </p:nvSpPr>
        <p:spPr bwMode="auto">
          <a:xfrm>
            <a:off x="1143000" y="2209800"/>
            <a:ext cx="4648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Fill in this table from 0 up to the actual capacity of interest…</a:t>
            </a:r>
          </a:p>
        </p:txBody>
      </p:sp>
      <p:sp>
        <p:nvSpPr>
          <p:cNvPr id="129059" name="Rectangle 1069"/>
          <p:cNvSpPr>
            <a:spLocks noChangeArrowheads="1"/>
          </p:cNvSpPr>
          <p:nvPr/>
        </p:nvSpPr>
        <p:spPr bwMode="auto">
          <a:xfrm>
            <a:off x="738188" y="1495425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0</a:t>
            </a:r>
          </a:p>
        </p:txBody>
      </p:sp>
      <p:sp>
        <p:nvSpPr>
          <p:cNvPr id="129060" name="Rectangle 1069"/>
          <p:cNvSpPr>
            <a:spLocks noChangeArrowheads="1"/>
          </p:cNvSpPr>
          <p:nvPr/>
        </p:nvSpPr>
        <p:spPr bwMode="auto">
          <a:xfrm>
            <a:off x="1122363" y="1495425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8000"/>
                </a:solidFill>
                <a:cs typeface="Times New Roman" pitchFamily="18" charset="0"/>
              </a:rPr>
              <a:t>0</a:t>
            </a:r>
          </a:p>
        </p:txBody>
      </p:sp>
      <p:sp>
        <p:nvSpPr>
          <p:cNvPr id="129061" name="Rectangle 1069"/>
          <p:cNvSpPr>
            <a:spLocks noChangeArrowheads="1"/>
          </p:cNvSpPr>
          <p:nvPr/>
        </p:nvSpPr>
        <p:spPr bwMode="auto">
          <a:xfrm>
            <a:off x="1455738" y="1539875"/>
            <a:ext cx="412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cs typeface="Times New Roman" pitchFamily="18" charset="0"/>
              </a:rPr>
              <a:t>100</a:t>
            </a:r>
          </a:p>
        </p:txBody>
      </p:sp>
      <p:pic>
        <p:nvPicPr>
          <p:cNvPr id="129062" name="Picture 58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8688" y="228600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063" name="Text Box 59"/>
          <p:cNvSpPr txBox="1">
            <a:spLocks noChangeArrowheads="1"/>
          </p:cNvSpPr>
          <p:nvPr/>
        </p:nvSpPr>
        <p:spPr bwMode="auto">
          <a:xfrm>
            <a:off x="381000" y="2482850"/>
            <a:ext cx="6172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Each cell is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T[ capacity ]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= the maximum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value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obtainable for the given capacity </a:t>
            </a:r>
          </a:p>
        </p:txBody>
      </p:sp>
      <p:sp>
        <p:nvSpPr>
          <p:cNvPr id="129064" name="Line 60"/>
          <p:cNvSpPr>
            <a:spLocks noChangeShapeType="1"/>
          </p:cNvSpPr>
          <p:nvPr/>
        </p:nvSpPr>
        <p:spPr bwMode="auto">
          <a:xfrm>
            <a:off x="400050" y="333851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29065" name="Rectangle 7"/>
          <p:cNvSpPr>
            <a:spLocks noChangeArrowheads="1"/>
          </p:cNvSpPr>
          <p:nvPr/>
        </p:nvSpPr>
        <p:spPr bwMode="auto">
          <a:xfrm>
            <a:off x="228600" y="5618163"/>
            <a:ext cx="449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(3) How could you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also 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keep track of the items to take using a 2nd table with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one item per cell?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29066" name="Line 62"/>
          <p:cNvSpPr>
            <a:spLocks noChangeShapeType="1"/>
          </p:cNvSpPr>
          <p:nvPr/>
        </p:nvSpPr>
        <p:spPr bwMode="auto">
          <a:xfrm>
            <a:off x="400050" y="546576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29067" name="Picture 64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1225" y="5654675"/>
            <a:ext cx="41910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68" name="Rectangle 1083"/>
          <p:cNvSpPr>
            <a:spLocks noChangeArrowheads="1"/>
          </p:cNvSpPr>
          <p:nvPr/>
        </p:nvSpPr>
        <p:spPr bwMode="auto">
          <a:xfrm>
            <a:off x="8013700" y="5489575"/>
            <a:ext cx="6826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latin typeface="Trebuchet MS" pitchFamily="34" charset="0"/>
                <a:cs typeface="Times New Roman" pitchFamily="18" charset="0"/>
              </a:rPr>
              <a:t>CAPACITY</a:t>
            </a:r>
          </a:p>
        </p:txBody>
      </p:sp>
      <p:sp>
        <p:nvSpPr>
          <p:cNvPr id="129069" name="Rectangle 1083"/>
          <p:cNvSpPr>
            <a:spLocks noChangeArrowheads="1"/>
          </p:cNvSpPr>
          <p:nvPr/>
        </p:nvSpPr>
        <p:spPr bwMode="auto">
          <a:xfrm>
            <a:off x="6248400" y="1447800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  <a:cs typeface="Times New Roman" pitchFamily="18" charset="0"/>
              </a:rPr>
              <a:t>VALUE</a:t>
            </a:r>
            <a:endParaRPr lang="en-US" altLang="en-US" sz="1800">
              <a:solidFill>
                <a:srgbClr val="008000"/>
              </a:solidFill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129070" name="Rectangle 1083"/>
          <p:cNvSpPr>
            <a:spLocks noChangeArrowheads="1"/>
          </p:cNvSpPr>
          <p:nvPr/>
        </p:nvSpPr>
        <p:spPr bwMode="auto">
          <a:xfrm rot="-5400000">
            <a:off x="8655050" y="6156325"/>
            <a:ext cx="654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One Item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5842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08175" y="1582738"/>
              <a:ext cx="655638" cy="230187"/>
            </p14:xfrm>
          </p:contentPart>
        </mc:Choice>
        <mc:Fallback xmlns="">
          <p:pic>
            <p:nvPicPr>
              <p:cNvPr id="35842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99534" y="1575533"/>
                <a:ext cx="676881" cy="2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5843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1763" y="1736725"/>
              <a:ext cx="936625" cy="473075"/>
            </p14:xfrm>
          </p:contentPart>
        </mc:Choice>
        <mc:Fallback xmlns="">
          <p:pic>
            <p:nvPicPr>
              <p:cNvPr id="35843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663844" y="1723764"/>
                <a:ext cx="958223" cy="49827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ext Box 5"/>
          <p:cNvSpPr txBox="1">
            <a:spLocks noChangeArrowheads="1"/>
          </p:cNvSpPr>
          <p:nvPr/>
        </p:nvSpPr>
        <p:spPr bwMode="auto">
          <a:xfrm>
            <a:off x="7378700" y="4187825"/>
            <a:ext cx="14271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i="1">
                <a:solidFill>
                  <a:schemeClr val="tx1"/>
                </a:solidFill>
              </a:rPr>
              <a:t>Quiz</a:t>
            </a:r>
            <a:endParaRPr lang="en-US" altLang="en-US" sz="4000">
              <a:solidFill>
                <a:schemeClr val="tx1"/>
              </a:solidFill>
            </a:endParaRPr>
          </a:p>
        </p:txBody>
      </p:sp>
      <p:sp>
        <p:nvSpPr>
          <p:cNvPr id="130051" name="Rectangle 7"/>
          <p:cNvSpPr>
            <a:spLocks noChangeArrowheads="1"/>
          </p:cNvSpPr>
          <p:nvPr/>
        </p:nvSpPr>
        <p:spPr bwMode="auto">
          <a:xfrm>
            <a:off x="228600" y="212725"/>
            <a:ext cx="69040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(1) Finish filling in this table of best-results for the knapsack problem: 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30052" name="Rectangle 7"/>
          <p:cNvSpPr>
            <a:spLocks noChangeArrowheads="1"/>
          </p:cNvSpPr>
          <p:nvPr/>
        </p:nvSpPr>
        <p:spPr bwMode="auto">
          <a:xfrm>
            <a:off x="228600" y="3535363"/>
            <a:ext cx="43434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(2) Estimate the big-O runtime of this table-filling algorithm, in terms of N, the number of items available.</a:t>
            </a:r>
          </a:p>
          <a:p>
            <a:endParaRPr lang="en-US" altLang="en-US" sz="1500">
              <a:solidFill>
                <a:schemeClr val="tx1"/>
              </a:solidFill>
              <a:latin typeface="Trebuchet MS" pitchFamily="34" charset="0"/>
            </a:endParaRPr>
          </a:p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What else does the big-O runtime depend on?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30053" name="Rectangle 1055"/>
          <p:cNvSpPr>
            <a:spLocks noChangeArrowheads="1"/>
          </p:cNvSpPr>
          <p:nvPr/>
        </p:nvSpPr>
        <p:spPr bwMode="auto">
          <a:xfrm>
            <a:off x="698500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54" name="Rectangle 1056"/>
          <p:cNvSpPr>
            <a:spLocks noChangeArrowheads="1"/>
          </p:cNvSpPr>
          <p:nvPr/>
        </p:nvSpPr>
        <p:spPr bwMode="auto">
          <a:xfrm>
            <a:off x="10890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55" name="Rectangle 1057"/>
          <p:cNvSpPr>
            <a:spLocks noChangeArrowheads="1"/>
          </p:cNvSpPr>
          <p:nvPr/>
        </p:nvSpPr>
        <p:spPr bwMode="auto">
          <a:xfrm>
            <a:off x="14811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56" name="Rectangle 1058"/>
          <p:cNvSpPr>
            <a:spLocks noChangeArrowheads="1"/>
          </p:cNvSpPr>
          <p:nvPr/>
        </p:nvSpPr>
        <p:spPr bwMode="auto">
          <a:xfrm>
            <a:off x="18716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57" name="Rectangle 1059"/>
          <p:cNvSpPr>
            <a:spLocks noChangeArrowheads="1"/>
          </p:cNvSpPr>
          <p:nvPr/>
        </p:nvSpPr>
        <p:spPr bwMode="auto">
          <a:xfrm>
            <a:off x="22637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58" name="Rectangle 1060"/>
          <p:cNvSpPr>
            <a:spLocks noChangeArrowheads="1"/>
          </p:cNvSpPr>
          <p:nvPr/>
        </p:nvSpPr>
        <p:spPr bwMode="auto">
          <a:xfrm>
            <a:off x="26558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59" name="Rectangle 1061"/>
          <p:cNvSpPr>
            <a:spLocks noChangeArrowheads="1"/>
          </p:cNvSpPr>
          <p:nvPr/>
        </p:nvSpPr>
        <p:spPr bwMode="auto">
          <a:xfrm>
            <a:off x="304641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0" name="Rectangle 1062"/>
          <p:cNvSpPr>
            <a:spLocks noChangeArrowheads="1"/>
          </p:cNvSpPr>
          <p:nvPr/>
        </p:nvSpPr>
        <p:spPr bwMode="auto">
          <a:xfrm>
            <a:off x="343852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1" name="Rectangle 1063"/>
          <p:cNvSpPr>
            <a:spLocks noChangeArrowheads="1"/>
          </p:cNvSpPr>
          <p:nvPr/>
        </p:nvSpPr>
        <p:spPr bwMode="auto">
          <a:xfrm>
            <a:off x="383063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2" name="Rectangle 1064"/>
          <p:cNvSpPr>
            <a:spLocks noChangeArrowheads="1"/>
          </p:cNvSpPr>
          <p:nvPr/>
        </p:nvSpPr>
        <p:spPr bwMode="auto">
          <a:xfrm>
            <a:off x="4221163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3" name="Rectangle 1065"/>
          <p:cNvSpPr>
            <a:spLocks noChangeArrowheads="1"/>
          </p:cNvSpPr>
          <p:nvPr/>
        </p:nvSpPr>
        <p:spPr bwMode="auto">
          <a:xfrm>
            <a:off x="4613275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4" name="Rectangle 1066"/>
          <p:cNvSpPr>
            <a:spLocks noChangeArrowheads="1"/>
          </p:cNvSpPr>
          <p:nvPr/>
        </p:nvSpPr>
        <p:spPr bwMode="auto">
          <a:xfrm>
            <a:off x="5005388" y="1189038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5" name="Rectangle 1067"/>
          <p:cNvSpPr>
            <a:spLocks noChangeArrowheads="1"/>
          </p:cNvSpPr>
          <p:nvPr/>
        </p:nvSpPr>
        <p:spPr bwMode="auto">
          <a:xfrm>
            <a:off x="5400675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6" name="Rectangle 1068"/>
          <p:cNvSpPr>
            <a:spLocks noChangeArrowheads="1"/>
          </p:cNvSpPr>
          <p:nvPr/>
        </p:nvSpPr>
        <p:spPr bwMode="auto">
          <a:xfrm>
            <a:off x="5792788" y="1187450"/>
            <a:ext cx="377825" cy="946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0067" name="Rectangle 1069"/>
          <p:cNvSpPr>
            <a:spLocks noChangeArrowheads="1"/>
          </p:cNvSpPr>
          <p:nvPr/>
        </p:nvSpPr>
        <p:spPr bwMode="auto">
          <a:xfrm>
            <a:off x="7413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0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68" name="Rectangle 1070"/>
          <p:cNvSpPr>
            <a:spLocks noChangeArrowheads="1"/>
          </p:cNvSpPr>
          <p:nvPr/>
        </p:nvSpPr>
        <p:spPr bwMode="auto">
          <a:xfrm>
            <a:off x="113030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1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69" name="Rectangle 1071"/>
          <p:cNvSpPr>
            <a:spLocks noChangeArrowheads="1"/>
          </p:cNvSpPr>
          <p:nvPr/>
        </p:nvSpPr>
        <p:spPr bwMode="auto">
          <a:xfrm>
            <a:off x="152082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2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0" name="Rectangle 1072"/>
          <p:cNvSpPr>
            <a:spLocks noChangeArrowheads="1"/>
          </p:cNvSpPr>
          <p:nvPr/>
        </p:nvSpPr>
        <p:spPr bwMode="auto">
          <a:xfrm>
            <a:off x="1911350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3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1" name="Rectangle 1073"/>
          <p:cNvSpPr>
            <a:spLocks noChangeArrowheads="1"/>
          </p:cNvSpPr>
          <p:nvPr/>
        </p:nvSpPr>
        <p:spPr bwMode="auto">
          <a:xfrm>
            <a:off x="2301875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4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2" name="Rectangle 1074"/>
          <p:cNvSpPr>
            <a:spLocks noChangeArrowheads="1"/>
          </p:cNvSpPr>
          <p:nvPr/>
        </p:nvSpPr>
        <p:spPr bwMode="auto">
          <a:xfrm>
            <a:off x="26908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5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3" name="Rectangle 1075"/>
          <p:cNvSpPr>
            <a:spLocks noChangeArrowheads="1"/>
          </p:cNvSpPr>
          <p:nvPr/>
        </p:nvSpPr>
        <p:spPr bwMode="auto">
          <a:xfrm>
            <a:off x="308133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6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4" name="Rectangle 1076"/>
          <p:cNvSpPr>
            <a:spLocks noChangeArrowheads="1"/>
          </p:cNvSpPr>
          <p:nvPr/>
        </p:nvSpPr>
        <p:spPr bwMode="auto">
          <a:xfrm>
            <a:off x="347186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7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5" name="Rectangle 1077"/>
          <p:cNvSpPr>
            <a:spLocks noChangeArrowheads="1"/>
          </p:cNvSpPr>
          <p:nvPr/>
        </p:nvSpPr>
        <p:spPr bwMode="auto">
          <a:xfrm>
            <a:off x="3862388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8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6" name="Rectangle 1078"/>
          <p:cNvSpPr>
            <a:spLocks noChangeArrowheads="1"/>
          </p:cNvSpPr>
          <p:nvPr/>
        </p:nvSpPr>
        <p:spPr bwMode="auto">
          <a:xfrm>
            <a:off x="4252913" y="838200"/>
            <a:ext cx="298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cs typeface="Times New Roman" pitchFamily="18" charset="0"/>
              </a:rPr>
              <a:t>9</a:t>
            </a:r>
            <a:endParaRPr lang="en-US" altLang="en-US" sz="1800" b="1">
              <a:cs typeface="Times New Roman" pitchFamily="18" charset="0"/>
            </a:endParaRPr>
          </a:p>
        </p:txBody>
      </p:sp>
      <p:sp>
        <p:nvSpPr>
          <p:cNvPr id="130077" name="Rectangle 1079"/>
          <p:cNvSpPr>
            <a:spLocks noChangeArrowheads="1"/>
          </p:cNvSpPr>
          <p:nvPr/>
        </p:nvSpPr>
        <p:spPr bwMode="auto">
          <a:xfrm>
            <a:off x="4606925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10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30078" name="Rectangle 1080"/>
          <p:cNvSpPr>
            <a:spLocks noChangeArrowheads="1"/>
          </p:cNvSpPr>
          <p:nvPr/>
        </p:nvSpPr>
        <p:spPr bwMode="auto">
          <a:xfrm>
            <a:off x="5014913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11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30079" name="Rectangle 1081"/>
          <p:cNvSpPr>
            <a:spLocks noChangeArrowheads="1"/>
          </p:cNvSpPr>
          <p:nvPr/>
        </p:nvSpPr>
        <p:spPr bwMode="auto">
          <a:xfrm>
            <a:off x="54229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solidFill>
                  <a:schemeClr val="tx1"/>
                </a:solidFill>
                <a:cs typeface="Times New Roman" pitchFamily="18" charset="0"/>
              </a:rPr>
              <a:t>12</a:t>
            </a:r>
            <a:endParaRPr lang="en-US" altLang="en-US" sz="1400" b="1">
              <a:cs typeface="Times New Roman" pitchFamily="18" charset="0"/>
            </a:endParaRPr>
          </a:p>
        </p:txBody>
      </p:sp>
      <p:sp>
        <p:nvSpPr>
          <p:cNvPr id="130080" name="Rectangle 1082"/>
          <p:cNvSpPr>
            <a:spLocks noChangeArrowheads="1"/>
          </p:cNvSpPr>
          <p:nvPr/>
        </p:nvSpPr>
        <p:spPr bwMode="auto">
          <a:xfrm>
            <a:off x="5791200" y="838200"/>
            <a:ext cx="361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 b="1">
                <a:cs typeface="Times New Roman" pitchFamily="18" charset="0"/>
              </a:rPr>
              <a:t>13</a:t>
            </a:r>
          </a:p>
        </p:txBody>
      </p:sp>
      <p:sp>
        <p:nvSpPr>
          <p:cNvPr id="130081" name="Rectangle 1083"/>
          <p:cNvSpPr>
            <a:spLocks noChangeArrowheads="1"/>
          </p:cNvSpPr>
          <p:nvPr/>
        </p:nvSpPr>
        <p:spPr bwMode="auto">
          <a:xfrm>
            <a:off x="5105400" y="609600"/>
            <a:ext cx="849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latin typeface="Trebuchet MS" pitchFamily="34" charset="0"/>
                <a:cs typeface="Times New Roman" pitchFamily="18" charset="0"/>
              </a:rPr>
              <a:t>CAPACITY</a:t>
            </a:r>
            <a:endParaRPr lang="en-US" altLang="en-US" sz="1800"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130082" name="Text Box 34"/>
          <p:cNvSpPr txBox="1">
            <a:spLocks noChangeArrowheads="1"/>
          </p:cNvSpPr>
          <p:nvPr/>
        </p:nvSpPr>
        <p:spPr bwMode="auto">
          <a:xfrm>
            <a:off x="1143000" y="2209800"/>
            <a:ext cx="4648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Fill in this table from 0 up to the actual capacity of interest…</a:t>
            </a:r>
          </a:p>
        </p:txBody>
      </p:sp>
      <p:pic>
        <p:nvPicPr>
          <p:cNvPr id="130083" name="Picture 38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8688" y="228600"/>
            <a:ext cx="1612900" cy="39370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084" name="Text Box 39"/>
          <p:cNvSpPr txBox="1">
            <a:spLocks noChangeArrowheads="1"/>
          </p:cNvSpPr>
          <p:nvPr/>
        </p:nvSpPr>
        <p:spPr bwMode="auto">
          <a:xfrm>
            <a:off x="381000" y="2482850"/>
            <a:ext cx="6172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Each cell is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T[ capacity ]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= the maximum </a:t>
            </a:r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</a:rPr>
              <a:t>value</a:t>
            </a:r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 obtainable for the given capacity </a:t>
            </a:r>
          </a:p>
        </p:txBody>
      </p:sp>
      <p:sp>
        <p:nvSpPr>
          <p:cNvPr id="130085" name="Line 40"/>
          <p:cNvSpPr>
            <a:spLocks noChangeShapeType="1"/>
          </p:cNvSpPr>
          <p:nvPr/>
        </p:nvSpPr>
        <p:spPr bwMode="auto">
          <a:xfrm>
            <a:off x="400050" y="333851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0086" name="Rectangle 7"/>
          <p:cNvSpPr>
            <a:spLocks noChangeArrowheads="1"/>
          </p:cNvSpPr>
          <p:nvPr/>
        </p:nvSpPr>
        <p:spPr bwMode="auto">
          <a:xfrm>
            <a:off x="228600" y="5618163"/>
            <a:ext cx="449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(3) How could you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also </a:t>
            </a:r>
            <a:r>
              <a:rPr lang="en-US" altLang="en-US" sz="1500">
                <a:solidFill>
                  <a:schemeClr val="tx1"/>
                </a:solidFill>
                <a:latin typeface="Trebuchet MS" pitchFamily="34" charset="0"/>
              </a:rPr>
              <a:t>keep track of the items to take using a 2nd table with </a:t>
            </a:r>
            <a:r>
              <a:rPr lang="en-US" altLang="en-US" sz="1500" i="1">
                <a:solidFill>
                  <a:schemeClr val="tx1"/>
                </a:solidFill>
                <a:latin typeface="Trebuchet MS" pitchFamily="34" charset="0"/>
              </a:rPr>
              <a:t>one item per cell?</a:t>
            </a:r>
            <a:endParaRPr lang="en-US" altLang="en-US" sz="1500" b="1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130087" name="Line 42"/>
          <p:cNvSpPr>
            <a:spLocks noChangeShapeType="1"/>
          </p:cNvSpPr>
          <p:nvPr/>
        </p:nvSpPr>
        <p:spPr bwMode="auto">
          <a:xfrm>
            <a:off x="400050" y="5465763"/>
            <a:ext cx="657383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30088" name="Picture 43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1225" y="5654675"/>
            <a:ext cx="41910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89" name="Rectangle 1083"/>
          <p:cNvSpPr>
            <a:spLocks noChangeArrowheads="1"/>
          </p:cNvSpPr>
          <p:nvPr/>
        </p:nvSpPr>
        <p:spPr bwMode="auto">
          <a:xfrm>
            <a:off x="8013700" y="5489575"/>
            <a:ext cx="6826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latin typeface="Trebuchet MS" pitchFamily="34" charset="0"/>
                <a:cs typeface="Times New Roman" pitchFamily="18" charset="0"/>
              </a:rPr>
              <a:t>CAPACITY</a:t>
            </a:r>
          </a:p>
        </p:txBody>
      </p:sp>
      <p:sp>
        <p:nvSpPr>
          <p:cNvPr id="130090" name="Rectangle 1083"/>
          <p:cNvSpPr>
            <a:spLocks noChangeArrowheads="1"/>
          </p:cNvSpPr>
          <p:nvPr/>
        </p:nvSpPr>
        <p:spPr bwMode="auto">
          <a:xfrm>
            <a:off x="6248400" y="1447800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>
                <a:solidFill>
                  <a:srgbClr val="008000"/>
                </a:solidFill>
                <a:latin typeface="Trebuchet MS" pitchFamily="34" charset="0"/>
                <a:cs typeface="Times New Roman" pitchFamily="18" charset="0"/>
              </a:rPr>
              <a:t>VALUE</a:t>
            </a:r>
            <a:endParaRPr lang="en-US" altLang="en-US" sz="1800">
              <a:solidFill>
                <a:srgbClr val="008000"/>
              </a:solidFill>
              <a:latin typeface="Trebuchet MS" pitchFamily="34" charset="0"/>
              <a:cs typeface="Times New Roman" pitchFamily="18" charset="0"/>
            </a:endParaRPr>
          </a:p>
        </p:txBody>
      </p:sp>
      <p:sp>
        <p:nvSpPr>
          <p:cNvPr id="130091" name="Rectangle 1083"/>
          <p:cNvSpPr>
            <a:spLocks noChangeArrowheads="1"/>
          </p:cNvSpPr>
          <p:nvPr/>
        </p:nvSpPr>
        <p:spPr bwMode="auto">
          <a:xfrm rot="-5400000">
            <a:off x="8655050" y="6156325"/>
            <a:ext cx="6540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900">
                <a:solidFill>
                  <a:srgbClr val="8E030A"/>
                </a:solidFill>
                <a:latin typeface="Trebuchet MS" pitchFamily="34" charset="0"/>
                <a:cs typeface="Times New Roman" pitchFamily="18" charset="0"/>
              </a:rPr>
              <a:t>One Item</a:t>
            </a:r>
          </a:p>
        </p:txBody>
      </p:sp>
      <p:sp>
        <p:nvSpPr>
          <p:cNvPr id="130092" name="Rectangle 1111"/>
          <p:cNvSpPr>
            <a:spLocks noChangeArrowheads="1"/>
          </p:cNvSpPr>
          <p:nvPr/>
        </p:nvSpPr>
        <p:spPr bwMode="auto">
          <a:xfrm>
            <a:off x="673100" y="1370013"/>
            <a:ext cx="4286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3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0</a:t>
            </a:r>
            <a:endParaRPr lang="en-US" altLang="en-US" sz="18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130093" name="Rectangle 1112"/>
          <p:cNvSpPr>
            <a:spLocks noChangeArrowheads="1"/>
          </p:cNvSpPr>
          <p:nvPr/>
        </p:nvSpPr>
        <p:spPr bwMode="auto">
          <a:xfrm>
            <a:off x="1063625" y="1371600"/>
            <a:ext cx="4286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3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0</a:t>
            </a:r>
            <a:endParaRPr lang="en-US" altLang="en-US" sz="18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130094" name="Rectangle 1113"/>
          <p:cNvSpPr>
            <a:spLocks noChangeArrowheads="1"/>
          </p:cNvSpPr>
          <p:nvPr/>
        </p:nvSpPr>
        <p:spPr bwMode="auto">
          <a:xfrm>
            <a:off x="143827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100</a:t>
            </a:r>
          </a:p>
        </p:txBody>
      </p:sp>
      <p:sp>
        <p:nvSpPr>
          <p:cNvPr id="130095" name="Rectangle 1114"/>
          <p:cNvSpPr>
            <a:spLocks noChangeArrowheads="1"/>
          </p:cNvSpPr>
          <p:nvPr/>
        </p:nvSpPr>
        <p:spPr bwMode="auto">
          <a:xfrm>
            <a:off x="1830388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120</a:t>
            </a:r>
          </a:p>
        </p:txBody>
      </p:sp>
      <p:sp>
        <p:nvSpPr>
          <p:cNvPr id="130096" name="Rectangle 1115"/>
          <p:cNvSpPr>
            <a:spLocks noChangeArrowheads="1"/>
          </p:cNvSpPr>
          <p:nvPr/>
        </p:nvSpPr>
        <p:spPr bwMode="auto">
          <a:xfrm>
            <a:off x="221932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200</a:t>
            </a:r>
          </a:p>
        </p:txBody>
      </p:sp>
      <p:sp>
        <p:nvSpPr>
          <p:cNvPr id="130097" name="Rectangle 1116"/>
          <p:cNvSpPr>
            <a:spLocks noChangeArrowheads="1"/>
          </p:cNvSpPr>
          <p:nvPr/>
        </p:nvSpPr>
        <p:spPr bwMode="auto">
          <a:xfrm>
            <a:off x="2628900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230</a:t>
            </a:r>
          </a:p>
        </p:txBody>
      </p:sp>
      <p:sp>
        <p:nvSpPr>
          <p:cNvPr id="130098" name="Rectangle 1117"/>
          <p:cNvSpPr>
            <a:spLocks noChangeArrowheads="1"/>
          </p:cNvSpPr>
          <p:nvPr/>
        </p:nvSpPr>
        <p:spPr bwMode="auto">
          <a:xfrm>
            <a:off x="3028950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300</a:t>
            </a:r>
          </a:p>
        </p:txBody>
      </p:sp>
      <p:sp>
        <p:nvSpPr>
          <p:cNvPr id="130099" name="Rectangle 1118"/>
          <p:cNvSpPr>
            <a:spLocks noChangeArrowheads="1"/>
          </p:cNvSpPr>
          <p:nvPr/>
        </p:nvSpPr>
        <p:spPr bwMode="auto">
          <a:xfrm>
            <a:off x="338772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560</a:t>
            </a:r>
          </a:p>
        </p:txBody>
      </p:sp>
      <p:sp>
        <p:nvSpPr>
          <p:cNvPr id="130100" name="Rectangle 1119"/>
          <p:cNvSpPr>
            <a:spLocks noChangeArrowheads="1"/>
          </p:cNvSpPr>
          <p:nvPr/>
        </p:nvSpPr>
        <p:spPr bwMode="auto">
          <a:xfrm>
            <a:off x="3779838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560</a:t>
            </a:r>
          </a:p>
        </p:txBody>
      </p:sp>
      <p:sp>
        <p:nvSpPr>
          <p:cNvPr id="130101" name="Rectangle 1120"/>
          <p:cNvSpPr>
            <a:spLocks noChangeArrowheads="1"/>
          </p:cNvSpPr>
          <p:nvPr/>
        </p:nvSpPr>
        <p:spPr bwMode="auto">
          <a:xfrm>
            <a:off x="416877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675</a:t>
            </a:r>
          </a:p>
        </p:txBody>
      </p:sp>
      <p:sp>
        <p:nvSpPr>
          <p:cNvPr id="130102" name="Rectangle 1121"/>
          <p:cNvSpPr>
            <a:spLocks noChangeArrowheads="1"/>
          </p:cNvSpPr>
          <p:nvPr/>
        </p:nvSpPr>
        <p:spPr bwMode="auto">
          <a:xfrm>
            <a:off x="4573588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680</a:t>
            </a:r>
          </a:p>
        </p:txBody>
      </p:sp>
      <p:sp>
        <p:nvSpPr>
          <p:cNvPr id="130103" name="Rectangle 1122"/>
          <p:cNvSpPr>
            <a:spLocks noChangeArrowheads="1"/>
          </p:cNvSpPr>
          <p:nvPr/>
        </p:nvSpPr>
        <p:spPr bwMode="auto">
          <a:xfrm>
            <a:off x="4957763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  <a:cs typeface="Times New Roman" pitchFamily="18" charset="0"/>
              </a:rPr>
              <a:t>775</a:t>
            </a:r>
          </a:p>
        </p:txBody>
      </p:sp>
      <p:sp>
        <p:nvSpPr>
          <p:cNvPr id="130104" name="Rectangle 1123"/>
          <p:cNvSpPr>
            <a:spLocks noChangeArrowheads="1"/>
          </p:cNvSpPr>
          <p:nvPr/>
        </p:nvSpPr>
        <p:spPr bwMode="auto">
          <a:xfrm>
            <a:off x="5370513" y="1524000"/>
            <a:ext cx="458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chemeClr val="folHlink"/>
                </a:solidFill>
                <a:latin typeface="Courier New" pitchFamily="49" charset="0"/>
                <a:cs typeface="Times New Roman" pitchFamily="18" charset="0"/>
              </a:rPr>
              <a:t>795</a:t>
            </a:r>
            <a:endParaRPr lang="en-US" altLang="en-US" sz="12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130105" name="Rectangle 1124"/>
          <p:cNvSpPr>
            <a:spLocks noChangeArrowheads="1"/>
          </p:cNvSpPr>
          <p:nvPr/>
        </p:nvSpPr>
        <p:spPr bwMode="auto">
          <a:xfrm>
            <a:off x="5762625" y="152400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200" b="1">
                <a:solidFill>
                  <a:schemeClr val="accent1"/>
                </a:solidFill>
                <a:latin typeface="Courier New" pitchFamily="49" charset="0"/>
                <a:cs typeface="Times New Roman" pitchFamily="18" charset="0"/>
              </a:rPr>
              <a:t>875</a:t>
            </a:r>
            <a:endParaRPr lang="en-US" altLang="en-US" sz="1200" b="1">
              <a:solidFill>
                <a:srgbClr val="008000"/>
              </a:solidFill>
              <a:latin typeface="Courier New" pitchFamily="49" charset="0"/>
              <a:cs typeface="Times New Roman" pitchFamily="18" charset="0"/>
            </a:endParaRPr>
          </a:p>
        </p:txBody>
      </p:sp>
      <p:sp>
        <p:nvSpPr>
          <p:cNvPr id="130106" name="Rectangle 1112"/>
          <p:cNvSpPr>
            <a:spLocks noChangeArrowheads="1"/>
          </p:cNvSpPr>
          <p:nvPr/>
        </p:nvSpPr>
        <p:spPr bwMode="auto">
          <a:xfrm rot="-5400000">
            <a:off x="4625181" y="6087270"/>
            <a:ext cx="733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null</a:t>
            </a:r>
          </a:p>
        </p:txBody>
      </p:sp>
      <p:sp>
        <p:nvSpPr>
          <p:cNvPr id="130107" name="Rectangle 1112"/>
          <p:cNvSpPr>
            <a:spLocks noChangeArrowheads="1"/>
          </p:cNvSpPr>
          <p:nvPr/>
        </p:nvSpPr>
        <p:spPr bwMode="auto">
          <a:xfrm rot="-5400000">
            <a:off x="4914106" y="6087270"/>
            <a:ext cx="733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null</a:t>
            </a:r>
          </a:p>
        </p:txBody>
      </p:sp>
      <p:sp>
        <p:nvSpPr>
          <p:cNvPr id="130108" name="Rectangle 1113"/>
          <p:cNvSpPr>
            <a:spLocks noChangeArrowheads="1"/>
          </p:cNvSpPr>
          <p:nvPr/>
        </p:nvSpPr>
        <p:spPr bwMode="auto">
          <a:xfrm>
            <a:off x="5405438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1</a:t>
            </a:r>
          </a:p>
        </p:txBody>
      </p:sp>
      <p:sp>
        <p:nvSpPr>
          <p:cNvPr id="130109" name="Rectangle 1113"/>
          <p:cNvSpPr>
            <a:spLocks noChangeArrowheads="1"/>
          </p:cNvSpPr>
          <p:nvPr/>
        </p:nvSpPr>
        <p:spPr bwMode="auto">
          <a:xfrm>
            <a:off x="5684838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2</a:t>
            </a:r>
          </a:p>
        </p:txBody>
      </p:sp>
      <p:sp>
        <p:nvSpPr>
          <p:cNvPr id="130110" name="Rectangle 1113"/>
          <p:cNvSpPr>
            <a:spLocks noChangeArrowheads="1"/>
          </p:cNvSpPr>
          <p:nvPr/>
        </p:nvSpPr>
        <p:spPr bwMode="auto">
          <a:xfrm>
            <a:off x="5980113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1</a:t>
            </a:r>
          </a:p>
        </p:txBody>
      </p:sp>
      <p:sp>
        <p:nvSpPr>
          <p:cNvPr id="130111" name="Rectangle 1113"/>
          <p:cNvSpPr>
            <a:spLocks noChangeArrowheads="1"/>
          </p:cNvSpPr>
          <p:nvPr/>
        </p:nvSpPr>
        <p:spPr bwMode="auto">
          <a:xfrm>
            <a:off x="6259513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3</a:t>
            </a:r>
          </a:p>
        </p:txBody>
      </p:sp>
      <p:sp>
        <p:nvSpPr>
          <p:cNvPr id="130112" name="Rectangle 1113"/>
          <p:cNvSpPr>
            <a:spLocks noChangeArrowheads="1"/>
          </p:cNvSpPr>
          <p:nvPr/>
        </p:nvSpPr>
        <p:spPr bwMode="auto">
          <a:xfrm>
            <a:off x="6553200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1</a:t>
            </a:r>
          </a:p>
        </p:txBody>
      </p:sp>
      <p:sp>
        <p:nvSpPr>
          <p:cNvPr id="130113" name="Rectangle 1113"/>
          <p:cNvSpPr>
            <a:spLocks noChangeArrowheads="1"/>
          </p:cNvSpPr>
          <p:nvPr/>
        </p:nvSpPr>
        <p:spPr bwMode="auto">
          <a:xfrm>
            <a:off x="6827838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4</a:t>
            </a:r>
          </a:p>
        </p:txBody>
      </p:sp>
      <p:sp>
        <p:nvSpPr>
          <p:cNvPr id="130114" name="Rectangle 1113"/>
          <p:cNvSpPr>
            <a:spLocks noChangeArrowheads="1"/>
          </p:cNvSpPr>
          <p:nvPr/>
        </p:nvSpPr>
        <p:spPr bwMode="auto">
          <a:xfrm>
            <a:off x="7123113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4</a:t>
            </a:r>
          </a:p>
        </p:txBody>
      </p:sp>
      <p:sp>
        <p:nvSpPr>
          <p:cNvPr id="130115" name="Rectangle 1113"/>
          <p:cNvSpPr>
            <a:spLocks noChangeArrowheads="1"/>
          </p:cNvSpPr>
          <p:nvPr/>
        </p:nvSpPr>
        <p:spPr bwMode="auto">
          <a:xfrm>
            <a:off x="7402513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130116" name="Rectangle 1113"/>
          <p:cNvSpPr>
            <a:spLocks noChangeArrowheads="1"/>
          </p:cNvSpPr>
          <p:nvPr/>
        </p:nvSpPr>
        <p:spPr bwMode="auto">
          <a:xfrm>
            <a:off x="7696200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4</a:t>
            </a:r>
          </a:p>
        </p:txBody>
      </p:sp>
      <p:sp>
        <p:nvSpPr>
          <p:cNvPr id="130117" name="Rectangle 1113"/>
          <p:cNvSpPr>
            <a:spLocks noChangeArrowheads="1"/>
          </p:cNvSpPr>
          <p:nvPr/>
        </p:nvSpPr>
        <p:spPr bwMode="auto">
          <a:xfrm>
            <a:off x="7970838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130118" name="Rectangle 1113"/>
          <p:cNvSpPr>
            <a:spLocks noChangeArrowheads="1"/>
          </p:cNvSpPr>
          <p:nvPr/>
        </p:nvSpPr>
        <p:spPr bwMode="auto">
          <a:xfrm>
            <a:off x="8266113" y="60960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130119" name="Rectangle 1113"/>
          <p:cNvSpPr>
            <a:spLocks noChangeArrowheads="1"/>
          </p:cNvSpPr>
          <p:nvPr/>
        </p:nvSpPr>
        <p:spPr bwMode="auto">
          <a:xfrm>
            <a:off x="8545513" y="62484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  <a:cs typeface="Times New Roman" pitchFamily="18" charset="0"/>
              </a:rPr>
              <a:t>5</a:t>
            </a:r>
          </a:p>
        </p:txBody>
      </p:sp>
      <p:sp>
        <p:nvSpPr>
          <p:cNvPr id="130120" name="Rectangle 76"/>
          <p:cNvSpPr>
            <a:spLocks noChangeArrowheads="1"/>
          </p:cNvSpPr>
          <p:nvPr/>
        </p:nvSpPr>
        <p:spPr bwMode="auto">
          <a:xfrm>
            <a:off x="4953000" y="3962400"/>
            <a:ext cx="16525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solidFill>
                  <a:srgbClr val="8E030A"/>
                </a:solidFill>
                <a:latin typeface="Trebuchet MS" pitchFamily="34" charset="0"/>
              </a:rPr>
              <a:t>O( N*C 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itle 1"/>
          <p:cNvSpPr>
            <a:spLocks noGrp="1"/>
          </p:cNvSpPr>
          <p:nvPr>
            <p:ph type="title"/>
          </p:nvPr>
        </p:nvSpPr>
        <p:spPr bwMode="auto">
          <a:xfrm>
            <a:off x="457200" y="0"/>
            <a:ext cx="8229600" cy="11430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Change, Inc.</a:t>
            </a:r>
          </a:p>
        </p:txBody>
      </p:sp>
      <p:grpSp>
        <p:nvGrpSpPr>
          <p:cNvPr id="131075" name="Group 2"/>
          <p:cNvGrpSpPr>
            <a:grpSpLocks/>
          </p:cNvGrpSpPr>
          <p:nvPr/>
        </p:nvGrpSpPr>
        <p:grpSpPr bwMode="auto">
          <a:xfrm>
            <a:off x="457200" y="1020763"/>
            <a:ext cx="8218488" cy="180975"/>
            <a:chOff x="295" y="1311"/>
            <a:chExt cx="5177" cy="114"/>
          </a:xfrm>
        </p:grpSpPr>
        <p:sp>
          <p:nvSpPr>
            <p:cNvPr id="13107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3107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533400" y="1444625"/>
            <a:ext cx="8218488" cy="53244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Change, Inc. has a simple business plan: </a:t>
            </a:r>
            <a:r>
              <a:rPr lang="en-US" sz="2400" i="1" dirty="0">
                <a:solidFill>
                  <a:prstClr val="black"/>
                </a:solidFill>
                <a:latin typeface="Calibri"/>
              </a:rPr>
              <a:t>make change !</a:t>
            </a: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US </a:t>
            </a:r>
            <a:r>
              <a:rPr lang="en-US" sz="2400" dirty="0">
                <a:solidFill>
                  <a:prstClr val="black"/>
                </a:solidFill>
                <a:latin typeface="+mj-lt"/>
              </a:rPr>
              <a:t>Denominations:  1, 5, 10, 25, 50, 100, 500, 1000</a:t>
            </a: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err="1">
                <a:solidFill>
                  <a:prstClr val="black"/>
                </a:solidFill>
                <a:latin typeface="+mj-lt"/>
              </a:rPr>
              <a:t>Shmorbodia's</a:t>
            </a:r>
            <a:r>
              <a:rPr lang="en-US" sz="2400" dirty="0">
                <a:solidFill>
                  <a:prstClr val="black"/>
                </a:solidFill>
                <a:latin typeface="+mj-lt"/>
              </a:rPr>
              <a:t>: </a:t>
            </a:r>
            <a:r>
              <a:rPr lang="en-US" sz="2400" dirty="0">
                <a:solidFill>
                  <a:srgbClr val="000000"/>
                </a:solidFill>
                <a:latin typeface="+mj-lt"/>
              </a:rPr>
              <a:t> 1, 8, 11, 21, 35, 97, 100, 442, 917</a:t>
            </a:r>
            <a:r>
              <a:rPr lang="en-US" sz="2400" dirty="0">
                <a:latin typeface="+mj-lt"/>
              </a:rPr>
              <a:t> </a:t>
            </a:r>
            <a:r>
              <a:rPr lang="en-US" sz="2400" dirty="0">
                <a:solidFill>
                  <a:prstClr val="black"/>
                </a:solidFill>
                <a:latin typeface="+mj-lt"/>
              </a:rPr>
              <a:t>  </a:t>
            </a: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latin typeface="Calibri"/>
              </a:rPr>
              <a:t>How might this be optimized?  </a:t>
            </a: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dirty="0">
              <a:latin typeface="Calibri"/>
            </a:endParaRP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schemeClr val="tx1"/>
                </a:solidFill>
                <a:latin typeface="Calibri"/>
              </a:rPr>
              <a:t>HW 13, Part 1:  Recursive change-making in scheme</a:t>
            </a:r>
          </a:p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schemeClr val="tx1"/>
                </a:solidFill>
                <a:latin typeface="Calibri"/>
              </a:rPr>
              <a:t>HW 13, Part 2:  Dynamic Programming in Java</a:t>
            </a:r>
          </a:p>
        </p:txBody>
      </p:sp>
      <p:sp>
        <p:nvSpPr>
          <p:cNvPr id="131077" name="TextBox 6"/>
          <p:cNvSpPr txBox="1">
            <a:spLocks noChangeArrowheads="1"/>
          </p:cNvSpPr>
          <p:nvPr/>
        </p:nvSpPr>
        <p:spPr bwMode="auto">
          <a:xfrm>
            <a:off x="2098675" y="2979738"/>
            <a:ext cx="4859338" cy="175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 u="sng">
                <a:solidFill>
                  <a:srgbClr val="008000"/>
                </a:solidFill>
                <a:latin typeface="Calibri" pitchFamily="34" charset="0"/>
              </a:rPr>
              <a:t>Candidate marketing slogans from the PR office…</a:t>
            </a:r>
          </a:p>
          <a:p>
            <a:pPr eaLnBrk="1" hangingPunct="1"/>
            <a:endParaRPr lang="en-US" altLang="en-US" sz="1800">
              <a:solidFill>
                <a:srgbClr val="008000"/>
              </a:solidFill>
              <a:latin typeface="Calibri" pitchFamily="34" charset="0"/>
            </a:endParaRPr>
          </a:p>
          <a:p>
            <a:pPr eaLnBrk="1" hangingPunct="1"/>
            <a:r>
              <a:rPr lang="en-US" altLang="en-US" sz="1800">
                <a:solidFill>
                  <a:srgbClr val="008000"/>
                </a:solidFill>
                <a:latin typeface="Calibri" pitchFamily="34" charset="0"/>
              </a:rPr>
              <a:t>Change, Inc.  Making a positive change!</a:t>
            </a:r>
          </a:p>
          <a:p>
            <a:pPr eaLnBrk="1" hangingPunct="1"/>
            <a:r>
              <a:rPr lang="en-US" altLang="en-US" sz="1800">
                <a:solidFill>
                  <a:srgbClr val="008000"/>
                </a:solidFill>
                <a:latin typeface="Calibri" pitchFamily="34" charset="0"/>
              </a:rPr>
              <a:t>Change, Inc.  How do we make a profit?  Volume!!</a:t>
            </a:r>
          </a:p>
          <a:p>
            <a:pPr eaLnBrk="1" hangingPunct="1"/>
            <a:r>
              <a:rPr lang="en-US" altLang="en-US" sz="1800">
                <a:solidFill>
                  <a:srgbClr val="008000"/>
                </a:solidFill>
                <a:latin typeface="Calibri" pitchFamily="34" charset="0"/>
              </a:rPr>
              <a:t>Change, Inc.  We’ll nickel and dime you!</a:t>
            </a:r>
          </a:p>
          <a:p>
            <a:pPr eaLnBrk="1" hangingPunct="1"/>
            <a:r>
              <a:rPr lang="en-US" altLang="en-US" sz="1800">
                <a:solidFill>
                  <a:srgbClr val="008000"/>
                </a:solidFill>
                <a:latin typeface="Calibri" pitchFamily="34" charset="0"/>
              </a:rPr>
              <a:t>Change, Inc.  Our business makes cents!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itle 1"/>
          <p:cNvSpPr>
            <a:spLocks noGrp="1"/>
          </p:cNvSpPr>
          <p:nvPr>
            <p:ph type="title"/>
          </p:nvPr>
        </p:nvSpPr>
        <p:spPr bwMode="auto">
          <a:xfrm>
            <a:off x="457200" y="0"/>
            <a:ext cx="8229600" cy="11430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Making Change</a:t>
            </a:r>
          </a:p>
        </p:txBody>
      </p:sp>
      <p:grpSp>
        <p:nvGrpSpPr>
          <p:cNvPr id="132099" name="Group 2"/>
          <p:cNvGrpSpPr>
            <a:grpSpLocks/>
          </p:cNvGrpSpPr>
          <p:nvPr/>
        </p:nvGrpSpPr>
        <p:grpSpPr bwMode="auto">
          <a:xfrm>
            <a:off x="457200" y="1020763"/>
            <a:ext cx="8218488" cy="180975"/>
            <a:chOff x="295" y="1311"/>
            <a:chExt cx="5177" cy="114"/>
          </a:xfrm>
        </p:grpSpPr>
        <p:sp>
          <p:nvSpPr>
            <p:cNvPr id="13210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3210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 defTabSz="4572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sp>
        <p:nvSpPr>
          <p:cNvPr id="132100" name="TextBox 5"/>
          <p:cNvSpPr txBox="1">
            <a:spLocks noChangeArrowheads="1"/>
          </p:cNvSpPr>
          <p:nvPr/>
        </p:nvSpPr>
        <p:spPr bwMode="auto">
          <a:xfrm>
            <a:off x="533400" y="1535113"/>
            <a:ext cx="8126413" cy="267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Shmorbodian Denominations:  1, 8, 11, 21, 35</a:t>
            </a:r>
          </a:p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% java makeChange</a:t>
            </a:r>
          </a:p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  Enter the name of a file: </a:t>
            </a:r>
            <a:r>
              <a:rPr lang="en-US" altLang="en-US" sz="2400" b="1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Shmorbodia.txt</a:t>
            </a:r>
          </a:p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  How much change?  </a:t>
            </a:r>
            <a:r>
              <a:rPr lang="en-US" altLang="en-US" sz="2400" b="1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42</a:t>
            </a:r>
          </a:p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  2 coins</a:t>
            </a:r>
          </a:p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  2 21</a:t>
            </a:r>
          </a:p>
          <a:p>
            <a:pPr eaLnBrk="1" hangingPunct="1"/>
            <a:r>
              <a:rPr lang="en-US" altLang="en-US" sz="2400">
                <a:solidFill>
                  <a:srgbClr val="000000"/>
                </a:solidFill>
                <a:latin typeface="Courier" pitchFamily="49" charset="0"/>
                <a:ea typeface="Courier" pitchFamily="49" charset="0"/>
                <a:cs typeface="Courier" pitchFamily="49" charset="0"/>
              </a:rPr>
              <a:t>  </a:t>
            </a:r>
          </a:p>
        </p:txBody>
      </p:sp>
      <p:sp>
        <p:nvSpPr>
          <p:cNvPr id="132101" name="TextBox 6"/>
          <p:cNvSpPr txBox="1">
            <a:spLocks noChangeArrowheads="1"/>
          </p:cNvSpPr>
          <p:nvPr/>
        </p:nvSpPr>
        <p:spPr bwMode="auto">
          <a:xfrm>
            <a:off x="71438" y="4105275"/>
            <a:ext cx="899636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 defTabSz="4572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Assignment 13, Part 2 1:</a:t>
            </a:r>
          </a:p>
          <a:p>
            <a:pPr eaLnBrk="1" hangingPunct="1"/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	Write a recursive change program in rex  (just to compute the minimum number of coins)</a:t>
            </a:r>
          </a:p>
          <a:p>
            <a:pPr eaLnBrk="1" hangingPunct="1"/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	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738563"/>
            <a:ext cx="40005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758825"/>
            <a:ext cx="40005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2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0" y="798513"/>
            <a:ext cx="40005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25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2663" y="3763963"/>
            <a:ext cx="40005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26" name="Picture 10" descr="hajo0nbm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888" y="1081088"/>
            <a:ext cx="7134225" cy="469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27" name="Picture 11" descr="0s3qkhy3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963" y="1538288"/>
            <a:ext cx="7134225" cy="469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1029"/>
          <p:cNvSpPr txBox="1">
            <a:spLocks noChangeArrowheads="1"/>
          </p:cNvSpPr>
          <p:nvPr/>
        </p:nvSpPr>
        <p:spPr bwMode="auto">
          <a:xfrm>
            <a:off x="1108075" y="152400"/>
            <a:ext cx="6629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Path planning…</a:t>
            </a:r>
            <a:endParaRPr lang="en-US" altLang="en-US" sz="3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4147" name="Text Box 25"/>
          <p:cNvSpPr txBox="1">
            <a:spLocks noChangeArrowheads="1"/>
          </p:cNvSpPr>
          <p:nvPr/>
        </p:nvSpPr>
        <p:spPr bwMode="auto">
          <a:xfrm>
            <a:off x="4800600" y="1752600"/>
            <a:ext cx="3429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8000"/>
                </a:solidFill>
                <a:latin typeface="Trebuchet MS" pitchFamily="34" charset="0"/>
              </a:rPr>
              <a:t>Suppose we'd like the shortest distance from </a:t>
            </a:r>
            <a:r>
              <a:rPr lang="en-US" altLang="en-US" sz="2400" i="1">
                <a:solidFill>
                  <a:srgbClr val="008000"/>
                </a:solidFill>
                <a:latin typeface="Trebuchet MS" pitchFamily="34" charset="0"/>
              </a:rPr>
              <a:t>any city to any other</a:t>
            </a:r>
            <a:r>
              <a:rPr lang="en-US" altLang="en-US" sz="2400">
                <a:solidFill>
                  <a:srgbClr val="008000"/>
                </a:solidFill>
                <a:latin typeface="Trebuchet MS" pitchFamily="34" charset="0"/>
              </a:rPr>
              <a:t>.</a:t>
            </a:r>
          </a:p>
        </p:txBody>
      </p:sp>
      <p:sp>
        <p:nvSpPr>
          <p:cNvPr id="134148" name="Oval 74"/>
          <p:cNvSpPr>
            <a:spLocks noChangeArrowheads="1"/>
          </p:cNvSpPr>
          <p:nvPr/>
        </p:nvSpPr>
        <p:spPr bwMode="auto">
          <a:xfrm>
            <a:off x="1212850" y="3695700"/>
            <a:ext cx="533400" cy="5334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1</a:t>
            </a:r>
          </a:p>
        </p:txBody>
      </p:sp>
      <p:sp>
        <p:nvSpPr>
          <p:cNvPr id="134149" name="Oval 75"/>
          <p:cNvSpPr>
            <a:spLocks noChangeArrowheads="1"/>
          </p:cNvSpPr>
          <p:nvPr/>
        </p:nvSpPr>
        <p:spPr bwMode="auto">
          <a:xfrm>
            <a:off x="2965450" y="3009900"/>
            <a:ext cx="533400" cy="5334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2</a:t>
            </a:r>
          </a:p>
        </p:txBody>
      </p:sp>
      <p:sp>
        <p:nvSpPr>
          <p:cNvPr id="134150" name="Oval 76"/>
          <p:cNvSpPr>
            <a:spLocks noChangeArrowheads="1"/>
          </p:cNvSpPr>
          <p:nvPr/>
        </p:nvSpPr>
        <p:spPr bwMode="auto">
          <a:xfrm>
            <a:off x="1136650" y="5524500"/>
            <a:ext cx="533400" cy="5334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3</a:t>
            </a:r>
          </a:p>
        </p:txBody>
      </p:sp>
      <p:sp>
        <p:nvSpPr>
          <p:cNvPr id="134151" name="Oval 77"/>
          <p:cNvSpPr>
            <a:spLocks noChangeArrowheads="1"/>
          </p:cNvSpPr>
          <p:nvPr/>
        </p:nvSpPr>
        <p:spPr bwMode="auto">
          <a:xfrm>
            <a:off x="3041650" y="5219700"/>
            <a:ext cx="533400" cy="5334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4</a:t>
            </a:r>
          </a:p>
        </p:txBody>
      </p:sp>
      <p:sp>
        <p:nvSpPr>
          <p:cNvPr id="134152" name="Line 78"/>
          <p:cNvSpPr>
            <a:spLocks noChangeShapeType="1"/>
          </p:cNvSpPr>
          <p:nvPr/>
        </p:nvSpPr>
        <p:spPr bwMode="auto">
          <a:xfrm flipV="1">
            <a:off x="1785938" y="3378200"/>
            <a:ext cx="1114425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3" name="Line 79"/>
          <p:cNvSpPr>
            <a:spLocks noChangeShapeType="1"/>
          </p:cNvSpPr>
          <p:nvPr/>
        </p:nvSpPr>
        <p:spPr bwMode="auto">
          <a:xfrm flipH="1">
            <a:off x="1589088" y="3562350"/>
            <a:ext cx="1433512" cy="1919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4" name="Line 80"/>
          <p:cNvSpPr>
            <a:spLocks noChangeShapeType="1"/>
          </p:cNvSpPr>
          <p:nvPr/>
        </p:nvSpPr>
        <p:spPr bwMode="auto">
          <a:xfrm flipV="1">
            <a:off x="1751013" y="5548313"/>
            <a:ext cx="1212850" cy="196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5" name="Line 81"/>
          <p:cNvSpPr>
            <a:spLocks noChangeShapeType="1"/>
          </p:cNvSpPr>
          <p:nvPr/>
        </p:nvSpPr>
        <p:spPr bwMode="auto">
          <a:xfrm flipH="1" flipV="1">
            <a:off x="1790700" y="4137025"/>
            <a:ext cx="1281113" cy="1079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6" name="Text Box 82"/>
          <p:cNvSpPr txBox="1">
            <a:spLocks noChangeArrowheads="1"/>
          </p:cNvSpPr>
          <p:nvPr/>
        </p:nvSpPr>
        <p:spPr bwMode="auto">
          <a:xfrm>
            <a:off x="2203450" y="3314700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34157" name="Text Box 83"/>
          <p:cNvSpPr txBox="1">
            <a:spLocks noChangeArrowheads="1"/>
          </p:cNvSpPr>
          <p:nvPr/>
        </p:nvSpPr>
        <p:spPr bwMode="auto">
          <a:xfrm>
            <a:off x="1581150" y="4799013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34158" name="Text Box 84"/>
          <p:cNvSpPr txBox="1">
            <a:spLocks noChangeArrowheads="1"/>
          </p:cNvSpPr>
          <p:nvPr/>
        </p:nvSpPr>
        <p:spPr bwMode="auto">
          <a:xfrm>
            <a:off x="1951038" y="5672138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34159" name="Text Box 85"/>
          <p:cNvSpPr txBox="1">
            <a:spLocks noChangeArrowheads="1"/>
          </p:cNvSpPr>
          <p:nvPr/>
        </p:nvSpPr>
        <p:spPr bwMode="auto">
          <a:xfrm>
            <a:off x="2678113" y="4679950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10</a:t>
            </a:r>
          </a:p>
        </p:txBody>
      </p:sp>
      <p:sp>
        <p:nvSpPr>
          <p:cNvPr id="134160" name="Text Box 86"/>
          <p:cNvSpPr txBox="1">
            <a:spLocks noChangeArrowheads="1"/>
          </p:cNvSpPr>
          <p:nvPr/>
        </p:nvSpPr>
        <p:spPr bwMode="auto">
          <a:xfrm>
            <a:off x="3349625" y="387985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50</a:t>
            </a:r>
          </a:p>
        </p:txBody>
      </p:sp>
      <p:sp>
        <p:nvSpPr>
          <p:cNvPr id="134161" name="Freeform 87"/>
          <p:cNvSpPr>
            <a:spLocks/>
          </p:cNvSpPr>
          <p:nvPr/>
        </p:nvSpPr>
        <p:spPr bwMode="auto">
          <a:xfrm>
            <a:off x="1600200" y="2813050"/>
            <a:ext cx="2422525" cy="2416175"/>
          </a:xfrm>
          <a:custGeom>
            <a:avLst/>
            <a:gdLst>
              <a:gd name="T0" fmla="*/ 0 w 1526"/>
              <a:gd name="T1" fmla="*/ 2147483647 h 1522"/>
              <a:gd name="T2" fmla="*/ 2147483647 w 1526"/>
              <a:gd name="T3" fmla="*/ 2147483647 h 1522"/>
              <a:gd name="T4" fmla="*/ 2147483647 w 1526"/>
              <a:gd name="T5" fmla="*/ 2147483647 h 1522"/>
              <a:gd name="T6" fmla="*/ 2147483647 w 1526"/>
              <a:gd name="T7" fmla="*/ 2147483647 h 1522"/>
              <a:gd name="T8" fmla="*/ 2147483647 w 1526"/>
              <a:gd name="T9" fmla="*/ 2147483647 h 1522"/>
              <a:gd name="T10" fmla="*/ 2147483647 w 1526"/>
              <a:gd name="T11" fmla="*/ 0 h 1522"/>
              <a:gd name="T12" fmla="*/ 2147483647 w 1526"/>
              <a:gd name="T13" fmla="*/ 2147483647 h 1522"/>
              <a:gd name="T14" fmla="*/ 2147483647 w 1526"/>
              <a:gd name="T15" fmla="*/ 2147483647 h 1522"/>
              <a:gd name="T16" fmla="*/ 2147483647 w 1526"/>
              <a:gd name="T17" fmla="*/ 2147483647 h 1522"/>
              <a:gd name="T18" fmla="*/ 2147483647 w 1526"/>
              <a:gd name="T19" fmla="*/ 2147483647 h 1522"/>
              <a:gd name="T20" fmla="*/ 2147483647 w 1526"/>
              <a:gd name="T21" fmla="*/ 2147483647 h 1522"/>
              <a:gd name="T22" fmla="*/ 2147483647 w 1526"/>
              <a:gd name="T23" fmla="*/ 2147483647 h 1522"/>
              <a:gd name="T24" fmla="*/ 2147483647 w 1526"/>
              <a:gd name="T25" fmla="*/ 2147483647 h 1522"/>
              <a:gd name="T26" fmla="*/ 2147483647 w 1526"/>
              <a:gd name="T27" fmla="*/ 2147483647 h 1522"/>
              <a:gd name="T28" fmla="*/ 2147483647 w 1526"/>
              <a:gd name="T29" fmla="*/ 2147483647 h 1522"/>
              <a:gd name="T30" fmla="*/ 2147483647 w 1526"/>
              <a:gd name="T31" fmla="*/ 2147483647 h 1522"/>
              <a:gd name="T32" fmla="*/ 2147483647 w 1526"/>
              <a:gd name="T33" fmla="*/ 2147483647 h 1522"/>
              <a:gd name="T34" fmla="*/ 2147483647 w 1526"/>
              <a:gd name="T35" fmla="*/ 2147483647 h 1522"/>
              <a:gd name="T36" fmla="*/ 2147483647 w 1526"/>
              <a:gd name="T37" fmla="*/ 2147483647 h 1522"/>
              <a:gd name="T38" fmla="*/ 2147483647 w 1526"/>
              <a:gd name="T39" fmla="*/ 2147483647 h 1522"/>
              <a:gd name="T40" fmla="*/ 2147483647 w 1526"/>
              <a:gd name="T41" fmla="*/ 2147483647 h 1522"/>
              <a:gd name="T42" fmla="*/ 2147483647 w 1526"/>
              <a:gd name="T43" fmla="*/ 2147483647 h 1522"/>
              <a:gd name="T44" fmla="*/ 2147483647 w 1526"/>
              <a:gd name="T45" fmla="*/ 2147483647 h 1522"/>
              <a:gd name="T46" fmla="*/ 2147483647 w 1526"/>
              <a:gd name="T47" fmla="*/ 2147483647 h 1522"/>
              <a:gd name="T48" fmla="*/ 2147483647 w 1526"/>
              <a:gd name="T49" fmla="*/ 2147483647 h 1522"/>
              <a:gd name="T50" fmla="*/ 2147483647 w 1526"/>
              <a:gd name="T51" fmla="*/ 2147483647 h 1522"/>
              <a:gd name="T52" fmla="*/ 2147483647 w 1526"/>
              <a:gd name="T53" fmla="*/ 2147483647 h 15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526"/>
              <a:gd name="T82" fmla="*/ 0 h 1522"/>
              <a:gd name="T83" fmla="*/ 1526 w 1526"/>
              <a:gd name="T84" fmla="*/ 1522 h 152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526" h="1522">
                <a:moveTo>
                  <a:pt x="0" y="512"/>
                </a:moveTo>
                <a:cubicBezTo>
                  <a:pt x="14" y="489"/>
                  <a:pt x="44" y="458"/>
                  <a:pt x="53" y="434"/>
                </a:cubicBezTo>
                <a:cubicBezTo>
                  <a:pt x="63" y="404"/>
                  <a:pt x="81" y="374"/>
                  <a:pt x="102" y="351"/>
                </a:cubicBezTo>
                <a:cubicBezTo>
                  <a:pt x="136" y="310"/>
                  <a:pt x="184" y="283"/>
                  <a:pt x="224" y="249"/>
                </a:cubicBezTo>
                <a:cubicBezTo>
                  <a:pt x="329" y="157"/>
                  <a:pt x="457" y="56"/>
                  <a:pt x="595" y="20"/>
                </a:cubicBezTo>
                <a:cubicBezTo>
                  <a:pt x="645" y="6"/>
                  <a:pt x="698" y="5"/>
                  <a:pt x="751" y="0"/>
                </a:cubicBezTo>
                <a:cubicBezTo>
                  <a:pt x="873" y="1"/>
                  <a:pt x="995" y="2"/>
                  <a:pt x="1117" y="5"/>
                </a:cubicBezTo>
                <a:cubicBezTo>
                  <a:pt x="1159" y="6"/>
                  <a:pt x="1244" y="20"/>
                  <a:pt x="1244" y="20"/>
                </a:cubicBezTo>
                <a:cubicBezTo>
                  <a:pt x="1252" y="23"/>
                  <a:pt x="1259" y="26"/>
                  <a:pt x="1268" y="29"/>
                </a:cubicBezTo>
                <a:cubicBezTo>
                  <a:pt x="1277" y="32"/>
                  <a:pt x="1297" y="39"/>
                  <a:pt x="1297" y="39"/>
                </a:cubicBezTo>
                <a:cubicBezTo>
                  <a:pt x="1325" y="60"/>
                  <a:pt x="1360" y="73"/>
                  <a:pt x="1385" y="102"/>
                </a:cubicBezTo>
                <a:cubicBezTo>
                  <a:pt x="1410" y="131"/>
                  <a:pt x="1434" y="165"/>
                  <a:pt x="1453" y="200"/>
                </a:cubicBezTo>
                <a:cubicBezTo>
                  <a:pt x="1464" y="221"/>
                  <a:pt x="1468" y="243"/>
                  <a:pt x="1483" y="263"/>
                </a:cubicBezTo>
                <a:cubicBezTo>
                  <a:pt x="1487" y="284"/>
                  <a:pt x="1493" y="301"/>
                  <a:pt x="1502" y="322"/>
                </a:cubicBezTo>
                <a:cubicBezTo>
                  <a:pt x="1509" y="366"/>
                  <a:pt x="1520" y="409"/>
                  <a:pt x="1526" y="454"/>
                </a:cubicBezTo>
                <a:cubicBezTo>
                  <a:pt x="1520" y="519"/>
                  <a:pt x="1512" y="585"/>
                  <a:pt x="1497" y="649"/>
                </a:cubicBezTo>
                <a:cubicBezTo>
                  <a:pt x="1491" y="695"/>
                  <a:pt x="1470" y="725"/>
                  <a:pt x="1463" y="771"/>
                </a:cubicBezTo>
                <a:cubicBezTo>
                  <a:pt x="1456" y="810"/>
                  <a:pt x="1455" y="850"/>
                  <a:pt x="1439" y="888"/>
                </a:cubicBezTo>
                <a:cubicBezTo>
                  <a:pt x="1428" y="946"/>
                  <a:pt x="1399" y="1001"/>
                  <a:pt x="1390" y="1059"/>
                </a:cubicBezTo>
                <a:cubicBezTo>
                  <a:pt x="1384" y="1092"/>
                  <a:pt x="1388" y="1078"/>
                  <a:pt x="1380" y="1102"/>
                </a:cubicBezTo>
                <a:cubicBezTo>
                  <a:pt x="1373" y="1146"/>
                  <a:pt x="1353" y="1184"/>
                  <a:pt x="1346" y="1229"/>
                </a:cubicBezTo>
                <a:cubicBezTo>
                  <a:pt x="1340" y="1259"/>
                  <a:pt x="1346" y="1270"/>
                  <a:pt x="1317" y="1278"/>
                </a:cubicBezTo>
                <a:cubicBezTo>
                  <a:pt x="1315" y="1284"/>
                  <a:pt x="1315" y="1291"/>
                  <a:pt x="1312" y="1298"/>
                </a:cubicBezTo>
                <a:cubicBezTo>
                  <a:pt x="1306" y="1308"/>
                  <a:pt x="1292" y="1327"/>
                  <a:pt x="1292" y="1327"/>
                </a:cubicBezTo>
                <a:cubicBezTo>
                  <a:pt x="1283" y="1359"/>
                  <a:pt x="1276" y="1380"/>
                  <a:pt x="1248" y="1400"/>
                </a:cubicBezTo>
                <a:cubicBezTo>
                  <a:pt x="1243" y="1422"/>
                  <a:pt x="1220" y="1483"/>
                  <a:pt x="1209" y="1502"/>
                </a:cubicBezTo>
                <a:cubicBezTo>
                  <a:pt x="1199" y="1518"/>
                  <a:pt x="1200" y="1511"/>
                  <a:pt x="1200" y="1522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2" name="Freeform 88"/>
          <p:cNvSpPr>
            <a:spLocks/>
          </p:cNvSpPr>
          <p:nvPr/>
        </p:nvSpPr>
        <p:spPr bwMode="auto">
          <a:xfrm>
            <a:off x="3381375" y="3138488"/>
            <a:ext cx="331788" cy="2012950"/>
          </a:xfrm>
          <a:custGeom>
            <a:avLst/>
            <a:gdLst>
              <a:gd name="T0" fmla="*/ 2147483647 w 209"/>
              <a:gd name="T1" fmla="*/ 0 h 1268"/>
              <a:gd name="T2" fmla="*/ 2147483647 w 209"/>
              <a:gd name="T3" fmla="*/ 2147483647 h 1268"/>
              <a:gd name="T4" fmla="*/ 2147483647 w 209"/>
              <a:gd name="T5" fmla="*/ 2147483647 h 1268"/>
              <a:gd name="T6" fmla="*/ 2147483647 w 209"/>
              <a:gd name="T7" fmla="*/ 2147483647 h 1268"/>
              <a:gd name="T8" fmla="*/ 2147483647 w 209"/>
              <a:gd name="T9" fmla="*/ 2147483647 h 1268"/>
              <a:gd name="T10" fmla="*/ 2147483647 w 209"/>
              <a:gd name="T11" fmla="*/ 2147483647 h 1268"/>
              <a:gd name="T12" fmla="*/ 2147483647 w 209"/>
              <a:gd name="T13" fmla="*/ 2147483647 h 1268"/>
              <a:gd name="T14" fmla="*/ 2147483647 w 209"/>
              <a:gd name="T15" fmla="*/ 2147483647 h 1268"/>
              <a:gd name="T16" fmla="*/ 2147483647 w 209"/>
              <a:gd name="T17" fmla="*/ 2147483647 h 1268"/>
              <a:gd name="T18" fmla="*/ 2147483647 w 209"/>
              <a:gd name="T19" fmla="*/ 2147483647 h 1268"/>
              <a:gd name="T20" fmla="*/ 2147483647 w 209"/>
              <a:gd name="T21" fmla="*/ 2147483647 h 1268"/>
              <a:gd name="T22" fmla="*/ 2147483647 w 209"/>
              <a:gd name="T23" fmla="*/ 2147483647 h 1268"/>
              <a:gd name="T24" fmla="*/ 2147483647 w 209"/>
              <a:gd name="T25" fmla="*/ 2147483647 h 1268"/>
              <a:gd name="T26" fmla="*/ 2147483647 w 209"/>
              <a:gd name="T27" fmla="*/ 2147483647 h 1268"/>
              <a:gd name="T28" fmla="*/ 2147483647 w 209"/>
              <a:gd name="T29" fmla="*/ 2147483647 h 1268"/>
              <a:gd name="T30" fmla="*/ 2147483647 w 209"/>
              <a:gd name="T31" fmla="*/ 2147483647 h 1268"/>
              <a:gd name="T32" fmla="*/ 2147483647 w 209"/>
              <a:gd name="T33" fmla="*/ 2147483647 h 1268"/>
              <a:gd name="T34" fmla="*/ 2147483647 w 209"/>
              <a:gd name="T35" fmla="*/ 2147483647 h 1268"/>
              <a:gd name="T36" fmla="*/ 0 w 209"/>
              <a:gd name="T37" fmla="*/ 2147483647 h 12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09"/>
              <a:gd name="T58" fmla="*/ 0 h 1268"/>
              <a:gd name="T59" fmla="*/ 209 w 209"/>
              <a:gd name="T60" fmla="*/ 1268 h 126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09" h="1268">
                <a:moveTo>
                  <a:pt x="73" y="0"/>
                </a:moveTo>
                <a:cubicBezTo>
                  <a:pt x="80" y="21"/>
                  <a:pt x="91" y="17"/>
                  <a:pt x="112" y="24"/>
                </a:cubicBezTo>
                <a:cubicBezTo>
                  <a:pt x="127" y="35"/>
                  <a:pt x="134" y="48"/>
                  <a:pt x="151" y="58"/>
                </a:cubicBezTo>
                <a:cubicBezTo>
                  <a:pt x="157" y="78"/>
                  <a:pt x="172" y="100"/>
                  <a:pt x="190" y="112"/>
                </a:cubicBezTo>
                <a:cubicBezTo>
                  <a:pt x="198" y="137"/>
                  <a:pt x="193" y="122"/>
                  <a:pt x="204" y="161"/>
                </a:cubicBezTo>
                <a:cubicBezTo>
                  <a:pt x="205" y="167"/>
                  <a:pt x="209" y="180"/>
                  <a:pt x="209" y="180"/>
                </a:cubicBezTo>
                <a:cubicBezTo>
                  <a:pt x="207" y="201"/>
                  <a:pt x="205" y="222"/>
                  <a:pt x="204" y="244"/>
                </a:cubicBezTo>
                <a:cubicBezTo>
                  <a:pt x="202" y="269"/>
                  <a:pt x="201" y="296"/>
                  <a:pt x="200" y="322"/>
                </a:cubicBezTo>
                <a:cubicBezTo>
                  <a:pt x="198" y="335"/>
                  <a:pt x="197" y="348"/>
                  <a:pt x="195" y="361"/>
                </a:cubicBezTo>
                <a:cubicBezTo>
                  <a:pt x="192" y="377"/>
                  <a:pt x="185" y="410"/>
                  <a:pt x="185" y="410"/>
                </a:cubicBezTo>
                <a:cubicBezTo>
                  <a:pt x="180" y="492"/>
                  <a:pt x="177" y="608"/>
                  <a:pt x="156" y="688"/>
                </a:cubicBezTo>
                <a:cubicBezTo>
                  <a:pt x="141" y="741"/>
                  <a:pt x="109" y="799"/>
                  <a:pt x="102" y="854"/>
                </a:cubicBezTo>
                <a:cubicBezTo>
                  <a:pt x="95" y="904"/>
                  <a:pt x="89" y="955"/>
                  <a:pt x="78" y="1005"/>
                </a:cubicBezTo>
                <a:cubicBezTo>
                  <a:pt x="74" y="1020"/>
                  <a:pt x="71" y="1036"/>
                  <a:pt x="63" y="1049"/>
                </a:cubicBezTo>
                <a:cubicBezTo>
                  <a:pt x="56" y="1058"/>
                  <a:pt x="43" y="1078"/>
                  <a:pt x="43" y="1078"/>
                </a:cubicBezTo>
                <a:cubicBezTo>
                  <a:pt x="32" y="1118"/>
                  <a:pt x="21" y="1158"/>
                  <a:pt x="14" y="1200"/>
                </a:cubicBezTo>
                <a:cubicBezTo>
                  <a:pt x="12" y="1209"/>
                  <a:pt x="11" y="1219"/>
                  <a:pt x="9" y="1229"/>
                </a:cubicBezTo>
                <a:cubicBezTo>
                  <a:pt x="7" y="1234"/>
                  <a:pt x="5" y="1238"/>
                  <a:pt x="4" y="1244"/>
                </a:cubicBezTo>
                <a:cubicBezTo>
                  <a:pt x="2" y="1251"/>
                  <a:pt x="0" y="1268"/>
                  <a:pt x="0" y="1268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Text Box 89"/>
          <p:cNvSpPr txBox="1">
            <a:spLocks noChangeArrowheads="1"/>
          </p:cNvSpPr>
          <p:nvPr/>
        </p:nvSpPr>
        <p:spPr bwMode="auto">
          <a:xfrm>
            <a:off x="2093913" y="2613025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100</a:t>
            </a:r>
          </a:p>
        </p:txBody>
      </p:sp>
      <p:sp>
        <p:nvSpPr>
          <p:cNvPr id="134164" name="Rectangle 90"/>
          <p:cNvSpPr>
            <a:spLocks noChangeArrowheads="1"/>
          </p:cNvSpPr>
          <p:nvPr/>
        </p:nvSpPr>
        <p:spPr bwMode="auto">
          <a:xfrm>
            <a:off x="609600" y="1828800"/>
            <a:ext cx="1924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latin typeface="Times" pitchFamily="-128" charset="0"/>
              </a:rPr>
              <a:t>A directed graph:</a:t>
            </a:r>
          </a:p>
        </p:txBody>
      </p:sp>
      <p:grpSp>
        <p:nvGrpSpPr>
          <p:cNvPr id="134165" name="Group 1026"/>
          <p:cNvGrpSpPr>
            <a:grpSpLocks/>
          </p:cNvGrpSpPr>
          <p:nvPr/>
        </p:nvGrpSpPr>
        <p:grpSpPr bwMode="auto">
          <a:xfrm>
            <a:off x="338138" y="1038225"/>
            <a:ext cx="8324850" cy="180975"/>
            <a:chOff x="295" y="1311"/>
            <a:chExt cx="5177" cy="114"/>
          </a:xfrm>
        </p:grpSpPr>
        <p:sp>
          <p:nvSpPr>
            <p:cNvPr id="134166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34167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1029"/>
          <p:cNvSpPr txBox="1">
            <a:spLocks noChangeArrowheads="1"/>
          </p:cNvSpPr>
          <p:nvPr/>
        </p:nvSpPr>
        <p:spPr bwMode="auto">
          <a:xfrm>
            <a:off x="1108075" y="176213"/>
            <a:ext cx="6629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Shortest Paths…</a:t>
            </a:r>
          </a:p>
        </p:txBody>
      </p:sp>
      <p:grpSp>
        <p:nvGrpSpPr>
          <p:cNvPr id="135171" name="Group 1026"/>
          <p:cNvGrpSpPr>
            <a:grpSpLocks/>
          </p:cNvGrpSpPr>
          <p:nvPr/>
        </p:nvGrpSpPr>
        <p:grpSpPr bwMode="auto">
          <a:xfrm>
            <a:off x="338138" y="1038225"/>
            <a:ext cx="8324850" cy="180975"/>
            <a:chOff x="295" y="1311"/>
            <a:chExt cx="5177" cy="114"/>
          </a:xfrm>
        </p:grpSpPr>
        <p:sp>
          <p:nvSpPr>
            <p:cNvPr id="135183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35184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35172" name="Rectangle 112"/>
          <p:cNvSpPr>
            <a:spLocks noChangeArrowheads="1"/>
          </p:cNvSpPr>
          <p:nvPr/>
        </p:nvSpPr>
        <p:spPr bwMode="auto">
          <a:xfrm>
            <a:off x="838200" y="2514600"/>
            <a:ext cx="5049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shortestPath[src][dst]    =  min</a:t>
            </a:r>
          </a:p>
        </p:txBody>
      </p:sp>
      <p:sp>
        <p:nvSpPr>
          <p:cNvPr id="135173" name="Rectangle 72"/>
          <p:cNvSpPr>
            <a:spLocks noChangeArrowheads="1"/>
          </p:cNvSpPr>
          <p:nvPr/>
        </p:nvSpPr>
        <p:spPr bwMode="auto">
          <a:xfrm>
            <a:off x="7308850" y="3581400"/>
            <a:ext cx="13541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use vertex k? </a:t>
            </a:r>
          </a:p>
        </p:txBody>
      </p:sp>
      <p:sp>
        <p:nvSpPr>
          <p:cNvPr id="135174" name="Rectangle 73"/>
          <p:cNvSpPr>
            <a:spLocks noChangeArrowheads="1"/>
          </p:cNvSpPr>
          <p:nvPr/>
        </p:nvSpPr>
        <p:spPr bwMode="auto">
          <a:xfrm>
            <a:off x="6934200" y="1447800"/>
            <a:ext cx="2057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lose vertex k? </a:t>
            </a:r>
          </a:p>
        </p:txBody>
      </p:sp>
      <p:pic>
        <p:nvPicPr>
          <p:cNvPr id="135175" name="Picture 70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352800"/>
            <a:ext cx="259556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6" name="Rectangle 75"/>
          <p:cNvSpPr>
            <a:spLocks noChangeArrowheads="1"/>
          </p:cNvSpPr>
          <p:nvPr/>
        </p:nvSpPr>
        <p:spPr bwMode="auto">
          <a:xfrm>
            <a:off x="5410200" y="5105400"/>
            <a:ext cx="24384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Paths could go </a:t>
            </a:r>
            <a:r>
              <a:rPr lang="en-US" altLang="en-US" sz="2100" i="1">
                <a:solidFill>
                  <a:schemeClr val="tx1"/>
                </a:solidFill>
                <a:latin typeface="Trebuchet MS" pitchFamily="34" charset="0"/>
              </a:rPr>
              <a:t>anywhere </a:t>
            </a:r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!</a:t>
            </a:r>
            <a:endParaRPr lang="en-US" altLang="en-US" sz="2100">
              <a:solidFill>
                <a:srgbClr val="8E030A"/>
              </a:solidFill>
              <a:latin typeface="Trebuchet MS" pitchFamily="34" charset="0"/>
            </a:endParaRPr>
          </a:p>
        </p:txBody>
      </p:sp>
      <p:sp>
        <p:nvSpPr>
          <p:cNvPr id="135177" name="AutoShape 76"/>
          <p:cNvSpPr>
            <a:spLocks/>
          </p:cNvSpPr>
          <p:nvPr/>
        </p:nvSpPr>
        <p:spPr bwMode="auto">
          <a:xfrm>
            <a:off x="5410200" y="1752600"/>
            <a:ext cx="228600" cy="2057400"/>
          </a:xfrm>
          <a:prstGeom prst="leftBrace">
            <a:avLst>
              <a:gd name="adj1" fmla="val 75000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8" name="Rectangle 77"/>
          <p:cNvSpPr>
            <a:spLocks noChangeArrowheads="1"/>
          </p:cNvSpPr>
          <p:nvPr/>
        </p:nvSpPr>
        <p:spPr bwMode="auto">
          <a:xfrm>
            <a:off x="990600" y="1600200"/>
            <a:ext cx="11747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from src</a:t>
            </a:r>
          </a:p>
        </p:txBody>
      </p:sp>
      <p:sp>
        <p:nvSpPr>
          <p:cNvPr id="135179" name="Rectangle 78"/>
          <p:cNvSpPr>
            <a:spLocks noChangeArrowheads="1"/>
          </p:cNvSpPr>
          <p:nvPr/>
        </p:nvSpPr>
        <p:spPr bwMode="auto">
          <a:xfrm>
            <a:off x="2438400" y="1371600"/>
            <a:ext cx="876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to dst</a:t>
            </a:r>
          </a:p>
        </p:txBody>
      </p:sp>
      <p:sp>
        <p:nvSpPr>
          <p:cNvPr id="135180" name="Line 80"/>
          <p:cNvSpPr>
            <a:spLocks noChangeShapeType="1"/>
          </p:cNvSpPr>
          <p:nvPr/>
        </p:nvSpPr>
        <p:spPr bwMode="auto">
          <a:xfrm>
            <a:off x="2057400" y="1981200"/>
            <a:ext cx="838200" cy="609600"/>
          </a:xfrm>
          <a:prstGeom prst="line">
            <a:avLst/>
          </a:prstGeom>
          <a:noFill/>
          <a:ln w="19050">
            <a:solidFill>
              <a:srgbClr val="8E03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5181" name="Line 81"/>
          <p:cNvSpPr>
            <a:spLocks noChangeShapeType="1"/>
          </p:cNvSpPr>
          <p:nvPr/>
        </p:nvSpPr>
        <p:spPr bwMode="auto">
          <a:xfrm>
            <a:off x="2971800" y="1752600"/>
            <a:ext cx="609600" cy="838200"/>
          </a:xfrm>
          <a:prstGeom prst="line">
            <a:avLst/>
          </a:prstGeom>
          <a:noFill/>
          <a:ln w="19050">
            <a:solidFill>
              <a:srgbClr val="8E03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5182" name="AutoShape 83"/>
          <p:cNvSpPr>
            <a:spLocks noChangeArrowheads="1"/>
          </p:cNvSpPr>
          <p:nvPr/>
        </p:nvSpPr>
        <p:spPr bwMode="auto">
          <a:xfrm>
            <a:off x="4708525" y="4610100"/>
            <a:ext cx="4005263" cy="1828800"/>
          </a:xfrm>
          <a:prstGeom prst="cloudCallout">
            <a:avLst>
              <a:gd name="adj1" fmla="val -44806"/>
              <a:gd name="adj2" fmla="val 42537"/>
            </a:avLst>
          </a:prstGeom>
          <a:noFill/>
          <a:ln w="9525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1029"/>
          <p:cNvSpPr txBox="1">
            <a:spLocks noChangeArrowheads="1"/>
          </p:cNvSpPr>
          <p:nvPr/>
        </p:nvSpPr>
        <p:spPr bwMode="auto">
          <a:xfrm>
            <a:off x="1108075" y="176213"/>
            <a:ext cx="6629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Shortest Paths…</a:t>
            </a:r>
          </a:p>
        </p:txBody>
      </p:sp>
      <p:grpSp>
        <p:nvGrpSpPr>
          <p:cNvPr id="136195" name="Group 1026"/>
          <p:cNvGrpSpPr>
            <a:grpSpLocks/>
          </p:cNvGrpSpPr>
          <p:nvPr/>
        </p:nvGrpSpPr>
        <p:grpSpPr bwMode="auto">
          <a:xfrm>
            <a:off x="338138" y="1038225"/>
            <a:ext cx="8324850" cy="180975"/>
            <a:chOff x="295" y="1311"/>
            <a:chExt cx="5177" cy="114"/>
          </a:xfrm>
        </p:grpSpPr>
        <p:sp>
          <p:nvSpPr>
            <p:cNvPr id="136209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36210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36196" name="Rectangle 112"/>
          <p:cNvSpPr>
            <a:spLocks noChangeArrowheads="1"/>
          </p:cNvSpPr>
          <p:nvPr/>
        </p:nvSpPr>
        <p:spPr bwMode="auto">
          <a:xfrm>
            <a:off x="838200" y="2514600"/>
            <a:ext cx="5049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>
                <a:solidFill>
                  <a:schemeClr val="tx1"/>
                </a:solidFill>
                <a:latin typeface="Trebuchet MS" pitchFamily="34" charset="0"/>
              </a:rPr>
              <a:t>shortestPath[src][dst][k] =  min</a:t>
            </a:r>
          </a:p>
        </p:txBody>
      </p:sp>
      <p:sp>
        <p:nvSpPr>
          <p:cNvPr id="136197" name="Rectangle 7"/>
          <p:cNvSpPr>
            <a:spLocks noChangeArrowheads="1"/>
          </p:cNvSpPr>
          <p:nvPr/>
        </p:nvSpPr>
        <p:spPr bwMode="auto">
          <a:xfrm>
            <a:off x="7207250" y="3581400"/>
            <a:ext cx="15541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use it (vertex k)</a:t>
            </a:r>
          </a:p>
        </p:txBody>
      </p:sp>
      <p:sp>
        <p:nvSpPr>
          <p:cNvPr id="136198" name="Rectangle 8"/>
          <p:cNvSpPr>
            <a:spLocks noChangeArrowheads="1"/>
          </p:cNvSpPr>
          <p:nvPr/>
        </p:nvSpPr>
        <p:spPr bwMode="auto">
          <a:xfrm>
            <a:off x="6934200" y="1447800"/>
            <a:ext cx="2057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lose it (vertex k)</a:t>
            </a:r>
          </a:p>
        </p:txBody>
      </p:sp>
      <p:pic>
        <p:nvPicPr>
          <p:cNvPr id="136199" name="Picture 70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352800"/>
            <a:ext cx="259556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0" name="Rectangle 10"/>
          <p:cNvSpPr>
            <a:spLocks noChangeArrowheads="1"/>
          </p:cNvSpPr>
          <p:nvPr/>
        </p:nvSpPr>
        <p:spPr bwMode="auto">
          <a:xfrm>
            <a:off x="5410200" y="5105400"/>
            <a:ext cx="24384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Allow paths ONLY through nodes</a:t>
            </a:r>
            <a:r>
              <a:rPr lang="en-US" altLang="en-US" sz="2100">
                <a:solidFill>
                  <a:srgbClr val="8E030A"/>
                </a:solidFill>
                <a:latin typeface="Trebuchet MS" pitchFamily="34" charset="0"/>
              </a:rPr>
              <a:t> 1..k</a:t>
            </a:r>
          </a:p>
        </p:txBody>
      </p:sp>
      <p:sp>
        <p:nvSpPr>
          <p:cNvPr id="136201" name="AutoShape 11"/>
          <p:cNvSpPr>
            <a:spLocks/>
          </p:cNvSpPr>
          <p:nvPr/>
        </p:nvSpPr>
        <p:spPr bwMode="auto">
          <a:xfrm>
            <a:off x="5410200" y="1752600"/>
            <a:ext cx="228600" cy="2057400"/>
          </a:xfrm>
          <a:prstGeom prst="leftBrace">
            <a:avLst>
              <a:gd name="adj1" fmla="val 75000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6202" name="Rectangle 12"/>
          <p:cNvSpPr>
            <a:spLocks noChangeArrowheads="1"/>
          </p:cNvSpPr>
          <p:nvPr/>
        </p:nvSpPr>
        <p:spPr bwMode="auto">
          <a:xfrm>
            <a:off x="990600" y="1600200"/>
            <a:ext cx="11747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from src</a:t>
            </a:r>
          </a:p>
        </p:txBody>
      </p:sp>
      <p:sp>
        <p:nvSpPr>
          <p:cNvPr id="136203" name="Rectangle 13"/>
          <p:cNvSpPr>
            <a:spLocks noChangeArrowheads="1"/>
          </p:cNvSpPr>
          <p:nvPr/>
        </p:nvSpPr>
        <p:spPr bwMode="auto">
          <a:xfrm>
            <a:off x="2438400" y="1371600"/>
            <a:ext cx="87630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>
                <a:solidFill>
                  <a:schemeClr val="tx1"/>
                </a:solidFill>
                <a:latin typeface="Trebuchet MS" pitchFamily="34" charset="0"/>
              </a:rPr>
              <a:t>to dst</a:t>
            </a:r>
          </a:p>
        </p:txBody>
      </p:sp>
      <p:sp>
        <p:nvSpPr>
          <p:cNvPr id="136204" name="Rectangle 14"/>
          <p:cNvSpPr>
            <a:spLocks noChangeArrowheads="1"/>
          </p:cNvSpPr>
          <p:nvPr/>
        </p:nvSpPr>
        <p:spPr bwMode="auto">
          <a:xfrm>
            <a:off x="3429000" y="1295400"/>
            <a:ext cx="14414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chemeClr val="tx1"/>
                </a:solidFill>
                <a:latin typeface="Trebuchet MS" pitchFamily="34" charset="0"/>
              </a:rPr>
              <a:t>using only intermediate nodes 1..k</a:t>
            </a:r>
          </a:p>
        </p:txBody>
      </p:sp>
      <p:sp>
        <p:nvSpPr>
          <p:cNvPr id="136205" name="Line 15"/>
          <p:cNvSpPr>
            <a:spLocks noChangeShapeType="1"/>
          </p:cNvSpPr>
          <p:nvPr/>
        </p:nvSpPr>
        <p:spPr bwMode="auto">
          <a:xfrm>
            <a:off x="2057400" y="1981200"/>
            <a:ext cx="838200" cy="609600"/>
          </a:xfrm>
          <a:prstGeom prst="line">
            <a:avLst/>
          </a:prstGeom>
          <a:noFill/>
          <a:ln w="19050">
            <a:solidFill>
              <a:srgbClr val="8E03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6206" name="Line 16"/>
          <p:cNvSpPr>
            <a:spLocks noChangeShapeType="1"/>
          </p:cNvSpPr>
          <p:nvPr/>
        </p:nvSpPr>
        <p:spPr bwMode="auto">
          <a:xfrm>
            <a:off x="2971800" y="1752600"/>
            <a:ext cx="609600" cy="838200"/>
          </a:xfrm>
          <a:prstGeom prst="line">
            <a:avLst/>
          </a:prstGeom>
          <a:noFill/>
          <a:ln w="19050">
            <a:solidFill>
              <a:srgbClr val="8E03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6207" name="Line 17"/>
          <p:cNvSpPr>
            <a:spLocks noChangeShapeType="1"/>
          </p:cNvSpPr>
          <p:nvPr/>
        </p:nvSpPr>
        <p:spPr bwMode="auto">
          <a:xfrm flipH="1">
            <a:off x="4038600" y="1905000"/>
            <a:ext cx="152400" cy="68580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6208" name="AutoShape 18"/>
          <p:cNvSpPr>
            <a:spLocks noChangeArrowheads="1"/>
          </p:cNvSpPr>
          <p:nvPr/>
        </p:nvSpPr>
        <p:spPr bwMode="auto">
          <a:xfrm>
            <a:off x="4708525" y="4610100"/>
            <a:ext cx="4005263" cy="1828800"/>
          </a:xfrm>
          <a:prstGeom prst="cloudCallout">
            <a:avLst>
              <a:gd name="adj1" fmla="val -44806"/>
              <a:gd name="adj2" fmla="val 42537"/>
            </a:avLst>
          </a:prstGeom>
          <a:noFill/>
          <a:ln w="9525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Text Box 1029"/>
          <p:cNvSpPr txBox="1">
            <a:spLocks noChangeArrowheads="1"/>
          </p:cNvSpPr>
          <p:nvPr/>
        </p:nvSpPr>
        <p:spPr bwMode="auto">
          <a:xfrm>
            <a:off x="1108075" y="152400"/>
            <a:ext cx="6629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Adjacency matrix</a:t>
            </a:r>
            <a:endParaRPr lang="en-US" altLang="en-US" sz="3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7219" name="Text Box 25"/>
          <p:cNvSpPr txBox="1">
            <a:spLocks noChangeArrowheads="1"/>
          </p:cNvSpPr>
          <p:nvPr/>
        </p:nvSpPr>
        <p:spPr bwMode="auto">
          <a:xfrm>
            <a:off x="133350" y="1447800"/>
            <a:ext cx="2022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latin typeface="Times" pitchFamily="-128" charset="0"/>
              </a:rPr>
              <a:t>Directed graph as adjacency matrix:</a:t>
            </a:r>
          </a:p>
        </p:txBody>
      </p:sp>
      <p:sp>
        <p:nvSpPr>
          <p:cNvPr id="137220" name="Oval 74"/>
          <p:cNvSpPr>
            <a:spLocks noChangeArrowheads="1"/>
          </p:cNvSpPr>
          <p:nvPr/>
        </p:nvSpPr>
        <p:spPr bwMode="auto">
          <a:xfrm>
            <a:off x="5595938" y="3902075"/>
            <a:ext cx="533400" cy="5334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1</a:t>
            </a:r>
          </a:p>
        </p:txBody>
      </p:sp>
      <p:sp>
        <p:nvSpPr>
          <p:cNvPr id="137221" name="Oval 75"/>
          <p:cNvSpPr>
            <a:spLocks noChangeArrowheads="1"/>
          </p:cNvSpPr>
          <p:nvPr/>
        </p:nvSpPr>
        <p:spPr bwMode="auto">
          <a:xfrm>
            <a:off x="7348538" y="3216275"/>
            <a:ext cx="533400" cy="5334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2</a:t>
            </a:r>
          </a:p>
        </p:txBody>
      </p:sp>
      <p:sp>
        <p:nvSpPr>
          <p:cNvPr id="137222" name="Oval 76"/>
          <p:cNvSpPr>
            <a:spLocks noChangeArrowheads="1"/>
          </p:cNvSpPr>
          <p:nvPr/>
        </p:nvSpPr>
        <p:spPr bwMode="auto">
          <a:xfrm>
            <a:off x="5519738" y="5730875"/>
            <a:ext cx="533400" cy="5334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3</a:t>
            </a:r>
          </a:p>
        </p:txBody>
      </p:sp>
      <p:sp>
        <p:nvSpPr>
          <p:cNvPr id="137223" name="Oval 77"/>
          <p:cNvSpPr>
            <a:spLocks noChangeArrowheads="1"/>
          </p:cNvSpPr>
          <p:nvPr/>
        </p:nvSpPr>
        <p:spPr bwMode="auto">
          <a:xfrm>
            <a:off x="7424738" y="5426075"/>
            <a:ext cx="533400" cy="5334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4</a:t>
            </a:r>
          </a:p>
        </p:txBody>
      </p:sp>
      <p:sp>
        <p:nvSpPr>
          <p:cNvPr id="137224" name="Line 78"/>
          <p:cNvSpPr>
            <a:spLocks noChangeShapeType="1"/>
          </p:cNvSpPr>
          <p:nvPr/>
        </p:nvSpPr>
        <p:spPr bwMode="auto">
          <a:xfrm flipV="1">
            <a:off x="6169025" y="3584575"/>
            <a:ext cx="1114425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5" name="Line 79"/>
          <p:cNvSpPr>
            <a:spLocks noChangeShapeType="1"/>
          </p:cNvSpPr>
          <p:nvPr/>
        </p:nvSpPr>
        <p:spPr bwMode="auto">
          <a:xfrm flipH="1">
            <a:off x="5972175" y="3768725"/>
            <a:ext cx="1433513" cy="1919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6" name="Line 80"/>
          <p:cNvSpPr>
            <a:spLocks noChangeShapeType="1"/>
          </p:cNvSpPr>
          <p:nvPr/>
        </p:nvSpPr>
        <p:spPr bwMode="auto">
          <a:xfrm flipV="1">
            <a:off x="6134100" y="5754688"/>
            <a:ext cx="1212850" cy="196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7" name="Line 81"/>
          <p:cNvSpPr>
            <a:spLocks noChangeShapeType="1"/>
          </p:cNvSpPr>
          <p:nvPr/>
        </p:nvSpPr>
        <p:spPr bwMode="auto">
          <a:xfrm flipH="1" flipV="1">
            <a:off x="6173788" y="4343400"/>
            <a:ext cx="1281112" cy="1079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8" name="Text Box 82"/>
          <p:cNvSpPr txBox="1">
            <a:spLocks noChangeArrowheads="1"/>
          </p:cNvSpPr>
          <p:nvPr/>
        </p:nvSpPr>
        <p:spPr bwMode="auto">
          <a:xfrm>
            <a:off x="6586538" y="3521075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37229" name="Text Box 83"/>
          <p:cNvSpPr txBox="1">
            <a:spLocks noChangeArrowheads="1"/>
          </p:cNvSpPr>
          <p:nvPr/>
        </p:nvSpPr>
        <p:spPr bwMode="auto">
          <a:xfrm>
            <a:off x="5964238" y="5005388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37230" name="Text Box 84"/>
          <p:cNvSpPr txBox="1">
            <a:spLocks noChangeArrowheads="1"/>
          </p:cNvSpPr>
          <p:nvPr/>
        </p:nvSpPr>
        <p:spPr bwMode="auto">
          <a:xfrm>
            <a:off x="6334125" y="5878513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37231" name="Text Box 85"/>
          <p:cNvSpPr txBox="1">
            <a:spLocks noChangeArrowheads="1"/>
          </p:cNvSpPr>
          <p:nvPr/>
        </p:nvSpPr>
        <p:spPr bwMode="auto">
          <a:xfrm>
            <a:off x="7061200" y="4886325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10</a:t>
            </a:r>
          </a:p>
        </p:txBody>
      </p:sp>
      <p:sp>
        <p:nvSpPr>
          <p:cNvPr id="137232" name="Text Box 86"/>
          <p:cNvSpPr txBox="1">
            <a:spLocks noChangeArrowheads="1"/>
          </p:cNvSpPr>
          <p:nvPr/>
        </p:nvSpPr>
        <p:spPr bwMode="auto">
          <a:xfrm>
            <a:off x="7732713" y="4086225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50</a:t>
            </a:r>
          </a:p>
        </p:txBody>
      </p:sp>
      <p:sp>
        <p:nvSpPr>
          <p:cNvPr id="137233" name="Freeform 87"/>
          <p:cNvSpPr>
            <a:spLocks/>
          </p:cNvSpPr>
          <p:nvPr/>
        </p:nvSpPr>
        <p:spPr bwMode="auto">
          <a:xfrm>
            <a:off x="5983288" y="3019425"/>
            <a:ext cx="2422525" cy="2416175"/>
          </a:xfrm>
          <a:custGeom>
            <a:avLst/>
            <a:gdLst>
              <a:gd name="T0" fmla="*/ 0 w 1526"/>
              <a:gd name="T1" fmla="*/ 2147483647 h 1522"/>
              <a:gd name="T2" fmla="*/ 2147483647 w 1526"/>
              <a:gd name="T3" fmla="*/ 2147483647 h 1522"/>
              <a:gd name="T4" fmla="*/ 2147483647 w 1526"/>
              <a:gd name="T5" fmla="*/ 2147483647 h 1522"/>
              <a:gd name="T6" fmla="*/ 2147483647 w 1526"/>
              <a:gd name="T7" fmla="*/ 2147483647 h 1522"/>
              <a:gd name="T8" fmla="*/ 2147483647 w 1526"/>
              <a:gd name="T9" fmla="*/ 2147483647 h 1522"/>
              <a:gd name="T10" fmla="*/ 2147483647 w 1526"/>
              <a:gd name="T11" fmla="*/ 0 h 1522"/>
              <a:gd name="T12" fmla="*/ 2147483647 w 1526"/>
              <a:gd name="T13" fmla="*/ 2147483647 h 1522"/>
              <a:gd name="T14" fmla="*/ 2147483647 w 1526"/>
              <a:gd name="T15" fmla="*/ 2147483647 h 1522"/>
              <a:gd name="T16" fmla="*/ 2147483647 w 1526"/>
              <a:gd name="T17" fmla="*/ 2147483647 h 1522"/>
              <a:gd name="T18" fmla="*/ 2147483647 w 1526"/>
              <a:gd name="T19" fmla="*/ 2147483647 h 1522"/>
              <a:gd name="T20" fmla="*/ 2147483647 w 1526"/>
              <a:gd name="T21" fmla="*/ 2147483647 h 1522"/>
              <a:gd name="T22" fmla="*/ 2147483647 w 1526"/>
              <a:gd name="T23" fmla="*/ 2147483647 h 1522"/>
              <a:gd name="T24" fmla="*/ 2147483647 w 1526"/>
              <a:gd name="T25" fmla="*/ 2147483647 h 1522"/>
              <a:gd name="T26" fmla="*/ 2147483647 w 1526"/>
              <a:gd name="T27" fmla="*/ 2147483647 h 1522"/>
              <a:gd name="T28" fmla="*/ 2147483647 w 1526"/>
              <a:gd name="T29" fmla="*/ 2147483647 h 1522"/>
              <a:gd name="T30" fmla="*/ 2147483647 w 1526"/>
              <a:gd name="T31" fmla="*/ 2147483647 h 1522"/>
              <a:gd name="T32" fmla="*/ 2147483647 w 1526"/>
              <a:gd name="T33" fmla="*/ 2147483647 h 1522"/>
              <a:gd name="T34" fmla="*/ 2147483647 w 1526"/>
              <a:gd name="T35" fmla="*/ 2147483647 h 1522"/>
              <a:gd name="T36" fmla="*/ 2147483647 w 1526"/>
              <a:gd name="T37" fmla="*/ 2147483647 h 1522"/>
              <a:gd name="T38" fmla="*/ 2147483647 w 1526"/>
              <a:gd name="T39" fmla="*/ 2147483647 h 1522"/>
              <a:gd name="T40" fmla="*/ 2147483647 w 1526"/>
              <a:gd name="T41" fmla="*/ 2147483647 h 1522"/>
              <a:gd name="T42" fmla="*/ 2147483647 w 1526"/>
              <a:gd name="T43" fmla="*/ 2147483647 h 1522"/>
              <a:gd name="T44" fmla="*/ 2147483647 w 1526"/>
              <a:gd name="T45" fmla="*/ 2147483647 h 1522"/>
              <a:gd name="T46" fmla="*/ 2147483647 w 1526"/>
              <a:gd name="T47" fmla="*/ 2147483647 h 1522"/>
              <a:gd name="T48" fmla="*/ 2147483647 w 1526"/>
              <a:gd name="T49" fmla="*/ 2147483647 h 1522"/>
              <a:gd name="T50" fmla="*/ 2147483647 w 1526"/>
              <a:gd name="T51" fmla="*/ 2147483647 h 1522"/>
              <a:gd name="T52" fmla="*/ 2147483647 w 1526"/>
              <a:gd name="T53" fmla="*/ 2147483647 h 15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526"/>
              <a:gd name="T82" fmla="*/ 0 h 1522"/>
              <a:gd name="T83" fmla="*/ 1526 w 1526"/>
              <a:gd name="T84" fmla="*/ 1522 h 152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526" h="1522">
                <a:moveTo>
                  <a:pt x="0" y="512"/>
                </a:moveTo>
                <a:cubicBezTo>
                  <a:pt x="14" y="489"/>
                  <a:pt x="44" y="458"/>
                  <a:pt x="53" y="434"/>
                </a:cubicBezTo>
                <a:cubicBezTo>
                  <a:pt x="63" y="404"/>
                  <a:pt x="81" y="374"/>
                  <a:pt x="102" y="351"/>
                </a:cubicBezTo>
                <a:cubicBezTo>
                  <a:pt x="136" y="310"/>
                  <a:pt x="184" y="283"/>
                  <a:pt x="224" y="249"/>
                </a:cubicBezTo>
                <a:cubicBezTo>
                  <a:pt x="329" y="157"/>
                  <a:pt x="457" y="56"/>
                  <a:pt x="595" y="20"/>
                </a:cubicBezTo>
                <a:cubicBezTo>
                  <a:pt x="645" y="6"/>
                  <a:pt x="698" y="5"/>
                  <a:pt x="751" y="0"/>
                </a:cubicBezTo>
                <a:cubicBezTo>
                  <a:pt x="873" y="1"/>
                  <a:pt x="995" y="2"/>
                  <a:pt x="1117" y="5"/>
                </a:cubicBezTo>
                <a:cubicBezTo>
                  <a:pt x="1159" y="6"/>
                  <a:pt x="1244" y="20"/>
                  <a:pt x="1244" y="20"/>
                </a:cubicBezTo>
                <a:cubicBezTo>
                  <a:pt x="1252" y="23"/>
                  <a:pt x="1259" y="26"/>
                  <a:pt x="1268" y="29"/>
                </a:cubicBezTo>
                <a:cubicBezTo>
                  <a:pt x="1277" y="32"/>
                  <a:pt x="1297" y="39"/>
                  <a:pt x="1297" y="39"/>
                </a:cubicBezTo>
                <a:cubicBezTo>
                  <a:pt x="1325" y="60"/>
                  <a:pt x="1360" y="73"/>
                  <a:pt x="1385" y="102"/>
                </a:cubicBezTo>
                <a:cubicBezTo>
                  <a:pt x="1410" y="131"/>
                  <a:pt x="1434" y="165"/>
                  <a:pt x="1453" y="200"/>
                </a:cubicBezTo>
                <a:cubicBezTo>
                  <a:pt x="1464" y="221"/>
                  <a:pt x="1468" y="243"/>
                  <a:pt x="1483" y="263"/>
                </a:cubicBezTo>
                <a:cubicBezTo>
                  <a:pt x="1487" y="284"/>
                  <a:pt x="1493" y="301"/>
                  <a:pt x="1502" y="322"/>
                </a:cubicBezTo>
                <a:cubicBezTo>
                  <a:pt x="1509" y="366"/>
                  <a:pt x="1520" y="409"/>
                  <a:pt x="1526" y="454"/>
                </a:cubicBezTo>
                <a:cubicBezTo>
                  <a:pt x="1520" y="519"/>
                  <a:pt x="1512" y="585"/>
                  <a:pt x="1497" y="649"/>
                </a:cubicBezTo>
                <a:cubicBezTo>
                  <a:pt x="1491" y="695"/>
                  <a:pt x="1470" y="725"/>
                  <a:pt x="1463" y="771"/>
                </a:cubicBezTo>
                <a:cubicBezTo>
                  <a:pt x="1456" y="810"/>
                  <a:pt x="1455" y="850"/>
                  <a:pt x="1439" y="888"/>
                </a:cubicBezTo>
                <a:cubicBezTo>
                  <a:pt x="1428" y="946"/>
                  <a:pt x="1399" y="1001"/>
                  <a:pt x="1390" y="1059"/>
                </a:cubicBezTo>
                <a:cubicBezTo>
                  <a:pt x="1384" y="1092"/>
                  <a:pt x="1388" y="1078"/>
                  <a:pt x="1380" y="1102"/>
                </a:cubicBezTo>
                <a:cubicBezTo>
                  <a:pt x="1373" y="1146"/>
                  <a:pt x="1353" y="1184"/>
                  <a:pt x="1346" y="1229"/>
                </a:cubicBezTo>
                <a:cubicBezTo>
                  <a:pt x="1340" y="1259"/>
                  <a:pt x="1346" y="1270"/>
                  <a:pt x="1317" y="1278"/>
                </a:cubicBezTo>
                <a:cubicBezTo>
                  <a:pt x="1315" y="1284"/>
                  <a:pt x="1315" y="1291"/>
                  <a:pt x="1312" y="1298"/>
                </a:cubicBezTo>
                <a:cubicBezTo>
                  <a:pt x="1306" y="1308"/>
                  <a:pt x="1292" y="1327"/>
                  <a:pt x="1292" y="1327"/>
                </a:cubicBezTo>
                <a:cubicBezTo>
                  <a:pt x="1283" y="1359"/>
                  <a:pt x="1276" y="1380"/>
                  <a:pt x="1248" y="1400"/>
                </a:cubicBezTo>
                <a:cubicBezTo>
                  <a:pt x="1243" y="1422"/>
                  <a:pt x="1220" y="1483"/>
                  <a:pt x="1209" y="1502"/>
                </a:cubicBezTo>
                <a:cubicBezTo>
                  <a:pt x="1199" y="1518"/>
                  <a:pt x="1200" y="1511"/>
                  <a:pt x="1200" y="1522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4" name="Freeform 88"/>
          <p:cNvSpPr>
            <a:spLocks/>
          </p:cNvSpPr>
          <p:nvPr/>
        </p:nvSpPr>
        <p:spPr bwMode="auto">
          <a:xfrm>
            <a:off x="7764463" y="3344863"/>
            <a:ext cx="331787" cy="2012950"/>
          </a:xfrm>
          <a:custGeom>
            <a:avLst/>
            <a:gdLst>
              <a:gd name="T0" fmla="*/ 2147483647 w 209"/>
              <a:gd name="T1" fmla="*/ 0 h 1268"/>
              <a:gd name="T2" fmla="*/ 2147483647 w 209"/>
              <a:gd name="T3" fmla="*/ 2147483647 h 1268"/>
              <a:gd name="T4" fmla="*/ 2147483647 w 209"/>
              <a:gd name="T5" fmla="*/ 2147483647 h 1268"/>
              <a:gd name="T6" fmla="*/ 2147483647 w 209"/>
              <a:gd name="T7" fmla="*/ 2147483647 h 1268"/>
              <a:gd name="T8" fmla="*/ 2147483647 w 209"/>
              <a:gd name="T9" fmla="*/ 2147483647 h 1268"/>
              <a:gd name="T10" fmla="*/ 2147483647 w 209"/>
              <a:gd name="T11" fmla="*/ 2147483647 h 1268"/>
              <a:gd name="T12" fmla="*/ 2147483647 w 209"/>
              <a:gd name="T13" fmla="*/ 2147483647 h 1268"/>
              <a:gd name="T14" fmla="*/ 2147483647 w 209"/>
              <a:gd name="T15" fmla="*/ 2147483647 h 1268"/>
              <a:gd name="T16" fmla="*/ 2147483647 w 209"/>
              <a:gd name="T17" fmla="*/ 2147483647 h 1268"/>
              <a:gd name="T18" fmla="*/ 2147483647 w 209"/>
              <a:gd name="T19" fmla="*/ 2147483647 h 1268"/>
              <a:gd name="T20" fmla="*/ 2147483647 w 209"/>
              <a:gd name="T21" fmla="*/ 2147483647 h 1268"/>
              <a:gd name="T22" fmla="*/ 2147483647 w 209"/>
              <a:gd name="T23" fmla="*/ 2147483647 h 1268"/>
              <a:gd name="T24" fmla="*/ 2147483647 w 209"/>
              <a:gd name="T25" fmla="*/ 2147483647 h 1268"/>
              <a:gd name="T26" fmla="*/ 2147483647 w 209"/>
              <a:gd name="T27" fmla="*/ 2147483647 h 1268"/>
              <a:gd name="T28" fmla="*/ 2147483647 w 209"/>
              <a:gd name="T29" fmla="*/ 2147483647 h 1268"/>
              <a:gd name="T30" fmla="*/ 2147483647 w 209"/>
              <a:gd name="T31" fmla="*/ 2147483647 h 1268"/>
              <a:gd name="T32" fmla="*/ 2147483647 w 209"/>
              <a:gd name="T33" fmla="*/ 2147483647 h 1268"/>
              <a:gd name="T34" fmla="*/ 2147483647 w 209"/>
              <a:gd name="T35" fmla="*/ 2147483647 h 1268"/>
              <a:gd name="T36" fmla="*/ 0 w 209"/>
              <a:gd name="T37" fmla="*/ 2147483647 h 12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09"/>
              <a:gd name="T58" fmla="*/ 0 h 1268"/>
              <a:gd name="T59" fmla="*/ 209 w 209"/>
              <a:gd name="T60" fmla="*/ 1268 h 126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09" h="1268">
                <a:moveTo>
                  <a:pt x="73" y="0"/>
                </a:moveTo>
                <a:cubicBezTo>
                  <a:pt x="80" y="21"/>
                  <a:pt x="91" y="17"/>
                  <a:pt x="112" y="24"/>
                </a:cubicBezTo>
                <a:cubicBezTo>
                  <a:pt x="127" y="35"/>
                  <a:pt x="134" y="48"/>
                  <a:pt x="151" y="58"/>
                </a:cubicBezTo>
                <a:cubicBezTo>
                  <a:pt x="157" y="78"/>
                  <a:pt x="172" y="100"/>
                  <a:pt x="190" y="112"/>
                </a:cubicBezTo>
                <a:cubicBezTo>
                  <a:pt x="198" y="137"/>
                  <a:pt x="193" y="122"/>
                  <a:pt x="204" y="161"/>
                </a:cubicBezTo>
                <a:cubicBezTo>
                  <a:pt x="205" y="167"/>
                  <a:pt x="209" y="180"/>
                  <a:pt x="209" y="180"/>
                </a:cubicBezTo>
                <a:cubicBezTo>
                  <a:pt x="207" y="201"/>
                  <a:pt x="205" y="222"/>
                  <a:pt x="204" y="244"/>
                </a:cubicBezTo>
                <a:cubicBezTo>
                  <a:pt x="202" y="269"/>
                  <a:pt x="201" y="296"/>
                  <a:pt x="200" y="322"/>
                </a:cubicBezTo>
                <a:cubicBezTo>
                  <a:pt x="198" y="335"/>
                  <a:pt x="197" y="348"/>
                  <a:pt x="195" y="361"/>
                </a:cubicBezTo>
                <a:cubicBezTo>
                  <a:pt x="192" y="377"/>
                  <a:pt x="185" y="410"/>
                  <a:pt x="185" y="410"/>
                </a:cubicBezTo>
                <a:cubicBezTo>
                  <a:pt x="180" y="492"/>
                  <a:pt x="177" y="608"/>
                  <a:pt x="156" y="688"/>
                </a:cubicBezTo>
                <a:cubicBezTo>
                  <a:pt x="141" y="741"/>
                  <a:pt x="109" y="799"/>
                  <a:pt x="102" y="854"/>
                </a:cubicBezTo>
                <a:cubicBezTo>
                  <a:pt x="95" y="904"/>
                  <a:pt x="89" y="955"/>
                  <a:pt x="78" y="1005"/>
                </a:cubicBezTo>
                <a:cubicBezTo>
                  <a:pt x="74" y="1020"/>
                  <a:pt x="71" y="1036"/>
                  <a:pt x="63" y="1049"/>
                </a:cubicBezTo>
                <a:cubicBezTo>
                  <a:pt x="56" y="1058"/>
                  <a:pt x="43" y="1078"/>
                  <a:pt x="43" y="1078"/>
                </a:cubicBezTo>
                <a:cubicBezTo>
                  <a:pt x="32" y="1118"/>
                  <a:pt x="21" y="1158"/>
                  <a:pt x="14" y="1200"/>
                </a:cubicBezTo>
                <a:cubicBezTo>
                  <a:pt x="12" y="1209"/>
                  <a:pt x="11" y="1219"/>
                  <a:pt x="9" y="1229"/>
                </a:cubicBezTo>
                <a:cubicBezTo>
                  <a:pt x="7" y="1234"/>
                  <a:pt x="5" y="1238"/>
                  <a:pt x="4" y="1244"/>
                </a:cubicBezTo>
                <a:cubicBezTo>
                  <a:pt x="2" y="1251"/>
                  <a:pt x="0" y="1268"/>
                  <a:pt x="0" y="1268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5" name="Text Box 89"/>
          <p:cNvSpPr txBox="1">
            <a:spLocks noChangeArrowheads="1"/>
          </p:cNvSpPr>
          <p:nvPr/>
        </p:nvSpPr>
        <p:spPr bwMode="auto">
          <a:xfrm>
            <a:off x="6477000" y="28194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100</a:t>
            </a:r>
          </a:p>
        </p:txBody>
      </p:sp>
      <p:sp>
        <p:nvSpPr>
          <p:cNvPr id="137236" name="Rectangle 90"/>
          <p:cNvSpPr>
            <a:spLocks noChangeArrowheads="1"/>
          </p:cNvSpPr>
          <p:nvPr/>
        </p:nvSpPr>
        <p:spPr bwMode="auto">
          <a:xfrm>
            <a:off x="4992688" y="2035175"/>
            <a:ext cx="1739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latin typeface="Times" pitchFamily="-128" charset="0"/>
              </a:rPr>
              <a:t>Directed graph:</a:t>
            </a:r>
          </a:p>
        </p:txBody>
      </p:sp>
      <p:grpSp>
        <p:nvGrpSpPr>
          <p:cNvPr id="137237" name="Group 1026"/>
          <p:cNvGrpSpPr>
            <a:grpSpLocks/>
          </p:cNvGrpSpPr>
          <p:nvPr/>
        </p:nvGrpSpPr>
        <p:grpSpPr bwMode="auto">
          <a:xfrm>
            <a:off x="338138" y="1038225"/>
            <a:ext cx="8324850" cy="180975"/>
            <a:chOff x="295" y="1311"/>
            <a:chExt cx="5177" cy="114"/>
          </a:xfrm>
        </p:grpSpPr>
        <p:sp>
          <p:nvSpPr>
            <p:cNvPr id="137282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37283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37238" name="Rectangle 95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39" name="Rectangle 96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0" name="Rectangle 97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1" name="Rectangle 98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2" name="Rectangle 99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3" name="Rectangle 100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4" name="Rectangle 101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5" name="Rectangle 102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6" name="Rectangle 103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7" name="Rectangle 104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8" name="Rectangle 105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49" name="Rectangle 106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50" name="Rectangle 107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51" name="Rectangle 108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52" name="Rectangle 109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53" name="Rectangle 110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54" name="Rectangle 111"/>
          <p:cNvSpPr>
            <a:spLocks noChangeArrowheads="1"/>
          </p:cNvSpPr>
          <p:nvPr/>
        </p:nvSpPr>
        <p:spPr bwMode="auto">
          <a:xfrm>
            <a:off x="242888" y="411003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37255" name="Oval 112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37256" name="Oval 113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37257" name="Oval 114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37258" name="Oval 115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59" name="Oval 116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37260" name="Oval 117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37261" name="Oval 118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37262" name="Oval 119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63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  <p:sp>
        <p:nvSpPr>
          <p:cNvPr id="137264" name="Rectangle 121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37265" name="Rectangle 122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37266" name="Text Box 123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67" name="Text Box 124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68" name="Text Box 125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69" name="Text Box 126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37270" name="Text Box 127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37271" name="Text Box 128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37272" name="Text Box 129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37273" name="Text Box 130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74" name="Text Box 131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50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75" name="Text Box 132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76" name="Text Box 133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77" name="Text Box 134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78" name="Text Box 135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79" name="Text Box 136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80" name="Text Box 137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37281" name="Text Box 138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Bob Floyd</a:t>
            </a:r>
          </a:p>
        </p:txBody>
      </p:sp>
      <p:pic>
        <p:nvPicPr>
          <p:cNvPr id="138243" name="Picture 2" descr="RobertFloyd.tif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19200"/>
            <a:ext cx="642302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44" name="Picture 3" descr="bobFloyd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6450" y="1600200"/>
            <a:ext cx="1574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792163" y="1343378"/>
            <a:ext cx="7460015" cy="3781778"/>
          </a:xfrm>
          <a:prstGeom prst="roundRect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0178" name="Text Box 5"/>
          <p:cNvSpPr txBox="1">
            <a:spLocks noChangeArrowheads="1"/>
          </p:cNvSpPr>
          <p:nvPr/>
        </p:nvSpPr>
        <p:spPr bwMode="auto">
          <a:xfrm>
            <a:off x="792163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Polynomial sorting</a:t>
            </a:r>
          </a:p>
        </p:txBody>
      </p:sp>
      <p:sp>
        <p:nvSpPr>
          <p:cNvPr id="50179" name="Text Box 35"/>
          <p:cNvSpPr txBox="1">
            <a:spLocks noChangeArrowheads="1"/>
          </p:cNvSpPr>
          <p:nvPr/>
        </p:nvSpPr>
        <p:spPr bwMode="auto">
          <a:xfrm>
            <a:off x="1125009" y="1757187"/>
            <a:ext cx="7300913" cy="301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tx1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cs5sort(L):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 dirty="0">
                <a:latin typeface="Courier New" pitchFamily="49" charset="0"/>
              </a:rPr>
              <a:t>  </a:t>
            </a:r>
            <a:r>
              <a:rPr lang="en-US" altLang="en-US" sz="2400" b="1" dirty="0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chemeClr val="tx1"/>
                </a:solidFill>
                <a:latin typeface="Courier New" pitchFamily="49" charset="0"/>
              </a:rPr>
              <a:t>len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(L) &lt; 2: </a:t>
            </a:r>
            <a:r>
              <a:rPr lang="en-US" altLang="en-US" sz="2400" b="1" dirty="0" smtClean="0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 smtClean="0">
                <a:solidFill>
                  <a:schemeClr val="tx1"/>
                </a:solidFill>
                <a:latin typeface="Courier New" pitchFamily="49" charset="0"/>
              </a:rPr>
              <a:t> L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endParaRPr lang="en-US" altLang="en-US" sz="2400" b="1" dirty="0">
              <a:solidFill>
                <a:schemeClr val="tx1"/>
              </a:solidFill>
              <a:latin typeface="Courier New" pitchFamily="49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 dirty="0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== </a:t>
            </a:r>
            <a:r>
              <a:rPr lang="en-US" altLang="en-US" sz="2400" b="1" dirty="0">
                <a:latin typeface="Courier New" pitchFamily="49" charset="0"/>
              </a:rPr>
              <a:t>min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(L): 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    </a:t>
            </a:r>
            <a:r>
              <a:rPr lang="en-US" altLang="en-US" sz="2400" b="1" dirty="0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[</a:t>
            </a:r>
            <a:r>
              <a:rPr lang="en-US" altLang="en-US" sz="2400" b="1" dirty="0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] + cs5sort(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L[1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:]</a:t>
            </a:r>
            <a:r>
              <a:rPr lang="en-US" altLang="en-US" sz="2400" b="1" dirty="0" smtClean="0">
                <a:solidFill>
                  <a:schemeClr val="tx1"/>
                </a:solidFill>
                <a:latin typeface="Courier New" pitchFamily="49" charset="0"/>
              </a:rPr>
              <a:t>)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endParaRPr lang="en-US" altLang="en-US" sz="2400" b="1" dirty="0">
              <a:solidFill>
                <a:schemeClr val="tx1"/>
              </a:solidFill>
              <a:latin typeface="Courier New" pitchFamily="49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 dirty="0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cs5sort(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L[1:]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 + </a:t>
            </a:r>
            <a:r>
              <a:rPr lang="en-US" altLang="en-US" sz="2400" b="1" dirty="0">
                <a:solidFill>
                  <a:srgbClr val="FF0000"/>
                </a:solidFill>
                <a:latin typeface="Courier New" pitchFamily="49" charset="0"/>
              </a:rPr>
              <a:t>L[0]</a:t>
            </a:r>
            <a:r>
              <a:rPr lang="en-US" altLang="en-US" sz="2400" b="1" dirty="0">
                <a:solidFill>
                  <a:schemeClr val="tx1"/>
                </a:solidFill>
                <a:latin typeface="Courier New" pitchFamily="49" charset="0"/>
              </a:rPr>
              <a:t>)</a:t>
            </a:r>
          </a:p>
        </p:txBody>
      </p:sp>
      <p:sp>
        <p:nvSpPr>
          <p:cNvPr id="50180" name="Text Box 37"/>
          <p:cNvSpPr txBox="1">
            <a:spLocks noChangeArrowheads="1"/>
          </p:cNvSpPr>
          <p:nvPr/>
        </p:nvSpPr>
        <p:spPr bwMode="auto">
          <a:xfrm>
            <a:off x="947384" y="6122474"/>
            <a:ext cx="31344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dirty="0">
                <a:latin typeface="Calibri" panose="020F0502020204030204" pitchFamily="34" charset="0"/>
              </a:rPr>
              <a:t>My favorite sorting algorithm!</a:t>
            </a:r>
          </a:p>
        </p:txBody>
      </p:sp>
      <p:sp>
        <p:nvSpPr>
          <p:cNvPr id="50181" name="Text Box 38"/>
          <p:cNvSpPr txBox="1">
            <a:spLocks noChangeArrowheads="1"/>
          </p:cNvSpPr>
          <p:nvPr/>
        </p:nvSpPr>
        <p:spPr bwMode="auto">
          <a:xfrm>
            <a:off x="947384" y="5538274"/>
            <a:ext cx="3103563" cy="58420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b="1" dirty="0">
                <a:latin typeface="Calibri" panose="020F0502020204030204" pitchFamily="34" charset="0"/>
              </a:rPr>
              <a:t>cs5 sort</a:t>
            </a:r>
            <a:endParaRPr lang="en-US" altLang="en-US" sz="3200" b="1" dirty="0">
              <a:solidFill>
                <a:schemeClr val="folHlink"/>
              </a:solidFill>
              <a:latin typeface="Calibri" panose="020F050202020403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50497" y="5768531"/>
            <a:ext cx="1242648" cy="52322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Cambria" panose="02040503050406030204" pitchFamily="18" charset="0"/>
              </a:rPr>
              <a:t>big-O ?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Stephen Warshall</a:t>
            </a:r>
          </a:p>
        </p:txBody>
      </p:sp>
      <p:pic>
        <p:nvPicPr>
          <p:cNvPr id="139267" name="Picture 4" descr="warshall.tif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00200"/>
            <a:ext cx="7620000" cy="2097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Text Box 1029"/>
          <p:cNvSpPr txBox="1">
            <a:spLocks noChangeArrowheads="1"/>
          </p:cNvSpPr>
          <p:nvPr/>
        </p:nvSpPr>
        <p:spPr bwMode="auto">
          <a:xfrm>
            <a:off x="1108075" y="152400"/>
            <a:ext cx="6629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Floyd-Warshall</a:t>
            </a:r>
          </a:p>
        </p:txBody>
      </p:sp>
      <p:sp>
        <p:nvSpPr>
          <p:cNvPr id="140291" name="Text Box 25"/>
          <p:cNvSpPr txBox="1">
            <a:spLocks noChangeArrowheads="1"/>
          </p:cNvSpPr>
          <p:nvPr/>
        </p:nvSpPr>
        <p:spPr bwMode="auto">
          <a:xfrm>
            <a:off x="133350" y="1447800"/>
            <a:ext cx="2022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solidFill>
                  <a:schemeClr val="tx1"/>
                </a:solidFill>
                <a:latin typeface="Times" pitchFamily="-128" charset="0"/>
              </a:rPr>
              <a:t>Graph as adjacency matrix:</a:t>
            </a:r>
          </a:p>
        </p:txBody>
      </p:sp>
      <p:sp>
        <p:nvSpPr>
          <p:cNvPr id="140292" name="Oval 74"/>
          <p:cNvSpPr>
            <a:spLocks noChangeArrowheads="1"/>
          </p:cNvSpPr>
          <p:nvPr/>
        </p:nvSpPr>
        <p:spPr bwMode="auto">
          <a:xfrm>
            <a:off x="5595938" y="3902075"/>
            <a:ext cx="533400" cy="5334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1</a:t>
            </a:r>
          </a:p>
        </p:txBody>
      </p:sp>
      <p:sp>
        <p:nvSpPr>
          <p:cNvPr id="140293" name="Oval 75"/>
          <p:cNvSpPr>
            <a:spLocks noChangeArrowheads="1"/>
          </p:cNvSpPr>
          <p:nvPr/>
        </p:nvSpPr>
        <p:spPr bwMode="auto">
          <a:xfrm>
            <a:off x="7348538" y="3216275"/>
            <a:ext cx="533400" cy="5334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2</a:t>
            </a:r>
          </a:p>
        </p:txBody>
      </p:sp>
      <p:sp>
        <p:nvSpPr>
          <p:cNvPr id="140294" name="Oval 76"/>
          <p:cNvSpPr>
            <a:spLocks noChangeArrowheads="1"/>
          </p:cNvSpPr>
          <p:nvPr/>
        </p:nvSpPr>
        <p:spPr bwMode="auto">
          <a:xfrm>
            <a:off x="5519738" y="5730875"/>
            <a:ext cx="533400" cy="5334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3</a:t>
            </a:r>
          </a:p>
        </p:txBody>
      </p:sp>
      <p:sp>
        <p:nvSpPr>
          <p:cNvPr id="140295" name="Oval 77"/>
          <p:cNvSpPr>
            <a:spLocks noChangeArrowheads="1"/>
          </p:cNvSpPr>
          <p:nvPr/>
        </p:nvSpPr>
        <p:spPr bwMode="auto">
          <a:xfrm>
            <a:off x="7424738" y="5426075"/>
            <a:ext cx="533400" cy="5334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4</a:t>
            </a:r>
          </a:p>
        </p:txBody>
      </p:sp>
      <p:sp>
        <p:nvSpPr>
          <p:cNvPr id="140296" name="Line 78"/>
          <p:cNvSpPr>
            <a:spLocks noChangeShapeType="1"/>
          </p:cNvSpPr>
          <p:nvPr/>
        </p:nvSpPr>
        <p:spPr bwMode="auto">
          <a:xfrm flipV="1">
            <a:off x="6169025" y="3584575"/>
            <a:ext cx="1114425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297" name="Line 79"/>
          <p:cNvSpPr>
            <a:spLocks noChangeShapeType="1"/>
          </p:cNvSpPr>
          <p:nvPr/>
        </p:nvSpPr>
        <p:spPr bwMode="auto">
          <a:xfrm flipH="1">
            <a:off x="5972175" y="3768725"/>
            <a:ext cx="1433513" cy="1919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298" name="Line 80"/>
          <p:cNvSpPr>
            <a:spLocks noChangeShapeType="1"/>
          </p:cNvSpPr>
          <p:nvPr/>
        </p:nvSpPr>
        <p:spPr bwMode="auto">
          <a:xfrm flipV="1">
            <a:off x="6134100" y="5754688"/>
            <a:ext cx="1212850" cy="196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299" name="Line 81"/>
          <p:cNvSpPr>
            <a:spLocks noChangeShapeType="1"/>
          </p:cNvSpPr>
          <p:nvPr/>
        </p:nvSpPr>
        <p:spPr bwMode="auto">
          <a:xfrm flipH="1" flipV="1">
            <a:off x="6173788" y="4343400"/>
            <a:ext cx="1281112" cy="1079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0" name="Text Box 82"/>
          <p:cNvSpPr txBox="1">
            <a:spLocks noChangeArrowheads="1"/>
          </p:cNvSpPr>
          <p:nvPr/>
        </p:nvSpPr>
        <p:spPr bwMode="auto">
          <a:xfrm>
            <a:off x="6586538" y="3521075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40301" name="Text Box 83"/>
          <p:cNvSpPr txBox="1">
            <a:spLocks noChangeArrowheads="1"/>
          </p:cNvSpPr>
          <p:nvPr/>
        </p:nvSpPr>
        <p:spPr bwMode="auto">
          <a:xfrm>
            <a:off x="5964238" y="5005388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40302" name="Text Box 84"/>
          <p:cNvSpPr txBox="1">
            <a:spLocks noChangeArrowheads="1"/>
          </p:cNvSpPr>
          <p:nvPr/>
        </p:nvSpPr>
        <p:spPr bwMode="auto">
          <a:xfrm>
            <a:off x="6334125" y="5878513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14</a:t>
            </a:r>
          </a:p>
        </p:txBody>
      </p:sp>
      <p:sp>
        <p:nvSpPr>
          <p:cNvPr id="140303" name="Text Box 85"/>
          <p:cNvSpPr txBox="1">
            <a:spLocks noChangeArrowheads="1"/>
          </p:cNvSpPr>
          <p:nvPr/>
        </p:nvSpPr>
        <p:spPr bwMode="auto">
          <a:xfrm>
            <a:off x="7061200" y="4886325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10</a:t>
            </a:r>
          </a:p>
        </p:txBody>
      </p:sp>
      <p:sp>
        <p:nvSpPr>
          <p:cNvPr id="140304" name="Text Box 86"/>
          <p:cNvSpPr txBox="1">
            <a:spLocks noChangeArrowheads="1"/>
          </p:cNvSpPr>
          <p:nvPr/>
        </p:nvSpPr>
        <p:spPr bwMode="auto">
          <a:xfrm>
            <a:off x="7732713" y="4086225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50</a:t>
            </a:r>
          </a:p>
        </p:txBody>
      </p:sp>
      <p:sp>
        <p:nvSpPr>
          <p:cNvPr id="140305" name="Freeform 87"/>
          <p:cNvSpPr>
            <a:spLocks/>
          </p:cNvSpPr>
          <p:nvPr/>
        </p:nvSpPr>
        <p:spPr bwMode="auto">
          <a:xfrm>
            <a:off x="5983288" y="3019425"/>
            <a:ext cx="2422525" cy="2416175"/>
          </a:xfrm>
          <a:custGeom>
            <a:avLst/>
            <a:gdLst>
              <a:gd name="T0" fmla="*/ 0 w 1526"/>
              <a:gd name="T1" fmla="*/ 2147483647 h 1522"/>
              <a:gd name="T2" fmla="*/ 2147483647 w 1526"/>
              <a:gd name="T3" fmla="*/ 2147483647 h 1522"/>
              <a:gd name="T4" fmla="*/ 2147483647 w 1526"/>
              <a:gd name="T5" fmla="*/ 2147483647 h 1522"/>
              <a:gd name="T6" fmla="*/ 2147483647 w 1526"/>
              <a:gd name="T7" fmla="*/ 2147483647 h 1522"/>
              <a:gd name="T8" fmla="*/ 2147483647 w 1526"/>
              <a:gd name="T9" fmla="*/ 2147483647 h 1522"/>
              <a:gd name="T10" fmla="*/ 2147483647 w 1526"/>
              <a:gd name="T11" fmla="*/ 0 h 1522"/>
              <a:gd name="T12" fmla="*/ 2147483647 w 1526"/>
              <a:gd name="T13" fmla="*/ 2147483647 h 1522"/>
              <a:gd name="T14" fmla="*/ 2147483647 w 1526"/>
              <a:gd name="T15" fmla="*/ 2147483647 h 1522"/>
              <a:gd name="T16" fmla="*/ 2147483647 w 1526"/>
              <a:gd name="T17" fmla="*/ 2147483647 h 1522"/>
              <a:gd name="T18" fmla="*/ 2147483647 w 1526"/>
              <a:gd name="T19" fmla="*/ 2147483647 h 1522"/>
              <a:gd name="T20" fmla="*/ 2147483647 w 1526"/>
              <a:gd name="T21" fmla="*/ 2147483647 h 1522"/>
              <a:gd name="T22" fmla="*/ 2147483647 w 1526"/>
              <a:gd name="T23" fmla="*/ 2147483647 h 1522"/>
              <a:gd name="T24" fmla="*/ 2147483647 w 1526"/>
              <a:gd name="T25" fmla="*/ 2147483647 h 1522"/>
              <a:gd name="T26" fmla="*/ 2147483647 w 1526"/>
              <a:gd name="T27" fmla="*/ 2147483647 h 1522"/>
              <a:gd name="T28" fmla="*/ 2147483647 w 1526"/>
              <a:gd name="T29" fmla="*/ 2147483647 h 1522"/>
              <a:gd name="T30" fmla="*/ 2147483647 w 1526"/>
              <a:gd name="T31" fmla="*/ 2147483647 h 1522"/>
              <a:gd name="T32" fmla="*/ 2147483647 w 1526"/>
              <a:gd name="T33" fmla="*/ 2147483647 h 1522"/>
              <a:gd name="T34" fmla="*/ 2147483647 w 1526"/>
              <a:gd name="T35" fmla="*/ 2147483647 h 1522"/>
              <a:gd name="T36" fmla="*/ 2147483647 w 1526"/>
              <a:gd name="T37" fmla="*/ 2147483647 h 1522"/>
              <a:gd name="T38" fmla="*/ 2147483647 w 1526"/>
              <a:gd name="T39" fmla="*/ 2147483647 h 1522"/>
              <a:gd name="T40" fmla="*/ 2147483647 w 1526"/>
              <a:gd name="T41" fmla="*/ 2147483647 h 1522"/>
              <a:gd name="T42" fmla="*/ 2147483647 w 1526"/>
              <a:gd name="T43" fmla="*/ 2147483647 h 1522"/>
              <a:gd name="T44" fmla="*/ 2147483647 w 1526"/>
              <a:gd name="T45" fmla="*/ 2147483647 h 1522"/>
              <a:gd name="T46" fmla="*/ 2147483647 w 1526"/>
              <a:gd name="T47" fmla="*/ 2147483647 h 1522"/>
              <a:gd name="T48" fmla="*/ 2147483647 w 1526"/>
              <a:gd name="T49" fmla="*/ 2147483647 h 1522"/>
              <a:gd name="T50" fmla="*/ 2147483647 w 1526"/>
              <a:gd name="T51" fmla="*/ 2147483647 h 1522"/>
              <a:gd name="T52" fmla="*/ 2147483647 w 1526"/>
              <a:gd name="T53" fmla="*/ 2147483647 h 15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526"/>
              <a:gd name="T82" fmla="*/ 0 h 1522"/>
              <a:gd name="T83" fmla="*/ 1526 w 1526"/>
              <a:gd name="T84" fmla="*/ 1522 h 152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526" h="1522">
                <a:moveTo>
                  <a:pt x="0" y="512"/>
                </a:moveTo>
                <a:cubicBezTo>
                  <a:pt x="14" y="489"/>
                  <a:pt x="44" y="458"/>
                  <a:pt x="53" y="434"/>
                </a:cubicBezTo>
                <a:cubicBezTo>
                  <a:pt x="63" y="404"/>
                  <a:pt x="81" y="374"/>
                  <a:pt x="102" y="351"/>
                </a:cubicBezTo>
                <a:cubicBezTo>
                  <a:pt x="136" y="310"/>
                  <a:pt x="184" y="283"/>
                  <a:pt x="224" y="249"/>
                </a:cubicBezTo>
                <a:cubicBezTo>
                  <a:pt x="329" y="157"/>
                  <a:pt x="457" y="56"/>
                  <a:pt x="595" y="20"/>
                </a:cubicBezTo>
                <a:cubicBezTo>
                  <a:pt x="645" y="6"/>
                  <a:pt x="698" y="5"/>
                  <a:pt x="751" y="0"/>
                </a:cubicBezTo>
                <a:cubicBezTo>
                  <a:pt x="873" y="1"/>
                  <a:pt x="995" y="2"/>
                  <a:pt x="1117" y="5"/>
                </a:cubicBezTo>
                <a:cubicBezTo>
                  <a:pt x="1159" y="6"/>
                  <a:pt x="1244" y="20"/>
                  <a:pt x="1244" y="20"/>
                </a:cubicBezTo>
                <a:cubicBezTo>
                  <a:pt x="1252" y="23"/>
                  <a:pt x="1259" y="26"/>
                  <a:pt x="1268" y="29"/>
                </a:cubicBezTo>
                <a:cubicBezTo>
                  <a:pt x="1277" y="32"/>
                  <a:pt x="1297" y="39"/>
                  <a:pt x="1297" y="39"/>
                </a:cubicBezTo>
                <a:cubicBezTo>
                  <a:pt x="1325" y="60"/>
                  <a:pt x="1360" y="73"/>
                  <a:pt x="1385" y="102"/>
                </a:cubicBezTo>
                <a:cubicBezTo>
                  <a:pt x="1410" y="131"/>
                  <a:pt x="1434" y="165"/>
                  <a:pt x="1453" y="200"/>
                </a:cubicBezTo>
                <a:cubicBezTo>
                  <a:pt x="1464" y="221"/>
                  <a:pt x="1468" y="243"/>
                  <a:pt x="1483" y="263"/>
                </a:cubicBezTo>
                <a:cubicBezTo>
                  <a:pt x="1487" y="284"/>
                  <a:pt x="1493" y="301"/>
                  <a:pt x="1502" y="322"/>
                </a:cubicBezTo>
                <a:cubicBezTo>
                  <a:pt x="1509" y="366"/>
                  <a:pt x="1520" y="409"/>
                  <a:pt x="1526" y="454"/>
                </a:cubicBezTo>
                <a:cubicBezTo>
                  <a:pt x="1520" y="519"/>
                  <a:pt x="1512" y="585"/>
                  <a:pt x="1497" y="649"/>
                </a:cubicBezTo>
                <a:cubicBezTo>
                  <a:pt x="1491" y="695"/>
                  <a:pt x="1470" y="725"/>
                  <a:pt x="1463" y="771"/>
                </a:cubicBezTo>
                <a:cubicBezTo>
                  <a:pt x="1456" y="810"/>
                  <a:pt x="1455" y="850"/>
                  <a:pt x="1439" y="888"/>
                </a:cubicBezTo>
                <a:cubicBezTo>
                  <a:pt x="1428" y="946"/>
                  <a:pt x="1399" y="1001"/>
                  <a:pt x="1390" y="1059"/>
                </a:cubicBezTo>
                <a:cubicBezTo>
                  <a:pt x="1384" y="1092"/>
                  <a:pt x="1388" y="1078"/>
                  <a:pt x="1380" y="1102"/>
                </a:cubicBezTo>
                <a:cubicBezTo>
                  <a:pt x="1373" y="1146"/>
                  <a:pt x="1353" y="1184"/>
                  <a:pt x="1346" y="1229"/>
                </a:cubicBezTo>
                <a:cubicBezTo>
                  <a:pt x="1340" y="1259"/>
                  <a:pt x="1346" y="1270"/>
                  <a:pt x="1317" y="1278"/>
                </a:cubicBezTo>
                <a:cubicBezTo>
                  <a:pt x="1315" y="1284"/>
                  <a:pt x="1315" y="1291"/>
                  <a:pt x="1312" y="1298"/>
                </a:cubicBezTo>
                <a:cubicBezTo>
                  <a:pt x="1306" y="1308"/>
                  <a:pt x="1292" y="1327"/>
                  <a:pt x="1292" y="1327"/>
                </a:cubicBezTo>
                <a:cubicBezTo>
                  <a:pt x="1283" y="1359"/>
                  <a:pt x="1276" y="1380"/>
                  <a:pt x="1248" y="1400"/>
                </a:cubicBezTo>
                <a:cubicBezTo>
                  <a:pt x="1243" y="1422"/>
                  <a:pt x="1220" y="1483"/>
                  <a:pt x="1209" y="1502"/>
                </a:cubicBezTo>
                <a:cubicBezTo>
                  <a:pt x="1199" y="1518"/>
                  <a:pt x="1200" y="1511"/>
                  <a:pt x="1200" y="1522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6" name="Freeform 88"/>
          <p:cNvSpPr>
            <a:spLocks/>
          </p:cNvSpPr>
          <p:nvPr/>
        </p:nvSpPr>
        <p:spPr bwMode="auto">
          <a:xfrm>
            <a:off x="7764463" y="3344863"/>
            <a:ext cx="331787" cy="2012950"/>
          </a:xfrm>
          <a:custGeom>
            <a:avLst/>
            <a:gdLst>
              <a:gd name="T0" fmla="*/ 2147483647 w 209"/>
              <a:gd name="T1" fmla="*/ 0 h 1268"/>
              <a:gd name="T2" fmla="*/ 2147483647 w 209"/>
              <a:gd name="T3" fmla="*/ 2147483647 h 1268"/>
              <a:gd name="T4" fmla="*/ 2147483647 w 209"/>
              <a:gd name="T5" fmla="*/ 2147483647 h 1268"/>
              <a:gd name="T6" fmla="*/ 2147483647 w 209"/>
              <a:gd name="T7" fmla="*/ 2147483647 h 1268"/>
              <a:gd name="T8" fmla="*/ 2147483647 w 209"/>
              <a:gd name="T9" fmla="*/ 2147483647 h 1268"/>
              <a:gd name="T10" fmla="*/ 2147483647 w 209"/>
              <a:gd name="T11" fmla="*/ 2147483647 h 1268"/>
              <a:gd name="T12" fmla="*/ 2147483647 w 209"/>
              <a:gd name="T13" fmla="*/ 2147483647 h 1268"/>
              <a:gd name="T14" fmla="*/ 2147483647 w 209"/>
              <a:gd name="T15" fmla="*/ 2147483647 h 1268"/>
              <a:gd name="T16" fmla="*/ 2147483647 w 209"/>
              <a:gd name="T17" fmla="*/ 2147483647 h 1268"/>
              <a:gd name="T18" fmla="*/ 2147483647 w 209"/>
              <a:gd name="T19" fmla="*/ 2147483647 h 1268"/>
              <a:gd name="T20" fmla="*/ 2147483647 w 209"/>
              <a:gd name="T21" fmla="*/ 2147483647 h 1268"/>
              <a:gd name="T22" fmla="*/ 2147483647 w 209"/>
              <a:gd name="T23" fmla="*/ 2147483647 h 1268"/>
              <a:gd name="T24" fmla="*/ 2147483647 w 209"/>
              <a:gd name="T25" fmla="*/ 2147483647 h 1268"/>
              <a:gd name="T26" fmla="*/ 2147483647 w 209"/>
              <a:gd name="T27" fmla="*/ 2147483647 h 1268"/>
              <a:gd name="T28" fmla="*/ 2147483647 w 209"/>
              <a:gd name="T29" fmla="*/ 2147483647 h 1268"/>
              <a:gd name="T30" fmla="*/ 2147483647 w 209"/>
              <a:gd name="T31" fmla="*/ 2147483647 h 1268"/>
              <a:gd name="T32" fmla="*/ 2147483647 w 209"/>
              <a:gd name="T33" fmla="*/ 2147483647 h 1268"/>
              <a:gd name="T34" fmla="*/ 2147483647 w 209"/>
              <a:gd name="T35" fmla="*/ 2147483647 h 1268"/>
              <a:gd name="T36" fmla="*/ 0 w 209"/>
              <a:gd name="T37" fmla="*/ 2147483647 h 12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09"/>
              <a:gd name="T58" fmla="*/ 0 h 1268"/>
              <a:gd name="T59" fmla="*/ 209 w 209"/>
              <a:gd name="T60" fmla="*/ 1268 h 126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09" h="1268">
                <a:moveTo>
                  <a:pt x="73" y="0"/>
                </a:moveTo>
                <a:cubicBezTo>
                  <a:pt x="80" y="21"/>
                  <a:pt x="91" y="17"/>
                  <a:pt x="112" y="24"/>
                </a:cubicBezTo>
                <a:cubicBezTo>
                  <a:pt x="127" y="35"/>
                  <a:pt x="134" y="48"/>
                  <a:pt x="151" y="58"/>
                </a:cubicBezTo>
                <a:cubicBezTo>
                  <a:pt x="157" y="78"/>
                  <a:pt x="172" y="100"/>
                  <a:pt x="190" y="112"/>
                </a:cubicBezTo>
                <a:cubicBezTo>
                  <a:pt x="198" y="137"/>
                  <a:pt x="193" y="122"/>
                  <a:pt x="204" y="161"/>
                </a:cubicBezTo>
                <a:cubicBezTo>
                  <a:pt x="205" y="167"/>
                  <a:pt x="209" y="180"/>
                  <a:pt x="209" y="180"/>
                </a:cubicBezTo>
                <a:cubicBezTo>
                  <a:pt x="207" y="201"/>
                  <a:pt x="205" y="222"/>
                  <a:pt x="204" y="244"/>
                </a:cubicBezTo>
                <a:cubicBezTo>
                  <a:pt x="202" y="269"/>
                  <a:pt x="201" y="296"/>
                  <a:pt x="200" y="322"/>
                </a:cubicBezTo>
                <a:cubicBezTo>
                  <a:pt x="198" y="335"/>
                  <a:pt x="197" y="348"/>
                  <a:pt x="195" y="361"/>
                </a:cubicBezTo>
                <a:cubicBezTo>
                  <a:pt x="192" y="377"/>
                  <a:pt x="185" y="410"/>
                  <a:pt x="185" y="410"/>
                </a:cubicBezTo>
                <a:cubicBezTo>
                  <a:pt x="180" y="492"/>
                  <a:pt x="177" y="608"/>
                  <a:pt x="156" y="688"/>
                </a:cubicBezTo>
                <a:cubicBezTo>
                  <a:pt x="141" y="741"/>
                  <a:pt x="109" y="799"/>
                  <a:pt x="102" y="854"/>
                </a:cubicBezTo>
                <a:cubicBezTo>
                  <a:pt x="95" y="904"/>
                  <a:pt x="89" y="955"/>
                  <a:pt x="78" y="1005"/>
                </a:cubicBezTo>
                <a:cubicBezTo>
                  <a:pt x="74" y="1020"/>
                  <a:pt x="71" y="1036"/>
                  <a:pt x="63" y="1049"/>
                </a:cubicBezTo>
                <a:cubicBezTo>
                  <a:pt x="56" y="1058"/>
                  <a:pt x="43" y="1078"/>
                  <a:pt x="43" y="1078"/>
                </a:cubicBezTo>
                <a:cubicBezTo>
                  <a:pt x="32" y="1118"/>
                  <a:pt x="21" y="1158"/>
                  <a:pt x="14" y="1200"/>
                </a:cubicBezTo>
                <a:cubicBezTo>
                  <a:pt x="12" y="1209"/>
                  <a:pt x="11" y="1219"/>
                  <a:pt x="9" y="1229"/>
                </a:cubicBezTo>
                <a:cubicBezTo>
                  <a:pt x="7" y="1234"/>
                  <a:pt x="5" y="1238"/>
                  <a:pt x="4" y="1244"/>
                </a:cubicBezTo>
                <a:cubicBezTo>
                  <a:pt x="2" y="1251"/>
                  <a:pt x="0" y="1268"/>
                  <a:pt x="0" y="1268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7" name="Text Box 89"/>
          <p:cNvSpPr txBox="1">
            <a:spLocks noChangeArrowheads="1"/>
          </p:cNvSpPr>
          <p:nvPr/>
        </p:nvSpPr>
        <p:spPr bwMode="auto">
          <a:xfrm>
            <a:off x="6477000" y="28194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100</a:t>
            </a:r>
          </a:p>
        </p:txBody>
      </p:sp>
      <p:sp>
        <p:nvSpPr>
          <p:cNvPr id="140308" name="Rectangle 90"/>
          <p:cNvSpPr>
            <a:spLocks noChangeArrowheads="1"/>
          </p:cNvSpPr>
          <p:nvPr/>
        </p:nvSpPr>
        <p:spPr bwMode="auto">
          <a:xfrm>
            <a:off x="4992688" y="2035175"/>
            <a:ext cx="1282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chemeClr val="tx1"/>
                </a:solidFill>
                <a:latin typeface="Times" pitchFamily="-128" charset="0"/>
              </a:rPr>
              <a:t>The graph:</a:t>
            </a:r>
          </a:p>
        </p:txBody>
      </p:sp>
      <p:grpSp>
        <p:nvGrpSpPr>
          <p:cNvPr id="140309" name="Group 1026"/>
          <p:cNvGrpSpPr>
            <a:grpSpLocks/>
          </p:cNvGrpSpPr>
          <p:nvPr/>
        </p:nvGrpSpPr>
        <p:grpSpPr bwMode="auto">
          <a:xfrm>
            <a:off x="338138" y="1038225"/>
            <a:ext cx="8324850" cy="180975"/>
            <a:chOff x="295" y="1311"/>
            <a:chExt cx="5177" cy="114"/>
          </a:xfrm>
        </p:grpSpPr>
        <p:sp>
          <p:nvSpPr>
            <p:cNvPr id="140356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40357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40310" name="Rectangle 95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1" name="Rectangle 96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2" name="Rectangle 97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3" name="Rectangle 98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4" name="Rectangle 99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5" name="Rectangle 100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6" name="Rectangle 101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7" name="Rectangle 102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8" name="Rectangle 103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19" name="Rectangle 104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0" name="Rectangle 105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1" name="Rectangle 106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2" name="Rectangle 107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3" name="Rectangle 108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4" name="Rectangle 109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5" name="Rectangle 110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26" name="Rectangle 111"/>
          <p:cNvSpPr>
            <a:spLocks noChangeArrowheads="1"/>
          </p:cNvSpPr>
          <p:nvPr/>
        </p:nvSpPr>
        <p:spPr bwMode="auto">
          <a:xfrm>
            <a:off x="239713" y="411003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0327" name="Oval 112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0328" name="Oval 113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0329" name="Oval 114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0330" name="Oval 115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31" name="Oval 116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0332" name="Oval 117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0333" name="Oval 118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0334" name="Oval 119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35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  <p:sp>
        <p:nvSpPr>
          <p:cNvPr id="140336" name="Rectangle 121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0337" name="Rectangle 122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0338" name="Text Box 123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39" name="Text Box 124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40" name="Text Box 125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41" name="Text Box 126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0342" name="Text Box 127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0343" name="Text Box 128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0344" name="Text Box 129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0345" name="Text Box 130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46" name="Text Box 131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50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47" name="Text Box 132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48" name="Text Box 133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49" name="Text Box 134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50" name="Text Box 135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51" name="Text Box 136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52" name="Text Box 137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53" name="Text Box 138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0354" name="Rectangle 139"/>
          <p:cNvSpPr>
            <a:spLocks noChangeArrowheads="1"/>
          </p:cNvSpPr>
          <p:nvPr/>
        </p:nvSpPr>
        <p:spPr bwMode="auto">
          <a:xfrm>
            <a:off x="1754188" y="6080125"/>
            <a:ext cx="2139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0 intermediate nodes</a:t>
            </a:r>
          </a:p>
        </p:txBody>
      </p:sp>
      <p:sp>
        <p:nvSpPr>
          <p:cNvPr id="140355" name="Rectangle 139"/>
          <p:cNvSpPr>
            <a:spLocks noChangeArrowheads="1"/>
          </p:cNvSpPr>
          <p:nvPr/>
        </p:nvSpPr>
        <p:spPr bwMode="auto">
          <a:xfrm>
            <a:off x="1741488" y="6391275"/>
            <a:ext cx="216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latin typeface="Times" pitchFamily="-128" charset="0"/>
              </a:rPr>
              <a:t>1 intermediate node?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4" name="Group 1026"/>
          <p:cNvGrpSpPr>
            <a:grpSpLocks/>
          </p:cNvGrpSpPr>
          <p:nvPr/>
        </p:nvGrpSpPr>
        <p:grpSpPr bwMode="auto">
          <a:xfrm>
            <a:off x="2382838" y="1038225"/>
            <a:ext cx="4770437" cy="180975"/>
            <a:chOff x="295" y="1311"/>
            <a:chExt cx="5177" cy="114"/>
          </a:xfrm>
        </p:grpSpPr>
        <p:sp>
          <p:nvSpPr>
            <p:cNvPr id="141409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41410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41315" name="Text Box 1029"/>
          <p:cNvSpPr txBox="1">
            <a:spLocks noChangeArrowheads="1"/>
          </p:cNvSpPr>
          <p:nvPr/>
        </p:nvSpPr>
        <p:spPr bwMode="auto">
          <a:xfrm>
            <a:off x="2286000" y="152400"/>
            <a:ext cx="5018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Floyd-Warshall</a:t>
            </a:r>
          </a:p>
        </p:txBody>
      </p:sp>
      <p:sp>
        <p:nvSpPr>
          <p:cNvPr id="141316" name="Rectangle 8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17" name="Rectangle 9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18" name="Rectangle 10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19" name="Rectangle 11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0" name="Rectangle 12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1" name="Rectangle 13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2" name="Rectangle 14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3" name="Rectangle 15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4" name="Rectangle 16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5" name="Rectangle 17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6" name="Rectangle 18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7" name="Rectangle 19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8" name="Rectangle 20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29" name="Rectangle 21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30" name="Rectangle 22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31" name="Rectangle 23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32" name="Oval 25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33" name="Oval 26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34" name="Oval 27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35" name="Oval 28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36" name="Oval 29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37" name="Oval 30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38" name="Oval 31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39" name="Oval 32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40" name="Rectangle 34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1341" name="Rectangle 35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1342" name="Text Box 36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43" name="Text Box 37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44" name="Text Box 38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45" name="Text Box 39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46" name="Text Box 40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47" name="Text Box 41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48" name="Text Box 42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49" name="Text Box 43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0" name="Text Box 44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50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1" name="Text Box 45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2" name="Text Box 46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3" name="Text Box 47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4" name="Text Box 48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5" name="Text Box 49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6" name="Text Box 50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7" name="Text Box 51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58" name="Rectangle 52"/>
          <p:cNvSpPr>
            <a:spLocks noChangeArrowheads="1"/>
          </p:cNvSpPr>
          <p:nvPr/>
        </p:nvSpPr>
        <p:spPr bwMode="auto">
          <a:xfrm>
            <a:off x="1754188" y="6080125"/>
            <a:ext cx="2139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0 intermediate nodes</a:t>
            </a:r>
          </a:p>
        </p:txBody>
      </p:sp>
      <p:pic>
        <p:nvPicPr>
          <p:cNvPr id="141359" name="Picture 70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76200"/>
            <a:ext cx="2011363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60" name="Rectangle 71"/>
          <p:cNvSpPr>
            <a:spLocks noChangeArrowheads="1"/>
          </p:cNvSpPr>
          <p:nvPr/>
        </p:nvSpPr>
        <p:spPr bwMode="auto">
          <a:xfrm>
            <a:off x="5867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1" name="Rectangle 72"/>
          <p:cNvSpPr>
            <a:spLocks noChangeArrowheads="1"/>
          </p:cNvSpPr>
          <p:nvPr/>
        </p:nvSpPr>
        <p:spPr bwMode="auto">
          <a:xfrm>
            <a:off x="6629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2" name="Rectangle 73"/>
          <p:cNvSpPr>
            <a:spLocks noChangeArrowheads="1"/>
          </p:cNvSpPr>
          <p:nvPr/>
        </p:nvSpPr>
        <p:spPr bwMode="auto">
          <a:xfrm>
            <a:off x="7391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3" name="Rectangle 74"/>
          <p:cNvSpPr>
            <a:spLocks noChangeArrowheads="1"/>
          </p:cNvSpPr>
          <p:nvPr/>
        </p:nvSpPr>
        <p:spPr bwMode="auto">
          <a:xfrm>
            <a:off x="8153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4" name="Rectangle 75"/>
          <p:cNvSpPr>
            <a:spLocks noChangeArrowheads="1"/>
          </p:cNvSpPr>
          <p:nvPr/>
        </p:nvSpPr>
        <p:spPr bwMode="auto">
          <a:xfrm>
            <a:off x="5867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5" name="Rectangle 76"/>
          <p:cNvSpPr>
            <a:spLocks noChangeArrowheads="1"/>
          </p:cNvSpPr>
          <p:nvPr/>
        </p:nvSpPr>
        <p:spPr bwMode="auto">
          <a:xfrm>
            <a:off x="6629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6" name="Rectangle 77"/>
          <p:cNvSpPr>
            <a:spLocks noChangeArrowheads="1"/>
          </p:cNvSpPr>
          <p:nvPr/>
        </p:nvSpPr>
        <p:spPr bwMode="auto">
          <a:xfrm>
            <a:off x="7391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7" name="Rectangle 78"/>
          <p:cNvSpPr>
            <a:spLocks noChangeArrowheads="1"/>
          </p:cNvSpPr>
          <p:nvPr/>
        </p:nvSpPr>
        <p:spPr bwMode="auto">
          <a:xfrm>
            <a:off x="8153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8" name="Rectangle 79"/>
          <p:cNvSpPr>
            <a:spLocks noChangeArrowheads="1"/>
          </p:cNvSpPr>
          <p:nvPr/>
        </p:nvSpPr>
        <p:spPr bwMode="auto">
          <a:xfrm>
            <a:off x="5867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69" name="Rectangle 80"/>
          <p:cNvSpPr>
            <a:spLocks noChangeArrowheads="1"/>
          </p:cNvSpPr>
          <p:nvPr/>
        </p:nvSpPr>
        <p:spPr bwMode="auto">
          <a:xfrm>
            <a:off x="6629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0" name="Rectangle 81"/>
          <p:cNvSpPr>
            <a:spLocks noChangeArrowheads="1"/>
          </p:cNvSpPr>
          <p:nvPr/>
        </p:nvSpPr>
        <p:spPr bwMode="auto">
          <a:xfrm>
            <a:off x="7391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1" name="Rectangle 82"/>
          <p:cNvSpPr>
            <a:spLocks noChangeArrowheads="1"/>
          </p:cNvSpPr>
          <p:nvPr/>
        </p:nvSpPr>
        <p:spPr bwMode="auto">
          <a:xfrm>
            <a:off x="8153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2" name="Rectangle 83"/>
          <p:cNvSpPr>
            <a:spLocks noChangeArrowheads="1"/>
          </p:cNvSpPr>
          <p:nvPr/>
        </p:nvSpPr>
        <p:spPr bwMode="auto">
          <a:xfrm>
            <a:off x="5867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3" name="Rectangle 85"/>
          <p:cNvSpPr>
            <a:spLocks noChangeArrowheads="1"/>
          </p:cNvSpPr>
          <p:nvPr/>
        </p:nvSpPr>
        <p:spPr bwMode="auto">
          <a:xfrm>
            <a:off x="7391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4" name="Rectangle 86"/>
          <p:cNvSpPr>
            <a:spLocks noChangeArrowheads="1"/>
          </p:cNvSpPr>
          <p:nvPr/>
        </p:nvSpPr>
        <p:spPr bwMode="auto">
          <a:xfrm>
            <a:off x="8153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5" name="Oval 88"/>
          <p:cNvSpPr>
            <a:spLocks noChangeArrowheads="1"/>
          </p:cNvSpPr>
          <p:nvPr/>
        </p:nvSpPr>
        <p:spPr bwMode="auto">
          <a:xfrm>
            <a:off x="5424488" y="321310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76" name="Oval 89"/>
          <p:cNvSpPr>
            <a:spLocks noChangeArrowheads="1"/>
          </p:cNvSpPr>
          <p:nvPr/>
        </p:nvSpPr>
        <p:spPr bwMode="auto">
          <a:xfrm>
            <a:off x="5424488" y="39687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77" name="Oval 90"/>
          <p:cNvSpPr>
            <a:spLocks noChangeArrowheads="1"/>
          </p:cNvSpPr>
          <p:nvPr/>
        </p:nvSpPr>
        <p:spPr bwMode="auto">
          <a:xfrm>
            <a:off x="5424488" y="472440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78" name="Oval 91"/>
          <p:cNvSpPr>
            <a:spLocks noChangeArrowheads="1"/>
          </p:cNvSpPr>
          <p:nvPr/>
        </p:nvSpPr>
        <p:spPr bwMode="auto">
          <a:xfrm>
            <a:off x="5424488" y="5481638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79" name="Oval 92"/>
          <p:cNvSpPr>
            <a:spLocks noChangeArrowheads="1"/>
          </p:cNvSpPr>
          <p:nvPr/>
        </p:nvSpPr>
        <p:spPr bwMode="auto">
          <a:xfrm>
            <a:off x="6072188" y="25923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80" name="Oval 93"/>
          <p:cNvSpPr>
            <a:spLocks noChangeArrowheads="1"/>
          </p:cNvSpPr>
          <p:nvPr/>
        </p:nvSpPr>
        <p:spPr bwMode="auto">
          <a:xfrm>
            <a:off x="6845300" y="259238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81" name="Oval 94"/>
          <p:cNvSpPr>
            <a:spLocks noChangeArrowheads="1"/>
          </p:cNvSpPr>
          <p:nvPr/>
        </p:nvSpPr>
        <p:spPr bwMode="auto">
          <a:xfrm>
            <a:off x="7620000" y="25923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82" name="Oval 95"/>
          <p:cNvSpPr>
            <a:spLocks noChangeArrowheads="1"/>
          </p:cNvSpPr>
          <p:nvPr/>
        </p:nvSpPr>
        <p:spPr bwMode="auto">
          <a:xfrm>
            <a:off x="8394700" y="2592388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83" name="Rectangle 97"/>
          <p:cNvSpPr>
            <a:spLocks noChangeArrowheads="1"/>
          </p:cNvSpPr>
          <p:nvPr/>
        </p:nvSpPr>
        <p:spPr bwMode="auto">
          <a:xfrm>
            <a:off x="7073900" y="1828800"/>
            <a:ext cx="6588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1384" name="Rectangle 98"/>
          <p:cNvSpPr>
            <a:spLocks noChangeArrowheads="1"/>
          </p:cNvSpPr>
          <p:nvPr/>
        </p:nvSpPr>
        <p:spPr bwMode="auto">
          <a:xfrm>
            <a:off x="7189788" y="2287588"/>
            <a:ext cx="4270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1385" name="Text Box 99"/>
          <p:cNvSpPr txBox="1">
            <a:spLocks noChangeArrowheads="1"/>
          </p:cNvSpPr>
          <p:nvPr/>
        </p:nvSpPr>
        <p:spPr bwMode="auto">
          <a:xfrm>
            <a:off x="8151813" y="31480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86" name="Text Box 100"/>
          <p:cNvSpPr txBox="1">
            <a:spLocks noChangeArrowheads="1"/>
          </p:cNvSpPr>
          <p:nvPr/>
        </p:nvSpPr>
        <p:spPr bwMode="auto">
          <a:xfrm>
            <a:off x="7381875" y="31480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87" name="Text Box 101"/>
          <p:cNvSpPr txBox="1">
            <a:spLocks noChangeArrowheads="1"/>
          </p:cNvSpPr>
          <p:nvPr/>
        </p:nvSpPr>
        <p:spPr bwMode="auto">
          <a:xfrm>
            <a:off x="6627813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88" name="Text Box 102"/>
          <p:cNvSpPr txBox="1">
            <a:spLocks noChangeArrowheads="1"/>
          </p:cNvSpPr>
          <p:nvPr/>
        </p:nvSpPr>
        <p:spPr bwMode="auto">
          <a:xfrm>
            <a:off x="5873750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89" name="Text Box 103"/>
          <p:cNvSpPr txBox="1">
            <a:spLocks noChangeArrowheads="1"/>
          </p:cNvSpPr>
          <p:nvPr/>
        </p:nvSpPr>
        <p:spPr bwMode="auto">
          <a:xfrm>
            <a:off x="6619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90" name="Text Box 104"/>
          <p:cNvSpPr txBox="1">
            <a:spLocks noChangeArrowheads="1"/>
          </p:cNvSpPr>
          <p:nvPr/>
        </p:nvSpPr>
        <p:spPr bwMode="auto">
          <a:xfrm>
            <a:off x="7381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91" name="Text Box 105"/>
          <p:cNvSpPr txBox="1">
            <a:spLocks noChangeArrowheads="1"/>
          </p:cNvSpPr>
          <p:nvPr/>
        </p:nvSpPr>
        <p:spPr bwMode="auto">
          <a:xfrm>
            <a:off x="8143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1392" name="Text Box 106"/>
          <p:cNvSpPr txBox="1">
            <a:spLocks noChangeArrowheads="1"/>
          </p:cNvSpPr>
          <p:nvPr/>
        </p:nvSpPr>
        <p:spPr bwMode="auto">
          <a:xfrm>
            <a:off x="5857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93" name="Text Box 107"/>
          <p:cNvSpPr txBox="1">
            <a:spLocks noChangeArrowheads="1"/>
          </p:cNvSpPr>
          <p:nvPr/>
        </p:nvSpPr>
        <p:spPr bwMode="auto">
          <a:xfrm>
            <a:off x="8143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50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94" name="Text Box 108"/>
          <p:cNvSpPr txBox="1">
            <a:spLocks noChangeArrowheads="1"/>
          </p:cNvSpPr>
          <p:nvPr/>
        </p:nvSpPr>
        <p:spPr bwMode="auto">
          <a:xfrm>
            <a:off x="7373938" y="39179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95" name="Text Box 109"/>
          <p:cNvSpPr txBox="1">
            <a:spLocks noChangeArrowheads="1"/>
          </p:cNvSpPr>
          <p:nvPr/>
        </p:nvSpPr>
        <p:spPr bwMode="auto">
          <a:xfrm>
            <a:off x="6619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96" name="Text Box 110"/>
          <p:cNvSpPr txBox="1">
            <a:spLocks noChangeArrowheads="1"/>
          </p:cNvSpPr>
          <p:nvPr/>
        </p:nvSpPr>
        <p:spPr bwMode="auto">
          <a:xfrm>
            <a:off x="5849938" y="465137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97" name="Text Box 111"/>
          <p:cNvSpPr txBox="1">
            <a:spLocks noChangeArrowheads="1"/>
          </p:cNvSpPr>
          <p:nvPr/>
        </p:nvSpPr>
        <p:spPr bwMode="auto">
          <a:xfrm>
            <a:off x="7381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398" name="Text Box 112"/>
          <p:cNvSpPr txBox="1">
            <a:spLocks noChangeArrowheads="1"/>
          </p:cNvSpPr>
          <p:nvPr/>
        </p:nvSpPr>
        <p:spPr bwMode="auto">
          <a:xfrm>
            <a:off x="6611938" y="54054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399" name="Text Box 113"/>
          <p:cNvSpPr txBox="1">
            <a:spLocks noChangeArrowheads="1"/>
          </p:cNvSpPr>
          <p:nvPr/>
        </p:nvSpPr>
        <p:spPr bwMode="auto">
          <a:xfrm>
            <a:off x="8143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400" name="Text Box 114"/>
          <p:cNvSpPr txBox="1">
            <a:spLocks noChangeArrowheads="1"/>
          </p:cNvSpPr>
          <p:nvPr/>
        </p:nvSpPr>
        <p:spPr bwMode="auto">
          <a:xfrm>
            <a:off x="5857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401" name="Rectangle 115"/>
          <p:cNvSpPr>
            <a:spLocks noChangeArrowheads="1"/>
          </p:cNvSpPr>
          <p:nvPr/>
        </p:nvSpPr>
        <p:spPr bwMode="auto">
          <a:xfrm>
            <a:off x="6200775" y="6078538"/>
            <a:ext cx="229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1 intermediate node(s)</a:t>
            </a:r>
          </a:p>
        </p:txBody>
      </p:sp>
      <p:sp>
        <p:nvSpPr>
          <p:cNvPr id="141402" name="Oval 116"/>
          <p:cNvSpPr>
            <a:spLocks noChangeArrowheads="1"/>
          </p:cNvSpPr>
          <p:nvPr/>
        </p:nvSpPr>
        <p:spPr bwMode="auto">
          <a:xfrm>
            <a:off x="653732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1403" name="Rectangle 84"/>
          <p:cNvSpPr>
            <a:spLocks noChangeArrowheads="1"/>
          </p:cNvSpPr>
          <p:nvPr/>
        </p:nvSpPr>
        <p:spPr bwMode="auto">
          <a:xfrm>
            <a:off x="6629400" y="5253038"/>
            <a:ext cx="762000" cy="762000"/>
          </a:xfrm>
          <a:prstGeom prst="rect">
            <a:avLst/>
          </a:prstGeom>
          <a:noFill/>
          <a:ln w="127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1404" name="Line 117"/>
          <p:cNvSpPr>
            <a:spLocks noChangeShapeType="1"/>
          </p:cNvSpPr>
          <p:nvPr/>
        </p:nvSpPr>
        <p:spPr bwMode="auto">
          <a:xfrm>
            <a:off x="4648200" y="6400800"/>
            <a:ext cx="1066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05" name="Rectangle 111"/>
          <p:cNvSpPr>
            <a:spLocks noChangeArrowheads="1"/>
          </p:cNvSpPr>
          <p:nvPr/>
        </p:nvSpPr>
        <p:spPr bwMode="auto">
          <a:xfrm>
            <a:off x="244475" y="4110038"/>
            <a:ext cx="6588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1406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  <p:sp>
        <p:nvSpPr>
          <p:cNvPr id="141407" name="Rectangle 101"/>
          <p:cNvSpPr>
            <a:spLocks noChangeArrowheads="1"/>
          </p:cNvSpPr>
          <p:nvPr/>
        </p:nvSpPr>
        <p:spPr bwMode="auto">
          <a:xfrm>
            <a:off x="8610600" y="64008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latin typeface="Times" pitchFamily="-128" charset="0"/>
              </a:rPr>
              <a:t>2?</a:t>
            </a:r>
          </a:p>
        </p:txBody>
      </p:sp>
      <p:sp>
        <p:nvSpPr>
          <p:cNvPr id="141408" name="Text Box 93"/>
          <p:cNvSpPr txBox="1">
            <a:spLocks noChangeArrowheads="1"/>
          </p:cNvSpPr>
          <p:nvPr/>
        </p:nvSpPr>
        <p:spPr bwMode="auto">
          <a:xfrm>
            <a:off x="6629400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accent1"/>
                </a:solidFill>
                <a:latin typeface="Times" pitchFamily="-128" charset="0"/>
              </a:rPr>
              <a:t>24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8" name="Group 1026"/>
          <p:cNvGrpSpPr>
            <a:grpSpLocks/>
          </p:cNvGrpSpPr>
          <p:nvPr/>
        </p:nvGrpSpPr>
        <p:grpSpPr bwMode="auto">
          <a:xfrm>
            <a:off x="2382838" y="1038225"/>
            <a:ext cx="4770437" cy="180975"/>
            <a:chOff x="295" y="1311"/>
            <a:chExt cx="5177" cy="114"/>
          </a:xfrm>
        </p:grpSpPr>
        <p:sp>
          <p:nvSpPr>
            <p:cNvPr id="142437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42438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42339" name="Text Box 1029"/>
          <p:cNvSpPr txBox="1">
            <a:spLocks noChangeArrowheads="1"/>
          </p:cNvSpPr>
          <p:nvPr/>
        </p:nvSpPr>
        <p:spPr bwMode="auto">
          <a:xfrm>
            <a:off x="2286000" y="152400"/>
            <a:ext cx="5018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Floyd-Warshall!</a:t>
            </a:r>
          </a:p>
        </p:txBody>
      </p:sp>
      <p:sp>
        <p:nvSpPr>
          <p:cNvPr id="142340" name="Rectangle 7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1" name="Rectangle 8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2" name="Rectangle 9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3" name="Rectangle 10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4" name="Rectangle 11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5" name="Rectangle 12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6" name="Rectangle 13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7" name="Rectangle 14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8" name="Rectangle 15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49" name="Rectangle 16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0" name="Rectangle 17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1" name="Rectangle 18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2" name="Rectangle 19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3" name="Rectangle 20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4" name="Rectangle 21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5" name="Rectangle 22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56" name="Oval 24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57" name="Oval 25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58" name="Oval 26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59" name="Oval 27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60" name="Oval 28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61" name="Oval 29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62" name="Oval 30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63" name="Oval 31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64" name="Rectangle 33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2365" name="Rectangle 34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2366" name="Text Box 35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67" name="Text Box 36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68" name="Text Box 37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69" name="Text Box 38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370" name="Text Box 39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371" name="Text Box 40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372" name="Text Box 41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373" name="Text Box 42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74" name="Text Box 43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50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75" name="Text Box 44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76" name="Text Box 45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77" name="Text Box 46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78" name="Text Box 47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79" name="Text Box 48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0" name="Text Box 49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1" name="Text Box 50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pic>
        <p:nvPicPr>
          <p:cNvPr id="142382" name="Picture 52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76200"/>
            <a:ext cx="2011363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83" name="Rectangle 53"/>
          <p:cNvSpPr>
            <a:spLocks noChangeArrowheads="1"/>
          </p:cNvSpPr>
          <p:nvPr/>
        </p:nvSpPr>
        <p:spPr bwMode="auto">
          <a:xfrm>
            <a:off x="5867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4" name="Rectangle 54"/>
          <p:cNvSpPr>
            <a:spLocks noChangeArrowheads="1"/>
          </p:cNvSpPr>
          <p:nvPr/>
        </p:nvSpPr>
        <p:spPr bwMode="auto">
          <a:xfrm>
            <a:off x="6629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5" name="Rectangle 57"/>
          <p:cNvSpPr>
            <a:spLocks noChangeArrowheads="1"/>
          </p:cNvSpPr>
          <p:nvPr/>
        </p:nvSpPr>
        <p:spPr bwMode="auto">
          <a:xfrm>
            <a:off x="5867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6" name="Rectangle 58"/>
          <p:cNvSpPr>
            <a:spLocks noChangeArrowheads="1"/>
          </p:cNvSpPr>
          <p:nvPr/>
        </p:nvSpPr>
        <p:spPr bwMode="auto">
          <a:xfrm>
            <a:off x="6629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7" name="Rectangle 59"/>
          <p:cNvSpPr>
            <a:spLocks noChangeArrowheads="1"/>
          </p:cNvSpPr>
          <p:nvPr/>
        </p:nvSpPr>
        <p:spPr bwMode="auto">
          <a:xfrm>
            <a:off x="7391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8" name="Rectangle 60"/>
          <p:cNvSpPr>
            <a:spLocks noChangeArrowheads="1"/>
          </p:cNvSpPr>
          <p:nvPr/>
        </p:nvSpPr>
        <p:spPr bwMode="auto">
          <a:xfrm>
            <a:off x="8153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89" name="Rectangle 61"/>
          <p:cNvSpPr>
            <a:spLocks noChangeArrowheads="1"/>
          </p:cNvSpPr>
          <p:nvPr/>
        </p:nvSpPr>
        <p:spPr bwMode="auto">
          <a:xfrm>
            <a:off x="5867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0" name="Rectangle 62"/>
          <p:cNvSpPr>
            <a:spLocks noChangeArrowheads="1"/>
          </p:cNvSpPr>
          <p:nvPr/>
        </p:nvSpPr>
        <p:spPr bwMode="auto">
          <a:xfrm>
            <a:off x="6629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1" name="Rectangle 63"/>
          <p:cNvSpPr>
            <a:spLocks noChangeArrowheads="1"/>
          </p:cNvSpPr>
          <p:nvPr/>
        </p:nvSpPr>
        <p:spPr bwMode="auto">
          <a:xfrm>
            <a:off x="7391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2" name="Rectangle 64"/>
          <p:cNvSpPr>
            <a:spLocks noChangeArrowheads="1"/>
          </p:cNvSpPr>
          <p:nvPr/>
        </p:nvSpPr>
        <p:spPr bwMode="auto">
          <a:xfrm>
            <a:off x="8153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3" name="Rectangle 65"/>
          <p:cNvSpPr>
            <a:spLocks noChangeArrowheads="1"/>
          </p:cNvSpPr>
          <p:nvPr/>
        </p:nvSpPr>
        <p:spPr bwMode="auto">
          <a:xfrm>
            <a:off x="5867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4" name="Rectangle 67"/>
          <p:cNvSpPr>
            <a:spLocks noChangeArrowheads="1"/>
          </p:cNvSpPr>
          <p:nvPr/>
        </p:nvSpPr>
        <p:spPr bwMode="auto">
          <a:xfrm>
            <a:off x="8153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5" name="Oval 69"/>
          <p:cNvSpPr>
            <a:spLocks noChangeArrowheads="1"/>
          </p:cNvSpPr>
          <p:nvPr/>
        </p:nvSpPr>
        <p:spPr bwMode="auto">
          <a:xfrm>
            <a:off x="5424488" y="321310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96" name="Oval 70"/>
          <p:cNvSpPr>
            <a:spLocks noChangeArrowheads="1"/>
          </p:cNvSpPr>
          <p:nvPr/>
        </p:nvSpPr>
        <p:spPr bwMode="auto">
          <a:xfrm>
            <a:off x="5424488" y="39687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97" name="Oval 71"/>
          <p:cNvSpPr>
            <a:spLocks noChangeArrowheads="1"/>
          </p:cNvSpPr>
          <p:nvPr/>
        </p:nvSpPr>
        <p:spPr bwMode="auto">
          <a:xfrm>
            <a:off x="5424488" y="472440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398" name="Oval 72"/>
          <p:cNvSpPr>
            <a:spLocks noChangeArrowheads="1"/>
          </p:cNvSpPr>
          <p:nvPr/>
        </p:nvSpPr>
        <p:spPr bwMode="auto">
          <a:xfrm>
            <a:off x="5424488" y="5481638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399" name="Oval 73"/>
          <p:cNvSpPr>
            <a:spLocks noChangeArrowheads="1"/>
          </p:cNvSpPr>
          <p:nvPr/>
        </p:nvSpPr>
        <p:spPr bwMode="auto">
          <a:xfrm>
            <a:off x="6072188" y="25923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00" name="Oval 74"/>
          <p:cNvSpPr>
            <a:spLocks noChangeArrowheads="1"/>
          </p:cNvSpPr>
          <p:nvPr/>
        </p:nvSpPr>
        <p:spPr bwMode="auto">
          <a:xfrm>
            <a:off x="6845300" y="259238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01" name="Oval 75"/>
          <p:cNvSpPr>
            <a:spLocks noChangeArrowheads="1"/>
          </p:cNvSpPr>
          <p:nvPr/>
        </p:nvSpPr>
        <p:spPr bwMode="auto">
          <a:xfrm>
            <a:off x="7620000" y="25923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02" name="Oval 76"/>
          <p:cNvSpPr>
            <a:spLocks noChangeArrowheads="1"/>
          </p:cNvSpPr>
          <p:nvPr/>
        </p:nvSpPr>
        <p:spPr bwMode="auto">
          <a:xfrm>
            <a:off x="8394700" y="2592388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03" name="Rectangle 78"/>
          <p:cNvSpPr>
            <a:spLocks noChangeArrowheads="1"/>
          </p:cNvSpPr>
          <p:nvPr/>
        </p:nvSpPr>
        <p:spPr bwMode="auto">
          <a:xfrm>
            <a:off x="7073900" y="1828800"/>
            <a:ext cx="6588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2404" name="Rectangle 79"/>
          <p:cNvSpPr>
            <a:spLocks noChangeArrowheads="1"/>
          </p:cNvSpPr>
          <p:nvPr/>
        </p:nvSpPr>
        <p:spPr bwMode="auto">
          <a:xfrm>
            <a:off x="7189788" y="2287588"/>
            <a:ext cx="4270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2405" name="Text Box 80"/>
          <p:cNvSpPr txBox="1">
            <a:spLocks noChangeArrowheads="1"/>
          </p:cNvSpPr>
          <p:nvPr/>
        </p:nvSpPr>
        <p:spPr bwMode="auto">
          <a:xfrm>
            <a:off x="8151813" y="31480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64</a:t>
            </a:r>
            <a:endParaRPr lang="en-US" altLang="en-US" sz="1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06" name="Text Box 81"/>
          <p:cNvSpPr txBox="1">
            <a:spLocks noChangeArrowheads="1"/>
          </p:cNvSpPr>
          <p:nvPr/>
        </p:nvSpPr>
        <p:spPr bwMode="auto">
          <a:xfrm>
            <a:off x="7381875" y="31480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07" name="Text Box 82"/>
          <p:cNvSpPr txBox="1">
            <a:spLocks noChangeArrowheads="1"/>
          </p:cNvSpPr>
          <p:nvPr/>
        </p:nvSpPr>
        <p:spPr bwMode="auto">
          <a:xfrm>
            <a:off x="6627813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08" name="Text Box 83"/>
          <p:cNvSpPr txBox="1">
            <a:spLocks noChangeArrowheads="1"/>
          </p:cNvSpPr>
          <p:nvPr/>
        </p:nvSpPr>
        <p:spPr bwMode="auto">
          <a:xfrm>
            <a:off x="5873750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409" name="Text Box 84"/>
          <p:cNvSpPr txBox="1">
            <a:spLocks noChangeArrowheads="1"/>
          </p:cNvSpPr>
          <p:nvPr/>
        </p:nvSpPr>
        <p:spPr bwMode="auto">
          <a:xfrm>
            <a:off x="6619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410" name="Text Box 85"/>
          <p:cNvSpPr txBox="1">
            <a:spLocks noChangeArrowheads="1"/>
          </p:cNvSpPr>
          <p:nvPr/>
        </p:nvSpPr>
        <p:spPr bwMode="auto">
          <a:xfrm>
            <a:off x="7381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411" name="Text Box 86"/>
          <p:cNvSpPr txBox="1">
            <a:spLocks noChangeArrowheads="1"/>
          </p:cNvSpPr>
          <p:nvPr/>
        </p:nvSpPr>
        <p:spPr bwMode="auto">
          <a:xfrm>
            <a:off x="8143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2412" name="Text Box 87"/>
          <p:cNvSpPr txBox="1">
            <a:spLocks noChangeArrowheads="1"/>
          </p:cNvSpPr>
          <p:nvPr/>
        </p:nvSpPr>
        <p:spPr bwMode="auto">
          <a:xfrm>
            <a:off x="5857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13" name="Text Box 88"/>
          <p:cNvSpPr txBox="1">
            <a:spLocks noChangeArrowheads="1"/>
          </p:cNvSpPr>
          <p:nvPr/>
        </p:nvSpPr>
        <p:spPr bwMode="auto">
          <a:xfrm>
            <a:off x="8143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50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14" name="Text Box 89"/>
          <p:cNvSpPr txBox="1">
            <a:spLocks noChangeArrowheads="1"/>
          </p:cNvSpPr>
          <p:nvPr/>
        </p:nvSpPr>
        <p:spPr bwMode="auto">
          <a:xfrm>
            <a:off x="7373938" y="39179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15" name="Text Box 90"/>
          <p:cNvSpPr txBox="1">
            <a:spLocks noChangeArrowheads="1"/>
          </p:cNvSpPr>
          <p:nvPr/>
        </p:nvSpPr>
        <p:spPr bwMode="auto">
          <a:xfrm>
            <a:off x="6619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16" name="Text Box 91"/>
          <p:cNvSpPr txBox="1">
            <a:spLocks noChangeArrowheads="1"/>
          </p:cNvSpPr>
          <p:nvPr/>
        </p:nvSpPr>
        <p:spPr bwMode="auto">
          <a:xfrm>
            <a:off x="5849938" y="465137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17" name="Text Box 92"/>
          <p:cNvSpPr txBox="1">
            <a:spLocks noChangeArrowheads="1"/>
          </p:cNvSpPr>
          <p:nvPr/>
        </p:nvSpPr>
        <p:spPr bwMode="auto">
          <a:xfrm>
            <a:off x="7381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18" name="Text Box 93"/>
          <p:cNvSpPr txBox="1">
            <a:spLocks noChangeArrowheads="1"/>
          </p:cNvSpPr>
          <p:nvPr/>
        </p:nvSpPr>
        <p:spPr bwMode="auto">
          <a:xfrm>
            <a:off x="6611938" y="54054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24</a:t>
            </a:r>
          </a:p>
        </p:txBody>
      </p:sp>
      <p:sp>
        <p:nvSpPr>
          <p:cNvPr id="142419" name="Text Box 94"/>
          <p:cNvSpPr txBox="1">
            <a:spLocks noChangeArrowheads="1"/>
          </p:cNvSpPr>
          <p:nvPr/>
        </p:nvSpPr>
        <p:spPr bwMode="auto">
          <a:xfrm>
            <a:off x="8143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20" name="Text Box 95"/>
          <p:cNvSpPr txBox="1">
            <a:spLocks noChangeArrowheads="1"/>
          </p:cNvSpPr>
          <p:nvPr/>
        </p:nvSpPr>
        <p:spPr bwMode="auto">
          <a:xfrm>
            <a:off x="5857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21" name="Rectangle 96"/>
          <p:cNvSpPr>
            <a:spLocks noChangeArrowheads="1"/>
          </p:cNvSpPr>
          <p:nvPr/>
        </p:nvSpPr>
        <p:spPr bwMode="auto">
          <a:xfrm>
            <a:off x="6200775" y="6078538"/>
            <a:ext cx="229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2 intermediate node(s)</a:t>
            </a:r>
          </a:p>
        </p:txBody>
      </p:sp>
      <p:sp>
        <p:nvSpPr>
          <p:cNvPr id="142422" name="Oval 97"/>
          <p:cNvSpPr>
            <a:spLocks noChangeArrowheads="1"/>
          </p:cNvSpPr>
          <p:nvPr/>
        </p:nvSpPr>
        <p:spPr bwMode="auto">
          <a:xfrm>
            <a:off x="653732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23" name="Rectangle 98"/>
          <p:cNvSpPr>
            <a:spLocks noChangeArrowheads="1"/>
          </p:cNvSpPr>
          <p:nvPr/>
        </p:nvSpPr>
        <p:spPr bwMode="auto">
          <a:xfrm>
            <a:off x="6629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24" name="Rectangle 99"/>
          <p:cNvSpPr>
            <a:spLocks noChangeArrowheads="1"/>
          </p:cNvSpPr>
          <p:nvPr/>
        </p:nvSpPr>
        <p:spPr bwMode="auto">
          <a:xfrm>
            <a:off x="1736725" y="6078538"/>
            <a:ext cx="229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1 intermediate node(s)</a:t>
            </a:r>
          </a:p>
        </p:txBody>
      </p:sp>
      <p:sp>
        <p:nvSpPr>
          <p:cNvPr id="142425" name="Oval 100"/>
          <p:cNvSpPr>
            <a:spLocks noChangeArrowheads="1"/>
          </p:cNvSpPr>
          <p:nvPr/>
        </p:nvSpPr>
        <p:spPr bwMode="auto">
          <a:xfrm>
            <a:off x="207327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26" name="Oval 101"/>
          <p:cNvSpPr>
            <a:spLocks noChangeArrowheads="1"/>
          </p:cNvSpPr>
          <p:nvPr/>
        </p:nvSpPr>
        <p:spPr bwMode="auto">
          <a:xfrm>
            <a:off x="7002463" y="6437313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2427" name="Line 102"/>
          <p:cNvSpPr>
            <a:spLocks noChangeShapeType="1"/>
          </p:cNvSpPr>
          <p:nvPr/>
        </p:nvSpPr>
        <p:spPr bwMode="auto">
          <a:xfrm>
            <a:off x="4648200" y="6400800"/>
            <a:ext cx="1066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428" name="Rectangle 55"/>
          <p:cNvSpPr>
            <a:spLocks noChangeArrowheads="1"/>
          </p:cNvSpPr>
          <p:nvPr/>
        </p:nvSpPr>
        <p:spPr bwMode="auto">
          <a:xfrm>
            <a:off x="7391400" y="2967038"/>
            <a:ext cx="762000" cy="762000"/>
          </a:xfrm>
          <a:prstGeom prst="rect">
            <a:avLst/>
          </a:prstGeom>
          <a:noFill/>
          <a:ln w="12700">
            <a:solidFill>
              <a:srgbClr val="33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29" name="Rectangle 56"/>
          <p:cNvSpPr>
            <a:spLocks noChangeArrowheads="1"/>
          </p:cNvSpPr>
          <p:nvPr/>
        </p:nvSpPr>
        <p:spPr bwMode="auto">
          <a:xfrm>
            <a:off x="8153400" y="2967038"/>
            <a:ext cx="762000" cy="762000"/>
          </a:xfrm>
          <a:prstGeom prst="rect">
            <a:avLst/>
          </a:prstGeom>
          <a:noFill/>
          <a:ln w="12700">
            <a:solidFill>
              <a:srgbClr val="33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30" name="Rectangle 66"/>
          <p:cNvSpPr>
            <a:spLocks noChangeArrowheads="1"/>
          </p:cNvSpPr>
          <p:nvPr/>
        </p:nvSpPr>
        <p:spPr bwMode="auto">
          <a:xfrm>
            <a:off x="7391400" y="5253038"/>
            <a:ext cx="762000" cy="762000"/>
          </a:xfrm>
          <a:prstGeom prst="rect">
            <a:avLst/>
          </a:prstGeom>
          <a:noFill/>
          <a:ln w="12700">
            <a:solidFill>
              <a:srgbClr val="33C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2431" name="Rectangle 111"/>
          <p:cNvSpPr>
            <a:spLocks noChangeArrowheads="1"/>
          </p:cNvSpPr>
          <p:nvPr/>
        </p:nvSpPr>
        <p:spPr bwMode="auto">
          <a:xfrm>
            <a:off x="244475" y="4110038"/>
            <a:ext cx="6588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2432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  <p:sp>
        <p:nvSpPr>
          <p:cNvPr id="142433" name="Rectangle 103"/>
          <p:cNvSpPr>
            <a:spLocks noChangeArrowheads="1"/>
          </p:cNvSpPr>
          <p:nvPr/>
        </p:nvSpPr>
        <p:spPr bwMode="auto">
          <a:xfrm>
            <a:off x="8389938" y="6424613"/>
            <a:ext cx="698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800" b="1" i="1">
                <a:latin typeface="Times" pitchFamily="-128" charset="0"/>
              </a:rPr>
              <a:t>3? 4?</a:t>
            </a:r>
          </a:p>
        </p:txBody>
      </p:sp>
      <p:sp>
        <p:nvSpPr>
          <p:cNvPr id="142434" name="Text Box 36"/>
          <p:cNvSpPr txBox="1">
            <a:spLocks noChangeArrowheads="1"/>
          </p:cNvSpPr>
          <p:nvPr/>
        </p:nvSpPr>
        <p:spPr bwMode="auto">
          <a:xfrm>
            <a:off x="7359650" y="315277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33CCFF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rgbClr val="33CCFF"/>
              </a:solidFill>
              <a:latin typeface="Times" pitchFamily="-128" charset="0"/>
            </a:endParaRPr>
          </a:p>
        </p:txBody>
      </p:sp>
      <p:sp>
        <p:nvSpPr>
          <p:cNvPr id="142435" name="Text Box 47"/>
          <p:cNvSpPr txBox="1">
            <a:spLocks noChangeArrowheads="1"/>
          </p:cNvSpPr>
          <p:nvPr/>
        </p:nvSpPr>
        <p:spPr bwMode="auto">
          <a:xfrm>
            <a:off x="7391400" y="54054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33CCFF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rgbClr val="33CCFF"/>
              </a:solidFill>
              <a:latin typeface="Times" pitchFamily="-128" charset="0"/>
            </a:endParaRPr>
          </a:p>
        </p:txBody>
      </p:sp>
      <p:sp>
        <p:nvSpPr>
          <p:cNvPr id="142436" name="Text Box 47"/>
          <p:cNvSpPr txBox="1">
            <a:spLocks noChangeArrowheads="1"/>
          </p:cNvSpPr>
          <p:nvPr/>
        </p:nvSpPr>
        <p:spPr bwMode="auto">
          <a:xfrm>
            <a:off x="8121650" y="315277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33CCFF"/>
                </a:solidFill>
                <a:latin typeface="Times" pitchFamily="-128" charset="0"/>
              </a:rPr>
              <a:t>64</a:t>
            </a:r>
            <a:endParaRPr lang="en-US" altLang="en-US" sz="1400" b="1">
              <a:solidFill>
                <a:srgbClr val="33CCFF"/>
              </a:solidFill>
              <a:latin typeface="Times" pitchFamily="-12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2" name="Group 1026"/>
          <p:cNvGrpSpPr>
            <a:grpSpLocks/>
          </p:cNvGrpSpPr>
          <p:nvPr/>
        </p:nvGrpSpPr>
        <p:grpSpPr bwMode="auto">
          <a:xfrm>
            <a:off x="2382838" y="1038225"/>
            <a:ext cx="4770437" cy="180975"/>
            <a:chOff x="295" y="1311"/>
            <a:chExt cx="5177" cy="114"/>
          </a:xfrm>
        </p:grpSpPr>
        <p:sp>
          <p:nvSpPr>
            <p:cNvPr id="143462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43463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43363" name="Text Box 1029"/>
          <p:cNvSpPr txBox="1">
            <a:spLocks noChangeArrowheads="1"/>
          </p:cNvSpPr>
          <p:nvPr/>
        </p:nvSpPr>
        <p:spPr bwMode="auto">
          <a:xfrm>
            <a:off x="2286000" y="152400"/>
            <a:ext cx="5018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Floyd-Warshall</a:t>
            </a:r>
            <a:endParaRPr lang="en-US" altLang="en-US" sz="3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3364" name="Rectangle 7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65" name="Rectangle 8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66" name="Rectangle 9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67" name="Rectangle 10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68" name="Rectangle 11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69" name="Rectangle 12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0" name="Rectangle 13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1" name="Rectangle 14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2" name="Rectangle 15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3" name="Rectangle 16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4" name="Rectangle 17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5" name="Rectangle 18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6" name="Rectangle 19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7" name="Rectangle 20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8" name="Rectangle 21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79" name="Rectangle 22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80" name="Oval 24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381" name="Oval 25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382" name="Oval 26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383" name="Oval 27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84" name="Oval 28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385" name="Oval 29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386" name="Oval 30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387" name="Oval 31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88" name="Rectangle 33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3389" name="Rectangle 34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3390" name="Text Box 35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Times" pitchFamily="-128" charset="0"/>
              </a:rPr>
              <a:t>42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91" name="Text Box 36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92" name="Text Box 37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93" name="Text Box 38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394" name="Text Box 39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395" name="Text Box 40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396" name="Text Box 41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397" name="Text Box 42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98" name="Text Box 43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399" name="Text Box 44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0" name="Text Box 45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1" name="Text Box 46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2" name="Text Box 47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3" name="Text Box 48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4" name="Text Box 49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5" name="Text Box 50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pic>
        <p:nvPicPr>
          <p:cNvPr id="143406" name="Picture 51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76200"/>
            <a:ext cx="2011363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07" name="Rectangle 52"/>
          <p:cNvSpPr>
            <a:spLocks noChangeArrowheads="1"/>
          </p:cNvSpPr>
          <p:nvPr/>
        </p:nvSpPr>
        <p:spPr bwMode="auto">
          <a:xfrm>
            <a:off x="5867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8" name="Rectangle 53"/>
          <p:cNvSpPr>
            <a:spLocks noChangeArrowheads="1"/>
          </p:cNvSpPr>
          <p:nvPr/>
        </p:nvSpPr>
        <p:spPr bwMode="auto">
          <a:xfrm>
            <a:off x="6629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09" name="Rectangle 54"/>
          <p:cNvSpPr>
            <a:spLocks noChangeArrowheads="1"/>
          </p:cNvSpPr>
          <p:nvPr/>
        </p:nvSpPr>
        <p:spPr bwMode="auto">
          <a:xfrm>
            <a:off x="5867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0" name="Rectangle 55"/>
          <p:cNvSpPr>
            <a:spLocks noChangeArrowheads="1"/>
          </p:cNvSpPr>
          <p:nvPr/>
        </p:nvSpPr>
        <p:spPr bwMode="auto">
          <a:xfrm>
            <a:off x="6629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1" name="Rectangle 56"/>
          <p:cNvSpPr>
            <a:spLocks noChangeArrowheads="1"/>
          </p:cNvSpPr>
          <p:nvPr/>
        </p:nvSpPr>
        <p:spPr bwMode="auto">
          <a:xfrm>
            <a:off x="7391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2" name="Rectangle 57"/>
          <p:cNvSpPr>
            <a:spLocks noChangeArrowheads="1"/>
          </p:cNvSpPr>
          <p:nvPr/>
        </p:nvSpPr>
        <p:spPr bwMode="auto">
          <a:xfrm>
            <a:off x="8153400" y="3729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3" name="Rectangle 58"/>
          <p:cNvSpPr>
            <a:spLocks noChangeArrowheads="1"/>
          </p:cNvSpPr>
          <p:nvPr/>
        </p:nvSpPr>
        <p:spPr bwMode="auto">
          <a:xfrm>
            <a:off x="5867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4" name="Rectangle 59"/>
          <p:cNvSpPr>
            <a:spLocks noChangeArrowheads="1"/>
          </p:cNvSpPr>
          <p:nvPr/>
        </p:nvSpPr>
        <p:spPr bwMode="auto">
          <a:xfrm>
            <a:off x="6629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5" name="Rectangle 60"/>
          <p:cNvSpPr>
            <a:spLocks noChangeArrowheads="1"/>
          </p:cNvSpPr>
          <p:nvPr/>
        </p:nvSpPr>
        <p:spPr bwMode="auto">
          <a:xfrm>
            <a:off x="7391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6" name="Rectangle 61"/>
          <p:cNvSpPr>
            <a:spLocks noChangeArrowheads="1"/>
          </p:cNvSpPr>
          <p:nvPr/>
        </p:nvSpPr>
        <p:spPr bwMode="auto">
          <a:xfrm>
            <a:off x="8153400" y="4491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7" name="Rectangle 62"/>
          <p:cNvSpPr>
            <a:spLocks noChangeArrowheads="1"/>
          </p:cNvSpPr>
          <p:nvPr/>
        </p:nvSpPr>
        <p:spPr bwMode="auto">
          <a:xfrm>
            <a:off x="5867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8" name="Rectangle 63"/>
          <p:cNvSpPr>
            <a:spLocks noChangeArrowheads="1"/>
          </p:cNvSpPr>
          <p:nvPr/>
        </p:nvSpPr>
        <p:spPr bwMode="auto">
          <a:xfrm>
            <a:off x="8153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19" name="Oval 65"/>
          <p:cNvSpPr>
            <a:spLocks noChangeArrowheads="1"/>
          </p:cNvSpPr>
          <p:nvPr/>
        </p:nvSpPr>
        <p:spPr bwMode="auto">
          <a:xfrm>
            <a:off x="5424488" y="321310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20" name="Oval 66"/>
          <p:cNvSpPr>
            <a:spLocks noChangeArrowheads="1"/>
          </p:cNvSpPr>
          <p:nvPr/>
        </p:nvSpPr>
        <p:spPr bwMode="auto">
          <a:xfrm>
            <a:off x="5424488" y="39687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21" name="Oval 67"/>
          <p:cNvSpPr>
            <a:spLocks noChangeArrowheads="1"/>
          </p:cNvSpPr>
          <p:nvPr/>
        </p:nvSpPr>
        <p:spPr bwMode="auto">
          <a:xfrm>
            <a:off x="5424488" y="472440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22" name="Oval 68"/>
          <p:cNvSpPr>
            <a:spLocks noChangeArrowheads="1"/>
          </p:cNvSpPr>
          <p:nvPr/>
        </p:nvSpPr>
        <p:spPr bwMode="auto">
          <a:xfrm>
            <a:off x="5424488" y="5481638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23" name="Oval 69"/>
          <p:cNvSpPr>
            <a:spLocks noChangeArrowheads="1"/>
          </p:cNvSpPr>
          <p:nvPr/>
        </p:nvSpPr>
        <p:spPr bwMode="auto">
          <a:xfrm>
            <a:off x="6072188" y="25923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24" name="Oval 70"/>
          <p:cNvSpPr>
            <a:spLocks noChangeArrowheads="1"/>
          </p:cNvSpPr>
          <p:nvPr/>
        </p:nvSpPr>
        <p:spPr bwMode="auto">
          <a:xfrm>
            <a:off x="6845300" y="259238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25" name="Oval 71"/>
          <p:cNvSpPr>
            <a:spLocks noChangeArrowheads="1"/>
          </p:cNvSpPr>
          <p:nvPr/>
        </p:nvSpPr>
        <p:spPr bwMode="auto">
          <a:xfrm>
            <a:off x="7620000" y="25923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26" name="Oval 72"/>
          <p:cNvSpPr>
            <a:spLocks noChangeArrowheads="1"/>
          </p:cNvSpPr>
          <p:nvPr/>
        </p:nvSpPr>
        <p:spPr bwMode="auto">
          <a:xfrm>
            <a:off x="8394700" y="2592388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27" name="Rectangle 74"/>
          <p:cNvSpPr>
            <a:spLocks noChangeArrowheads="1"/>
          </p:cNvSpPr>
          <p:nvPr/>
        </p:nvSpPr>
        <p:spPr bwMode="auto">
          <a:xfrm>
            <a:off x="7073900" y="1828800"/>
            <a:ext cx="6588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3428" name="Rectangle 75"/>
          <p:cNvSpPr>
            <a:spLocks noChangeArrowheads="1"/>
          </p:cNvSpPr>
          <p:nvPr/>
        </p:nvSpPr>
        <p:spPr bwMode="auto">
          <a:xfrm>
            <a:off x="7189788" y="2287588"/>
            <a:ext cx="4270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3429" name="Text Box 76"/>
          <p:cNvSpPr txBox="1">
            <a:spLocks noChangeArrowheads="1"/>
          </p:cNvSpPr>
          <p:nvPr/>
        </p:nvSpPr>
        <p:spPr bwMode="auto">
          <a:xfrm>
            <a:off x="8151813" y="31480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42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30" name="Text Box 77"/>
          <p:cNvSpPr txBox="1">
            <a:spLocks noChangeArrowheads="1"/>
          </p:cNvSpPr>
          <p:nvPr/>
        </p:nvSpPr>
        <p:spPr bwMode="auto">
          <a:xfrm>
            <a:off x="7381875" y="31480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31" name="Text Box 78"/>
          <p:cNvSpPr txBox="1">
            <a:spLocks noChangeArrowheads="1"/>
          </p:cNvSpPr>
          <p:nvPr/>
        </p:nvSpPr>
        <p:spPr bwMode="auto">
          <a:xfrm>
            <a:off x="6627813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32" name="Text Box 79"/>
          <p:cNvSpPr txBox="1">
            <a:spLocks noChangeArrowheads="1"/>
          </p:cNvSpPr>
          <p:nvPr/>
        </p:nvSpPr>
        <p:spPr bwMode="auto">
          <a:xfrm>
            <a:off x="5873750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433" name="Text Box 80"/>
          <p:cNvSpPr txBox="1">
            <a:spLocks noChangeArrowheads="1"/>
          </p:cNvSpPr>
          <p:nvPr/>
        </p:nvSpPr>
        <p:spPr bwMode="auto">
          <a:xfrm>
            <a:off x="6619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434" name="Text Box 81"/>
          <p:cNvSpPr txBox="1">
            <a:spLocks noChangeArrowheads="1"/>
          </p:cNvSpPr>
          <p:nvPr/>
        </p:nvSpPr>
        <p:spPr bwMode="auto">
          <a:xfrm>
            <a:off x="7381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435" name="Text Box 82"/>
          <p:cNvSpPr txBox="1">
            <a:spLocks noChangeArrowheads="1"/>
          </p:cNvSpPr>
          <p:nvPr/>
        </p:nvSpPr>
        <p:spPr bwMode="auto">
          <a:xfrm>
            <a:off x="8143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3436" name="Text Box 83"/>
          <p:cNvSpPr txBox="1">
            <a:spLocks noChangeArrowheads="1"/>
          </p:cNvSpPr>
          <p:nvPr/>
        </p:nvSpPr>
        <p:spPr bwMode="auto">
          <a:xfrm>
            <a:off x="6002338" y="3921125"/>
            <a:ext cx="522287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FFFF00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rgbClr val="FFFF00"/>
              </a:solidFill>
              <a:latin typeface="Times" pitchFamily="-128" charset="0"/>
            </a:endParaRPr>
          </a:p>
        </p:txBody>
      </p:sp>
      <p:sp>
        <p:nvSpPr>
          <p:cNvPr id="143437" name="Text Box 84"/>
          <p:cNvSpPr txBox="1">
            <a:spLocks noChangeArrowheads="1"/>
          </p:cNvSpPr>
          <p:nvPr/>
        </p:nvSpPr>
        <p:spPr bwMode="auto">
          <a:xfrm>
            <a:off x="8143875" y="39211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38" name="Text Box 85"/>
          <p:cNvSpPr txBox="1">
            <a:spLocks noChangeArrowheads="1"/>
          </p:cNvSpPr>
          <p:nvPr/>
        </p:nvSpPr>
        <p:spPr bwMode="auto">
          <a:xfrm>
            <a:off x="7373938" y="39179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39" name="Text Box 86"/>
          <p:cNvSpPr txBox="1">
            <a:spLocks noChangeArrowheads="1"/>
          </p:cNvSpPr>
          <p:nvPr/>
        </p:nvSpPr>
        <p:spPr bwMode="auto">
          <a:xfrm>
            <a:off x="6764338" y="4654550"/>
            <a:ext cx="522287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FFFF00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rgbClr val="FFFF00"/>
              </a:solidFill>
              <a:latin typeface="Times" pitchFamily="-128" charset="0"/>
            </a:endParaRPr>
          </a:p>
        </p:txBody>
      </p:sp>
      <p:sp>
        <p:nvSpPr>
          <p:cNvPr id="143440" name="Text Box 87"/>
          <p:cNvSpPr txBox="1">
            <a:spLocks noChangeArrowheads="1"/>
          </p:cNvSpPr>
          <p:nvPr/>
        </p:nvSpPr>
        <p:spPr bwMode="auto">
          <a:xfrm>
            <a:off x="5994400" y="4651375"/>
            <a:ext cx="522288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FFFF00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rgbClr val="FFFF00"/>
              </a:solidFill>
              <a:latin typeface="Times" pitchFamily="-128" charset="0"/>
            </a:endParaRPr>
          </a:p>
        </p:txBody>
      </p:sp>
      <p:sp>
        <p:nvSpPr>
          <p:cNvPr id="143441" name="Text Box 88"/>
          <p:cNvSpPr txBox="1">
            <a:spLocks noChangeArrowheads="1"/>
          </p:cNvSpPr>
          <p:nvPr/>
        </p:nvSpPr>
        <p:spPr bwMode="auto">
          <a:xfrm>
            <a:off x="7381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42" name="Text Box 89"/>
          <p:cNvSpPr txBox="1">
            <a:spLocks noChangeArrowheads="1"/>
          </p:cNvSpPr>
          <p:nvPr/>
        </p:nvSpPr>
        <p:spPr bwMode="auto">
          <a:xfrm>
            <a:off x="6611938" y="54054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24</a:t>
            </a:r>
          </a:p>
        </p:txBody>
      </p:sp>
      <p:sp>
        <p:nvSpPr>
          <p:cNvPr id="143443" name="Text Box 90"/>
          <p:cNvSpPr txBox="1">
            <a:spLocks noChangeArrowheads="1"/>
          </p:cNvSpPr>
          <p:nvPr/>
        </p:nvSpPr>
        <p:spPr bwMode="auto">
          <a:xfrm>
            <a:off x="8143875" y="465455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44" name="Text Box 91"/>
          <p:cNvSpPr txBox="1">
            <a:spLocks noChangeArrowheads="1"/>
          </p:cNvSpPr>
          <p:nvPr/>
        </p:nvSpPr>
        <p:spPr bwMode="auto">
          <a:xfrm>
            <a:off x="5857875" y="54086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45" name="Rectangle 92"/>
          <p:cNvSpPr>
            <a:spLocks noChangeArrowheads="1"/>
          </p:cNvSpPr>
          <p:nvPr/>
        </p:nvSpPr>
        <p:spPr bwMode="auto">
          <a:xfrm>
            <a:off x="5849938" y="6078538"/>
            <a:ext cx="29940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4 intermediate node(s) ~ done</a:t>
            </a:r>
          </a:p>
        </p:txBody>
      </p:sp>
      <p:sp>
        <p:nvSpPr>
          <p:cNvPr id="143446" name="Oval 93"/>
          <p:cNvSpPr>
            <a:spLocks noChangeArrowheads="1"/>
          </p:cNvSpPr>
          <p:nvPr/>
        </p:nvSpPr>
        <p:spPr bwMode="auto">
          <a:xfrm>
            <a:off x="653732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47" name="Rectangle 94"/>
          <p:cNvSpPr>
            <a:spLocks noChangeArrowheads="1"/>
          </p:cNvSpPr>
          <p:nvPr/>
        </p:nvSpPr>
        <p:spPr bwMode="auto">
          <a:xfrm>
            <a:off x="6629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48" name="Rectangle 95"/>
          <p:cNvSpPr>
            <a:spLocks noChangeArrowheads="1"/>
          </p:cNvSpPr>
          <p:nvPr/>
        </p:nvSpPr>
        <p:spPr bwMode="auto">
          <a:xfrm>
            <a:off x="1736725" y="6078538"/>
            <a:ext cx="229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solidFill>
                  <a:schemeClr val="tx1"/>
                </a:solidFill>
                <a:latin typeface="Times" pitchFamily="-128" charset="0"/>
              </a:rPr>
              <a:t>3 intermediate node(s)</a:t>
            </a:r>
          </a:p>
        </p:txBody>
      </p:sp>
      <p:sp>
        <p:nvSpPr>
          <p:cNvPr id="143449" name="Oval 96"/>
          <p:cNvSpPr>
            <a:spLocks noChangeArrowheads="1"/>
          </p:cNvSpPr>
          <p:nvPr/>
        </p:nvSpPr>
        <p:spPr bwMode="auto">
          <a:xfrm>
            <a:off x="207327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50" name="Oval 97"/>
          <p:cNvSpPr>
            <a:spLocks noChangeArrowheads="1"/>
          </p:cNvSpPr>
          <p:nvPr/>
        </p:nvSpPr>
        <p:spPr bwMode="auto">
          <a:xfrm>
            <a:off x="7002463" y="64325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51" name="Line 98"/>
          <p:cNvSpPr>
            <a:spLocks noChangeShapeType="1"/>
          </p:cNvSpPr>
          <p:nvPr/>
        </p:nvSpPr>
        <p:spPr bwMode="auto">
          <a:xfrm>
            <a:off x="4648200" y="6400800"/>
            <a:ext cx="1066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52" name="Rectangle 99"/>
          <p:cNvSpPr>
            <a:spLocks noChangeArrowheads="1"/>
          </p:cNvSpPr>
          <p:nvPr/>
        </p:nvSpPr>
        <p:spPr bwMode="auto">
          <a:xfrm>
            <a:off x="7391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53" name="Rectangle 100"/>
          <p:cNvSpPr>
            <a:spLocks noChangeArrowheads="1"/>
          </p:cNvSpPr>
          <p:nvPr/>
        </p:nvSpPr>
        <p:spPr bwMode="auto">
          <a:xfrm>
            <a:off x="8153400" y="2967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54" name="Rectangle 101"/>
          <p:cNvSpPr>
            <a:spLocks noChangeArrowheads="1"/>
          </p:cNvSpPr>
          <p:nvPr/>
        </p:nvSpPr>
        <p:spPr bwMode="auto">
          <a:xfrm>
            <a:off x="7391400" y="5253038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55" name="Oval 102"/>
          <p:cNvSpPr>
            <a:spLocks noChangeArrowheads="1"/>
          </p:cNvSpPr>
          <p:nvPr/>
        </p:nvSpPr>
        <p:spPr bwMode="auto">
          <a:xfrm>
            <a:off x="2514600" y="64325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56" name="Oval 104"/>
          <p:cNvSpPr>
            <a:spLocks noChangeArrowheads="1"/>
          </p:cNvSpPr>
          <p:nvPr/>
        </p:nvSpPr>
        <p:spPr bwMode="auto">
          <a:xfrm>
            <a:off x="2973388" y="643255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57" name="Oval 105"/>
          <p:cNvSpPr>
            <a:spLocks noChangeArrowheads="1"/>
          </p:cNvSpPr>
          <p:nvPr/>
        </p:nvSpPr>
        <p:spPr bwMode="auto">
          <a:xfrm>
            <a:off x="7467600" y="643255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3458" name="Oval 106"/>
          <p:cNvSpPr>
            <a:spLocks noChangeArrowheads="1"/>
          </p:cNvSpPr>
          <p:nvPr/>
        </p:nvSpPr>
        <p:spPr bwMode="auto">
          <a:xfrm>
            <a:off x="7924800" y="6432550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3459" name="Rectangle 107"/>
          <p:cNvSpPr>
            <a:spLocks noChangeArrowheads="1"/>
          </p:cNvSpPr>
          <p:nvPr/>
        </p:nvSpPr>
        <p:spPr bwMode="auto">
          <a:xfrm>
            <a:off x="5486400" y="1371600"/>
            <a:ext cx="357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All-pairs shortest paths!</a:t>
            </a:r>
          </a:p>
        </p:txBody>
      </p:sp>
      <p:sp>
        <p:nvSpPr>
          <p:cNvPr id="143460" name="Rectangle 111"/>
          <p:cNvSpPr>
            <a:spLocks noChangeArrowheads="1"/>
          </p:cNvSpPr>
          <p:nvPr/>
        </p:nvSpPr>
        <p:spPr bwMode="auto">
          <a:xfrm>
            <a:off x="242888" y="411003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3461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Group 1026"/>
          <p:cNvGrpSpPr>
            <a:grpSpLocks/>
          </p:cNvGrpSpPr>
          <p:nvPr/>
        </p:nvGrpSpPr>
        <p:grpSpPr bwMode="auto">
          <a:xfrm>
            <a:off x="2382838" y="1038225"/>
            <a:ext cx="4770437" cy="180975"/>
            <a:chOff x="295" y="1311"/>
            <a:chExt cx="5177" cy="114"/>
          </a:xfrm>
        </p:grpSpPr>
        <p:sp>
          <p:nvSpPr>
            <p:cNvPr id="144450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44451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44387" name="Text Box 1029"/>
          <p:cNvSpPr txBox="1">
            <a:spLocks noChangeArrowheads="1"/>
          </p:cNvSpPr>
          <p:nvPr/>
        </p:nvSpPr>
        <p:spPr bwMode="auto">
          <a:xfrm>
            <a:off x="2286000" y="152400"/>
            <a:ext cx="5018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Floyd-Warshall</a:t>
            </a:r>
            <a:endParaRPr lang="en-US" altLang="en-US" sz="3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4388" name="Rectangle 7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89" name="Rectangle 8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0" name="Rectangle 9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1" name="Rectangle 10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2" name="Rectangle 11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3" name="Rectangle 12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4" name="Rectangle 13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5" name="Rectangle 14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6" name="Rectangle 15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7" name="Rectangle 16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8" name="Rectangle 17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399" name="Rectangle 18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00" name="Rectangle 19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01" name="Rectangle 20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02" name="Rectangle 21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03" name="Rectangle 22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04" name="Oval 24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05" name="Oval 25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06" name="Oval 26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07" name="Oval 27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08" name="Oval 28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09" name="Oval 29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10" name="Oval 30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11" name="Oval 31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12" name="Rectangle 33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4413" name="Rectangle 34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44414" name="Text Box 35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Times" pitchFamily="-128" charset="0"/>
              </a:rPr>
              <a:t>42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15" name="Text Box 36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16" name="Text Box 37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17" name="Text Box 38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4418" name="Text Box 39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4419" name="Text Box 40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4420" name="Text Box 41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44421" name="Text Box 42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2" name="Text Box 43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3" name="Text Box 44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4" name="Text Box 45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5" name="Text Box 46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6" name="Text Box 47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7" name="Text Box 48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8" name="Text Box 49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29" name="Text Box 50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pic>
        <p:nvPicPr>
          <p:cNvPr id="144430" name="Picture 51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76200"/>
            <a:ext cx="2011363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31" name="Text Box 87"/>
          <p:cNvSpPr txBox="1">
            <a:spLocks noChangeArrowheads="1"/>
          </p:cNvSpPr>
          <p:nvPr/>
        </p:nvSpPr>
        <p:spPr bwMode="auto">
          <a:xfrm>
            <a:off x="8343900" y="5645150"/>
            <a:ext cx="522288" cy="457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FF9933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rgbClr val="FF9933"/>
              </a:solidFill>
              <a:latin typeface="Times" pitchFamily="-128" charset="0"/>
            </a:endParaRPr>
          </a:p>
        </p:txBody>
      </p:sp>
      <p:sp>
        <p:nvSpPr>
          <p:cNvPr id="144432" name="Rectangle 95"/>
          <p:cNvSpPr>
            <a:spLocks noChangeArrowheads="1"/>
          </p:cNvSpPr>
          <p:nvPr/>
        </p:nvSpPr>
        <p:spPr bwMode="auto">
          <a:xfrm>
            <a:off x="1736725" y="6078538"/>
            <a:ext cx="229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latin typeface="Times" pitchFamily="-128" charset="0"/>
              </a:rPr>
              <a:t>4 intermediate node(s)</a:t>
            </a:r>
          </a:p>
        </p:txBody>
      </p:sp>
      <p:sp>
        <p:nvSpPr>
          <p:cNvPr id="144433" name="Oval 96"/>
          <p:cNvSpPr>
            <a:spLocks noChangeArrowheads="1"/>
          </p:cNvSpPr>
          <p:nvPr/>
        </p:nvSpPr>
        <p:spPr bwMode="auto">
          <a:xfrm>
            <a:off x="207327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34" name="Oval 102"/>
          <p:cNvSpPr>
            <a:spLocks noChangeArrowheads="1"/>
          </p:cNvSpPr>
          <p:nvPr/>
        </p:nvSpPr>
        <p:spPr bwMode="auto">
          <a:xfrm>
            <a:off x="2514600" y="64325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35" name="Oval 103"/>
          <p:cNvSpPr>
            <a:spLocks noChangeArrowheads="1"/>
          </p:cNvSpPr>
          <p:nvPr/>
        </p:nvSpPr>
        <p:spPr bwMode="auto">
          <a:xfrm>
            <a:off x="2973388" y="643255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44436" name="Oval 107"/>
          <p:cNvSpPr>
            <a:spLocks noChangeArrowheads="1"/>
          </p:cNvSpPr>
          <p:nvPr/>
        </p:nvSpPr>
        <p:spPr bwMode="auto">
          <a:xfrm>
            <a:off x="3419475" y="6450013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37" name="Rectangle 108"/>
          <p:cNvSpPr>
            <a:spLocks noChangeArrowheads="1"/>
          </p:cNvSpPr>
          <p:nvPr/>
        </p:nvSpPr>
        <p:spPr bwMode="auto">
          <a:xfrm>
            <a:off x="1387475" y="4564063"/>
            <a:ext cx="681038" cy="611187"/>
          </a:xfrm>
          <a:prstGeom prst="rect">
            <a:avLst/>
          </a:prstGeom>
          <a:noFill/>
          <a:ln w="38100">
            <a:solidFill>
              <a:srgbClr val="FF99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38" name="Rectangle 110"/>
          <p:cNvSpPr>
            <a:spLocks noChangeArrowheads="1"/>
          </p:cNvSpPr>
          <p:nvPr/>
        </p:nvSpPr>
        <p:spPr bwMode="auto">
          <a:xfrm>
            <a:off x="4267200" y="1371600"/>
            <a:ext cx="3409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latin typeface="Times" pitchFamily="-128" charset="0"/>
              </a:rPr>
              <a:t>minimum distance from </a:t>
            </a:r>
            <a:r>
              <a:rPr lang="en-US" altLang="en-US" sz="1800" b="1">
                <a:latin typeface="Courier New" pitchFamily="49" charset="0"/>
              </a:rPr>
              <a:t>src</a:t>
            </a:r>
            <a:r>
              <a:rPr lang="en-US" altLang="en-US" sz="1800">
                <a:latin typeface="Times" pitchFamily="-128" charset="0"/>
              </a:rPr>
              <a:t> to </a:t>
            </a:r>
            <a:r>
              <a:rPr lang="en-US" altLang="en-US" sz="1800" b="1">
                <a:latin typeface="Courier New" pitchFamily="49" charset="0"/>
              </a:rPr>
              <a:t>dst</a:t>
            </a:r>
            <a:r>
              <a:rPr lang="en-US" altLang="en-US" sz="1800">
                <a:latin typeface="Times" pitchFamily="-128" charset="0"/>
              </a:rPr>
              <a:t> using intermediate nodes 1..k</a:t>
            </a:r>
          </a:p>
        </p:txBody>
      </p:sp>
      <p:sp>
        <p:nvSpPr>
          <p:cNvPr id="144439" name="Rectangle 111"/>
          <p:cNvSpPr>
            <a:spLocks noChangeArrowheads="1"/>
          </p:cNvSpPr>
          <p:nvPr/>
        </p:nvSpPr>
        <p:spPr bwMode="auto">
          <a:xfrm>
            <a:off x="5205413" y="4064000"/>
            <a:ext cx="904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min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40" name="Rectangle 112"/>
          <p:cNvSpPr>
            <a:spLocks noChangeArrowheads="1"/>
          </p:cNvSpPr>
          <p:nvPr/>
        </p:nvSpPr>
        <p:spPr bwMode="auto">
          <a:xfrm>
            <a:off x="4724400" y="2133600"/>
            <a:ext cx="3294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best[src][dst][k]</a:t>
            </a:r>
          </a:p>
        </p:txBody>
      </p:sp>
      <p:sp>
        <p:nvSpPr>
          <p:cNvPr id="144441" name="Rectangle 113"/>
          <p:cNvSpPr>
            <a:spLocks noChangeArrowheads="1"/>
          </p:cNvSpPr>
          <p:nvPr/>
        </p:nvSpPr>
        <p:spPr bwMode="auto">
          <a:xfrm>
            <a:off x="4800600" y="40719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=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44442" name="Rectangle 114"/>
          <p:cNvSpPr>
            <a:spLocks noChangeArrowheads="1"/>
          </p:cNvSpPr>
          <p:nvPr/>
        </p:nvSpPr>
        <p:spPr bwMode="auto">
          <a:xfrm>
            <a:off x="6156325" y="3733800"/>
            <a:ext cx="2603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 b="1">
                <a:solidFill>
                  <a:schemeClr val="tx1"/>
                </a:solidFill>
                <a:latin typeface="Courier New" pitchFamily="49" charset="0"/>
              </a:rPr>
              <a:t>T[src][dst][k-1]</a:t>
            </a:r>
            <a:endParaRPr lang="en-US" altLang="en-US" sz="15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43" name="Rectangle 115"/>
          <p:cNvSpPr>
            <a:spLocks noChangeArrowheads="1"/>
          </p:cNvSpPr>
          <p:nvPr/>
        </p:nvSpPr>
        <p:spPr bwMode="auto">
          <a:xfrm>
            <a:off x="6149975" y="4318000"/>
            <a:ext cx="2603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 b="1">
                <a:solidFill>
                  <a:schemeClr val="tx1"/>
                </a:solidFill>
                <a:latin typeface="Courier New" pitchFamily="49" charset="0"/>
              </a:rPr>
              <a:t>T[src][k][k-1] + </a:t>
            </a:r>
          </a:p>
          <a:p>
            <a:r>
              <a:rPr lang="en-US" altLang="en-US" sz="1500" b="1">
                <a:solidFill>
                  <a:schemeClr val="tx1"/>
                </a:solidFill>
                <a:latin typeface="Courier New" pitchFamily="49" charset="0"/>
              </a:rPr>
              <a:t>T[k][dst][k-1]</a:t>
            </a:r>
            <a:endParaRPr lang="en-US" altLang="en-US" sz="15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44" name="AutoShape 116"/>
          <p:cNvSpPr>
            <a:spLocks/>
          </p:cNvSpPr>
          <p:nvPr/>
        </p:nvSpPr>
        <p:spPr bwMode="auto">
          <a:xfrm>
            <a:off x="5961063" y="3757613"/>
            <a:ext cx="165100" cy="1090612"/>
          </a:xfrm>
          <a:prstGeom prst="leftBrace">
            <a:avLst>
              <a:gd name="adj1" fmla="val 55048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44445" name="Rectangle 119"/>
          <p:cNvSpPr>
            <a:spLocks noChangeArrowheads="1"/>
          </p:cNvSpPr>
          <p:nvPr/>
        </p:nvSpPr>
        <p:spPr bwMode="auto">
          <a:xfrm>
            <a:off x="8304213" y="3733800"/>
            <a:ext cx="6635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 b="1">
                <a:solidFill>
                  <a:srgbClr val="FF9933"/>
                </a:solidFill>
                <a:latin typeface="Courier New" pitchFamily="49" charset="0"/>
              </a:rPr>
              <a:t>inf</a:t>
            </a:r>
            <a:endParaRPr lang="en-US" altLang="en-US" sz="1500" b="1">
              <a:solidFill>
                <a:srgbClr val="FF9933"/>
              </a:solidFill>
              <a:latin typeface="Times" pitchFamily="-128" charset="0"/>
            </a:endParaRPr>
          </a:p>
        </p:txBody>
      </p:sp>
      <p:sp>
        <p:nvSpPr>
          <p:cNvPr id="144446" name="Rectangle 122"/>
          <p:cNvSpPr>
            <a:spLocks noChangeArrowheads="1"/>
          </p:cNvSpPr>
          <p:nvPr/>
        </p:nvSpPr>
        <p:spPr bwMode="auto">
          <a:xfrm>
            <a:off x="8328025" y="4325938"/>
            <a:ext cx="663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500" b="1">
                <a:solidFill>
                  <a:srgbClr val="FF9933"/>
                </a:solidFill>
                <a:latin typeface="Courier New" pitchFamily="49" charset="0"/>
              </a:rPr>
              <a:t>14 + 10</a:t>
            </a:r>
            <a:endParaRPr lang="en-US" altLang="en-US" sz="1500" b="1">
              <a:solidFill>
                <a:srgbClr val="FF9933"/>
              </a:solidFill>
              <a:latin typeface="Times" pitchFamily="-128" charset="0"/>
            </a:endParaRPr>
          </a:p>
        </p:txBody>
      </p:sp>
      <p:sp>
        <p:nvSpPr>
          <p:cNvPr id="144447" name="Line 123"/>
          <p:cNvSpPr>
            <a:spLocks noChangeShapeType="1"/>
          </p:cNvSpPr>
          <p:nvPr/>
        </p:nvSpPr>
        <p:spPr bwMode="auto">
          <a:xfrm>
            <a:off x="8605838" y="5105400"/>
            <a:ext cx="0" cy="457200"/>
          </a:xfrm>
          <a:prstGeom prst="line">
            <a:avLst/>
          </a:prstGeom>
          <a:noFill/>
          <a:ln w="12700">
            <a:solidFill>
              <a:srgbClr val="FF993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48" name="Rectangle 111"/>
          <p:cNvSpPr>
            <a:spLocks noChangeArrowheads="1"/>
          </p:cNvSpPr>
          <p:nvPr/>
        </p:nvSpPr>
        <p:spPr bwMode="auto">
          <a:xfrm>
            <a:off x="239713" y="411003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44449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Picture 9" descr="useItOrLoseIT_Alli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938"/>
            <a:ext cx="9144000" cy="685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Rectangle 8"/>
          <p:cNvSpPr>
            <a:spLocks noChangeArrowheads="1"/>
          </p:cNvSpPr>
          <p:nvPr/>
        </p:nvSpPr>
        <p:spPr bwMode="auto">
          <a:xfrm>
            <a:off x="5507038" y="6372225"/>
            <a:ext cx="342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800" b="1">
                <a:solidFill>
                  <a:schemeClr val="bg1"/>
                </a:solidFill>
                <a:latin typeface="Times" pitchFamily="-128" charset="0"/>
              </a:rPr>
              <a:t>Thanks to Allie Russell for this…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/>
        </p:nvGrpSpPr>
        <p:grpSpPr bwMode="auto">
          <a:xfrm>
            <a:off x="436563" y="1116013"/>
            <a:ext cx="6569075" cy="180975"/>
            <a:chOff x="295" y="1311"/>
            <a:chExt cx="5177" cy="114"/>
          </a:xfrm>
        </p:grpSpPr>
        <p:sp>
          <p:nvSpPr>
            <p:cNvPr id="14644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14644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altLang="en-US" sz="1200">
                <a:solidFill>
                  <a:schemeClr val="tx1"/>
                </a:solidFill>
              </a:endParaRPr>
            </a:p>
          </p:txBody>
        </p:sp>
      </p:grpSp>
      <p:pic>
        <p:nvPicPr>
          <p:cNvPr id="146435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2238" y="233363"/>
            <a:ext cx="1038225" cy="14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36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26" r="36407"/>
          <a:stretch>
            <a:fillRect/>
          </a:stretch>
        </p:blipFill>
        <p:spPr bwMode="auto">
          <a:xfrm>
            <a:off x="7677150" y="1649413"/>
            <a:ext cx="1181100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37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8500" y="2058988"/>
            <a:ext cx="30099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pic>
        <p:nvPicPr>
          <p:cNvPr id="146438" name="Picture 1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97" r="5664" b="8089"/>
          <a:stretch>
            <a:fillRect/>
          </a:stretch>
        </p:blipFill>
        <p:spPr bwMode="auto">
          <a:xfrm>
            <a:off x="360363" y="2071688"/>
            <a:ext cx="3282950" cy="442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Line 11"/>
          <p:cNvSpPr>
            <a:spLocks noChangeShapeType="1"/>
          </p:cNvSpPr>
          <p:nvPr/>
        </p:nvSpPr>
        <p:spPr bwMode="auto">
          <a:xfrm>
            <a:off x="3786188" y="4281488"/>
            <a:ext cx="181292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0" name="Text Box 12"/>
          <p:cNvSpPr txBox="1">
            <a:spLocks noChangeArrowheads="1"/>
          </p:cNvSpPr>
          <p:nvPr/>
        </p:nvSpPr>
        <p:spPr bwMode="auto">
          <a:xfrm>
            <a:off x="706438" y="242888"/>
            <a:ext cx="60785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The secret to success?</a:t>
            </a:r>
          </a:p>
        </p:txBody>
      </p:sp>
      <p:sp>
        <p:nvSpPr>
          <p:cNvPr id="146441" name="Text Box 13"/>
          <p:cNvSpPr txBox="1">
            <a:spLocks noChangeArrowheads="1"/>
          </p:cNvSpPr>
          <p:nvPr/>
        </p:nvSpPr>
        <p:spPr bwMode="auto">
          <a:xfrm>
            <a:off x="427038" y="1423988"/>
            <a:ext cx="6369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Looking to publish that first article ? Consider the example of Don Knuth…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2"/>
          <p:cNvSpPr txBox="1">
            <a:spLocks noChangeArrowheads="1"/>
          </p:cNvSpPr>
          <p:nvPr/>
        </p:nvSpPr>
        <p:spPr bwMode="auto">
          <a:xfrm>
            <a:off x="1752600" y="4191000"/>
            <a:ext cx="4860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Comic Sans MS" pitchFamily="66" charset="0"/>
              </a:rPr>
              <a:t>moving down the big-O hierarchy</a:t>
            </a:r>
          </a:p>
        </p:txBody>
      </p:sp>
      <p:sp>
        <p:nvSpPr>
          <p:cNvPr id="147459" name="Line 3"/>
          <p:cNvSpPr>
            <a:spLocks noChangeShapeType="1"/>
          </p:cNvSpPr>
          <p:nvPr/>
        </p:nvSpPr>
        <p:spPr bwMode="auto">
          <a:xfrm>
            <a:off x="6753225" y="4449763"/>
            <a:ext cx="20367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0" name="Text Box 4"/>
          <p:cNvSpPr txBox="1">
            <a:spLocks noChangeArrowheads="1"/>
          </p:cNvSpPr>
          <p:nvPr/>
        </p:nvSpPr>
        <p:spPr bwMode="auto">
          <a:xfrm>
            <a:off x="3657600" y="5257800"/>
            <a:ext cx="3321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The </a:t>
            </a:r>
            <a:r>
              <a:rPr lang="en-US" altLang="en-US" sz="1600" i="1">
                <a:solidFill>
                  <a:schemeClr val="tx1"/>
                </a:solidFill>
              </a:rPr>
              <a:t>drosophila</a:t>
            </a:r>
            <a:r>
              <a:rPr lang="en-US" altLang="en-US" sz="1600">
                <a:solidFill>
                  <a:schemeClr val="tx1"/>
                </a:solidFill>
              </a:rPr>
              <a:t> of computer science…</a:t>
            </a:r>
          </a:p>
        </p:txBody>
      </p:sp>
      <p:pic>
        <p:nvPicPr>
          <p:cNvPr id="147461" name="Picture 5" descr="180px-Drosophila_melanogaster_-_side_(aka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9288" y="5289550"/>
            <a:ext cx="1646237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2" name="Picture 8" descr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301625"/>
            <a:ext cx="4689475" cy="329882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63" name="Text Box 9"/>
          <p:cNvSpPr txBox="1">
            <a:spLocks noChangeArrowheads="1"/>
          </p:cNvSpPr>
          <p:nvPr/>
        </p:nvSpPr>
        <p:spPr bwMode="auto">
          <a:xfrm>
            <a:off x="5105400" y="304800"/>
            <a:ext cx="2635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Some fruit flies are less equal than others…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/>
        </p:nvGrpSpPr>
        <p:grpSpPr bwMode="auto">
          <a:xfrm>
            <a:off x="436563" y="1076325"/>
            <a:ext cx="7559675" cy="180975"/>
            <a:chOff x="295" y="1311"/>
            <a:chExt cx="5177" cy="114"/>
          </a:xfrm>
        </p:grpSpPr>
        <p:sp>
          <p:nvSpPr>
            <p:cNvPr id="14852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2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grpSp>
        <p:nvGrpSpPr>
          <p:cNvPr id="148484" name="Group 7"/>
          <p:cNvGrpSpPr>
            <a:grpSpLocks/>
          </p:cNvGrpSpPr>
          <p:nvPr/>
        </p:nvGrpSpPr>
        <p:grpSpPr bwMode="auto">
          <a:xfrm>
            <a:off x="2743200" y="2698750"/>
            <a:ext cx="463550" cy="463550"/>
            <a:chOff x="901" y="1784"/>
            <a:chExt cx="292" cy="292"/>
          </a:xfrm>
        </p:grpSpPr>
        <p:sp>
          <p:nvSpPr>
            <p:cNvPr id="148521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22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48485" name="Group 10"/>
          <p:cNvGrpSpPr>
            <a:grpSpLocks/>
          </p:cNvGrpSpPr>
          <p:nvPr/>
        </p:nvGrpSpPr>
        <p:grpSpPr bwMode="auto">
          <a:xfrm>
            <a:off x="3206750" y="2698750"/>
            <a:ext cx="463550" cy="463550"/>
            <a:chOff x="901" y="1784"/>
            <a:chExt cx="292" cy="292"/>
          </a:xfrm>
        </p:grpSpPr>
        <p:sp>
          <p:nvSpPr>
            <p:cNvPr id="148519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20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48486" name="Group 13"/>
          <p:cNvGrpSpPr>
            <a:grpSpLocks/>
          </p:cNvGrpSpPr>
          <p:nvPr/>
        </p:nvGrpSpPr>
        <p:grpSpPr bwMode="auto">
          <a:xfrm>
            <a:off x="3671888" y="2698750"/>
            <a:ext cx="463550" cy="463550"/>
            <a:chOff x="901" y="1784"/>
            <a:chExt cx="292" cy="292"/>
          </a:xfrm>
        </p:grpSpPr>
        <p:sp>
          <p:nvSpPr>
            <p:cNvPr id="148517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18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48487" name="Text Box 16"/>
          <p:cNvSpPr txBox="1">
            <a:spLocks noChangeArrowheads="1"/>
          </p:cNvSpPr>
          <p:nvPr/>
        </p:nvSpPr>
        <p:spPr bwMode="auto">
          <a:xfrm>
            <a:off x="2709863" y="2352675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148488" name="Group 17"/>
          <p:cNvGrpSpPr>
            <a:grpSpLocks/>
          </p:cNvGrpSpPr>
          <p:nvPr/>
        </p:nvGrpSpPr>
        <p:grpSpPr bwMode="auto">
          <a:xfrm>
            <a:off x="2574925" y="5576888"/>
            <a:ext cx="463550" cy="463550"/>
            <a:chOff x="901" y="1784"/>
            <a:chExt cx="292" cy="292"/>
          </a:xfrm>
        </p:grpSpPr>
        <p:sp>
          <p:nvSpPr>
            <p:cNvPr id="148515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16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48489" name="Group 20"/>
          <p:cNvGrpSpPr>
            <a:grpSpLocks/>
          </p:cNvGrpSpPr>
          <p:nvPr/>
        </p:nvGrpSpPr>
        <p:grpSpPr bwMode="auto">
          <a:xfrm>
            <a:off x="3038475" y="5576888"/>
            <a:ext cx="463550" cy="463550"/>
            <a:chOff x="901" y="1784"/>
            <a:chExt cx="292" cy="292"/>
          </a:xfrm>
        </p:grpSpPr>
        <p:sp>
          <p:nvSpPr>
            <p:cNvPr id="148513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14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48490" name="Group 23"/>
          <p:cNvGrpSpPr>
            <a:grpSpLocks/>
          </p:cNvGrpSpPr>
          <p:nvPr/>
        </p:nvGrpSpPr>
        <p:grpSpPr bwMode="auto">
          <a:xfrm>
            <a:off x="3503613" y="5576888"/>
            <a:ext cx="463550" cy="463550"/>
            <a:chOff x="901" y="1784"/>
            <a:chExt cx="292" cy="292"/>
          </a:xfrm>
        </p:grpSpPr>
        <p:sp>
          <p:nvSpPr>
            <p:cNvPr id="148511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8512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48491" name="Text Box 26"/>
          <p:cNvSpPr txBox="1">
            <a:spLocks noChangeArrowheads="1"/>
          </p:cNvSpPr>
          <p:nvPr/>
        </p:nvSpPr>
        <p:spPr bwMode="auto">
          <a:xfrm>
            <a:off x="2541588" y="5230813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148492" name="Text Box 31"/>
          <p:cNvSpPr txBox="1">
            <a:spLocks noChangeArrowheads="1"/>
          </p:cNvSpPr>
          <p:nvPr/>
        </p:nvSpPr>
        <p:spPr bwMode="auto">
          <a:xfrm>
            <a:off x="4657725" y="2360613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148493" name="Text Box 32"/>
          <p:cNvSpPr txBox="1">
            <a:spLocks noChangeArrowheads="1"/>
          </p:cNvSpPr>
          <p:nvPr/>
        </p:nvSpPr>
        <p:spPr bwMode="auto">
          <a:xfrm>
            <a:off x="8261350" y="271463"/>
            <a:ext cx="565150" cy="617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 u="sng">
                <a:solidFill>
                  <a:schemeClr val="tx1"/>
                </a:solidFill>
              </a:rPr>
              <a:t>Slow</a:t>
            </a:r>
            <a:r>
              <a:rPr lang="en-US" altLang="en-US" sz="1200" b="1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3  3  3</a:t>
            </a:r>
          </a:p>
        </p:txBody>
      </p:sp>
      <p:sp>
        <p:nvSpPr>
          <p:cNvPr id="148494" name="Rectangle 33"/>
          <p:cNvSpPr>
            <a:spLocks noChangeArrowheads="1"/>
          </p:cNvSpPr>
          <p:nvPr/>
        </p:nvSpPr>
        <p:spPr bwMode="auto">
          <a:xfrm>
            <a:off x="4481513" y="2233613"/>
            <a:ext cx="1347787" cy="283051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8495" name="Line 34"/>
          <p:cNvSpPr>
            <a:spLocks noChangeShapeType="1"/>
          </p:cNvSpPr>
          <p:nvPr/>
        </p:nvSpPr>
        <p:spPr bwMode="auto">
          <a:xfrm flipV="1">
            <a:off x="4773613" y="4595813"/>
            <a:ext cx="3444875" cy="1216025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6" name="Text Box 35"/>
          <p:cNvSpPr txBox="1">
            <a:spLocks noChangeArrowheads="1"/>
          </p:cNvSpPr>
          <p:nvPr/>
        </p:nvSpPr>
        <p:spPr bwMode="auto">
          <a:xfrm>
            <a:off x="4254500" y="58229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Sand" charset="0"/>
              </a:rPr>
              <a:t>running time  ??</a:t>
            </a:r>
          </a:p>
        </p:txBody>
      </p:sp>
      <p:sp>
        <p:nvSpPr>
          <p:cNvPr id="148497" name="Text Box 36"/>
          <p:cNvSpPr txBox="1">
            <a:spLocks noChangeArrowheads="1"/>
          </p:cNvSpPr>
          <p:nvPr/>
        </p:nvSpPr>
        <p:spPr bwMode="auto">
          <a:xfrm>
            <a:off x="390525" y="1343025"/>
            <a:ext cx="5338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</a:rPr>
              <a:t>the </a:t>
            </a:r>
            <a:r>
              <a:rPr lang="en-US" altLang="en-US" i="1">
                <a:solidFill>
                  <a:schemeClr val="tx1"/>
                </a:solidFill>
              </a:rPr>
              <a:t>fruit flies</a:t>
            </a:r>
            <a:r>
              <a:rPr lang="en-US" altLang="en-US">
                <a:solidFill>
                  <a:schemeClr val="tx1"/>
                </a:solidFill>
              </a:rPr>
              <a:t> of complexity theory...</a:t>
            </a:r>
          </a:p>
        </p:txBody>
      </p:sp>
      <p:sp>
        <p:nvSpPr>
          <p:cNvPr id="148498" name="Text Box 39"/>
          <p:cNvSpPr txBox="1">
            <a:spLocks noChangeArrowheads="1"/>
          </p:cNvSpPr>
          <p:nvPr/>
        </p:nvSpPr>
        <p:spPr bwMode="auto">
          <a:xfrm>
            <a:off x="5891213" y="4524375"/>
            <a:ext cx="7683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"bogosort"</a:t>
            </a:r>
          </a:p>
        </p:txBody>
      </p:sp>
      <p:grpSp>
        <p:nvGrpSpPr>
          <p:cNvPr id="148499" name="Group 40"/>
          <p:cNvGrpSpPr>
            <a:grpSpLocks/>
          </p:cNvGrpSpPr>
          <p:nvPr/>
        </p:nvGrpSpPr>
        <p:grpSpPr bwMode="auto">
          <a:xfrm>
            <a:off x="484188" y="5373688"/>
            <a:ext cx="1573212" cy="931862"/>
            <a:chOff x="350" y="2730"/>
            <a:chExt cx="991" cy="587"/>
          </a:xfrm>
        </p:grpSpPr>
        <p:sp>
          <p:nvSpPr>
            <p:cNvPr id="148509" name="Text Box 41"/>
            <p:cNvSpPr txBox="1">
              <a:spLocks noChangeArrowheads="1"/>
            </p:cNvSpPr>
            <p:nvPr/>
          </p:nvSpPr>
          <p:spPr bwMode="auto">
            <a:xfrm>
              <a:off x="350" y="2730"/>
              <a:ext cx="991" cy="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 SlowSort !</a:t>
              </a: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endParaRPr lang="en-US" altLang="en-US" sz="2400">
                <a:solidFill>
                  <a:schemeClr val="tx1"/>
                </a:solidFill>
              </a:endParaRPr>
            </a:p>
          </p:txBody>
        </p:sp>
        <p:sp>
          <p:nvSpPr>
            <p:cNvPr id="148510" name="Text Box 42"/>
            <p:cNvSpPr txBox="1">
              <a:spLocks noChangeArrowheads="1"/>
            </p:cNvSpPr>
            <p:nvPr/>
          </p:nvSpPr>
          <p:spPr bwMode="auto">
            <a:xfrm>
              <a:off x="440" y="2948"/>
              <a:ext cx="8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200">
                  <a:solidFill>
                    <a:schemeClr val="tx1"/>
                  </a:solidFill>
                </a:rPr>
                <a:t>pull # s from a hat</a:t>
              </a:r>
            </a:p>
          </p:txBody>
        </p:sp>
      </p:grpSp>
      <p:sp>
        <p:nvSpPr>
          <p:cNvPr id="148500" name="Rectangle 43"/>
          <p:cNvSpPr>
            <a:spLocks noChangeArrowheads="1"/>
          </p:cNvSpPr>
          <p:nvPr/>
        </p:nvSpPr>
        <p:spPr bwMode="auto">
          <a:xfrm>
            <a:off x="604838" y="5891213"/>
            <a:ext cx="14065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with</a:t>
            </a:r>
            <a:r>
              <a:rPr lang="en-US" altLang="en-US" sz="1200">
                <a:solidFill>
                  <a:schemeClr val="tx1"/>
                </a:solidFill>
              </a:rPr>
              <a:t> replacement…</a:t>
            </a:r>
          </a:p>
        </p:txBody>
      </p:sp>
      <p:sp>
        <p:nvSpPr>
          <p:cNvPr id="148501" name="Rectangle 44"/>
          <p:cNvSpPr>
            <a:spLocks noChangeArrowheads="1"/>
          </p:cNvSpPr>
          <p:nvPr/>
        </p:nvSpPr>
        <p:spPr bwMode="auto">
          <a:xfrm>
            <a:off x="396875" y="6056313"/>
            <a:ext cx="1949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then</a:t>
            </a:r>
            <a:r>
              <a:rPr lang="en-US" altLang="en-US" sz="1200">
                <a:solidFill>
                  <a:schemeClr val="tx1"/>
                </a:solidFill>
              </a:rPr>
              <a:t> check for uniqueness…</a:t>
            </a:r>
          </a:p>
        </p:txBody>
      </p:sp>
      <p:sp>
        <p:nvSpPr>
          <p:cNvPr id="148502" name="Rectangle 45"/>
          <p:cNvSpPr>
            <a:spLocks noChangeArrowheads="1"/>
          </p:cNvSpPr>
          <p:nvPr/>
        </p:nvSpPr>
        <p:spPr bwMode="auto">
          <a:xfrm>
            <a:off x="195263" y="6224588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and</a:t>
            </a:r>
            <a:r>
              <a:rPr lang="en-US" altLang="en-US" sz="1200">
                <a:solidFill>
                  <a:schemeClr val="tx1"/>
                </a:solidFill>
              </a:rPr>
              <a:t> check that items are in order…</a:t>
            </a:r>
          </a:p>
        </p:txBody>
      </p:sp>
      <p:sp>
        <p:nvSpPr>
          <p:cNvPr id="148503" name="Text Box 46"/>
          <p:cNvSpPr txBox="1">
            <a:spLocks noChangeArrowheads="1"/>
          </p:cNvSpPr>
          <p:nvPr/>
        </p:nvSpPr>
        <p:spPr bwMode="auto">
          <a:xfrm>
            <a:off x="877888" y="2719388"/>
            <a:ext cx="1420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Checksort</a:t>
            </a:r>
          </a:p>
        </p:txBody>
      </p:sp>
      <p:sp>
        <p:nvSpPr>
          <p:cNvPr id="148504" name="Text Box 47"/>
          <p:cNvSpPr txBox="1">
            <a:spLocks noChangeArrowheads="1"/>
          </p:cNvSpPr>
          <p:nvPr/>
        </p:nvSpPr>
        <p:spPr bwMode="auto">
          <a:xfrm>
            <a:off x="309563" y="307816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check all permutations until sorted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6866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13588" y="2560638"/>
              <a:ext cx="1112837" cy="719137"/>
            </p14:xfrm>
          </p:contentPart>
        </mc:Choice>
        <mc:Fallback xmlns="">
          <p:pic>
            <p:nvPicPr>
              <p:cNvPr id="36866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099542" y="2549475"/>
                <a:ext cx="1142008" cy="743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6867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82650" y="3521075"/>
              <a:ext cx="1489075" cy="952500"/>
            </p14:xfrm>
          </p:contentPart>
        </mc:Choice>
        <mc:Fallback xmlns="">
          <p:pic>
            <p:nvPicPr>
              <p:cNvPr id="36867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68969" y="3507396"/>
                <a:ext cx="1509237" cy="978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6868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33688" y="3597275"/>
              <a:ext cx="1206500" cy="668338"/>
            </p14:xfrm>
          </p:contentPart>
        </mc:Choice>
        <mc:Fallback xmlns="">
          <p:pic>
            <p:nvPicPr>
              <p:cNvPr id="36868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819646" y="3590793"/>
                <a:ext cx="1235303" cy="68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6869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4838" y="4038600"/>
              <a:ext cx="1600200" cy="758825"/>
            </p14:xfrm>
          </p:contentPart>
        </mc:Choice>
        <mc:Fallback xmlns="">
          <p:pic>
            <p:nvPicPr>
              <p:cNvPr id="36869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60438" y="4031041"/>
                <a:ext cx="1620360" cy="78114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5"/>
          <p:cNvSpPr txBox="1">
            <a:spLocks noChangeArrowheads="1"/>
          </p:cNvSpPr>
          <p:nvPr/>
        </p:nvSpPr>
        <p:spPr bwMode="auto">
          <a:xfrm>
            <a:off x="1449388" y="258763"/>
            <a:ext cx="60785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Attention to Detail…</a:t>
            </a:r>
          </a:p>
        </p:txBody>
      </p:sp>
      <p:pic>
        <p:nvPicPr>
          <p:cNvPr id="14339" name="Picture 8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00"/>
          <a:stretch>
            <a:fillRect/>
          </a:stretch>
        </p:blipFill>
        <p:spPr bwMode="auto">
          <a:xfrm>
            <a:off x="276225" y="1616075"/>
            <a:ext cx="8712200" cy="494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0" name="Text Box 9"/>
          <p:cNvSpPr txBox="1">
            <a:spLocks noChangeArrowheads="1"/>
          </p:cNvSpPr>
          <p:nvPr/>
        </p:nvSpPr>
        <p:spPr bwMode="auto">
          <a:xfrm>
            <a:off x="7162800" y="6324600"/>
            <a:ext cx="17303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folHlink"/>
                </a:solidFill>
              </a:rPr>
              <a:t>page from TAOCP</a:t>
            </a:r>
          </a:p>
        </p:txBody>
      </p:sp>
      <p:sp>
        <p:nvSpPr>
          <p:cNvPr id="14341" name="Line 10"/>
          <p:cNvSpPr>
            <a:spLocks noChangeShapeType="1"/>
          </p:cNvSpPr>
          <p:nvPr/>
        </p:nvSpPr>
        <p:spPr bwMode="auto">
          <a:xfrm flipH="1">
            <a:off x="6324600" y="914400"/>
            <a:ext cx="1219200" cy="914400"/>
          </a:xfrm>
          <a:prstGeom prst="line">
            <a:avLst/>
          </a:prstGeom>
          <a:noFill/>
          <a:ln w="127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2" name="Rectangle 11"/>
          <p:cNvSpPr>
            <a:spLocks noChangeArrowheads="1"/>
          </p:cNvSpPr>
          <p:nvPr/>
        </p:nvSpPr>
        <p:spPr bwMode="auto">
          <a:xfrm>
            <a:off x="7239000" y="230188"/>
            <a:ext cx="1633538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folHlink"/>
                </a:solidFill>
              </a:rPr>
              <a:t>detailed model: between a TM and a PC</a:t>
            </a:r>
          </a:p>
        </p:txBody>
      </p:sp>
    </p:spTree>
    <p:extLst>
      <p:ext uri="{BB962C8B-B14F-4D97-AF65-F5344CB8AC3E}">
        <p14:creationId xmlns:p14="http://schemas.microsoft.com/office/powerpoint/2010/main" val="3273552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dirty="0" err="1">
                <a:solidFill>
                  <a:schemeClr val="tx1"/>
                </a:solidFill>
                <a:latin typeface="Cambria" panose="02040503050406030204" pitchFamily="18" charset="0"/>
              </a:rPr>
              <a:t>MinSort</a:t>
            </a:r>
            <a:r>
              <a:rPr lang="en-US" altLang="en-US" sz="4000" dirty="0">
                <a:solidFill>
                  <a:schemeClr val="tx1"/>
                </a:solidFill>
                <a:latin typeface="Cambria" panose="02040503050406030204" pitchFamily="18" charset="0"/>
              </a:rPr>
              <a:t> + </a:t>
            </a:r>
            <a:r>
              <a:rPr lang="en-US" altLang="en-US" sz="4000" dirty="0" err="1">
                <a:solidFill>
                  <a:schemeClr val="tx1"/>
                </a:solidFill>
                <a:latin typeface="Cambria" panose="02040503050406030204" pitchFamily="18" charset="0"/>
              </a:rPr>
              <a:t>InsertionSort</a:t>
            </a:r>
            <a:endParaRPr lang="en-US" altLang="en-US" sz="40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grpSp>
        <p:nvGrpSpPr>
          <p:cNvPr id="51203" name="Group 7"/>
          <p:cNvGrpSpPr>
            <a:grpSpLocks/>
          </p:cNvGrpSpPr>
          <p:nvPr/>
        </p:nvGrpSpPr>
        <p:grpSpPr bwMode="auto">
          <a:xfrm>
            <a:off x="3365500" y="1587500"/>
            <a:ext cx="463550" cy="463550"/>
            <a:chOff x="901" y="1784"/>
            <a:chExt cx="292" cy="292"/>
          </a:xfrm>
        </p:grpSpPr>
        <p:sp>
          <p:nvSpPr>
            <p:cNvPr id="51255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6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1204" name="Group 10"/>
          <p:cNvGrpSpPr>
            <a:grpSpLocks/>
          </p:cNvGrpSpPr>
          <p:nvPr/>
        </p:nvGrpSpPr>
        <p:grpSpPr bwMode="auto">
          <a:xfrm>
            <a:off x="3829050" y="1587500"/>
            <a:ext cx="463550" cy="463550"/>
            <a:chOff x="901" y="1784"/>
            <a:chExt cx="292" cy="292"/>
          </a:xfrm>
        </p:grpSpPr>
        <p:sp>
          <p:nvSpPr>
            <p:cNvPr id="51253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4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1205" name="Group 13"/>
          <p:cNvGrpSpPr>
            <a:grpSpLocks/>
          </p:cNvGrpSpPr>
          <p:nvPr/>
        </p:nvGrpSpPr>
        <p:grpSpPr bwMode="auto">
          <a:xfrm>
            <a:off x="4294188" y="1587500"/>
            <a:ext cx="463550" cy="463550"/>
            <a:chOff x="901" y="1784"/>
            <a:chExt cx="292" cy="292"/>
          </a:xfrm>
        </p:grpSpPr>
        <p:sp>
          <p:nvSpPr>
            <p:cNvPr id="51251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2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1206" name="Group 16"/>
          <p:cNvGrpSpPr>
            <a:grpSpLocks/>
          </p:cNvGrpSpPr>
          <p:nvPr/>
        </p:nvGrpSpPr>
        <p:grpSpPr bwMode="auto">
          <a:xfrm>
            <a:off x="4759325" y="1587500"/>
            <a:ext cx="463550" cy="463550"/>
            <a:chOff x="901" y="1784"/>
            <a:chExt cx="292" cy="292"/>
          </a:xfrm>
        </p:grpSpPr>
        <p:sp>
          <p:nvSpPr>
            <p:cNvPr id="51249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0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1207" name="Group 19"/>
          <p:cNvGrpSpPr>
            <a:grpSpLocks/>
          </p:cNvGrpSpPr>
          <p:nvPr/>
        </p:nvGrpSpPr>
        <p:grpSpPr bwMode="auto">
          <a:xfrm>
            <a:off x="5221288" y="1587500"/>
            <a:ext cx="463550" cy="463550"/>
            <a:chOff x="901" y="1784"/>
            <a:chExt cx="292" cy="292"/>
          </a:xfrm>
        </p:grpSpPr>
        <p:sp>
          <p:nvSpPr>
            <p:cNvPr id="51247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8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1208" name="Group 22"/>
          <p:cNvGrpSpPr>
            <a:grpSpLocks/>
          </p:cNvGrpSpPr>
          <p:nvPr/>
        </p:nvGrpSpPr>
        <p:grpSpPr bwMode="auto">
          <a:xfrm>
            <a:off x="5684838" y="1587500"/>
            <a:ext cx="463550" cy="463550"/>
            <a:chOff x="901" y="1784"/>
            <a:chExt cx="292" cy="292"/>
          </a:xfrm>
        </p:grpSpPr>
        <p:sp>
          <p:nvSpPr>
            <p:cNvPr id="51245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6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1209" name="Group 25"/>
          <p:cNvGrpSpPr>
            <a:grpSpLocks/>
          </p:cNvGrpSpPr>
          <p:nvPr/>
        </p:nvGrpSpPr>
        <p:grpSpPr bwMode="auto">
          <a:xfrm>
            <a:off x="6149975" y="1587500"/>
            <a:ext cx="463550" cy="463550"/>
            <a:chOff x="901" y="1784"/>
            <a:chExt cx="292" cy="292"/>
          </a:xfrm>
        </p:grpSpPr>
        <p:sp>
          <p:nvSpPr>
            <p:cNvPr id="51243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4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1210" name="Group 28"/>
          <p:cNvGrpSpPr>
            <a:grpSpLocks/>
          </p:cNvGrpSpPr>
          <p:nvPr/>
        </p:nvGrpSpPr>
        <p:grpSpPr bwMode="auto">
          <a:xfrm>
            <a:off x="6615113" y="1587500"/>
            <a:ext cx="463550" cy="463550"/>
            <a:chOff x="901" y="1784"/>
            <a:chExt cx="292" cy="292"/>
          </a:xfrm>
        </p:grpSpPr>
        <p:sp>
          <p:nvSpPr>
            <p:cNvPr id="51241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2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2306" name="Text Box 31"/>
          <p:cNvSpPr txBox="1">
            <a:spLocks noChangeArrowheads="1"/>
          </p:cNvSpPr>
          <p:nvPr/>
        </p:nvSpPr>
        <p:spPr bwMode="auto">
          <a:xfrm>
            <a:off x="425450" y="1652588"/>
            <a:ext cx="2382838" cy="3683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800" dirty="0" smtClean="0">
                <a:solidFill>
                  <a:schemeClr val="tx1"/>
                </a:solidFill>
                <a:latin typeface="Cambria" pitchFamily="18" charset="0"/>
              </a:rPr>
              <a:t>keep finding the min…</a:t>
            </a:r>
          </a:p>
        </p:txBody>
      </p:sp>
      <p:sp>
        <p:nvSpPr>
          <p:cNvPr id="51212" name="Text Box 33"/>
          <p:cNvSpPr txBox="1">
            <a:spLocks noChangeArrowheads="1"/>
          </p:cNvSpPr>
          <p:nvPr/>
        </p:nvSpPr>
        <p:spPr bwMode="auto">
          <a:xfrm>
            <a:off x="7427913" y="6469063"/>
            <a:ext cx="1600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>
                <a:solidFill>
                  <a:schemeClr val="tx1"/>
                </a:solidFill>
                <a:latin typeface="Cambria" pitchFamily="18" charset="0"/>
              </a:rPr>
              <a:t>better than O(N</a:t>
            </a:r>
            <a:r>
              <a:rPr lang="en-US" altLang="en-US" sz="1400" baseline="42000">
                <a:solidFill>
                  <a:schemeClr val="tx1"/>
                </a:solidFill>
                <a:latin typeface="Cambria" pitchFamily="18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latin typeface="Cambria" pitchFamily="18" charset="0"/>
              </a:rPr>
              <a:t>)?</a:t>
            </a:r>
          </a:p>
        </p:txBody>
      </p:sp>
      <p:sp>
        <p:nvSpPr>
          <p:cNvPr id="51213" name="Text Box 44"/>
          <p:cNvSpPr txBox="1">
            <a:spLocks noChangeArrowheads="1"/>
          </p:cNvSpPr>
          <p:nvPr/>
        </p:nvSpPr>
        <p:spPr bwMode="auto">
          <a:xfrm>
            <a:off x="455658" y="3039597"/>
            <a:ext cx="210493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i="1" dirty="0">
                <a:solidFill>
                  <a:schemeClr val="tx1"/>
                </a:solidFill>
                <a:latin typeface="Cambria" panose="02040503050406030204" pitchFamily="18" charset="0"/>
              </a:rPr>
              <a:t>worst</a:t>
            </a:r>
            <a:r>
              <a:rPr lang="en-US" altLang="en-US" b="1" dirty="0">
                <a:solidFill>
                  <a:schemeClr val="tx1"/>
                </a:solidFill>
                <a:latin typeface="Cambria" panose="02040503050406030204" pitchFamily="18" charset="0"/>
              </a:rPr>
              <a:t>-case?</a:t>
            </a:r>
          </a:p>
        </p:txBody>
      </p:sp>
      <p:sp>
        <p:nvSpPr>
          <p:cNvPr id="51214" name="Text Box 45"/>
          <p:cNvSpPr txBox="1">
            <a:spLocks noChangeArrowheads="1"/>
          </p:cNvSpPr>
          <p:nvPr/>
        </p:nvSpPr>
        <p:spPr bwMode="auto">
          <a:xfrm>
            <a:off x="581686" y="3587284"/>
            <a:ext cx="185288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i="1">
                <a:solidFill>
                  <a:schemeClr val="tx1"/>
                </a:solidFill>
                <a:latin typeface="Cambria" panose="02040503050406030204" pitchFamily="18" charset="0"/>
              </a:rPr>
              <a:t>best</a:t>
            </a:r>
            <a:r>
              <a:rPr lang="en-US" altLang="en-US" b="1">
                <a:solidFill>
                  <a:schemeClr val="tx1"/>
                </a:solidFill>
                <a:latin typeface="Cambria" panose="02040503050406030204" pitchFamily="18" charset="0"/>
              </a:rPr>
              <a:t>-case?</a:t>
            </a:r>
          </a:p>
        </p:txBody>
      </p:sp>
      <p:grpSp>
        <p:nvGrpSpPr>
          <p:cNvPr id="51215" name="Group 7"/>
          <p:cNvGrpSpPr>
            <a:grpSpLocks/>
          </p:cNvGrpSpPr>
          <p:nvPr/>
        </p:nvGrpSpPr>
        <p:grpSpPr bwMode="auto">
          <a:xfrm>
            <a:off x="3367088" y="6092825"/>
            <a:ext cx="463550" cy="463550"/>
            <a:chOff x="901" y="1784"/>
            <a:chExt cx="292" cy="292"/>
          </a:xfrm>
        </p:grpSpPr>
        <p:sp>
          <p:nvSpPr>
            <p:cNvPr id="51239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0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1216" name="Group 10"/>
          <p:cNvGrpSpPr>
            <a:grpSpLocks/>
          </p:cNvGrpSpPr>
          <p:nvPr/>
        </p:nvGrpSpPr>
        <p:grpSpPr bwMode="auto">
          <a:xfrm>
            <a:off x="3830638" y="6092825"/>
            <a:ext cx="463550" cy="463550"/>
            <a:chOff x="901" y="1784"/>
            <a:chExt cx="292" cy="292"/>
          </a:xfrm>
        </p:grpSpPr>
        <p:sp>
          <p:nvSpPr>
            <p:cNvPr id="51237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8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1217" name="Group 13"/>
          <p:cNvGrpSpPr>
            <a:grpSpLocks/>
          </p:cNvGrpSpPr>
          <p:nvPr/>
        </p:nvGrpSpPr>
        <p:grpSpPr bwMode="auto">
          <a:xfrm>
            <a:off x="4295775" y="6092825"/>
            <a:ext cx="463550" cy="463550"/>
            <a:chOff x="901" y="1784"/>
            <a:chExt cx="292" cy="292"/>
          </a:xfrm>
        </p:grpSpPr>
        <p:sp>
          <p:nvSpPr>
            <p:cNvPr id="51235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6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1218" name="Group 16"/>
          <p:cNvGrpSpPr>
            <a:grpSpLocks/>
          </p:cNvGrpSpPr>
          <p:nvPr/>
        </p:nvGrpSpPr>
        <p:grpSpPr bwMode="auto">
          <a:xfrm>
            <a:off x="4760913" y="6092825"/>
            <a:ext cx="463550" cy="463550"/>
            <a:chOff x="901" y="1784"/>
            <a:chExt cx="292" cy="292"/>
          </a:xfrm>
        </p:grpSpPr>
        <p:sp>
          <p:nvSpPr>
            <p:cNvPr id="51233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4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1219" name="Group 19"/>
          <p:cNvGrpSpPr>
            <a:grpSpLocks/>
          </p:cNvGrpSpPr>
          <p:nvPr/>
        </p:nvGrpSpPr>
        <p:grpSpPr bwMode="auto">
          <a:xfrm>
            <a:off x="5222875" y="6092825"/>
            <a:ext cx="463550" cy="463550"/>
            <a:chOff x="901" y="1784"/>
            <a:chExt cx="292" cy="292"/>
          </a:xfrm>
        </p:grpSpPr>
        <p:sp>
          <p:nvSpPr>
            <p:cNvPr id="51231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2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1220" name="Group 22"/>
          <p:cNvGrpSpPr>
            <a:grpSpLocks/>
          </p:cNvGrpSpPr>
          <p:nvPr/>
        </p:nvGrpSpPr>
        <p:grpSpPr bwMode="auto">
          <a:xfrm>
            <a:off x="5686425" y="6092825"/>
            <a:ext cx="463550" cy="463550"/>
            <a:chOff x="901" y="1784"/>
            <a:chExt cx="292" cy="292"/>
          </a:xfrm>
        </p:grpSpPr>
        <p:sp>
          <p:nvSpPr>
            <p:cNvPr id="51229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0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1221" name="Group 25"/>
          <p:cNvGrpSpPr>
            <a:grpSpLocks/>
          </p:cNvGrpSpPr>
          <p:nvPr/>
        </p:nvGrpSpPr>
        <p:grpSpPr bwMode="auto">
          <a:xfrm>
            <a:off x="6151563" y="6092825"/>
            <a:ext cx="463550" cy="463550"/>
            <a:chOff x="901" y="1784"/>
            <a:chExt cx="292" cy="292"/>
          </a:xfrm>
        </p:grpSpPr>
        <p:sp>
          <p:nvSpPr>
            <p:cNvPr id="51227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28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1222" name="Group 28"/>
          <p:cNvGrpSpPr>
            <a:grpSpLocks/>
          </p:cNvGrpSpPr>
          <p:nvPr/>
        </p:nvGrpSpPr>
        <p:grpSpPr bwMode="auto">
          <a:xfrm>
            <a:off x="6616700" y="6092825"/>
            <a:ext cx="463550" cy="463550"/>
            <a:chOff x="901" y="1784"/>
            <a:chExt cx="292" cy="292"/>
          </a:xfrm>
        </p:grpSpPr>
        <p:sp>
          <p:nvSpPr>
            <p:cNvPr id="51225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26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66" name="Text Box 31"/>
          <p:cNvSpPr txBox="1">
            <a:spLocks noChangeArrowheads="1"/>
          </p:cNvSpPr>
          <p:nvPr/>
        </p:nvSpPr>
        <p:spPr bwMode="auto">
          <a:xfrm>
            <a:off x="261938" y="6157913"/>
            <a:ext cx="2713037" cy="3683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800" dirty="0" smtClean="0">
                <a:solidFill>
                  <a:schemeClr val="tx1"/>
                </a:solidFill>
                <a:latin typeface="Cambria" pitchFamily="18" charset="0"/>
              </a:rPr>
              <a:t>keep inserting elements…</a:t>
            </a:r>
          </a:p>
        </p:txBody>
      </p:sp>
      <p:sp>
        <p:nvSpPr>
          <p:cNvPr id="2" name="Rectangle 1"/>
          <p:cNvSpPr/>
          <p:nvPr/>
        </p:nvSpPr>
        <p:spPr>
          <a:xfrm>
            <a:off x="2094180" y="938918"/>
            <a:ext cx="16722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800" dirty="0" smtClean="0">
                <a:solidFill>
                  <a:schemeClr val="tx1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1800" dirty="0" err="1" smtClean="0">
                <a:solidFill>
                  <a:schemeClr val="tx1"/>
                </a:solidFill>
                <a:latin typeface="Cambria" panose="02040503050406030204" pitchFamily="18" charset="0"/>
              </a:rPr>
              <a:t>SelectionSort</a:t>
            </a:r>
            <a:r>
              <a:rPr lang="en-US" altLang="en-US" sz="1800" dirty="0" smtClean="0">
                <a:solidFill>
                  <a:schemeClr val="tx1"/>
                </a:solidFill>
                <a:latin typeface="Cambria" panose="02040503050406030204" pitchFamily="18" charset="0"/>
              </a:rPr>
              <a:t>"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691617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/>
        </p:nvGrpSpPr>
        <p:grpSpPr bwMode="auto">
          <a:xfrm>
            <a:off x="436563" y="1076325"/>
            <a:ext cx="7559675" cy="180975"/>
            <a:chOff x="295" y="1311"/>
            <a:chExt cx="5177" cy="114"/>
          </a:xfrm>
        </p:grpSpPr>
        <p:sp>
          <p:nvSpPr>
            <p:cNvPr id="14954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4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49507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grpSp>
        <p:nvGrpSpPr>
          <p:cNvPr id="149508" name="Group 7"/>
          <p:cNvGrpSpPr>
            <a:grpSpLocks/>
          </p:cNvGrpSpPr>
          <p:nvPr/>
        </p:nvGrpSpPr>
        <p:grpSpPr bwMode="auto">
          <a:xfrm>
            <a:off x="2743200" y="2698750"/>
            <a:ext cx="463550" cy="463550"/>
            <a:chOff x="901" y="1784"/>
            <a:chExt cx="292" cy="292"/>
          </a:xfrm>
        </p:grpSpPr>
        <p:sp>
          <p:nvSpPr>
            <p:cNvPr id="149542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43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49509" name="Group 10"/>
          <p:cNvGrpSpPr>
            <a:grpSpLocks/>
          </p:cNvGrpSpPr>
          <p:nvPr/>
        </p:nvGrpSpPr>
        <p:grpSpPr bwMode="auto">
          <a:xfrm>
            <a:off x="3206750" y="2698750"/>
            <a:ext cx="463550" cy="463550"/>
            <a:chOff x="901" y="1784"/>
            <a:chExt cx="292" cy="292"/>
          </a:xfrm>
        </p:grpSpPr>
        <p:sp>
          <p:nvSpPr>
            <p:cNvPr id="149540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41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49510" name="Group 13"/>
          <p:cNvGrpSpPr>
            <a:grpSpLocks/>
          </p:cNvGrpSpPr>
          <p:nvPr/>
        </p:nvGrpSpPr>
        <p:grpSpPr bwMode="auto">
          <a:xfrm>
            <a:off x="3671888" y="2698750"/>
            <a:ext cx="463550" cy="463550"/>
            <a:chOff x="901" y="1784"/>
            <a:chExt cx="292" cy="292"/>
          </a:xfrm>
        </p:grpSpPr>
        <p:sp>
          <p:nvSpPr>
            <p:cNvPr id="149538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39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49511" name="Text Box 16"/>
          <p:cNvSpPr txBox="1">
            <a:spLocks noChangeArrowheads="1"/>
          </p:cNvSpPr>
          <p:nvPr/>
        </p:nvSpPr>
        <p:spPr bwMode="auto">
          <a:xfrm>
            <a:off x="2709863" y="2352675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149512" name="Group 17"/>
          <p:cNvGrpSpPr>
            <a:grpSpLocks/>
          </p:cNvGrpSpPr>
          <p:nvPr/>
        </p:nvGrpSpPr>
        <p:grpSpPr bwMode="auto">
          <a:xfrm>
            <a:off x="2574925" y="5576888"/>
            <a:ext cx="463550" cy="463550"/>
            <a:chOff x="901" y="1784"/>
            <a:chExt cx="292" cy="292"/>
          </a:xfrm>
        </p:grpSpPr>
        <p:sp>
          <p:nvSpPr>
            <p:cNvPr id="149536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37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49513" name="Group 20"/>
          <p:cNvGrpSpPr>
            <a:grpSpLocks/>
          </p:cNvGrpSpPr>
          <p:nvPr/>
        </p:nvGrpSpPr>
        <p:grpSpPr bwMode="auto">
          <a:xfrm>
            <a:off x="3038475" y="5576888"/>
            <a:ext cx="463550" cy="463550"/>
            <a:chOff x="901" y="1784"/>
            <a:chExt cx="292" cy="292"/>
          </a:xfrm>
        </p:grpSpPr>
        <p:sp>
          <p:nvSpPr>
            <p:cNvPr id="149534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35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49514" name="Group 23"/>
          <p:cNvGrpSpPr>
            <a:grpSpLocks/>
          </p:cNvGrpSpPr>
          <p:nvPr/>
        </p:nvGrpSpPr>
        <p:grpSpPr bwMode="auto">
          <a:xfrm>
            <a:off x="3503613" y="5576888"/>
            <a:ext cx="463550" cy="463550"/>
            <a:chOff x="901" y="1784"/>
            <a:chExt cx="292" cy="292"/>
          </a:xfrm>
        </p:grpSpPr>
        <p:sp>
          <p:nvSpPr>
            <p:cNvPr id="149532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33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49515" name="Text Box 26"/>
          <p:cNvSpPr txBox="1">
            <a:spLocks noChangeArrowheads="1"/>
          </p:cNvSpPr>
          <p:nvPr/>
        </p:nvSpPr>
        <p:spPr bwMode="auto">
          <a:xfrm>
            <a:off x="2541588" y="5230813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149516" name="Text Box 31"/>
          <p:cNvSpPr txBox="1">
            <a:spLocks noChangeArrowheads="1"/>
          </p:cNvSpPr>
          <p:nvPr/>
        </p:nvSpPr>
        <p:spPr bwMode="auto">
          <a:xfrm>
            <a:off x="4657725" y="2360613"/>
            <a:ext cx="94615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 u="sng">
                <a:solidFill>
                  <a:schemeClr val="tx1"/>
                </a:solidFill>
              </a:rPr>
              <a:t>Check</a:t>
            </a:r>
            <a:r>
              <a:rPr lang="en-US" altLang="en-US" sz="2000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 3  2  1 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  <a:buFont typeface="Arial" charset="0"/>
              <a:buNone/>
            </a:pPr>
            <a:r>
              <a:rPr lang="en-US" altLang="en-US" sz="2000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2  3  1</a:t>
            </a:r>
          </a:p>
        </p:txBody>
      </p:sp>
      <p:sp>
        <p:nvSpPr>
          <p:cNvPr id="149517" name="Text Box 32"/>
          <p:cNvSpPr txBox="1">
            <a:spLocks noChangeArrowheads="1"/>
          </p:cNvSpPr>
          <p:nvPr/>
        </p:nvSpPr>
        <p:spPr bwMode="auto">
          <a:xfrm>
            <a:off x="8261350" y="271463"/>
            <a:ext cx="565150" cy="617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 u="sng">
                <a:solidFill>
                  <a:schemeClr val="tx1"/>
                </a:solidFill>
              </a:rPr>
              <a:t>Slow</a:t>
            </a:r>
            <a:r>
              <a:rPr lang="en-US" altLang="en-US" sz="1200" b="1">
                <a:solidFill>
                  <a:schemeClr val="tx1"/>
                </a:solidFill>
              </a:rPr>
              <a:t>: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1  3  3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2  3  3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3  1  3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3  2  3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3  3  1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3  3  2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</a:rPr>
              <a:t>3  3  3</a:t>
            </a:r>
          </a:p>
        </p:txBody>
      </p:sp>
      <p:sp>
        <p:nvSpPr>
          <p:cNvPr id="149518" name="Rectangle 33"/>
          <p:cNvSpPr>
            <a:spLocks noChangeArrowheads="1"/>
          </p:cNvSpPr>
          <p:nvPr/>
        </p:nvSpPr>
        <p:spPr bwMode="auto">
          <a:xfrm>
            <a:off x="4481513" y="2233613"/>
            <a:ext cx="1347787" cy="283051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9" name="Line 34"/>
          <p:cNvSpPr>
            <a:spLocks noChangeShapeType="1"/>
          </p:cNvSpPr>
          <p:nvPr/>
        </p:nvSpPr>
        <p:spPr bwMode="auto">
          <a:xfrm flipV="1">
            <a:off x="4773613" y="4595813"/>
            <a:ext cx="3444875" cy="1216025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0" name="Text Box 35"/>
          <p:cNvSpPr txBox="1">
            <a:spLocks noChangeArrowheads="1"/>
          </p:cNvSpPr>
          <p:nvPr/>
        </p:nvSpPr>
        <p:spPr bwMode="auto">
          <a:xfrm>
            <a:off x="4254500" y="58229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Sand" charset="0"/>
              </a:rPr>
              <a:t>running time  ??</a:t>
            </a:r>
          </a:p>
        </p:txBody>
      </p:sp>
      <p:sp>
        <p:nvSpPr>
          <p:cNvPr id="149521" name="Text Box 36"/>
          <p:cNvSpPr txBox="1">
            <a:spLocks noChangeArrowheads="1"/>
          </p:cNvSpPr>
          <p:nvPr/>
        </p:nvSpPr>
        <p:spPr bwMode="auto">
          <a:xfrm>
            <a:off x="390525" y="1343025"/>
            <a:ext cx="53387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</a:rPr>
              <a:t>the </a:t>
            </a:r>
            <a:r>
              <a:rPr lang="en-US" altLang="en-US" i="1">
                <a:solidFill>
                  <a:schemeClr val="tx1"/>
                </a:solidFill>
              </a:rPr>
              <a:t>fruit flies</a:t>
            </a:r>
            <a:r>
              <a:rPr lang="en-US" altLang="en-US">
                <a:solidFill>
                  <a:schemeClr val="tx1"/>
                </a:solidFill>
              </a:rPr>
              <a:t> of complexity theory...</a:t>
            </a:r>
          </a:p>
        </p:txBody>
      </p:sp>
      <p:sp>
        <p:nvSpPr>
          <p:cNvPr id="149522" name="Text Box 39"/>
          <p:cNvSpPr txBox="1">
            <a:spLocks noChangeArrowheads="1"/>
          </p:cNvSpPr>
          <p:nvPr/>
        </p:nvSpPr>
        <p:spPr bwMode="auto">
          <a:xfrm>
            <a:off x="5891213" y="4524375"/>
            <a:ext cx="7683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"bogosort"</a:t>
            </a:r>
          </a:p>
        </p:txBody>
      </p:sp>
      <p:grpSp>
        <p:nvGrpSpPr>
          <p:cNvPr id="149523" name="Group 40"/>
          <p:cNvGrpSpPr>
            <a:grpSpLocks/>
          </p:cNvGrpSpPr>
          <p:nvPr/>
        </p:nvGrpSpPr>
        <p:grpSpPr bwMode="auto">
          <a:xfrm>
            <a:off x="484188" y="5373688"/>
            <a:ext cx="1573212" cy="931862"/>
            <a:chOff x="350" y="2730"/>
            <a:chExt cx="991" cy="587"/>
          </a:xfrm>
        </p:grpSpPr>
        <p:sp>
          <p:nvSpPr>
            <p:cNvPr id="149530" name="Text Box 41"/>
            <p:cNvSpPr txBox="1">
              <a:spLocks noChangeArrowheads="1"/>
            </p:cNvSpPr>
            <p:nvPr/>
          </p:nvSpPr>
          <p:spPr bwMode="auto">
            <a:xfrm>
              <a:off x="350" y="2730"/>
              <a:ext cx="991" cy="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 SlowSort !</a:t>
              </a:r>
            </a:p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endParaRPr lang="en-US" altLang="en-US" sz="2400">
                <a:solidFill>
                  <a:schemeClr val="tx1"/>
                </a:solidFill>
              </a:endParaRPr>
            </a:p>
          </p:txBody>
        </p:sp>
        <p:sp>
          <p:nvSpPr>
            <p:cNvPr id="149531" name="Text Box 42"/>
            <p:cNvSpPr txBox="1">
              <a:spLocks noChangeArrowheads="1"/>
            </p:cNvSpPr>
            <p:nvPr/>
          </p:nvSpPr>
          <p:spPr bwMode="auto">
            <a:xfrm>
              <a:off x="440" y="2948"/>
              <a:ext cx="8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200">
                  <a:solidFill>
                    <a:schemeClr val="tx1"/>
                  </a:solidFill>
                </a:rPr>
                <a:t>pull # s from a hat</a:t>
              </a:r>
            </a:p>
          </p:txBody>
        </p:sp>
      </p:grpSp>
      <p:sp>
        <p:nvSpPr>
          <p:cNvPr id="149524" name="Rectangle 43"/>
          <p:cNvSpPr>
            <a:spLocks noChangeArrowheads="1"/>
          </p:cNvSpPr>
          <p:nvPr/>
        </p:nvSpPr>
        <p:spPr bwMode="auto">
          <a:xfrm>
            <a:off x="604838" y="5891213"/>
            <a:ext cx="14065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with</a:t>
            </a:r>
            <a:r>
              <a:rPr lang="en-US" altLang="en-US" sz="1200">
                <a:solidFill>
                  <a:schemeClr val="tx1"/>
                </a:solidFill>
              </a:rPr>
              <a:t> replacement…</a:t>
            </a:r>
          </a:p>
        </p:txBody>
      </p:sp>
      <p:sp>
        <p:nvSpPr>
          <p:cNvPr id="149525" name="Rectangle 44"/>
          <p:cNvSpPr>
            <a:spLocks noChangeArrowheads="1"/>
          </p:cNvSpPr>
          <p:nvPr/>
        </p:nvSpPr>
        <p:spPr bwMode="auto">
          <a:xfrm>
            <a:off x="396875" y="6056313"/>
            <a:ext cx="1949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then</a:t>
            </a:r>
            <a:r>
              <a:rPr lang="en-US" altLang="en-US" sz="1200">
                <a:solidFill>
                  <a:schemeClr val="tx1"/>
                </a:solidFill>
              </a:rPr>
              <a:t> check for uniqueness…</a:t>
            </a:r>
          </a:p>
        </p:txBody>
      </p:sp>
      <p:sp>
        <p:nvSpPr>
          <p:cNvPr id="149526" name="Rectangle 45"/>
          <p:cNvSpPr>
            <a:spLocks noChangeArrowheads="1"/>
          </p:cNvSpPr>
          <p:nvPr/>
        </p:nvSpPr>
        <p:spPr bwMode="auto">
          <a:xfrm>
            <a:off x="195263" y="6224588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tx1"/>
                </a:solidFill>
              </a:rPr>
              <a:t>and</a:t>
            </a:r>
            <a:r>
              <a:rPr lang="en-US" altLang="en-US" sz="1200">
                <a:solidFill>
                  <a:schemeClr val="tx1"/>
                </a:solidFill>
              </a:rPr>
              <a:t> check that items are in order…</a:t>
            </a:r>
          </a:p>
        </p:txBody>
      </p:sp>
      <p:sp>
        <p:nvSpPr>
          <p:cNvPr id="149527" name="Text Box 46"/>
          <p:cNvSpPr txBox="1">
            <a:spLocks noChangeArrowheads="1"/>
          </p:cNvSpPr>
          <p:nvPr/>
        </p:nvSpPr>
        <p:spPr bwMode="auto">
          <a:xfrm>
            <a:off x="876300" y="2719388"/>
            <a:ext cx="1420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Checksort</a:t>
            </a:r>
          </a:p>
        </p:txBody>
      </p:sp>
      <p:sp>
        <p:nvSpPr>
          <p:cNvPr id="149528" name="Text Box 47"/>
          <p:cNvSpPr txBox="1">
            <a:spLocks noChangeArrowheads="1"/>
          </p:cNvSpPr>
          <p:nvPr/>
        </p:nvSpPr>
        <p:spPr bwMode="auto">
          <a:xfrm>
            <a:off x="309563" y="3078163"/>
            <a:ext cx="229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check all permutations until sorted</a:t>
            </a:r>
          </a:p>
        </p:txBody>
      </p:sp>
      <p:pic>
        <p:nvPicPr>
          <p:cNvPr id="149529" name="Picture 40" descr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25" y="5195888"/>
            <a:ext cx="4465638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3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055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6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0531" name="Text Box 5"/>
          <p:cNvSpPr txBox="1">
            <a:spLocks noChangeArrowheads="1"/>
          </p:cNvSpPr>
          <p:nvPr/>
        </p:nvSpPr>
        <p:spPr bwMode="auto">
          <a:xfrm>
            <a:off x="792163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sp>
        <p:nvSpPr>
          <p:cNvPr id="150532" name="Text Box 6"/>
          <p:cNvSpPr txBox="1">
            <a:spLocks noChangeArrowheads="1"/>
          </p:cNvSpPr>
          <p:nvPr/>
        </p:nvSpPr>
        <p:spPr bwMode="auto">
          <a:xfrm>
            <a:off x="406400" y="1409700"/>
            <a:ext cx="3987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</a:rPr>
              <a:t>On to </a:t>
            </a:r>
            <a:r>
              <a:rPr lang="en-US" altLang="en-US" sz="3200" i="1">
                <a:solidFill>
                  <a:schemeClr val="tx1"/>
                </a:solidFill>
              </a:rPr>
              <a:t>polynomial</a:t>
            </a:r>
            <a:r>
              <a:rPr lang="en-US" altLang="en-US" sz="3200">
                <a:solidFill>
                  <a:schemeClr val="tx1"/>
                </a:solidFill>
              </a:rPr>
              <a:t> time!</a:t>
            </a:r>
          </a:p>
        </p:txBody>
      </p:sp>
      <p:sp>
        <p:nvSpPr>
          <p:cNvPr id="150533" name="Text Box 7"/>
          <p:cNvSpPr txBox="1">
            <a:spLocks noChangeArrowheads="1"/>
          </p:cNvSpPr>
          <p:nvPr/>
        </p:nvSpPr>
        <p:spPr bwMode="auto">
          <a:xfrm>
            <a:off x="1139825" y="2160588"/>
            <a:ext cx="1149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Minsort</a:t>
            </a:r>
          </a:p>
        </p:txBody>
      </p:sp>
      <p:grpSp>
        <p:nvGrpSpPr>
          <p:cNvPr id="150534" name="Group 8"/>
          <p:cNvGrpSpPr>
            <a:grpSpLocks/>
          </p:cNvGrpSpPr>
          <p:nvPr/>
        </p:nvGrpSpPr>
        <p:grpSpPr bwMode="auto">
          <a:xfrm>
            <a:off x="3171825" y="2236788"/>
            <a:ext cx="463550" cy="463550"/>
            <a:chOff x="901" y="1784"/>
            <a:chExt cx="292" cy="292"/>
          </a:xfrm>
        </p:grpSpPr>
        <p:sp>
          <p:nvSpPr>
            <p:cNvPr id="150557" name="Rectangle 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58" name="Text Box 1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0535" name="Group 11"/>
          <p:cNvGrpSpPr>
            <a:grpSpLocks/>
          </p:cNvGrpSpPr>
          <p:nvPr/>
        </p:nvGrpSpPr>
        <p:grpSpPr bwMode="auto">
          <a:xfrm>
            <a:off x="3635375" y="2236788"/>
            <a:ext cx="463550" cy="463550"/>
            <a:chOff x="901" y="1784"/>
            <a:chExt cx="292" cy="292"/>
          </a:xfrm>
        </p:grpSpPr>
        <p:sp>
          <p:nvSpPr>
            <p:cNvPr id="150555" name="Rectangle 1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56" name="Text Box 1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0536" name="Group 14"/>
          <p:cNvGrpSpPr>
            <a:grpSpLocks/>
          </p:cNvGrpSpPr>
          <p:nvPr/>
        </p:nvGrpSpPr>
        <p:grpSpPr bwMode="auto">
          <a:xfrm>
            <a:off x="4100513" y="2236788"/>
            <a:ext cx="463550" cy="463550"/>
            <a:chOff x="901" y="1784"/>
            <a:chExt cx="292" cy="292"/>
          </a:xfrm>
        </p:grpSpPr>
        <p:sp>
          <p:nvSpPr>
            <p:cNvPr id="150553" name="Rectangle 1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54" name="Text Box 1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0537" name="Group 17"/>
          <p:cNvGrpSpPr>
            <a:grpSpLocks/>
          </p:cNvGrpSpPr>
          <p:nvPr/>
        </p:nvGrpSpPr>
        <p:grpSpPr bwMode="auto">
          <a:xfrm>
            <a:off x="4565650" y="2236788"/>
            <a:ext cx="463550" cy="463550"/>
            <a:chOff x="901" y="1784"/>
            <a:chExt cx="292" cy="292"/>
          </a:xfrm>
        </p:grpSpPr>
        <p:sp>
          <p:nvSpPr>
            <p:cNvPr id="150551" name="Rectangle 1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52" name="Text Box 1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0538" name="Group 20"/>
          <p:cNvGrpSpPr>
            <a:grpSpLocks/>
          </p:cNvGrpSpPr>
          <p:nvPr/>
        </p:nvGrpSpPr>
        <p:grpSpPr bwMode="auto">
          <a:xfrm>
            <a:off x="5027613" y="2236788"/>
            <a:ext cx="463550" cy="463550"/>
            <a:chOff x="901" y="1784"/>
            <a:chExt cx="292" cy="292"/>
          </a:xfrm>
        </p:grpSpPr>
        <p:sp>
          <p:nvSpPr>
            <p:cNvPr id="150549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50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0539" name="Group 23"/>
          <p:cNvGrpSpPr>
            <a:grpSpLocks/>
          </p:cNvGrpSpPr>
          <p:nvPr/>
        </p:nvGrpSpPr>
        <p:grpSpPr bwMode="auto">
          <a:xfrm>
            <a:off x="5491163" y="2236788"/>
            <a:ext cx="463550" cy="463550"/>
            <a:chOff x="901" y="1784"/>
            <a:chExt cx="292" cy="292"/>
          </a:xfrm>
        </p:grpSpPr>
        <p:sp>
          <p:nvSpPr>
            <p:cNvPr id="150547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48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0540" name="Group 26"/>
          <p:cNvGrpSpPr>
            <a:grpSpLocks/>
          </p:cNvGrpSpPr>
          <p:nvPr/>
        </p:nvGrpSpPr>
        <p:grpSpPr bwMode="auto">
          <a:xfrm>
            <a:off x="5956300" y="2236788"/>
            <a:ext cx="463550" cy="463550"/>
            <a:chOff x="901" y="1784"/>
            <a:chExt cx="292" cy="292"/>
          </a:xfrm>
        </p:grpSpPr>
        <p:sp>
          <p:nvSpPr>
            <p:cNvPr id="150545" name="Rectangle 2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46" name="Text Box 2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0541" name="Group 29"/>
          <p:cNvGrpSpPr>
            <a:grpSpLocks/>
          </p:cNvGrpSpPr>
          <p:nvPr/>
        </p:nvGrpSpPr>
        <p:grpSpPr bwMode="auto">
          <a:xfrm>
            <a:off x="6421438" y="2236788"/>
            <a:ext cx="463550" cy="463550"/>
            <a:chOff x="901" y="1784"/>
            <a:chExt cx="292" cy="292"/>
          </a:xfrm>
        </p:grpSpPr>
        <p:sp>
          <p:nvSpPr>
            <p:cNvPr id="150543" name="Rectangle 3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0544" name="Text Box 3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0542" name="Text Box 32"/>
          <p:cNvSpPr txBox="1">
            <a:spLocks noChangeArrowheads="1"/>
          </p:cNvSpPr>
          <p:nvPr/>
        </p:nvSpPr>
        <p:spPr bwMode="auto">
          <a:xfrm>
            <a:off x="736600" y="2479675"/>
            <a:ext cx="19700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choose the min each iteration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5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159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9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1555" name="Text Box 5"/>
          <p:cNvSpPr txBox="1">
            <a:spLocks noChangeArrowheads="1"/>
          </p:cNvSpPr>
          <p:nvPr/>
        </p:nvSpPr>
        <p:spPr bwMode="auto">
          <a:xfrm>
            <a:off x="792163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sp>
        <p:nvSpPr>
          <p:cNvPr id="151556" name="Text Box 75"/>
          <p:cNvSpPr txBox="1">
            <a:spLocks noChangeArrowheads="1"/>
          </p:cNvSpPr>
          <p:nvPr/>
        </p:nvSpPr>
        <p:spPr bwMode="auto">
          <a:xfrm>
            <a:off x="249238" y="4281488"/>
            <a:ext cx="8693150" cy="166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def sort(L):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len(L) &lt; 2:   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L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min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= min(L); </a:t>
            </a:r>
            <a:r>
              <a:rPr lang="en-US" altLang="en-US" sz="2400" b="1">
                <a:solidFill>
                  <a:schemeClr val="folHlink"/>
                </a:solidFill>
                <a:latin typeface="Courier New" pitchFamily="49" charset="0"/>
              </a:rPr>
              <a:t>newL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.remove(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min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)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[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min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] + sort( </a:t>
            </a:r>
            <a:r>
              <a:rPr lang="en-US" altLang="en-US" sz="2400" b="1">
                <a:solidFill>
                  <a:schemeClr val="folHlink"/>
                </a:solidFill>
                <a:latin typeface="Courier New" pitchFamily="49" charset="0"/>
              </a:rPr>
              <a:t>newL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)</a:t>
            </a:r>
          </a:p>
        </p:txBody>
      </p:sp>
      <p:sp>
        <p:nvSpPr>
          <p:cNvPr id="151557" name="Text Box 76"/>
          <p:cNvSpPr txBox="1">
            <a:spLocks noChangeArrowheads="1"/>
          </p:cNvSpPr>
          <p:nvPr/>
        </p:nvSpPr>
        <p:spPr bwMode="auto">
          <a:xfrm>
            <a:off x="6731000" y="3863975"/>
            <a:ext cx="1862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worst</a:t>
            </a:r>
            <a:r>
              <a:rPr lang="en-US" altLang="en-US"/>
              <a:t>-case?</a:t>
            </a:r>
          </a:p>
        </p:txBody>
      </p:sp>
      <p:sp>
        <p:nvSpPr>
          <p:cNvPr id="151558" name="Text Box 77"/>
          <p:cNvSpPr txBox="1">
            <a:spLocks noChangeArrowheads="1"/>
          </p:cNvSpPr>
          <p:nvPr/>
        </p:nvSpPr>
        <p:spPr bwMode="auto">
          <a:xfrm>
            <a:off x="6837363" y="5395913"/>
            <a:ext cx="16446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best</a:t>
            </a:r>
            <a:r>
              <a:rPr lang="en-US" altLang="en-US"/>
              <a:t>-case?</a:t>
            </a:r>
          </a:p>
        </p:txBody>
      </p:sp>
      <p:sp>
        <p:nvSpPr>
          <p:cNvPr id="151559" name="Text Box 78"/>
          <p:cNvSpPr txBox="1">
            <a:spLocks noChangeArrowheads="1"/>
          </p:cNvSpPr>
          <p:nvPr/>
        </p:nvSpPr>
        <p:spPr bwMode="auto">
          <a:xfrm>
            <a:off x="406400" y="1409700"/>
            <a:ext cx="3987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</a:rPr>
              <a:t>On to </a:t>
            </a:r>
            <a:r>
              <a:rPr lang="en-US" altLang="en-US" sz="3200" i="1">
                <a:solidFill>
                  <a:schemeClr val="tx1"/>
                </a:solidFill>
              </a:rPr>
              <a:t>polynomial</a:t>
            </a:r>
            <a:r>
              <a:rPr lang="en-US" altLang="en-US" sz="3200">
                <a:solidFill>
                  <a:schemeClr val="tx1"/>
                </a:solidFill>
              </a:rPr>
              <a:t> time!</a:t>
            </a:r>
          </a:p>
        </p:txBody>
      </p:sp>
      <p:sp>
        <p:nvSpPr>
          <p:cNvPr id="151560" name="Text Box 79"/>
          <p:cNvSpPr txBox="1">
            <a:spLocks noChangeArrowheads="1"/>
          </p:cNvSpPr>
          <p:nvPr/>
        </p:nvSpPr>
        <p:spPr bwMode="auto">
          <a:xfrm>
            <a:off x="1139825" y="2160588"/>
            <a:ext cx="1149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Minsort</a:t>
            </a:r>
          </a:p>
        </p:txBody>
      </p:sp>
      <p:grpSp>
        <p:nvGrpSpPr>
          <p:cNvPr id="151561" name="Group 80"/>
          <p:cNvGrpSpPr>
            <a:grpSpLocks/>
          </p:cNvGrpSpPr>
          <p:nvPr/>
        </p:nvGrpSpPr>
        <p:grpSpPr bwMode="auto">
          <a:xfrm>
            <a:off x="3171825" y="2236788"/>
            <a:ext cx="463550" cy="463550"/>
            <a:chOff x="901" y="1784"/>
            <a:chExt cx="292" cy="292"/>
          </a:xfrm>
        </p:grpSpPr>
        <p:sp>
          <p:nvSpPr>
            <p:cNvPr id="151590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91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1562" name="Group 83"/>
          <p:cNvGrpSpPr>
            <a:grpSpLocks/>
          </p:cNvGrpSpPr>
          <p:nvPr/>
        </p:nvGrpSpPr>
        <p:grpSpPr bwMode="auto">
          <a:xfrm>
            <a:off x="3635375" y="2236788"/>
            <a:ext cx="463550" cy="463550"/>
            <a:chOff x="901" y="1784"/>
            <a:chExt cx="292" cy="292"/>
          </a:xfrm>
        </p:grpSpPr>
        <p:sp>
          <p:nvSpPr>
            <p:cNvPr id="151588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89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1563" name="Group 86"/>
          <p:cNvGrpSpPr>
            <a:grpSpLocks/>
          </p:cNvGrpSpPr>
          <p:nvPr/>
        </p:nvGrpSpPr>
        <p:grpSpPr bwMode="auto">
          <a:xfrm>
            <a:off x="4100513" y="2236788"/>
            <a:ext cx="463550" cy="463550"/>
            <a:chOff x="901" y="1784"/>
            <a:chExt cx="292" cy="292"/>
          </a:xfrm>
        </p:grpSpPr>
        <p:sp>
          <p:nvSpPr>
            <p:cNvPr id="151586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87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1564" name="Group 89"/>
          <p:cNvGrpSpPr>
            <a:grpSpLocks/>
          </p:cNvGrpSpPr>
          <p:nvPr/>
        </p:nvGrpSpPr>
        <p:grpSpPr bwMode="auto">
          <a:xfrm>
            <a:off x="4565650" y="2236788"/>
            <a:ext cx="463550" cy="463550"/>
            <a:chOff x="901" y="1784"/>
            <a:chExt cx="292" cy="292"/>
          </a:xfrm>
        </p:grpSpPr>
        <p:sp>
          <p:nvSpPr>
            <p:cNvPr id="151584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85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1565" name="Group 92"/>
          <p:cNvGrpSpPr>
            <a:grpSpLocks/>
          </p:cNvGrpSpPr>
          <p:nvPr/>
        </p:nvGrpSpPr>
        <p:grpSpPr bwMode="auto">
          <a:xfrm>
            <a:off x="5027613" y="2236788"/>
            <a:ext cx="463550" cy="463550"/>
            <a:chOff x="901" y="1784"/>
            <a:chExt cx="292" cy="292"/>
          </a:xfrm>
        </p:grpSpPr>
        <p:sp>
          <p:nvSpPr>
            <p:cNvPr id="151582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83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1566" name="Group 95"/>
          <p:cNvGrpSpPr>
            <a:grpSpLocks/>
          </p:cNvGrpSpPr>
          <p:nvPr/>
        </p:nvGrpSpPr>
        <p:grpSpPr bwMode="auto">
          <a:xfrm>
            <a:off x="5491163" y="2236788"/>
            <a:ext cx="463550" cy="463550"/>
            <a:chOff x="901" y="1784"/>
            <a:chExt cx="292" cy="292"/>
          </a:xfrm>
        </p:grpSpPr>
        <p:sp>
          <p:nvSpPr>
            <p:cNvPr id="151580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81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1567" name="Group 98"/>
          <p:cNvGrpSpPr>
            <a:grpSpLocks/>
          </p:cNvGrpSpPr>
          <p:nvPr/>
        </p:nvGrpSpPr>
        <p:grpSpPr bwMode="auto">
          <a:xfrm>
            <a:off x="5956300" y="2236788"/>
            <a:ext cx="463550" cy="463550"/>
            <a:chOff x="901" y="1784"/>
            <a:chExt cx="292" cy="292"/>
          </a:xfrm>
        </p:grpSpPr>
        <p:sp>
          <p:nvSpPr>
            <p:cNvPr id="151578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79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1568" name="Group 101"/>
          <p:cNvGrpSpPr>
            <a:grpSpLocks/>
          </p:cNvGrpSpPr>
          <p:nvPr/>
        </p:nvGrpSpPr>
        <p:grpSpPr bwMode="auto">
          <a:xfrm>
            <a:off x="6421438" y="2236788"/>
            <a:ext cx="463550" cy="463550"/>
            <a:chOff x="901" y="1784"/>
            <a:chExt cx="292" cy="292"/>
          </a:xfrm>
        </p:grpSpPr>
        <p:sp>
          <p:nvSpPr>
            <p:cNvPr id="151576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77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1569" name="Text Box 104"/>
          <p:cNvSpPr txBox="1">
            <a:spLocks noChangeArrowheads="1"/>
          </p:cNvSpPr>
          <p:nvPr/>
        </p:nvSpPr>
        <p:spPr bwMode="auto">
          <a:xfrm>
            <a:off x="736600" y="2479675"/>
            <a:ext cx="19700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choose the min each iteration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7890" name="Ink 10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05125" y="3062288"/>
              <a:ext cx="650875" cy="434975"/>
            </p14:xfrm>
          </p:contentPart>
        </mc:Choice>
        <mc:Fallback xmlns="">
          <p:pic>
            <p:nvPicPr>
              <p:cNvPr id="37890" name="Ink 10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91445" y="3056527"/>
                <a:ext cx="669595" cy="454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7891" name="Ink 10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35388" y="3078163"/>
              <a:ext cx="1017587" cy="525462"/>
            </p14:xfrm>
          </p:contentPart>
        </mc:Choice>
        <mc:Fallback xmlns="">
          <p:pic>
            <p:nvPicPr>
              <p:cNvPr id="37891" name="Ink 10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21710" y="3067006"/>
                <a:ext cx="1035945" cy="541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7892" name="Ink 10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70463" y="3111500"/>
              <a:ext cx="682625" cy="425450"/>
            </p14:xfrm>
          </p:contentPart>
        </mc:Choice>
        <mc:Fallback xmlns="">
          <p:pic>
            <p:nvPicPr>
              <p:cNvPr id="37892" name="Ink 10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956782" y="3103581"/>
                <a:ext cx="710348" cy="440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7893" name="Ink 10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51550" y="3208338"/>
              <a:ext cx="190500" cy="100012"/>
            </p14:xfrm>
          </p:contentPart>
        </mc:Choice>
        <mc:Fallback xmlns="">
          <p:pic>
            <p:nvPicPr>
              <p:cNvPr id="37893" name="Ink 10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038226" y="3204740"/>
                <a:ext cx="207425" cy="1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7894" name="Ink 10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56363" y="2844800"/>
              <a:ext cx="1189037" cy="584200"/>
            </p14:xfrm>
          </p:contentPart>
        </mc:Choice>
        <mc:Fallback xmlns="">
          <p:pic>
            <p:nvPicPr>
              <p:cNvPr id="37894" name="Ink 10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442683" y="2834721"/>
                <a:ext cx="1216396" cy="606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7895" name="Ink 1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629400" y="3498850"/>
              <a:ext cx="706438" cy="1841500"/>
            </p14:xfrm>
          </p:contentPart>
        </mc:Choice>
        <mc:Fallback xmlns="">
          <p:pic>
            <p:nvPicPr>
              <p:cNvPr id="37895" name="Ink 1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615718" y="3485889"/>
                <a:ext cx="730202" cy="1867781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261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1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792163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Algorithms</a:t>
            </a:r>
          </a:p>
        </p:txBody>
      </p:sp>
      <p:sp>
        <p:nvSpPr>
          <p:cNvPr id="152580" name="Text Box 35"/>
          <p:cNvSpPr txBox="1">
            <a:spLocks noChangeArrowheads="1"/>
          </p:cNvSpPr>
          <p:nvPr/>
        </p:nvSpPr>
        <p:spPr bwMode="auto">
          <a:xfrm>
            <a:off x="249238" y="4281488"/>
            <a:ext cx="8693150" cy="166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def sort(L):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len(L) &lt; 2:   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L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== 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min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(L):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chemeClr val="accent1"/>
                </a:solidFill>
                <a:latin typeface="Courier New" pitchFamily="49" charset="0"/>
              </a:rPr>
              <a:t>L[0]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+ sort(</a:t>
            </a:r>
            <a:r>
              <a:rPr lang="en-US" altLang="en-US" sz="2400" b="1">
                <a:solidFill>
                  <a:schemeClr val="folHlink"/>
                </a:solidFill>
                <a:latin typeface="Courier New" pitchFamily="49" charset="0"/>
              </a:rPr>
              <a:t>L[1:]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)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 sort(L[1:] + L[0])</a:t>
            </a:r>
          </a:p>
        </p:txBody>
      </p:sp>
      <p:sp>
        <p:nvSpPr>
          <p:cNvPr id="152581" name="Text Box 37"/>
          <p:cNvSpPr txBox="1">
            <a:spLocks noChangeArrowheads="1"/>
          </p:cNvSpPr>
          <p:nvPr/>
        </p:nvSpPr>
        <p:spPr bwMode="auto">
          <a:xfrm>
            <a:off x="2971800" y="3352800"/>
            <a:ext cx="2133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My favorite sorting algorithm!</a:t>
            </a:r>
          </a:p>
        </p:txBody>
      </p:sp>
      <p:sp>
        <p:nvSpPr>
          <p:cNvPr id="152582" name="Text Box 38"/>
          <p:cNvSpPr txBox="1">
            <a:spLocks noChangeArrowheads="1"/>
          </p:cNvSpPr>
          <p:nvPr/>
        </p:nvSpPr>
        <p:spPr bwMode="auto">
          <a:xfrm>
            <a:off x="685800" y="3429000"/>
            <a:ext cx="2228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latin typeface="Comic Sans MS" pitchFamily="66" charset="0"/>
              </a:rPr>
              <a:t>cs5-minsort</a:t>
            </a:r>
            <a:endParaRPr lang="en-US" altLang="en-US" sz="2400">
              <a:solidFill>
                <a:schemeClr val="folHlink"/>
              </a:solidFill>
              <a:latin typeface="Comic Sans MS" pitchFamily="66" charset="0"/>
            </a:endParaRPr>
          </a:p>
        </p:txBody>
      </p:sp>
      <p:sp>
        <p:nvSpPr>
          <p:cNvPr id="152583" name="Text Box 42"/>
          <p:cNvSpPr txBox="1">
            <a:spLocks noChangeArrowheads="1"/>
          </p:cNvSpPr>
          <p:nvPr/>
        </p:nvSpPr>
        <p:spPr bwMode="auto">
          <a:xfrm>
            <a:off x="406400" y="1409700"/>
            <a:ext cx="3987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</a:rPr>
              <a:t>On to </a:t>
            </a:r>
            <a:r>
              <a:rPr lang="en-US" altLang="en-US" sz="3200" i="1">
                <a:solidFill>
                  <a:schemeClr val="tx1"/>
                </a:solidFill>
              </a:rPr>
              <a:t>polynomial</a:t>
            </a:r>
            <a:r>
              <a:rPr lang="en-US" altLang="en-US" sz="3200">
                <a:solidFill>
                  <a:schemeClr val="tx1"/>
                </a:solidFill>
              </a:rPr>
              <a:t> time!</a:t>
            </a:r>
          </a:p>
        </p:txBody>
      </p:sp>
      <p:sp>
        <p:nvSpPr>
          <p:cNvPr id="152584" name="Text Box 43"/>
          <p:cNvSpPr txBox="1">
            <a:spLocks noChangeArrowheads="1"/>
          </p:cNvSpPr>
          <p:nvPr/>
        </p:nvSpPr>
        <p:spPr bwMode="auto">
          <a:xfrm>
            <a:off x="1139825" y="2160588"/>
            <a:ext cx="1149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Minsort</a:t>
            </a:r>
          </a:p>
        </p:txBody>
      </p:sp>
      <p:grpSp>
        <p:nvGrpSpPr>
          <p:cNvPr id="152585" name="Group 44"/>
          <p:cNvGrpSpPr>
            <a:grpSpLocks/>
          </p:cNvGrpSpPr>
          <p:nvPr/>
        </p:nvGrpSpPr>
        <p:grpSpPr bwMode="auto">
          <a:xfrm>
            <a:off x="3171825" y="2236788"/>
            <a:ext cx="463550" cy="463550"/>
            <a:chOff x="901" y="1784"/>
            <a:chExt cx="292" cy="292"/>
          </a:xfrm>
        </p:grpSpPr>
        <p:sp>
          <p:nvSpPr>
            <p:cNvPr id="152613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14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2586" name="Group 47"/>
          <p:cNvGrpSpPr>
            <a:grpSpLocks/>
          </p:cNvGrpSpPr>
          <p:nvPr/>
        </p:nvGrpSpPr>
        <p:grpSpPr bwMode="auto">
          <a:xfrm>
            <a:off x="3635375" y="2236788"/>
            <a:ext cx="463550" cy="463550"/>
            <a:chOff x="901" y="1784"/>
            <a:chExt cx="292" cy="292"/>
          </a:xfrm>
        </p:grpSpPr>
        <p:sp>
          <p:nvSpPr>
            <p:cNvPr id="152611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12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2587" name="Group 50"/>
          <p:cNvGrpSpPr>
            <a:grpSpLocks/>
          </p:cNvGrpSpPr>
          <p:nvPr/>
        </p:nvGrpSpPr>
        <p:grpSpPr bwMode="auto">
          <a:xfrm>
            <a:off x="4100513" y="2236788"/>
            <a:ext cx="463550" cy="463550"/>
            <a:chOff x="901" y="1784"/>
            <a:chExt cx="292" cy="292"/>
          </a:xfrm>
        </p:grpSpPr>
        <p:sp>
          <p:nvSpPr>
            <p:cNvPr id="152609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10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2588" name="Group 53"/>
          <p:cNvGrpSpPr>
            <a:grpSpLocks/>
          </p:cNvGrpSpPr>
          <p:nvPr/>
        </p:nvGrpSpPr>
        <p:grpSpPr bwMode="auto">
          <a:xfrm>
            <a:off x="4565650" y="2236788"/>
            <a:ext cx="463550" cy="463550"/>
            <a:chOff x="901" y="1784"/>
            <a:chExt cx="292" cy="292"/>
          </a:xfrm>
        </p:grpSpPr>
        <p:sp>
          <p:nvSpPr>
            <p:cNvPr id="152607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08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2589" name="Group 56"/>
          <p:cNvGrpSpPr>
            <a:grpSpLocks/>
          </p:cNvGrpSpPr>
          <p:nvPr/>
        </p:nvGrpSpPr>
        <p:grpSpPr bwMode="auto">
          <a:xfrm>
            <a:off x="5027613" y="2236788"/>
            <a:ext cx="463550" cy="463550"/>
            <a:chOff x="901" y="1784"/>
            <a:chExt cx="292" cy="292"/>
          </a:xfrm>
        </p:grpSpPr>
        <p:sp>
          <p:nvSpPr>
            <p:cNvPr id="152605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06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2590" name="Group 59"/>
          <p:cNvGrpSpPr>
            <a:grpSpLocks/>
          </p:cNvGrpSpPr>
          <p:nvPr/>
        </p:nvGrpSpPr>
        <p:grpSpPr bwMode="auto">
          <a:xfrm>
            <a:off x="5491163" y="2236788"/>
            <a:ext cx="463550" cy="463550"/>
            <a:chOff x="901" y="1784"/>
            <a:chExt cx="292" cy="292"/>
          </a:xfrm>
        </p:grpSpPr>
        <p:sp>
          <p:nvSpPr>
            <p:cNvPr id="152603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04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2591" name="Group 62"/>
          <p:cNvGrpSpPr>
            <a:grpSpLocks/>
          </p:cNvGrpSpPr>
          <p:nvPr/>
        </p:nvGrpSpPr>
        <p:grpSpPr bwMode="auto">
          <a:xfrm>
            <a:off x="5956300" y="2236788"/>
            <a:ext cx="463550" cy="463550"/>
            <a:chOff x="901" y="1784"/>
            <a:chExt cx="292" cy="292"/>
          </a:xfrm>
        </p:grpSpPr>
        <p:sp>
          <p:nvSpPr>
            <p:cNvPr id="152601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02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2592" name="Group 65"/>
          <p:cNvGrpSpPr>
            <a:grpSpLocks/>
          </p:cNvGrpSpPr>
          <p:nvPr/>
        </p:nvGrpSpPr>
        <p:grpSpPr bwMode="auto">
          <a:xfrm>
            <a:off x="6421438" y="2236788"/>
            <a:ext cx="463550" cy="463550"/>
            <a:chOff x="901" y="1784"/>
            <a:chExt cx="292" cy="292"/>
          </a:xfrm>
        </p:grpSpPr>
        <p:sp>
          <p:nvSpPr>
            <p:cNvPr id="152599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2600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2593" name="Text Box 68"/>
          <p:cNvSpPr txBox="1">
            <a:spLocks noChangeArrowheads="1"/>
          </p:cNvSpPr>
          <p:nvPr/>
        </p:nvSpPr>
        <p:spPr bwMode="auto">
          <a:xfrm>
            <a:off x="736600" y="2479675"/>
            <a:ext cx="19700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choose the min each iteration</a:t>
            </a:r>
          </a:p>
        </p:txBody>
      </p:sp>
      <p:sp>
        <p:nvSpPr>
          <p:cNvPr id="152594" name="Rectangle 69"/>
          <p:cNvSpPr>
            <a:spLocks noChangeArrowheads="1"/>
          </p:cNvSpPr>
          <p:nvPr/>
        </p:nvSpPr>
        <p:spPr bwMode="auto">
          <a:xfrm>
            <a:off x="7772400" y="5486400"/>
            <a:ext cx="6715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chemeClr val="folHlink"/>
                </a:solidFill>
                <a:latin typeface="Courier New" pitchFamily="49" charset="0"/>
              </a:rPr>
              <a:t>newL</a:t>
            </a:r>
          </a:p>
        </p:txBody>
      </p:sp>
      <p:sp>
        <p:nvSpPr>
          <p:cNvPr id="152595" name="Line 70"/>
          <p:cNvSpPr>
            <a:spLocks noChangeShapeType="1"/>
          </p:cNvSpPr>
          <p:nvPr/>
        </p:nvSpPr>
        <p:spPr bwMode="auto">
          <a:xfrm>
            <a:off x="2079625" y="5991225"/>
            <a:ext cx="310356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8914" name="Ink 7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34000" y="5078413"/>
              <a:ext cx="855663" cy="412750"/>
            </p14:xfrm>
          </p:contentPart>
        </mc:Choice>
        <mc:Fallback xmlns="">
          <p:pic>
            <p:nvPicPr>
              <p:cNvPr id="38914" name="Ink 7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322481" y="5067617"/>
                <a:ext cx="878341" cy="427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8915" name="Ink 7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32538" y="3446463"/>
              <a:ext cx="1711325" cy="1123950"/>
            </p14:xfrm>
          </p:contentPart>
        </mc:Choice>
        <mc:Fallback xmlns="">
          <p:pic>
            <p:nvPicPr>
              <p:cNvPr id="38915" name="Ink 7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318859" y="3434223"/>
                <a:ext cx="1739403" cy="1140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916" name="Ink 7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87688" y="2754313"/>
              <a:ext cx="3797300" cy="112712"/>
            </p14:xfrm>
          </p:contentPart>
        </mc:Choice>
        <mc:Fallback xmlns="">
          <p:pic>
            <p:nvPicPr>
              <p:cNvPr id="38916" name="Ink 7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081931" y="2742889"/>
                <a:ext cx="3806656" cy="1359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0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365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5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An algorithm of a similar sort...</a:t>
            </a:r>
          </a:p>
        </p:txBody>
      </p:sp>
      <p:sp>
        <p:nvSpPr>
          <p:cNvPr id="153604" name="Text Box 6"/>
          <p:cNvSpPr txBox="1">
            <a:spLocks noChangeArrowheads="1"/>
          </p:cNvSpPr>
          <p:nvPr/>
        </p:nvSpPr>
        <p:spPr bwMode="auto">
          <a:xfrm>
            <a:off x="944563" y="1557338"/>
            <a:ext cx="1852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Insertion Sort</a:t>
            </a:r>
          </a:p>
        </p:txBody>
      </p:sp>
      <p:grpSp>
        <p:nvGrpSpPr>
          <p:cNvPr id="153605" name="Group 7"/>
          <p:cNvGrpSpPr>
            <a:grpSpLocks/>
          </p:cNvGrpSpPr>
          <p:nvPr/>
        </p:nvGrpSpPr>
        <p:grpSpPr bwMode="auto">
          <a:xfrm>
            <a:off x="3365500" y="1587500"/>
            <a:ext cx="463550" cy="463550"/>
            <a:chOff x="901" y="1784"/>
            <a:chExt cx="292" cy="292"/>
          </a:xfrm>
        </p:grpSpPr>
        <p:sp>
          <p:nvSpPr>
            <p:cNvPr id="153649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50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3606" name="Group 10"/>
          <p:cNvGrpSpPr>
            <a:grpSpLocks/>
          </p:cNvGrpSpPr>
          <p:nvPr/>
        </p:nvGrpSpPr>
        <p:grpSpPr bwMode="auto">
          <a:xfrm>
            <a:off x="3829050" y="1587500"/>
            <a:ext cx="463550" cy="463550"/>
            <a:chOff x="901" y="1784"/>
            <a:chExt cx="292" cy="292"/>
          </a:xfrm>
        </p:grpSpPr>
        <p:sp>
          <p:nvSpPr>
            <p:cNvPr id="153647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48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3607" name="Group 13"/>
          <p:cNvGrpSpPr>
            <a:grpSpLocks/>
          </p:cNvGrpSpPr>
          <p:nvPr/>
        </p:nvGrpSpPr>
        <p:grpSpPr bwMode="auto">
          <a:xfrm>
            <a:off x="4294188" y="1587500"/>
            <a:ext cx="463550" cy="463550"/>
            <a:chOff x="901" y="1784"/>
            <a:chExt cx="292" cy="292"/>
          </a:xfrm>
        </p:grpSpPr>
        <p:sp>
          <p:nvSpPr>
            <p:cNvPr id="153645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46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3608" name="Group 16"/>
          <p:cNvGrpSpPr>
            <a:grpSpLocks/>
          </p:cNvGrpSpPr>
          <p:nvPr/>
        </p:nvGrpSpPr>
        <p:grpSpPr bwMode="auto">
          <a:xfrm>
            <a:off x="4759325" y="1587500"/>
            <a:ext cx="463550" cy="463550"/>
            <a:chOff x="901" y="1784"/>
            <a:chExt cx="292" cy="292"/>
          </a:xfrm>
        </p:grpSpPr>
        <p:sp>
          <p:nvSpPr>
            <p:cNvPr id="153643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44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3609" name="Group 19"/>
          <p:cNvGrpSpPr>
            <a:grpSpLocks/>
          </p:cNvGrpSpPr>
          <p:nvPr/>
        </p:nvGrpSpPr>
        <p:grpSpPr bwMode="auto">
          <a:xfrm>
            <a:off x="5221288" y="1587500"/>
            <a:ext cx="463550" cy="463550"/>
            <a:chOff x="901" y="1784"/>
            <a:chExt cx="292" cy="292"/>
          </a:xfrm>
        </p:grpSpPr>
        <p:sp>
          <p:nvSpPr>
            <p:cNvPr id="153641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42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3610" name="Group 22"/>
          <p:cNvGrpSpPr>
            <a:grpSpLocks/>
          </p:cNvGrpSpPr>
          <p:nvPr/>
        </p:nvGrpSpPr>
        <p:grpSpPr bwMode="auto">
          <a:xfrm>
            <a:off x="5684838" y="1587500"/>
            <a:ext cx="463550" cy="463550"/>
            <a:chOff x="901" y="1784"/>
            <a:chExt cx="292" cy="292"/>
          </a:xfrm>
        </p:grpSpPr>
        <p:sp>
          <p:nvSpPr>
            <p:cNvPr id="153639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40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3611" name="Group 25"/>
          <p:cNvGrpSpPr>
            <a:grpSpLocks/>
          </p:cNvGrpSpPr>
          <p:nvPr/>
        </p:nvGrpSpPr>
        <p:grpSpPr bwMode="auto">
          <a:xfrm>
            <a:off x="6149975" y="1587500"/>
            <a:ext cx="463550" cy="463550"/>
            <a:chOff x="901" y="1784"/>
            <a:chExt cx="292" cy="292"/>
          </a:xfrm>
        </p:grpSpPr>
        <p:sp>
          <p:nvSpPr>
            <p:cNvPr id="153637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38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3612" name="Group 28"/>
          <p:cNvGrpSpPr>
            <a:grpSpLocks/>
          </p:cNvGrpSpPr>
          <p:nvPr/>
        </p:nvGrpSpPr>
        <p:grpSpPr bwMode="auto">
          <a:xfrm>
            <a:off x="6615113" y="1587500"/>
            <a:ext cx="463550" cy="463550"/>
            <a:chOff x="901" y="1784"/>
            <a:chExt cx="292" cy="292"/>
          </a:xfrm>
        </p:grpSpPr>
        <p:sp>
          <p:nvSpPr>
            <p:cNvPr id="153635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36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3613" name="Text Box 31"/>
          <p:cNvSpPr txBox="1">
            <a:spLocks noChangeArrowheads="1"/>
          </p:cNvSpPr>
          <p:nvPr/>
        </p:nvSpPr>
        <p:spPr bwMode="auto">
          <a:xfrm>
            <a:off x="627063" y="1962150"/>
            <a:ext cx="24860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check rightward (from the </a:t>
            </a:r>
            <a:r>
              <a:rPr lang="en-US" altLang="en-US" sz="1200" i="1">
                <a:solidFill>
                  <a:schemeClr val="tx1"/>
                </a:solidFill>
              </a:rPr>
              <a:t>min so far</a:t>
            </a:r>
            <a:r>
              <a:rPr lang="en-US" altLang="en-US" sz="120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53614" name="Text Box 33"/>
          <p:cNvSpPr txBox="1">
            <a:spLocks noChangeArrowheads="1"/>
          </p:cNvSpPr>
          <p:nvPr/>
        </p:nvSpPr>
        <p:spPr bwMode="auto">
          <a:xfrm>
            <a:off x="7691438" y="6448425"/>
            <a:ext cx="14954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>
                <a:solidFill>
                  <a:schemeClr val="tx1"/>
                </a:solidFill>
              </a:rPr>
              <a:t>better than O(N</a:t>
            </a:r>
            <a:r>
              <a:rPr lang="en-US" altLang="en-US" sz="1400" baseline="42000">
                <a:solidFill>
                  <a:schemeClr val="tx1"/>
                </a:solidFill>
              </a:rPr>
              <a:t>2</a:t>
            </a:r>
            <a:r>
              <a:rPr lang="en-US" altLang="en-US" sz="1400">
                <a:solidFill>
                  <a:schemeClr val="tx1"/>
                </a:solidFill>
              </a:rPr>
              <a:t>)?</a:t>
            </a:r>
          </a:p>
        </p:txBody>
      </p:sp>
      <p:sp>
        <p:nvSpPr>
          <p:cNvPr id="153615" name="Text Box 34"/>
          <p:cNvSpPr txBox="1">
            <a:spLocks noChangeArrowheads="1"/>
          </p:cNvSpPr>
          <p:nvPr/>
        </p:nvSpPr>
        <p:spPr bwMode="auto">
          <a:xfrm>
            <a:off x="784225" y="2171700"/>
            <a:ext cx="217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insert to the left of a larger value</a:t>
            </a:r>
          </a:p>
        </p:txBody>
      </p:sp>
      <p:sp>
        <p:nvSpPr>
          <p:cNvPr id="153616" name="Text Box 44"/>
          <p:cNvSpPr txBox="1">
            <a:spLocks noChangeArrowheads="1"/>
          </p:cNvSpPr>
          <p:nvPr/>
        </p:nvSpPr>
        <p:spPr bwMode="auto">
          <a:xfrm>
            <a:off x="685800" y="5029200"/>
            <a:ext cx="1862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worst</a:t>
            </a:r>
            <a:r>
              <a:rPr lang="en-US" altLang="en-US"/>
              <a:t>-case?</a:t>
            </a:r>
          </a:p>
        </p:txBody>
      </p:sp>
      <p:sp>
        <p:nvSpPr>
          <p:cNvPr id="153617" name="Text Box 45"/>
          <p:cNvSpPr txBox="1">
            <a:spLocks noChangeArrowheads="1"/>
          </p:cNvSpPr>
          <p:nvPr/>
        </p:nvSpPr>
        <p:spPr bwMode="auto">
          <a:xfrm>
            <a:off x="4038600" y="5029200"/>
            <a:ext cx="16446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best</a:t>
            </a:r>
            <a:r>
              <a:rPr lang="en-US" altLang="en-US"/>
              <a:t>-case?</a:t>
            </a:r>
          </a:p>
        </p:txBody>
      </p:sp>
      <p:sp>
        <p:nvSpPr>
          <p:cNvPr id="153618" name="Text Box 46"/>
          <p:cNvSpPr txBox="1">
            <a:spLocks noChangeArrowheads="1"/>
          </p:cNvSpPr>
          <p:nvPr/>
        </p:nvSpPr>
        <p:spPr bwMode="auto">
          <a:xfrm>
            <a:off x="7772400" y="6172200"/>
            <a:ext cx="1185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i="1">
                <a:solidFill>
                  <a:schemeClr val="tx1"/>
                </a:solidFill>
              </a:rPr>
              <a:t>average</a:t>
            </a:r>
            <a:r>
              <a:rPr lang="en-US" altLang="en-US" sz="1400">
                <a:solidFill>
                  <a:schemeClr val="tx1"/>
                </a:solidFill>
              </a:rPr>
              <a:t> case?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9938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4225" y="4446588"/>
              <a:ext cx="2959100" cy="1981200"/>
            </p14:xfrm>
          </p:contentPart>
        </mc:Choice>
        <mc:Fallback xmlns="">
          <p:pic>
            <p:nvPicPr>
              <p:cNvPr id="39938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70905" y="4432187"/>
                <a:ext cx="2986819" cy="2003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9939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54388" y="3222625"/>
              <a:ext cx="1397000" cy="873125"/>
            </p14:xfrm>
          </p:contentPart>
        </mc:Choice>
        <mc:Fallback xmlns="">
          <p:pic>
            <p:nvPicPr>
              <p:cNvPr id="39939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48629" y="3210743"/>
                <a:ext cx="1414638" cy="898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9940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35588" y="3195638"/>
              <a:ext cx="642937" cy="1492250"/>
            </p14:xfrm>
          </p:contentPart>
        </mc:Choice>
        <mc:Fallback xmlns="">
          <p:pic>
            <p:nvPicPr>
              <p:cNvPr id="39940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2628" y="3182318"/>
                <a:ext cx="660576" cy="1519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9941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79900" y="5643563"/>
              <a:ext cx="1449388" cy="741362"/>
            </p14:xfrm>
          </p:contentPart>
        </mc:Choice>
        <mc:Fallback xmlns="">
          <p:pic>
            <p:nvPicPr>
              <p:cNvPr id="39941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267660" y="5630961"/>
                <a:ext cx="1476029" cy="76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9942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6225" y="3260725"/>
              <a:ext cx="334963" cy="474663"/>
            </p14:xfrm>
          </p:contentPart>
        </mc:Choice>
        <mc:Fallback xmlns="">
          <p:pic>
            <p:nvPicPr>
              <p:cNvPr id="39942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04339" y="3249929"/>
                <a:ext cx="359815" cy="497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9943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51238" y="2168525"/>
              <a:ext cx="1022350" cy="538163"/>
            </p14:xfrm>
          </p:contentPart>
        </mc:Choice>
        <mc:Fallback xmlns="">
          <p:pic>
            <p:nvPicPr>
              <p:cNvPr id="39943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541518" y="2165645"/>
                <a:ext cx="1040349" cy="54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9944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91038" y="2635250"/>
              <a:ext cx="130175" cy="79375"/>
            </p14:xfrm>
          </p:contentPart>
        </mc:Choice>
        <mc:Fallback xmlns="">
          <p:pic>
            <p:nvPicPr>
              <p:cNvPr id="39944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482408" y="2632003"/>
                <a:ext cx="141682" cy="93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9945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41688" y="1519238"/>
              <a:ext cx="601662" cy="425450"/>
            </p14:xfrm>
          </p:contentPart>
        </mc:Choice>
        <mc:Fallback xmlns="">
          <p:pic>
            <p:nvPicPr>
              <p:cNvPr id="39945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336647" y="1516358"/>
                <a:ext cx="609583" cy="433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9946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10000" y="1590675"/>
              <a:ext cx="554038" cy="425450"/>
            </p14:xfrm>
          </p:contentPart>
        </mc:Choice>
        <mc:Fallback xmlns="">
          <p:pic>
            <p:nvPicPr>
              <p:cNvPr id="39946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805320" y="1586712"/>
                <a:ext cx="562678" cy="4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9947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70450" y="3781425"/>
              <a:ext cx="192088" cy="131763"/>
            </p14:xfrm>
          </p:contentPart>
        </mc:Choice>
        <mc:Fallback xmlns="">
          <p:pic>
            <p:nvPicPr>
              <p:cNvPr id="39947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858579" y="3771345"/>
                <a:ext cx="207556" cy="154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9948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49838" y="3851275"/>
              <a:ext cx="217487" cy="358775"/>
            </p14:xfrm>
          </p:contentPart>
        </mc:Choice>
        <mc:Fallback xmlns="">
          <p:pic>
            <p:nvPicPr>
              <p:cNvPr id="39948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036515" y="3838320"/>
                <a:ext cx="244853" cy="386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9949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18125" y="3770313"/>
              <a:ext cx="252413" cy="111125"/>
            </p14:xfrm>
          </p:contentPart>
        </mc:Choice>
        <mc:Fallback xmlns="">
          <p:pic>
            <p:nvPicPr>
              <p:cNvPr id="39949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305522" y="3756647"/>
                <a:ext cx="277258" cy="13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9950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16425" y="1601788"/>
              <a:ext cx="341313" cy="393700"/>
            </p14:xfrm>
          </p:contentPart>
        </mc:Choice>
        <mc:Fallback xmlns="">
          <p:pic>
            <p:nvPicPr>
              <p:cNvPr id="39950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412105" y="1591352"/>
                <a:ext cx="352474" cy="413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9951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08413" y="3300413"/>
              <a:ext cx="320675" cy="409575"/>
            </p14:xfrm>
          </p:contentPart>
        </mc:Choice>
        <mc:Fallback xmlns="">
          <p:pic>
            <p:nvPicPr>
              <p:cNvPr id="39951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797616" y="3287096"/>
                <a:ext cx="340470" cy="436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9952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33938" y="1581150"/>
              <a:ext cx="290512" cy="463550"/>
            </p14:xfrm>
          </p:contentPart>
        </mc:Choice>
        <mc:Fallback xmlns="">
          <p:pic>
            <p:nvPicPr>
              <p:cNvPr id="39952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28898" y="1567114"/>
                <a:ext cx="302392" cy="486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953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07000" y="1562100"/>
              <a:ext cx="436563" cy="414338"/>
            </p14:xfrm>
          </p:contentPart>
        </mc:Choice>
        <mc:Fallback xmlns="">
          <p:pic>
            <p:nvPicPr>
              <p:cNvPr id="39953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194763" y="1548061"/>
                <a:ext cx="462836" cy="44061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466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6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 2d run times… ?</a:t>
            </a:r>
          </a:p>
        </p:txBody>
      </p:sp>
      <p:sp>
        <p:nvSpPr>
          <p:cNvPr id="154628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54629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54660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61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4630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54658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59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4631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54656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57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4632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54654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55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4633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54652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53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4634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54650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51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4635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54648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49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4636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54646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47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4637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54638" name="Group 34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54644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4645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sp>
        <p:nvSpPr>
          <p:cNvPr id="154639" name="Text Box 226"/>
          <p:cNvSpPr txBox="1">
            <a:spLocks noChangeArrowheads="1"/>
          </p:cNvSpPr>
          <p:nvPr/>
        </p:nvSpPr>
        <p:spPr bwMode="auto">
          <a:xfrm>
            <a:off x="8077200" y="13716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1959</a:t>
            </a:r>
          </a:p>
        </p:txBody>
      </p:sp>
      <p:sp>
        <p:nvSpPr>
          <p:cNvPr id="154640" name="Rectangle 227"/>
          <p:cNvSpPr>
            <a:spLocks noChangeArrowheads="1"/>
          </p:cNvSpPr>
          <p:nvPr/>
        </p:nvSpPr>
        <p:spPr bwMode="auto">
          <a:xfrm>
            <a:off x="1447800" y="2743200"/>
            <a:ext cx="39195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latin typeface="Comic Sans MS" pitchFamily="66" charset="0"/>
              </a:rPr>
              <a:t>Idea</a:t>
            </a:r>
            <a:r>
              <a:rPr lang="en-US" altLang="en-US" sz="1800">
                <a:latin typeface="Comic Sans MS" pitchFamily="66" charset="0"/>
              </a:rPr>
              <a:t>: limit the </a:t>
            </a:r>
            <a:r>
              <a:rPr lang="en-US" altLang="en-US" sz="1800" i="1">
                <a:latin typeface="Comic Sans MS" pitchFamily="66" charset="0"/>
              </a:rPr>
              <a:t>percolation problem</a:t>
            </a:r>
            <a:endParaRPr lang="en-US" altLang="en-US" sz="1800">
              <a:latin typeface="Comic Sans MS" pitchFamily="66" charset="0"/>
            </a:endParaRPr>
          </a:p>
        </p:txBody>
      </p:sp>
      <p:sp>
        <p:nvSpPr>
          <p:cNvPr id="154641" name="Line 228"/>
          <p:cNvSpPr>
            <a:spLocks noChangeShapeType="1"/>
          </p:cNvSpPr>
          <p:nvPr/>
        </p:nvSpPr>
        <p:spPr bwMode="auto">
          <a:xfrm flipV="1">
            <a:off x="6811963" y="2201863"/>
            <a:ext cx="0" cy="3175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54642" name="Line 229"/>
          <p:cNvSpPr>
            <a:spLocks noChangeShapeType="1"/>
          </p:cNvSpPr>
          <p:nvPr/>
        </p:nvSpPr>
        <p:spPr bwMode="auto">
          <a:xfrm flipV="1">
            <a:off x="7315200" y="2209800"/>
            <a:ext cx="0" cy="3175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54643" name="Rectangle 230"/>
          <p:cNvSpPr>
            <a:spLocks noChangeArrowheads="1"/>
          </p:cNvSpPr>
          <p:nvPr/>
        </p:nvSpPr>
        <p:spPr bwMode="auto">
          <a:xfrm>
            <a:off x="6477000" y="2667000"/>
            <a:ext cx="1354138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i="1">
                <a:solidFill>
                  <a:schemeClr val="tx1"/>
                </a:solidFill>
              </a:rPr>
              <a:t>one of these will have to move a long way -- can we short-cut it?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5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573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3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5651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 O(N</a:t>
            </a:r>
            <a:r>
              <a:rPr lang="en-US" altLang="en-US" sz="4000" baseline="42000">
                <a:solidFill>
                  <a:schemeClr val="tx1"/>
                </a:solidFill>
              </a:rPr>
              <a:t>2</a:t>
            </a:r>
            <a:r>
              <a:rPr lang="en-US" altLang="en-US" sz="4000">
                <a:solidFill>
                  <a:schemeClr val="tx1"/>
                </a:solidFill>
              </a:rPr>
              <a:t>) via 2d sorting!</a:t>
            </a:r>
          </a:p>
        </p:txBody>
      </p:sp>
      <p:sp>
        <p:nvSpPr>
          <p:cNvPr id="155652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55653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55735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36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5654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55733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34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5655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55731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32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5656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55729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30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5657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55727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28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5658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55725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26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5659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55723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24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5660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55721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22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5661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55662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55719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20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5663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55717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18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5664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55715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16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5665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55713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14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5666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55711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12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5667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55709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10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5668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55707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08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5669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55705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06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5670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55703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04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5671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55701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02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5672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55699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700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5673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55697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98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5674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55695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96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5675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55693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94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5676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55691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92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5677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55689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90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5678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55687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88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5679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55685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86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5680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55683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84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55681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82" name="Text Box 225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681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1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6675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&lt;O(N</a:t>
            </a:r>
            <a:r>
              <a:rPr lang="en-US" altLang="en-US" sz="4000" baseline="42000">
                <a:solidFill>
                  <a:schemeClr val="tx1"/>
                </a:solidFill>
              </a:rPr>
              <a:t>2</a:t>
            </a:r>
            <a:r>
              <a:rPr lang="en-US" altLang="en-US" sz="4000">
                <a:solidFill>
                  <a:schemeClr val="tx1"/>
                </a:solidFill>
              </a:rPr>
              <a:t>) via 2d sorting!</a:t>
            </a:r>
          </a:p>
        </p:txBody>
      </p:sp>
      <p:sp>
        <p:nvSpPr>
          <p:cNvPr id="156676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56677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56816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17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6678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56814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15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6679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56812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13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6680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56810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11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6681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56808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09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682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56806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07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6683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56804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05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6684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56802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03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6685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56686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56800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801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687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56798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99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6688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56796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97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6689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56794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95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6690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56792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93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6691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56790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91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692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56788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89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6693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56786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87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6694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56784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85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6695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56782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83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696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56780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81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6697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56778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79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6698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56776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77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6699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56774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75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700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56772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73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701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56770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71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6702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56768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69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6703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56766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67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6704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56764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65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6705" name="Group 89"/>
          <p:cNvGrpSpPr>
            <a:grpSpLocks/>
          </p:cNvGrpSpPr>
          <p:nvPr/>
        </p:nvGrpSpPr>
        <p:grpSpPr bwMode="auto">
          <a:xfrm>
            <a:off x="3271838" y="2646363"/>
            <a:ext cx="463550" cy="463550"/>
            <a:chOff x="901" y="1784"/>
            <a:chExt cx="292" cy="292"/>
          </a:xfrm>
        </p:grpSpPr>
        <p:sp>
          <p:nvSpPr>
            <p:cNvPr id="156762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63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6706" name="Group 92"/>
          <p:cNvGrpSpPr>
            <a:grpSpLocks/>
          </p:cNvGrpSpPr>
          <p:nvPr/>
        </p:nvGrpSpPr>
        <p:grpSpPr bwMode="auto">
          <a:xfrm>
            <a:off x="3735388" y="2646363"/>
            <a:ext cx="463550" cy="463550"/>
            <a:chOff x="901" y="1784"/>
            <a:chExt cx="292" cy="292"/>
          </a:xfrm>
        </p:grpSpPr>
        <p:sp>
          <p:nvSpPr>
            <p:cNvPr id="156760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61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6707" name="Group 95"/>
          <p:cNvGrpSpPr>
            <a:grpSpLocks/>
          </p:cNvGrpSpPr>
          <p:nvPr/>
        </p:nvGrpSpPr>
        <p:grpSpPr bwMode="auto">
          <a:xfrm>
            <a:off x="4202113" y="2646363"/>
            <a:ext cx="463550" cy="463550"/>
            <a:chOff x="901" y="1784"/>
            <a:chExt cx="292" cy="292"/>
          </a:xfrm>
        </p:grpSpPr>
        <p:sp>
          <p:nvSpPr>
            <p:cNvPr id="156758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59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6708" name="Group 98"/>
          <p:cNvGrpSpPr>
            <a:grpSpLocks/>
          </p:cNvGrpSpPr>
          <p:nvPr/>
        </p:nvGrpSpPr>
        <p:grpSpPr bwMode="auto">
          <a:xfrm>
            <a:off x="3271838" y="3103563"/>
            <a:ext cx="463550" cy="463550"/>
            <a:chOff x="901" y="1784"/>
            <a:chExt cx="292" cy="292"/>
          </a:xfrm>
        </p:grpSpPr>
        <p:sp>
          <p:nvSpPr>
            <p:cNvPr id="156756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57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709" name="Group 101"/>
          <p:cNvGrpSpPr>
            <a:grpSpLocks/>
          </p:cNvGrpSpPr>
          <p:nvPr/>
        </p:nvGrpSpPr>
        <p:grpSpPr bwMode="auto">
          <a:xfrm>
            <a:off x="3735388" y="3103563"/>
            <a:ext cx="463550" cy="463550"/>
            <a:chOff x="901" y="1784"/>
            <a:chExt cx="292" cy="292"/>
          </a:xfrm>
        </p:grpSpPr>
        <p:sp>
          <p:nvSpPr>
            <p:cNvPr id="156754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55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710" name="Group 104"/>
          <p:cNvGrpSpPr>
            <a:grpSpLocks/>
          </p:cNvGrpSpPr>
          <p:nvPr/>
        </p:nvGrpSpPr>
        <p:grpSpPr bwMode="auto">
          <a:xfrm>
            <a:off x="4202113" y="3101975"/>
            <a:ext cx="463550" cy="463550"/>
            <a:chOff x="901" y="1784"/>
            <a:chExt cx="292" cy="292"/>
          </a:xfrm>
        </p:grpSpPr>
        <p:sp>
          <p:nvSpPr>
            <p:cNvPr id="156752" name="Rectangle 10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53" name="Text Box 10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6711" name="Group 107"/>
          <p:cNvGrpSpPr>
            <a:grpSpLocks/>
          </p:cNvGrpSpPr>
          <p:nvPr/>
        </p:nvGrpSpPr>
        <p:grpSpPr bwMode="auto">
          <a:xfrm>
            <a:off x="3271838" y="3567113"/>
            <a:ext cx="463550" cy="463550"/>
            <a:chOff x="901" y="1784"/>
            <a:chExt cx="292" cy="292"/>
          </a:xfrm>
        </p:grpSpPr>
        <p:sp>
          <p:nvSpPr>
            <p:cNvPr id="156750" name="Rectangle 10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51" name="Text Box 10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6712" name="Group 110"/>
          <p:cNvGrpSpPr>
            <a:grpSpLocks/>
          </p:cNvGrpSpPr>
          <p:nvPr/>
        </p:nvGrpSpPr>
        <p:grpSpPr bwMode="auto">
          <a:xfrm>
            <a:off x="3735388" y="3567113"/>
            <a:ext cx="463550" cy="463550"/>
            <a:chOff x="901" y="1784"/>
            <a:chExt cx="292" cy="292"/>
          </a:xfrm>
        </p:grpSpPr>
        <p:sp>
          <p:nvSpPr>
            <p:cNvPr id="156748" name="Rectangle 1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49" name="Text Box 1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6713" name="Group 113"/>
          <p:cNvGrpSpPr>
            <a:grpSpLocks/>
          </p:cNvGrpSpPr>
          <p:nvPr/>
        </p:nvGrpSpPr>
        <p:grpSpPr bwMode="auto">
          <a:xfrm>
            <a:off x="4202113" y="3568700"/>
            <a:ext cx="463550" cy="463550"/>
            <a:chOff x="901" y="1784"/>
            <a:chExt cx="292" cy="292"/>
          </a:xfrm>
        </p:grpSpPr>
        <p:sp>
          <p:nvSpPr>
            <p:cNvPr id="156746" name="Rectangle 1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47" name="Text Box 1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6714" name="Group 116"/>
          <p:cNvGrpSpPr>
            <a:grpSpLocks/>
          </p:cNvGrpSpPr>
          <p:nvPr/>
        </p:nvGrpSpPr>
        <p:grpSpPr bwMode="auto">
          <a:xfrm>
            <a:off x="3271838" y="4770438"/>
            <a:ext cx="463550" cy="463550"/>
            <a:chOff x="901" y="1784"/>
            <a:chExt cx="292" cy="292"/>
          </a:xfrm>
        </p:grpSpPr>
        <p:sp>
          <p:nvSpPr>
            <p:cNvPr id="156744" name="Rectangle 1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45" name="Text Box 1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715" name="Group 119"/>
          <p:cNvGrpSpPr>
            <a:grpSpLocks/>
          </p:cNvGrpSpPr>
          <p:nvPr/>
        </p:nvGrpSpPr>
        <p:grpSpPr bwMode="auto">
          <a:xfrm>
            <a:off x="3733800" y="4770438"/>
            <a:ext cx="463550" cy="463550"/>
            <a:chOff x="901" y="1784"/>
            <a:chExt cx="292" cy="292"/>
          </a:xfrm>
        </p:grpSpPr>
        <p:sp>
          <p:nvSpPr>
            <p:cNvPr id="156742" name="Rectangle 1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43" name="Text Box 1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6716" name="Group 122"/>
          <p:cNvGrpSpPr>
            <a:grpSpLocks/>
          </p:cNvGrpSpPr>
          <p:nvPr/>
        </p:nvGrpSpPr>
        <p:grpSpPr bwMode="auto">
          <a:xfrm>
            <a:off x="4200525" y="4770438"/>
            <a:ext cx="463550" cy="463550"/>
            <a:chOff x="901" y="1784"/>
            <a:chExt cx="292" cy="292"/>
          </a:xfrm>
        </p:grpSpPr>
        <p:sp>
          <p:nvSpPr>
            <p:cNvPr id="156740" name="Rectangle 1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41" name="Text Box 1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6717" name="Group 125"/>
          <p:cNvGrpSpPr>
            <a:grpSpLocks/>
          </p:cNvGrpSpPr>
          <p:nvPr/>
        </p:nvGrpSpPr>
        <p:grpSpPr bwMode="auto">
          <a:xfrm>
            <a:off x="3271838" y="5227638"/>
            <a:ext cx="463550" cy="463550"/>
            <a:chOff x="901" y="1784"/>
            <a:chExt cx="292" cy="292"/>
          </a:xfrm>
        </p:grpSpPr>
        <p:sp>
          <p:nvSpPr>
            <p:cNvPr id="156738" name="Rectangle 1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39" name="Text Box 1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6718" name="Group 128"/>
          <p:cNvGrpSpPr>
            <a:grpSpLocks/>
          </p:cNvGrpSpPr>
          <p:nvPr/>
        </p:nvGrpSpPr>
        <p:grpSpPr bwMode="auto">
          <a:xfrm>
            <a:off x="3733800" y="5227638"/>
            <a:ext cx="463550" cy="463550"/>
            <a:chOff x="901" y="1784"/>
            <a:chExt cx="292" cy="292"/>
          </a:xfrm>
        </p:grpSpPr>
        <p:sp>
          <p:nvSpPr>
            <p:cNvPr id="156736" name="Rectangle 1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37" name="Text Box 1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6719" name="Group 131"/>
          <p:cNvGrpSpPr>
            <a:grpSpLocks/>
          </p:cNvGrpSpPr>
          <p:nvPr/>
        </p:nvGrpSpPr>
        <p:grpSpPr bwMode="auto">
          <a:xfrm>
            <a:off x="4200525" y="5226050"/>
            <a:ext cx="463550" cy="463550"/>
            <a:chOff x="901" y="1784"/>
            <a:chExt cx="292" cy="292"/>
          </a:xfrm>
        </p:grpSpPr>
        <p:sp>
          <p:nvSpPr>
            <p:cNvPr id="156734" name="Rectangle 1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35" name="Text Box 1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6720" name="Group 134"/>
          <p:cNvGrpSpPr>
            <a:grpSpLocks/>
          </p:cNvGrpSpPr>
          <p:nvPr/>
        </p:nvGrpSpPr>
        <p:grpSpPr bwMode="auto">
          <a:xfrm>
            <a:off x="3271838" y="5691188"/>
            <a:ext cx="463550" cy="463550"/>
            <a:chOff x="901" y="1784"/>
            <a:chExt cx="292" cy="292"/>
          </a:xfrm>
        </p:grpSpPr>
        <p:sp>
          <p:nvSpPr>
            <p:cNvPr id="156732" name="Rectangle 1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33" name="Text Box 1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6721" name="Group 137"/>
          <p:cNvGrpSpPr>
            <a:grpSpLocks/>
          </p:cNvGrpSpPr>
          <p:nvPr/>
        </p:nvGrpSpPr>
        <p:grpSpPr bwMode="auto">
          <a:xfrm>
            <a:off x="3733800" y="5691188"/>
            <a:ext cx="463550" cy="463550"/>
            <a:chOff x="901" y="1784"/>
            <a:chExt cx="292" cy="292"/>
          </a:xfrm>
        </p:grpSpPr>
        <p:sp>
          <p:nvSpPr>
            <p:cNvPr id="156730" name="Rectangle 1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31" name="Text Box 1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6722" name="Group 140"/>
          <p:cNvGrpSpPr>
            <a:grpSpLocks/>
          </p:cNvGrpSpPr>
          <p:nvPr/>
        </p:nvGrpSpPr>
        <p:grpSpPr bwMode="auto">
          <a:xfrm>
            <a:off x="4200525" y="5692775"/>
            <a:ext cx="463550" cy="463550"/>
            <a:chOff x="901" y="1784"/>
            <a:chExt cx="292" cy="292"/>
          </a:xfrm>
        </p:grpSpPr>
        <p:sp>
          <p:nvSpPr>
            <p:cNvPr id="156728" name="Rectangle 1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6729" name="Text Box 1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56723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724" name="Line 225"/>
          <p:cNvSpPr>
            <a:spLocks noChangeShapeType="1"/>
          </p:cNvSpPr>
          <p:nvPr/>
        </p:nvSpPr>
        <p:spPr bwMode="auto">
          <a:xfrm>
            <a:off x="3937000" y="4130675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725" name="Line 226"/>
          <p:cNvSpPr>
            <a:spLocks noChangeShapeType="1"/>
          </p:cNvSpPr>
          <p:nvPr/>
        </p:nvSpPr>
        <p:spPr bwMode="auto">
          <a:xfrm flipV="1">
            <a:off x="2693988" y="3962400"/>
            <a:ext cx="506412" cy="7762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726" name="Text Box 227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  <p:sp>
        <p:nvSpPr>
          <p:cNvPr id="156727" name="Text Box 228"/>
          <p:cNvSpPr txBox="1">
            <a:spLocks noChangeArrowheads="1"/>
          </p:cNvSpPr>
          <p:nvPr/>
        </p:nvSpPr>
        <p:spPr bwMode="auto">
          <a:xfrm>
            <a:off x="3189288" y="6289675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3 elements per column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79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9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7699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&lt;O(N</a:t>
            </a:r>
            <a:r>
              <a:rPr lang="en-US" altLang="en-US" sz="4000" baseline="42000">
                <a:solidFill>
                  <a:schemeClr val="tx1"/>
                </a:solidFill>
              </a:rPr>
              <a:t>2</a:t>
            </a:r>
            <a:r>
              <a:rPr lang="en-US" altLang="en-US" sz="4000">
                <a:solidFill>
                  <a:schemeClr val="tx1"/>
                </a:solidFill>
              </a:rPr>
              <a:t>) via 2d sorting!</a:t>
            </a:r>
          </a:p>
        </p:txBody>
      </p:sp>
      <p:sp>
        <p:nvSpPr>
          <p:cNvPr id="157700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57701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57898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99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7702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57896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97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03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57894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95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04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57892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93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05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5789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9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06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5788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8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07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5788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8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08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57884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85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7709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57710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57882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83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11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57880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81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7712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57878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79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13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57876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77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14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57874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75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15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57872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73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16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57870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71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17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57868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69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18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57866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67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7719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57864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65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20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57862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63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21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57860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61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22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57858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9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23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57856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7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24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57854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5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25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57852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3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7726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57850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1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27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57848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9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7728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57846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7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29" name="Group 89"/>
          <p:cNvGrpSpPr>
            <a:grpSpLocks/>
          </p:cNvGrpSpPr>
          <p:nvPr/>
        </p:nvGrpSpPr>
        <p:grpSpPr bwMode="auto">
          <a:xfrm>
            <a:off x="3271838" y="2646363"/>
            <a:ext cx="463550" cy="463550"/>
            <a:chOff x="901" y="1784"/>
            <a:chExt cx="292" cy="292"/>
          </a:xfrm>
        </p:grpSpPr>
        <p:sp>
          <p:nvSpPr>
            <p:cNvPr id="157844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5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30" name="Group 92"/>
          <p:cNvGrpSpPr>
            <a:grpSpLocks/>
          </p:cNvGrpSpPr>
          <p:nvPr/>
        </p:nvGrpSpPr>
        <p:grpSpPr bwMode="auto">
          <a:xfrm>
            <a:off x="3735388" y="2646363"/>
            <a:ext cx="463550" cy="463550"/>
            <a:chOff x="901" y="1784"/>
            <a:chExt cx="292" cy="292"/>
          </a:xfrm>
        </p:grpSpPr>
        <p:sp>
          <p:nvSpPr>
            <p:cNvPr id="157842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3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31" name="Group 95"/>
          <p:cNvGrpSpPr>
            <a:grpSpLocks/>
          </p:cNvGrpSpPr>
          <p:nvPr/>
        </p:nvGrpSpPr>
        <p:grpSpPr bwMode="auto">
          <a:xfrm>
            <a:off x="4202113" y="2646363"/>
            <a:ext cx="463550" cy="463550"/>
            <a:chOff x="901" y="1784"/>
            <a:chExt cx="292" cy="292"/>
          </a:xfrm>
        </p:grpSpPr>
        <p:sp>
          <p:nvSpPr>
            <p:cNvPr id="157840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1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32" name="Group 98"/>
          <p:cNvGrpSpPr>
            <a:grpSpLocks/>
          </p:cNvGrpSpPr>
          <p:nvPr/>
        </p:nvGrpSpPr>
        <p:grpSpPr bwMode="auto">
          <a:xfrm>
            <a:off x="3271838" y="3103563"/>
            <a:ext cx="463550" cy="463550"/>
            <a:chOff x="901" y="1784"/>
            <a:chExt cx="292" cy="292"/>
          </a:xfrm>
        </p:grpSpPr>
        <p:sp>
          <p:nvSpPr>
            <p:cNvPr id="157838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9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33" name="Group 101"/>
          <p:cNvGrpSpPr>
            <a:grpSpLocks/>
          </p:cNvGrpSpPr>
          <p:nvPr/>
        </p:nvGrpSpPr>
        <p:grpSpPr bwMode="auto">
          <a:xfrm>
            <a:off x="3735388" y="3103563"/>
            <a:ext cx="463550" cy="463550"/>
            <a:chOff x="901" y="1784"/>
            <a:chExt cx="292" cy="292"/>
          </a:xfrm>
        </p:grpSpPr>
        <p:sp>
          <p:nvSpPr>
            <p:cNvPr id="157836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7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34" name="Group 104"/>
          <p:cNvGrpSpPr>
            <a:grpSpLocks/>
          </p:cNvGrpSpPr>
          <p:nvPr/>
        </p:nvGrpSpPr>
        <p:grpSpPr bwMode="auto">
          <a:xfrm>
            <a:off x="4202113" y="3101975"/>
            <a:ext cx="463550" cy="463550"/>
            <a:chOff x="901" y="1784"/>
            <a:chExt cx="292" cy="292"/>
          </a:xfrm>
        </p:grpSpPr>
        <p:sp>
          <p:nvSpPr>
            <p:cNvPr id="157834" name="Rectangle 10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5" name="Text Box 10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7735" name="Group 107"/>
          <p:cNvGrpSpPr>
            <a:grpSpLocks/>
          </p:cNvGrpSpPr>
          <p:nvPr/>
        </p:nvGrpSpPr>
        <p:grpSpPr bwMode="auto">
          <a:xfrm>
            <a:off x="3271838" y="3567113"/>
            <a:ext cx="463550" cy="463550"/>
            <a:chOff x="901" y="1784"/>
            <a:chExt cx="292" cy="292"/>
          </a:xfrm>
        </p:grpSpPr>
        <p:sp>
          <p:nvSpPr>
            <p:cNvPr id="157832" name="Rectangle 10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3" name="Text Box 10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36" name="Group 110"/>
          <p:cNvGrpSpPr>
            <a:grpSpLocks/>
          </p:cNvGrpSpPr>
          <p:nvPr/>
        </p:nvGrpSpPr>
        <p:grpSpPr bwMode="auto">
          <a:xfrm>
            <a:off x="3735388" y="3567113"/>
            <a:ext cx="463550" cy="463550"/>
            <a:chOff x="901" y="1784"/>
            <a:chExt cx="292" cy="292"/>
          </a:xfrm>
        </p:grpSpPr>
        <p:sp>
          <p:nvSpPr>
            <p:cNvPr id="157830" name="Rectangle 1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1" name="Text Box 1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7737" name="Group 113"/>
          <p:cNvGrpSpPr>
            <a:grpSpLocks/>
          </p:cNvGrpSpPr>
          <p:nvPr/>
        </p:nvGrpSpPr>
        <p:grpSpPr bwMode="auto">
          <a:xfrm>
            <a:off x="4202113" y="3568700"/>
            <a:ext cx="463550" cy="463550"/>
            <a:chOff x="901" y="1784"/>
            <a:chExt cx="292" cy="292"/>
          </a:xfrm>
        </p:grpSpPr>
        <p:sp>
          <p:nvSpPr>
            <p:cNvPr id="157828" name="Rectangle 1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9" name="Text Box 1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38" name="Group 116"/>
          <p:cNvGrpSpPr>
            <a:grpSpLocks/>
          </p:cNvGrpSpPr>
          <p:nvPr/>
        </p:nvGrpSpPr>
        <p:grpSpPr bwMode="auto">
          <a:xfrm>
            <a:off x="3271838" y="4770438"/>
            <a:ext cx="463550" cy="463550"/>
            <a:chOff x="901" y="1784"/>
            <a:chExt cx="292" cy="292"/>
          </a:xfrm>
        </p:grpSpPr>
        <p:sp>
          <p:nvSpPr>
            <p:cNvPr id="157826" name="Rectangle 1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7" name="Text Box 1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39" name="Group 119"/>
          <p:cNvGrpSpPr>
            <a:grpSpLocks/>
          </p:cNvGrpSpPr>
          <p:nvPr/>
        </p:nvGrpSpPr>
        <p:grpSpPr bwMode="auto">
          <a:xfrm>
            <a:off x="3733800" y="4770438"/>
            <a:ext cx="463550" cy="463550"/>
            <a:chOff x="901" y="1784"/>
            <a:chExt cx="292" cy="292"/>
          </a:xfrm>
        </p:grpSpPr>
        <p:sp>
          <p:nvSpPr>
            <p:cNvPr id="157824" name="Rectangle 1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5" name="Text Box 1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40" name="Group 122"/>
          <p:cNvGrpSpPr>
            <a:grpSpLocks/>
          </p:cNvGrpSpPr>
          <p:nvPr/>
        </p:nvGrpSpPr>
        <p:grpSpPr bwMode="auto">
          <a:xfrm>
            <a:off x="4200525" y="4770438"/>
            <a:ext cx="463550" cy="463550"/>
            <a:chOff x="901" y="1784"/>
            <a:chExt cx="292" cy="292"/>
          </a:xfrm>
        </p:grpSpPr>
        <p:sp>
          <p:nvSpPr>
            <p:cNvPr id="157822" name="Rectangle 1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3" name="Text Box 1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41" name="Group 125"/>
          <p:cNvGrpSpPr>
            <a:grpSpLocks/>
          </p:cNvGrpSpPr>
          <p:nvPr/>
        </p:nvGrpSpPr>
        <p:grpSpPr bwMode="auto">
          <a:xfrm>
            <a:off x="3271838" y="5227638"/>
            <a:ext cx="463550" cy="463550"/>
            <a:chOff x="901" y="1784"/>
            <a:chExt cx="292" cy="292"/>
          </a:xfrm>
        </p:grpSpPr>
        <p:sp>
          <p:nvSpPr>
            <p:cNvPr id="157820" name="Rectangle 1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1" name="Text Box 1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42" name="Group 128"/>
          <p:cNvGrpSpPr>
            <a:grpSpLocks/>
          </p:cNvGrpSpPr>
          <p:nvPr/>
        </p:nvGrpSpPr>
        <p:grpSpPr bwMode="auto">
          <a:xfrm>
            <a:off x="3733800" y="5227638"/>
            <a:ext cx="463550" cy="463550"/>
            <a:chOff x="901" y="1784"/>
            <a:chExt cx="292" cy="292"/>
          </a:xfrm>
        </p:grpSpPr>
        <p:sp>
          <p:nvSpPr>
            <p:cNvPr id="157818" name="Rectangle 1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9" name="Text Box 1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43" name="Group 131"/>
          <p:cNvGrpSpPr>
            <a:grpSpLocks/>
          </p:cNvGrpSpPr>
          <p:nvPr/>
        </p:nvGrpSpPr>
        <p:grpSpPr bwMode="auto">
          <a:xfrm>
            <a:off x="4200525" y="5226050"/>
            <a:ext cx="463550" cy="463550"/>
            <a:chOff x="901" y="1784"/>
            <a:chExt cx="292" cy="292"/>
          </a:xfrm>
        </p:grpSpPr>
        <p:sp>
          <p:nvSpPr>
            <p:cNvPr id="157816" name="Rectangle 1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7" name="Text Box 1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44" name="Group 134"/>
          <p:cNvGrpSpPr>
            <a:grpSpLocks/>
          </p:cNvGrpSpPr>
          <p:nvPr/>
        </p:nvGrpSpPr>
        <p:grpSpPr bwMode="auto">
          <a:xfrm>
            <a:off x="3271838" y="5691188"/>
            <a:ext cx="463550" cy="463550"/>
            <a:chOff x="901" y="1784"/>
            <a:chExt cx="292" cy="292"/>
          </a:xfrm>
        </p:grpSpPr>
        <p:sp>
          <p:nvSpPr>
            <p:cNvPr id="157814" name="Rectangle 1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5" name="Text Box 1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45" name="Group 137"/>
          <p:cNvGrpSpPr>
            <a:grpSpLocks/>
          </p:cNvGrpSpPr>
          <p:nvPr/>
        </p:nvGrpSpPr>
        <p:grpSpPr bwMode="auto">
          <a:xfrm>
            <a:off x="3733800" y="5691188"/>
            <a:ext cx="463550" cy="463550"/>
            <a:chOff x="901" y="1784"/>
            <a:chExt cx="292" cy="292"/>
          </a:xfrm>
        </p:grpSpPr>
        <p:sp>
          <p:nvSpPr>
            <p:cNvPr id="157812" name="Rectangle 1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3" name="Text Box 1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7746" name="Group 140"/>
          <p:cNvGrpSpPr>
            <a:grpSpLocks/>
          </p:cNvGrpSpPr>
          <p:nvPr/>
        </p:nvGrpSpPr>
        <p:grpSpPr bwMode="auto">
          <a:xfrm>
            <a:off x="4200525" y="5692775"/>
            <a:ext cx="463550" cy="463550"/>
            <a:chOff x="901" y="1784"/>
            <a:chExt cx="292" cy="292"/>
          </a:xfrm>
        </p:grpSpPr>
        <p:sp>
          <p:nvSpPr>
            <p:cNvPr id="157810" name="Rectangle 1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1" name="Text Box 1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57747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48" name="Line 225"/>
          <p:cNvSpPr>
            <a:spLocks noChangeShapeType="1"/>
          </p:cNvSpPr>
          <p:nvPr/>
        </p:nvSpPr>
        <p:spPr bwMode="auto">
          <a:xfrm>
            <a:off x="3937000" y="4130675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49" name="Line 227"/>
          <p:cNvSpPr>
            <a:spLocks noChangeShapeType="1"/>
          </p:cNvSpPr>
          <p:nvPr/>
        </p:nvSpPr>
        <p:spPr bwMode="auto">
          <a:xfrm flipV="1">
            <a:off x="2693988" y="3962400"/>
            <a:ext cx="506412" cy="7762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50" name="Line 228"/>
          <p:cNvSpPr>
            <a:spLocks noChangeShapeType="1"/>
          </p:cNvSpPr>
          <p:nvPr/>
        </p:nvSpPr>
        <p:spPr bwMode="auto">
          <a:xfrm flipV="1">
            <a:off x="4724400" y="3962400"/>
            <a:ext cx="457200" cy="8524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51" name="Text Box 229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  <p:sp>
        <p:nvSpPr>
          <p:cNvPr id="157752" name="Text Box 230"/>
          <p:cNvSpPr txBox="1">
            <a:spLocks noChangeArrowheads="1"/>
          </p:cNvSpPr>
          <p:nvPr/>
        </p:nvSpPr>
        <p:spPr bwMode="auto">
          <a:xfrm>
            <a:off x="3189288" y="6289675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3 elements per column</a:t>
            </a:r>
          </a:p>
        </p:txBody>
      </p:sp>
      <p:grpSp>
        <p:nvGrpSpPr>
          <p:cNvPr id="157753" name="Group 232"/>
          <p:cNvGrpSpPr>
            <a:grpSpLocks/>
          </p:cNvGrpSpPr>
          <p:nvPr/>
        </p:nvGrpSpPr>
        <p:grpSpPr bwMode="auto">
          <a:xfrm>
            <a:off x="5335588" y="2266950"/>
            <a:ext cx="463550" cy="463550"/>
            <a:chOff x="901" y="1784"/>
            <a:chExt cx="292" cy="292"/>
          </a:xfrm>
        </p:grpSpPr>
        <p:sp>
          <p:nvSpPr>
            <p:cNvPr id="157808" name="Rectangle 2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9" name="Text Box 2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54" name="Group 235"/>
          <p:cNvGrpSpPr>
            <a:grpSpLocks/>
          </p:cNvGrpSpPr>
          <p:nvPr/>
        </p:nvGrpSpPr>
        <p:grpSpPr bwMode="auto">
          <a:xfrm>
            <a:off x="5795963" y="2266950"/>
            <a:ext cx="463550" cy="463550"/>
            <a:chOff x="901" y="1784"/>
            <a:chExt cx="292" cy="292"/>
          </a:xfrm>
        </p:grpSpPr>
        <p:sp>
          <p:nvSpPr>
            <p:cNvPr id="157806" name="Rectangle 2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7" name="Text Box 2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55" name="Group 238"/>
          <p:cNvGrpSpPr>
            <a:grpSpLocks/>
          </p:cNvGrpSpPr>
          <p:nvPr/>
        </p:nvGrpSpPr>
        <p:grpSpPr bwMode="auto">
          <a:xfrm>
            <a:off x="5335588" y="2736850"/>
            <a:ext cx="463550" cy="463550"/>
            <a:chOff x="901" y="1784"/>
            <a:chExt cx="292" cy="292"/>
          </a:xfrm>
        </p:grpSpPr>
        <p:sp>
          <p:nvSpPr>
            <p:cNvPr id="157804" name="Rectangle 2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5" name="Text Box 2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56" name="Group 241"/>
          <p:cNvGrpSpPr>
            <a:grpSpLocks/>
          </p:cNvGrpSpPr>
          <p:nvPr/>
        </p:nvGrpSpPr>
        <p:grpSpPr bwMode="auto">
          <a:xfrm>
            <a:off x="5797550" y="2738438"/>
            <a:ext cx="463550" cy="463550"/>
            <a:chOff x="901" y="1784"/>
            <a:chExt cx="292" cy="292"/>
          </a:xfrm>
        </p:grpSpPr>
        <p:sp>
          <p:nvSpPr>
            <p:cNvPr id="157802" name="Rectangle 2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3" name="Text Box 2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57" name="Group 244"/>
          <p:cNvGrpSpPr>
            <a:grpSpLocks/>
          </p:cNvGrpSpPr>
          <p:nvPr/>
        </p:nvGrpSpPr>
        <p:grpSpPr bwMode="auto">
          <a:xfrm>
            <a:off x="5335588" y="3206750"/>
            <a:ext cx="463550" cy="463550"/>
            <a:chOff x="901" y="1784"/>
            <a:chExt cx="292" cy="292"/>
          </a:xfrm>
        </p:grpSpPr>
        <p:sp>
          <p:nvSpPr>
            <p:cNvPr id="157800" name="Rectangle 2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1" name="Text Box 2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58" name="Group 247"/>
          <p:cNvGrpSpPr>
            <a:grpSpLocks/>
          </p:cNvGrpSpPr>
          <p:nvPr/>
        </p:nvGrpSpPr>
        <p:grpSpPr bwMode="auto">
          <a:xfrm>
            <a:off x="5797550" y="3206750"/>
            <a:ext cx="463550" cy="463550"/>
            <a:chOff x="901" y="1784"/>
            <a:chExt cx="292" cy="292"/>
          </a:xfrm>
        </p:grpSpPr>
        <p:sp>
          <p:nvSpPr>
            <p:cNvPr id="157798" name="Rectangle 2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9" name="Text Box 2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59" name="Group 250"/>
          <p:cNvGrpSpPr>
            <a:grpSpLocks/>
          </p:cNvGrpSpPr>
          <p:nvPr/>
        </p:nvGrpSpPr>
        <p:grpSpPr bwMode="auto">
          <a:xfrm>
            <a:off x="5335588" y="3670300"/>
            <a:ext cx="463550" cy="463550"/>
            <a:chOff x="901" y="1784"/>
            <a:chExt cx="292" cy="292"/>
          </a:xfrm>
        </p:grpSpPr>
        <p:sp>
          <p:nvSpPr>
            <p:cNvPr id="157796" name="Rectangle 2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7" name="Text Box 2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60" name="Group 253"/>
          <p:cNvGrpSpPr>
            <a:grpSpLocks/>
          </p:cNvGrpSpPr>
          <p:nvPr/>
        </p:nvGrpSpPr>
        <p:grpSpPr bwMode="auto">
          <a:xfrm>
            <a:off x="5797550" y="3670300"/>
            <a:ext cx="463550" cy="463550"/>
            <a:chOff x="901" y="1784"/>
            <a:chExt cx="292" cy="292"/>
          </a:xfrm>
        </p:grpSpPr>
        <p:sp>
          <p:nvSpPr>
            <p:cNvPr id="157794" name="Rectangle 2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5" name="Text Box 2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7761" name="Group 256"/>
          <p:cNvGrpSpPr>
            <a:grpSpLocks/>
          </p:cNvGrpSpPr>
          <p:nvPr/>
        </p:nvGrpSpPr>
        <p:grpSpPr bwMode="auto">
          <a:xfrm>
            <a:off x="6261100" y="2266950"/>
            <a:ext cx="463550" cy="463550"/>
            <a:chOff x="901" y="1784"/>
            <a:chExt cx="292" cy="292"/>
          </a:xfrm>
        </p:grpSpPr>
        <p:sp>
          <p:nvSpPr>
            <p:cNvPr id="157792" name="Rectangle 2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3" name="Text Box 2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7762" name="Group 259"/>
          <p:cNvGrpSpPr>
            <a:grpSpLocks/>
          </p:cNvGrpSpPr>
          <p:nvPr/>
        </p:nvGrpSpPr>
        <p:grpSpPr bwMode="auto">
          <a:xfrm>
            <a:off x="6127750" y="4406900"/>
            <a:ext cx="463550" cy="463550"/>
            <a:chOff x="901" y="1784"/>
            <a:chExt cx="292" cy="292"/>
          </a:xfrm>
        </p:grpSpPr>
        <p:sp>
          <p:nvSpPr>
            <p:cNvPr id="157790" name="Rectangle 2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1" name="Text Box 2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63" name="Group 262"/>
          <p:cNvGrpSpPr>
            <a:grpSpLocks/>
          </p:cNvGrpSpPr>
          <p:nvPr/>
        </p:nvGrpSpPr>
        <p:grpSpPr bwMode="auto">
          <a:xfrm>
            <a:off x="6588125" y="4406900"/>
            <a:ext cx="463550" cy="463550"/>
            <a:chOff x="901" y="1784"/>
            <a:chExt cx="292" cy="292"/>
          </a:xfrm>
        </p:grpSpPr>
        <p:sp>
          <p:nvSpPr>
            <p:cNvPr id="157788" name="Rectangle 2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9" name="Text Box 2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7764" name="Group 265"/>
          <p:cNvGrpSpPr>
            <a:grpSpLocks/>
          </p:cNvGrpSpPr>
          <p:nvPr/>
        </p:nvGrpSpPr>
        <p:grpSpPr bwMode="auto">
          <a:xfrm>
            <a:off x="6127750" y="4876800"/>
            <a:ext cx="463550" cy="463550"/>
            <a:chOff x="901" y="1784"/>
            <a:chExt cx="292" cy="292"/>
          </a:xfrm>
        </p:grpSpPr>
        <p:sp>
          <p:nvSpPr>
            <p:cNvPr id="157786" name="Rectangle 2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7" name="Text Box 2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7765" name="Group 268"/>
          <p:cNvGrpSpPr>
            <a:grpSpLocks/>
          </p:cNvGrpSpPr>
          <p:nvPr/>
        </p:nvGrpSpPr>
        <p:grpSpPr bwMode="auto">
          <a:xfrm>
            <a:off x="6589713" y="4878388"/>
            <a:ext cx="463550" cy="463550"/>
            <a:chOff x="901" y="1784"/>
            <a:chExt cx="292" cy="292"/>
          </a:xfrm>
        </p:grpSpPr>
        <p:sp>
          <p:nvSpPr>
            <p:cNvPr id="157784" name="Rectangle 2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5" name="Text Box 2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7766" name="Group 271"/>
          <p:cNvGrpSpPr>
            <a:grpSpLocks/>
          </p:cNvGrpSpPr>
          <p:nvPr/>
        </p:nvGrpSpPr>
        <p:grpSpPr bwMode="auto">
          <a:xfrm>
            <a:off x="6127750" y="5346700"/>
            <a:ext cx="463550" cy="463550"/>
            <a:chOff x="901" y="1784"/>
            <a:chExt cx="292" cy="292"/>
          </a:xfrm>
        </p:grpSpPr>
        <p:sp>
          <p:nvSpPr>
            <p:cNvPr id="157782" name="Rectangle 2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3" name="Text Box 2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7767" name="Group 274"/>
          <p:cNvGrpSpPr>
            <a:grpSpLocks/>
          </p:cNvGrpSpPr>
          <p:nvPr/>
        </p:nvGrpSpPr>
        <p:grpSpPr bwMode="auto">
          <a:xfrm>
            <a:off x="6589713" y="5346700"/>
            <a:ext cx="463550" cy="463550"/>
            <a:chOff x="901" y="1784"/>
            <a:chExt cx="292" cy="292"/>
          </a:xfrm>
        </p:grpSpPr>
        <p:sp>
          <p:nvSpPr>
            <p:cNvPr id="157780" name="Rectangle 2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1" name="Text Box 2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7768" name="Group 277"/>
          <p:cNvGrpSpPr>
            <a:grpSpLocks/>
          </p:cNvGrpSpPr>
          <p:nvPr/>
        </p:nvGrpSpPr>
        <p:grpSpPr bwMode="auto">
          <a:xfrm>
            <a:off x="6127750" y="5810250"/>
            <a:ext cx="463550" cy="463550"/>
            <a:chOff x="901" y="1784"/>
            <a:chExt cx="292" cy="292"/>
          </a:xfrm>
        </p:grpSpPr>
        <p:sp>
          <p:nvSpPr>
            <p:cNvPr id="157778" name="Rectangle 2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9" name="Text Box 2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7769" name="Group 280"/>
          <p:cNvGrpSpPr>
            <a:grpSpLocks/>
          </p:cNvGrpSpPr>
          <p:nvPr/>
        </p:nvGrpSpPr>
        <p:grpSpPr bwMode="auto">
          <a:xfrm>
            <a:off x="6589713" y="5810250"/>
            <a:ext cx="463550" cy="463550"/>
            <a:chOff x="901" y="1784"/>
            <a:chExt cx="292" cy="292"/>
          </a:xfrm>
        </p:grpSpPr>
        <p:sp>
          <p:nvSpPr>
            <p:cNvPr id="157776" name="Rectangle 2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7" name="Text Box 2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7770" name="Line 283"/>
          <p:cNvSpPr>
            <a:spLocks noChangeShapeType="1"/>
          </p:cNvSpPr>
          <p:nvPr/>
        </p:nvSpPr>
        <p:spPr bwMode="auto">
          <a:xfrm>
            <a:off x="5848350" y="4195763"/>
            <a:ext cx="215900" cy="231775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1" name="Line 284"/>
          <p:cNvSpPr>
            <a:spLocks noChangeShapeType="1"/>
          </p:cNvSpPr>
          <p:nvPr/>
        </p:nvSpPr>
        <p:spPr bwMode="auto">
          <a:xfrm flipV="1">
            <a:off x="7129463" y="3605213"/>
            <a:ext cx="1006475" cy="708025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2" name="Text Box 285"/>
          <p:cNvSpPr txBox="1">
            <a:spLocks noChangeArrowheads="1"/>
          </p:cNvSpPr>
          <p:nvPr/>
        </p:nvSpPr>
        <p:spPr bwMode="auto">
          <a:xfrm>
            <a:off x="6111875" y="6292850"/>
            <a:ext cx="9413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4 el. per col.</a:t>
            </a:r>
          </a:p>
        </p:txBody>
      </p:sp>
      <p:grpSp>
        <p:nvGrpSpPr>
          <p:cNvPr id="157773" name="Group 286"/>
          <p:cNvGrpSpPr>
            <a:grpSpLocks/>
          </p:cNvGrpSpPr>
          <p:nvPr/>
        </p:nvGrpSpPr>
        <p:grpSpPr bwMode="auto">
          <a:xfrm>
            <a:off x="7053263" y="4406900"/>
            <a:ext cx="463550" cy="463550"/>
            <a:chOff x="901" y="1784"/>
            <a:chExt cx="292" cy="292"/>
          </a:xfrm>
        </p:grpSpPr>
        <p:sp>
          <p:nvSpPr>
            <p:cNvPr id="157774" name="Rectangle 2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5" name="Text Box 2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2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895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5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8723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O(N</a:t>
            </a:r>
            <a:r>
              <a:rPr lang="en-US" altLang="en-US" sz="4000" baseline="42000">
                <a:solidFill>
                  <a:schemeClr val="tx1"/>
                </a:solidFill>
              </a:rPr>
              <a:t>3/2</a:t>
            </a:r>
            <a:r>
              <a:rPr lang="en-US" altLang="en-US" sz="4000">
                <a:solidFill>
                  <a:schemeClr val="tx1"/>
                </a:solidFill>
              </a:rPr>
              <a:t>) or better</a:t>
            </a:r>
          </a:p>
        </p:txBody>
      </p:sp>
      <p:sp>
        <p:nvSpPr>
          <p:cNvPr id="158724" name="Text Box 6"/>
          <p:cNvSpPr txBox="1">
            <a:spLocks noChangeArrowheads="1"/>
          </p:cNvSpPr>
          <p:nvPr/>
        </p:nvSpPr>
        <p:spPr bwMode="auto">
          <a:xfrm>
            <a:off x="1196975" y="1528763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Shell Sort</a:t>
            </a:r>
          </a:p>
        </p:txBody>
      </p:sp>
      <p:grpSp>
        <p:nvGrpSpPr>
          <p:cNvPr id="158725" name="Group 7"/>
          <p:cNvGrpSpPr>
            <a:grpSpLocks/>
          </p:cNvGrpSpPr>
          <p:nvPr/>
        </p:nvGrpSpPr>
        <p:grpSpPr bwMode="auto">
          <a:xfrm>
            <a:off x="3365500" y="1589088"/>
            <a:ext cx="463550" cy="463550"/>
            <a:chOff x="901" y="1784"/>
            <a:chExt cx="292" cy="292"/>
          </a:xfrm>
        </p:grpSpPr>
        <p:sp>
          <p:nvSpPr>
            <p:cNvPr id="158951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52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8726" name="Group 10"/>
          <p:cNvGrpSpPr>
            <a:grpSpLocks/>
          </p:cNvGrpSpPr>
          <p:nvPr/>
        </p:nvGrpSpPr>
        <p:grpSpPr bwMode="auto">
          <a:xfrm>
            <a:off x="3829050" y="1589088"/>
            <a:ext cx="463550" cy="463550"/>
            <a:chOff x="901" y="1784"/>
            <a:chExt cx="292" cy="292"/>
          </a:xfrm>
        </p:grpSpPr>
        <p:sp>
          <p:nvSpPr>
            <p:cNvPr id="158949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50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27" name="Group 13"/>
          <p:cNvGrpSpPr>
            <a:grpSpLocks/>
          </p:cNvGrpSpPr>
          <p:nvPr/>
        </p:nvGrpSpPr>
        <p:grpSpPr bwMode="auto">
          <a:xfrm>
            <a:off x="4294188" y="1589088"/>
            <a:ext cx="463550" cy="463550"/>
            <a:chOff x="901" y="1784"/>
            <a:chExt cx="292" cy="292"/>
          </a:xfrm>
        </p:grpSpPr>
        <p:sp>
          <p:nvSpPr>
            <p:cNvPr id="158947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48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28" name="Group 16"/>
          <p:cNvGrpSpPr>
            <a:grpSpLocks/>
          </p:cNvGrpSpPr>
          <p:nvPr/>
        </p:nvGrpSpPr>
        <p:grpSpPr bwMode="auto">
          <a:xfrm>
            <a:off x="4759325" y="1589088"/>
            <a:ext cx="463550" cy="463550"/>
            <a:chOff x="901" y="1784"/>
            <a:chExt cx="292" cy="292"/>
          </a:xfrm>
        </p:grpSpPr>
        <p:sp>
          <p:nvSpPr>
            <p:cNvPr id="158945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46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29" name="Group 19"/>
          <p:cNvGrpSpPr>
            <a:grpSpLocks/>
          </p:cNvGrpSpPr>
          <p:nvPr/>
        </p:nvGrpSpPr>
        <p:grpSpPr bwMode="auto">
          <a:xfrm>
            <a:off x="5221288" y="1589088"/>
            <a:ext cx="463550" cy="463550"/>
            <a:chOff x="901" y="1784"/>
            <a:chExt cx="292" cy="292"/>
          </a:xfrm>
        </p:grpSpPr>
        <p:sp>
          <p:nvSpPr>
            <p:cNvPr id="158943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44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30" name="Group 22"/>
          <p:cNvGrpSpPr>
            <a:grpSpLocks/>
          </p:cNvGrpSpPr>
          <p:nvPr/>
        </p:nvGrpSpPr>
        <p:grpSpPr bwMode="auto">
          <a:xfrm>
            <a:off x="5684838" y="1589088"/>
            <a:ext cx="463550" cy="463550"/>
            <a:chOff x="901" y="1784"/>
            <a:chExt cx="292" cy="292"/>
          </a:xfrm>
        </p:grpSpPr>
        <p:sp>
          <p:nvSpPr>
            <p:cNvPr id="158941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42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31" name="Group 25"/>
          <p:cNvGrpSpPr>
            <a:grpSpLocks/>
          </p:cNvGrpSpPr>
          <p:nvPr/>
        </p:nvGrpSpPr>
        <p:grpSpPr bwMode="auto">
          <a:xfrm>
            <a:off x="6149975" y="1589088"/>
            <a:ext cx="463550" cy="463550"/>
            <a:chOff x="901" y="1784"/>
            <a:chExt cx="292" cy="292"/>
          </a:xfrm>
        </p:grpSpPr>
        <p:sp>
          <p:nvSpPr>
            <p:cNvPr id="158939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40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32" name="Group 28"/>
          <p:cNvGrpSpPr>
            <a:grpSpLocks/>
          </p:cNvGrpSpPr>
          <p:nvPr/>
        </p:nvGrpSpPr>
        <p:grpSpPr bwMode="auto">
          <a:xfrm>
            <a:off x="6615113" y="1589088"/>
            <a:ext cx="463550" cy="463550"/>
            <a:chOff x="901" y="1784"/>
            <a:chExt cx="292" cy="292"/>
          </a:xfrm>
        </p:grpSpPr>
        <p:sp>
          <p:nvSpPr>
            <p:cNvPr id="158937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38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58733" name="Text Box 31"/>
          <p:cNvSpPr txBox="1">
            <a:spLocks noChangeArrowheads="1"/>
          </p:cNvSpPr>
          <p:nvPr/>
        </p:nvSpPr>
        <p:spPr bwMode="auto">
          <a:xfrm>
            <a:off x="628650" y="1838325"/>
            <a:ext cx="2520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sort column-sublists of increasing size</a:t>
            </a:r>
          </a:p>
        </p:txBody>
      </p:sp>
      <p:grpSp>
        <p:nvGrpSpPr>
          <p:cNvPr id="158734" name="Group 32"/>
          <p:cNvGrpSpPr>
            <a:grpSpLocks/>
          </p:cNvGrpSpPr>
          <p:nvPr/>
        </p:nvGrpSpPr>
        <p:grpSpPr bwMode="auto">
          <a:xfrm>
            <a:off x="7078663" y="1590675"/>
            <a:ext cx="463550" cy="463550"/>
            <a:chOff x="901" y="1784"/>
            <a:chExt cx="292" cy="292"/>
          </a:xfrm>
        </p:grpSpPr>
        <p:sp>
          <p:nvSpPr>
            <p:cNvPr id="158935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36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35" name="Group 35"/>
          <p:cNvGrpSpPr>
            <a:grpSpLocks/>
          </p:cNvGrpSpPr>
          <p:nvPr/>
        </p:nvGrpSpPr>
        <p:grpSpPr bwMode="auto">
          <a:xfrm>
            <a:off x="347663" y="3035300"/>
            <a:ext cx="463550" cy="463550"/>
            <a:chOff x="901" y="1784"/>
            <a:chExt cx="292" cy="292"/>
          </a:xfrm>
        </p:grpSpPr>
        <p:sp>
          <p:nvSpPr>
            <p:cNvPr id="158933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34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8736" name="Group 38"/>
          <p:cNvGrpSpPr>
            <a:grpSpLocks/>
          </p:cNvGrpSpPr>
          <p:nvPr/>
        </p:nvGrpSpPr>
        <p:grpSpPr bwMode="auto">
          <a:xfrm>
            <a:off x="811213" y="3035300"/>
            <a:ext cx="463550" cy="463550"/>
            <a:chOff x="901" y="1784"/>
            <a:chExt cx="292" cy="292"/>
          </a:xfrm>
        </p:grpSpPr>
        <p:sp>
          <p:nvSpPr>
            <p:cNvPr id="158931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32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37" name="Group 41"/>
          <p:cNvGrpSpPr>
            <a:grpSpLocks/>
          </p:cNvGrpSpPr>
          <p:nvPr/>
        </p:nvGrpSpPr>
        <p:grpSpPr bwMode="auto">
          <a:xfrm>
            <a:off x="1276350" y="3035300"/>
            <a:ext cx="463550" cy="463550"/>
            <a:chOff x="901" y="1784"/>
            <a:chExt cx="292" cy="292"/>
          </a:xfrm>
        </p:grpSpPr>
        <p:sp>
          <p:nvSpPr>
            <p:cNvPr id="158929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30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38" name="Group 44"/>
          <p:cNvGrpSpPr>
            <a:grpSpLocks/>
          </p:cNvGrpSpPr>
          <p:nvPr/>
        </p:nvGrpSpPr>
        <p:grpSpPr bwMode="auto">
          <a:xfrm>
            <a:off x="1741488" y="3035300"/>
            <a:ext cx="463550" cy="463550"/>
            <a:chOff x="901" y="1784"/>
            <a:chExt cx="292" cy="292"/>
          </a:xfrm>
        </p:grpSpPr>
        <p:sp>
          <p:nvSpPr>
            <p:cNvPr id="158927" name="Rectangle 4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28" name="Text Box 4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39" name="Group 47"/>
          <p:cNvGrpSpPr>
            <a:grpSpLocks/>
          </p:cNvGrpSpPr>
          <p:nvPr/>
        </p:nvGrpSpPr>
        <p:grpSpPr bwMode="auto">
          <a:xfrm>
            <a:off x="2203450" y="3035300"/>
            <a:ext cx="463550" cy="463550"/>
            <a:chOff x="901" y="1784"/>
            <a:chExt cx="292" cy="292"/>
          </a:xfrm>
        </p:grpSpPr>
        <p:sp>
          <p:nvSpPr>
            <p:cNvPr id="158925" name="Rectangle 4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26" name="Text Box 4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40" name="Group 50"/>
          <p:cNvGrpSpPr>
            <a:grpSpLocks/>
          </p:cNvGrpSpPr>
          <p:nvPr/>
        </p:nvGrpSpPr>
        <p:grpSpPr bwMode="auto">
          <a:xfrm>
            <a:off x="349250" y="3500438"/>
            <a:ext cx="463550" cy="463550"/>
            <a:chOff x="901" y="1784"/>
            <a:chExt cx="292" cy="292"/>
          </a:xfrm>
        </p:grpSpPr>
        <p:sp>
          <p:nvSpPr>
            <p:cNvPr id="158923" name="Rectangle 5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24" name="Text Box 5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41" name="Group 53"/>
          <p:cNvGrpSpPr>
            <a:grpSpLocks/>
          </p:cNvGrpSpPr>
          <p:nvPr/>
        </p:nvGrpSpPr>
        <p:grpSpPr bwMode="auto">
          <a:xfrm>
            <a:off x="814388" y="3500438"/>
            <a:ext cx="463550" cy="463550"/>
            <a:chOff x="901" y="1784"/>
            <a:chExt cx="292" cy="292"/>
          </a:xfrm>
        </p:grpSpPr>
        <p:sp>
          <p:nvSpPr>
            <p:cNvPr id="158921" name="Rectangle 5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22" name="Text Box 5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42" name="Group 56"/>
          <p:cNvGrpSpPr>
            <a:grpSpLocks/>
          </p:cNvGrpSpPr>
          <p:nvPr/>
        </p:nvGrpSpPr>
        <p:grpSpPr bwMode="auto">
          <a:xfrm>
            <a:off x="1279525" y="3500438"/>
            <a:ext cx="463550" cy="463550"/>
            <a:chOff x="901" y="1784"/>
            <a:chExt cx="292" cy="292"/>
          </a:xfrm>
        </p:grpSpPr>
        <p:sp>
          <p:nvSpPr>
            <p:cNvPr id="158919" name="Rectangle 5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20" name="Text Box 5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43" name="Group 59"/>
          <p:cNvGrpSpPr>
            <a:grpSpLocks/>
          </p:cNvGrpSpPr>
          <p:nvPr/>
        </p:nvGrpSpPr>
        <p:grpSpPr bwMode="auto">
          <a:xfrm>
            <a:off x="1743075" y="3502025"/>
            <a:ext cx="463550" cy="463550"/>
            <a:chOff x="901" y="1784"/>
            <a:chExt cx="292" cy="292"/>
          </a:xfrm>
        </p:grpSpPr>
        <p:sp>
          <p:nvSpPr>
            <p:cNvPr id="158917" name="Rectangle 6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18" name="Text Box 6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44" name="Group 62"/>
          <p:cNvGrpSpPr>
            <a:grpSpLocks/>
          </p:cNvGrpSpPr>
          <p:nvPr/>
        </p:nvGrpSpPr>
        <p:grpSpPr bwMode="auto">
          <a:xfrm>
            <a:off x="333375" y="4770438"/>
            <a:ext cx="463550" cy="463550"/>
            <a:chOff x="901" y="1784"/>
            <a:chExt cx="292" cy="292"/>
          </a:xfrm>
        </p:grpSpPr>
        <p:sp>
          <p:nvSpPr>
            <p:cNvPr id="158915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16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45" name="Group 65"/>
          <p:cNvGrpSpPr>
            <a:grpSpLocks/>
          </p:cNvGrpSpPr>
          <p:nvPr/>
        </p:nvGrpSpPr>
        <p:grpSpPr bwMode="auto">
          <a:xfrm>
            <a:off x="796925" y="4770438"/>
            <a:ext cx="463550" cy="463550"/>
            <a:chOff x="901" y="1784"/>
            <a:chExt cx="292" cy="292"/>
          </a:xfrm>
        </p:grpSpPr>
        <p:sp>
          <p:nvSpPr>
            <p:cNvPr id="158913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14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46" name="Group 68"/>
          <p:cNvGrpSpPr>
            <a:grpSpLocks/>
          </p:cNvGrpSpPr>
          <p:nvPr/>
        </p:nvGrpSpPr>
        <p:grpSpPr bwMode="auto">
          <a:xfrm>
            <a:off x="1262063" y="4770438"/>
            <a:ext cx="463550" cy="463550"/>
            <a:chOff x="901" y="1784"/>
            <a:chExt cx="292" cy="292"/>
          </a:xfrm>
        </p:grpSpPr>
        <p:sp>
          <p:nvSpPr>
            <p:cNvPr id="158911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12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47" name="Group 71"/>
          <p:cNvGrpSpPr>
            <a:grpSpLocks/>
          </p:cNvGrpSpPr>
          <p:nvPr/>
        </p:nvGrpSpPr>
        <p:grpSpPr bwMode="auto">
          <a:xfrm>
            <a:off x="1727200" y="4770438"/>
            <a:ext cx="463550" cy="463550"/>
            <a:chOff x="901" y="1784"/>
            <a:chExt cx="292" cy="292"/>
          </a:xfrm>
        </p:grpSpPr>
        <p:sp>
          <p:nvSpPr>
            <p:cNvPr id="158909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10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48" name="Group 74"/>
          <p:cNvGrpSpPr>
            <a:grpSpLocks/>
          </p:cNvGrpSpPr>
          <p:nvPr/>
        </p:nvGrpSpPr>
        <p:grpSpPr bwMode="auto">
          <a:xfrm>
            <a:off x="2189163" y="4770438"/>
            <a:ext cx="463550" cy="463550"/>
            <a:chOff x="901" y="1784"/>
            <a:chExt cx="292" cy="292"/>
          </a:xfrm>
        </p:grpSpPr>
        <p:sp>
          <p:nvSpPr>
            <p:cNvPr id="158907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08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49" name="Group 77"/>
          <p:cNvGrpSpPr>
            <a:grpSpLocks/>
          </p:cNvGrpSpPr>
          <p:nvPr/>
        </p:nvGrpSpPr>
        <p:grpSpPr bwMode="auto">
          <a:xfrm>
            <a:off x="334963" y="5235575"/>
            <a:ext cx="463550" cy="463550"/>
            <a:chOff x="901" y="1784"/>
            <a:chExt cx="292" cy="292"/>
          </a:xfrm>
        </p:grpSpPr>
        <p:sp>
          <p:nvSpPr>
            <p:cNvPr id="158905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06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8750" name="Group 80"/>
          <p:cNvGrpSpPr>
            <a:grpSpLocks/>
          </p:cNvGrpSpPr>
          <p:nvPr/>
        </p:nvGrpSpPr>
        <p:grpSpPr bwMode="auto">
          <a:xfrm>
            <a:off x="800100" y="5235575"/>
            <a:ext cx="463550" cy="463550"/>
            <a:chOff x="901" y="1784"/>
            <a:chExt cx="292" cy="292"/>
          </a:xfrm>
        </p:grpSpPr>
        <p:sp>
          <p:nvSpPr>
            <p:cNvPr id="158903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04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51" name="Group 83"/>
          <p:cNvGrpSpPr>
            <a:grpSpLocks/>
          </p:cNvGrpSpPr>
          <p:nvPr/>
        </p:nvGrpSpPr>
        <p:grpSpPr bwMode="auto">
          <a:xfrm>
            <a:off x="1265238" y="5235575"/>
            <a:ext cx="463550" cy="463550"/>
            <a:chOff x="901" y="1784"/>
            <a:chExt cx="292" cy="292"/>
          </a:xfrm>
        </p:grpSpPr>
        <p:sp>
          <p:nvSpPr>
            <p:cNvPr id="158901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02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52" name="Group 86"/>
          <p:cNvGrpSpPr>
            <a:grpSpLocks/>
          </p:cNvGrpSpPr>
          <p:nvPr/>
        </p:nvGrpSpPr>
        <p:grpSpPr bwMode="auto">
          <a:xfrm>
            <a:off x="1728788" y="5237163"/>
            <a:ext cx="463550" cy="463550"/>
            <a:chOff x="901" y="1784"/>
            <a:chExt cx="292" cy="292"/>
          </a:xfrm>
        </p:grpSpPr>
        <p:sp>
          <p:nvSpPr>
            <p:cNvPr id="158899" name="Rectangle 8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900" name="Text Box 8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53" name="Group 89"/>
          <p:cNvGrpSpPr>
            <a:grpSpLocks/>
          </p:cNvGrpSpPr>
          <p:nvPr/>
        </p:nvGrpSpPr>
        <p:grpSpPr bwMode="auto">
          <a:xfrm>
            <a:off x="3271838" y="2646363"/>
            <a:ext cx="463550" cy="463550"/>
            <a:chOff x="901" y="1784"/>
            <a:chExt cx="292" cy="292"/>
          </a:xfrm>
        </p:grpSpPr>
        <p:sp>
          <p:nvSpPr>
            <p:cNvPr id="158897" name="Rectangle 9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98" name="Text Box 9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54" name="Group 92"/>
          <p:cNvGrpSpPr>
            <a:grpSpLocks/>
          </p:cNvGrpSpPr>
          <p:nvPr/>
        </p:nvGrpSpPr>
        <p:grpSpPr bwMode="auto">
          <a:xfrm>
            <a:off x="3735388" y="2646363"/>
            <a:ext cx="463550" cy="463550"/>
            <a:chOff x="901" y="1784"/>
            <a:chExt cx="292" cy="292"/>
          </a:xfrm>
        </p:grpSpPr>
        <p:sp>
          <p:nvSpPr>
            <p:cNvPr id="158895" name="Rectangle 9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96" name="Text Box 9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55" name="Group 95"/>
          <p:cNvGrpSpPr>
            <a:grpSpLocks/>
          </p:cNvGrpSpPr>
          <p:nvPr/>
        </p:nvGrpSpPr>
        <p:grpSpPr bwMode="auto">
          <a:xfrm>
            <a:off x="4202113" y="2646363"/>
            <a:ext cx="463550" cy="463550"/>
            <a:chOff x="901" y="1784"/>
            <a:chExt cx="292" cy="292"/>
          </a:xfrm>
        </p:grpSpPr>
        <p:sp>
          <p:nvSpPr>
            <p:cNvPr id="158893" name="Rectangle 9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94" name="Text Box 9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56" name="Group 98"/>
          <p:cNvGrpSpPr>
            <a:grpSpLocks/>
          </p:cNvGrpSpPr>
          <p:nvPr/>
        </p:nvGrpSpPr>
        <p:grpSpPr bwMode="auto">
          <a:xfrm>
            <a:off x="3271838" y="3103563"/>
            <a:ext cx="463550" cy="463550"/>
            <a:chOff x="901" y="1784"/>
            <a:chExt cx="292" cy="292"/>
          </a:xfrm>
        </p:grpSpPr>
        <p:sp>
          <p:nvSpPr>
            <p:cNvPr id="158891" name="Rectangle 9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92" name="Text Box 10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57" name="Group 101"/>
          <p:cNvGrpSpPr>
            <a:grpSpLocks/>
          </p:cNvGrpSpPr>
          <p:nvPr/>
        </p:nvGrpSpPr>
        <p:grpSpPr bwMode="auto">
          <a:xfrm>
            <a:off x="3735388" y="3103563"/>
            <a:ext cx="463550" cy="463550"/>
            <a:chOff x="901" y="1784"/>
            <a:chExt cx="292" cy="292"/>
          </a:xfrm>
        </p:grpSpPr>
        <p:sp>
          <p:nvSpPr>
            <p:cNvPr id="158889" name="Rectangle 10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90" name="Text Box 10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58" name="Group 104"/>
          <p:cNvGrpSpPr>
            <a:grpSpLocks/>
          </p:cNvGrpSpPr>
          <p:nvPr/>
        </p:nvGrpSpPr>
        <p:grpSpPr bwMode="auto">
          <a:xfrm>
            <a:off x="4202113" y="3101975"/>
            <a:ext cx="463550" cy="463550"/>
            <a:chOff x="901" y="1784"/>
            <a:chExt cx="292" cy="292"/>
          </a:xfrm>
        </p:grpSpPr>
        <p:sp>
          <p:nvSpPr>
            <p:cNvPr id="158887" name="Rectangle 10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88" name="Text Box 10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8759" name="Group 107"/>
          <p:cNvGrpSpPr>
            <a:grpSpLocks/>
          </p:cNvGrpSpPr>
          <p:nvPr/>
        </p:nvGrpSpPr>
        <p:grpSpPr bwMode="auto">
          <a:xfrm>
            <a:off x="3271838" y="3567113"/>
            <a:ext cx="463550" cy="463550"/>
            <a:chOff x="901" y="1784"/>
            <a:chExt cx="292" cy="292"/>
          </a:xfrm>
        </p:grpSpPr>
        <p:sp>
          <p:nvSpPr>
            <p:cNvPr id="158885" name="Rectangle 10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86" name="Text Box 10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60" name="Group 110"/>
          <p:cNvGrpSpPr>
            <a:grpSpLocks/>
          </p:cNvGrpSpPr>
          <p:nvPr/>
        </p:nvGrpSpPr>
        <p:grpSpPr bwMode="auto">
          <a:xfrm>
            <a:off x="3735388" y="3567113"/>
            <a:ext cx="463550" cy="463550"/>
            <a:chOff x="901" y="1784"/>
            <a:chExt cx="292" cy="292"/>
          </a:xfrm>
        </p:grpSpPr>
        <p:sp>
          <p:nvSpPr>
            <p:cNvPr id="158883" name="Rectangle 1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84" name="Text Box 1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61" name="Group 113"/>
          <p:cNvGrpSpPr>
            <a:grpSpLocks/>
          </p:cNvGrpSpPr>
          <p:nvPr/>
        </p:nvGrpSpPr>
        <p:grpSpPr bwMode="auto">
          <a:xfrm>
            <a:off x="4202113" y="3568700"/>
            <a:ext cx="463550" cy="463550"/>
            <a:chOff x="901" y="1784"/>
            <a:chExt cx="292" cy="292"/>
          </a:xfrm>
        </p:grpSpPr>
        <p:sp>
          <p:nvSpPr>
            <p:cNvPr id="158881" name="Rectangle 1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82" name="Text Box 1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62" name="Group 116"/>
          <p:cNvGrpSpPr>
            <a:grpSpLocks/>
          </p:cNvGrpSpPr>
          <p:nvPr/>
        </p:nvGrpSpPr>
        <p:grpSpPr bwMode="auto">
          <a:xfrm>
            <a:off x="3271838" y="4770438"/>
            <a:ext cx="463550" cy="463550"/>
            <a:chOff x="901" y="1784"/>
            <a:chExt cx="292" cy="292"/>
          </a:xfrm>
        </p:grpSpPr>
        <p:sp>
          <p:nvSpPr>
            <p:cNvPr id="158879" name="Rectangle 1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80" name="Text Box 1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63" name="Group 119"/>
          <p:cNvGrpSpPr>
            <a:grpSpLocks/>
          </p:cNvGrpSpPr>
          <p:nvPr/>
        </p:nvGrpSpPr>
        <p:grpSpPr bwMode="auto">
          <a:xfrm>
            <a:off x="3733800" y="4770438"/>
            <a:ext cx="463550" cy="463550"/>
            <a:chOff x="901" y="1784"/>
            <a:chExt cx="292" cy="292"/>
          </a:xfrm>
        </p:grpSpPr>
        <p:sp>
          <p:nvSpPr>
            <p:cNvPr id="158877" name="Rectangle 1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78" name="Text Box 1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64" name="Group 122"/>
          <p:cNvGrpSpPr>
            <a:grpSpLocks/>
          </p:cNvGrpSpPr>
          <p:nvPr/>
        </p:nvGrpSpPr>
        <p:grpSpPr bwMode="auto">
          <a:xfrm>
            <a:off x="4200525" y="4770438"/>
            <a:ext cx="463550" cy="463550"/>
            <a:chOff x="901" y="1784"/>
            <a:chExt cx="292" cy="292"/>
          </a:xfrm>
        </p:grpSpPr>
        <p:sp>
          <p:nvSpPr>
            <p:cNvPr id="158875" name="Rectangle 1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76" name="Text Box 1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65" name="Group 125"/>
          <p:cNvGrpSpPr>
            <a:grpSpLocks/>
          </p:cNvGrpSpPr>
          <p:nvPr/>
        </p:nvGrpSpPr>
        <p:grpSpPr bwMode="auto">
          <a:xfrm>
            <a:off x="3271838" y="5227638"/>
            <a:ext cx="463550" cy="463550"/>
            <a:chOff x="901" y="1784"/>
            <a:chExt cx="292" cy="292"/>
          </a:xfrm>
        </p:grpSpPr>
        <p:sp>
          <p:nvSpPr>
            <p:cNvPr id="158873" name="Rectangle 1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74" name="Text Box 1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66" name="Group 128"/>
          <p:cNvGrpSpPr>
            <a:grpSpLocks/>
          </p:cNvGrpSpPr>
          <p:nvPr/>
        </p:nvGrpSpPr>
        <p:grpSpPr bwMode="auto">
          <a:xfrm>
            <a:off x="3733800" y="5227638"/>
            <a:ext cx="463550" cy="463550"/>
            <a:chOff x="901" y="1784"/>
            <a:chExt cx="292" cy="292"/>
          </a:xfrm>
        </p:grpSpPr>
        <p:sp>
          <p:nvSpPr>
            <p:cNvPr id="158871" name="Rectangle 1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72" name="Text Box 1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67" name="Group 131"/>
          <p:cNvGrpSpPr>
            <a:grpSpLocks/>
          </p:cNvGrpSpPr>
          <p:nvPr/>
        </p:nvGrpSpPr>
        <p:grpSpPr bwMode="auto">
          <a:xfrm>
            <a:off x="4200525" y="5226050"/>
            <a:ext cx="463550" cy="463550"/>
            <a:chOff x="901" y="1784"/>
            <a:chExt cx="292" cy="292"/>
          </a:xfrm>
        </p:grpSpPr>
        <p:sp>
          <p:nvSpPr>
            <p:cNvPr id="158869" name="Rectangle 1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70" name="Text Box 1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68" name="Group 134"/>
          <p:cNvGrpSpPr>
            <a:grpSpLocks/>
          </p:cNvGrpSpPr>
          <p:nvPr/>
        </p:nvGrpSpPr>
        <p:grpSpPr bwMode="auto">
          <a:xfrm>
            <a:off x="3271838" y="5691188"/>
            <a:ext cx="463550" cy="463550"/>
            <a:chOff x="901" y="1784"/>
            <a:chExt cx="292" cy="292"/>
          </a:xfrm>
        </p:grpSpPr>
        <p:sp>
          <p:nvSpPr>
            <p:cNvPr id="158867" name="Rectangle 1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68" name="Text Box 1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69" name="Group 137"/>
          <p:cNvGrpSpPr>
            <a:grpSpLocks/>
          </p:cNvGrpSpPr>
          <p:nvPr/>
        </p:nvGrpSpPr>
        <p:grpSpPr bwMode="auto">
          <a:xfrm>
            <a:off x="3733800" y="5691188"/>
            <a:ext cx="463550" cy="463550"/>
            <a:chOff x="901" y="1784"/>
            <a:chExt cx="292" cy="292"/>
          </a:xfrm>
        </p:grpSpPr>
        <p:sp>
          <p:nvSpPr>
            <p:cNvPr id="158865" name="Rectangle 1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66" name="Text Box 1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70" name="Group 140"/>
          <p:cNvGrpSpPr>
            <a:grpSpLocks/>
          </p:cNvGrpSpPr>
          <p:nvPr/>
        </p:nvGrpSpPr>
        <p:grpSpPr bwMode="auto">
          <a:xfrm>
            <a:off x="4200525" y="5692775"/>
            <a:ext cx="463550" cy="463550"/>
            <a:chOff x="901" y="1784"/>
            <a:chExt cx="292" cy="292"/>
          </a:xfrm>
        </p:grpSpPr>
        <p:sp>
          <p:nvSpPr>
            <p:cNvPr id="158863" name="Rectangle 1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64" name="Text Box 1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8771" name="Group 143"/>
          <p:cNvGrpSpPr>
            <a:grpSpLocks/>
          </p:cNvGrpSpPr>
          <p:nvPr/>
        </p:nvGrpSpPr>
        <p:grpSpPr bwMode="auto">
          <a:xfrm>
            <a:off x="5335588" y="2266950"/>
            <a:ext cx="463550" cy="463550"/>
            <a:chOff x="901" y="1784"/>
            <a:chExt cx="292" cy="292"/>
          </a:xfrm>
        </p:grpSpPr>
        <p:sp>
          <p:nvSpPr>
            <p:cNvPr id="158861" name="Rectangle 1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62" name="Text Box 1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72" name="Group 146"/>
          <p:cNvGrpSpPr>
            <a:grpSpLocks/>
          </p:cNvGrpSpPr>
          <p:nvPr/>
        </p:nvGrpSpPr>
        <p:grpSpPr bwMode="auto">
          <a:xfrm>
            <a:off x="5795963" y="2266950"/>
            <a:ext cx="463550" cy="463550"/>
            <a:chOff x="901" y="1784"/>
            <a:chExt cx="292" cy="292"/>
          </a:xfrm>
        </p:grpSpPr>
        <p:sp>
          <p:nvSpPr>
            <p:cNvPr id="158859" name="Rectangle 14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60" name="Text Box 14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73" name="Group 149"/>
          <p:cNvGrpSpPr>
            <a:grpSpLocks/>
          </p:cNvGrpSpPr>
          <p:nvPr/>
        </p:nvGrpSpPr>
        <p:grpSpPr bwMode="auto">
          <a:xfrm>
            <a:off x="5335588" y="2736850"/>
            <a:ext cx="463550" cy="463550"/>
            <a:chOff x="901" y="1784"/>
            <a:chExt cx="292" cy="292"/>
          </a:xfrm>
        </p:grpSpPr>
        <p:sp>
          <p:nvSpPr>
            <p:cNvPr id="158857" name="Rectangle 15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58" name="Text Box 15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74" name="Group 152"/>
          <p:cNvGrpSpPr>
            <a:grpSpLocks/>
          </p:cNvGrpSpPr>
          <p:nvPr/>
        </p:nvGrpSpPr>
        <p:grpSpPr bwMode="auto">
          <a:xfrm>
            <a:off x="5797550" y="2738438"/>
            <a:ext cx="463550" cy="463550"/>
            <a:chOff x="901" y="1784"/>
            <a:chExt cx="292" cy="292"/>
          </a:xfrm>
        </p:grpSpPr>
        <p:sp>
          <p:nvSpPr>
            <p:cNvPr id="158855" name="Rectangle 15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56" name="Text Box 15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75" name="Group 155"/>
          <p:cNvGrpSpPr>
            <a:grpSpLocks/>
          </p:cNvGrpSpPr>
          <p:nvPr/>
        </p:nvGrpSpPr>
        <p:grpSpPr bwMode="auto">
          <a:xfrm>
            <a:off x="5335588" y="3206750"/>
            <a:ext cx="463550" cy="463550"/>
            <a:chOff x="901" y="1784"/>
            <a:chExt cx="292" cy="292"/>
          </a:xfrm>
        </p:grpSpPr>
        <p:sp>
          <p:nvSpPr>
            <p:cNvPr id="158853" name="Rectangle 15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54" name="Text Box 15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76" name="Group 158"/>
          <p:cNvGrpSpPr>
            <a:grpSpLocks/>
          </p:cNvGrpSpPr>
          <p:nvPr/>
        </p:nvGrpSpPr>
        <p:grpSpPr bwMode="auto">
          <a:xfrm>
            <a:off x="5797550" y="3206750"/>
            <a:ext cx="463550" cy="463550"/>
            <a:chOff x="901" y="1784"/>
            <a:chExt cx="292" cy="292"/>
          </a:xfrm>
        </p:grpSpPr>
        <p:sp>
          <p:nvSpPr>
            <p:cNvPr id="158851" name="Rectangle 15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52" name="Text Box 16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77" name="Group 161"/>
          <p:cNvGrpSpPr>
            <a:grpSpLocks/>
          </p:cNvGrpSpPr>
          <p:nvPr/>
        </p:nvGrpSpPr>
        <p:grpSpPr bwMode="auto">
          <a:xfrm>
            <a:off x="5335588" y="3670300"/>
            <a:ext cx="463550" cy="463550"/>
            <a:chOff x="901" y="1784"/>
            <a:chExt cx="292" cy="292"/>
          </a:xfrm>
        </p:grpSpPr>
        <p:sp>
          <p:nvSpPr>
            <p:cNvPr id="158849" name="Rectangle 16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50" name="Text Box 16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78" name="Group 164"/>
          <p:cNvGrpSpPr>
            <a:grpSpLocks/>
          </p:cNvGrpSpPr>
          <p:nvPr/>
        </p:nvGrpSpPr>
        <p:grpSpPr bwMode="auto">
          <a:xfrm>
            <a:off x="5797550" y="3670300"/>
            <a:ext cx="463550" cy="463550"/>
            <a:chOff x="901" y="1784"/>
            <a:chExt cx="292" cy="292"/>
          </a:xfrm>
        </p:grpSpPr>
        <p:sp>
          <p:nvSpPr>
            <p:cNvPr id="158847" name="Rectangle 16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48" name="Text Box 16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79" name="Group 167"/>
          <p:cNvGrpSpPr>
            <a:grpSpLocks/>
          </p:cNvGrpSpPr>
          <p:nvPr/>
        </p:nvGrpSpPr>
        <p:grpSpPr bwMode="auto">
          <a:xfrm>
            <a:off x="6261100" y="2266950"/>
            <a:ext cx="463550" cy="463550"/>
            <a:chOff x="901" y="1784"/>
            <a:chExt cx="292" cy="292"/>
          </a:xfrm>
        </p:grpSpPr>
        <p:sp>
          <p:nvSpPr>
            <p:cNvPr id="158845" name="Rectangle 16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46" name="Text Box 16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58780" name="Group 170"/>
          <p:cNvGrpSpPr>
            <a:grpSpLocks/>
          </p:cNvGrpSpPr>
          <p:nvPr/>
        </p:nvGrpSpPr>
        <p:grpSpPr bwMode="auto">
          <a:xfrm>
            <a:off x="6127750" y="4406900"/>
            <a:ext cx="463550" cy="463550"/>
            <a:chOff x="901" y="1784"/>
            <a:chExt cx="292" cy="292"/>
          </a:xfrm>
        </p:grpSpPr>
        <p:sp>
          <p:nvSpPr>
            <p:cNvPr id="158843" name="Rectangle 17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44" name="Text Box 17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81" name="Group 173"/>
          <p:cNvGrpSpPr>
            <a:grpSpLocks/>
          </p:cNvGrpSpPr>
          <p:nvPr/>
        </p:nvGrpSpPr>
        <p:grpSpPr bwMode="auto">
          <a:xfrm>
            <a:off x="6588125" y="4406900"/>
            <a:ext cx="463550" cy="463550"/>
            <a:chOff x="901" y="1784"/>
            <a:chExt cx="292" cy="292"/>
          </a:xfrm>
        </p:grpSpPr>
        <p:sp>
          <p:nvSpPr>
            <p:cNvPr id="158841" name="Rectangle 17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42" name="Text Box 17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82" name="Group 176"/>
          <p:cNvGrpSpPr>
            <a:grpSpLocks/>
          </p:cNvGrpSpPr>
          <p:nvPr/>
        </p:nvGrpSpPr>
        <p:grpSpPr bwMode="auto">
          <a:xfrm>
            <a:off x="6127750" y="4876800"/>
            <a:ext cx="463550" cy="463550"/>
            <a:chOff x="901" y="1784"/>
            <a:chExt cx="292" cy="292"/>
          </a:xfrm>
        </p:grpSpPr>
        <p:sp>
          <p:nvSpPr>
            <p:cNvPr id="158839" name="Rectangle 17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40" name="Text Box 17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83" name="Group 179"/>
          <p:cNvGrpSpPr>
            <a:grpSpLocks/>
          </p:cNvGrpSpPr>
          <p:nvPr/>
        </p:nvGrpSpPr>
        <p:grpSpPr bwMode="auto">
          <a:xfrm>
            <a:off x="6589713" y="4878388"/>
            <a:ext cx="463550" cy="463550"/>
            <a:chOff x="901" y="1784"/>
            <a:chExt cx="292" cy="292"/>
          </a:xfrm>
        </p:grpSpPr>
        <p:sp>
          <p:nvSpPr>
            <p:cNvPr id="158837" name="Rectangle 18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38" name="Text Box 18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84" name="Group 182"/>
          <p:cNvGrpSpPr>
            <a:grpSpLocks/>
          </p:cNvGrpSpPr>
          <p:nvPr/>
        </p:nvGrpSpPr>
        <p:grpSpPr bwMode="auto">
          <a:xfrm>
            <a:off x="6127750" y="5346700"/>
            <a:ext cx="463550" cy="463550"/>
            <a:chOff x="901" y="1784"/>
            <a:chExt cx="292" cy="292"/>
          </a:xfrm>
        </p:grpSpPr>
        <p:sp>
          <p:nvSpPr>
            <p:cNvPr id="158835" name="Rectangle 18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36" name="Text Box 18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85" name="Group 185"/>
          <p:cNvGrpSpPr>
            <a:grpSpLocks/>
          </p:cNvGrpSpPr>
          <p:nvPr/>
        </p:nvGrpSpPr>
        <p:grpSpPr bwMode="auto">
          <a:xfrm>
            <a:off x="6589713" y="5346700"/>
            <a:ext cx="463550" cy="463550"/>
            <a:chOff x="901" y="1784"/>
            <a:chExt cx="292" cy="292"/>
          </a:xfrm>
        </p:grpSpPr>
        <p:sp>
          <p:nvSpPr>
            <p:cNvPr id="158833" name="Rectangle 18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34" name="Text Box 18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86" name="Group 188"/>
          <p:cNvGrpSpPr>
            <a:grpSpLocks/>
          </p:cNvGrpSpPr>
          <p:nvPr/>
        </p:nvGrpSpPr>
        <p:grpSpPr bwMode="auto">
          <a:xfrm>
            <a:off x="6127750" y="5810250"/>
            <a:ext cx="463550" cy="463550"/>
            <a:chOff x="901" y="1784"/>
            <a:chExt cx="292" cy="292"/>
          </a:xfrm>
        </p:grpSpPr>
        <p:sp>
          <p:nvSpPr>
            <p:cNvPr id="158831" name="Rectangle 18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32" name="Text Box 19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87" name="Group 191"/>
          <p:cNvGrpSpPr>
            <a:grpSpLocks/>
          </p:cNvGrpSpPr>
          <p:nvPr/>
        </p:nvGrpSpPr>
        <p:grpSpPr bwMode="auto">
          <a:xfrm>
            <a:off x="6589713" y="5810250"/>
            <a:ext cx="463550" cy="463550"/>
            <a:chOff x="901" y="1784"/>
            <a:chExt cx="292" cy="292"/>
          </a:xfrm>
        </p:grpSpPr>
        <p:sp>
          <p:nvSpPr>
            <p:cNvPr id="158829" name="Rectangle 19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30" name="Text Box 19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88" name="Group 197"/>
          <p:cNvGrpSpPr>
            <a:grpSpLocks/>
          </p:cNvGrpSpPr>
          <p:nvPr/>
        </p:nvGrpSpPr>
        <p:grpSpPr bwMode="auto">
          <a:xfrm>
            <a:off x="8270875" y="2254250"/>
            <a:ext cx="463550" cy="463550"/>
            <a:chOff x="901" y="1784"/>
            <a:chExt cx="292" cy="292"/>
          </a:xfrm>
        </p:grpSpPr>
        <p:sp>
          <p:nvSpPr>
            <p:cNvPr id="158827" name="Rectangle 19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28" name="Text Box 19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89" name="Group 200"/>
          <p:cNvGrpSpPr>
            <a:grpSpLocks/>
          </p:cNvGrpSpPr>
          <p:nvPr/>
        </p:nvGrpSpPr>
        <p:grpSpPr bwMode="auto">
          <a:xfrm>
            <a:off x="8270875" y="2727325"/>
            <a:ext cx="463550" cy="463550"/>
            <a:chOff x="901" y="1784"/>
            <a:chExt cx="292" cy="292"/>
          </a:xfrm>
        </p:grpSpPr>
        <p:sp>
          <p:nvSpPr>
            <p:cNvPr id="158825" name="Rectangle 20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26" name="Text Box 20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8790" name="Group 203"/>
          <p:cNvGrpSpPr>
            <a:grpSpLocks/>
          </p:cNvGrpSpPr>
          <p:nvPr/>
        </p:nvGrpSpPr>
        <p:grpSpPr bwMode="auto">
          <a:xfrm>
            <a:off x="8270875" y="3201988"/>
            <a:ext cx="463550" cy="463550"/>
            <a:chOff x="901" y="1784"/>
            <a:chExt cx="292" cy="292"/>
          </a:xfrm>
        </p:grpSpPr>
        <p:sp>
          <p:nvSpPr>
            <p:cNvPr id="158823" name="Rectangle 20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24" name="Text Box 20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8791" name="Group 206"/>
          <p:cNvGrpSpPr>
            <a:grpSpLocks/>
          </p:cNvGrpSpPr>
          <p:nvPr/>
        </p:nvGrpSpPr>
        <p:grpSpPr bwMode="auto">
          <a:xfrm>
            <a:off x="8270875" y="3676650"/>
            <a:ext cx="463550" cy="463550"/>
            <a:chOff x="901" y="1784"/>
            <a:chExt cx="292" cy="292"/>
          </a:xfrm>
        </p:grpSpPr>
        <p:sp>
          <p:nvSpPr>
            <p:cNvPr id="158821" name="Rectangle 20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22" name="Text Box 20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8792" name="Group 209"/>
          <p:cNvGrpSpPr>
            <a:grpSpLocks/>
          </p:cNvGrpSpPr>
          <p:nvPr/>
        </p:nvGrpSpPr>
        <p:grpSpPr bwMode="auto">
          <a:xfrm>
            <a:off x="8270875" y="4151313"/>
            <a:ext cx="463550" cy="463550"/>
            <a:chOff x="901" y="1784"/>
            <a:chExt cx="292" cy="292"/>
          </a:xfrm>
        </p:grpSpPr>
        <p:sp>
          <p:nvSpPr>
            <p:cNvPr id="158819" name="Rectangle 2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20" name="Text Box 2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8793" name="Group 212"/>
          <p:cNvGrpSpPr>
            <a:grpSpLocks/>
          </p:cNvGrpSpPr>
          <p:nvPr/>
        </p:nvGrpSpPr>
        <p:grpSpPr bwMode="auto">
          <a:xfrm>
            <a:off x="8270875" y="4625975"/>
            <a:ext cx="463550" cy="463550"/>
            <a:chOff x="901" y="1784"/>
            <a:chExt cx="292" cy="292"/>
          </a:xfrm>
        </p:grpSpPr>
        <p:sp>
          <p:nvSpPr>
            <p:cNvPr id="158817" name="Rectangle 2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18" name="Text Box 2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8794" name="Group 215"/>
          <p:cNvGrpSpPr>
            <a:grpSpLocks/>
          </p:cNvGrpSpPr>
          <p:nvPr/>
        </p:nvGrpSpPr>
        <p:grpSpPr bwMode="auto">
          <a:xfrm>
            <a:off x="8270875" y="5100638"/>
            <a:ext cx="463550" cy="463550"/>
            <a:chOff x="901" y="1784"/>
            <a:chExt cx="292" cy="292"/>
          </a:xfrm>
        </p:grpSpPr>
        <p:sp>
          <p:nvSpPr>
            <p:cNvPr id="158815" name="Rectangle 2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16" name="Text Box 2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58795" name="Group 218"/>
          <p:cNvGrpSpPr>
            <a:grpSpLocks/>
          </p:cNvGrpSpPr>
          <p:nvPr/>
        </p:nvGrpSpPr>
        <p:grpSpPr bwMode="auto">
          <a:xfrm>
            <a:off x="8270875" y="5575300"/>
            <a:ext cx="463550" cy="463550"/>
            <a:chOff x="901" y="1784"/>
            <a:chExt cx="292" cy="292"/>
          </a:xfrm>
        </p:grpSpPr>
        <p:sp>
          <p:nvSpPr>
            <p:cNvPr id="158813" name="Rectangle 2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14" name="Text Box 2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8796" name="Group 221"/>
          <p:cNvGrpSpPr>
            <a:grpSpLocks/>
          </p:cNvGrpSpPr>
          <p:nvPr/>
        </p:nvGrpSpPr>
        <p:grpSpPr bwMode="auto">
          <a:xfrm>
            <a:off x="8270875" y="6049963"/>
            <a:ext cx="463550" cy="463550"/>
            <a:chOff x="901" y="1784"/>
            <a:chExt cx="292" cy="292"/>
          </a:xfrm>
        </p:grpSpPr>
        <p:sp>
          <p:nvSpPr>
            <p:cNvPr id="158811" name="Rectangle 2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12" name="Text Box 2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58797" name="Line 224"/>
          <p:cNvSpPr>
            <a:spLocks noChangeShapeType="1"/>
          </p:cNvSpPr>
          <p:nvPr/>
        </p:nvSpPr>
        <p:spPr bwMode="auto">
          <a:xfrm>
            <a:off x="1371600" y="4114800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98" name="Line 225"/>
          <p:cNvSpPr>
            <a:spLocks noChangeShapeType="1"/>
          </p:cNvSpPr>
          <p:nvPr/>
        </p:nvSpPr>
        <p:spPr bwMode="auto">
          <a:xfrm>
            <a:off x="3937000" y="4130675"/>
            <a:ext cx="0" cy="533400"/>
          </a:xfrm>
          <a:prstGeom prst="line">
            <a:avLst/>
          </a:prstGeom>
          <a:noFill/>
          <a:ln w="762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99" name="Line 226"/>
          <p:cNvSpPr>
            <a:spLocks noChangeShapeType="1"/>
          </p:cNvSpPr>
          <p:nvPr/>
        </p:nvSpPr>
        <p:spPr bwMode="auto">
          <a:xfrm>
            <a:off x="5848350" y="4195763"/>
            <a:ext cx="215900" cy="231775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800" name="Line 227"/>
          <p:cNvSpPr>
            <a:spLocks noChangeShapeType="1"/>
          </p:cNvSpPr>
          <p:nvPr/>
        </p:nvSpPr>
        <p:spPr bwMode="auto">
          <a:xfrm flipV="1">
            <a:off x="2693988" y="3962400"/>
            <a:ext cx="506412" cy="7762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801" name="Line 228"/>
          <p:cNvSpPr>
            <a:spLocks noChangeShapeType="1"/>
          </p:cNvSpPr>
          <p:nvPr/>
        </p:nvSpPr>
        <p:spPr bwMode="auto">
          <a:xfrm flipV="1">
            <a:off x="4724400" y="3962400"/>
            <a:ext cx="457200" cy="85248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802" name="Line 229"/>
          <p:cNvSpPr>
            <a:spLocks noChangeShapeType="1"/>
          </p:cNvSpPr>
          <p:nvPr/>
        </p:nvSpPr>
        <p:spPr bwMode="auto">
          <a:xfrm flipV="1">
            <a:off x="7129463" y="3605213"/>
            <a:ext cx="1006475" cy="708025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803" name="Text Box 230"/>
          <p:cNvSpPr txBox="1">
            <a:spLocks noChangeArrowheads="1"/>
          </p:cNvSpPr>
          <p:nvPr/>
        </p:nvSpPr>
        <p:spPr bwMode="auto">
          <a:xfrm>
            <a:off x="609600" y="6096000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2 elements per column</a:t>
            </a:r>
          </a:p>
        </p:txBody>
      </p:sp>
      <p:sp>
        <p:nvSpPr>
          <p:cNvPr id="158804" name="Text Box 233"/>
          <p:cNvSpPr txBox="1">
            <a:spLocks noChangeArrowheads="1"/>
          </p:cNvSpPr>
          <p:nvPr/>
        </p:nvSpPr>
        <p:spPr bwMode="auto">
          <a:xfrm>
            <a:off x="3189288" y="6289675"/>
            <a:ext cx="1568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3 elements per column</a:t>
            </a:r>
          </a:p>
        </p:txBody>
      </p:sp>
      <p:sp>
        <p:nvSpPr>
          <p:cNvPr id="158805" name="Text Box 234"/>
          <p:cNvSpPr txBox="1">
            <a:spLocks noChangeArrowheads="1"/>
          </p:cNvSpPr>
          <p:nvPr/>
        </p:nvSpPr>
        <p:spPr bwMode="auto">
          <a:xfrm>
            <a:off x="6111875" y="6292850"/>
            <a:ext cx="9413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4 el. per col.</a:t>
            </a:r>
          </a:p>
        </p:txBody>
      </p:sp>
      <p:sp>
        <p:nvSpPr>
          <p:cNvPr id="158806" name="Text Box 235"/>
          <p:cNvSpPr txBox="1">
            <a:spLocks noChangeArrowheads="1"/>
          </p:cNvSpPr>
          <p:nvPr/>
        </p:nvSpPr>
        <p:spPr bwMode="auto">
          <a:xfrm>
            <a:off x="8081963" y="6527800"/>
            <a:ext cx="9747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N el. per col.</a:t>
            </a:r>
          </a:p>
        </p:txBody>
      </p:sp>
      <p:sp>
        <p:nvSpPr>
          <p:cNvPr id="158807" name="Text Box 236"/>
          <p:cNvSpPr txBox="1">
            <a:spLocks noChangeArrowheads="1"/>
          </p:cNvSpPr>
          <p:nvPr/>
        </p:nvSpPr>
        <p:spPr bwMode="auto">
          <a:xfrm>
            <a:off x="6248400" y="762000"/>
            <a:ext cx="21224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/>
              <a:t>depending on the skip sequence</a:t>
            </a:r>
          </a:p>
        </p:txBody>
      </p:sp>
      <p:grpSp>
        <p:nvGrpSpPr>
          <p:cNvPr id="158808" name="Group 237"/>
          <p:cNvGrpSpPr>
            <a:grpSpLocks/>
          </p:cNvGrpSpPr>
          <p:nvPr/>
        </p:nvGrpSpPr>
        <p:grpSpPr bwMode="auto">
          <a:xfrm>
            <a:off x="7053263" y="4406900"/>
            <a:ext cx="463550" cy="463550"/>
            <a:chOff x="901" y="1784"/>
            <a:chExt cx="292" cy="292"/>
          </a:xfrm>
        </p:grpSpPr>
        <p:sp>
          <p:nvSpPr>
            <p:cNvPr id="158809" name="Rectangle 2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8810" name="Text Box 2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5"/>
          <p:cNvSpPr txBox="1">
            <a:spLocks noChangeArrowheads="1"/>
          </p:cNvSpPr>
          <p:nvPr/>
        </p:nvSpPr>
        <p:spPr bwMode="auto">
          <a:xfrm>
            <a:off x="72548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dirty="0" err="1">
                <a:solidFill>
                  <a:schemeClr val="tx1"/>
                </a:solidFill>
                <a:latin typeface="Cambria" panose="02040503050406030204" pitchFamily="18" charset="0"/>
              </a:rPr>
              <a:t>MinSort</a:t>
            </a:r>
            <a:r>
              <a:rPr lang="en-US" altLang="en-US" sz="4000" dirty="0">
                <a:solidFill>
                  <a:schemeClr val="tx1"/>
                </a:solidFill>
                <a:latin typeface="Cambria" panose="02040503050406030204" pitchFamily="18" charset="0"/>
              </a:rPr>
              <a:t> + </a:t>
            </a:r>
            <a:r>
              <a:rPr lang="en-US" altLang="en-US" sz="4000" dirty="0" err="1">
                <a:solidFill>
                  <a:schemeClr val="tx1"/>
                </a:solidFill>
                <a:latin typeface="Cambria" panose="02040503050406030204" pitchFamily="18" charset="0"/>
              </a:rPr>
              <a:t>InsertionSort</a:t>
            </a:r>
            <a:endParaRPr lang="en-US" altLang="en-US" sz="40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grpSp>
        <p:nvGrpSpPr>
          <p:cNvPr id="51203" name="Group 7"/>
          <p:cNvGrpSpPr>
            <a:grpSpLocks/>
          </p:cNvGrpSpPr>
          <p:nvPr/>
        </p:nvGrpSpPr>
        <p:grpSpPr bwMode="auto">
          <a:xfrm>
            <a:off x="3365500" y="1587500"/>
            <a:ext cx="463550" cy="463550"/>
            <a:chOff x="901" y="1784"/>
            <a:chExt cx="292" cy="292"/>
          </a:xfrm>
        </p:grpSpPr>
        <p:sp>
          <p:nvSpPr>
            <p:cNvPr id="51255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6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1204" name="Group 10"/>
          <p:cNvGrpSpPr>
            <a:grpSpLocks/>
          </p:cNvGrpSpPr>
          <p:nvPr/>
        </p:nvGrpSpPr>
        <p:grpSpPr bwMode="auto">
          <a:xfrm>
            <a:off x="3829050" y="1587500"/>
            <a:ext cx="463550" cy="463550"/>
            <a:chOff x="901" y="1784"/>
            <a:chExt cx="292" cy="292"/>
          </a:xfrm>
        </p:grpSpPr>
        <p:sp>
          <p:nvSpPr>
            <p:cNvPr id="51253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4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1205" name="Group 13"/>
          <p:cNvGrpSpPr>
            <a:grpSpLocks/>
          </p:cNvGrpSpPr>
          <p:nvPr/>
        </p:nvGrpSpPr>
        <p:grpSpPr bwMode="auto">
          <a:xfrm>
            <a:off x="4294188" y="1587500"/>
            <a:ext cx="463550" cy="463550"/>
            <a:chOff x="901" y="1784"/>
            <a:chExt cx="292" cy="292"/>
          </a:xfrm>
        </p:grpSpPr>
        <p:sp>
          <p:nvSpPr>
            <p:cNvPr id="51251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2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1206" name="Group 16"/>
          <p:cNvGrpSpPr>
            <a:grpSpLocks/>
          </p:cNvGrpSpPr>
          <p:nvPr/>
        </p:nvGrpSpPr>
        <p:grpSpPr bwMode="auto">
          <a:xfrm>
            <a:off x="4759325" y="1587500"/>
            <a:ext cx="463550" cy="463550"/>
            <a:chOff x="901" y="1784"/>
            <a:chExt cx="292" cy="292"/>
          </a:xfrm>
        </p:grpSpPr>
        <p:sp>
          <p:nvSpPr>
            <p:cNvPr id="51249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50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1207" name="Group 19"/>
          <p:cNvGrpSpPr>
            <a:grpSpLocks/>
          </p:cNvGrpSpPr>
          <p:nvPr/>
        </p:nvGrpSpPr>
        <p:grpSpPr bwMode="auto">
          <a:xfrm>
            <a:off x="5221288" y="1587500"/>
            <a:ext cx="463550" cy="463550"/>
            <a:chOff x="901" y="1784"/>
            <a:chExt cx="292" cy="292"/>
          </a:xfrm>
        </p:grpSpPr>
        <p:sp>
          <p:nvSpPr>
            <p:cNvPr id="51247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8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1208" name="Group 22"/>
          <p:cNvGrpSpPr>
            <a:grpSpLocks/>
          </p:cNvGrpSpPr>
          <p:nvPr/>
        </p:nvGrpSpPr>
        <p:grpSpPr bwMode="auto">
          <a:xfrm>
            <a:off x="5684838" y="1587500"/>
            <a:ext cx="463550" cy="463550"/>
            <a:chOff x="901" y="1784"/>
            <a:chExt cx="292" cy="292"/>
          </a:xfrm>
        </p:grpSpPr>
        <p:sp>
          <p:nvSpPr>
            <p:cNvPr id="51245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6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1209" name="Group 25"/>
          <p:cNvGrpSpPr>
            <a:grpSpLocks/>
          </p:cNvGrpSpPr>
          <p:nvPr/>
        </p:nvGrpSpPr>
        <p:grpSpPr bwMode="auto">
          <a:xfrm>
            <a:off x="6149975" y="1587500"/>
            <a:ext cx="463550" cy="463550"/>
            <a:chOff x="901" y="1784"/>
            <a:chExt cx="292" cy="292"/>
          </a:xfrm>
        </p:grpSpPr>
        <p:sp>
          <p:nvSpPr>
            <p:cNvPr id="51243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4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1210" name="Group 28"/>
          <p:cNvGrpSpPr>
            <a:grpSpLocks/>
          </p:cNvGrpSpPr>
          <p:nvPr/>
        </p:nvGrpSpPr>
        <p:grpSpPr bwMode="auto">
          <a:xfrm>
            <a:off x="6615113" y="1587500"/>
            <a:ext cx="463550" cy="463550"/>
            <a:chOff x="901" y="1784"/>
            <a:chExt cx="292" cy="292"/>
          </a:xfrm>
        </p:grpSpPr>
        <p:sp>
          <p:nvSpPr>
            <p:cNvPr id="51241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2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2306" name="Text Box 31"/>
          <p:cNvSpPr txBox="1">
            <a:spLocks noChangeArrowheads="1"/>
          </p:cNvSpPr>
          <p:nvPr/>
        </p:nvSpPr>
        <p:spPr bwMode="auto">
          <a:xfrm>
            <a:off x="425450" y="1652588"/>
            <a:ext cx="2382838" cy="3683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800" dirty="0" smtClean="0">
                <a:solidFill>
                  <a:schemeClr val="tx1"/>
                </a:solidFill>
                <a:latin typeface="Cambria" pitchFamily="18" charset="0"/>
              </a:rPr>
              <a:t>keep finding the min…</a:t>
            </a:r>
          </a:p>
        </p:txBody>
      </p:sp>
      <p:sp>
        <p:nvSpPr>
          <p:cNvPr id="51212" name="Text Box 33"/>
          <p:cNvSpPr txBox="1">
            <a:spLocks noChangeArrowheads="1"/>
          </p:cNvSpPr>
          <p:nvPr/>
        </p:nvSpPr>
        <p:spPr bwMode="auto">
          <a:xfrm>
            <a:off x="7427931" y="6093089"/>
            <a:ext cx="1600182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dirty="0">
                <a:solidFill>
                  <a:schemeClr val="tx1"/>
                </a:solidFill>
                <a:latin typeface="Cambria" pitchFamily="18" charset="0"/>
              </a:rPr>
              <a:t>better than O(N</a:t>
            </a:r>
            <a:r>
              <a:rPr lang="en-US" altLang="en-US" sz="1400" baseline="42000" dirty="0">
                <a:solidFill>
                  <a:schemeClr val="tx1"/>
                </a:solidFill>
                <a:latin typeface="Cambria" pitchFamily="18" charset="0"/>
              </a:rPr>
              <a:t>2</a:t>
            </a:r>
            <a:r>
              <a:rPr lang="en-US" altLang="en-US" sz="1400" dirty="0" smtClean="0">
                <a:solidFill>
                  <a:schemeClr val="tx1"/>
                </a:solidFill>
                <a:latin typeface="Cambria" pitchFamily="18" charset="0"/>
              </a:rPr>
              <a:t>)?</a:t>
            </a:r>
          </a:p>
          <a:p>
            <a:pPr algn="ctr">
              <a:spcBef>
                <a:spcPct val="50000"/>
              </a:spcBef>
            </a:pPr>
            <a:r>
              <a:rPr lang="en-US" altLang="en-US" sz="1400" dirty="0" smtClean="0">
                <a:solidFill>
                  <a:schemeClr val="tx1"/>
                </a:solidFill>
                <a:latin typeface="Cambria" pitchFamily="18" charset="0"/>
              </a:rPr>
              <a:t>D. Shell, 1959</a:t>
            </a:r>
            <a:endParaRPr lang="en-US" altLang="en-US" sz="1400" dirty="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51213" name="Text Box 44"/>
          <p:cNvSpPr txBox="1">
            <a:spLocks noChangeArrowheads="1"/>
          </p:cNvSpPr>
          <p:nvPr/>
        </p:nvSpPr>
        <p:spPr bwMode="auto">
          <a:xfrm>
            <a:off x="455658" y="3039597"/>
            <a:ext cx="210493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i="1" dirty="0">
                <a:solidFill>
                  <a:schemeClr val="tx1"/>
                </a:solidFill>
                <a:latin typeface="Cambria" panose="02040503050406030204" pitchFamily="18" charset="0"/>
              </a:rPr>
              <a:t>worst</a:t>
            </a:r>
            <a:r>
              <a:rPr lang="en-US" altLang="en-US" b="1" dirty="0">
                <a:solidFill>
                  <a:schemeClr val="tx1"/>
                </a:solidFill>
                <a:latin typeface="Cambria" panose="02040503050406030204" pitchFamily="18" charset="0"/>
              </a:rPr>
              <a:t>-case?</a:t>
            </a:r>
          </a:p>
        </p:txBody>
      </p:sp>
      <p:sp>
        <p:nvSpPr>
          <p:cNvPr id="51214" name="Text Box 45"/>
          <p:cNvSpPr txBox="1">
            <a:spLocks noChangeArrowheads="1"/>
          </p:cNvSpPr>
          <p:nvPr/>
        </p:nvSpPr>
        <p:spPr bwMode="auto">
          <a:xfrm>
            <a:off x="581686" y="3587284"/>
            <a:ext cx="185288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i="1">
                <a:solidFill>
                  <a:schemeClr val="tx1"/>
                </a:solidFill>
                <a:latin typeface="Cambria" panose="02040503050406030204" pitchFamily="18" charset="0"/>
              </a:rPr>
              <a:t>best</a:t>
            </a:r>
            <a:r>
              <a:rPr lang="en-US" altLang="en-US" b="1">
                <a:solidFill>
                  <a:schemeClr val="tx1"/>
                </a:solidFill>
                <a:latin typeface="Cambria" panose="02040503050406030204" pitchFamily="18" charset="0"/>
              </a:rPr>
              <a:t>-case?</a:t>
            </a:r>
          </a:p>
        </p:txBody>
      </p:sp>
      <p:grpSp>
        <p:nvGrpSpPr>
          <p:cNvPr id="51215" name="Group 7"/>
          <p:cNvGrpSpPr>
            <a:grpSpLocks/>
          </p:cNvGrpSpPr>
          <p:nvPr/>
        </p:nvGrpSpPr>
        <p:grpSpPr bwMode="auto">
          <a:xfrm>
            <a:off x="3367088" y="6092825"/>
            <a:ext cx="463550" cy="463550"/>
            <a:chOff x="901" y="1784"/>
            <a:chExt cx="292" cy="292"/>
          </a:xfrm>
        </p:grpSpPr>
        <p:sp>
          <p:nvSpPr>
            <p:cNvPr id="51239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40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1216" name="Group 10"/>
          <p:cNvGrpSpPr>
            <a:grpSpLocks/>
          </p:cNvGrpSpPr>
          <p:nvPr/>
        </p:nvGrpSpPr>
        <p:grpSpPr bwMode="auto">
          <a:xfrm>
            <a:off x="3830638" y="6092825"/>
            <a:ext cx="463550" cy="463550"/>
            <a:chOff x="901" y="1784"/>
            <a:chExt cx="292" cy="292"/>
          </a:xfrm>
        </p:grpSpPr>
        <p:sp>
          <p:nvSpPr>
            <p:cNvPr id="51237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8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1217" name="Group 13"/>
          <p:cNvGrpSpPr>
            <a:grpSpLocks/>
          </p:cNvGrpSpPr>
          <p:nvPr/>
        </p:nvGrpSpPr>
        <p:grpSpPr bwMode="auto">
          <a:xfrm>
            <a:off x="4295775" y="6092825"/>
            <a:ext cx="463550" cy="463550"/>
            <a:chOff x="901" y="1784"/>
            <a:chExt cx="292" cy="292"/>
          </a:xfrm>
        </p:grpSpPr>
        <p:sp>
          <p:nvSpPr>
            <p:cNvPr id="51235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6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1218" name="Group 16"/>
          <p:cNvGrpSpPr>
            <a:grpSpLocks/>
          </p:cNvGrpSpPr>
          <p:nvPr/>
        </p:nvGrpSpPr>
        <p:grpSpPr bwMode="auto">
          <a:xfrm>
            <a:off x="4760913" y="6092825"/>
            <a:ext cx="463550" cy="463550"/>
            <a:chOff x="901" y="1784"/>
            <a:chExt cx="292" cy="292"/>
          </a:xfrm>
        </p:grpSpPr>
        <p:sp>
          <p:nvSpPr>
            <p:cNvPr id="51233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4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1219" name="Group 19"/>
          <p:cNvGrpSpPr>
            <a:grpSpLocks/>
          </p:cNvGrpSpPr>
          <p:nvPr/>
        </p:nvGrpSpPr>
        <p:grpSpPr bwMode="auto">
          <a:xfrm>
            <a:off x="5222875" y="6092825"/>
            <a:ext cx="463550" cy="463550"/>
            <a:chOff x="901" y="1784"/>
            <a:chExt cx="292" cy="292"/>
          </a:xfrm>
        </p:grpSpPr>
        <p:sp>
          <p:nvSpPr>
            <p:cNvPr id="51231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2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1220" name="Group 22"/>
          <p:cNvGrpSpPr>
            <a:grpSpLocks/>
          </p:cNvGrpSpPr>
          <p:nvPr/>
        </p:nvGrpSpPr>
        <p:grpSpPr bwMode="auto">
          <a:xfrm>
            <a:off x="5686425" y="6092825"/>
            <a:ext cx="463550" cy="463550"/>
            <a:chOff x="901" y="1784"/>
            <a:chExt cx="292" cy="292"/>
          </a:xfrm>
        </p:grpSpPr>
        <p:sp>
          <p:nvSpPr>
            <p:cNvPr id="51229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30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1221" name="Group 25"/>
          <p:cNvGrpSpPr>
            <a:grpSpLocks/>
          </p:cNvGrpSpPr>
          <p:nvPr/>
        </p:nvGrpSpPr>
        <p:grpSpPr bwMode="auto">
          <a:xfrm>
            <a:off x="6151563" y="6092825"/>
            <a:ext cx="463550" cy="463550"/>
            <a:chOff x="901" y="1784"/>
            <a:chExt cx="292" cy="292"/>
          </a:xfrm>
        </p:grpSpPr>
        <p:sp>
          <p:nvSpPr>
            <p:cNvPr id="51227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28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1222" name="Group 28"/>
          <p:cNvGrpSpPr>
            <a:grpSpLocks/>
          </p:cNvGrpSpPr>
          <p:nvPr/>
        </p:nvGrpSpPr>
        <p:grpSpPr bwMode="auto">
          <a:xfrm>
            <a:off x="6616700" y="6092825"/>
            <a:ext cx="463550" cy="463550"/>
            <a:chOff x="901" y="1784"/>
            <a:chExt cx="292" cy="292"/>
          </a:xfrm>
        </p:grpSpPr>
        <p:sp>
          <p:nvSpPr>
            <p:cNvPr id="51225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226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66" name="Text Box 31"/>
          <p:cNvSpPr txBox="1">
            <a:spLocks noChangeArrowheads="1"/>
          </p:cNvSpPr>
          <p:nvPr/>
        </p:nvSpPr>
        <p:spPr bwMode="auto">
          <a:xfrm>
            <a:off x="261938" y="6157913"/>
            <a:ext cx="2713037" cy="3683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800" dirty="0" smtClean="0">
                <a:solidFill>
                  <a:schemeClr val="tx1"/>
                </a:solidFill>
                <a:latin typeface="Cambria" pitchFamily="18" charset="0"/>
              </a:rPr>
              <a:t>keep inserting elements…</a:t>
            </a:r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9739" y="2652740"/>
            <a:ext cx="5701925" cy="439549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2253" y="3210180"/>
            <a:ext cx="5689720" cy="988986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2253" y="4297905"/>
            <a:ext cx="5689718" cy="940146"/>
          </a:xfrm>
          <a:prstGeom prst="rect">
            <a:avLst/>
          </a:prstGeom>
        </p:spPr>
      </p:pic>
      <p:sp>
        <p:nvSpPr>
          <p:cNvPr id="2" name="Down Arrow 1"/>
          <p:cNvSpPr/>
          <p:nvPr/>
        </p:nvSpPr>
        <p:spPr bwMode="auto">
          <a:xfrm rot="10800000">
            <a:off x="7416536" y="5008739"/>
            <a:ext cx="474309" cy="703439"/>
          </a:xfrm>
          <a:prstGeom prst="downArrow">
            <a:avLst/>
          </a:prstGeom>
          <a:solidFill>
            <a:srgbClr val="FFCCC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2094180" y="938918"/>
            <a:ext cx="16722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800" dirty="0" smtClean="0">
                <a:solidFill>
                  <a:schemeClr val="tx1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1800" dirty="0" err="1" smtClean="0">
                <a:solidFill>
                  <a:schemeClr val="tx1"/>
                </a:solidFill>
                <a:latin typeface="Cambria" panose="02040503050406030204" pitchFamily="18" charset="0"/>
              </a:rPr>
              <a:t>SelectionSort</a:t>
            </a:r>
            <a:r>
              <a:rPr lang="en-US" altLang="en-US" sz="1800" dirty="0" smtClean="0">
                <a:solidFill>
                  <a:schemeClr val="tx1"/>
                </a:solidFill>
                <a:latin typeface="Cambria" panose="02040503050406030204" pitchFamily="18" charset="0"/>
              </a:rPr>
              <a:t>"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4008621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6" name="Group 2"/>
          <p:cNvGrpSpPr>
            <a:grpSpLocks/>
          </p:cNvGrpSpPr>
          <p:nvPr/>
        </p:nvGrpSpPr>
        <p:grpSpPr bwMode="auto">
          <a:xfrm>
            <a:off x="436563" y="1116013"/>
            <a:ext cx="8205787" cy="180975"/>
            <a:chOff x="295" y="1311"/>
            <a:chExt cx="5177" cy="114"/>
          </a:xfrm>
        </p:grpSpPr>
        <p:sp>
          <p:nvSpPr>
            <p:cNvPr id="1597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59747" name="Text Box 5"/>
          <p:cNvSpPr txBox="1">
            <a:spLocks noChangeArrowheads="1"/>
          </p:cNvSpPr>
          <p:nvPr/>
        </p:nvSpPr>
        <p:spPr bwMode="auto">
          <a:xfrm>
            <a:off x="1449388" y="258763"/>
            <a:ext cx="60785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Attention to Detail…</a:t>
            </a:r>
          </a:p>
        </p:txBody>
      </p:sp>
      <p:pic>
        <p:nvPicPr>
          <p:cNvPr id="159748" name="Picture 8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00"/>
          <a:stretch>
            <a:fillRect/>
          </a:stretch>
        </p:blipFill>
        <p:spPr bwMode="auto">
          <a:xfrm>
            <a:off x="276225" y="1616075"/>
            <a:ext cx="8712200" cy="494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9" name="Text Box 9"/>
          <p:cNvSpPr txBox="1">
            <a:spLocks noChangeArrowheads="1"/>
          </p:cNvSpPr>
          <p:nvPr/>
        </p:nvSpPr>
        <p:spPr bwMode="auto">
          <a:xfrm>
            <a:off x="7162800" y="6324600"/>
            <a:ext cx="17303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folHlink"/>
                </a:solidFill>
              </a:rPr>
              <a:t>page from TAOCP</a:t>
            </a:r>
          </a:p>
        </p:txBody>
      </p:sp>
      <p:sp>
        <p:nvSpPr>
          <p:cNvPr id="159750" name="Line 10"/>
          <p:cNvSpPr>
            <a:spLocks noChangeShapeType="1"/>
          </p:cNvSpPr>
          <p:nvPr/>
        </p:nvSpPr>
        <p:spPr bwMode="auto">
          <a:xfrm flipH="1">
            <a:off x="6324600" y="914400"/>
            <a:ext cx="1219200" cy="914400"/>
          </a:xfrm>
          <a:prstGeom prst="line">
            <a:avLst/>
          </a:prstGeom>
          <a:noFill/>
          <a:ln w="12700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59751" name="Rectangle 11"/>
          <p:cNvSpPr>
            <a:spLocks noChangeArrowheads="1"/>
          </p:cNvSpPr>
          <p:nvPr/>
        </p:nvSpPr>
        <p:spPr bwMode="auto">
          <a:xfrm>
            <a:off x="7239000" y="230188"/>
            <a:ext cx="1633538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folHlink"/>
                </a:solidFill>
              </a:rPr>
              <a:t>detailed model: between a TM and a PC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238" y="274638"/>
            <a:ext cx="8523287" cy="639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771" name="Text Box 3"/>
          <p:cNvSpPr txBox="1">
            <a:spLocks noChangeArrowheads="1"/>
          </p:cNvSpPr>
          <p:nvPr/>
        </p:nvSpPr>
        <p:spPr bwMode="auto">
          <a:xfrm>
            <a:off x="2228850" y="6464300"/>
            <a:ext cx="677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reputation for being a somewhat eccentric perfectionist with a sense of humor…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180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180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1795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161796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161797" name="Rectangle 7"/>
          <p:cNvSpPr>
            <a:spLocks noChangeArrowheads="1"/>
          </p:cNvSpPr>
          <p:nvPr/>
        </p:nvSpPr>
        <p:spPr bwMode="auto">
          <a:xfrm>
            <a:off x="1011238" y="2206625"/>
            <a:ext cx="542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More than just the computer’s time is valuable!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61798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Divide and Conquer</a:t>
            </a:r>
          </a:p>
        </p:txBody>
      </p:sp>
      <p:sp>
        <p:nvSpPr>
          <p:cNvPr id="161799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161800" name="Rectangle 10"/>
          <p:cNvSpPr>
            <a:spLocks noChangeArrowheads="1"/>
          </p:cNvSpPr>
          <p:nvPr/>
        </p:nvSpPr>
        <p:spPr bwMode="auto">
          <a:xfrm>
            <a:off x="654050" y="4497388"/>
            <a:ext cx="47958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Consider other data structures…</a:t>
            </a:r>
          </a:p>
        </p:txBody>
      </p:sp>
      <p:sp>
        <p:nvSpPr>
          <p:cNvPr id="161801" name="Rectangle 11"/>
          <p:cNvSpPr>
            <a:spLocks noChangeArrowheads="1"/>
          </p:cNvSpPr>
          <p:nvPr/>
        </p:nvSpPr>
        <p:spPr bwMode="auto">
          <a:xfrm>
            <a:off x="1014413" y="5029200"/>
            <a:ext cx="1892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Tree structures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</a:t>
            </a:r>
          </a:p>
        </p:txBody>
      </p:sp>
      <p:pic>
        <p:nvPicPr>
          <p:cNvPr id="161802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803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325" y="5070475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804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088" y="1403350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282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282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2819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Donald Knuth</a:t>
            </a:r>
          </a:p>
        </p:txBody>
      </p:sp>
      <p:sp>
        <p:nvSpPr>
          <p:cNvPr id="162820" name="Text Box 7"/>
          <p:cNvSpPr txBox="1">
            <a:spLocks noChangeArrowheads="1"/>
          </p:cNvSpPr>
          <p:nvPr/>
        </p:nvSpPr>
        <p:spPr bwMode="auto">
          <a:xfrm>
            <a:off x="6032500" y="857250"/>
            <a:ext cx="26019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www-cs-faculty.stanford.edu/~knuth</a:t>
            </a:r>
          </a:p>
        </p:txBody>
      </p:sp>
      <p:sp>
        <p:nvSpPr>
          <p:cNvPr id="162821" name="Text Box 10"/>
          <p:cNvSpPr txBox="1">
            <a:spLocks noChangeArrowheads="1"/>
          </p:cNvSpPr>
          <p:nvPr/>
        </p:nvSpPr>
        <p:spPr bwMode="auto">
          <a:xfrm>
            <a:off x="388938" y="142398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Slightly eccentric perfectionist  + Fan of road signs = </a:t>
            </a:r>
          </a:p>
        </p:txBody>
      </p:sp>
      <p:pic>
        <p:nvPicPr>
          <p:cNvPr id="162822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3" name="Picture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519" r="20650" b="33310"/>
          <a:stretch>
            <a:fillRect/>
          </a:stretch>
        </p:blipFill>
        <p:spPr bwMode="auto">
          <a:xfrm>
            <a:off x="265113" y="5014913"/>
            <a:ext cx="3654425" cy="125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4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25" name="Picture 1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481"/>
          <a:stretch>
            <a:fillRect/>
          </a:stretch>
        </p:blipFill>
        <p:spPr bwMode="auto">
          <a:xfrm>
            <a:off x="4221163" y="5054600"/>
            <a:ext cx="45656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826" name="Text Box 18"/>
          <p:cNvSpPr txBox="1">
            <a:spLocks noChangeArrowheads="1"/>
          </p:cNvSpPr>
          <p:nvPr/>
        </p:nvSpPr>
        <p:spPr bwMode="auto">
          <a:xfrm>
            <a:off x="6019800" y="6400800"/>
            <a:ext cx="16859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folHlink"/>
                </a:solidFill>
                <a:latin typeface="Comic Sans MS" pitchFamily="66" charset="0"/>
              </a:rPr>
              <a:t>my favorites…</a:t>
            </a:r>
          </a:p>
        </p:txBody>
      </p:sp>
      <p:sp>
        <p:nvSpPr>
          <p:cNvPr id="162827" name="Line 19"/>
          <p:cNvSpPr>
            <a:spLocks noChangeShapeType="1"/>
          </p:cNvSpPr>
          <p:nvPr/>
        </p:nvSpPr>
        <p:spPr bwMode="auto">
          <a:xfrm>
            <a:off x="7785100" y="6596063"/>
            <a:ext cx="1084263" cy="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38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38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3843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Donald Knuth</a:t>
            </a:r>
          </a:p>
        </p:txBody>
      </p:sp>
      <p:sp>
        <p:nvSpPr>
          <p:cNvPr id="163844" name="Text Box 6"/>
          <p:cNvSpPr txBox="1">
            <a:spLocks noChangeArrowheads="1"/>
          </p:cNvSpPr>
          <p:nvPr/>
        </p:nvSpPr>
        <p:spPr bwMode="auto">
          <a:xfrm>
            <a:off x="6032500" y="857250"/>
            <a:ext cx="26019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www-cs-faculty.stanford.edu/~knuth</a:t>
            </a:r>
          </a:p>
        </p:txBody>
      </p:sp>
      <p:sp>
        <p:nvSpPr>
          <p:cNvPr id="163845" name="Text Box 7"/>
          <p:cNvSpPr txBox="1">
            <a:spLocks noChangeArrowheads="1"/>
          </p:cNvSpPr>
          <p:nvPr/>
        </p:nvSpPr>
        <p:spPr bwMode="auto">
          <a:xfrm>
            <a:off x="388938" y="142398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Slightly eccentric perfectionist  + Fan of road signs = </a:t>
            </a:r>
          </a:p>
        </p:txBody>
      </p:sp>
      <p:pic>
        <p:nvPicPr>
          <p:cNvPr id="163846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7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48" name="Picture 1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124325"/>
            <a:ext cx="2516188" cy="251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487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487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4867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Donald Knuth</a:t>
            </a:r>
          </a:p>
        </p:txBody>
      </p:sp>
      <p:sp>
        <p:nvSpPr>
          <p:cNvPr id="164868" name="Text Box 6"/>
          <p:cNvSpPr txBox="1">
            <a:spLocks noChangeArrowheads="1"/>
          </p:cNvSpPr>
          <p:nvPr/>
        </p:nvSpPr>
        <p:spPr bwMode="auto">
          <a:xfrm>
            <a:off x="6032500" y="857250"/>
            <a:ext cx="26019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www-cs-faculty.stanford.edu/~knuth</a:t>
            </a:r>
          </a:p>
        </p:txBody>
      </p:sp>
      <p:sp>
        <p:nvSpPr>
          <p:cNvPr id="164869" name="Text Box 7"/>
          <p:cNvSpPr txBox="1">
            <a:spLocks noChangeArrowheads="1"/>
          </p:cNvSpPr>
          <p:nvPr/>
        </p:nvSpPr>
        <p:spPr bwMode="auto">
          <a:xfrm>
            <a:off x="388938" y="142398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Slightly eccentric perfectionist  + Fan of road signs = </a:t>
            </a:r>
          </a:p>
        </p:txBody>
      </p:sp>
      <p:pic>
        <p:nvPicPr>
          <p:cNvPr id="16487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71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72" name="Picture 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124325"/>
            <a:ext cx="2516188" cy="251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pic>
        <p:nvPicPr>
          <p:cNvPr id="164873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6350" y="4129088"/>
            <a:ext cx="2490788" cy="2490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9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593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3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5891" name="Text Box 5"/>
          <p:cNvSpPr txBox="1">
            <a:spLocks noChangeArrowheads="1"/>
          </p:cNvSpPr>
          <p:nvPr/>
        </p:nvSpPr>
        <p:spPr bwMode="auto">
          <a:xfrm>
            <a:off x="717550" y="3317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Quicksort !</a:t>
            </a:r>
          </a:p>
        </p:txBody>
      </p:sp>
      <p:sp>
        <p:nvSpPr>
          <p:cNvPr id="165892" name="Text Box 6"/>
          <p:cNvSpPr txBox="1">
            <a:spLocks noChangeArrowheads="1"/>
          </p:cNvSpPr>
          <p:nvPr/>
        </p:nvSpPr>
        <p:spPr bwMode="auto">
          <a:xfrm>
            <a:off x="466725" y="1408113"/>
            <a:ext cx="4518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One </a:t>
            </a:r>
            <a:r>
              <a:rPr lang="en-US" altLang="en-US" sz="2400" i="1">
                <a:solidFill>
                  <a:schemeClr val="tx1"/>
                </a:solidFill>
              </a:rPr>
              <a:t>Divide and Conquer</a:t>
            </a:r>
            <a:r>
              <a:rPr lang="en-US" altLang="en-US" sz="2400">
                <a:solidFill>
                  <a:schemeClr val="tx1"/>
                </a:solidFill>
              </a:rPr>
              <a:t> technique</a:t>
            </a:r>
          </a:p>
        </p:txBody>
      </p:sp>
      <p:sp>
        <p:nvSpPr>
          <p:cNvPr id="165893" name="Text Box 7"/>
          <p:cNvSpPr txBox="1">
            <a:spLocks noChangeArrowheads="1"/>
          </p:cNvSpPr>
          <p:nvPr/>
        </p:nvSpPr>
        <p:spPr bwMode="auto">
          <a:xfrm>
            <a:off x="625475" y="2266950"/>
            <a:ext cx="1512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Quick Sort</a:t>
            </a:r>
          </a:p>
        </p:txBody>
      </p:sp>
      <p:sp>
        <p:nvSpPr>
          <p:cNvPr id="165894" name="Text Box 8"/>
          <p:cNvSpPr txBox="1">
            <a:spLocks noChangeArrowheads="1"/>
          </p:cNvSpPr>
          <p:nvPr/>
        </p:nvSpPr>
        <p:spPr bwMode="auto">
          <a:xfrm>
            <a:off x="2740025" y="20256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sp>
        <p:nvSpPr>
          <p:cNvPr id="165895" name="Text Box 9"/>
          <p:cNvSpPr txBox="1">
            <a:spLocks noChangeArrowheads="1"/>
          </p:cNvSpPr>
          <p:nvPr/>
        </p:nvSpPr>
        <p:spPr bwMode="auto">
          <a:xfrm>
            <a:off x="736600" y="2625725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partition and swap</a:t>
            </a:r>
          </a:p>
        </p:txBody>
      </p:sp>
      <p:grpSp>
        <p:nvGrpSpPr>
          <p:cNvPr id="165896" name="Group 10"/>
          <p:cNvGrpSpPr>
            <a:grpSpLocks/>
          </p:cNvGrpSpPr>
          <p:nvPr/>
        </p:nvGrpSpPr>
        <p:grpSpPr bwMode="auto">
          <a:xfrm>
            <a:off x="2801938" y="2322513"/>
            <a:ext cx="463550" cy="463550"/>
            <a:chOff x="901" y="1784"/>
            <a:chExt cx="292" cy="292"/>
          </a:xfrm>
        </p:grpSpPr>
        <p:sp>
          <p:nvSpPr>
            <p:cNvPr id="165935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36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5897" name="Group 13"/>
          <p:cNvGrpSpPr>
            <a:grpSpLocks/>
          </p:cNvGrpSpPr>
          <p:nvPr/>
        </p:nvGrpSpPr>
        <p:grpSpPr bwMode="auto">
          <a:xfrm>
            <a:off x="3265488" y="2322513"/>
            <a:ext cx="463550" cy="463550"/>
            <a:chOff x="901" y="1784"/>
            <a:chExt cx="292" cy="292"/>
          </a:xfrm>
        </p:grpSpPr>
        <p:sp>
          <p:nvSpPr>
            <p:cNvPr id="165933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34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5898" name="Group 16"/>
          <p:cNvGrpSpPr>
            <a:grpSpLocks/>
          </p:cNvGrpSpPr>
          <p:nvPr/>
        </p:nvGrpSpPr>
        <p:grpSpPr bwMode="auto">
          <a:xfrm>
            <a:off x="3730625" y="2322513"/>
            <a:ext cx="463550" cy="463550"/>
            <a:chOff x="901" y="1784"/>
            <a:chExt cx="292" cy="292"/>
          </a:xfrm>
        </p:grpSpPr>
        <p:sp>
          <p:nvSpPr>
            <p:cNvPr id="165931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32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5899" name="Group 19"/>
          <p:cNvGrpSpPr>
            <a:grpSpLocks/>
          </p:cNvGrpSpPr>
          <p:nvPr/>
        </p:nvGrpSpPr>
        <p:grpSpPr bwMode="auto">
          <a:xfrm>
            <a:off x="4195763" y="2322513"/>
            <a:ext cx="463550" cy="463550"/>
            <a:chOff x="901" y="1784"/>
            <a:chExt cx="292" cy="292"/>
          </a:xfrm>
        </p:grpSpPr>
        <p:sp>
          <p:nvSpPr>
            <p:cNvPr id="165929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30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5900" name="Group 22"/>
          <p:cNvGrpSpPr>
            <a:grpSpLocks/>
          </p:cNvGrpSpPr>
          <p:nvPr/>
        </p:nvGrpSpPr>
        <p:grpSpPr bwMode="auto">
          <a:xfrm>
            <a:off x="4657725" y="2322513"/>
            <a:ext cx="463550" cy="463550"/>
            <a:chOff x="901" y="1784"/>
            <a:chExt cx="292" cy="292"/>
          </a:xfrm>
        </p:grpSpPr>
        <p:sp>
          <p:nvSpPr>
            <p:cNvPr id="165927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28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5901" name="Group 25"/>
          <p:cNvGrpSpPr>
            <a:grpSpLocks/>
          </p:cNvGrpSpPr>
          <p:nvPr/>
        </p:nvGrpSpPr>
        <p:grpSpPr bwMode="auto">
          <a:xfrm>
            <a:off x="5121275" y="2322513"/>
            <a:ext cx="463550" cy="463550"/>
            <a:chOff x="901" y="1784"/>
            <a:chExt cx="292" cy="292"/>
          </a:xfrm>
        </p:grpSpPr>
        <p:sp>
          <p:nvSpPr>
            <p:cNvPr id="165925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26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5902" name="Group 28"/>
          <p:cNvGrpSpPr>
            <a:grpSpLocks/>
          </p:cNvGrpSpPr>
          <p:nvPr/>
        </p:nvGrpSpPr>
        <p:grpSpPr bwMode="auto">
          <a:xfrm>
            <a:off x="5586413" y="2322513"/>
            <a:ext cx="463550" cy="463550"/>
            <a:chOff x="901" y="1784"/>
            <a:chExt cx="292" cy="292"/>
          </a:xfrm>
        </p:grpSpPr>
        <p:sp>
          <p:nvSpPr>
            <p:cNvPr id="165923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24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5903" name="Group 31"/>
          <p:cNvGrpSpPr>
            <a:grpSpLocks/>
          </p:cNvGrpSpPr>
          <p:nvPr/>
        </p:nvGrpSpPr>
        <p:grpSpPr bwMode="auto">
          <a:xfrm>
            <a:off x="6051550" y="2322513"/>
            <a:ext cx="463550" cy="463550"/>
            <a:chOff x="901" y="1784"/>
            <a:chExt cx="292" cy="292"/>
          </a:xfrm>
        </p:grpSpPr>
        <p:sp>
          <p:nvSpPr>
            <p:cNvPr id="165921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22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5904" name="Line 34"/>
          <p:cNvSpPr>
            <a:spLocks noChangeShapeType="1"/>
          </p:cNvSpPr>
          <p:nvPr/>
        </p:nvSpPr>
        <p:spPr bwMode="auto">
          <a:xfrm>
            <a:off x="4876800" y="3733800"/>
            <a:ext cx="206216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5" name="Text Box 35"/>
          <p:cNvSpPr txBox="1">
            <a:spLocks noChangeArrowheads="1"/>
          </p:cNvSpPr>
          <p:nvPr/>
        </p:nvSpPr>
        <p:spPr bwMode="auto">
          <a:xfrm>
            <a:off x="5113338" y="3843338"/>
            <a:ext cx="1714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elements &gt;= pivot</a:t>
            </a:r>
          </a:p>
        </p:txBody>
      </p:sp>
      <p:sp>
        <p:nvSpPr>
          <p:cNvPr id="165906" name="Text Box 36"/>
          <p:cNvSpPr txBox="1">
            <a:spLocks noChangeArrowheads="1"/>
          </p:cNvSpPr>
          <p:nvPr/>
        </p:nvSpPr>
        <p:spPr bwMode="auto">
          <a:xfrm>
            <a:off x="2844800" y="3830638"/>
            <a:ext cx="15986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elements &lt; pivot</a:t>
            </a:r>
          </a:p>
        </p:txBody>
      </p:sp>
      <p:sp>
        <p:nvSpPr>
          <p:cNvPr id="165907" name="Line 37"/>
          <p:cNvSpPr>
            <a:spLocks noChangeShapeType="1"/>
          </p:cNvSpPr>
          <p:nvPr/>
        </p:nvSpPr>
        <p:spPr bwMode="auto">
          <a:xfrm flipH="1">
            <a:off x="2536825" y="3727450"/>
            <a:ext cx="218916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908" name="Rectangle 38"/>
          <p:cNvSpPr>
            <a:spLocks noChangeArrowheads="1"/>
          </p:cNvSpPr>
          <p:nvPr/>
        </p:nvSpPr>
        <p:spPr bwMode="auto">
          <a:xfrm>
            <a:off x="2825750" y="2789238"/>
            <a:ext cx="4587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>
                <a:solidFill>
                  <a:schemeClr val="accent1"/>
                </a:solidFill>
              </a:rPr>
              <a:t>pivot</a:t>
            </a:r>
            <a:endParaRPr lang="en-US" altLang="en-US" sz="1600" b="1">
              <a:solidFill>
                <a:schemeClr val="tx1"/>
              </a:solidFill>
            </a:endParaRPr>
          </a:p>
        </p:txBody>
      </p:sp>
      <p:pic>
        <p:nvPicPr>
          <p:cNvPr id="165909" name="Picture 39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910" name="Text Box 40"/>
          <p:cNvSpPr txBox="1">
            <a:spLocks noChangeArrowheads="1"/>
          </p:cNvSpPr>
          <p:nvPr/>
        </p:nvSpPr>
        <p:spPr bwMode="auto">
          <a:xfrm>
            <a:off x="6299200" y="6350000"/>
            <a:ext cx="26558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 b="1" i="1">
                <a:solidFill>
                  <a:schemeClr val="tx1"/>
                </a:solidFill>
              </a:rPr>
              <a:t>in-place</a:t>
            </a:r>
            <a:r>
              <a:rPr lang="en-US" altLang="en-US" sz="1600">
                <a:solidFill>
                  <a:schemeClr val="tx1"/>
                </a:solidFill>
              </a:rPr>
              <a:t> sorting…</a:t>
            </a:r>
          </a:p>
        </p:txBody>
      </p:sp>
      <p:sp>
        <p:nvSpPr>
          <p:cNvPr id="165911" name="Text Box 50"/>
          <p:cNvSpPr txBox="1">
            <a:spLocks noChangeArrowheads="1"/>
          </p:cNvSpPr>
          <p:nvPr/>
        </p:nvSpPr>
        <p:spPr bwMode="auto">
          <a:xfrm>
            <a:off x="1905000" y="4419600"/>
            <a:ext cx="5681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>
                <a:latin typeface="Comic Sans MS" pitchFamily="66" charset="0"/>
              </a:rPr>
              <a:t>goal: </a:t>
            </a:r>
            <a:r>
              <a:rPr lang="en-US" altLang="en-US" sz="1800">
                <a:latin typeface="Comic Sans MS" pitchFamily="66" charset="0"/>
              </a:rPr>
              <a:t>to</a:t>
            </a:r>
            <a:r>
              <a:rPr lang="en-US" altLang="en-US" sz="1800" b="1">
                <a:latin typeface="Comic Sans MS" pitchFamily="66" charset="0"/>
              </a:rPr>
              <a:t> </a:t>
            </a:r>
            <a:r>
              <a:rPr lang="en-US" altLang="en-US" sz="1800">
                <a:latin typeface="Comic Sans MS" pitchFamily="66" charset="0"/>
              </a:rPr>
              <a:t>swap the smaller half of the elements to the left and the larger half to the right</a:t>
            </a:r>
            <a:endParaRPr lang="en-US" altLang="en-US" sz="1800" b="1"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962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78563" y="2925763"/>
              <a:ext cx="23812" cy="290512"/>
            </p14:xfrm>
          </p:contentPart>
        </mc:Choice>
        <mc:Fallback xmlns="">
          <p:pic>
            <p:nvPicPr>
              <p:cNvPr id="40962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67379" y="2914603"/>
                <a:ext cx="38244" cy="312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963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49938" y="2930525"/>
              <a:ext cx="22225" cy="244475"/>
            </p14:xfrm>
          </p:contentPart>
        </mc:Choice>
        <mc:Fallback xmlns="">
          <p:pic>
            <p:nvPicPr>
              <p:cNvPr id="40963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38109" y="2924044"/>
                <a:ext cx="41224" cy="258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964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51450" y="2979738"/>
              <a:ext cx="217488" cy="396875"/>
            </p14:xfrm>
          </p:contentPart>
        </mc:Choice>
        <mc:Fallback xmlns="">
          <p:pic>
            <p:nvPicPr>
              <p:cNvPr id="40964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38083" y="2966413"/>
                <a:ext cx="238442" cy="423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965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21000" y="2417763"/>
              <a:ext cx="228600" cy="309562"/>
            </p14:xfrm>
          </p:contentPart>
        </mc:Choice>
        <mc:Fallback xmlns="">
          <p:pic>
            <p:nvPicPr>
              <p:cNvPr id="40965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08741" y="2403725"/>
                <a:ext cx="251676" cy="335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966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73438" y="2243138"/>
              <a:ext cx="223837" cy="388937"/>
            </p14:xfrm>
          </p:contentPart>
        </mc:Choice>
        <mc:Fallback xmlns="">
          <p:pic>
            <p:nvPicPr>
              <p:cNvPr id="40966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59403" y="2229093"/>
                <a:ext cx="251907" cy="417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967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70325" y="2197100"/>
              <a:ext cx="203200" cy="311150"/>
            </p14:xfrm>
          </p:contentPart>
        </mc:Choice>
        <mc:Fallback xmlns="">
          <p:pic>
            <p:nvPicPr>
              <p:cNvPr id="40967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56274" y="2183055"/>
                <a:ext cx="221574" cy="3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968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341813" y="2111375"/>
              <a:ext cx="184150" cy="512763"/>
            </p14:xfrm>
          </p:contentPart>
        </mc:Choice>
        <mc:Fallback xmlns="">
          <p:pic>
            <p:nvPicPr>
              <p:cNvPr id="40968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28505" y="2099132"/>
                <a:ext cx="202853" cy="538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969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56150" y="2124075"/>
              <a:ext cx="674688" cy="608013"/>
            </p14:xfrm>
          </p:contentPart>
        </mc:Choice>
        <mc:Fallback xmlns="">
          <p:pic>
            <p:nvPicPr>
              <p:cNvPr id="40969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42829" y="2115075"/>
                <a:ext cx="701330" cy="631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970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73538" y="1816100"/>
              <a:ext cx="58737" cy="1581150"/>
            </p14:xfrm>
          </p:contentPart>
        </mc:Choice>
        <mc:Fallback xmlns="">
          <p:pic>
            <p:nvPicPr>
              <p:cNvPr id="40970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59299" y="1802420"/>
                <a:ext cx="79384" cy="160023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704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4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6915" name="Text Box 5"/>
          <p:cNvSpPr txBox="1">
            <a:spLocks noChangeArrowheads="1"/>
          </p:cNvSpPr>
          <p:nvPr/>
        </p:nvSpPr>
        <p:spPr bwMode="auto">
          <a:xfrm>
            <a:off x="706438" y="3127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Quicksort</a:t>
            </a:r>
          </a:p>
        </p:txBody>
      </p:sp>
      <p:sp>
        <p:nvSpPr>
          <p:cNvPr id="166916" name="Text Box 6"/>
          <p:cNvSpPr txBox="1">
            <a:spLocks noChangeArrowheads="1"/>
          </p:cNvSpPr>
          <p:nvPr/>
        </p:nvSpPr>
        <p:spPr bwMode="auto">
          <a:xfrm>
            <a:off x="3186113" y="1423988"/>
            <a:ext cx="29257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“Divide and Conquer”</a:t>
            </a:r>
          </a:p>
        </p:txBody>
      </p:sp>
      <p:sp>
        <p:nvSpPr>
          <p:cNvPr id="166917" name="Text Box 7"/>
          <p:cNvSpPr txBox="1">
            <a:spLocks noChangeArrowheads="1"/>
          </p:cNvSpPr>
          <p:nvPr/>
        </p:nvSpPr>
        <p:spPr bwMode="auto">
          <a:xfrm>
            <a:off x="614363" y="2257425"/>
            <a:ext cx="1512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Quick Sort</a:t>
            </a:r>
          </a:p>
        </p:txBody>
      </p:sp>
      <p:sp>
        <p:nvSpPr>
          <p:cNvPr id="166918" name="Text Box 8"/>
          <p:cNvSpPr txBox="1">
            <a:spLocks noChangeArrowheads="1"/>
          </p:cNvSpPr>
          <p:nvPr/>
        </p:nvSpPr>
        <p:spPr bwMode="auto">
          <a:xfrm>
            <a:off x="2728913" y="193040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List of length  N</a:t>
            </a:r>
          </a:p>
        </p:txBody>
      </p:sp>
      <p:grpSp>
        <p:nvGrpSpPr>
          <p:cNvPr id="166919" name="Group 9"/>
          <p:cNvGrpSpPr>
            <a:grpSpLocks/>
          </p:cNvGrpSpPr>
          <p:nvPr/>
        </p:nvGrpSpPr>
        <p:grpSpPr bwMode="auto">
          <a:xfrm>
            <a:off x="2800350" y="3097213"/>
            <a:ext cx="463550" cy="463550"/>
            <a:chOff x="901" y="1784"/>
            <a:chExt cx="292" cy="292"/>
          </a:xfrm>
        </p:grpSpPr>
        <p:sp>
          <p:nvSpPr>
            <p:cNvPr id="167043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44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6920" name="Group 12"/>
          <p:cNvGrpSpPr>
            <a:grpSpLocks/>
          </p:cNvGrpSpPr>
          <p:nvPr/>
        </p:nvGrpSpPr>
        <p:grpSpPr bwMode="auto">
          <a:xfrm>
            <a:off x="3263900" y="3097213"/>
            <a:ext cx="463550" cy="463550"/>
            <a:chOff x="901" y="1784"/>
            <a:chExt cx="292" cy="292"/>
          </a:xfrm>
        </p:grpSpPr>
        <p:sp>
          <p:nvSpPr>
            <p:cNvPr id="167041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42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6921" name="Group 15"/>
          <p:cNvGrpSpPr>
            <a:grpSpLocks/>
          </p:cNvGrpSpPr>
          <p:nvPr/>
        </p:nvGrpSpPr>
        <p:grpSpPr bwMode="auto">
          <a:xfrm>
            <a:off x="3729038" y="3097213"/>
            <a:ext cx="463550" cy="463550"/>
            <a:chOff x="901" y="1784"/>
            <a:chExt cx="292" cy="292"/>
          </a:xfrm>
        </p:grpSpPr>
        <p:sp>
          <p:nvSpPr>
            <p:cNvPr id="167039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40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6922" name="Group 18"/>
          <p:cNvGrpSpPr>
            <a:grpSpLocks/>
          </p:cNvGrpSpPr>
          <p:nvPr/>
        </p:nvGrpSpPr>
        <p:grpSpPr bwMode="auto">
          <a:xfrm>
            <a:off x="4194175" y="3097213"/>
            <a:ext cx="463550" cy="463550"/>
            <a:chOff x="901" y="1784"/>
            <a:chExt cx="292" cy="292"/>
          </a:xfrm>
        </p:grpSpPr>
        <p:sp>
          <p:nvSpPr>
            <p:cNvPr id="167037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38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6923" name="Group 21"/>
          <p:cNvGrpSpPr>
            <a:grpSpLocks/>
          </p:cNvGrpSpPr>
          <p:nvPr/>
        </p:nvGrpSpPr>
        <p:grpSpPr bwMode="auto">
          <a:xfrm>
            <a:off x="4656138" y="3097213"/>
            <a:ext cx="463550" cy="463550"/>
            <a:chOff x="901" y="1784"/>
            <a:chExt cx="292" cy="292"/>
          </a:xfrm>
        </p:grpSpPr>
        <p:sp>
          <p:nvSpPr>
            <p:cNvPr id="167035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36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6924" name="Group 24"/>
          <p:cNvGrpSpPr>
            <a:grpSpLocks/>
          </p:cNvGrpSpPr>
          <p:nvPr/>
        </p:nvGrpSpPr>
        <p:grpSpPr bwMode="auto">
          <a:xfrm>
            <a:off x="5119688" y="3097213"/>
            <a:ext cx="463550" cy="463550"/>
            <a:chOff x="901" y="1784"/>
            <a:chExt cx="292" cy="292"/>
          </a:xfrm>
        </p:grpSpPr>
        <p:sp>
          <p:nvSpPr>
            <p:cNvPr id="167033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34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25" name="Group 27"/>
          <p:cNvGrpSpPr>
            <a:grpSpLocks/>
          </p:cNvGrpSpPr>
          <p:nvPr/>
        </p:nvGrpSpPr>
        <p:grpSpPr bwMode="auto">
          <a:xfrm>
            <a:off x="5584825" y="3097213"/>
            <a:ext cx="463550" cy="463550"/>
            <a:chOff x="901" y="1784"/>
            <a:chExt cx="292" cy="292"/>
          </a:xfrm>
        </p:grpSpPr>
        <p:sp>
          <p:nvSpPr>
            <p:cNvPr id="167031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32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26" name="Group 30"/>
          <p:cNvGrpSpPr>
            <a:grpSpLocks/>
          </p:cNvGrpSpPr>
          <p:nvPr/>
        </p:nvGrpSpPr>
        <p:grpSpPr bwMode="auto">
          <a:xfrm>
            <a:off x="6049963" y="3097213"/>
            <a:ext cx="463550" cy="463550"/>
            <a:chOff x="901" y="1784"/>
            <a:chExt cx="292" cy="292"/>
          </a:xfrm>
        </p:grpSpPr>
        <p:sp>
          <p:nvSpPr>
            <p:cNvPr id="167029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30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6927" name="Line 33"/>
          <p:cNvSpPr>
            <a:spLocks noChangeShapeType="1"/>
          </p:cNvSpPr>
          <p:nvPr/>
        </p:nvSpPr>
        <p:spPr bwMode="auto">
          <a:xfrm flipV="1">
            <a:off x="4184650" y="3657600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6928" name="Group 34"/>
          <p:cNvGrpSpPr>
            <a:grpSpLocks/>
          </p:cNvGrpSpPr>
          <p:nvPr/>
        </p:nvGrpSpPr>
        <p:grpSpPr bwMode="auto">
          <a:xfrm>
            <a:off x="2589213" y="3838575"/>
            <a:ext cx="463550" cy="463550"/>
            <a:chOff x="901" y="1784"/>
            <a:chExt cx="292" cy="292"/>
          </a:xfrm>
        </p:grpSpPr>
        <p:sp>
          <p:nvSpPr>
            <p:cNvPr id="167027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28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6929" name="Group 37"/>
          <p:cNvGrpSpPr>
            <a:grpSpLocks/>
          </p:cNvGrpSpPr>
          <p:nvPr/>
        </p:nvGrpSpPr>
        <p:grpSpPr bwMode="auto">
          <a:xfrm>
            <a:off x="3054350" y="3838575"/>
            <a:ext cx="463550" cy="463550"/>
            <a:chOff x="901" y="1784"/>
            <a:chExt cx="292" cy="292"/>
          </a:xfrm>
        </p:grpSpPr>
        <p:sp>
          <p:nvSpPr>
            <p:cNvPr id="167025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26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6930" name="Group 40"/>
          <p:cNvGrpSpPr>
            <a:grpSpLocks/>
          </p:cNvGrpSpPr>
          <p:nvPr/>
        </p:nvGrpSpPr>
        <p:grpSpPr bwMode="auto">
          <a:xfrm>
            <a:off x="3519488" y="3838575"/>
            <a:ext cx="463550" cy="463550"/>
            <a:chOff x="901" y="1784"/>
            <a:chExt cx="292" cy="292"/>
          </a:xfrm>
        </p:grpSpPr>
        <p:sp>
          <p:nvSpPr>
            <p:cNvPr id="167023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24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6931" name="Group 43"/>
          <p:cNvGrpSpPr>
            <a:grpSpLocks/>
          </p:cNvGrpSpPr>
          <p:nvPr/>
        </p:nvGrpSpPr>
        <p:grpSpPr bwMode="auto">
          <a:xfrm>
            <a:off x="4445000" y="3835400"/>
            <a:ext cx="463550" cy="463550"/>
            <a:chOff x="901" y="1784"/>
            <a:chExt cx="292" cy="292"/>
          </a:xfrm>
        </p:grpSpPr>
        <p:sp>
          <p:nvSpPr>
            <p:cNvPr id="167021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22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6932" name="Group 46"/>
          <p:cNvGrpSpPr>
            <a:grpSpLocks/>
          </p:cNvGrpSpPr>
          <p:nvPr/>
        </p:nvGrpSpPr>
        <p:grpSpPr bwMode="auto">
          <a:xfrm>
            <a:off x="4908550" y="3835400"/>
            <a:ext cx="463550" cy="463550"/>
            <a:chOff x="901" y="1784"/>
            <a:chExt cx="292" cy="292"/>
          </a:xfrm>
        </p:grpSpPr>
        <p:sp>
          <p:nvSpPr>
            <p:cNvPr id="167019" name="Rectangle 4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20" name="Text Box 4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6933" name="Group 49"/>
          <p:cNvGrpSpPr>
            <a:grpSpLocks/>
          </p:cNvGrpSpPr>
          <p:nvPr/>
        </p:nvGrpSpPr>
        <p:grpSpPr bwMode="auto">
          <a:xfrm>
            <a:off x="5373688" y="3835400"/>
            <a:ext cx="463550" cy="463550"/>
            <a:chOff x="901" y="1784"/>
            <a:chExt cx="292" cy="292"/>
          </a:xfrm>
        </p:grpSpPr>
        <p:sp>
          <p:nvSpPr>
            <p:cNvPr id="167017" name="Rectangle 5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18" name="Text Box 5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34" name="Group 52"/>
          <p:cNvGrpSpPr>
            <a:grpSpLocks/>
          </p:cNvGrpSpPr>
          <p:nvPr/>
        </p:nvGrpSpPr>
        <p:grpSpPr bwMode="auto">
          <a:xfrm>
            <a:off x="5838825" y="3835400"/>
            <a:ext cx="463550" cy="463550"/>
            <a:chOff x="901" y="1784"/>
            <a:chExt cx="292" cy="292"/>
          </a:xfrm>
        </p:grpSpPr>
        <p:sp>
          <p:nvSpPr>
            <p:cNvPr id="167015" name="Rectangle 5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16" name="Text Box 5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35" name="Group 55"/>
          <p:cNvGrpSpPr>
            <a:grpSpLocks/>
          </p:cNvGrpSpPr>
          <p:nvPr/>
        </p:nvGrpSpPr>
        <p:grpSpPr bwMode="auto">
          <a:xfrm>
            <a:off x="6300788" y="3835400"/>
            <a:ext cx="463550" cy="463550"/>
            <a:chOff x="901" y="1784"/>
            <a:chExt cx="292" cy="292"/>
          </a:xfrm>
        </p:grpSpPr>
        <p:sp>
          <p:nvSpPr>
            <p:cNvPr id="167013" name="Rectangle 5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14" name="Text Box 5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6936" name="Line 58"/>
          <p:cNvSpPr>
            <a:spLocks noChangeShapeType="1"/>
          </p:cNvSpPr>
          <p:nvPr/>
        </p:nvSpPr>
        <p:spPr bwMode="auto">
          <a:xfrm flipV="1">
            <a:off x="3035300" y="517048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37" name="Line 59"/>
          <p:cNvSpPr>
            <a:spLocks noChangeShapeType="1"/>
          </p:cNvSpPr>
          <p:nvPr/>
        </p:nvSpPr>
        <p:spPr bwMode="auto">
          <a:xfrm flipV="1">
            <a:off x="5353050" y="514508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38" name="Text Box 60"/>
          <p:cNvSpPr txBox="1">
            <a:spLocks noChangeArrowheads="1"/>
          </p:cNvSpPr>
          <p:nvPr/>
        </p:nvSpPr>
        <p:spPr bwMode="auto">
          <a:xfrm>
            <a:off x="4038600" y="5334000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...</a:t>
            </a:r>
          </a:p>
        </p:txBody>
      </p:sp>
      <p:sp>
        <p:nvSpPr>
          <p:cNvPr id="166939" name="Text Box 61"/>
          <p:cNvSpPr txBox="1">
            <a:spLocks noChangeArrowheads="1"/>
          </p:cNvSpPr>
          <p:nvPr/>
        </p:nvSpPr>
        <p:spPr bwMode="auto">
          <a:xfrm>
            <a:off x="720725" y="2565400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partition and swap</a:t>
            </a:r>
          </a:p>
        </p:txBody>
      </p:sp>
      <p:grpSp>
        <p:nvGrpSpPr>
          <p:cNvPr id="166940" name="Group 62"/>
          <p:cNvGrpSpPr>
            <a:grpSpLocks/>
          </p:cNvGrpSpPr>
          <p:nvPr/>
        </p:nvGrpSpPr>
        <p:grpSpPr bwMode="auto">
          <a:xfrm>
            <a:off x="2801938" y="2322513"/>
            <a:ext cx="463550" cy="463550"/>
            <a:chOff x="901" y="1784"/>
            <a:chExt cx="292" cy="292"/>
          </a:xfrm>
        </p:grpSpPr>
        <p:sp>
          <p:nvSpPr>
            <p:cNvPr id="167011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12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41" name="Group 65"/>
          <p:cNvGrpSpPr>
            <a:grpSpLocks/>
          </p:cNvGrpSpPr>
          <p:nvPr/>
        </p:nvGrpSpPr>
        <p:grpSpPr bwMode="auto">
          <a:xfrm>
            <a:off x="3265488" y="2322513"/>
            <a:ext cx="463550" cy="463550"/>
            <a:chOff x="901" y="1784"/>
            <a:chExt cx="292" cy="292"/>
          </a:xfrm>
        </p:grpSpPr>
        <p:sp>
          <p:nvSpPr>
            <p:cNvPr id="167009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10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6942" name="Group 68"/>
          <p:cNvGrpSpPr>
            <a:grpSpLocks/>
          </p:cNvGrpSpPr>
          <p:nvPr/>
        </p:nvGrpSpPr>
        <p:grpSpPr bwMode="auto">
          <a:xfrm>
            <a:off x="3730625" y="2322513"/>
            <a:ext cx="463550" cy="463550"/>
            <a:chOff x="901" y="1784"/>
            <a:chExt cx="292" cy="292"/>
          </a:xfrm>
        </p:grpSpPr>
        <p:sp>
          <p:nvSpPr>
            <p:cNvPr id="167007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08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6943" name="Group 71"/>
          <p:cNvGrpSpPr>
            <a:grpSpLocks/>
          </p:cNvGrpSpPr>
          <p:nvPr/>
        </p:nvGrpSpPr>
        <p:grpSpPr bwMode="auto">
          <a:xfrm>
            <a:off x="4195763" y="2322513"/>
            <a:ext cx="463550" cy="463550"/>
            <a:chOff x="901" y="1784"/>
            <a:chExt cx="292" cy="292"/>
          </a:xfrm>
        </p:grpSpPr>
        <p:sp>
          <p:nvSpPr>
            <p:cNvPr id="167005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06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6944" name="Group 74"/>
          <p:cNvGrpSpPr>
            <a:grpSpLocks/>
          </p:cNvGrpSpPr>
          <p:nvPr/>
        </p:nvGrpSpPr>
        <p:grpSpPr bwMode="auto">
          <a:xfrm>
            <a:off x="4657725" y="2322513"/>
            <a:ext cx="463550" cy="463550"/>
            <a:chOff x="901" y="1784"/>
            <a:chExt cx="292" cy="292"/>
          </a:xfrm>
        </p:grpSpPr>
        <p:sp>
          <p:nvSpPr>
            <p:cNvPr id="167003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04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6945" name="Group 77"/>
          <p:cNvGrpSpPr>
            <a:grpSpLocks/>
          </p:cNvGrpSpPr>
          <p:nvPr/>
        </p:nvGrpSpPr>
        <p:grpSpPr bwMode="auto">
          <a:xfrm>
            <a:off x="5121275" y="2322513"/>
            <a:ext cx="463550" cy="463550"/>
            <a:chOff x="901" y="1784"/>
            <a:chExt cx="292" cy="292"/>
          </a:xfrm>
        </p:grpSpPr>
        <p:sp>
          <p:nvSpPr>
            <p:cNvPr id="167001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02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6946" name="Group 80"/>
          <p:cNvGrpSpPr>
            <a:grpSpLocks/>
          </p:cNvGrpSpPr>
          <p:nvPr/>
        </p:nvGrpSpPr>
        <p:grpSpPr bwMode="auto">
          <a:xfrm>
            <a:off x="5586413" y="2322513"/>
            <a:ext cx="463550" cy="463550"/>
            <a:chOff x="901" y="1784"/>
            <a:chExt cx="292" cy="292"/>
          </a:xfrm>
        </p:grpSpPr>
        <p:sp>
          <p:nvSpPr>
            <p:cNvPr id="166999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000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47" name="Group 83"/>
          <p:cNvGrpSpPr>
            <a:grpSpLocks/>
          </p:cNvGrpSpPr>
          <p:nvPr/>
        </p:nvGrpSpPr>
        <p:grpSpPr bwMode="auto">
          <a:xfrm>
            <a:off x="6051550" y="2322513"/>
            <a:ext cx="463550" cy="463550"/>
            <a:chOff x="901" y="1784"/>
            <a:chExt cx="292" cy="292"/>
          </a:xfrm>
        </p:grpSpPr>
        <p:sp>
          <p:nvSpPr>
            <p:cNvPr id="166997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98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6948" name="Freeform 86"/>
          <p:cNvSpPr>
            <a:spLocks/>
          </p:cNvSpPr>
          <p:nvPr/>
        </p:nvSpPr>
        <p:spPr bwMode="auto">
          <a:xfrm>
            <a:off x="3035300" y="2867025"/>
            <a:ext cx="2316163" cy="20796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49" name="Freeform 87"/>
          <p:cNvSpPr>
            <a:spLocks/>
          </p:cNvSpPr>
          <p:nvPr/>
        </p:nvSpPr>
        <p:spPr bwMode="auto">
          <a:xfrm>
            <a:off x="3482975" y="2932113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50" name="Freeform 88"/>
          <p:cNvSpPr>
            <a:spLocks/>
          </p:cNvSpPr>
          <p:nvPr/>
        </p:nvSpPr>
        <p:spPr bwMode="auto">
          <a:xfrm>
            <a:off x="3938588" y="2997200"/>
            <a:ext cx="496887" cy="4921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51" name="Rectangle 89"/>
          <p:cNvSpPr>
            <a:spLocks noChangeArrowheads="1"/>
          </p:cNvSpPr>
          <p:nvPr/>
        </p:nvSpPr>
        <p:spPr bwMode="auto">
          <a:xfrm>
            <a:off x="3981450" y="4027488"/>
            <a:ext cx="4175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>
                <a:solidFill>
                  <a:schemeClr val="accent1"/>
                </a:solidFill>
                <a:latin typeface="Times" pitchFamily="-128" charset="0"/>
              </a:rPr>
              <a:t>split</a:t>
            </a:r>
            <a:endParaRPr lang="en-US" altLang="en-US" sz="1600" b="1">
              <a:solidFill>
                <a:schemeClr val="tx1"/>
              </a:solidFill>
              <a:latin typeface="Times" pitchFamily="-128" charset="0"/>
            </a:endParaRPr>
          </a:p>
        </p:txBody>
      </p:sp>
      <p:grpSp>
        <p:nvGrpSpPr>
          <p:cNvPr id="166952" name="Group 90"/>
          <p:cNvGrpSpPr>
            <a:grpSpLocks/>
          </p:cNvGrpSpPr>
          <p:nvPr/>
        </p:nvGrpSpPr>
        <p:grpSpPr bwMode="auto">
          <a:xfrm>
            <a:off x="2590800" y="4581525"/>
            <a:ext cx="463550" cy="463550"/>
            <a:chOff x="901" y="1784"/>
            <a:chExt cx="292" cy="292"/>
          </a:xfrm>
        </p:grpSpPr>
        <p:sp>
          <p:nvSpPr>
            <p:cNvPr id="166995" name="Rectangle 9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96" name="Text Box 9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6953" name="Group 93"/>
          <p:cNvGrpSpPr>
            <a:grpSpLocks/>
          </p:cNvGrpSpPr>
          <p:nvPr/>
        </p:nvGrpSpPr>
        <p:grpSpPr bwMode="auto">
          <a:xfrm>
            <a:off x="3055938" y="4581525"/>
            <a:ext cx="463550" cy="463550"/>
            <a:chOff x="901" y="1784"/>
            <a:chExt cx="292" cy="292"/>
          </a:xfrm>
        </p:grpSpPr>
        <p:sp>
          <p:nvSpPr>
            <p:cNvPr id="166993" name="Rectangle 9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94" name="Text Box 9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6954" name="Group 96"/>
          <p:cNvGrpSpPr>
            <a:grpSpLocks/>
          </p:cNvGrpSpPr>
          <p:nvPr/>
        </p:nvGrpSpPr>
        <p:grpSpPr bwMode="auto">
          <a:xfrm>
            <a:off x="3521075" y="4581525"/>
            <a:ext cx="463550" cy="463550"/>
            <a:chOff x="901" y="1784"/>
            <a:chExt cx="292" cy="292"/>
          </a:xfrm>
        </p:grpSpPr>
        <p:sp>
          <p:nvSpPr>
            <p:cNvPr id="166991" name="Rectangle 9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92" name="Text Box 9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6955" name="Group 99"/>
          <p:cNvGrpSpPr>
            <a:grpSpLocks/>
          </p:cNvGrpSpPr>
          <p:nvPr/>
        </p:nvGrpSpPr>
        <p:grpSpPr bwMode="auto">
          <a:xfrm>
            <a:off x="4446588" y="4578350"/>
            <a:ext cx="463550" cy="463550"/>
            <a:chOff x="901" y="1784"/>
            <a:chExt cx="292" cy="292"/>
          </a:xfrm>
        </p:grpSpPr>
        <p:sp>
          <p:nvSpPr>
            <p:cNvPr id="166989" name="Rectangle 10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90" name="Text Box 10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56" name="Group 102"/>
          <p:cNvGrpSpPr>
            <a:grpSpLocks/>
          </p:cNvGrpSpPr>
          <p:nvPr/>
        </p:nvGrpSpPr>
        <p:grpSpPr bwMode="auto">
          <a:xfrm>
            <a:off x="4910138" y="4578350"/>
            <a:ext cx="463550" cy="463550"/>
            <a:chOff x="901" y="1784"/>
            <a:chExt cx="292" cy="292"/>
          </a:xfrm>
        </p:grpSpPr>
        <p:sp>
          <p:nvSpPr>
            <p:cNvPr id="166987" name="Rectangle 10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88" name="Text Box 10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6957" name="Group 105"/>
          <p:cNvGrpSpPr>
            <a:grpSpLocks/>
          </p:cNvGrpSpPr>
          <p:nvPr/>
        </p:nvGrpSpPr>
        <p:grpSpPr bwMode="auto">
          <a:xfrm>
            <a:off x="5375275" y="4578350"/>
            <a:ext cx="463550" cy="463550"/>
            <a:chOff x="901" y="1784"/>
            <a:chExt cx="292" cy="292"/>
          </a:xfrm>
        </p:grpSpPr>
        <p:sp>
          <p:nvSpPr>
            <p:cNvPr id="166985" name="Rectangle 10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86" name="Text Box 10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6958" name="Group 108"/>
          <p:cNvGrpSpPr>
            <a:grpSpLocks/>
          </p:cNvGrpSpPr>
          <p:nvPr/>
        </p:nvGrpSpPr>
        <p:grpSpPr bwMode="auto">
          <a:xfrm>
            <a:off x="5840413" y="4578350"/>
            <a:ext cx="463550" cy="463550"/>
            <a:chOff x="901" y="1784"/>
            <a:chExt cx="292" cy="292"/>
          </a:xfrm>
        </p:grpSpPr>
        <p:sp>
          <p:nvSpPr>
            <p:cNvPr id="166983" name="Rectangle 10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84" name="Text Box 11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6959" name="Group 111"/>
          <p:cNvGrpSpPr>
            <a:grpSpLocks/>
          </p:cNvGrpSpPr>
          <p:nvPr/>
        </p:nvGrpSpPr>
        <p:grpSpPr bwMode="auto">
          <a:xfrm>
            <a:off x="6302375" y="4578350"/>
            <a:ext cx="463550" cy="463550"/>
            <a:chOff x="901" y="1784"/>
            <a:chExt cx="292" cy="292"/>
          </a:xfrm>
        </p:grpSpPr>
        <p:sp>
          <p:nvSpPr>
            <p:cNvPr id="166981" name="Rectangle 11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6982" name="Text Box 11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6960" name="Freeform 114"/>
          <p:cNvSpPr>
            <a:spLocks/>
          </p:cNvSpPr>
          <p:nvPr/>
        </p:nvSpPr>
        <p:spPr bwMode="auto">
          <a:xfrm>
            <a:off x="2813050" y="4468813"/>
            <a:ext cx="496888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61" name="Freeform 115"/>
          <p:cNvSpPr>
            <a:spLocks/>
          </p:cNvSpPr>
          <p:nvPr/>
        </p:nvSpPr>
        <p:spPr bwMode="auto">
          <a:xfrm>
            <a:off x="4657725" y="4394200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62" name="Freeform 116"/>
          <p:cNvSpPr>
            <a:spLocks/>
          </p:cNvSpPr>
          <p:nvPr/>
        </p:nvSpPr>
        <p:spPr bwMode="auto">
          <a:xfrm>
            <a:off x="5113338" y="4459288"/>
            <a:ext cx="496887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6963" name="Picture 117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64" name="Text Box 123"/>
          <p:cNvSpPr txBox="1">
            <a:spLocks noChangeArrowheads="1"/>
          </p:cNvSpPr>
          <p:nvPr/>
        </p:nvSpPr>
        <p:spPr bwMode="auto">
          <a:xfrm>
            <a:off x="533400" y="6096000"/>
            <a:ext cx="1862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worst</a:t>
            </a:r>
            <a:r>
              <a:rPr lang="en-US" altLang="en-US"/>
              <a:t>-case?</a:t>
            </a:r>
          </a:p>
        </p:txBody>
      </p:sp>
      <p:sp>
        <p:nvSpPr>
          <p:cNvPr id="166965" name="Text Box 124"/>
          <p:cNvSpPr txBox="1">
            <a:spLocks noChangeArrowheads="1"/>
          </p:cNvSpPr>
          <p:nvPr/>
        </p:nvSpPr>
        <p:spPr bwMode="auto">
          <a:xfrm>
            <a:off x="7086600" y="6172200"/>
            <a:ext cx="16446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/>
              <a:t>best</a:t>
            </a:r>
            <a:r>
              <a:rPr lang="en-US" altLang="en-US"/>
              <a:t>-case?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986" name="Ink 1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43700" y="2679700"/>
              <a:ext cx="184150" cy="234950"/>
            </p14:xfrm>
          </p:contentPart>
        </mc:Choice>
        <mc:Fallback xmlns="">
          <p:pic>
            <p:nvPicPr>
              <p:cNvPr id="41986" name="Ink 1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31471" y="2666028"/>
                <a:ext cx="210046" cy="262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1987" name="Ink 1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00950" y="2106613"/>
              <a:ext cx="257175" cy="215900"/>
            </p14:xfrm>
          </p:contentPart>
        </mc:Choice>
        <mc:Fallback xmlns="">
          <p:pic>
            <p:nvPicPr>
              <p:cNvPr id="41987" name="Ink 1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92220" y="2093681"/>
                <a:ext cx="276818" cy="239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988" name="Ink 1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78650" y="4065588"/>
              <a:ext cx="165100" cy="188912"/>
            </p14:xfrm>
          </p:contentPart>
        </mc:Choice>
        <mc:Fallback xmlns="">
          <p:pic>
            <p:nvPicPr>
              <p:cNvPr id="41988" name="Ink 1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65341" y="4057312"/>
                <a:ext cx="185243" cy="21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989" name="Ink 1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50063" y="5235575"/>
              <a:ext cx="144462" cy="217488"/>
            </p14:xfrm>
          </p:contentPart>
        </mc:Choice>
        <mc:Fallback xmlns="">
          <p:pic>
            <p:nvPicPr>
              <p:cNvPr id="41989" name="Ink 1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38175" y="5231614"/>
                <a:ext cx="168599" cy="232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990" name="Ink 1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40675" y="3184525"/>
              <a:ext cx="696913" cy="809625"/>
            </p14:xfrm>
          </p:contentPart>
        </mc:Choice>
        <mc:Fallback xmlns="">
          <p:pic>
            <p:nvPicPr>
              <p:cNvPr id="41990" name="Ink 1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27716" y="3177325"/>
                <a:ext cx="724271" cy="830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991" name="Ink 1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90913" y="5859463"/>
              <a:ext cx="646112" cy="569912"/>
            </p14:xfrm>
          </p:contentPart>
        </mc:Choice>
        <mc:Fallback xmlns="">
          <p:pic>
            <p:nvPicPr>
              <p:cNvPr id="41991" name="Ink 1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77955" y="5848302"/>
                <a:ext cx="672028" cy="594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992" name="Ink 1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18025" y="5837238"/>
              <a:ext cx="1860550" cy="730250"/>
            </p14:xfrm>
          </p:contentPart>
        </mc:Choice>
        <mc:Fallback xmlns="">
          <p:pic>
            <p:nvPicPr>
              <p:cNvPr id="41992" name="Ink 1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05425" y="5827876"/>
                <a:ext cx="1887191" cy="746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993" name="Ink 1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64450" y="2282825"/>
              <a:ext cx="309563" cy="2884488"/>
            </p14:xfrm>
          </p:contentPart>
        </mc:Choice>
        <mc:Fallback xmlns="">
          <p:pic>
            <p:nvPicPr>
              <p:cNvPr id="41993" name="Ink 1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50412" y="2270944"/>
                <a:ext cx="326841" cy="2910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994" name="Ink 1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4025" y="5707063"/>
              <a:ext cx="382588" cy="560387"/>
            </p14:xfrm>
          </p:contentPart>
        </mc:Choice>
        <mc:Fallback xmlns="">
          <p:pic>
            <p:nvPicPr>
              <p:cNvPr id="41994" name="Ink 1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975" y="5694834"/>
                <a:ext cx="410327" cy="585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995" name="Ink 1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6925" y="5640388"/>
              <a:ext cx="263525" cy="450850"/>
            </p14:xfrm>
          </p:contentPart>
        </mc:Choice>
        <mc:Fallback xmlns="">
          <p:pic>
            <p:nvPicPr>
              <p:cNvPr id="41995" name="Ink 1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085" y="5633546"/>
                <a:ext cx="273965" cy="470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996" name="Ink 13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03300" y="5600700"/>
              <a:ext cx="217488" cy="344488"/>
            </p14:xfrm>
          </p:contentPart>
        </mc:Choice>
        <mc:Fallback xmlns="">
          <p:pic>
            <p:nvPicPr>
              <p:cNvPr id="41996" name="Ink 13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897" y="5595660"/>
                <a:ext cx="245934" cy="354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997" name="Ink 1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17600" y="5375275"/>
              <a:ext cx="149225" cy="160338"/>
            </p14:xfrm>
          </p:contentPart>
        </mc:Choice>
        <mc:Fallback xmlns="">
          <p:pic>
            <p:nvPicPr>
              <p:cNvPr id="41997" name="Ink 1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11128" y="5362304"/>
                <a:ext cx="160012" cy="1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998" name="Ink 1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22375" y="5094288"/>
              <a:ext cx="312738" cy="608012"/>
            </p14:xfrm>
          </p:contentPart>
        </mc:Choice>
        <mc:Fallback xmlns="">
          <p:pic>
            <p:nvPicPr>
              <p:cNvPr id="41998" name="Ink 1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09779" y="5083848"/>
                <a:ext cx="339009" cy="620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999" name="Ink 1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9175" y="5761038"/>
              <a:ext cx="563563" cy="561975"/>
            </p14:xfrm>
          </p:contentPart>
        </mc:Choice>
        <mc:Fallback xmlns="">
          <p:pic>
            <p:nvPicPr>
              <p:cNvPr id="41999" name="Ink 1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12363" y="5750932"/>
                <a:ext cx="579696" cy="582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000" name="Ink 1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17613" y="5810250"/>
              <a:ext cx="560387" cy="485775"/>
            </p14:xfrm>
          </p:contentPart>
        </mc:Choice>
        <mc:Fallback xmlns="">
          <p:pic>
            <p:nvPicPr>
              <p:cNvPr id="42000" name="Ink 1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10050" y="5805569"/>
                <a:ext cx="572632" cy="49801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794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4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7939" name="Text Box 5"/>
          <p:cNvSpPr txBox="1">
            <a:spLocks noChangeArrowheads="1"/>
          </p:cNvSpPr>
          <p:nvPr/>
        </p:nvSpPr>
        <p:spPr bwMode="auto">
          <a:xfrm>
            <a:off x="706438" y="3127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A comparison… so far</a:t>
            </a:r>
          </a:p>
        </p:txBody>
      </p:sp>
      <p:pic>
        <p:nvPicPr>
          <p:cNvPr id="167940" name="Picture 117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1" name="Picture 119" descr="SORTING_PICTUR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3"/>
          <a:stretch>
            <a:fillRect/>
          </a:stretch>
        </p:blipFill>
        <p:spPr bwMode="auto">
          <a:xfrm>
            <a:off x="328613" y="1495425"/>
            <a:ext cx="8647112" cy="453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2" name="Line 120"/>
          <p:cNvSpPr>
            <a:spLocks noChangeShapeType="1"/>
          </p:cNvSpPr>
          <p:nvPr/>
        </p:nvSpPr>
        <p:spPr bwMode="auto">
          <a:xfrm flipH="1" flipV="1">
            <a:off x="3825875" y="4337050"/>
            <a:ext cx="1095375" cy="423863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3" name="Text Box 121"/>
          <p:cNvSpPr txBox="1">
            <a:spLocks noChangeArrowheads="1"/>
          </p:cNvSpPr>
          <p:nvPr/>
        </p:nvSpPr>
        <p:spPr bwMode="auto">
          <a:xfrm>
            <a:off x="4187825" y="4772025"/>
            <a:ext cx="3581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looking for Nlog(N) </a:t>
            </a:r>
            <a:r>
              <a:rPr lang="en-US" altLang="en-US" sz="1600" b="1" i="1"/>
              <a:t>worst-case</a:t>
            </a:r>
            <a:r>
              <a:rPr lang="en-US" altLang="en-US" sz="1600"/>
              <a:t> sorting…</a:t>
            </a:r>
          </a:p>
        </p:txBody>
      </p:sp>
      <p:sp>
        <p:nvSpPr>
          <p:cNvPr id="167944" name="Line 122"/>
          <p:cNvSpPr>
            <a:spLocks noChangeShapeType="1"/>
          </p:cNvSpPr>
          <p:nvPr/>
        </p:nvSpPr>
        <p:spPr bwMode="auto">
          <a:xfrm flipH="1" flipV="1">
            <a:off x="2876550" y="5600700"/>
            <a:ext cx="1095375" cy="423863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5" name="Text Box 123"/>
          <p:cNvSpPr txBox="1">
            <a:spLocks noChangeArrowheads="1"/>
          </p:cNvSpPr>
          <p:nvPr/>
        </p:nvSpPr>
        <p:spPr bwMode="auto">
          <a:xfrm>
            <a:off x="3886200" y="5943600"/>
            <a:ext cx="3670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/>
              <a:t>constants do make a difference in practice!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90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90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8963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Divide and Conquer</a:t>
            </a:r>
          </a:p>
        </p:txBody>
      </p:sp>
      <p:sp>
        <p:nvSpPr>
          <p:cNvPr id="168964" name="Text Box 6"/>
          <p:cNvSpPr txBox="1">
            <a:spLocks noChangeArrowheads="1"/>
          </p:cNvSpPr>
          <p:nvPr/>
        </p:nvSpPr>
        <p:spPr bwMode="auto">
          <a:xfrm>
            <a:off x="1301750" y="1471613"/>
            <a:ext cx="1436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Mergesort</a:t>
            </a:r>
          </a:p>
        </p:txBody>
      </p:sp>
      <p:grpSp>
        <p:nvGrpSpPr>
          <p:cNvPr id="168965" name="Group 7"/>
          <p:cNvGrpSpPr>
            <a:grpSpLocks/>
          </p:cNvGrpSpPr>
          <p:nvPr/>
        </p:nvGrpSpPr>
        <p:grpSpPr bwMode="auto">
          <a:xfrm>
            <a:off x="3433763" y="1566863"/>
            <a:ext cx="463550" cy="463550"/>
            <a:chOff x="901" y="1784"/>
            <a:chExt cx="292" cy="292"/>
          </a:xfrm>
        </p:grpSpPr>
        <p:sp>
          <p:nvSpPr>
            <p:cNvPr id="169007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9008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68966" name="Group 10"/>
          <p:cNvGrpSpPr>
            <a:grpSpLocks/>
          </p:cNvGrpSpPr>
          <p:nvPr/>
        </p:nvGrpSpPr>
        <p:grpSpPr bwMode="auto">
          <a:xfrm>
            <a:off x="3897313" y="1566863"/>
            <a:ext cx="463550" cy="463550"/>
            <a:chOff x="901" y="1784"/>
            <a:chExt cx="292" cy="292"/>
          </a:xfrm>
        </p:grpSpPr>
        <p:sp>
          <p:nvSpPr>
            <p:cNvPr id="169005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9006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8967" name="Group 13"/>
          <p:cNvGrpSpPr>
            <a:grpSpLocks/>
          </p:cNvGrpSpPr>
          <p:nvPr/>
        </p:nvGrpSpPr>
        <p:grpSpPr bwMode="auto">
          <a:xfrm>
            <a:off x="4362450" y="1566863"/>
            <a:ext cx="463550" cy="463550"/>
            <a:chOff x="901" y="1784"/>
            <a:chExt cx="292" cy="292"/>
          </a:xfrm>
        </p:grpSpPr>
        <p:sp>
          <p:nvSpPr>
            <p:cNvPr id="169003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9004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8968" name="Group 16"/>
          <p:cNvGrpSpPr>
            <a:grpSpLocks/>
          </p:cNvGrpSpPr>
          <p:nvPr/>
        </p:nvGrpSpPr>
        <p:grpSpPr bwMode="auto">
          <a:xfrm>
            <a:off x="4827588" y="1566863"/>
            <a:ext cx="463550" cy="463550"/>
            <a:chOff x="901" y="1784"/>
            <a:chExt cx="292" cy="292"/>
          </a:xfrm>
        </p:grpSpPr>
        <p:sp>
          <p:nvSpPr>
            <p:cNvPr id="169001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9002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8969" name="Group 19"/>
          <p:cNvGrpSpPr>
            <a:grpSpLocks/>
          </p:cNvGrpSpPr>
          <p:nvPr/>
        </p:nvGrpSpPr>
        <p:grpSpPr bwMode="auto">
          <a:xfrm>
            <a:off x="5289550" y="1566863"/>
            <a:ext cx="463550" cy="463550"/>
            <a:chOff x="901" y="1784"/>
            <a:chExt cx="292" cy="292"/>
          </a:xfrm>
        </p:grpSpPr>
        <p:sp>
          <p:nvSpPr>
            <p:cNvPr id="168999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9000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8970" name="Group 22"/>
          <p:cNvGrpSpPr>
            <a:grpSpLocks/>
          </p:cNvGrpSpPr>
          <p:nvPr/>
        </p:nvGrpSpPr>
        <p:grpSpPr bwMode="auto">
          <a:xfrm>
            <a:off x="5753100" y="1566863"/>
            <a:ext cx="463550" cy="463550"/>
            <a:chOff x="901" y="1784"/>
            <a:chExt cx="292" cy="292"/>
          </a:xfrm>
        </p:grpSpPr>
        <p:sp>
          <p:nvSpPr>
            <p:cNvPr id="168997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8998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68971" name="Group 25"/>
          <p:cNvGrpSpPr>
            <a:grpSpLocks/>
          </p:cNvGrpSpPr>
          <p:nvPr/>
        </p:nvGrpSpPr>
        <p:grpSpPr bwMode="auto">
          <a:xfrm>
            <a:off x="6218238" y="1566863"/>
            <a:ext cx="463550" cy="463550"/>
            <a:chOff x="901" y="1784"/>
            <a:chExt cx="292" cy="292"/>
          </a:xfrm>
        </p:grpSpPr>
        <p:sp>
          <p:nvSpPr>
            <p:cNvPr id="168995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8996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8972" name="Group 28"/>
          <p:cNvGrpSpPr>
            <a:grpSpLocks/>
          </p:cNvGrpSpPr>
          <p:nvPr/>
        </p:nvGrpSpPr>
        <p:grpSpPr bwMode="auto">
          <a:xfrm>
            <a:off x="6683375" y="1566863"/>
            <a:ext cx="463550" cy="463550"/>
            <a:chOff x="901" y="1784"/>
            <a:chExt cx="292" cy="292"/>
          </a:xfrm>
        </p:grpSpPr>
        <p:sp>
          <p:nvSpPr>
            <p:cNvPr id="168993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8994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68973" name="Text Box 31"/>
          <p:cNvSpPr txBox="1">
            <a:spLocks noChangeArrowheads="1"/>
          </p:cNvSpPr>
          <p:nvPr/>
        </p:nvSpPr>
        <p:spPr bwMode="auto">
          <a:xfrm>
            <a:off x="1087438" y="1792288"/>
            <a:ext cx="17970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merge sorted lists together</a:t>
            </a:r>
          </a:p>
        </p:txBody>
      </p:sp>
      <p:pic>
        <p:nvPicPr>
          <p:cNvPr id="168974" name="Picture 32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75" name="Text Box 46"/>
          <p:cNvSpPr txBox="1">
            <a:spLocks noChangeArrowheads="1"/>
          </p:cNvSpPr>
          <p:nvPr/>
        </p:nvSpPr>
        <p:spPr bwMode="auto">
          <a:xfrm>
            <a:off x="2590800" y="2362200"/>
            <a:ext cx="36147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latin typeface="Comic Sans MS" pitchFamily="66" charset="0"/>
              </a:rPr>
              <a:t>Idea: </a:t>
            </a:r>
            <a:r>
              <a:rPr lang="en-US" altLang="en-US" sz="1600">
                <a:latin typeface="Comic Sans MS" pitchFamily="66" charset="0"/>
              </a:rPr>
              <a:t>to </a:t>
            </a:r>
            <a:r>
              <a:rPr lang="en-US" altLang="en-US" sz="1600" i="1">
                <a:latin typeface="Comic Sans MS" pitchFamily="66" charset="0"/>
              </a:rPr>
              <a:t>force</a:t>
            </a:r>
            <a:r>
              <a:rPr lang="en-US" altLang="en-US" sz="1600">
                <a:latin typeface="Comic Sans MS" pitchFamily="66" charset="0"/>
              </a:rPr>
              <a:t> a half-and-half split!</a:t>
            </a:r>
            <a:endParaRPr lang="en-US" altLang="en-US" sz="1600" b="1"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3010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36750" y="2039938"/>
              <a:ext cx="5427663" cy="1193800"/>
            </p14:xfrm>
          </p:contentPart>
        </mc:Choice>
        <mc:Fallback xmlns="">
          <p:pic>
            <p:nvPicPr>
              <p:cNvPr id="43010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26310" y="2036338"/>
                <a:ext cx="5449623" cy="120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011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97225" y="2973388"/>
              <a:ext cx="1319213" cy="465137"/>
            </p14:xfrm>
          </p:contentPart>
        </mc:Choice>
        <mc:Fallback xmlns="">
          <p:pic>
            <p:nvPicPr>
              <p:cNvPr id="43011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88584" y="2965108"/>
                <a:ext cx="1332535" cy="484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012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43475" y="2392363"/>
              <a:ext cx="2339975" cy="1146175"/>
            </p14:xfrm>
          </p:contentPart>
        </mc:Choice>
        <mc:Fallback xmlns="">
          <p:pic>
            <p:nvPicPr>
              <p:cNvPr id="43012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929433" y="2389482"/>
                <a:ext cx="2357257" cy="1161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3013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62438" y="5980113"/>
              <a:ext cx="760412" cy="427037"/>
            </p14:xfrm>
          </p:contentPart>
        </mc:Choice>
        <mc:Fallback xmlns="">
          <p:pic>
            <p:nvPicPr>
              <p:cNvPr id="43013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52717" y="5967511"/>
                <a:ext cx="774094" cy="4504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014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69000" y="3579813"/>
              <a:ext cx="1376363" cy="1630362"/>
            </p14:xfrm>
          </p:contentPart>
        </mc:Choice>
        <mc:Fallback xmlns="">
          <p:pic>
            <p:nvPicPr>
              <p:cNvPr id="43014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66480" y="3565414"/>
                <a:ext cx="1393284" cy="1647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015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65313" y="4592638"/>
              <a:ext cx="531812" cy="588962"/>
            </p14:xfrm>
          </p:contentPart>
        </mc:Choice>
        <mc:Fallback xmlns="">
          <p:pic>
            <p:nvPicPr>
              <p:cNvPr id="43015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631" y="4579318"/>
                <a:ext cx="550535" cy="6123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016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4938" y="4471988"/>
              <a:ext cx="1531937" cy="569912"/>
            </p14:xfrm>
          </p:contentPart>
        </mc:Choice>
        <mc:Fallback xmlns="">
          <p:pic>
            <p:nvPicPr>
              <p:cNvPr id="43016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67737" y="4465148"/>
                <a:ext cx="1552459" cy="591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017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35613" y="4449763"/>
              <a:ext cx="787400" cy="490537"/>
            </p14:xfrm>
          </p:contentPart>
        </mc:Choice>
        <mc:Fallback xmlns="">
          <p:pic>
            <p:nvPicPr>
              <p:cNvPr id="43017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1565" y="4435727"/>
                <a:ext cx="815496" cy="516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018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629400" y="4608513"/>
              <a:ext cx="31750" cy="273050"/>
            </p14:xfrm>
          </p:contentPart>
        </mc:Choice>
        <mc:Fallback xmlns="">
          <p:pic>
            <p:nvPicPr>
              <p:cNvPr id="43018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16051" y="4601660"/>
                <a:ext cx="56284" cy="2889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3019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97700" y="4451350"/>
              <a:ext cx="639763" cy="431800"/>
            </p14:xfrm>
          </p:contentPart>
        </mc:Choice>
        <mc:Fallback xmlns="">
          <p:pic>
            <p:nvPicPr>
              <p:cNvPr id="43019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2660" y="4447028"/>
                <a:ext cx="658844" cy="44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020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7813" y="4310063"/>
              <a:ext cx="157162" cy="614362"/>
            </p14:xfrm>
          </p:contentPart>
        </mc:Choice>
        <mc:Fallback xmlns="">
          <p:pic>
            <p:nvPicPr>
              <p:cNvPr id="43020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84147" y="4300705"/>
                <a:ext cx="184854" cy="636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021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95425" y="3468688"/>
              <a:ext cx="709613" cy="403225"/>
            </p14:xfrm>
          </p:contentPart>
        </mc:Choice>
        <mc:Fallback xmlns="">
          <p:pic>
            <p:nvPicPr>
              <p:cNvPr id="43021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0025" y="3455007"/>
                <a:ext cx="729775" cy="43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022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49800" y="4951413"/>
              <a:ext cx="1352550" cy="854075"/>
            </p14:xfrm>
          </p:contentPart>
        </mc:Choice>
        <mc:Fallback xmlns="">
          <p:pic>
            <p:nvPicPr>
              <p:cNvPr id="43022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4040" y="4946372"/>
                <a:ext cx="1363350" cy="8681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023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01875" y="5176838"/>
              <a:ext cx="1108075" cy="527050"/>
            </p14:xfrm>
          </p:contentPart>
        </mc:Choice>
        <mc:Fallback xmlns="">
          <p:pic>
            <p:nvPicPr>
              <p:cNvPr id="43023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90355" y="5164958"/>
                <a:ext cx="1122475" cy="541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024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84575" y="5981700"/>
              <a:ext cx="384175" cy="365125"/>
            </p14:xfrm>
          </p:contentPart>
        </mc:Choice>
        <mc:Fallback xmlns="">
          <p:pic>
            <p:nvPicPr>
              <p:cNvPr id="43024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71625" y="5971258"/>
                <a:ext cx="410074" cy="387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025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13075" y="2674938"/>
              <a:ext cx="3503613" cy="915987"/>
            </p14:xfrm>
          </p:contentPart>
        </mc:Choice>
        <mc:Fallback xmlns="">
          <p:pic>
            <p:nvPicPr>
              <p:cNvPr id="43025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00107" y="2661878"/>
                <a:ext cx="3521985" cy="94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026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89500" y="2684463"/>
              <a:ext cx="1679575" cy="796925"/>
            </p14:xfrm>
          </p:contentPart>
        </mc:Choice>
        <mc:Fallback xmlns="">
          <p:pic>
            <p:nvPicPr>
              <p:cNvPr id="43026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77259" y="2672225"/>
                <a:ext cx="1704778" cy="81240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428979" y="2757401"/>
            <a:ext cx="8398933" cy="1871044"/>
          </a:xfrm>
          <a:prstGeom prst="roundRect">
            <a:avLst/>
          </a:prstGeom>
          <a:solidFill>
            <a:srgbClr val="CCFFCC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706438" y="1508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dirty="0">
                <a:solidFill>
                  <a:schemeClr val="tx1"/>
                </a:solidFill>
                <a:latin typeface="Cambria" panose="02040503050406030204" pitchFamily="18" charset="0"/>
              </a:rPr>
              <a:t>Strategies for algorithm design</a:t>
            </a:r>
          </a:p>
        </p:txBody>
      </p:sp>
      <p:sp>
        <p:nvSpPr>
          <p:cNvPr id="52227" name="Rectangle 6"/>
          <p:cNvSpPr>
            <a:spLocks noChangeArrowheads="1"/>
          </p:cNvSpPr>
          <p:nvPr/>
        </p:nvSpPr>
        <p:spPr bwMode="auto">
          <a:xfrm>
            <a:off x="654050" y="1229847"/>
            <a:ext cx="47840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dirty="0">
                <a:latin typeface="Cambria" panose="02040503050406030204" pitchFamily="18" charset="0"/>
              </a:rPr>
              <a:t>Brute Force </a:t>
            </a: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-- always consider it first!</a:t>
            </a:r>
          </a:p>
        </p:txBody>
      </p:sp>
      <p:sp>
        <p:nvSpPr>
          <p:cNvPr id="52228" name="Rectangle 7"/>
          <p:cNvSpPr>
            <a:spLocks noChangeArrowheads="1"/>
          </p:cNvSpPr>
          <p:nvPr/>
        </p:nvSpPr>
        <p:spPr bwMode="auto">
          <a:xfrm>
            <a:off x="1014413" y="1809721"/>
            <a:ext cx="354289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How valuable is computer time?</a:t>
            </a:r>
            <a:endParaRPr lang="en-US" altLang="en-US" sz="20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52229" name="Rectangle 8"/>
          <p:cNvSpPr>
            <a:spLocks noChangeArrowheads="1"/>
          </p:cNvSpPr>
          <p:nvPr/>
        </p:nvSpPr>
        <p:spPr bwMode="auto">
          <a:xfrm>
            <a:off x="654050" y="3007847"/>
            <a:ext cx="343645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dirty="0">
                <a:solidFill>
                  <a:srgbClr val="008000"/>
                </a:solidFill>
                <a:latin typeface="Cambria" panose="02040503050406030204" pitchFamily="18" charset="0"/>
              </a:rPr>
              <a:t>Divide and Conquer</a:t>
            </a:r>
          </a:p>
        </p:txBody>
      </p:sp>
      <p:sp>
        <p:nvSpPr>
          <p:cNvPr id="52230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Divide the problem recursively and then reassemble the pieces</a:t>
            </a:r>
          </a:p>
        </p:txBody>
      </p:sp>
      <p:sp>
        <p:nvSpPr>
          <p:cNvPr id="52231" name="Rectangle 10"/>
          <p:cNvSpPr>
            <a:spLocks noChangeArrowheads="1"/>
          </p:cNvSpPr>
          <p:nvPr/>
        </p:nvSpPr>
        <p:spPr bwMode="auto">
          <a:xfrm>
            <a:off x="654050" y="5025559"/>
            <a:ext cx="3316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i="1" dirty="0" smtClean="0">
                <a:solidFill>
                  <a:srgbClr val="8E030A"/>
                </a:solidFill>
                <a:latin typeface="Cambria" panose="02040503050406030204" pitchFamily="18" charset="0"/>
              </a:rPr>
              <a:t>Use data structures</a:t>
            </a:r>
            <a:endParaRPr lang="en-US" altLang="en-US" b="1" i="1" dirty="0">
              <a:solidFill>
                <a:srgbClr val="8E030A"/>
              </a:solidFill>
              <a:latin typeface="Cambria" panose="02040503050406030204" pitchFamily="18" charset="0"/>
            </a:endParaRPr>
          </a:p>
        </p:txBody>
      </p:sp>
      <p:sp>
        <p:nvSpPr>
          <p:cNvPr id="52232" name="Rectangle 11"/>
          <p:cNvSpPr>
            <a:spLocks noChangeArrowheads="1"/>
          </p:cNvSpPr>
          <p:nvPr/>
        </p:nvSpPr>
        <p:spPr bwMode="auto">
          <a:xfrm>
            <a:off x="1014413" y="5559425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Look-up tables of partial results</a:t>
            </a:r>
          </a:p>
        </p:txBody>
      </p:sp>
      <p:pic>
        <p:nvPicPr>
          <p:cNvPr id="52233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399" y="2924061"/>
            <a:ext cx="1489893" cy="1489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4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5552" y="4854223"/>
            <a:ext cx="1727199" cy="1727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5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5383" y="923511"/>
            <a:ext cx="1719672" cy="17196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4274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6" name="Group 2"/>
          <p:cNvGrpSpPr>
            <a:grpSpLocks/>
          </p:cNvGrpSpPr>
          <p:nvPr/>
        </p:nvGrpSpPr>
        <p:grpSpPr bwMode="auto">
          <a:xfrm>
            <a:off x="468313" y="1116013"/>
            <a:ext cx="8218487" cy="180975"/>
            <a:chOff x="295" y="1311"/>
            <a:chExt cx="5177" cy="114"/>
          </a:xfrm>
        </p:grpSpPr>
        <p:sp>
          <p:nvSpPr>
            <p:cNvPr id="17003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3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69987" name="Text Box 5"/>
          <p:cNvSpPr txBox="1">
            <a:spLocks noChangeArrowheads="1"/>
          </p:cNvSpPr>
          <p:nvPr/>
        </p:nvSpPr>
        <p:spPr bwMode="auto">
          <a:xfrm>
            <a:off x="1301750" y="1471613"/>
            <a:ext cx="1436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Mergesort</a:t>
            </a:r>
          </a:p>
        </p:txBody>
      </p:sp>
      <p:grpSp>
        <p:nvGrpSpPr>
          <p:cNvPr id="169988" name="Group 6"/>
          <p:cNvGrpSpPr>
            <a:grpSpLocks/>
          </p:cNvGrpSpPr>
          <p:nvPr/>
        </p:nvGrpSpPr>
        <p:grpSpPr bwMode="auto">
          <a:xfrm>
            <a:off x="3433763" y="1566863"/>
            <a:ext cx="463550" cy="463550"/>
            <a:chOff x="901" y="1784"/>
            <a:chExt cx="292" cy="292"/>
          </a:xfrm>
        </p:grpSpPr>
        <p:sp>
          <p:nvSpPr>
            <p:cNvPr id="170036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37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69989" name="Group 9"/>
          <p:cNvGrpSpPr>
            <a:grpSpLocks/>
          </p:cNvGrpSpPr>
          <p:nvPr/>
        </p:nvGrpSpPr>
        <p:grpSpPr bwMode="auto">
          <a:xfrm>
            <a:off x="3897313" y="1566863"/>
            <a:ext cx="463550" cy="463550"/>
            <a:chOff x="901" y="1784"/>
            <a:chExt cx="292" cy="292"/>
          </a:xfrm>
        </p:grpSpPr>
        <p:sp>
          <p:nvSpPr>
            <p:cNvPr id="170034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35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9990" name="Group 12"/>
          <p:cNvGrpSpPr>
            <a:grpSpLocks/>
          </p:cNvGrpSpPr>
          <p:nvPr/>
        </p:nvGrpSpPr>
        <p:grpSpPr bwMode="auto">
          <a:xfrm>
            <a:off x="4362450" y="1566863"/>
            <a:ext cx="463550" cy="463550"/>
            <a:chOff x="901" y="1784"/>
            <a:chExt cx="292" cy="292"/>
          </a:xfrm>
        </p:grpSpPr>
        <p:sp>
          <p:nvSpPr>
            <p:cNvPr id="170032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33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9991" name="Group 15"/>
          <p:cNvGrpSpPr>
            <a:grpSpLocks/>
          </p:cNvGrpSpPr>
          <p:nvPr/>
        </p:nvGrpSpPr>
        <p:grpSpPr bwMode="auto">
          <a:xfrm>
            <a:off x="4827588" y="1566863"/>
            <a:ext cx="463550" cy="463550"/>
            <a:chOff x="901" y="1784"/>
            <a:chExt cx="292" cy="292"/>
          </a:xfrm>
        </p:grpSpPr>
        <p:sp>
          <p:nvSpPr>
            <p:cNvPr id="170030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31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9992" name="Group 18"/>
          <p:cNvGrpSpPr>
            <a:grpSpLocks/>
          </p:cNvGrpSpPr>
          <p:nvPr/>
        </p:nvGrpSpPr>
        <p:grpSpPr bwMode="auto">
          <a:xfrm>
            <a:off x="5289550" y="1566863"/>
            <a:ext cx="463550" cy="463550"/>
            <a:chOff x="901" y="1784"/>
            <a:chExt cx="292" cy="292"/>
          </a:xfrm>
        </p:grpSpPr>
        <p:sp>
          <p:nvSpPr>
            <p:cNvPr id="170028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29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9993" name="Group 21"/>
          <p:cNvGrpSpPr>
            <a:grpSpLocks/>
          </p:cNvGrpSpPr>
          <p:nvPr/>
        </p:nvGrpSpPr>
        <p:grpSpPr bwMode="auto">
          <a:xfrm>
            <a:off x="5753100" y="1566863"/>
            <a:ext cx="463550" cy="463550"/>
            <a:chOff x="901" y="1784"/>
            <a:chExt cx="292" cy="292"/>
          </a:xfrm>
        </p:grpSpPr>
        <p:sp>
          <p:nvSpPr>
            <p:cNvPr id="170026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27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69994" name="Group 24"/>
          <p:cNvGrpSpPr>
            <a:grpSpLocks/>
          </p:cNvGrpSpPr>
          <p:nvPr/>
        </p:nvGrpSpPr>
        <p:grpSpPr bwMode="auto">
          <a:xfrm>
            <a:off x="6218238" y="1566863"/>
            <a:ext cx="463550" cy="463550"/>
            <a:chOff x="901" y="1784"/>
            <a:chExt cx="292" cy="292"/>
          </a:xfrm>
        </p:grpSpPr>
        <p:sp>
          <p:nvSpPr>
            <p:cNvPr id="170024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25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9995" name="Group 27"/>
          <p:cNvGrpSpPr>
            <a:grpSpLocks/>
          </p:cNvGrpSpPr>
          <p:nvPr/>
        </p:nvGrpSpPr>
        <p:grpSpPr bwMode="auto">
          <a:xfrm>
            <a:off x="6683375" y="1566863"/>
            <a:ext cx="463550" cy="463550"/>
            <a:chOff x="901" y="1784"/>
            <a:chExt cx="292" cy="292"/>
          </a:xfrm>
        </p:grpSpPr>
        <p:sp>
          <p:nvSpPr>
            <p:cNvPr id="170022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23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69996" name="Text Box 30"/>
          <p:cNvSpPr txBox="1">
            <a:spLocks noChangeArrowheads="1"/>
          </p:cNvSpPr>
          <p:nvPr/>
        </p:nvSpPr>
        <p:spPr bwMode="auto">
          <a:xfrm>
            <a:off x="1058863" y="1792288"/>
            <a:ext cx="185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merges sorted lists together</a:t>
            </a:r>
          </a:p>
        </p:txBody>
      </p:sp>
      <p:sp>
        <p:nvSpPr>
          <p:cNvPr id="169997" name="Text Box 33"/>
          <p:cNvSpPr txBox="1">
            <a:spLocks noChangeArrowheads="1"/>
          </p:cNvSpPr>
          <p:nvPr/>
        </p:nvSpPr>
        <p:spPr bwMode="auto">
          <a:xfrm>
            <a:off x="468313" y="2579688"/>
            <a:ext cx="35321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Recurrence relation for mergesort:</a:t>
            </a:r>
          </a:p>
        </p:txBody>
      </p:sp>
      <p:sp>
        <p:nvSpPr>
          <p:cNvPr id="169998" name="Text Box 34"/>
          <p:cNvSpPr txBox="1">
            <a:spLocks noChangeArrowheads="1"/>
          </p:cNvSpPr>
          <p:nvPr/>
        </p:nvSpPr>
        <p:spPr bwMode="auto">
          <a:xfrm>
            <a:off x="468313" y="6181725"/>
            <a:ext cx="20145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Big-O running time:</a:t>
            </a:r>
          </a:p>
        </p:txBody>
      </p:sp>
      <p:sp>
        <p:nvSpPr>
          <p:cNvPr id="169999" name="Text Box 35"/>
          <p:cNvSpPr txBox="1">
            <a:spLocks noChangeArrowheads="1"/>
          </p:cNvSpPr>
          <p:nvPr/>
        </p:nvSpPr>
        <p:spPr bwMode="auto">
          <a:xfrm>
            <a:off x="3352800" y="228600"/>
            <a:ext cx="2376488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chemeClr val="tx1"/>
                </a:solidFill>
              </a:rPr>
              <a:t>Mergesort</a:t>
            </a:r>
          </a:p>
        </p:txBody>
      </p:sp>
      <p:pic>
        <p:nvPicPr>
          <p:cNvPr id="170000" name="Picture 36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0001" name="Text Box 49"/>
          <p:cNvSpPr txBox="1">
            <a:spLocks noChangeArrowheads="1"/>
          </p:cNvSpPr>
          <p:nvPr/>
        </p:nvSpPr>
        <p:spPr bwMode="auto">
          <a:xfrm>
            <a:off x="7086600" y="6096000"/>
            <a:ext cx="18319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</a:rPr>
              <a:t>merging is the "problem" ?</a:t>
            </a:r>
          </a:p>
        </p:txBody>
      </p:sp>
      <p:sp>
        <p:nvSpPr>
          <p:cNvPr id="170002" name="Text Box 50"/>
          <p:cNvSpPr txBox="1">
            <a:spLocks noChangeArrowheads="1"/>
          </p:cNvSpPr>
          <p:nvPr/>
        </p:nvSpPr>
        <p:spPr bwMode="auto">
          <a:xfrm>
            <a:off x="7239000" y="6324600"/>
            <a:ext cx="1619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folHlink"/>
                </a:solidFill>
              </a:rPr>
              <a:t>mergeless</a:t>
            </a:r>
            <a:r>
              <a:rPr lang="en-US" altLang="en-US" sz="1200">
                <a:solidFill>
                  <a:schemeClr val="folHlink"/>
                </a:solidFill>
              </a:rPr>
              <a:t> mergesort…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034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61088" y="2276475"/>
              <a:ext cx="946150" cy="439738"/>
            </p14:xfrm>
          </p:contentPart>
        </mc:Choice>
        <mc:Fallback xmlns="">
          <p:pic>
            <p:nvPicPr>
              <p:cNvPr id="44034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48487" y="2270713"/>
                <a:ext cx="972072" cy="448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4035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23950" y="2790825"/>
              <a:ext cx="7108825" cy="839788"/>
            </p14:xfrm>
          </p:contentPart>
        </mc:Choice>
        <mc:Fallback xmlns="">
          <p:pic>
            <p:nvPicPr>
              <p:cNvPr id="44035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0630" y="2779296"/>
                <a:ext cx="7126465" cy="8567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036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09813" y="3714750"/>
              <a:ext cx="119062" cy="168275"/>
            </p14:xfrm>
          </p:contentPart>
        </mc:Choice>
        <mc:Fallback xmlns="">
          <p:pic>
            <p:nvPicPr>
              <p:cNvPr id="44036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6504" y="3710426"/>
                <a:ext cx="137767" cy="186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037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30513" y="3740150"/>
              <a:ext cx="300037" cy="407988"/>
            </p14:xfrm>
          </p:contentPart>
        </mc:Choice>
        <mc:Fallback xmlns="">
          <p:pic>
            <p:nvPicPr>
              <p:cNvPr id="44037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5385" y="3732588"/>
                <a:ext cx="329933" cy="428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038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3543300"/>
              <a:ext cx="1127125" cy="622300"/>
            </p14:xfrm>
          </p:contentPart>
        </mc:Choice>
        <mc:Fallback xmlns="">
          <p:pic>
            <p:nvPicPr>
              <p:cNvPr id="44038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73898" y="3528569"/>
                <a:ext cx="1145124" cy="651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039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95825" y="3857625"/>
              <a:ext cx="80963" cy="155575"/>
            </p14:xfrm>
          </p:contentPart>
        </mc:Choice>
        <mc:Fallback xmlns="">
          <p:pic>
            <p:nvPicPr>
              <p:cNvPr id="44039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81432" y="3849702"/>
                <a:ext cx="100394" cy="173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040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64125" y="3500438"/>
              <a:ext cx="1014413" cy="733425"/>
            </p14:xfrm>
          </p:contentPart>
        </mc:Choice>
        <mc:Fallback xmlns="">
          <p:pic>
            <p:nvPicPr>
              <p:cNvPr id="44040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49726" y="3490012"/>
                <a:ext cx="1034212" cy="753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041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8250" y="3438525"/>
              <a:ext cx="762000" cy="677863"/>
            </p14:xfrm>
          </p:contentPart>
        </mc:Choice>
        <mc:Fallback xmlns="">
          <p:pic>
            <p:nvPicPr>
              <p:cNvPr id="44041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03492" y="3424845"/>
                <a:ext cx="782517" cy="705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042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53300" y="3784600"/>
              <a:ext cx="457200" cy="314325"/>
            </p14:xfrm>
          </p:contentPart>
        </mc:Choice>
        <mc:Fallback xmlns="">
          <p:pic>
            <p:nvPicPr>
              <p:cNvPr id="44042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40340" y="3774879"/>
                <a:ext cx="473760" cy="337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043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75613" y="3998913"/>
              <a:ext cx="112712" cy="26987"/>
            </p14:xfrm>
          </p:contentPart>
        </mc:Choice>
        <mc:Fallback xmlns="">
          <p:pic>
            <p:nvPicPr>
              <p:cNvPr id="44043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68771" y="3992076"/>
                <a:ext cx="124235" cy="46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4044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3013" y="4484688"/>
              <a:ext cx="136525" cy="93662"/>
            </p14:xfrm>
          </p:contentPart>
        </mc:Choice>
        <mc:Fallback xmlns="">
          <p:pic>
            <p:nvPicPr>
              <p:cNvPr id="44044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249" y="4480725"/>
                <a:ext cx="147692" cy="108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045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7813" y="4484688"/>
              <a:ext cx="358775" cy="461962"/>
            </p14:xfrm>
          </p:contentPart>
        </mc:Choice>
        <mc:Fallback xmlns="">
          <p:pic>
            <p:nvPicPr>
              <p:cNvPr id="44045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03059" y="4470285"/>
                <a:ext cx="379287" cy="486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4046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75038" y="4649788"/>
              <a:ext cx="212725" cy="269875"/>
            </p14:xfrm>
          </p:contentPart>
        </mc:Choice>
        <mc:Fallback xmlns="">
          <p:pic>
            <p:nvPicPr>
              <p:cNvPr id="44046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62058" y="4639699"/>
                <a:ext cx="230392" cy="285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047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25888" y="4505325"/>
              <a:ext cx="409575" cy="403225"/>
            </p14:xfrm>
          </p:contentPart>
        </mc:Choice>
        <mc:Fallback xmlns="">
          <p:pic>
            <p:nvPicPr>
              <p:cNvPr id="44047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15811" y="4495964"/>
                <a:ext cx="424691" cy="422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048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45038" y="4614863"/>
              <a:ext cx="136525" cy="192087"/>
            </p14:xfrm>
          </p:contentPart>
        </mc:Choice>
        <mc:Fallback xmlns="">
          <p:pic>
            <p:nvPicPr>
              <p:cNvPr id="44048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31710" y="4607309"/>
                <a:ext cx="154896" cy="2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049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91125" y="4495800"/>
              <a:ext cx="317500" cy="434975"/>
            </p14:xfrm>
          </p:contentPart>
        </mc:Choice>
        <mc:Fallback xmlns="">
          <p:pic>
            <p:nvPicPr>
              <p:cNvPr id="44049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79953" y="4486438"/>
                <a:ext cx="343808" cy="458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050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35663" y="4900613"/>
              <a:ext cx="23812" cy="19050"/>
            </p14:xfrm>
          </p:contentPart>
        </mc:Choice>
        <mc:Fallback xmlns="">
          <p:pic>
            <p:nvPicPr>
              <p:cNvPr id="44050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28447" y="4897019"/>
                <a:ext cx="34636" cy="36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051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51563" y="4905375"/>
              <a:ext cx="233362" cy="26988"/>
            </p14:xfrm>
          </p:contentPart>
        </mc:Choice>
        <mc:Fallback xmlns="">
          <p:pic>
            <p:nvPicPr>
              <p:cNvPr id="44051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45081" y="4901057"/>
                <a:ext cx="246687" cy="42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052" name="Ink 6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06763" y="5021263"/>
              <a:ext cx="2889250" cy="1260475"/>
            </p14:xfrm>
          </p:contentPart>
        </mc:Choice>
        <mc:Fallback xmlns="">
          <p:pic>
            <p:nvPicPr>
              <p:cNvPr id="44052" name="Ink 6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94163" y="5014062"/>
                <a:ext cx="2916609" cy="128135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102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102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1011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171012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171013" name="Rectangle 7"/>
          <p:cNvSpPr>
            <a:spLocks noChangeArrowheads="1"/>
          </p:cNvSpPr>
          <p:nvPr/>
        </p:nvSpPr>
        <p:spPr bwMode="auto">
          <a:xfrm>
            <a:off x="1011238" y="2206625"/>
            <a:ext cx="542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More than just the computer’s time is valuable!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171014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Divide and Conquer</a:t>
            </a:r>
          </a:p>
        </p:txBody>
      </p:sp>
      <p:sp>
        <p:nvSpPr>
          <p:cNvPr id="171015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171016" name="Rectangle 10"/>
          <p:cNvSpPr>
            <a:spLocks noChangeArrowheads="1"/>
          </p:cNvSpPr>
          <p:nvPr/>
        </p:nvSpPr>
        <p:spPr bwMode="auto">
          <a:xfrm>
            <a:off x="654050" y="4497388"/>
            <a:ext cx="47958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Consider other data structures…</a:t>
            </a:r>
          </a:p>
        </p:txBody>
      </p:sp>
      <p:sp>
        <p:nvSpPr>
          <p:cNvPr id="171017" name="Rectangle 11"/>
          <p:cNvSpPr>
            <a:spLocks noChangeArrowheads="1"/>
          </p:cNvSpPr>
          <p:nvPr/>
        </p:nvSpPr>
        <p:spPr bwMode="auto">
          <a:xfrm>
            <a:off x="1014413" y="5029200"/>
            <a:ext cx="1892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Tree structures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</a:t>
            </a:r>
          </a:p>
        </p:txBody>
      </p:sp>
      <p:pic>
        <p:nvPicPr>
          <p:cNvPr id="171018" name="Picture 12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9" name="Picture 13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8325" y="5070475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20" name="Rectangle 14"/>
          <p:cNvSpPr>
            <a:spLocks noChangeArrowheads="1"/>
          </p:cNvSpPr>
          <p:nvPr/>
        </p:nvSpPr>
        <p:spPr bwMode="auto">
          <a:xfrm>
            <a:off x="4764088" y="6310313"/>
            <a:ext cx="2259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folHlink"/>
                </a:solidFill>
                <a:latin typeface="Arial" charset="0"/>
              </a:rPr>
              <a:t>perhaps a </a:t>
            </a:r>
            <a:r>
              <a:rPr lang="en-US" altLang="en-US" sz="2000" b="1" i="1">
                <a:solidFill>
                  <a:schemeClr val="folHlink"/>
                </a:solidFill>
                <a:latin typeface="Arial" charset="0"/>
              </a:rPr>
              <a:t>heap </a:t>
            </a:r>
            <a:r>
              <a:rPr lang="en-US" altLang="en-US" sz="2000">
                <a:solidFill>
                  <a:schemeClr val="folHlink"/>
                </a:solidFill>
                <a:latin typeface="Arial" charset="0"/>
              </a:rPr>
              <a:t>?!</a:t>
            </a:r>
            <a:endParaRPr lang="en-US" altLang="en-US" sz="2000">
              <a:solidFill>
                <a:schemeClr val="tx1"/>
              </a:solidFill>
              <a:latin typeface="Arial" charset="0"/>
            </a:endParaRPr>
          </a:p>
        </p:txBody>
      </p:sp>
      <p:pic>
        <p:nvPicPr>
          <p:cNvPr id="171021" name="Picture 15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088" y="1403350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22" name="AutoShape 18"/>
          <p:cNvSpPr>
            <a:spLocks noChangeArrowheads="1"/>
          </p:cNvSpPr>
          <p:nvPr/>
        </p:nvSpPr>
        <p:spPr bwMode="auto">
          <a:xfrm>
            <a:off x="485775" y="5338763"/>
            <a:ext cx="212725" cy="566737"/>
          </a:xfrm>
          <a:prstGeom prst="roundRect">
            <a:avLst>
              <a:gd name="adj" fmla="val 16667"/>
            </a:avLst>
          </a:prstGeom>
          <a:noFill/>
          <a:ln w="28575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204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204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2035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Other data structures: Heaps</a:t>
            </a:r>
          </a:p>
        </p:txBody>
      </p:sp>
      <p:sp>
        <p:nvSpPr>
          <p:cNvPr id="172036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Heaps allow the fast addition of elements </a:t>
            </a:r>
            <a:r>
              <a:rPr lang="en-US" altLang="en-US" sz="2400" b="1">
                <a:solidFill>
                  <a:schemeClr val="tx1"/>
                </a:solidFill>
              </a:rPr>
              <a:t>at any time !</a:t>
            </a:r>
          </a:p>
        </p:txBody>
      </p:sp>
      <p:sp>
        <p:nvSpPr>
          <p:cNvPr id="172037" name="Text Box 7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2038" name="Text Box 8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172039" name="Picture 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309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309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3059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Other data structures: Heaps</a:t>
            </a:r>
          </a:p>
        </p:txBody>
      </p:sp>
      <p:sp>
        <p:nvSpPr>
          <p:cNvPr id="173060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Heaps allow the fast addition of elements </a:t>
            </a:r>
            <a:r>
              <a:rPr lang="en-US" altLang="en-US" sz="2400" b="1">
                <a:solidFill>
                  <a:schemeClr val="tx1"/>
                </a:solidFill>
              </a:rPr>
              <a:t>at any time !</a:t>
            </a:r>
          </a:p>
        </p:txBody>
      </p:sp>
      <p:sp>
        <p:nvSpPr>
          <p:cNvPr id="173061" name="Text Box 7"/>
          <p:cNvSpPr txBox="1">
            <a:spLocks noChangeArrowheads="1"/>
          </p:cNvSpPr>
          <p:nvPr/>
        </p:nvSpPr>
        <p:spPr bwMode="auto">
          <a:xfrm>
            <a:off x="691515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addElement</a:t>
            </a:r>
          </a:p>
        </p:txBody>
      </p:sp>
      <p:sp>
        <p:nvSpPr>
          <p:cNvPr id="173062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3063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17306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9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70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71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72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73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74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3075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3076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3077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3078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73079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3080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3081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173082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3083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3084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173085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3086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7" name="Oval 33"/>
          <p:cNvSpPr>
            <a:spLocks noChangeArrowheads="1"/>
          </p:cNvSpPr>
          <p:nvPr/>
        </p:nvSpPr>
        <p:spPr bwMode="auto">
          <a:xfrm>
            <a:off x="8353425" y="429418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pic>
        <p:nvPicPr>
          <p:cNvPr id="173088" name="Picture 34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058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19650" y="4144963"/>
              <a:ext cx="739775" cy="1103312"/>
            </p14:xfrm>
          </p:contentPart>
        </mc:Choice>
        <mc:Fallback xmlns="">
          <p:pic>
            <p:nvPicPr>
              <p:cNvPr id="45058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05645" y="4133797"/>
                <a:ext cx="767427" cy="112708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8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412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12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4083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Other data structures: Heaps</a:t>
            </a:r>
          </a:p>
        </p:txBody>
      </p:sp>
      <p:sp>
        <p:nvSpPr>
          <p:cNvPr id="174084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Heaps allow the fast addition of elements </a:t>
            </a:r>
            <a:r>
              <a:rPr lang="en-US" altLang="en-US" sz="2400" b="1">
                <a:solidFill>
                  <a:schemeClr val="tx1"/>
                </a:solidFill>
              </a:rPr>
              <a:t>at any time !</a:t>
            </a:r>
          </a:p>
        </p:txBody>
      </p:sp>
      <p:sp>
        <p:nvSpPr>
          <p:cNvPr id="174085" name="Text Box 7"/>
          <p:cNvSpPr txBox="1">
            <a:spLocks noChangeArrowheads="1"/>
          </p:cNvSpPr>
          <p:nvPr/>
        </p:nvSpPr>
        <p:spPr bwMode="auto">
          <a:xfrm>
            <a:off x="691515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addElement</a:t>
            </a:r>
          </a:p>
        </p:txBody>
      </p:sp>
      <p:sp>
        <p:nvSpPr>
          <p:cNvPr id="174086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4087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174088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89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0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1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2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3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4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5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6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7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098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4099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4100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4101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4102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74103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4104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4105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174106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4107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4108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174109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4110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1" name="Rectangle 33"/>
          <p:cNvSpPr>
            <a:spLocks noChangeArrowheads="1"/>
          </p:cNvSpPr>
          <p:nvPr/>
        </p:nvSpPr>
        <p:spPr bwMode="auto">
          <a:xfrm>
            <a:off x="6353175" y="4244975"/>
            <a:ext cx="268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(1) Add a new el. at the end</a:t>
            </a:r>
          </a:p>
        </p:txBody>
      </p:sp>
      <p:sp>
        <p:nvSpPr>
          <p:cNvPr id="174112" name="Rectangle 34"/>
          <p:cNvSpPr>
            <a:spLocks noChangeArrowheads="1"/>
          </p:cNvSpPr>
          <p:nvPr/>
        </p:nvSpPr>
        <p:spPr bwMode="auto">
          <a:xfrm>
            <a:off x="6353175" y="4646613"/>
            <a:ext cx="26924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(2) Percolate up,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swapping with the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parent, as needed</a:t>
            </a:r>
          </a:p>
        </p:txBody>
      </p:sp>
      <p:sp>
        <p:nvSpPr>
          <p:cNvPr id="174113" name="Line 35"/>
          <p:cNvSpPr>
            <a:spLocks noChangeShapeType="1"/>
          </p:cNvSpPr>
          <p:nvPr/>
        </p:nvSpPr>
        <p:spPr bwMode="auto">
          <a:xfrm flipH="1">
            <a:off x="5389563" y="4437063"/>
            <a:ext cx="1008062" cy="341312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4" name="Oval 36"/>
          <p:cNvSpPr>
            <a:spLocks noChangeArrowheads="1"/>
          </p:cNvSpPr>
          <p:nvPr/>
        </p:nvSpPr>
        <p:spPr bwMode="auto">
          <a:xfrm>
            <a:off x="4862513" y="4652963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174115" name="Line 37"/>
          <p:cNvSpPr>
            <a:spLocks noChangeShapeType="1"/>
          </p:cNvSpPr>
          <p:nvPr/>
        </p:nvSpPr>
        <p:spPr bwMode="auto">
          <a:xfrm>
            <a:off x="4908550" y="4129088"/>
            <a:ext cx="147638" cy="531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4116" name="Picture 38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082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21213" y="3676650"/>
              <a:ext cx="528637" cy="461963"/>
            </p14:xfrm>
          </p:contentPart>
        </mc:Choice>
        <mc:Fallback xmlns="">
          <p:pic>
            <p:nvPicPr>
              <p:cNvPr id="46082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7529" y="3662607"/>
                <a:ext cx="547002" cy="487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083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18088" y="4689475"/>
              <a:ext cx="307975" cy="414338"/>
            </p14:xfrm>
          </p:contentPart>
        </mc:Choice>
        <mc:Fallback xmlns="">
          <p:pic>
            <p:nvPicPr>
              <p:cNvPr id="46083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11604" y="4684075"/>
                <a:ext cx="327786" cy="430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084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80038" y="2420938"/>
              <a:ext cx="546100" cy="465137"/>
            </p14:xfrm>
          </p:contentPart>
        </mc:Choice>
        <mc:Fallback xmlns="">
          <p:pic>
            <p:nvPicPr>
              <p:cNvPr id="46084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71038" y="2416258"/>
                <a:ext cx="559779" cy="48313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10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514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514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5107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b="1">
                <a:solidFill>
                  <a:schemeClr val="tx1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175108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After removing the root, you need to maintain the heap property!</a:t>
            </a:r>
            <a:endParaRPr lang="en-US" altLang="en-US" sz="2400" b="1">
              <a:solidFill>
                <a:schemeClr val="tx1"/>
              </a:solidFill>
            </a:endParaRPr>
          </a:p>
        </p:txBody>
      </p:sp>
      <p:sp>
        <p:nvSpPr>
          <p:cNvPr id="175109" name="Text Box 7"/>
          <p:cNvSpPr txBox="1">
            <a:spLocks noChangeArrowheads="1"/>
          </p:cNvSpPr>
          <p:nvPr/>
        </p:nvSpPr>
        <p:spPr bwMode="auto">
          <a:xfrm>
            <a:off x="690880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175110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5111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175112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3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4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5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6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7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8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19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0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1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2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5123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5124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5125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5126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5127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5128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175129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175130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5131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5132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175133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5134" name="Oval 32"/>
          <p:cNvSpPr>
            <a:spLocks noChangeArrowheads="1"/>
          </p:cNvSpPr>
          <p:nvPr/>
        </p:nvSpPr>
        <p:spPr bwMode="auto">
          <a:xfrm>
            <a:off x="4862513" y="4652963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75135" name="Line 33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6" name="Line 34"/>
          <p:cNvSpPr>
            <a:spLocks noChangeShapeType="1"/>
          </p:cNvSpPr>
          <p:nvPr/>
        </p:nvSpPr>
        <p:spPr bwMode="auto">
          <a:xfrm>
            <a:off x="4908550" y="4129088"/>
            <a:ext cx="147638" cy="531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7" name="Line 35"/>
          <p:cNvSpPr>
            <a:spLocks noChangeShapeType="1"/>
          </p:cNvSpPr>
          <p:nvPr/>
        </p:nvSpPr>
        <p:spPr bwMode="auto">
          <a:xfrm>
            <a:off x="3063875" y="1714500"/>
            <a:ext cx="277813" cy="333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8" name="Oval 36"/>
          <p:cNvSpPr>
            <a:spLocks noChangeArrowheads="1"/>
          </p:cNvSpPr>
          <p:nvPr/>
        </p:nvSpPr>
        <p:spPr bwMode="auto">
          <a:xfrm>
            <a:off x="8288338" y="435610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pic>
        <p:nvPicPr>
          <p:cNvPr id="175139" name="Picture 37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7106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98838" y="2041525"/>
              <a:ext cx="874712" cy="873125"/>
            </p14:xfrm>
          </p:contentPart>
        </mc:Choice>
        <mc:Fallback xmlns="">
          <p:pic>
            <p:nvPicPr>
              <p:cNvPr id="47106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6218" y="2028176"/>
                <a:ext cx="900672" cy="89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107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22638" y="1963738"/>
              <a:ext cx="2159000" cy="3381375"/>
            </p14:xfrm>
          </p:contentPart>
        </mc:Choice>
        <mc:Fallback xmlns="">
          <p:pic>
            <p:nvPicPr>
              <p:cNvPr id="47107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09318" y="1950778"/>
                <a:ext cx="2184921" cy="340513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616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616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613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b="1">
                <a:solidFill>
                  <a:schemeClr val="tx1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176132" name="Text Box 6"/>
          <p:cNvSpPr txBox="1">
            <a:spLocks noChangeArrowheads="1"/>
          </p:cNvSpPr>
          <p:nvPr/>
        </p:nvSpPr>
        <p:spPr bwMode="auto">
          <a:xfrm>
            <a:off x="352425" y="1347788"/>
            <a:ext cx="845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After removing the root, you need to maintain the heap property!</a:t>
            </a:r>
            <a:endParaRPr lang="en-US" altLang="en-US" sz="2400" b="1">
              <a:solidFill>
                <a:schemeClr val="tx1"/>
              </a:solidFill>
            </a:endParaRPr>
          </a:p>
        </p:txBody>
      </p:sp>
      <p:sp>
        <p:nvSpPr>
          <p:cNvPr id="176133" name="Text Box 7"/>
          <p:cNvSpPr txBox="1">
            <a:spLocks noChangeArrowheads="1"/>
          </p:cNvSpPr>
          <p:nvPr/>
        </p:nvSpPr>
        <p:spPr bwMode="auto">
          <a:xfrm>
            <a:off x="6908800" y="3762375"/>
            <a:ext cx="1422400" cy="355600"/>
          </a:xfrm>
          <a:prstGeom prst="rect">
            <a:avLst/>
          </a:prstGeom>
          <a:noFill/>
          <a:ln w="19050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latin typeface="Courier New" pitchFamily="49" charset="0"/>
              </a:rPr>
              <a:t>extractMax</a:t>
            </a:r>
          </a:p>
        </p:txBody>
      </p:sp>
      <p:sp>
        <p:nvSpPr>
          <p:cNvPr id="176134" name="Text Box 8"/>
          <p:cNvSpPr txBox="1">
            <a:spLocks noChangeArrowheads="1"/>
          </p:cNvSpPr>
          <p:nvPr/>
        </p:nvSpPr>
        <p:spPr bwMode="auto">
          <a:xfrm>
            <a:off x="6624638" y="2700338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6135" name="Text Box 9"/>
          <p:cNvSpPr txBox="1">
            <a:spLocks noChangeArrowheads="1"/>
          </p:cNvSpPr>
          <p:nvPr/>
        </p:nvSpPr>
        <p:spPr bwMode="auto">
          <a:xfrm>
            <a:off x="6951663" y="2271713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sp>
        <p:nvSpPr>
          <p:cNvPr id="176136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7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8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39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0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1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2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3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4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5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46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6147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6148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6149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6150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6151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6152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27</a:t>
            </a:r>
          </a:p>
        </p:txBody>
      </p:sp>
      <p:sp>
        <p:nvSpPr>
          <p:cNvPr id="176153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176154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6155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6156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176157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6158" name="Oval 32"/>
          <p:cNvSpPr>
            <a:spLocks noChangeArrowheads="1"/>
          </p:cNvSpPr>
          <p:nvPr/>
        </p:nvSpPr>
        <p:spPr bwMode="auto">
          <a:xfrm>
            <a:off x="4862513" y="4652963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76159" name="Line 33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0" name="Line 34"/>
          <p:cNvSpPr>
            <a:spLocks noChangeShapeType="1"/>
          </p:cNvSpPr>
          <p:nvPr/>
        </p:nvSpPr>
        <p:spPr bwMode="auto">
          <a:xfrm>
            <a:off x="4908550" y="4129088"/>
            <a:ext cx="147638" cy="531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1" name="Line 35"/>
          <p:cNvSpPr>
            <a:spLocks noChangeShapeType="1"/>
          </p:cNvSpPr>
          <p:nvPr/>
        </p:nvSpPr>
        <p:spPr bwMode="auto">
          <a:xfrm flipH="1" flipV="1">
            <a:off x="5476875" y="4881563"/>
            <a:ext cx="944563" cy="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2" name="Rectangle 36"/>
          <p:cNvSpPr>
            <a:spLocks noChangeArrowheads="1"/>
          </p:cNvSpPr>
          <p:nvPr/>
        </p:nvSpPr>
        <p:spPr bwMode="auto">
          <a:xfrm>
            <a:off x="6353175" y="4244975"/>
            <a:ext cx="25669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(1) Remove root (the max)</a:t>
            </a:r>
          </a:p>
        </p:txBody>
      </p:sp>
      <p:sp>
        <p:nvSpPr>
          <p:cNvPr id="176163" name="Rectangle 37"/>
          <p:cNvSpPr>
            <a:spLocks noChangeArrowheads="1"/>
          </p:cNvSpPr>
          <p:nvPr/>
        </p:nvSpPr>
        <p:spPr bwMode="auto">
          <a:xfrm>
            <a:off x="6353175" y="4719638"/>
            <a:ext cx="25368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(2) Move the last element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 to replace the root</a:t>
            </a:r>
          </a:p>
        </p:txBody>
      </p:sp>
      <p:sp>
        <p:nvSpPr>
          <p:cNvPr id="176164" name="Rectangle 38"/>
          <p:cNvSpPr>
            <a:spLocks noChangeArrowheads="1"/>
          </p:cNvSpPr>
          <p:nvPr/>
        </p:nvSpPr>
        <p:spPr bwMode="auto">
          <a:xfrm>
            <a:off x="6353175" y="5376863"/>
            <a:ext cx="26924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(3) Percolate down,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swapping with the   </a:t>
            </a:r>
          </a:p>
          <a:p>
            <a:r>
              <a:rPr lang="en-US" altLang="en-US" sz="1600">
                <a:solidFill>
                  <a:srgbClr val="009900"/>
                </a:solidFill>
                <a:latin typeface="Arial" charset="0"/>
              </a:rPr>
              <a:t>       larger child, as needed</a:t>
            </a:r>
          </a:p>
        </p:txBody>
      </p:sp>
      <p:sp>
        <p:nvSpPr>
          <p:cNvPr id="176165" name="Line 39"/>
          <p:cNvSpPr>
            <a:spLocks noChangeShapeType="1"/>
          </p:cNvSpPr>
          <p:nvPr/>
        </p:nvSpPr>
        <p:spPr bwMode="auto">
          <a:xfrm>
            <a:off x="3063875" y="1714500"/>
            <a:ext cx="277813" cy="333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6166" name="Picture 40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722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2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7155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Why Heaps ?</a:t>
            </a:r>
          </a:p>
        </p:txBody>
      </p:sp>
      <p:sp>
        <p:nvSpPr>
          <p:cNvPr id="177156" name="Text Box 6"/>
          <p:cNvSpPr txBox="1">
            <a:spLocks noChangeArrowheads="1"/>
          </p:cNvSpPr>
          <p:nvPr/>
        </p:nvSpPr>
        <p:spPr bwMode="auto">
          <a:xfrm>
            <a:off x="371475" y="1377950"/>
            <a:ext cx="62134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Extremely efficient implementation as an array:</a:t>
            </a:r>
          </a:p>
        </p:txBody>
      </p:sp>
      <p:sp>
        <p:nvSpPr>
          <p:cNvPr id="177157" name="Line 7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8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9" name="Line 9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0" name="Line 10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1" name="Line 11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2" name="Line 12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3" name="Line 13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4" name="Line 14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5" name="Line 15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6" name="Line 16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7" name="Rectangle 17"/>
          <p:cNvSpPr>
            <a:spLocks noChangeArrowheads="1"/>
          </p:cNvSpPr>
          <p:nvPr/>
        </p:nvSpPr>
        <p:spPr bwMode="auto">
          <a:xfrm>
            <a:off x="98901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68" name="Text Box 18"/>
          <p:cNvSpPr txBox="1">
            <a:spLocks noChangeArrowheads="1"/>
          </p:cNvSpPr>
          <p:nvPr/>
        </p:nvSpPr>
        <p:spPr bwMode="auto">
          <a:xfrm>
            <a:off x="974725" y="5943600"/>
            <a:ext cx="671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30</a:t>
            </a:r>
          </a:p>
        </p:txBody>
      </p:sp>
      <p:sp>
        <p:nvSpPr>
          <p:cNvPr id="177169" name="Rectangle 19"/>
          <p:cNvSpPr>
            <a:spLocks noChangeArrowheads="1"/>
          </p:cNvSpPr>
          <p:nvPr/>
        </p:nvSpPr>
        <p:spPr bwMode="auto">
          <a:xfrm>
            <a:off x="14525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70" name="Text Box 20"/>
          <p:cNvSpPr txBox="1">
            <a:spLocks noChangeArrowheads="1"/>
          </p:cNvSpPr>
          <p:nvPr/>
        </p:nvSpPr>
        <p:spPr bwMode="auto">
          <a:xfrm>
            <a:off x="1438275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25</a:t>
            </a:r>
          </a:p>
        </p:txBody>
      </p:sp>
      <p:sp>
        <p:nvSpPr>
          <p:cNvPr id="177171" name="Rectangle 21"/>
          <p:cNvSpPr>
            <a:spLocks noChangeArrowheads="1"/>
          </p:cNvSpPr>
          <p:nvPr/>
        </p:nvSpPr>
        <p:spPr bwMode="auto">
          <a:xfrm>
            <a:off x="19177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72" name="Text Box 22"/>
          <p:cNvSpPr txBox="1">
            <a:spLocks noChangeArrowheads="1"/>
          </p:cNvSpPr>
          <p:nvPr/>
        </p:nvSpPr>
        <p:spPr bwMode="auto">
          <a:xfrm>
            <a:off x="1912938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22</a:t>
            </a:r>
          </a:p>
        </p:txBody>
      </p:sp>
      <p:sp>
        <p:nvSpPr>
          <p:cNvPr id="177173" name="Rectangle 23"/>
          <p:cNvSpPr>
            <a:spLocks noChangeArrowheads="1"/>
          </p:cNvSpPr>
          <p:nvPr/>
        </p:nvSpPr>
        <p:spPr bwMode="auto">
          <a:xfrm>
            <a:off x="2382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74" name="Text Box 24"/>
          <p:cNvSpPr txBox="1">
            <a:spLocks noChangeArrowheads="1"/>
          </p:cNvSpPr>
          <p:nvPr/>
        </p:nvSpPr>
        <p:spPr bwMode="auto">
          <a:xfrm>
            <a:off x="24447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5</a:t>
            </a:r>
          </a:p>
        </p:txBody>
      </p:sp>
      <p:sp>
        <p:nvSpPr>
          <p:cNvPr id="177175" name="Rectangle 25"/>
          <p:cNvSpPr>
            <a:spLocks noChangeArrowheads="1"/>
          </p:cNvSpPr>
          <p:nvPr/>
        </p:nvSpPr>
        <p:spPr bwMode="auto">
          <a:xfrm>
            <a:off x="28448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76" name="Text Box 26"/>
          <p:cNvSpPr txBox="1">
            <a:spLocks noChangeArrowheads="1"/>
          </p:cNvSpPr>
          <p:nvPr/>
        </p:nvSpPr>
        <p:spPr bwMode="auto">
          <a:xfrm>
            <a:off x="2830513" y="5943600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20</a:t>
            </a:r>
          </a:p>
        </p:txBody>
      </p:sp>
      <p:sp>
        <p:nvSpPr>
          <p:cNvPr id="177177" name="Rectangle 27"/>
          <p:cNvSpPr>
            <a:spLocks noChangeArrowheads="1"/>
          </p:cNvSpPr>
          <p:nvPr/>
        </p:nvSpPr>
        <p:spPr bwMode="auto">
          <a:xfrm>
            <a:off x="42291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78" name="Text Box 28"/>
          <p:cNvSpPr txBox="1">
            <a:spLocks noChangeArrowheads="1"/>
          </p:cNvSpPr>
          <p:nvPr/>
        </p:nvSpPr>
        <p:spPr bwMode="auto">
          <a:xfrm>
            <a:off x="4291013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4</a:t>
            </a:r>
          </a:p>
        </p:txBody>
      </p:sp>
      <p:sp>
        <p:nvSpPr>
          <p:cNvPr id="177179" name="Rectangle 29"/>
          <p:cNvSpPr>
            <a:spLocks noChangeArrowheads="1"/>
          </p:cNvSpPr>
          <p:nvPr/>
        </p:nvSpPr>
        <p:spPr bwMode="auto">
          <a:xfrm>
            <a:off x="4694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80" name="Text Box 30"/>
          <p:cNvSpPr txBox="1">
            <a:spLocks noChangeArrowheads="1"/>
          </p:cNvSpPr>
          <p:nvPr/>
        </p:nvSpPr>
        <p:spPr bwMode="auto">
          <a:xfrm>
            <a:off x="47561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</a:t>
            </a:r>
          </a:p>
        </p:txBody>
      </p:sp>
      <p:sp>
        <p:nvSpPr>
          <p:cNvPr id="177181" name="Rectangle 31"/>
          <p:cNvSpPr>
            <a:spLocks noChangeArrowheads="1"/>
          </p:cNvSpPr>
          <p:nvPr/>
        </p:nvSpPr>
        <p:spPr bwMode="auto">
          <a:xfrm>
            <a:off x="515937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82" name="Text Box 32"/>
          <p:cNvSpPr txBox="1">
            <a:spLocks noChangeArrowheads="1"/>
          </p:cNvSpPr>
          <p:nvPr/>
        </p:nvSpPr>
        <p:spPr bwMode="auto">
          <a:xfrm>
            <a:off x="5135563" y="5943600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13</a:t>
            </a:r>
          </a:p>
        </p:txBody>
      </p:sp>
      <p:sp>
        <p:nvSpPr>
          <p:cNvPr id="177183" name="Rectangle 33"/>
          <p:cNvSpPr>
            <a:spLocks noChangeArrowheads="1"/>
          </p:cNvSpPr>
          <p:nvPr/>
        </p:nvSpPr>
        <p:spPr bwMode="auto">
          <a:xfrm>
            <a:off x="56213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84" name="Text Box 34"/>
          <p:cNvSpPr txBox="1">
            <a:spLocks noChangeArrowheads="1"/>
          </p:cNvSpPr>
          <p:nvPr/>
        </p:nvSpPr>
        <p:spPr bwMode="auto">
          <a:xfrm>
            <a:off x="5692775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9</a:t>
            </a:r>
          </a:p>
        </p:txBody>
      </p:sp>
      <p:sp>
        <p:nvSpPr>
          <p:cNvPr id="177185" name="Text Box 35"/>
          <p:cNvSpPr txBox="1">
            <a:spLocks noChangeArrowheads="1"/>
          </p:cNvSpPr>
          <p:nvPr/>
        </p:nvSpPr>
        <p:spPr bwMode="auto">
          <a:xfrm>
            <a:off x="5816600" y="4495800"/>
            <a:ext cx="292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How are parents and children related?</a:t>
            </a:r>
          </a:p>
        </p:txBody>
      </p:sp>
      <p:sp>
        <p:nvSpPr>
          <p:cNvPr id="177186" name="Rectangle 36"/>
          <p:cNvSpPr>
            <a:spLocks noChangeArrowheads="1"/>
          </p:cNvSpPr>
          <p:nvPr/>
        </p:nvSpPr>
        <p:spPr bwMode="auto">
          <a:xfrm>
            <a:off x="33020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87" name="Text Box 37"/>
          <p:cNvSpPr txBox="1">
            <a:spLocks noChangeArrowheads="1"/>
          </p:cNvSpPr>
          <p:nvPr/>
        </p:nvSpPr>
        <p:spPr bwMode="auto">
          <a:xfrm>
            <a:off x="3287713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18</a:t>
            </a:r>
          </a:p>
        </p:txBody>
      </p:sp>
      <p:sp>
        <p:nvSpPr>
          <p:cNvPr id="177188" name="Rectangle 38"/>
          <p:cNvSpPr>
            <a:spLocks noChangeArrowheads="1"/>
          </p:cNvSpPr>
          <p:nvPr/>
        </p:nvSpPr>
        <p:spPr bwMode="auto">
          <a:xfrm>
            <a:off x="37671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89" name="Text Box 39"/>
          <p:cNvSpPr txBox="1">
            <a:spLocks noChangeArrowheads="1"/>
          </p:cNvSpPr>
          <p:nvPr/>
        </p:nvSpPr>
        <p:spPr bwMode="auto">
          <a:xfrm>
            <a:off x="3762375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21</a:t>
            </a:r>
          </a:p>
        </p:txBody>
      </p:sp>
      <p:sp>
        <p:nvSpPr>
          <p:cNvPr id="177190" name="Rectangle 40"/>
          <p:cNvSpPr>
            <a:spLocks noChangeArrowheads="1"/>
          </p:cNvSpPr>
          <p:nvPr/>
        </p:nvSpPr>
        <p:spPr bwMode="auto">
          <a:xfrm>
            <a:off x="52705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191" name="Text Box 42"/>
          <p:cNvSpPr txBox="1">
            <a:spLocks noChangeArrowheads="1"/>
          </p:cNvSpPr>
          <p:nvPr/>
        </p:nvSpPr>
        <p:spPr bwMode="auto">
          <a:xfrm>
            <a:off x="958850" y="5662613"/>
            <a:ext cx="5095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Helvetica" pitchFamily="1" charset="0"/>
              </a:rPr>
              <a:t>root</a:t>
            </a:r>
          </a:p>
        </p:txBody>
      </p:sp>
      <p:sp>
        <p:nvSpPr>
          <p:cNvPr id="177192" name="Oval 43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7193" name="Oval 44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7194" name="Oval 45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7195" name="Oval 46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7196" name="Oval 47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7197" name="Oval 48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7198" name="Oval 49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177199" name="Oval 50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22</a:t>
            </a:r>
          </a:p>
        </p:txBody>
      </p:sp>
      <p:sp>
        <p:nvSpPr>
          <p:cNvPr id="177200" name="Oval 51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7201" name="Oval 52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7202" name="Oval 53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177203" name="Text Box 54"/>
          <p:cNvSpPr txBox="1">
            <a:spLocks noChangeArrowheads="1"/>
          </p:cNvSpPr>
          <p:nvPr/>
        </p:nvSpPr>
        <p:spPr bwMode="auto">
          <a:xfrm>
            <a:off x="53022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rgbClr val="009900"/>
                </a:solidFill>
                <a:latin typeface="Courier New" pitchFamily="49" charset="0"/>
              </a:rPr>
              <a:t>A[0]</a:t>
            </a:r>
          </a:p>
        </p:txBody>
      </p:sp>
      <p:sp>
        <p:nvSpPr>
          <p:cNvPr id="177204" name="Text Box 55"/>
          <p:cNvSpPr txBox="1">
            <a:spLocks noChangeArrowheads="1"/>
          </p:cNvSpPr>
          <p:nvPr/>
        </p:nvSpPr>
        <p:spPr bwMode="auto">
          <a:xfrm>
            <a:off x="98425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A[1]</a:t>
            </a:r>
          </a:p>
        </p:txBody>
      </p:sp>
      <p:sp>
        <p:nvSpPr>
          <p:cNvPr id="177205" name="Text Box 56"/>
          <p:cNvSpPr txBox="1">
            <a:spLocks noChangeArrowheads="1"/>
          </p:cNvSpPr>
          <p:nvPr/>
        </p:nvSpPr>
        <p:spPr bwMode="auto">
          <a:xfrm>
            <a:off x="5567363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A[11]</a:t>
            </a:r>
          </a:p>
        </p:txBody>
      </p:sp>
      <p:sp>
        <p:nvSpPr>
          <p:cNvPr id="177206" name="Rectangle 57"/>
          <p:cNvSpPr>
            <a:spLocks noChangeArrowheads="1"/>
          </p:cNvSpPr>
          <p:nvPr/>
        </p:nvSpPr>
        <p:spPr bwMode="auto">
          <a:xfrm>
            <a:off x="101600" y="5984875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solidFill>
                  <a:schemeClr val="tx1"/>
                </a:solidFill>
                <a:latin typeface="Courier New" pitchFamily="49" charset="0"/>
              </a:rPr>
              <a:t>A</a:t>
            </a:r>
            <a:endParaRPr lang="en-US" altLang="en-US" sz="1000" b="1">
              <a:solidFill>
                <a:schemeClr val="tx1"/>
              </a:solidFill>
              <a:latin typeface="Courier New" pitchFamily="49" charset="0"/>
            </a:endParaRPr>
          </a:p>
        </p:txBody>
      </p:sp>
      <p:sp>
        <p:nvSpPr>
          <p:cNvPr id="177207" name="Text Box 58"/>
          <p:cNvSpPr txBox="1">
            <a:spLocks noChangeArrowheads="1"/>
          </p:cNvSpPr>
          <p:nvPr/>
        </p:nvSpPr>
        <p:spPr bwMode="auto">
          <a:xfrm>
            <a:off x="14224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A[2]</a:t>
            </a:r>
          </a:p>
        </p:txBody>
      </p:sp>
      <p:sp>
        <p:nvSpPr>
          <p:cNvPr id="177208" name="Text Box 59"/>
          <p:cNvSpPr txBox="1">
            <a:spLocks noChangeArrowheads="1"/>
          </p:cNvSpPr>
          <p:nvPr/>
        </p:nvSpPr>
        <p:spPr bwMode="auto">
          <a:xfrm>
            <a:off x="18843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A[3]</a:t>
            </a:r>
          </a:p>
        </p:txBody>
      </p:sp>
      <p:sp>
        <p:nvSpPr>
          <p:cNvPr id="177209" name="Text Box 60"/>
          <p:cNvSpPr txBox="1">
            <a:spLocks noChangeArrowheads="1"/>
          </p:cNvSpPr>
          <p:nvPr/>
        </p:nvSpPr>
        <p:spPr bwMode="auto">
          <a:xfrm>
            <a:off x="237807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A[4]</a:t>
            </a:r>
          </a:p>
        </p:txBody>
      </p:sp>
      <p:sp>
        <p:nvSpPr>
          <p:cNvPr id="177210" name="Text Box 61"/>
          <p:cNvSpPr txBox="1">
            <a:spLocks noChangeArrowheads="1"/>
          </p:cNvSpPr>
          <p:nvPr/>
        </p:nvSpPr>
        <p:spPr bwMode="auto">
          <a:xfrm>
            <a:off x="28321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A[5]</a:t>
            </a:r>
          </a:p>
        </p:txBody>
      </p:sp>
      <p:sp>
        <p:nvSpPr>
          <p:cNvPr id="177211" name="Text Box 62"/>
          <p:cNvSpPr txBox="1">
            <a:spLocks noChangeArrowheads="1"/>
          </p:cNvSpPr>
          <p:nvPr/>
        </p:nvSpPr>
        <p:spPr bwMode="auto">
          <a:xfrm>
            <a:off x="32940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A[6]</a:t>
            </a:r>
          </a:p>
        </p:txBody>
      </p:sp>
      <p:sp>
        <p:nvSpPr>
          <p:cNvPr id="177212" name="Text Box 63"/>
          <p:cNvSpPr txBox="1">
            <a:spLocks noChangeArrowheads="1"/>
          </p:cNvSpPr>
          <p:nvPr/>
        </p:nvSpPr>
        <p:spPr bwMode="auto">
          <a:xfrm>
            <a:off x="3748088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A[7]</a:t>
            </a:r>
          </a:p>
        </p:txBody>
      </p:sp>
      <p:sp>
        <p:nvSpPr>
          <p:cNvPr id="177213" name="Text Box 64"/>
          <p:cNvSpPr txBox="1">
            <a:spLocks noChangeArrowheads="1"/>
          </p:cNvSpPr>
          <p:nvPr/>
        </p:nvSpPr>
        <p:spPr bwMode="auto">
          <a:xfrm>
            <a:off x="42021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A[8]</a:t>
            </a:r>
          </a:p>
        </p:txBody>
      </p:sp>
      <p:sp>
        <p:nvSpPr>
          <p:cNvPr id="177214" name="Text Box 65"/>
          <p:cNvSpPr txBox="1">
            <a:spLocks noChangeArrowheads="1"/>
          </p:cNvSpPr>
          <p:nvPr/>
        </p:nvSpPr>
        <p:spPr bwMode="auto">
          <a:xfrm>
            <a:off x="46720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A[9]</a:t>
            </a:r>
          </a:p>
        </p:txBody>
      </p:sp>
      <p:sp>
        <p:nvSpPr>
          <p:cNvPr id="177215" name="Text Box 66"/>
          <p:cNvSpPr txBox="1">
            <a:spLocks noChangeArrowheads="1"/>
          </p:cNvSpPr>
          <p:nvPr/>
        </p:nvSpPr>
        <p:spPr bwMode="auto">
          <a:xfrm>
            <a:off x="5111750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A[10]</a:t>
            </a:r>
          </a:p>
        </p:txBody>
      </p:sp>
      <p:sp>
        <p:nvSpPr>
          <p:cNvPr id="177216" name="Rectangle 67"/>
          <p:cNvSpPr>
            <a:spLocks noChangeArrowheads="1"/>
          </p:cNvSpPr>
          <p:nvPr/>
        </p:nvSpPr>
        <p:spPr bwMode="auto">
          <a:xfrm>
            <a:off x="6091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217" name="Rectangle 68"/>
          <p:cNvSpPr>
            <a:spLocks noChangeArrowheads="1"/>
          </p:cNvSpPr>
          <p:nvPr/>
        </p:nvSpPr>
        <p:spPr bwMode="auto">
          <a:xfrm>
            <a:off x="65532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218" name="Rectangle 69"/>
          <p:cNvSpPr>
            <a:spLocks noChangeArrowheads="1"/>
          </p:cNvSpPr>
          <p:nvPr/>
        </p:nvSpPr>
        <p:spPr bwMode="auto">
          <a:xfrm>
            <a:off x="70151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219" name="Rectangle 70"/>
          <p:cNvSpPr>
            <a:spLocks noChangeArrowheads="1"/>
          </p:cNvSpPr>
          <p:nvPr/>
        </p:nvSpPr>
        <p:spPr bwMode="auto">
          <a:xfrm>
            <a:off x="747712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220" name="Rectangle 71"/>
          <p:cNvSpPr>
            <a:spLocks noChangeArrowheads="1"/>
          </p:cNvSpPr>
          <p:nvPr/>
        </p:nvSpPr>
        <p:spPr bwMode="auto">
          <a:xfrm>
            <a:off x="8478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221" name="Rectangle 72"/>
          <p:cNvSpPr>
            <a:spLocks noChangeArrowheads="1"/>
          </p:cNvSpPr>
          <p:nvPr/>
        </p:nvSpPr>
        <p:spPr bwMode="auto">
          <a:xfrm>
            <a:off x="8056563" y="6054725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Monaco" pitchFamily="1" charset="0"/>
              </a:rPr>
              <a:t>…</a:t>
            </a:r>
          </a:p>
        </p:txBody>
      </p:sp>
      <p:sp>
        <p:nvSpPr>
          <p:cNvPr id="177222" name="Rectangle 73"/>
          <p:cNvSpPr>
            <a:spLocks noChangeArrowheads="1"/>
          </p:cNvSpPr>
          <p:nvPr/>
        </p:nvSpPr>
        <p:spPr bwMode="auto">
          <a:xfrm>
            <a:off x="5683250" y="4381500"/>
            <a:ext cx="3175000" cy="7747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7223" name="Text Box 74"/>
          <p:cNvSpPr txBox="1">
            <a:spLocks noChangeArrowheads="1"/>
          </p:cNvSpPr>
          <p:nvPr/>
        </p:nvSpPr>
        <p:spPr bwMode="auto">
          <a:xfrm>
            <a:off x="6545263" y="2208213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7224" name="Text Box 75"/>
          <p:cNvSpPr txBox="1">
            <a:spLocks noChangeArrowheads="1"/>
          </p:cNvSpPr>
          <p:nvPr/>
        </p:nvSpPr>
        <p:spPr bwMode="auto">
          <a:xfrm>
            <a:off x="6872288" y="1779588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177225" name="Picture 76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7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825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825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8179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Why Heaps ?</a:t>
            </a:r>
          </a:p>
        </p:txBody>
      </p:sp>
      <p:sp>
        <p:nvSpPr>
          <p:cNvPr id="178180" name="Text Box 6"/>
          <p:cNvSpPr txBox="1">
            <a:spLocks noChangeArrowheads="1"/>
          </p:cNvSpPr>
          <p:nvPr/>
        </p:nvSpPr>
        <p:spPr bwMode="auto">
          <a:xfrm>
            <a:off x="371475" y="1377950"/>
            <a:ext cx="62134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Extremely efficient implementation as an array:</a:t>
            </a:r>
          </a:p>
        </p:txBody>
      </p:sp>
      <p:sp>
        <p:nvSpPr>
          <p:cNvPr id="178181" name="Line 7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2" name="Line 8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3" name="Line 9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4" name="Line 10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5" name="Line 11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6" name="Line 12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7" name="Line 13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8" name="Line 14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9" name="Line 15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90" name="Line 16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91" name="Rectangle 17"/>
          <p:cNvSpPr>
            <a:spLocks noChangeArrowheads="1"/>
          </p:cNvSpPr>
          <p:nvPr/>
        </p:nvSpPr>
        <p:spPr bwMode="auto">
          <a:xfrm>
            <a:off x="98901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92" name="Text Box 18"/>
          <p:cNvSpPr txBox="1">
            <a:spLocks noChangeArrowheads="1"/>
          </p:cNvSpPr>
          <p:nvPr/>
        </p:nvSpPr>
        <p:spPr bwMode="auto">
          <a:xfrm>
            <a:off x="974725" y="5943600"/>
            <a:ext cx="671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30</a:t>
            </a:r>
          </a:p>
        </p:txBody>
      </p:sp>
      <p:sp>
        <p:nvSpPr>
          <p:cNvPr id="178193" name="Rectangle 19"/>
          <p:cNvSpPr>
            <a:spLocks noChangeArrowheads="1"/>
          </p:cNvSpPr>
          <p:nvPr/>
        </p:nvSpPr>
        <p:spPr bwMode="auto">
          <a:xfrm>
            <a:off x="14525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94" name="Text Box 20"/>
          <p:cNvSpPr txBox="1">
            <a:spLocks noChangeArrowheads="1"/>
          </p:cNvSpPr>
          <p:nvPr/>
        </p:nvSpPr>
        <p:spPr bwMode="auto">
          <a:xfrm>
            <a:off x="1438275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25</a:t>
            </a:r>
          </a:p>
        </p:txBody>
      </p:sp>
      <p:sp>
        <p:nvSpPr>
          <p:cNvPr id="178195" name="Rectangle 21"/>
          <p:cNvSpPr>
            <a:spLocks noChangeArrowheads="1"/>
          </p:cNvSpPr>
          <p:nvPr/>
        </p:nvSpPr>
        <p:spPr bwMode="auto">
          <a:xfrm>
            <a:off x="19177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96" name="Text Box 22"/>
          <p:cNvSpPr txBox="1">
            <a:spLocks noChangeArrowheads="1"/>
          </p:cNvSpPr>
          <p:nvPr/>
        </p:nvSpPr>
        <p:spPr bwMode="auto">
          <a:xfrm>
            <a:off x="1912938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22</a:t>
            </a:r>
          </a:p>
        </p:txBody>
      </p:sp>
      <p:sp>
        <p:nvSpPr>
          <p:cNvPr id="178197" name="Rectangle 23"/>
          <p:cNvSpPr>
            <a:spLocks noChangeArrowheads="1"/>
          </p:cNvSpPr>
          <p:nvPr/>
        </p:nvSpPr>
        <p:spPr bwMode="auto">
          <a:xfrm>
            <a:off x="2382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98" name="Text Box 24"/>
          <p:cNvSpPr txBox="1">
            <a:spLocks noChangeArrowheads="1"/>
          </p:cNvSpPr>
          <p:nvPr/>
        </p:nvSpPr>
        <p:spPr bwMode="auto">
          <a:xfrm>
            <a:off x="24447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5</a:t>
            </a:r>
          </a:p>
        </p:txBody>
      </p:sp>
      <p:sp>
        <p:nvSpPr>
          <p:cNvPr id="178199" name="Rectangle 25"/>
          <p:cNvSpPr>
            <a:spLocks noChangeArrowheads="1"/>
          </p:cNvSpPr>
          <p:nvPr/>
        </p:nvSpPr>
        <p:spPr bwMode="auto">
          <a:xfrm>
            <a:off x="28448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00" name="Text Box 26"/>
          <p:cNvSpPr txBox="1">
            <a:spLocks noChangeArrowheads="1"/>
          </p:cNvSpPr>
          <p:nvPr/>
        </p:nvSpPr>
        <p:spPr bwMode="auto">
          <a:xfrm>
            <a:off x="2830513" y="5943600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20</a:t>
            </a:r>
          </a:p>
        </p:txBody>
      </p:sp>
      <p:sp>
        <p:nvSpPr>
          <p:cNvPr id="178201" name="Rectangle 27"/>
          <p:cNvSpPr>
            <a:spLocks noChangeArrowheads="1"/>
          </p:cNvSpPr>
          <p:nvPr/>
        </p:nvSpPr>
        <p:spPr bwMode="auto">
          <a:xfrm>
            <a:off x="42291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02" name="Text Box 28"/>
          <p:cNvSpPr txBox="1">
            <a:spLocks noChangeArrowheads="1"/>
          </p:cNvSpPr>
          <p:nvPr/>
        </p:nvSpPr>
        <p:spPr bwMode="auto">
          <a:xfrm>
            <a:off x="4291013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4</a:t>
            </a:r>
          </a:p>
        </p:txBody>
      </p:sp>
      <p:sp>
        <p:nvSpPr>
          <p:cNvPr id="178203" name="Rectangle 29"/>
          <p:cNvSpPr>
            <a:spLocks noChangeArrowheads="1"/>
          </p:cNvSpPr>
          <p:nvPr/>
        </p:nvSpPr>
        <p:spPr bwMode="auto">
          <a:xfrm>
            <a:off x="4694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04" name="Text Box 30"/>
          <p:cNvSpPr txBox="1">
            <a:spLocks noChangeArrowheads="1"/>
          </p:cNvSpPr>
          <p:nvPr/>
        </p:nvSpPr>
        <p:spPr bwMode="auto">
          <a:xfrm>
            <a:off x="47561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</a:t>
            </a:r>
          </a:p>
        </p:txBody>
      </p:sp>
      <p:sp>
        <p:nvSpPr>
          <p:cNvPr id="178205" name="Rectangle 31"/>
          <p:cNvSpPr>
            <a:spLocks noChangeArrowheads="1"/>
          </p:cNvSpPr>
          <p:nvPr/>
        </p:nvSpPr>
        <p:spPr bwMode="auto">
          <a:xfrm>
            <a:off x="515937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06" name="Text Box 32"/>
          <p:cNvSpPr txBox="1">
            <a:spLocks noChangeArrowheads="1"/>
          </p:cNvSpPr>
          <p:nvPr/>
        </p:nvSpPr>
        <p:spPr bwMode="auto">
          <a:xfrm>
            <a:off x="5135563" y="5943600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13</a:t>
            </a:r>
          </a:p>
        </p:txBody>
      </p:sp>
      <p:sp>
        <p:nvSpPr>
          <p:cNvPr id="178207" name="Rectangle 33"/>
          <p:cNvSpPr>
            <a:spLocks noChangeArrowheads="1"/>
          </p:cNvSpPr>
          <p:nvPr/>
        </p:nvSpPr>
        <p:spPr bwMode="auto">
          <a:xfrm>
            <a:off x="56213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08" name="Text Box 34"/>
          <p:cNvSpPr txBox="1">
            <a:spLocks noChangeArrowheads="1"/>
          </p:cNvSpPr>
          <p:nvPr/>
        </p:nvSpPr>
        <p:spPr bwMode="auto">
          <a:xfrm>
            <a:off x="5692775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9</a:t>
            </a:r>
          </a:p>
        </p:txBody>
      </p:sp>
      <p:sp>
        <p:nvSpPr>
          <p:cNvPr id="178209" name="Text Box 35"/>
          <p:cNvSpPr txBox="1">
            <a:spLocks noChangeArrowheads="1"/>
          </p:cNvSpPr>
          <p:nvPr/>
        </p:nvSpPr>
        <p:spPr bwMode="auto">
          <a:xfrm>
            <a:off x="5848350" y="4481513"/>
            <a:ext cx="24971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LeftChild(i) = 2*i</a:t>
            </a:r>
          </a:p>
        </p:txBody>
      </p:sp>
      <p:sp>
        <p:nvSpPr>
          <p:cNvPr id="178210" name="Text Box 36"/>
          <p:cNvSpPr txBox="1">
            <a:spLocks noChangeArrowheads="1"/>
          </p:cNvSpPr>
          <p:nvPr/>
        </p:nvSpPr>
        <p:spPr bwMode="auto">
          <a:xfrm>
            <a:off x="5648325" y="4826000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RightChild(i) = 2*i + 1</a:t>
            </a:r>
          </a:p>
        </p:txBody>
      </p:sp>
      <p:sp>
        <p:nvSpPr>
          <p:cNvPr id="178211" name="Text Box 37"/>
          <p:cNvSpPr txBox="1">
            <a:spLocks noChangeArrowheads="1"/>
          </p:cNvSpPr>
          <p:nvPr/>
        </p:nvSpPr>
        <p:spPr bwMode="auto">
          <a:xfrm>
            <a:off x="5640388" y="5159375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Parent(i) = i/2</a:t>
            </a:r>
          </a:p>
        </p:txBody>
      </p:sp>
      <p:sp>
        <p:nvSpPr>
          <p:cNvPr id="178212" name="Rectangle 38"/>
          <p:cNvSpPr>
            <a:spLocks noChangeArrowheads="1"/>
          </p:cNvSpPr>
          <p:nvPr/>
        </p:nvSpPr>
        <p:spPr bwMode="auto">
          <a:xfrm>
            <a:off x="33020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13" name="Text Box 39"/>
          <p:cNvSpPr txBox="1">
            <a:spLocks noChangeArrowheads="1"/>
          </p:cNvSpPr>
          <p:nvPr/>
        </p:nvSpPr>
        <p:spPr bwMode="auto">
          <a:xfrm>
            <a:off x="3287713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18</a:t>
            </a:r>
          </a:p>
        </p:txBody>
      </p:sp>
      <p:sp>
        <p:nvSpPr>
          <p:cNvPr id="178214" name="Rectangle 40"/>
          <p:cNvSpPr>
            <a:spLocks noChangeArrowheads="1"/>
          </p:cNvSpPr>
          <p:nvPr/>
        </p:nvSpPr>
        <p:spPr bwMode="auto">
          <a:xfrm>
            <a:off x="37671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15" name="Text Box 41"/>
          <p:cNvSpPr txBox="1">
            <a:spLocks noChangeArrowheads="1"/>
          </p:cNvSpPr>
          <p:nvPr/>
        </p:nvSpPr>
        <p:spPr bwMode="auto">
          <a:xfrm>
            <a:off x="3762375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21</a:t>
            </a:r>
          </a:p>
        </p:txBody>
      </p:sp>
      <p:sp>
        <p:nvSpPr>
          <p:cNvPr id="178216" name="Rectangle 42"/>
          <p:cNvSpPr>
            <a:spLocks noChangeArrowheads="1"/>
          </p:cNvSpPr>
          <p:nvPr/>
        </p:nvSpPr>
        <p:spPr bwMode="auto">
          <a:xfrm>
            <a:off x="52705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17" name="Text Box 45"/>
          <p:cNvSpPr txBox="1">
            <a:spLocks noChangeArrowheads="1"/>
          </p:cNvSpPr>
          <p:nvPr/>
        </p:nvSpPr>
        <p:spPr bwMode="auto">
          <a:xfrm>
            <a:off x="958850" y="5662613"/>
            <a:ext cx="5095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Helvetica" pitchFamily="1" charset="0"/>
              </a:rPr>
              <a:t>root</a:t>
            </a:r>
          </a:p>
        </p:txBody>
      </p:sp>
      <p:sp>
        <p:nvSpPr>
          <p:cNvPr id="178218" name="Oval 46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8219" name="Oval 47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8220" name="Oval 48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8221" name="Oval 49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8222" name="Oval 50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8223" name="Oval 51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8224" name="Oval 52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178225" name="Oval 53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22</a:t>
            </a:r>
          </a:p>
        </p:txBody>
      </p:sp>
      <p:sp>
        <p:nvSpPr>
          <p:cNvPr id="178226" name="Oval 54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8227" name="Oval 55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8228" name="Oval 56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178229" name="Text Box 57"/>
          <p:cNvSpPr txBox="1">
            <a:spLocks noChangeArrowheads="1"/>
          </p:cNvSpPr>
          <p:nvPr/>
        </p:nvSpPr>
        <p:spPr bwMode="auto">
          <a:xfrm>
            <a:off x="53022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rgbClr val="009900"/>
                </a:solidFill>
                <a:latin typeface="Courier New" pitchFamily="49" charset="0"/>
              </a:rPr>
              <a:t>A[0]</a:t>
            </a:r>
          </a:p>
        </p:txBody>
      </p:sp>
      <p:sp>
        <p:nvSpPr>
          <p:cNvPr id="178230" name="Text Box 58"/>
          <p:cNvSpPr txBox="1">
            <a:spLocks noChangeArrowheads="1"/>
          </p:cNvSpPr>
          <p:nvPr/>
        </p:nvSpPr>
        <p:spPr bwMode="auto">
          <a:xfrm>
            <a:off x="98425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A[1]</a:t>
            </a:r>
          </a:p>
        </p:txBody>
      </p:sp>
      <p:sp>
        <p:nvSpPr>
          <p:cNvPr id="178231" name="Text Box 59"/>
          <p:cNvSpPr txBox="1">
            <a:spLocks noChangeArrowheads="1"/>
          </p:cNvSpPr>
          <p:nvPr/>
        </p:nvSpPr>
        <p:spPr bwMode="auto">
          <a:xfrm>
            <a:off x="5567363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A[11]</a:t>
            </a:r>
          </a:p>
        </p:txBody>
      </p:sp>
      <p:sp>
        <p:nvSpPr>
          <p:cNvPr id="178232" name="Rectangle 60"/>
          <p:cNvSpPr>
            <a:spLocks noChangeArrowheads="1"/>
          </p:cNvSpPr>
          <p:nvPr/>
        </p:nvSpPr>
        <p:spPr bwMode="auto">
          <a:xfrm>
            <a:off x="101600" y="5984875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solidFill>
                  <a:schemeClr val="tx1"/>
                </a:solidFill>
                <a:latin typeface="Courier New" pitchFamily="49" charset="0"/>
              </a:rPr>
              <a:t>A</a:t>
            </a:r>
            <a:endParaRPr lang="en-US" altLang="en-US" sz="1000" b="1">
              <a:solidFill>
                <a:schemeClr val="tx1"/>
              </a:solidFill>
              <a:latin typeface="Courier New" pitchFamily="49" charset="0"/>
            </a:endParaRPr>
          </a:p>
        </p:txBody>
      </p:sp>
      <p:sp>
        <p:nvSpPr>
          <p:cNvPr id="178233" name="Text Box 61"/>
          <p:cNvSpPr txBox="1">
            <a:spLocks noChangeArrowheads="1"/>
          </p:cNvSpPr>
          <p:nvPr/>
        </p:nvSpPr>
        <p:spPr bwMode="auto">
          <a:xfrm>
            <a:off x="14224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A[2]</a:t>
            </a:r>
          </a:p>
        </p:txBody>
      </p:sp>
      <p:sp>
        <p:nvSpPr>
          <p:cNvPr id="178234" name="Text Box 62"/>
          <p:cNvSpPr txBox="1">
            <a:spLocks noChangeArrowheads="1"/>
          </p:cNvSpPr>
          <p:nvPr/>
        </p:nvSpPr>
        <p:spPr bwMode="auto">
          <a:xfrm>
            <a:off x="18843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A[3]</a:t>
            </a:r>
          </a:p>
        </p:txBody>
      </p:sp>
      <p:sp>
        <p:nvSpPr>
          <p:cNvPr id="178235" name="Text Box 63"/>
          <p:cNvSpPr txBox="1">
            <a:spLocks noChangeArrowheads="1"/>
          </p:cNvSpPr>
          <p:nvPr/>
        </p:nvSpPr>
        <p:spPr bwMode="auto">
          <a:xfrm>
            <a:off x="237807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A[4]</a:t>
            </a:r>
          </a:p>
        </p:txBody>
      </p:sp>
      <p:sp>
        <p:nvSpPr>
          <p:cNvPr id="178236" name="Text Box 64"/>
          <p:cNvSpPr txBox="1">
            <a:spLocks noChangeArrowheads="1"/>
          </p:cNvSpPr>
          <p:nvPr/>
        </p:nvSpPr>
        <p:spPr bwMode="auto">
          <a:xfrm>
            <a:off x="28321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A[5]</a:t>
            </a:r>
          </a:p>
        </p:txBody>
      </p:sp>
      <p:sp>
        <p:nvSpPr>
          <p:cNvPr id="178237" name="Text Box 65"/>
          <p:cNvSpPr txBox="1">
            <a:spLocks noChangeArrowheads="1"/>
          </p:cNvSpPr>
          <p:nvPr/>
        </p:nvSpPr>
        <p:spPr bwMode="auto">
          <a:xfrm>
            <a:off x="32940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A[6]</a:t>
            </a:r>
          </a:p>
        </p:txBody>
      </p:sp>
      <p:sp>
        <p:nvSpPr>
          <p:cNvPr id="178238" name="Text Box 66"/>
          <p:cNvSpPr txBox="1">
            <a:spLocks noChangeArrowheads="1"/>
          </p:cNvSpPr>
          <p:nvPr/>
        </p:nvSpPr>
        <p:spPr bwMode="auto">
          <a:xfrm>
            <a:off x="3748088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A[7]</a:t>
            </a:r>
          </a:p>
        </p:txBody>
      </p:sp>
      <p:sp>
        <p:nvSpPr>
          <p:cNvPr id="178239" name="Text Box 67"/>
          <p:cNvSpPr txBox="1">
            <a:spLocks noChangeArrowheads="1"/>
          </p:cNvSpPr>
          <p:nvPr/>
        </p:nvSpPr>
        <p:spPr bwMode="auto">
          <a:xfrm>
            <a:off x="42021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A[8]</a:t>
            </a:r>
          </a:p>
        </p:txBody>
      </p:sp>
      <p:sp>
        <p:nvSpPr>
          <p:cNvPr id="178240" name="Text Box 68"/>
          <p:cNvSpPr txBox="1">
            <a:spLocks noChangeArrowheads="1"/>
          </p:cNvSpPr>
          <p:nvPr/>
        </p:nvSpPr>
        <p:spPr bwMode="auto">
          <a:xfrm>
            <a:off x="46720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A[9]</a:t>
            </a:r>
          </a:p>
        </p:txBody>
      </p:sp>
      <p:sp>
        <p:nvSpPr>
          <p:cNvPr id="178241" name="Text Box 69"/>
          <p:cNvSpPr txBox="1">
            <a:spLocks noChangeArrowheads="1"/>
          </p:cNvSpPr>
          <p:nvPr/>
        </p:nvSpPr>
        <p:spPr bwMode="auto">
          <a:xfrm>
            <a:off x="5111750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A[10]</a:t>
            </a:r>
          </a:p>
        </p:txBody>
      </p:sp>
      <p:sp>
        <p:nvSpPr>
          <p:cNvPr id="178242" name="Rectangle 70"/>
          <p:cNvSpPr>
            <a:spLocks noChangeArrowheads="1"/>
          </p:cNvSpPr>
          <p:nvPr/>
        </p:nvSpPr>
        <p:spPr bwMode="auto">
          <a:xfrm>
            <a:off x="6091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43" name="Rectangle 71"/>
          <p:cNvSpPr>
            <a:spLocks noChangeArrowheads="1"/>
          </p:cNvSpPr>
          <p:nvPr/>
        </p:nvSpPr>
        <p:spPr bwMode="auto">
          <a:xfrm>
            <a:off x="65532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44" name="Rectangle 72"/>
          <p:cNvSpPr>
            <a:spLocks noChangeArrowheads="1"/>
          </p:cNvSpPr>
          <p:nvPr/>
        </p:nvSpPr>
        <p:spPr bwMode="auto">
          <a:xfrm>
            <a:off x="70151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45" name="Rectangle 73"/>
          <p:cNvSpPr>
            <a:spLocks noChangeArrowheads="1"/>
          </p:cNvSpPr>
          <p:nvPr/>
        </p:nvSpPr>
        <p:spPr bwMode="auto">
          <a:xfrm>
            <a:off x="747712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46" name="Rectangle 74"/>
          <p:cNvSpPr>
            <a:spLocks noChangeArrowheads="1"/>
          </p:cNvSpPr>
          <p:nvPr/>
        </p:nvSpPr>
        <p:spPr bwMode="auto">
          <a:xfrm>
            <a:off x="8478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47" name="Rectangle 75"/>
          <p:cNvSpPr>
            <a:spLocks noChangeArrowheads="1"/>
          </p:cNvSpPr>
          <p:nvPr/>
        </p:nvSpPr>
        <p:spPr bwMode="auto">
          <a:xfrm>
            <a:off x="8056563" y="6054725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Monaco" pitchFamily="1" charset="0"/>
              </a:rPr>
              <a:t>…</a:t>
            </a:r>
          </a:p>
        </p:txBody>
      </p:sp>
      <p:sp>
        <p:nvSpPr>
          <p:cNvPr id="178248" name="Rectangle 76"/>
          <p:cNvSpPr>
            <a:spLocks noChangeArrowheads="1"/>
          </p:cNvSpPr>
          <p:nvPr/>
        </p:nvSpPr>
        <p:spPr bwMode="auto">
          <a:xfrm>
            <a:off x="5683250" y="4381500"/>
            <a:ext cx="3175000" cy="12700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249" name="Text Box 77"/>
          <p:cNvSpPr txBox="1">
            <a:spLocks noChangeArrowheads="1"/>
          </p:cNvSpPr>
          <p:nvPr/>
        </p:nvSpPr>
        <p:spPr bwMode="auto">
          <a:xfrm>
            <a:off x="6545263" y="2208213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8250" name="Text Box 78"/>
          <p:cNvSpPr txBox="1">
            <a:spLocks noChangeArrowheads="1"/>
          </p:cNvSpPr>
          <p:nvPr/>
        </p:nvSpPr>
        <p:spPr bwMode="auto">
          <a:xfrm>
            <a:off x="6872288" y="1779588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178251" name="Picture 7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252" name="Text Box 80"/>
          <p:cNvSpPr txBox="1">
            <a:spLocks noChangeArrowheads="1"/>
          </p:cNvSpPr>
          <p:nvPr/>
        </p:nvSpPr>
        <p:spPr bwMode="auto">
          <a:xfrm>
            <a:off x="139700" y="5478463"/>
            <a:ext cx="954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rgbClr val="009900"/>
                </a:solidFill>
                <a:latin typeface="Helvetica" pitchFamily="1" charset="0"/>
              </a:rPr>
              <a:t>wasted space?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927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7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79203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Why Heaps ?</a:t>
            </a:r>
          </a:p>
        </p:txBody>
      </p:sp>
      <p:sp>
        <p:nvSpPr>
          <p:cNvPr id="179204" name="Text Box 6"/>
          <p:cNvSpPr txBox="1">
            <a:spLocks noChangeArrowheads="1"/>
          </p:cNvSpPr>
          <p:nvPr/>
        </p:nvSpPr>
        <p:spPr bwMode="auto">
          <a:xfrm>
            <a:off x="371475" y="1377950"/>
            <a:ext cx="62134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Extremely efficient implementation as an array:</a:t>
            </a:r>
          </a:p>
        </p:txBody>
      </p:sp>
      <p:sp>
        <p:nvSpPr>
          <p:cNvPr id="179205" name="Line 7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6" name="Line 8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7" name="Line 9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8" name="Line 10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09" name="Line 11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0" name="Line 12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1" name="Line 13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2" name="Line 14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3" name="Line 15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6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5" name="Rectangle 17"/>
          <p:cNvSpPr>
            <a:spLocks noChangeArrowheads="1"/>
          </p:cNvSpPr>
          <p:nvPr/>
        </p:nvSpPr>
        <p:spPr bwMode="auto">
          <a:xfrm>
            <a:off x="98901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16" name="Text Box 18"/>
          <p:cNvSpPr txBox="1">
            <a:spLocks noChangeArrowheads="1"/>
          </p:cNvSpPr>
          <p:nvPr/>
        </p:nvSpPr>
        <p:spPr bwMode="auto">
          <a:xfrm>
            <a:off x="974725" y="5943600"/>
            <a:ext cx="671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30</a:t>
            </a:r>
          </a:p>
        </p:txBody>
      </p:sp>
      <p:sp>
        <p:nvSpPr>
          <p:cNvPr id="179217" name="Rectangle 19"/>
          <p:cNvSpPr>
            <a:spLocks noChangeArrowheads="1"/>
          </p:cNvSpPr>
          <p:nvPr/>
        </p:nvSpPr>
        <p:spPr bwMode="auto">
          <a:xfrm>
            <a:off x="14525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18" name="Text Box 20"/>
          <p:cNvSpPr txBox="1">
            <a:spLocks noChangeArrowheads="1"/>
          </p:cNvSpPr>
          <p:nvPr/>
        </p:nvSpPr>
        <p:spPr bwMode="auto">
          <a:xfrm>
            <a:off x="1438275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25</a:t>
            </a:r>
          </a:p>
        </p:txBody>
      </p:sp>
      <p:sp>
        <p:nvSpPr>
          <p:cNvPr id="179219" name="Rectangle 21"/>
          <p:cNvSpPr>
            <a:spLocks noChangeArrowheads="1"/>
          </p:cNvSpPr>
          <p:nvPr/>
        </p:nvSpPr>
        <p:spPr bwMode="auto">
          <a:xfrm>
            <a:off x="19177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20" name="Text Box 22"/>
          <p:cNvSpPr txBox="1">
            <a:spLocks noChangeArrowheads="1"/>
          </p:cNvSpPr>
          <p:nvPr/>
        </p:nvSpPr>
        <p:spPr bwMode="auto">
          <a:xfrm>
            <a:off x="1912938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22</a:t>
            </a:r>
          </a:p>
        </p:txBody>
      </p:sp>
      <p:sp>
        <p:nvSpPr>
          <p:cNvPr id="179221" name="Rectangle 23"/>
          <p:cNvSpPr>
            <a:spLocks noChangeArrowheads="1"/>
          </p:cNvSpPr>
          <p:nvPr/>
        </p:nvSpPr>
        <p:spPr bwMode="auto">
          <a:xfrm>
            <a:off x="2382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22" name="Text Box 24"/>
          <p:cNvSpPr txBox="1">
            <a:spLocks noChangeArrowheads="1"/>
          </p:cNvSpPr>
          <p:nvPr/>
        </p:nvSpPr>
        <p:spPr bwMode="auto">
          <a:xfrm>
            <a:off x="24447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5</a:t>
            </a:r>
          </a:p>
        </p:txBody>
      </p:sp>
      <p:sp>
        <p:nvSpPr>
          <p:cNvPr id="179223" name="Rectangle 25"/>
          <p:cNvSpPr>
            <a:spLocks noChangeArrowheads="1"/>
          </p:cNvSpPr>
          <p:nvPr/>
        </p:nvSpPr>
        <p:spPr bwMode="auto">
          <a:xfrm>
            <a:off x="28448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24" name="Text Box 26"/>
          <p:cNvSpPr txBox="1">
            <a:spLocks noChangeArrowheads="1"/>
          </p:cNvSpPr>
          <p:nvPr/>
        </p:nvSpPr>
        <p:spPr bwMode="auto">
          <a:xfrm>
            <a:off x="2830513" y="5943600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20</a:t>
            </a:r>
          </a:p>
        </p:txBody>
      </p:sp>
      <p:sp>
        <p:nvSpPr>
          <p:cNvPr id="179225" name="Rectangle 27"/>
          <p:cNvSpPr>
            <a:spLocks noChangeArrowheads="1"/>
          </p:cNvSpPr>
          <p:nvPr/>
        </p:nvSpPr>
        <p:spPr bwMode="auto">
          <a:xfrm>
            <a:off x="42291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26" name="Text Box 28"/>
          <p:cNvSpPr txBox="1">
            <a:spLocks noChangeArrowheads="1"/>
          </p:cNvSpPr>
          <p:nvPr/>
        </p:nvSpPr>
        <p:spPr bwMode="auto">
          <a:xfrm>
            <a:off x="4291013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4</a:t>
            </a:r>
          </a:p>
        </p:txBody>
      </p:sp>
      <p:sp>
        <p:nvSpPr>
          <p:cNvPr id="179227" name="Rectangle 29"/>
          <p:cNvSpPr>
            <a:spLocks noChangeArrowheads="1"/>
          </p:cNvSpPr>
          <p:nvPr/>
        </p:nvSpPr>
        <p:spPr bwMode="auto">
          <a:xfrm>
            <a:off x="4694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28" name="Text Box 30"/>
          <p:cNvSpPr txBox="1">
            <a:spLocks noChangeArrowheads="1"/>
          </p:cNvSpPr>
          <p:nvPr/>
        </p:nvSpPr>
        <p:spPr bwMode="auto">
          <a:xfrm>
            <a:off x="4756150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</a:t>
            </a:r>
          </a:p>
        </p:txBody>
      </p:sp>
      <p:sp>
        <p:nvSpPr>
          <p:cNvPr id="179229" name="Rectangle 31"/>
          <p:cNvSpPr>
            <a:spLocks noChangeArrowheads="1"/>
          </p:cNvSpPr>
          <p:nvPr/>
        </p:nvSpPr>
        <p:spPr bwMode="auto">
          <a:xfrm>
            <a:off x="515937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30" name="Text Box 32"/>
          <p:cNvSpPr txBox="1">
            <a:spLocks noChangeArrowheads="1"/>
          </p:cNvSpPr>
          <p:nvPr/>
        </p:nvSpPr>
        <p:spPr bwMode="auto">
          <a:xfrm>
            <a:off x="5135563" y="5943600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13</a:t>
            </a:r>
          </a:p>
        </p:txBody>
      </p:sp>
      <p:sp>
        <p:nvSpPr>
          <p:cNvPr id="179231" name="Rectangle 33"/>
          <p:cNvSpPr>
            <a:spLocks noChangeArrowheads="1"/>
          </p:cNvSpPr>
          <p:nvPr/>
        </p:nvSpPr>
        <p:spPr bwMode="auto">
          <a:xfrm>
            <a:off x="56213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32" name="Text Box 34"/>
          <p:cNvSpPr txBox="1">
            <a:spLocks noChangeArrowheads="1"/>
          </p:cNvSpPr>
          <p:nvPr/>
        </p:nvSpPr>
        <p:spPr bwMode="auto">
          <a:xfrm>
            <a:off x="5692775" y="5943600"/>
            <a:ext cx="342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9</a:t>
            </a:r>
          </a:p>
        </p:txBody>
      </p:sp>
      <p:sp>
        <p:nvSpPr>
          <p:cNvPr id="179233" name="Text Box 35"/>
          <p:cNvSpPr txBox="1">
            <a:spLocks noChangeArrowheads="1"/>
          </p:cNvSpPr>
          <p:nvPr/>
        </p:nvSpPr>
        <p:spPr bwMode="auto">
          <a:xfrm>
            <a:off x="5848350" y="4481513"/>
            <a:ext cx="24971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LeftChild(i) = 2*i</a:t>
            </a:r>
          </a:p>
        </p:txBody>
      </p:sp>
      <p:sp>
        <p:nvSpPr>
          <p:cNvPr id="179234" name="Text Box 36"/>
          <p:cNvSpPr txBox="1">
            <a:spLocks noChangeArrowheads="1"/>
          </p:cNvSpPr>
          <p:nvPr/>
        </p:nvSpPr>
        <p:spPr bwMode="auto">
          <a:xfrm>
            <a:off x="5648325" y="4826000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RightChild(i) = 2*i + 1</a:t>
            </a:r>
          </a:p>
        </p:txBody>
      </p:sp>
      <p:sp>
        <p:nvSpPr>
          <p:cNvPr id="179235" name="Text Box 37"/>
          <p:cNvSpPr txBox="1">
            <a:spLocks noChangeArrowheads="1"/>
          </p:cNvSpPr>
          <p:nvPr/>
        </p:nvSpPr>
        <p:spPr bwMode="auto">
          <a:xfrm>
            <a:off x="5640388" y="5159375"/>
            <a:ext cx="3235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Monaco" pitchFamily="1" charset="0"/>
              </a:rPr>
              <a:t>Parent(i) = i/2</a:t>
            </a:r>
          </a:p>
        </p:txBody>
      </p:sp>
      <p:sp>
        <p:nvSpPr>
          <p:cNvPr id="179236" name="Rectangle 38"/>
          <p:cNvSpPr>
            <a:spLocks noChangeArrowheads="1"/>
          </p:cNvSpPr>
          <p:nvPr/>
        </p:nvSpPr>
        <p:spPr bwMode="auto">
          <a:xfrm>
            <a:off x="33020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37" name="Text Box 39"/>
          <p:cNvSpPr txBox="1">
            <a:spLocks noChangeArrowheads="1"/>
          </p:cNvSpPr>
          <p:nvPr/>
        </p:nvSpPr>
        <p:spPr bwMode="auto">
          <a:xfrm>
            <a:off x="3287713" y="5943600"/>
            <a:ext cx="527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18</a:t>
            </a:r>
          </a:p>
        </p:txBody>
      </p:sp>
      <p:sp>
        <p:nvSpPr>
          <p:cNvPr id="179238" name="Rectangle 40"/>
          <p:cNvSpPr>
            <a:spLocks noChangeArrowheads="1"/>
          </p:cNvSpPr>
          <p:nvPr/>
        </p:nvSpPr>
        <p:spPr bwMode="auto">
          <a:xfrm>
            <a:off x="37671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39" name="Text Box 41"/>
          <p:cNvSpPr txBox="1">
            <a:spLocks noChangeArrowheads="1"/>
          </p:cNvSpPr>
          <p:nvPr/>
        </p:nvSpPr>
        <p:spPr bwMode="auto">
          <a:xfrm>
            <a:off x="3762375" y="5943600"/>
            <a:ext cx="701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Helvetica" pitchFamily="1" charset="0"/>
              </a:rPr>
              <a:t>21</a:t>
            </a:r>
          </a:p>
        </p:txBody>
      </p:sp>
      <p:sp>
        <p:nvSpPr>
          <p:cNvPr id="179240" name="Rectangle 42"/>
          <p:cNvSpPr>
            <a:spLocks noChangeArrowheads="1"/>
          </p:cNvSpPr>
          <p:nvPr/>
        </p:nvSpPr>
        <p:spPr bwMode="auto">
          <a:xfrm>
            <a:off x="52705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41" name="Text Box 45"/>
          <p:cNvSpPr txBox="1">
            <a:spLocks noChangeArrowheads="1"/>
          </p:cNvSpPr>
          <p:nvPr/>
        </p:nvSpPr>
        <p:spPr bwMode="auto">
          <a:xfrm>
            <a:off x="958850" y="5662613"/>
            <a:ext cx="5095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Helvetica" pitchFamily="1" charset="0"/>
              </a:rPr>
              <a:t>root</a:t>
            </a:r>
          </a:p>
        </p:txBody>
      </p:sp>
      <p:sp>
        <p:nvSpPr>
          <p:cNvPr id="179242" name="Oval 46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179243" name="Oval 47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9244" name="Oval 48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13</a:t>
            </a:r>
          </a:p>
        </p:txBody>
      </p:sp>
      <p:sp>
        <p:nvSpPr>
          <p:cNvPr id="179245" name="Oval 49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179246" name="Oval 50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179247" name="Oval 51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79248" name="Oval 52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25</a:t>
            </a:r>
          </a:p>
        </p:txBody>
      </p:sp>
      <p:sp>
        <p:nvSpPr>
          <p:cNvPr id="179249" name="Oval 53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22</a:t>
            </a:r>
          </a:p>
        </p:txBody>
      </p:sp>
      <p:sp>
        <p:nvSpPr>
          <p:cNvPr id="179250" name="Oval 54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21</a:t>
            </a:r>
          </a:p>
        </p:txBody>
      </p:sp>
      <p:sp>
        <p:nvSpPr>
          <p:cNvPr id="179251" name="Oval 55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18</a:t>
            </a:r>
          </a:p>
        </p:txBody>
      </p:sp>
      <p:sp>
        <p:nvSpPr>
          <p:cNvPr id="179252" name="Oval 56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179253" name="Text Box 57"/>
          <p:cNvSpPr txBox="1">
            <a:spLocks noChangeArrowheads="1"/>
          </p:cNvSpPr>
          <p:nvPr/>
        </p:nvSpPr>
        <p:spPr bwMode="auto">
          <a:xfrm>
            <a:off x="53022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rgbClr val="009900"/>
                </a:solidFill>
                <a:latin typeface="Courier New" pitchFamily="49" charset="0"/>
              </a:rPr>
              <a:t>A[0]</a:t>
            </a:r>
          </a:p>
        </p:txBody>
      </p:sp>
      <p:sp>
        <p:nvSpPr>
          <p:cNvPr id="179254" name="Text Box 58"/>
          <p:cNvSpPr txBox="1">
            <a:spLocks noChangeArrowheads="1"/>
          </p:cNvSpPr>
          <p:nvPr/>
        </p:nvSpPr>
        <p:spPr bwMode="auto">
          <a:xfrm>
            <a:off x="98425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A[1]</a:t>
            </a:r>
          </a:p>
        </p:txBody>
      </p:sp>
      <p:sp>
        <p:nvSpPr>
          <p:cNvPr id="179255" name="Text Box 59"/>
          <p:cNvSpPr txBox="1">
            <a:spLocks noChangeArrowheads="1"/>
          </p:cNvSpPr>
          <p:nvPr/>
        </p:nvSpPr>
        <p:spPr bwMode="auto">
          <a:xfrm>
            <a:off x="5567363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A[11]</a:t>
            </a:r>
          </a:p>
        </p:txBody>
      </p:sp>
      <p:sp>
        <p:nvSpPr>
          <p:cNvPr id="179256" name="Rectangle 60"/>
          <p:cNvSpPr>
            <a:spLocks noChangeArrowheads="1"/>
          </p:cNvSpPr>
          <p:nvPr/>
        </p:nvSpPr>
        <p:spPr bwMode="auto">
          <a:xfrm>
            <a:off x="101600" y="5984875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>
                <a:solidFill>
                  <a:schemeClr val="tx1"/>
                </a:solidFill>
                <a:latin typeface="Courier New" pitchFamily="49" charset="0"/>
              </a:rPr>
              <a:t>A</a:t>
            </a:r>
            <a:endParaRPr lang="en-US" altLang="en-US" sz="1000" b="1">
              <a:solidFill>
                <a:schemeClr val="tx1"/>
              </a:solidFill>
              <a:latin typeface="Courier New" pitchFamily="49" charset="0"/>
            </a:endParaRPr>
          </a:p>
        </p:txBody>
      </p:sp>
      <p:sp>
        <p:nvSpPr>
          <p:cNvPr id="179257" name="Text Box 61"/>
          <p:cNvSpPr txBox="1">
            <a:spLocks noChangeArrowheads="1"/>
          </p:cNvSpPr>
          <p:nvPr/>
        </p:nvSpPr>
        <p:spPr bwMode="auto">
          <a:xfrm>
            <a:off x="14224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A[2]</a:t>
            </a:r>
          </a:p>
        </p:txBody>
      </p:sp>
      <p:sp>
        <p:nvSpPr>
          <p:cNvPr id="179258" name="Text Box 62"/>
          <p:cNvSpPr txBox="1">
            <a:spLocks noChangeArrowheads="1"/>
          </p:cNvSpPr>
          <p:nvPr/>
        </p:nvSpPr>
        <p:spPr bwMode="auto">
          <a:xfrm>
            <a:off x="18843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A[3]</a:t>
            </a:r>
          </a:p>
        </p:txBody>
      </p:sp>
      <p:sp>
        <p:nvSpPr>
          <p:cNvPr id="179259" name="Text Box 63"/>
          <p:cNvSpPr txBox="1">
            <a:spLocks noChangeArrowheads="1"/>
          </p:cNvSpPr>
          <p:nvPr/>
        </p:nvSpPr>
        <p:spPr bwMode="auto">
          <a:xfrm>
            <a:off x="2378075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A[4]</a:t>
            </a:r>
          </a:p>
        </p:txBody>
      </p:sp>
      <p:sp>
        <p:nvSpPr>
          <p:cNvPr id="179260" name="Text Box 64"/>
          <p:cNvSpPr txBox="1">
            <a:spLocks noChangeArrowheads="1"/>
          </p:cNvSpPr>
          <p:nvPr/>
        </p:nvSpPr>
        <p:spPr bwMode="auto">
          <a:xfrm>
            <a:off x="2832100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A[5]</a:t>
            </a:r>
          </a:p>
        </p:txBody>
      </p:sp>
      <p:sp>
        <p:nvSpPr>
          <p:cNvPr id="179261" name="Text Box 65"/>
          <p:cNvSpPr txBox="1">
            <a:spLocks noChangeArrowheads="1"/>
          </p:cNvSpPr>
          <p:nvPr/>
        </p:nvSpPr>
        <p:spPr bwMode="auto">
          <a:xfrm>
            <a:off x="329406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A[6]</a:t>
            </a:r>
          </a:p>
        </p:txBody>
      </p:sp>
      <p:sp>
        <p:nvSpPr>
          <p:cNvPr id="179262" name="Text Box 66"/>
          <p:cNvSpPr txBox="1">
            <a:spLocks noChangeArrowheads="1"/>
          </p:cNvSpPr>
          <p:nvPr/>
        </p:nvSpPr>
        <p:spPr bwMode="auto">
          <a:xfrm>
            <a:off x="3748088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A[7]</a:t>
            </a:r>
          </a:p>
        </p:txBody>
      </p:sp>
      <p:sp>
        <p:nvSpPr>
          <p:cNvPr id="179263" name="Text Box 67"/>
          <p:cNvSpPr txBox="1">
            <a:spLocks noChangeArrowheads="1"/>
          </p:cNvSpPr>
          <p:nvPr/>
        </p:nvSpPr>
        <p:spPr bwMode="auto">
          <a:xfrm>
            <a:off x="42021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A[8]</a:t>
            </a:r>
          </a:p>
        </p:txBody>
      </p:sp>
      <p:sp>
        <p:nvSpPr>
          <p:cNvPr id="179264" name="Text Box 68"/>
          <p:cNvSpPr txBox="1">
            <a:spLocks noChangeArrowheads="1"/>
          </p:cNvSpPr>
          <p:nvPr/>
        </p:nvSpPr>
        <p:spPr bwMode="auto">
          <a:xfrm>
            <a:off x="4672013" y="6367463"/>
            <a:ext cx="488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A[9]</a:t>
            </a:r>
          </a:p>
        </p:txBody>
      </p:sp>
      <p:sp>
        <p:nvSpPr>
          <p:cNvPr id="179265" name="Text Box 69"/>
          <p:cNvSpPr txBox="1">
            <a:spLocks noChangeArrowheads="1"/>
          </p:cNvSpPr>
          <p:nvPr/>
        </p:nvSpPr>
        <p:spPr bwMode="auto">
          <a:xfrm>
            <a:off x="5111750" y="6367463"/>
            <a:ext cx="565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solidFill>
                  <a:schemeClr val="tx1"/>
                </a:solidFill>
                <a:latin typeface="Courier New" pitchFamily="49" charset="0"/>
              </a:rPr>
              <a:t>A[10]</a:t>
            </a:r>
          </a:p>
        </p:txBody>
      </p:sp>
      <p:sp>
        <p:nvSpPr>
          <p:cNvPr id="179266" name="Rectangle 70"/>
          <p:cNvSpPr>
            <a:spLocks noChangeArrowheads="1"/>
          </p:cNvSpPr>
          <p:nvPr/>
        </p:nvSpPr>
        <p:spPr bwMode="auto">
          <a:xfrm>
            <a:off x="60912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67" name="Rectangle 71"/>
          <p:cNvSpPr>
            <a:spLocks noChangeArrowheads="1"/>
          </p:cNvSpPr>
          <p:nvPr/>
        </p:nvSpPr>
        <p:spPr bwMode="auto">
          <a:xfrm>
            <a:off x="6553200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68" name="Rectangle 72"/>
          <p:cNvSpPr>
            <a:spLocks noChangeArrowheads="1"/>
          </p:cNvSpPr>
          <p:nvPr/>
        </p:nvSpPr>
        <p:spPr bwMode="auto">
          <a:xfrm>
            <a:off x="7015163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69" name="Rectangle 73"/>
          <p:cNvSpPr>
            <a:spLocks noChangeArrowheads="1"/>
          </p:cNvSpPr>
          <p:nvPr/>
        </p:nvSpPr>
        <p:spPr bwMode="auto">
          <a:xfrm>
            <a:off x="7477125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70" name="Rectangle 74"/>
          <p:cNvSpPr>
            <a:spLocks noChangeArrowheads="1"/>
          </p:cNvSpPr>
          <p:nvPr/>
        </p:nvSpPr>
        <p:spPr bwMode="auto">
          <a:xfrm>
            <a:off x="8478838" y="59404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71" name="Rectangle 75"/>
          <p:cNvSpPr>
            <a:spLocks noChangeArrowheads="1"/>
          </p:cNvSpPr>
          <p:nvPr/>
        </p:nvSpPr>
        <p:spPr bwMode="auto">
          <a:xfrm>
            <a:off x="8056563" y="6054725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Monaco" pitchFamily="1" charset="0"/>
              </a:rPr>
              <a:t>…</a:t>
            </a:r>
          </a:p>
        </p:txBody>
      </p:sp>
      <p:sp>
        <p:nvSpPr>
          <p:cNvPr id="179272" name="Rectangle 76"/>
          <p:cNvSpPr>
            <a:spLocks noChangeArrowheads="1"/>
          </p:cNvSpPr>
          <p:nvPr/>
        </p:nvSpPr>
        <p:spPr bwMode="auto">
          <a:xfrm>
            <a:off x="5683250" y="4381500"/>
            <a:ext cx="3175000" cy="12700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9273" name="Text Box 77"/>
          <p:cNvSpPr txBox="1">
            <a:spLocks noChangeArrowheads="1"/>
          </p:cNvSpPr>
          <p:nvPr/>
        </p:nvSpPr>
        <p:spPr bwMode="auto">
          <a:xfrm>
            <a:off x="6545263" y="2208213"/>
            <a:ext cx="2273300" cy="55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Complete binary 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>
                <a:solidFill>
                  <a:schemeClr val="accent1"/>
                </a:solidFill>
              </a:rPr>
              <a:t> Each root is &gt;= children</a:t>
            </a:r>
          </a:p>
        </p:txBody>
      </p:sp>
      <p:sp>
        <p:nvSpPr>
          <p:cNvPr id="179274" name="Text Box 78"/>
          <p:cNvSpPr txBox="1">
            <a:spLocks noChangeArrowheads="1"/>
          </p:cNvSpPr>
          <p:nvPr/>
        </p:nvSpPr>
        <p:spPr bwMode="auto">
          <a:xfrm>
            <a:off x="6872288" y="1779588"/>
            <a:ext cx="1506537" cy="35560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accent1"/>
                </a:solidFill>
              </a:rPr>
              <a:t>Heap Properties</a:t>
            </a:r>
          </a:p>
        </p:txBody>
      </p:sp>
      <p:pic>
        <p:nvPicPr>
          <p:cNvPr id="179275" name="Picture 7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76" name="Text Box 80"/>
          <p:cNvSpPr txBox="1">
            <a:spLocks noChangeArrowheads="1"/>
          </p:cNvSpPr>
          <p:nvPr/>
        </p:nvSpPr>
        <p:spPr bwMode="auto">
          <a:xfrm>
            <a:off x="139700" y="5478463"/>
            <a:ext cx="954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rgbClr val="009900"/>
                </a:solidFill>
                <a:latin typeface="Helvetica" pitchFamily="1" charset="0"/>
              </a:rPr>
              <a:t># of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5"/>
          <p:cNvSpPr txBox="1">
            <a:spLocks noChangeArrowheads="1"/>
          </p:cNvSpPr>
          <p:nvPr/>
        </p:nvSpPr>
        <p:spPr bwMode="auto">
          <a:xfrm>
            <a:off x="190853" y="176213"/>
            <a:ext cx="291623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 err="1">
                <a:solidFill>
                  <a:schemeClr val="tx1"/>
                </a:solidFill>
                <a:latin typeface="Cambria" panose="02040503050406030204" pitchFamily="18" charset="0"/>
              </a:rPr>
              <a:t>MergeSort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grpSp>
        <p:nvGrpSpPr>
          <p:cNvPr id="53251" name="Group 7"/>
          <p:cNvGrpSpPr>
            <a:grpSpLocks/>
          </p:cNvGrpSpPr>
          <p:nvPr/>
        </p:nvGrpSpPr>
        <p:grpSpPr bwMode="auto">
          <a:xfrm>
            <a:off x="3635375" y="706438"/>
            <a:ext cx="463550" cy="463550"/>
            <a:chOff x="901" y="1784"/>
            <a:chExt cx="292" cy="292"/>
          </a:xfrm>
        </p:grpSpPr>
        <p:sp>
          <p:nvSpPr>
            <p:cNvPr id="53360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61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3252" name="Group 10"/>
          <p:cNvGrpSpPr>
            <a:grpSpLocks/>
          </p:cNvGrpSpPr>
          <p:nvPr/>
        </p:nvGrpSpPr>
        <p:grpSpPr bwMode="auto">
          <a:xfrm>
            <a:off x="4098925" y="706438"/>
            <a:ext cx="463550" cy="463550"/>
            <a:chOff x="901" y="1784"/>
            <a:chExt cx="292" cy="292"/>
          </a:xfrm>
        </p:grpSpPr>
        <p:sp>
          <p:nvSpPr>
            <p:cNvPr id="53358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9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53" name="Group 13"/>
          <p:cNvGrpSpPr>
            <a:grpSpLocks/>
          </p:cNvGrpSpPr>
          <p:nvPr/>
        </p:nvGrpSpPr>
        <p:grpSpPr bwMode="auto">
          <a:xfrm>
            <a:off x="4564063" y="706438"/>
            <a:ext cx="463550" cy="463550"/>
            <a:chOff x="901" y="1784"/>
            <a:chExt cx="292" cy="292"/>
          </a:xfrm>
        </p:grpSpPr>
        <p:sp>
          <p:nvSpPr>
            <p:cNvPr id="53356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7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54" name="Group 16"/>
          <p:cNvGrpSpPr>
            <a:grpSpLocks/>
          </p:cNvGrpSpPr>
          <p:nvPr/>
        </p:nvGrpSpPr>
        <p:grpSpPr bwMode="auto">
          <a:xfrm>
            <a:off x="5029200" y="706438"/>
            <a:ext cx="463550" cy="463550"/>
            <a:chOff x="901" y="1784"/>
            <a:chExt cx="292" cy="292"/>
          </a:xfrm>
        </p:grpSpPr>
        <p:sp>
          <p:nvSpPr>
            <p:cNvPr id="53354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5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55" name="Group 19"/>
          <p:cNvGrpSpPr>
            <a:grpSpLocks/>
          </p:cNvGrpSpPr>
          <p:nvPr/>
        </p:nvGrpSpPr>
        <p:grpSpPr bwMode="auto">
          <a:xfrm>
            <a:off x="5491163" y="706438"/>
            <a:ext cx="463550" cy="463550"/>
            <a:chOff x="901" y="1784"/>
            <a:chExt cx="292" cy="292"/>
          </a:xfrm>
        </p:grpSpPr>
        <p:sp>
          <p:nvSpPr>
            <p:cNvPr id="53352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3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56" name="Group 22"/>
          <p:cNvGrpSpPr>
            <a:grpSpLocks/>
          </p:cNvGrpSpPr>
          <p:nvPr/>
        </p:nvGrpSpPr>
        <p:grpSpPr bwMode="auto">
          <a:xfrm>
            <a:off x="5954713" y="706438"/>
            <a:ext cx="463550" cy="463550"/>
            <a:chOff x="901" y="1784"/>
            <a:chExt cx="292" cy="292"/>
          </a:xfrm>
        </p:grpSpPr>
        <p:sp>
          <p:nvSpPr>
            <p:cNvPr id="53350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51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57" name="Group 25"/>
          <p:cNvGrpSpPr>
            <a:grpSpLocks/>
          </p:cNvGrpSpPr>
          <p:nvPr/>
        </p:nvGrpSpPr>
        <p:grpSpPr bwMode="auto">
          <a:xfrm>
            <a:off x="6419850" y="706438"/>
            <a:ext cx="463550" cy="463550"/>
            <a:chOff x="901" y="1784"/>
            <a:chExt cx="292" cy="292"/>
          </a:xfrm>
        </p:grpSpPr>
        <p:sp>
          <p:nvSpPr>
            <p:cNvPr id="53348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9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58" name="Group 28"/>
          <p:cNvGrpSpPr>
            <a:grpSpLocks/>
          </p:cNvGrpSpPr>
          <p:nvPr/>
        </p:nvGrpSpPr>
        <p:grpSpPr bwMode="auto">
          <a:xfrm>
            <a:off x="6884988" y="706438"/>
            <a:ext cx="463550" cy="463550"/>
            <a:chOff x="901" y="1784"/>
            <a:chExt cx="292" cy="292"/>
          </a:xfrm>
        </p:grpSpPr>
        <p:sp>
          <p:nvSpPr>
            <p:cNvPr id="53346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7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pic>
        <p:nvPicPr>
          <p:cNvPr id="53259" name="Picture 32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60" name="Text Box 46"/>
          <p:cNvSpPr txBox="1">
            <a:spLocks noChangeArrowheads="1"/>
          </p:cNvSpPr>
          <p:nvPr/>
        </p:nvSpPr>
        <p:spPr bwMode="auto">
          <a:xfrm>
            <a:off x="301625" y="4551363"/>
            <a:ext cx="1366838" cy="585787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Cambria" pitchFamily="18" charset="0"/>
              </a:rPr>
              <a:t>Recurrence relation?</a:t>
            </a:r>
          </a:p>
        </p:txBody>
      </p:sp>
      <p:sp>
        <p:nvSpPr>
          <p:cNvPr id="53261" name="Text Box 33"/>
          <p:cNvSpPr txBox="1">
            <a:spLocks noChangeArrowheads="1"/>
          </p:cNvSpPr>
          <p:nvPr/>
        </p:nvSpPr>
        <p:spPr bwMode="auto">
          <a:xfrm>
            <a:off x="6602413" y="6469063"/>
            <a:ext cx="2425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dirty="0">
                <a:solidFill>
                  <a:schemeClr val="tx1"/>
                </a:solidFill>
                <a:latin typeface="Cambria" pitchFamily="18" charset="0"/>
              </a:rPr>
              <a:t>even better than O(</a:t>
            </a:r>
            <a:r>
              <a:rPr lang="en-US" altLang="en-US" sz="1400" dirty="0" err="1">
                <a:solidFill>
                  <a:schemeClr val="tx1"/>
                </a:solidFill>
                <a:latin typeface="Cambria" pitchFamily="18" charset="0"/>
              </a:rPr>
              <a:t>Nlog</a:t>
            </a:r>
            <a:r>
              <a:rPr lang="en-US" altLang="en-US" sz="1400" dirty="0">
                <a:solidFill>
                  <a:schemeClr val="tx1"/>
                </a:solidFill>
                <a:latin typeface="Cambria" pitchFamily="18" charset="0"/>
              </a:rPr>
              <a:t>(N))?</a:t>
            </a:r>
          </a:p>
        </p:txBody>
      </p:sp>
      <p:sp>
        <p:nvSpPr>
          <p:cNvPr id="53262" name="Text Box 31"/>
          <p:cNvSpPr txBox="1">
            <a:spLocks noChangeArrowheads="1"/>
          </p:cNvSpPr>
          <p:nvPr/>
        </p:nvSpPr>
        <p:spPr bwMode="auto">
          <a:xfrm>
            <a:off x="3908425" y="2473325"/>
            <a:ext cx="3206750" cy="3698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tx1"/>
                </a:solidFill>
                <a:latin typeface="Algerian" pitchFamily="82" charset="0"/>
              </a:rPr>
              <a:t>here there be recursion!</a:t>
            </a:r>
          </a:p>
        </p:txBody>
      </p:sp>
      <p:grpSp>
        <p:nvGrpSpPr>
          <p:cNvPr id="53263" name="Group 19"/>
          <p:cNvGrpSpPr>
            <a:grpSpLocks/>
          </p:cNvGrpSpPr>
          <p:nvPr/>
        </p:nvGrpSpPr>
        <p:grpSpPr bwMode="auto">
          <a:xfrm>
            <a:off x="6129338" y="1558925"/>
            <a:ext cx="463550" cy="463550"/>
            <a:chOff x="901" y="1784"/>
            <a:chExt cx="292" cy="292"/>
          </a:xfrm>
        </p:grpSpPr>
        <p:sp>
          <p:nvSpPr>
            <p:cNvPr id="53344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5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64" name="Group 22"/>
          <p:cNvGrpSpPr>
            <a:grpSpLocks/>
          </p:cNvGrpSpPr>
          <p:nvPr/>
        </p:nvGrpSpPr>
        <p:grpSpPr bwMode="auto">
          <a:xfrm>
            <a:off x="6592888" y="1558925"/>
            <a:ext cx="463550" cy="463550"/>
            <a:chOff x="901" y="1784"/>
            <a:chExt cx="292" cy="292"/>
          </a:xfrm>
        </p:grpSpPr>
        <p:sp>
          <p:nvSpPr>
            <p:cNvPr id="53342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3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65" name="Group 25"/>
          <p:cNvGrpSpPr>
            <a:grpSpLocks/>
          </p:cNvGrpSpPr>
          <p:nvPr/>
        </p:nvGrpSpPr>
        <p:grpSpPr bwMode="auto">
          <a:xfrm>
            <a:off x="7058025" y="1558925"/>
            <a:ext cx="463550" cy="463550"/>
            <a:chOff x="901" y="1784"/>
            <a:chExt cx="292" cy="292"/>
          </a:xfrm>
        </p:grpSpPr>
        <p:sp>
          <p:nvSpPr>
            <p:cNvPr id="53340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41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66" name="Group 28"/>
          <p:cNvGrpSpPr>
            <a:grpSpLocks/>
          </p:cNvGrpSpPr>
          <p:nvPr/>
        </p:nvGrpSpPr>
        <p:grpSpPr bwMode="auto">
          <a:xfrm>
            <a:off x="7523163" y="1558925"/>
            <a:ext cx="463550" cy="463550"/>
            <a:chOff x="901" y="1784"/>
            <a:chExt cx="292" cy="292"/>
          </a:xfrm>
        </p:grpSpPr>
        <p:sp>
          <p:nvSpPr>
            <p:cNvPr id="53338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9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3267" name="Group 19"/>
          <p:cNvGrpSpPr>
            <a:grpSpLocks/>
          </p:cNvGrpSpPr>
          <p:nvPr/>
        </p:nvGrpSpPr>
        <p:grpSpPr bwMode="auto">
          <a:xfrm>
            <a:off x="3086100" y="1558925"/>
            <a:ext cx="463550" cy="463550"/>
            <a:chOff x="901" y="1784"/>
            <a:chExt cx="292" cy="292"/>
          </a:xfrm>
        </p:grpSpPr>
        <p:sp>
          <p:nvSpPr>
            <p:cNvPr id="53336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7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3268" name="Group 22"/>
          <p:cNvGrpSpPr>
            <a:grpSpLocks/>
          </p:cNvGrpSpPr>
          <p:nvPr/>
        </p:nvGrpSpPr>
        <p:grpSpPr bwMode="auto">
          <a:xfrm>
            <a:off x="3549650" y="1558925"/>
            <a:ext cx="463550" cy="463550"/>
            <a:chOff x="901" y="1784"/>
            <a:chExt cx="292" cy="292"/>
          </a:xfrm>
        </p:grpSpPr>
        <p:sp>
          <p:nvSpPr>
            <p:cNvPr id="53334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5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69" name="Group 25"/>
          <p:cNvGrpSpPr>
            <a:grpSpLocks/>
          </p:cNvGrpSpPr>
          <p:nvPr/>
        </p:nvGrpSpPr>
        <p:grpSpPr bwMode="auto">
          <a:xfrm>
            <a:off x="4014788" y="1558925"/>
            <a:ext cx="463550" cy="463550"/>
            <a:chOff x="901" y="1784"/>
            <a:chExt cx="292" cy="292"/>
          </a:xfrm>
        </p:grpSpPr>
        <p:sp>
          <p:nvSpPr>
            <p:cNvPr id="53332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3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70" name="Group 28"/>
          <p:cNvGrpSpPr>
            <a:grpSpLocks/>
          </p:cNvGrpSpPr>
          <p:nvPr/>
        </p:nvGrpSpPr>
        <p:grpSpPr bwMode="auto">
          <a:xfrm>
            <a:off x="4479925" y="1558925"/>
            <a:ext cx="463550" cy="463550"/>
            <a:chOff x="901" y="1784"/>
            <a:chExt cx="292" cy="292"/>
          </a:xfrm>
        </p:grpSpPr>
        <p:sp>
          <p:nvSpPr>
            <p:cNvPr id="53330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31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71" name="Group 19"/>
          <p:cNvGrpSpPr>
            <a:grpSpLocks/>
          </p:cNvGrpSpPr>
          <p:nvPr/>
        </p:nvGrpSpPr>
        <p:grpSpPr bwMode="auto">
          <a:xfrm>
            <a:off x="6127750" y="3381375"/>
            <a:ext cx="463550" cy="463550"/>
            <a:chOff x="901" y="1784"/>
            <a:chExt cx="292" cy="292"/>
          </a:xfrm>
        </p:grpSpPr>
        <p:sp>
          <p:nvSpPr>
            <p:cNvPr id="53328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9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72" name="Group 22"/>
          <p:cNvGrpSpPr>
            <a:grpSpLocks/>
          </p:cNvGrpSpPr>
          <p:nvPr/>
        </p:nvGrpSpPr>
        <p:grpSpPr bwMode="auto">
          <a:xfrm>
            <a:off x="6591300" y="3381375"/>
            <a:ext cx="463550" cy="463550"/>
            <a:chOff x="901" y="1784"/>
            <a:chExt cx="292" cy="292"/>
          </a:xfrm>
        </p:grpSpPr>
        <p:sp>
          <p:nvSpPr>
            <p:cNvPr id="53326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7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73" name="Group 25"/>
          <p:cNvGrpSpPr>
            <a:grpSpLocks/>
          </p:cNvGrpSpPr>
          <p:nvPr/>
        </p:nvGrpSpPr>
        <p:grpSpPr bwMode="auto">
          <a:xfrm>
            <a:off x="7056438" y="3381375"/>
            <a:ext cx="463550" cy="463550"/>
            <a:chOff x="901" y="1784"/>
            <a:chExt cx="292" cy="292"/>
          </a:xfrm>
        </p:grpSpPr>
        <p:sp>
          <p:nvSpPr>
            <p:cNvPr id="53324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5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74" name="Group 28"/>
          <p:cNvGrpSpPr>
            <a:grpSpLocks/>
          </p:cNvGrpSpPr>
          <p:nvPr/>
        </p:nvGrpSpPr>
        <p:grpSpPr bwMode="auto">
          <a:xfrm>
            <a:off x="7521575" y="3381375"/>
            <a:ext cx="463550" cy="463550"/>
            <a:chOff x="901" y="1784"/>
            <a:chExt cx="292" cy="292"/>
          </a:xfrm>
        </p:grpSpPr>
        <p:sp>
          <p:nvSpPr>
            <p:cNvPr id="53322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3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3275" name="Group 19"/>
          <p:cNvGrpSpPr>
            <a:grpSpLocks/>
          </p:cNvGrpSpPr>
          <p:nvPr/>
        </p:nvGrpSpPr>
        <p:grpSpPr bwMode="auto">
          <a:xfrm>
            <a:off x="3084513" y="3381375"/>
            <a:ext cx="463550" cy="463550"/>
            <a:chOff x="901" y="1784"/>
            <a:chExt cx="292" cy="292"/>
          </a:xfrm>
        </p:grpSpPr>
        <p:sp>
          <p:nvSpPr>
            <p:cNvPr id="5332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2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76" name="Group 22"/>
          <p:cNvGrpSpPr>
            <a:grpSpLocks/>
          </p:cNvGrpSpPr>
          <p:nvPr/>
        </p:nvGrpSpPr>
        <p:grpSpPr bwMode="auto">
          <a:xfrm>
            <a:off x="3548063" y="3381375"/>
            <a:ext cx="463550" cy="463550"/>
            <a:chOff x="901" y="1784"/>
            <a:chExt cx="292" cy="292"/>
          </a:xfrm>
        </p:grpSpPr>
        <p:sp>
          <p:nvSpPr>
            <p:cNvPr id="5331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77" name="Group 25"/>
          <p:cNvGrpSpPr>
            <a:grpSpLocks/>
          </p:cNvGrpSpPr>
          <p:nvPr/>
        </p:nvGrpSpPr>
        <p:grpSpPr bwMode="auto">
          <a:xfrm>
            <a:off x="4013200" y="3381375"/>
            <a:ext cx="463550" cy="463550"/>
            <a:chOff x="901" y="1784"/>
            <a:chExt cx="292" cy="292"/>
          </a:xfrm>
        </p:grpSpPr>
        <p:sp>
          <p:nvSpPr>
            <p:cNvPr id="5331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78" name="Group 28"/>
          <p:cNvGrpSpPr>
            <a:grpSpLocks/>
          </p:cNvGrpSpPr>
          <p:nvPr/>
        </p:nvGrpSpPr>
        <p:grpSpPr bwMode="auto">
          <a:xfrm>
            <a:off x="4478338" y="3381375"/>
            <a:ext cx="463550" cy="463550"/>
            <a:chOff x="901" y="1784"/>
            <a:chExt cx="292" cy="292"/>
          </a:xfrm>
        </p:grpSpPr>
        <p:sp>
          <p:nvSpPr>
            <p:cNvPr id="53314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5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53279" name="Group 7"/>
          <p:cNvGrpSpPr>
            <a:grpSpLocks/>
          </p:cNvGrpSpPr>
          <p:nvPr/>
        </p:nvGrpSpPr>
        <p:grpSpPr bwMode="auto">
          <a:xfrm>
            <a:off x="3629025" y="4324350"/>
            <a:ext cx="463550" cy="463550"/>
            <a:chOff x="901" y="1784"/>
            <a:chExt cx="292" cy="292"/>
          </a:xfrm>
        </p:grpSpPr>
        <p:sp>
          <p:nvSpPr>
            <p:cNvPr id="53312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3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53280" name="Group 10"/>
          <p:cNvGrpSpPr>
            <a:grpSpLocks/>
          </p:cNvGrpSpPr>
          <p:nvPr/>
        </p:nvGrpSpPr>
        <p:grpSpPr bwMode="auto">
          <a:xfrm>
            <a:off x="4092575" y="4324350"/>
            <a:ext cx="463550" cy="463550"/>
            <a:chOff x="901" y="1784"/>
            <a:chExt cx="292" cy="292"/>
          </a:xfrm>
        </p:grpSpPr>
        <p:sp>
          <p:nvSpPr>
            <p:cNvPr id="53310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11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3281" name="Group 13"/>
          <p:cNvGrpSpPr>
            <a:grpSpLocks/>
          </p:cNvGrpSpPr>
          <p:nvPr/>
        </p:nvGrpSpPr>
        <p:grpSpPr bwMode="auto">
          <a:xfrm>
            <a:off x="4557713" y="4324350"/>
            <a:ext cx="463550" cy="463550"/>
            <a:chOff x="901" y="1784"/>
            <a:chExt cx="292" cy="292"/>
          </a:xfrm>
        </p:grpSpPr>
        <p:sp>
          <p:nvSpPr>
            <p:cNvPr id="53308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9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282" name="Group 16"/>
          <p:cNvGrpSpPr>
            <a:grpSpLocks/>
          </p:cNvGrpSpPr>
          <p:nvPr/>
        </p:nvGrpSpPr>
        <p:grpSpPr bwMode="auto">
          <a:xfrm>
            <a:off x="5022850" y="4324350"/>
            <a:ext cx="463550" cy="463550"/>
            <a:chOff x="901" y="1784"/>
            <a:chExt cx="292" cy="292"/>
          </a:xfrm>
        </p:grpSpPr>
        <p:sp>
          <p:nvSpPr>
            <p:cNvPr id="53306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7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3283" name="Group 19"/>
          <p:cNvGrpSpPr>
            <a:grpSpLocks/>
          </p:cNvGrpSpPr>
          <p:nvPr/>
        </p:nvGrpSpPr>
        <p:grpSpPr bwMode="auto">
          <a:xfrm>
            <a:off x="5484813" y="4324350"/>
            <a:ext cx="463550" cy="463550"/>
            <a:chOff x="901" y="1784"/>
            <a:chExt cx="292" cy="292"/>
          </a:xfrm>
        </p:grpSpPr>
        <p:sp>
          <p:nvSpPr>
            <p:cNvPr id="53304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5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3284" name="Group 22"/>
          <p:cNvGrpSpPr>
            <a:grpSpLocks/>
          </p:cNvGrpSpPr>
          <p:nvPr/>
        </p:nvGrpSpPr>
        <p:grpSpPr bwMode="auto">
          <a:xfrm>
            <a:off x="5948363" y="4324350"/>
            <a:ext cx="463550" cy="463550"/>
            <a:chOff x="901" y="1784"/>
            <a:chExt cx="292" cy="292"/>
          </a:xfrm>
        </p:grpSpPr>
        <p:sp>
          <p:nvSpPr>
            <p:cNvPr id="53302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3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3285" name="Group 25"/>
          <p:cNvGrpSpPr>
            <a:grpSpLocks/>
          </p:cNvGrpSpPr>
          <p:nvPr/>
        </p:nvGrpSpPr>
        <p:grpSpPr bwMode="auto">
          <a:xfrm>
            <a:off x="6413500" y="4324350"/>
            <a:ext cx="463550" cy="463550"/>
            <a:chOff x="901" y="1784"/>
            <a:chExt cx="292" cy="292"/>
          </a:xfrm>
        </p:grpSpPr>
        <p:sp>
          <p:nvSpPr>
            <p:cNvPr id="53300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301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3286" name="Group 28"/>
          <p:cNvGrpSpPr>
            <a:grpSpLocks/>
          </p:cNvGrpSpPr>
          <p:nvPr/>
        </p:nvGrpSpPr>
        <p:grpSpPr bwMode="auto">
          <a:xfrm>
            <a:off x="6878638" y="4324350"/>
            <a:ext cx="463550" cy="463550"/>
            <a:chOff x="901" y="1784"/>
            <a:chExt cx="292" cy="292"/>
          </a:xfrm>
        </p:grpSpPr>
        <p:sp>
          <p:nvSpPr>
            <p:cNvPr id="53298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299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53287" name="Down Arrow 128"/>
          <p:cNvSpPr>
            <a:spLocks noChangeArrowheads="1"/>
          </p:cNvSpPr>
          <p:nvPr/>
        </p:nvSpPr>
        <p:spPr bwMode="auto">
          <a:xfrm>
            <a:off x="6810375" y="1265238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88" name="Down Arrow 129"/>
          <p:cNvSpPr>
            <a:spLocks noChangeArrowheads="1"/>
          </p:cNvSpPr>
          <p:nvPr/>
        </p:nvSpPr>
        <p:spPr bwMode="auto">
          <a:xfrm>
            <a:off x="3962400" y="1265238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89" name="Down Arrow 130"/>
          <p:cNvSpPr>
            <a:spLocks noChangeArrowheads="1"/>
          </p:cNvSpPr>
          <p:nvPr/>
        </p:nvSpPr>
        <p:spPr bwMode="auto">
          <a:xfrm>
            <a:off x="4168775" y="2144713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0" name="Down Arrow 131"/>
          <p:cNvSpPr>
            <a:spLocks noChangeArrowheads="1"/>
          </p:cNvSpPr>
          <p:nvPr/>
        </p:nvSpPr>
        <p:spPr bwMode="auto">
          <a:xfrm>
            <a:off x="6551613" y="2144713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1" name="Down Arrow 132"/>
          <p:cNvSpPr>
            <a:spLocks noChangeArrowheads="1"/>
          </p:cNvSpPr>
          <p:nvPr/>
        </p:nvSpPr>
        <p:spPr bwMode="auto">
          <a:xfrm>
            <a:off x="4160838" y="3025775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2" name="Down Arrow 133"/>
          <p:cNvSpPr>
            <a:spLocks noChangeArrowheads="1"/>
          </p:cNvSpPr>
          <p:nvPr/>
        </p:nvSpPr>
        <p:spPr bwMode="auto">
          <a:xfrm>
            <a:off x="6545263" y="3025775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3" name="Down Arrow 134"/>
          <p:cNvSpPr>
            <a:spLocks noChangeArrowheads="1"/>
          </p:cNvSpPr>
          <p:nvPr/>
        </p:nvSpPr>
        <p:spPr bwMode="auto">
          <a:xfrm rot="1376191" flipH="1">
            <a:off x="6394450" y="3979863"/>
            <a:ext cx="274638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4" name="Down Arrow 135"/>
          <p:cNvSpPr>
            <a:spLocks noChangeArrowheads="1"/>
          </p:cNvSpPr>
          <p:nvPr/>
        </p:nvSpPr>
        <p:spPr bwMode="auto">
          <a:xfrm rot="-1376191">
            <a:off x="4386263" y="3979863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53295" name="Rectangle 1"/>
          <p:cNvSpPr>
            <a:spLocks noChangeArrowheads="1"/>
          </p:cNvSpPr>
          <p:nvPr/>
        </p:nvSpPr>
        <p:spPr bwMode="auto">
          <a:xfrm>
            <a:off x="5240338" y="1651000"/>
            <a:ext cx="5603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Calibri" pitchFamily="34" charset="0"/>
              </a:rPr>
              <a:t>divide</a:t>
            </a:r>
          </a:p>
        </p:txBody>
      </p:sp>
      <p:sp>
        <p:nvSpPr>
          <p:cNvPr id="53296" name="Rectangle 137"/>
          <p:cNvSpPr>
            <a:spLocks noChangeArrowheads="1"/>
          </p:cNvSpPr>
          <p:nvPr/>
        </p:nvSpPr>
        <p:spPr bwMode="auto">
          <a:xfrm>
            <a:off x="5170488" y="3471863"/>
            <a:ext cx="700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Calibri" pitchFamily="34" charset="0"/>
              </a:rPr>
              <a:t>conquer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22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023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023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0227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Sorting via heaps?</a:t>
            </a:r>
          </a:p>
        </p:txBody>
      </p:sp>
      <p:sp>
        <p:nvSpPr>
          <p:cNvPr id="180228" name="Text Box 6"/>
          <p:cNvSpPr txBox="1">
            <a:spLocks noChangeArrowheads="1"/>
          </p:cNvSpPr>
          <p:nvPr/>
        </p:nvSpPr>
        <p:spPr bwMode="auto">
          <a:xfrm>
            <a:off x="838200" y="1981200"/>
            <a:ext cx="1081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/>
              <a:t>big-O?</a:t>
            </a:r>
          </a:p>
        </p:txBody>
      </p:sp>
      <p:pic>
        <p:nvPicPr>
          <p:cNvPr id="180229" name="Picture 7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1038" y="142875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30" name="Text Box 8"/>
          <p:cNvSpPr txBox="1">
            <a:spLocks noChangeArrowheads="1"/>
          </p:cNvSpPr>
          <p:nvPr/>
        </p:nvSpPr>
        <p:spPr bwMode="auto">
          <a:xfrm>
            <a:off x="919163" y="5257800"/>
            <a:ext cx="1311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/>
              <a:t>In Java?</a:t>
            </a:r>
          </a:p>
        </p:txBody>
      </p:sp>
      <p:pic>
        <p:nvPicPr>
          <p:cNvPr id="180231" name="Picture 18" descr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419600"/>
            <a:ext cx="4157663" cy="21113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0232" name="Line 19"/>
          <p:cNvSpPr>
            <a:spLocks noChangeShapeType="1"/>
          </p:cNvSpPr>
          <p:nvPr/>
        </p:nvSpPr>
        <p:spPr bwMode="auto">
          <a:xfrm>
            <a:off x="2181225" y="5499100"/>
            <a:ext cx="9429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80233" name="Line 20"/>
          <p:cNvSpPr>
            <a:spLocks noChangeShapeType="1"/>
          </p:cNvSpPr>
          <p:nvPr/>
        </p:nvSpPr>
        <p:spPr bwMode="auto">
          <a:xfrm>
            <a:off x="2133600" y="2209800"/>
            <a:ext cx="9429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130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71925" y="1822450"/>
              <a:ext cx="2519363" cy="1028700"/>
            </p14:xfrm>
          </p:contentPart>
        </mc:Choice>
        <mc:Fallback xmlns="">
          <p:pic>
            <p:nvPicPr>
              <p:cNvPr id="48130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960410" y="1812732"/>
                <a:ext cx="2544913" cy="1047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8131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38950" y="1797050"/>
              <a:ext cx="330200" cy="1066800"/>
            </p14:xfrm>
          </p:contentPart>
        </mc:Choice>
        <mc:Fallback xmlns="">
          <p:pic>
            <p:nvPicPr>
              <p:cNvPr id="48131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34269" y="1792369"/>
                <a:ext cx="347124" cy="1079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8132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14938" y="5473700"/>
              <a:ext cx="1250950" cy="187325"/>
            </p14:xfrm>
          </p:contentPart>
        </mc:Choice>
        <mc:Fallback xmlns="">
          <p:pic>
            <p:nvPicPr>
              <p:cNvPr id="48132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205578" y="5464334"/>
                <a:ext cx="1269669" cy="2060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8133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93988" y="1074738"/>
              <a:ext cx="5246687" cy="2576512"/>
            </p14:xfrm>
          </p:contentPart>
        </mc:Choice>
        <mc:Fallback xmlns="">
          <p:pic>
            <p:nvPicPr>
              <p:cNvPr id="48133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681028" y="1070418"/>
                <a:ext cx="5274047" cy="259487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5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128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28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1251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Can we sort faster than N log(N) ?</a:t>
            </a:r>
          </a:p>
        </p:txBody>
      </p:sp>
      <p:sp>
        <p:nvSpPr>
          <p:cNvPr id="181252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n!</a:t>
            </a:r>
          </a:p>
        </p:txBody>
      </p:sp>
      <p:sp>
        <p:nvSpPr>
          <p:cNvPr id="181253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log(n)</a:t>
            </a:r>
          </a:p>
        </p:txBody>
      </p:sp>
      <p:grpSp>
        <p:nvGrpSpPr>
          <p:cNvPr id="181254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181284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1285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181255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181282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1283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3</a:t>
              </a:r>
            </a:p>
          </p:txBody>
        </p:sp>
      </p:grpSp>
      <p:grpSp>
        <p:nvGrpSpPr>
          <p:cNvPr id="181256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181280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  <p:sp>
          <p:nvSpPr>
            <p:cNvPr id="181281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sp>
        <p:nvSpPr>
          <p:cNvPr id="181257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</a:t>
            </a:r>
          </a:p>
        </p:txBody>
      </p:sp>
      <p:sp>
        <p:nvSpPr>
          <p:cNvPr id="181258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1</a:t>
            </a:r>
          </a:p>
        </p:txBody>
      </p:sp>
      <p:grpSp>
        <p:nvGrpSpPr>
          <p:cNvPr id="181259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181278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1279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grpSp>
        <p:nvGrpSpPr>
          <p:cNvPr id="181260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181276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1277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1261" name="Text Box 25"/>
          <p:cNvSpPr txBox="1">
            <a:spLocks noChangeArrowheads="1"/>
          </p:cNvSpPr>
          <p:nvPr/>
        </p:nvSpPr>
        <p:spPr bwMode="auto">
          <a:xfrm>
            <a:off x="1006475" y="1409700"/>
            <a:ext cx="895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u="sng">
                <a:solidFill>
                  <a:schemeClr val="tx1"/>
                </a:solidFill>
                <a:cs typeface="Times New Roman" pitchFamily="18" charset="0"/>
              </a:rPr>
              <a:t>Order</a:t>
            </a:r>
          </a:p>
        </p:txBody>
      </p:sp>
      <p:sp>
        <p:nvSpPr>
          <p:cNvPr id="181262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 log(n)</a:t>
            </a:r>
          </a:p>
        </p:txBody>
      </p:sp>
      <p:sp>
        <p:nvSpPr>
          <p:cNvPr id="181263" name="Text Box 27"/>
          <p:cNvSpPr txBox="1">
            <a:spLocks noChangeArrowheads="1"/>
          </p:cNvSpPr>
          <p:nvPr/>
        </p:nvSpPr>
        <p:spPr bwMode="auto">
          <a:xfrm>
            <a:off x="6373813" y="5438775"/>
            <a:ext cx="2424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cs typeface="Times New Roman" pitchFamily="18" charset="0"/>
              </a:rPr>
              <a:t>Problem-solving strategy:</a:t>
            </a:r>
          </a:p>
        </p:txBody>
      </p:sp>
      <p:sp>
        <p:nvSpPr>
          <p:cNvPr id="181264" name="Text Box 28"/>
          <p:cNvSpPr txBox="1">
            <a:spLocks noChangeArrowheads="1"/>
          </p:cNvSpPr>
          <p:nvPr/>
        </p:nvSpPr>
        <p:spPr bwMode="auto">
          <a:xfrm>
            <a:off x="6253163" y="5794375"/>
            <a:ext cx="27082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Push a problem as far down the hierarchy as possible, </a:t>
            </a:r>
            <a:r>
              <a:rPr lang="en-US" altLang="en-US" sz="1600" u="sng">
                <a:solidFill>
                  <a:schemeClr val="tx1"/>
                </a:solidFill>
                <a:cs typeface="Times New Roman" pitchFamily="18" charset="0"/>
              </a:rPr>
              <a:t>then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worry about constants... .</a:t>
            </a:r>
          </a:p>
        </p:txBody>
      </p:sp>
      <p:sp>
        <p:nvSpPr>
          <p:cNvPr id="181265" name="Line 29"/>
          <p:cNvSpPr>
            <a:spLocks noChangeShapeType="1"/>
          </p:cNvSpPr>
          <p:nvPr/>
        </p:nvSpPr>
        <p:spPr bwMode="auto">
          <a:xfrm>
            <a:off x="6097588" y="5641975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66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Intractable Problems   (Exponential)</a:t>
            </a:r>
          </a:p>
        </p:txBody>
      </p:sp>
      <p:sp>
        <p:nvSpPr>
          <p:cNvPr id="181267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Tractable Problems   (Polynomial)</a:t>
            </a:r>
          </a:p>
        </p:txBody>
      </p:sp>
      <p:sp>
        <p:nvSpPr>
          <p:cNvPr id="181268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No Problems!</a:t>
            </a:r>
          </a:p>
        </p:txBody>
      </p:sp>
      <p:sp>
        <p:nvSpPr>
          <p:cNvPr id="181269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1270" name="AutoShape 34"/>
          <p:cNvSpPr>
            <a:spLocks/>
          </p:cNvSpPr>
          <p:nvPr/>
        </p:nvSpPr>
        <p:spPr bwMode="auto">
          <a:xfrm>
            <a:off x="2917825" y="3525838"/>
            <a:ext cx="157163" cy="1495425"/>
          </a:xfrm>
          <a:prstGeom prst="rightBrace">
            <a:avLst>
              <a:gd name="adj1" fmla="val 78103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1271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1272" name="Line 36"/>
          <p:cNvSpPr>
            <a:spLocks noChangeShapeType="1"/>
          </p:cNvSpPr>
          <p:nvPr/>
        </p:nvSpPr>
        <p:spPr bwMode="auto">
          <a:xfrm>
            <a:off x="765175" y="4787900"/>
            <a:ext cx="7813675" cy="7938"/>
          </a:xfrm>
          <a:prstGeom prst="line">
            <a:avLst/>
          </a:prstGeom>
          <a:noFill/>
          <a:ln w="28575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3" name="Freeform 37"/>
          <p:cNvSpPr>
            <a:spLocks/>
          </p:cNvSpPr>
          <p:nvPr/>
        </p:nvSpPr>
        <p:spPr bwMode="auto">
          <a:xfrm>
            <a:off x="474663" y="4513263"/>
            <a:ext cx="165100" cy="446087"/>
          </a:xfrm>
          <a:custGeom>
            <a:avLst/>
            <a:gdLst>
              <a:gd name="T0" fmla="*/ 2147483647 w 104"/>
              <a:gd name="T1" fmla="*/ 0 h 281"/>
              <a:gd name="T2" fmla="*/ 2147483647 w 104"/>
              <a:gd name="T3" fmla="*/ 2147483647 h 281"/>
              <a:gd name="T4" fmla="*/ 2147483647 w 104"/>
              <a:gd name="T5" fmla="*/ 2147483647 h 281"/>
              <a:gd name="T6" fmla="*/ 2147483647 w 104"/>
              <a:gd name="T7" fmla="*/ 2147483647 h 281"/>
              <a:gd name="T8" fmla="*/ 2147483647 w 104"/>
              <a:gd name="T9" fmla="*/ 2147483647 h 281"/>
              <a:gd name="T10" fmla="*/ 2147483647 w 104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4"/>
              <a:gd name="T19" fmla="*/ 0 h 281"/>
              <a:gd name="T20" fmla="*/ 104 w 104"/>
              <a:gd name="T21" fmla="*/ 281 h 28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4" h="281">
                <a:moveTo>
                  <a:pt x="104" y="0"/>
                </a:moveTo>
                <a:cubicBezTo>
                  <a:pt x="82" y="19"/>
                  <a:pt x="52" y="31"/>
                  <a:pt x="28" y="50"/>
                </a:cubicBezTo>
                <a:cubicBezTo>
                  <a:pt x="22" y="66"/>
                  <a:pt x="13" y="78"/>
                  <a:pt x="8" y="95"/>
                </a:cubicBezTo>
                <a:cubicBezTo>
                  <a:pt x="12" y="186"/>
                  <a:pt x="0" y="188"/>
                  <a:pt x="48" y="236"/>
                </a:cubicBezTo>
                <a:cubicBezTo>
                  <a:pt x="75" y="263"/>
                  <a:pt x="49" y="251"/>
                  <a:pt x="78" y="261"/>
                </a:cubicBezTo>
                <a:cubicBezTo>
                  <a:pt x="89" y="277"/>
                  <a:pt x="83" y="271"/>
                  <a:pt x="93" y="281"/>
                </a:cubicBezTo>
              </a:path>
            </a:pathLst>
          </a:custGeom>
          <a:noFill/>
          <a:ln w="19050">
            <a:solidFill>
              <a:srgbClr val="FF993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4" name="Text Box 38"/>
          <p:cNvSpPr txBox="1">
            <a:spLocks noChangeArrowheads="1"/>
          </p:cNvSpPr>
          <p:nvPr/>
        </p:nvSpPr>
        <p:spPr bwMode="auto">
          <a:xfrm>
            <a:off x="222250" y="4699000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FF9933"/>
                </a:solidFill>
                <a:cs typeface="Times New Roman" pitchFamily="18" charset="0"/>
              </a:rPr>
              <a:t>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9154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3488" y="2652713"/>
              <a:ext cx="1587" cy="1587"/>
            </p14:xfrm>
          </p:contentPart>
        </mc:Choice>
        <mc:Fallback xmlns="">
          <p:pic>
            <p:nvPicPr>
              <p:cNvPr id="49154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35725" y="2574950"/>
                <a:ext cx="157113" cy="15711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7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227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227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2275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O(N) Sorting ?</a:t>
            </a:r>
          </a:p>
        </p:txBody>
      </p:sp>
      <p:sp>
        <p:nvSpPr>
          <p:cNvPr id="182276" name="Text Box 6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How can we do better than O( N*log(N) ) ?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9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330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330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3299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Nlog(N) sorts…</a:t>
            </a:r>
          </a:p>
        </p:txBody>
      </p:sp>
      <p:sp>
        <p:nvSpPr>
          <p:cNvPr id="183300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sp>
        <p:nvSpPr>
          <p:cNvPr id="183301" name="Text Box 10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Conventional wisdom:</a:t>
            </a:r>
          </a:p>
        </p:txBody>
      </p:sp>
      <p:sp>
        <p:nvSpPr>
          <p:cNvPr id="183302" name="Text Box 11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best, despite a small chance of a O(N</a:t>
            </a:r>
            <a:r>
              <a:rPr lang="en-US" altLang="en-US" sz="1200" baseline="42000">
                <a:latin typeface="Times" pitchFamily="-128" charset="0"/>
              </a:rPr>
              <a:t>2</a:t>
            </a:r>
            <a:r>
              <a:rPr lang="en-US" altLang="en-US" sz="1200">
                <a:latin typeface="Times" pitchFamily="-128" charset="0"/>
              </a:rPr>
              <a:t>) runtime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183303" name="Rectangle 18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23" name="Group 3"/>
          <p:cNvGrpSpPr>
            <a:grpSpLocks/>
          </p:cNvGrpSpPr>
          <p:nvPr/>
        </p:nvGrpSpPr>
        <p:grpSpPr bwMode="auto">
          <a:xfrm>
            <a:off x="436563" y="1004888"/>
            <a:ext cx="8218487" cy="180975"/>
            <a:chOff x="295" y="1311"/>
            <a:chExt cx="5177" cy="114"/>
          </a:xfrm>
        </p:grpSpPr>
        <p:sp>
          <p:nvSpPr>
            <p:cNvPr id="184362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4363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4324" name="Text Box 6"/>
          <p:cNvSpPr txBox="1">
            <a:spLocks noChangeArrowheads="1"/>
          </p:cNvSpPr>
          <p:nvPr/>
        </p:nvSpPr>
        <p:spPr bwMode="auto">
          <a:xfrm>
            <a:off x="309563" y="331788"/>
            <a:ext cx="84486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Any </a:t>
            </a:r>
            <a:r>
              <a:rPr lang="en-US" altLang="en-US" sz="3600" i="1">
                <a:solidFill>
                  <a:schemeClr val="tx1"/>
                </a:solidFill>
                <a:latin typeface="Times" pitchFamily="-128" charset="0"/>
              </a:rPr>
              <a:t>Comparison Sort</a:t>
            </a: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  is at best  O(</a:t>
            </a:r>
            <a:r>
              <a:rPr lang="en-US" altLang="en-US" sz="2400" b="1">
                <a:solidFill>
                  <a:schemeClr val="tx1"/>
                </a:solidFill>
                <a:latin typeface="Arial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latin typeface="Times" pitchFamily="-128" charset="0"/>
              </a:rPr>
              <a:t>)</a:t>
            </a:r>
          </a:p>
        </p:txBody>
      </p:sp>
      <p:sp>
        <p:nvSpPr>
          <p:cNvPr id="184325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26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Start with all of the  permutations of an n-element list.</a:t>
            </a:r>
            <a:endParaRPr lang="en-US" altLang="en-US" sz="1600" b="1">
              <a:latin typeface="Arial" charset="0"/>
            </a:endParaRPr>
          </a:p>
        </p:txBody>
      </p:sp>
      <p:sp>
        <p:nvSpPr>
          <p:cNvPr id="184327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>
                <a:latin typeface="Times" pitchFamily="-128" charset="0"/>
              </a:rPr>
              <a:t>Adversary Argument</a:t>
            </a:r>
            <a:endParaRPr lang="en-US" altLang="en-US" sz="20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28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[4,5,3,1,2]</a:t>
            </a:r>
          </a:p>
        </p:txBody>
      </p:sp>
      <p:sp>
        <p:nvSpPr>
          <p:cNvPr id="184329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[2,4,1,5,3]</a:t>
            </a:r>
          </a:p>
        </p:txBody>
      </p:sp>
      <p:sp>
        <p:nvSpPr>
          <p:cNvPr id="184330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[4,1,5,3,2]</a:t>
            </a:r>
          </a:p>
        </p:txBody>
      </p:sp>
      <p:sp>
        <p:nvSpPr>
          <p:cNvPr id="184331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[1,2,3,4,5]</a:t>
            </a:r>
          </a:p>
        </p:txBody>
      </p:sp>
      <p:sp>
        <p:nvSpPr>
          <p:cNvPr id="184332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[5,4,3,1,2]</a:t>
            </a:r>
          </a:p>
        </p:txBody>
      </p:sp>
      <p:sp>
        <p:nvSpPr>
          <p:cNvPr id="184333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[3,1,4,5,2]</a:t>
            </a:r>
          </a:p>
        </p:txBody>
      </p:sp>
      <p:sp>
        <p:nvSpPr>
          <p:cNvPr id="184334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35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36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37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38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39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4340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1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2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e1 &lt;  e2 </a:t>
            </a:r>
          </a:p>
        </p:txBody>
      </p:sp>
      <p:sp>
        <p:nvSpPr>
          <p:cNvPr id="184343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184344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yes</a:t>
            </a:r>
          </a:p>
        </p:txBody>
      </p:sp>
      <p:sp>
        <p:nvSpPr>
          <p:cNvPr id="184345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latin typeface="Times" pitchFamily="-128" charset="0"/>
              </a:rPr>
              <a:t>no</a:t>
            </a:r>
          </a:p>
        </p:txBody>
      </p:sp>
      <p:sp>
        <p:nvSpPr>
          <p:cNvPr id="184346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[5,4,3,1,2]</a:t>
            </a:r>
          </a:p>
        </p:txBody>
      </p:sp>
      <p:sp>
        <p:nvSpPr>
          <p:cNvPr id="184347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[3,1,4,5,2]</a:t>
            </a:r>
          </a:p>
        </p:txBody>
      </p:sp>
      <p:sp>
        <p:nvSpPr>
          <p:cNvPr id="184348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[4,1,5,3,2]</a:t>
            </a:r>
          </a:p>
        </p:txBody>
      </p:sp>
      <p:sp>
        <p:nvSpPr>
          <p:cNvPr id="184349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0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1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2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3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[2,4,1,5,3]</a:t>
            </a:r>
          </a:p>
        </p:txBody>
      </p:sp>
      <p:sp>
        <p:nvSpPr>
          <p:cNvPr id="184354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[4,5,3,1,2]</a:t>
            </a:r>
          </a:p>
        </p:txBody>
      </p:sp>
      <p:sp>
        <p:nvSpPr>
          <p:cNvPr id="184355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[1,2,3,4,5]</a:t>
            </a:r>
          </a:p>
        </p:txBody>
      </p:sp>
      <p:sp>
        <p:nvSpPr>
          <p:cNvPr id="184356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The Adversary</a:t>
            </a: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 --  gives yes or no answers to each question</a:t>
            </a:r>
          </a:p>
        </p:txBody>
      </p:sp>
      <p:sp>
        <p:nvSpPr>
          <p:cNvPr id="184357" name="Rectangle 39"/>
          <p:cNvSpPr>
            <a:spLocks noChangeArrowheads="1"/>
          </p:cNvSpPr>
          <p:nvPr/>
        </p:nvSpPr>
        <p:spPr bwMode="auto">
          <a:xfrm>
            <a:off x="327025" y="1482725"/>
            <a:ext cx="15255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latin typeface="Arial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latin typeface="Arial" charset="0"/>
              </a:rPr>
              <a:t>]</a:t>
            </a:r>
          </a:p>
        </p:txBody>
      </p:sp>
      <p:sp>
        <p:nvSpPr>
          <p:cNvPr id="184358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latin typeface="Times" pitchFamily="-12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 of the permutations we started with… </a:t>
            </a:r>
            <a:endParaRPr lang="en-US" altLang="en-US" sz="1600" b="1">
              <a:latin typeface="Arial" charset="0"/>
            </a:endParaRPr>
          </a:p>
        </p:txBody>
      </p:sp>
      <p:sp>
        <p:nvSpPr>
          <p:cNvPr id="184359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4360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61" name="Text Box 43"/>
          <p:cNvSpPr txBox="1">
            <a:spLocks noChangeArrowheads="1"/>
          </p:cNvSpPr>
          <p:nvPr/>
        </p:nvSpPr>
        <p:spPr bwMode="auto">
          <a:xfrm>
            <a:off x="6953250" y="1371600"/>
            <a:ext cx="1506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Arial" charset="0"/>
              </a:rPr>
              <a:t>The Algorithm</a:t>
            </a: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 --  asks questions comparing two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5347" name="Group 3"/>
          <p:cNvGrpSpPr>
            <a:grpSpLocks/>
          </p:cNvGrpSpPr>
          <p:nvPr/>
        </p:nvGrpSpPr>
        <p:grpSpPr bwMode="auto">
          <a:xfrm>
            <a:off x="436563" y="1004888"/>
            <a:ext cx="8218487" cy="180975"/>
            <a:chOff x="295" y="1311"/>
            <a:chExt cx="5177" cy="114"/>
          </a:xfrm>
        </p:grpSpPr>
        <p:sp>
          <p:nvSpPr>
            <p:cNvPr id="185386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387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5348" name="Text Box 6"/>
          <p:cNvSpPr txBox="1">
            <a:spLocks noChangeArrowheads="1"/>
          </p:cNvSpPr>
          <p:nvPr/>
        </p:nvSpPr>
        <p:spPr bwMode="auto">
          <a:xfrm>
            <a:off x="1303338" y="228600"/>
            <a:ext cx="66563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Sorting is </a:t>
            </a:r>
            <a:r>
              <a:rPr lang="en-US" altLang="en-US" sz="3600" i="1">
                <a:solidFill>
                  <a:schemeClr val="tx1"/>
                </a:solidFill>
                <a:cs typeface="Times New Roman" pitchFamily="18" charset="0"/>
              </a:rPr>
              <a:t>at best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  O(</a:t>
            </a: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) !</a:t>
            </a:r>
          </a:p>
        </p:txBody>
      </p:sp>
      <p:sp>
        <p:nvSpPr>
          <p:cNvPr id="185349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50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Start with all of the  permutations of an n-element list.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185351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>
                <a:cs typeface="Times New Roman" pitchFamily="18" charset="0"/>
              </a:rPr>
              <a:t>Adversary Argument</a:t>
            </a:r>
            <a:endParaRPr lang="en-US" altLang="en-US" sz="20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85352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[4,5,3,1,2]</a:t>
            </a:r>
          </a:p>
        </p:txBody>
      </p:sp>
      <p:sp>
        <p:nvSpPr>
          <p:cNvPr id="185353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[2,4,1,5,3]</a:t>
            </a:r>
          </a:p>
        </p:txBody>
      </p:sp>
      <p:sp>
        <p:nvSpPr>
          <p:cNvPr id="185354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[4,1,5,3,2]</a:t>
            </a:r>
          </a:p>
        </p:txBody>
      </p:sp>
      <p:sp>
        <p:nvSpPr>
          <p:cNvPr id="185355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[1,2,3,4,5]</a:t>
            </a:r>
          </a:p>
        </p:txBody>
      </p:sp>
      <p:sp>
        <p:nvSpPr>
          <p:cNvPr id="185356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[5,4,3,1,2]</a:t>
            </a:r>
          </a:p>
        </p:txBody>
      </p:sp>
      <p:sp>
        <p:nvSpPr>
          <p:cNvPr id="185357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[3,1,4,5,2]</a:t>
            </a:r>
          </a:p>
        </p:txBody>
      </p:sp>
      <p:sp>
        <p:nvSpPr>
          <p:cNvPr id="185358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59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60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61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62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63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5364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5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6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e1 &lt;  e2 </a:t>
            </a:r>
          </a:p>
        </p:txBody>
      </p:sp>
      <p:sp>
        <p:nvSpPr>
          <p:cNvPr id="185367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185368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yes</a:t>
            </a:r>
          </a:p>
        </p:txBody>
      </p:sp>
      <p:sp>
        <p:nvSpPr>
          <p:cNvPr id="185369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no</a:t>
            </a:r>
          </a:p>
        </p:txBody>
      </p:sp>
      <p:sp>
        <p:nvSpPr>
          <p:cNvPr id="185370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[5,4,3,1,2]</a:t>
            </a:r>
          </a:p>
        </p:txBody>
      </p:sp>
      <p:sp>
        <p:nvSpPr>
          <p:cNvPr id="185371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[3,1,4,5,2]</a:t>
            </a:r>
          </a:p>
        </p:txBody>
      </p:sp>
      <p:sp>
        <p:nvSpPr>
          <p:cNvPr id="185372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[4,1,5,3,2]</a:t>
            </a:r>
          </a:p>
        </p:txBody>
      </p:sp>
      <p:sp>
        <p:nvSpPr>
          <p:cNvPr id="185373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4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5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6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7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[2,4,1,5,3]</a:t>
            </a:r>
          </a:p>
        </p:txBody>
      </p:sp>
      <p:sp>
        <p:nvSpPr>
          <p:cNvPr id="185378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[4,5,3,1,2]</a:t>
            </a:r>
          </a:p>
        </p:txBody>
      </p:sp>
      <p:sp>
        <p:nvSpPr>
          <p:cNvPr id="185379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[1,2,3,4,5]</a:t>
            </a:r>
          </a:p>
        </p:txBody>
      </p:sp>
      <p:sp>
        <p:nvSpPr>
          <p:cNvPr id="185380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The Adversary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 --  gives yes or no answers to each question</a:t>
            </a:r>
          </a:p>
        </p:txBody>
      </p:sp>
      <p:sp>
        <p:nvSpPr>
          <p:cNvPr id="185381" name="Rectangle 39"/>
          <p:cNvSpPr>
            <a:spLocks noChangeArrowheads="1"/>
          </p:cNvSpPr>
          <p:nvPr/>
        </p:nvSpPr>
        <p:spPr bwMode="auto">
          <a:xfrm>
            <a:off x="338138" y="1484313"/>
            <a:ext cx="1379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185382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cs typeface="Times New Roman" pitchFamily="1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of the permutations we started with… 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185383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5384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85" name="Text Box 43"/>
          <p:cNvSpPr txBox="1">
            <a:spLocks noChangeArrowheads="1"/>
          </p:cNvSpPr>
          <p:nvPr/>
        </p:nvSpPr>
        <p:spPr bwMode="auto">
          <a:xfrm>
            <a:off x="6953250" y="1374775"/>
            <a:ext cx="1506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cs typeface="Times New Roman" pitchFamily="18" charset="0"/>
              </a:rPr>
              <a:t>The Algorithm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 --  asks questions comparing two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638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638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637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Nlog(N) sorts…</a:t>
            </a:r>
          </a:p>
        </p:txBody>
      </p:sp>
      <p:sp>
        <p:nvSpPr>
          <p:cNvPr id="186372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pic>
        <p:nvPicPr>
          <p:cNvPr id="186373" name="Picture 7" descr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4254500"/>
            <a:ext cx="4683125" cy="21685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6374" name="Picture 8" descr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3" y="1389063"/>
            <a:ext cx="5718175" cy="2862262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6375" name="Text Box 9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Conventional wisdom:</a:t>
            </a:r>
          </a:p>
        </p:txBody>
      </p:sp>
      <p:sp>
        <p:nvSpPr>
          <p:cNvPr id="186376" name="Text Box 10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best, despite a small chance of a O(N</a:t>
            </a:r>
            <a:r>
              <a:rPr lang="en-US" altLang="en-US" sz="1200" baseline="42000">
                <a:latin typeface="Times" pitchFamily="-128" charset="0"/>
              </a:rPr>
              <a:t>2</a:t>
            </a:r>
            <a:r>
              <a:rPr lang="en-US" altLang="en-US" sz="1200">
                <a:latin typeface="Times" pitchFamily="-128" charset="0"/>
              </a:rPr>
              <a:t>) runtime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186377" name="Text Box 11"/>
          <p:cNvSpPr txBox="1">
            <a:spLocks noChangeArrowheads="1"/>
          </p:cNvSpPr>
          <p:nvPr/>
        </p:nvSpPr>
        <p:spPr bwMode="auto">
          <a:xfrm>
            <a:off x="6324600" y="2835275"/>
            <a:ext cx="17033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Times" pitchFamily="-128" charset="0"/>
              </a:rPr>
              <a:t>Thorough testing:</a:t>
            </a:r>
          </a:p>
        </p:txBody>
      </p:sp>
      <p:sp>
        <p:nvSpPr>
          <p:cNvPr id="186378" name="Text Box 12"/>
          <p:cNvSpPr txBox="1">
            <a:spLocks noChangeArrowheads="1"/>
          </p:cNvSpPr>
          <p:nvPr/>
        </p:nvSpPr>
        <p:spPr bwMode="auto">
          <a:xfrm>
            <a:off x="6553200" y="3173413"/>
            <a:ext cx="24384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Times" pitchFamily="-128" charset="0"/>
              </a:rPr>
              <a:t> quicksort is best in comparisons and memory access, but heapsort </a:t>
            </a:r>
            <a:r>
              <a:rPr lang="en-US" altLang="en-US" sz="1200" b="1" i="1">
                <a:latin typeface="Times" pitchFamily="-128" charset="0"/>
              </a:rPr>
              <a:t>can </a:t>
            </a:r>
            <a:r>
              <a:rPr lang="en-US" altLang="en-US" sz="1200">
                <a:latin typeface="Times" pitchFamily="-128" charset="0"/>
              </a:rPr>
              <a:t>be better if one's very careful…</a:t>
            </a:r>
            <a:endParaRPr lang="en-US" altLang="en-US" sz="1600">
              <a:latin typeface="Times" pitchFamily="-128" charset="0"/>
            </a:endParaRPr>
          </a:p>
        </p:txBody>
      </p:sp>
      <p:sp>
        <p:nvSpPr>
          <p:cNvPr id="186379" name="Rectangle 13"/>
          <p:cNvSpPr>
            <a:spLocks noChangeArrowheads="1"/>
          </p:cNvSpPr>
          <p:nvPr/>
        </p:nvSpPr>
        <p:spPr bwMode="auto">
          <a:xfrm>
            <a:off x="1150938" y="2428875"/>
            <a:ext cx="877887" cy="102235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80" name="Text Box 14"/>
          <p:cNvSpPr txBox="1">
            <a:spLocks noChangeArrowheads="1"/>
          </p:cNvSpPr>
          <p:nvPr/>
        </p:nvSpPr>
        <p:spPr bwMode="auto">
          <a:xfrm>
            <a:off x="7219950" y="4024313"/>
            <a:ext cx="63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/Qaxi</a:t>
            </a:r>
          </a:p>
        </p:txBody>
      </p:sp>
      <p:sp>
        <p:nvSpPr>
          <p:cNvPr id="186381" name="Text Box 15"/>
          <p:cNvSpPr txBox="1">
            <a:spLocks noChangeArrowheads="1"/>
          </p:cNvSpPr>
          <p:nvPr/>
        </p:nvSpPr>
        <p:spPr bwMode="auto">
          <a:xfrm>
            <a:off x="6172200" y="4343400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conditional computation - taking </a:t>
            </a:r>
            <a:r>
              <a:rPr lang="en-US" altLang="en-US" sz="1200" b="1" i="1">
                <a:solidFill>
                  <a:schemeClr val="tx1"/>
                </a:solidFill>
                <a:latin typeface="Times" pitchFamily="-128" charset="0"/>
              </a:rPr>
              <a:t>both </a:t>
            </a: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percolation branches at once!</a:t>
            </a:r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86382" name="Rectangle 16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9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742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2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7395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187396" name="Text Box 7"/>
          <p:cNvSpPr txBox="1">
            <a:spLocks noChangeArrowheads="1"/>
          </p:cNvSpPr>
          <p:nvPr/>
        </p:nvSpPr>
        <p:spPr bwMode="auto">
          <a:xfrm>
            <a:off x="1112838" y="2262188"/>
            <a:ext cx="7019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>
                <a:solidFill>
                  <a:schemeClr val="accent1"/>
                </a:solidFill>
                <a:latin typeface="Times" pitchFamily="-128" charset="0"/>
              </a:rPr>
              <a:t>Yes</a:t>
            </a: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, but we have to make assumptions about the data...</a:t>
            </a:r>
          </a:p>
        </p:txBody>
      </p:sp>
      <p:sp>
        <p:nvSpPr>
          <p:cNvPr id="187397" name="Text Box 8"/>
          <p:cNvSpPr txBox="1">
            <a:spLocks noChangeArrowheads="1"/>
          </p:cNvSpPr>
          <p:nvPr/>
        </p:nvSpPr>
        <p:spPr bwMode="auto">
          <a:xfrm>
            <a:off x="533400" y="2790825"/>
            <a:ext cx="1903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Counting Sort</a:t>
            </a:r>
          </a:p>
        </p:txBody>
      </p:sp>
      <p:grpSp>
        <p:nvGrpSpPr>
          <p:cNvPr id="187398" name="Group 9"/>
          <p:cNvGrpSpPr>
            <a:grpSpLocks/>
          </p:cNvGrpSpPr>
          <p:nvPr/>
        </p:nvGrpSpPr>
        <p:grpSpPr bwMode="auto">
          <a:xfrm>
            <a:off x="2759075" y="3059113"/>
            <a:ext cx="463550" cy="463550"/>
            <a:chOff x="901" y="1784"/>
            <a:chExt cx="292" cy="292"/>
          </a:xfrm>
        </p:grpSpPr>
        <p:sp>
          <p:nvSpPr>
            <p:cNvPr id="187426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27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87399" name="Group 12"/>
          <p:cNvGrpSpPr>
            <a:grpSpLocks/>
          </p:cNvGrpSpPr>
          <p:nvPr/>
        </p:nvGrpSpPr>
        <p:grpSpPr bwMode="auto">
          <a:xfrm>
            <a:off x="3222625" y="3059113"/>
            <a:ext cx="463550" cy="463550"/>
            <a:chOff x="901" y="1784"/>
            <a:chExt cx="292" cy="292"/>
          </a:xfrm>
        </p:grpSpPr>
        <p:sp>
          <p:nvSpPr>
            <p:cNvPr id="187424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25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87400" name="Group 15"/>
          <p:cNvGrpSpPr>
            <a:grpSpLocks/>
          </p:cNvGrpSpPr>
          <p:nvPr/>
        </p:nvGrpSpPr>
        <p:grpSpPr bwMode="auto">
          <a:xfrm>
            <a:off x="3687763" y="3059113"/>
            <a:ext cx="463550" cy="463550"/>
            <a:chOff x="901" y="1784"/>
            <a:chExt cx="292" cy="292"/>
          </a:xfrm>
        </p:grpSpPr>
        <p:sp>
          <p:nvSpPr>
            <p:cNvPr id="187422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23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87401" name="Group 18"/>
          <p:cNvGrpSpPr>
            <a:grpSpLocks/>
          </p:cNvGrpSpPr>
          <p:nvPr/>
        </p:nvGrpSpPr>
        <p:grpSpPr bwMode="auto">
          <a:xfrm>
            <a:off x="4152900" y="3059113"/>
            <a:ext cx="463550" cy="463550"/>
            <a:chOff x="901" y="1784"/>
            <a:chExt cx="292" cy="292"/>
          </a:xfrm>
        </p:grpSpPr>
        <p:sp>
          <p:nvSpPr>
            <p:cNvPr id="187420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21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87402" name="Group 21"/>
          <p:cNvGrpSpPr>
            <a:grpSpLocks/>
          </p:cNvGrpSpPr>
          <p:nvPr/>
        </p:nvGrpSpPr>
        <p:grpSpPr bwMode="auto">
          <a:xfrm>
            <a:off x="4614863" y="3059113"/>
            <a:ext cx="463550" cy="463550"/>
            <a:chOff x="901" y="1784"/>
            <a:chExt cx="292" cy="292"/>
          </a:xfrm>
        </p:grpSpPr>
        <p:sp>
          <p:nvSpPr>
            <p:cNvPr id="187418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19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87403" name="Group 24"/>
          <p:cNvGrpSpPr>
            <a:grpSpLocks/>
          </p:cNvGrpSpPr>
          <p:nvPr/>
        </p:nvGrpSpPr>
        <p:grpSpPr bwMode="auto">
          <a:xfrm>
            <a:off x="5078413" y="3059113"/>
            <a:ext cx="463550" cy="463550"/>
            <a:chOff x="901" y="1784"/>
            <a:chExt cx="292" cy="292"/>
          </a:xfrm>
        </p:grpSpPr>
        <p:sp>
          <p:nvSpPr>
            <p:cNvPr id="187416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17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87404" name="Group 27"/>
          <p:cNvGrpSpPr>
            <a:grpSpLocks/>
          </p:cNvGrpSpPr>
          <p:nvPr/>
        </p:nvGrpSpPr>
        <p:grpSpPr bwMode="auto">
          <a:xfrm>
            <a:off x="5543550" y="3059113"/>
            <a:ext cx="463550" cy="463550"/>
            <a:chOff x="901" y="1784"/>
            <a:chExt cx="292" cy="292"/>
          </a:xfrm>
        </p:grpSpPr>
        <p:sp>
          <p:nvSpPr>
            <p:cNvPr id="187414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15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87405" name="Group 30"/>
          <p:cNvGrpSpPr>
            <a:grpSpLocks/>
          </p:cNvGrpSpPr>
          <p:nvPr/>
        </p:nvGrpSpPr>
        <p:grpSpPr bwMode="auto">
          <a:xfrm>
            <a:off x="6008688" y="3059113"/>
            <a:ext cx="463550" cy="463550"/>
            <a:chOff x="901" y="1784"/>
            <a:chExt cx="292" cy="292"/>
          </a:xfrm>
        </p:grpSpPr>
        <p:sp>
          <p:nvSpPr>
            <p:cNvPr id="187412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13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87406" name="Text Box 33"/>
          <p:cNvSpPr txBox="1">
            <a:spLocks noChangeArrowheads="1"/>
          </p:cNvSpPr>
          <p:nvPr/>
        </p:nvSpPr>
        <p:spPr bwMode="auto">
          <a:xfrm>
            <a:off x="2686050" y="27622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187407" name="Text Box 34"/>
          <p:cNvSpPr txBox="1">
            <a:spLocks noChangeArrowheads="1"/>
          </p:cNvSpPr>
          <p:nvPr/>
        </p:nvSpPr>
        <p:spPr bwMode="auto">
          <a:xfrm>
            <a:off x="7094538" y="3224213"/>
            <a:ext cx="1290637" cy="13271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Suppose we know each item is between 1 and 10.</a:t>
            </a:r>
          </a:p>
        </p:txBody>
      </p:sp>
      <p:sp>
        <p:nvSpPr>
          <p:cNvPr id="187408" name="Text Box 35"/>
          <p:cNvSpPr txBox="1">
            <a:spLocks noChangeArrowheads="1"/>
          </p:cNvSpPr>
          <p:nvPr/>
        </p:nvSpPr>
        <p:spPr bwMode="auto">
          <a:xfrm>
            <a:off x="665163" y="3236913"/>
            <a:ext cx="1631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Bucket Sort</a:t>
            </a:r>
          </a:p>
        </p:txBody>
      </p:sp>
      <p:sp>
        <p:nvSpPr>
          <p:cNvPr id="187409" name="Text Box 36"/>
          <p:cNvSpPr txBox="1">
            <a:spLocks noChangeArrowheads="1"/>
          </p:cNvSpPr>
          <p:nvPr/>
        </p:nvSpPr>
        <p:spPr bwMode="auto">
          <a:xfrm>
            <a:off x="1290638" y="3124200"/>
            <a:ext cx="311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or</a:t>
            </a:r>
          </a:p>
        </p:txBody>
      </p:sp>
      <p:sp>
        <p:nvSpPr>
          <p:cNvPr id="187410" name="Freeform 37"/>
          <p:cNvSpPr>
            <a:spLocks/>
          </p:cNvSpPr>
          <p:nvPr/>
        </p:nvSpPr>
        <p:spPr bwMode="auto">
          <a:xfrm>
            <a:off x="7874000" y="2479675"/>
            <a:ext cx="412750" cy="635000"/>
          </a:xfrm>
          <a:custGeom>
            <a:avLst/>
            <a:gdLst>
              <a:gd name="T0" fmla="*/ 2147483647 w 260"/>
              <a:gd name="T1" fmla="*/ 2147483647 h 400"/>
              <a:gd name="T2" fmla="*/ 2147483647 w 260"/>
              <a:gd name="T3" fmla="*/ 2147483647 h 400"/>
              <a:gd name="T4" fmla="*/ 2147483647 w 260"/>
              <a:gd name="T5" fmla="*/ 2147483647 h 400"/>
              <a:gd name="T6" fmla="*/ 2147483647 w 260"/>
              <a:gd name="T7" fmla="*/ 2147483647 h 400"/>
              <a:gd name="T8" fmla="*/ 2147483647 w 260"/>
              <a:gd name="T9" fmla="*/ 2147483647 h 400"/>
              <a:gd name="T10" fmla="*/ 2147483647 w 260"/>
              <a:gd name="T11" fmla="*/ 2147483647 h 400"/>
              <a:gd name="T12" fmla="*/ 2147483647 w 260"/>
              <a:gd name="T13" fmla="*/ 2147483647 h 400"/>
              <a:gd name="T14" fmla="*/ 0 w 260"/>
              <a:gd name="T15" fmla="*/ 2147483647 h 4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60"/>
              <a:gd name="T25" fmla="*/ 0 h 400"/>
              <a:gd name="T26" fmla="*/ 260 w 260"/>
              <a:gd name="T27" fmla="*/ 400 h 4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60" h="400">
                <a:moveTo>
                  <a:pt x="70" y="5"/>
                </a:moveTo>
                <a:cubicBezTo>
                  <a:pt x="109" y="0"/>
                  <a:pt x="140" y="3"/>
                  <a:pt x="180" y="10"/>
                </a:cubicBezTo>
                <a:cubicBezTo>
                  <a:pt x="231" y="44"/>
                  <a:pt x="210" y="29"/>
                  <a:pt x="245" y="55"/>
                </a:cubicBezTo>
                <a:cubicBezTo>
                  <a:pt x="246" y="58"/>
                  <a:pt x="260" y="82"/>
                  <a:pt x="260" y="90"/>
                </a:cubicBezTo>
                <a:cubicBezTo>
                  <a:pt x="260" y="125"/>
                  <a:pt x="247" y="129"/>
                  <a:pt x="225" y="150"/>
                </a:cubicBezTo>
                <a:cubicBezTo>
                  <a:pt x="185" y="185"/>
                  <a:pt x="151" y="211"/>
                  <a:pt x="105" y="235"/>
                </a:cubicBezTo>
                <a:cubicBezTo>
                  <a:pt x="83" y="245"/>
                  <a:pt x="67" y="262"/>
                  <a:pt x="45" y="270"/>
                </a:cubicBezTo>
                <a:cubicBezTo>
                  <a:pt x="15" y="309"/>
                  <a:pt x="0" y="351"/>
                  <a:pt x="0" y="40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11" name="Text Box 38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Can we do better than </a:t>
            </a:r>
            <a:r>
              <a:rPr lang="en-US" altLang="en-US" sz="2400">
                <a:solidFill>
                  <a:schemeClr val="tx1"/>
                </a:solidFill>
                <a:latin typeface="Arial" charset="0"/>
              </a:rPr>
              <a:t>O( N*log(N) )</a:t>
            </a: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?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1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848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8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8419" name="Text Box 5"/>
          <p:cNvSpPr txBox="1">
            <a:spLocks noChangeArrowheads="1"/>
          </p:cNvSpPr>
          <p:nvPr/>
        </p:nvSpPr>
        <p:spPr bwMode="auto">
          <a:xfrm>
            <a:off x="461963" y="1482725"/>
            <a:ext cx="1933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  <a:latin typeface="Times" pitchFamily="-128" charset="0"/>
              </a:rPr>
              <a:t>Radix Sort</a:t>
            </a:r>
          </a:p>
        </p:txBody>
      </p:sp>
      <p:grpSp>
        <p:nvGrpSpPr>
          <p:cNvPr id="188420" name="Group 6"/>
          <p:cNvGrpSpPr>
            <a:grpSpLocks/>
          </p:cNvGrpSpPr>
          <p:nvPr/>
        </p:nvGrpSpPr>
        <p:grpSpPr bwMode="auto">
          <a:xfrm>
            <a:off x="4873625" y="2087563"/>
            <a:ext cx="463550" cy="463550"/>
            <a:chOff x="901" y="1784"/>
            <a:chExt cx="292" cy="292"/>
          </a:xfrm>
        </p:grpSpPr>
        <p:sp>
          <p:nvSpPr>
            <p:cNvPr id="188482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83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88421" name="Group 9"/>
          <p:cNvGrpSpPr>
            <a:grpSpLocks/>
          </p:cNvGrpSpPr>
          <p:nvPr/>
        </p:nvGrpSpPr>
        <p:grpSpPr bwMode="auto">
          <a:xfrm>
            <a:off x="4873625" y="2544763"/>
            <a:ext cx="463550" cy="463550"/>
            <a:chOff x="901" y="1784"/>
            <a:chExt cx="292" cy="292"/>
          </a:xfrm>
        </p:grpSpPr>
        <p:sp>
          <p:nvSpPr>
            <p:cNvPr id="188480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81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88422" name="Group 12"/>
          <p:cNvGrpSpPr>
            <a:grpSpLocks/>
          </p:cNvGrpSpPr>
          <p:nvPr/>
        </p:nvGrpSpPr>
        <p:grpSpPr bwMode="auto">
          <a:xfrm>
            <a:off x="4873625" y="3008313"/>
            <a:ext cx="463550" cy="463550"/>
            <a:chOff x="901" y="1784"/>
            <a:chExt cx="292" cy="292"/>
          </a:xfrm>
        </p:grpSpPr>
        <p:sp>
          <p:nvSpPr>
            <p:cNvPr id="188478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79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88423" name="Group 15"/>
          <p:cNvGrpSpPr>
            <a:grpSpLocks/>
          </p:cNvGrpSpPr>
          <p:nvPr/>
        </p:nvGrpSpPr>
        <p:grpSpPr bwMode="auto">
          <a:xfrm>
            <a:off x="4873625" y="3465513"/>
            <a:ext cx="463550" cy="463550"/>
            <a:chOff x="901" y="1784"/>
            <a:chExt cx="292" cy="292"/>
          </a:xfrm>
        </p:grpSpPr>
        <p:sp>
          <p:nvSpPr>
            <p:cNvPr id="188476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77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88424" name="Group 18"/>
          <p:cNvGrpSpPr>
            <a:grpSpLocks/>
          </p:cNvGrpSpPr>
          <p:nvPr/>
        </p:nvGrpSpPr>
        <p:grpSpPr bwMode="auto">
          <a:xfrm>
            <a:off x="4873625" y="3930650"/>
            <a:ext cx="463550" cy="463550"/>
            <a:chOff x="901" y="1784"/>
            <a:chExt cx="292" cy="292"/>
          </a:xfrm>
        </p:grpSpPr>
        <p:sp>
          <p:nvSpPr>
            <p:cNvPr id="188474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75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88425" name="Group 21"/>
          <p:cNvGrpSpPr>
            <a:grpSpLocks/>
          </p:cNvGrpSpPr>
          <p:nvPr/>
        </p:nvGrpSpPr>
        <p:grpSpPr bwMode="auto">
          <a:xfrm>
            <a:off x="4873625" y="4395788"/>
            <a:ext cx="463550" cy="463550"/>
            <a:chOff x="901" y="1784"/>
            <a:chExt cx="292" cy="292"/>
          </a:xfrm>
        </p:grpSpPr>
        <p:sp>
          <p:nvSpPr>
            <p:cNvPr id="188472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73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88426" name="Group 24"/>
          <p:cNvGrpSpPr>
            <a:grpSpLocks/>
          </p:cNvGrpSpPr>
          <p:nvPr/>
        </p:nvGrpSpPr>
        <p:grpSpPr bwMode="auto">
          <a:xfrm>
            <a:off x="4873625" y="4860925"/>
            <a:ext cx="463550" cy="463550"/>
            <a:chOff x="901" y="1784"/>
            <a:chExt cx="292" cy="292"/>
          </a:xfrm>
        </p:grpSpPr>
        <p:sp>
          <p:nvSpPr>
            <p:cNvPr id="188470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71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88427" name="Group 27"/>
          <p:cNvGrpSpPr>
            <a:grpSpLocks/>
          </p:cNvGrpSpPr>
          <p:nvPr/>
        </p:nvGrpSpPr>
        <p:grpSpPr bwMode="auto">
          <a:xfrm>
            <a:off x="4873625" y="5326063"/>
            <a:ext cx="463550" cy="463550"/>
            <a:chOff x="901" y="1784"/>
            <a:chExt cx="292" cy="292"/>
          </a:xfrm>
        </p:grpSpPr>
        <p:sp>
          <p:nvSpPr>
            <p:cNvPr id="188468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69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88428" name="Text Box 30"/>
          <p:cNvSpPr txBox="1">
            <a:spLocks noChangeArrowheads="1"/>
          </p:cNvSpPr>
          <p:nvPr/>
        </p:nvSpPr>
        <p:spPr bwMode="auto">
          <a:xfrm>
            <a:off x="4773613" y="6311900"/>
            <a:ext cx="422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>
                <a:latin typeface="Times" pitchFamily="-128" charset="0"/>
              </a:rPr>
              <a:t>Can we do better than O(N)?</a:t>
            </a:r>
          </a:p>
        </p:txBody>
      </p:sp>
      <p:grpSp>
        <p:nvGrpSpPr>
          <p:cNvPr id="188429" name="Group 31"/>
          <p:cNvGrpSpPr>
            <a:grpSpLocks/>
          </p:cNvGrpSpPr>
          <p:nvPr/>
        </p:nvGrpSpPr>
        <p:grpSpPr bwMode="auto">
          <a:xfrm>
            <a:off x="542925" y="2693988"/>
            <a:ext cx="1171575" cy="463550"/>
            <a:chOff x="901" y="1784"/>
            <a:chExt cx="292" cy="292"/>
          </a:xfrm>
        </p:grpSpPr>
        <p:sp>
          <p:nvSpPr>
            <p:cNvPr id="188466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67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FOR</a:t>
              </a:r>
            </a:p>
          </p:txBody>
        </p:sp>
      </p:grpSp>
      <p:grpSp>
        <p:nvGrpSpPr>
          <p:cNvPr id="188430" name="Group 34"/>
          <p:cNvGrpSpPr>
            <a:grpSpLocks/>
          </p:cNvGrpSpPr>
          <p:nvPr/>
        </p:nvGrpSpPr>
        <p:grpSpPr bwMode="auto">
          <a:xfrm>
            <a:off x="542925" y="3230563"/>
            <a:ext cx="1171575" cy="463550"/>
            <a:chOff x="901" y="1784"/>
            <a:chExt cx="292" cy="292"/>
          </a:xfrm>
        </p:grpSpPr>
        <p:sp>
          <p:nvSpPr>
            <p:cNvPr id="188464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65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BOX</a:t>
              </a:r>
            </a:p>
          </p:txBody>
        </p:sp>
      </p:grpSp>
      <p:grpSp>
        <p:nvGrpSpPr>
          <p:cNvPr id="188431" name="Group 37"/>
          <p:cNvGrpSpPr>
            <a:grpSpLocks/>
          </p:cNvGrpSpPr>
          <p:nvPr/>
        </p:nvGrpSpPr>
        <p:grpSpPr bwMode="auto">
          <a:xfrm>
            <a:off x="542925" y="3768725"/>
            <a:ext cx="1171575" cy="463550"/>
            <a:chOff x="901" y="1784"/>
            <a:chExt cx="292" cy="292"/>
          </a:xfrm>
        </p:grpSpPr>
        <p:sp>
          <p:nvSpPr>
            <p:cNvPr id="188462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63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FOX</a:t>
              </a:r>
            </a:p>
          </p:txBody>
        </p:sp>
      </p:grpSp>
      <p:grpSp>
        <p:nvGrpSpPr>
          <p:cNvPr id="188432" name="Group 40"/>
          <p:cNvGrpSpPr>
            <a:grpSpLocks/>
          </p:cNvGrpSpPr>
          <p:nvPr/>
        </p:nvGrpSpPr>
        <p:grpSpPr bwMode="auto">
          <a:xfrm>
            <a:off x="542925" y="4305300"/>
            <a:ext cx="1171575" cy="463550"/>
            <a:chOff x="901" y="1784"/>
            <a:chExt cx="292" cy="292"/>
          </a:xfrm>
        </p:grpSpPr>
        <p:sp>
          <p:nvSpPr>
            <p:cNvPr id="188460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61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BAR</a:t>
              </a:r>
            </a:p>
          </p:txBody>
        </p:sp>
      </p:grpSp>
      <p:grpSp>
        <p:nvGrpSpPr>
          <p:cNvPr id="188433" name="Group 43"/>
          <p:cNvGrpSpPr>
            <a:grpSpLocks/>
          </p:cNvGrpSpPr>
          <p:nvPr/>
        </p:nvGrpSpPr>
        <p:grpSpPr bwMode="auto">
          <a:xfrm>
            <a:off x="542925" y="4843463"/>
            <a:ext cx="1171575" cy="463550"/>
            <a:chOff x="901" y="1784"/>
            <a:chExt cx="292" cy="292"/>
          </a:xfrm>
        </p:grpSpPr>
        <p:sp>
          <p:nvSpPr>
            <p:cNvPr id="188458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59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FAR</a:t>
              </a:r>
            </a:p>
          </p:txBody>
        </p:sp>
      </p:grpSp>
      <p:sp>
        <p:nvSpPr>
          <p:cNvPr id="188434" name="Text Box 62"/>
          <p:cNvSpPr txBox="1">
            <a:spLocks noChangeArrowheads="1"/>
          </p:cNvSpPr>
          <p:nvPr/>
        </p:nvSpPr>
        <p:spPr bwMode="auto">
          <a:xfrm>
            <a:off x="706438" y="26511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188435" name="Text Box 63"/>
          <p:cNvSpPr txBox="1">
            <a:spLocks noChangeArrowheads="1"/>
          </p:cNvSpPr>
          <p:nvPr/>
        </p:nvSpPr>
        <p:spPr bwMode="auto">
          <a:xfrm>
            <a:off x="163513" y="1946275"/>
            <a:ext cx="25923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start with LSD &amp; continue from there...</a:t>
            </a:r>
          </a:p>
        </p:txBody>
      </p:sp>
      <p:sp>
        <p:nvSpPr>
          <p:cNvPr id="188436" name="Text Box 64"/>
          <p:cNvSpPr txBox="1">
            <a:spLocks noChangeArrowheads="1"/>
          </p:cNvSpPr>
          <p:nvPr/>
        </p:nvSpPr>
        <p:spPr bwMode="auto">
          <a:xfrm>
            <a:off x="1865313" y="27590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188437" name="Text Box 65"/>
          <p:cNvSpPr txBox="1">
            <a:spLocks noChangeArrowheads="1"/>
          </p:cNvSpPr>
          <p:nvPr/>
        </p:nvSpPr>
        <p:spPr bwMode="auto">
          <a:xfrm>
            <a:off x="1871663" y="3294063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188438" name="Text Box 66"/>
          <p:cNvSpPr txBox="1">
            <a:spLocks noChangeArrowheads="1"/>
          </p:cNvSpPr>
          <p:nvPr/>
        </p:nvSpPr>
        <p:spPr bwMode="auto">
          <a:xfrm>
            <a:off x="1878013" y="38306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188439" name="Text Box 67"/>
          <p:cNvSpPr txBox="1">
            <a:spLocks noChangeArrowheads="1"/>
          </p:cNvSpPr>
          <p:nvPr/>
        </p:nvSpPr>
        <p:spPr bwMode="auto">
          <a:xfrm>
            <a:off x="1866900" y="4367213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188440" name="Text Box 68"/>
          <p:cNvSpPr txBox="1">
            <a:spLocks noChangeArrowheads="1"/>
          </p:cNvSpPr>
          <p:nvPr/>
        </p:nvSpPr>
        <p:spPr bwMode="auto">
          <a:xfrm>
            <a:off x="1871663" y="4903788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188441" name="Text Box 69"/>
          <p:cNvSpPr txBox="1">
            <a:spLocks noChangeArrowheads="1"/>
          </p:cNvSpPr>
          <p:nvPr/>
        </p:nvSpPr>
        <p:spPr bwMode="auto">
          <a:xfrm>
            <a:off x="2546350" y="274478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188442" name="Text Box 70"/>
          <p:cNvSpPr txBox="1">
            <a:spLocks noChangeArrowheads="1"/>
          </p:cNvSpPr>
          <p:nvPr/>
        </p:nvSpPr>
        <p:spPr bwMode="auto">
          <a:xfrm>
            <a:off x="2551113" y="327977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188443" name="Text Box 71"/>
          <p:cNvSpPr txBox="1">
            <a:spLocks noChangeArrowheads="1"/>
          </p:cNvSpPr>
          <p:nvPr/>
        </p:nvSpPr>
        <p:spPr bwMode="auto">
          <a:xfrm>
            <a:off x="2541588" y="38163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188444" name="Text Box 72"/>
          <p:cNvSpPr txBox="1">
            <a:spLocks noChangeArrowheads="1"/>
          </p:cNvSpPr>
          <p:nvPr/>
        </p:nvSpPr>
        <p:spPr bwMode="auto">
          <a:xfrm>
            <a:off x="2540000" y="435292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188445" name="Text Box 73"/>
          <p:cNvSpPr txBox="1">
            <a:spLocks noChangeArrowheads="1"/>
          </p:cNvSpPr>
          <p:nvPr/>
        </p:nvSpPr>
        <p:spPr bwMode="auto">
          <a:xfrm>
            <a:off x="2544763" y="488950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188446" name="Text Box 74"/>
          <p:cNvSpPr txBox="1">
            <a:spLocks noChangeArrowheads="1"/>
          </p:cNvSpPr>
          <p:nvPr/>
        </p:nvSpPr>
        <p:spPr bwMode="auto">
          <a:xfrm>
            <a:off x="3203575" y="273843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BAR</a:t>
            </a:r>
          </a:p>
        </p:txBody>
      </p:sp>
      <p:sp>
        <p:nvSpPr>
          <p:cNvPr id="188447" name="Text Box 75"/>
          <p:cNvSpPr txBox="1">
            <a:spLocks noChangeArrowheads="1"/>
          </p:cNvSpPr>
          <p:nvPr/>
        </p:nvSpPr>
        <p:spPr bwMode="auto">
          <a:xfrm>
            <a:off x="3198813" y="3265488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BOX</a:t>
            </a:r>
          </a:p>
        </p:txBody>
      </p:sp>
      <p:sp>
        <p:nvSpPr>
          <p:cNvPr id="188448" name="Text Box 76"/>
          <p:cNvSpPr txBox="1">
            <a:spLocks noChangeArrowheads="1"/>
          </p:cNvSpPr>
          <p:nvPr/>
        </p:nvSpPr>
        <p:spPr bwMode="auto">
          <a:xfrm>
            <a:off x="3209925" y="38100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FAR</a:t>
            </a:r>
          </a:p>
        </p:txBody>
      </p:sp>
      <p:sp>
        <p:nvSpPr>
          <p:cNvPr id="188449" name="Text Box 77"/>
          <p:cNvSpPr txBox="1">
            <a:spLocks noChangeArrowheads="1"/>
          </p:cNvSpPr>
          <p:nvPr/>
        </p:nvSpPr>
        <p:spPr bwMode="auto">
          <a:xfrm>
            <a:off x="3197225" y="43465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FOR</a:t>
            </a:r>
          </a:p>
        </p:txBody>
      </p:sp>
      <p:sp>
        <p:nvSpPr>
          <p:cNvPr id="188450" name="Text Box 78"/>
          <p:cNvSpPr txBox="1">
            <a:spLocks noChangeArrowheads="1"/>
          </p:cNvSpPr>
          <p:nvPr/>
        </p:nvSpPr>
        <p:spPr bwMode="auto">
          <a:xfrm>
            <a:off x="3201988" y="488315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FOX</a:t>
            </a:r>
          </a:p>
        </p:txBody>
      </p:sp>
      <p:sp>
        <p:nvSpPr>
          <p:cNvPr id="188451" name="Text Box 79"/>
          <p:cNvSpPr txBox="1">
            <a:spLocks noChangeArrowheads="1"/>
          </p:cNvSpPr>
          <p:nvPr/>
        </p:nvSpPr>
        <p:spPr bwMode="auto">
          <a:xfrm>
            <a:off x="228600" y="5630863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least significant digit</a:t>
            </a:r>
          </a:p>
        </p:txBody>
      </p:sp>
      <p:sp>
        <p:nvSpPr>
          <p:cNvPr id="188452" name="Text Box 80"/>
          <p:cNvSpPr txBox="1">
            <a:spLocks noChangeArrowheads="1"/>
          </p:cNvSpPr>
          <p:nvPr/>
        </p:nvSpPr>
        <p:spPr bwMode="auto">
          <a:xfrm>
            <a:off x="720725" y="6019800"/>
            <a:ext cx="2249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2nd-least significant digit</a:t>
            </a:r>
          </a:p>
        </p:txBody>
      </p:sp>
      <p:sp>
        <p:nvSpPr>
          <p:cNvPr id="188453" name="Text Box 81"/>
          <p:cNvSpPr txBox="1">
            <a:spLocks noChangeArrowheads="1"/>
          </p:cNvSpPr>
          <p:nvPr/>
        </p:nvSpPr>
        <p:spPr bwMode="auto">
          <a:xfrm>
            <a:off x="1698625" y="6408738"/>
            <a:ext cx="1900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Times" pitchFamily="-128" charset="0"/>
              </a:rPr>
              <a:t>most significant digit</a:t>
            </a:r>
          </a:p>
        </p:txBody>
      </p:sp>
      <p:sp>
        <p:nvSpPr>
          <p:cNvPr id="188454" name="Line 82"/>
          <p:cNvSpPr>
            <a:spLocks noChangeShapeType="1"/>
          </p:cNvSpPr>
          <p:nvPr/>
        </p:nvSpPr>
        <p:spPr bwMode="auto">
          <a:xfrm flipV="1">
            <a:off x="1828800" y="5175250"/>
            <a:ext cx="487363" cy="4635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55" name="Line 83"/>
          <p:cNvSpPr>
            <a:spLocks noChangeShapeType="1"/>
          </p:cNvSpPr>
          <p:nvPr/>
        </p:nvSpPr>
        <p:spPr bwMode="auto">
          <a:xfrm flipV="1">
            <a:off x="2635250" y="5191125"/>
            <a:ext cx="192088" cy="855663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56" name="Line 84"/>
          <p:cNvSpPr>
            <a:spLocks noChangeShapeType="1"/>
          </p:cNvSpPr>
          <p:nvPr/>
        </p:nvSpPr>
        <p:spPr bwMode="auto">
          <a:xfrm flipV="1">
            <a:off x="3211513" y="5207000"/>
            <a:ext cx="128587" cy="12319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8457" name="Text Box 85"/>
          <p:cNvSpPr txBox="1">
            <a:spLocks noChangeArrowheads="1"/>
          </p:cNvSpPr>
          <p:nvPr/>
        </p:nvSpPr>
        <p:spPr bwMode="auto">
          <a:xfrm>
            <a:off x="6172200" y="3657600"/>
            <a:ext cx="2754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What would be the first two #s after this algorithm's first pass?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952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2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89443" name="Text Box 5"/>
          <p:cNvSpPr txBox="1">
            <a:spLocks noChangeArrowheads="1"/>
          </p:cNvSpPr>
          <p:nvPr/>
        </p:nvSpPr>
        <p:spPr bwMode="auto">
          <a:xfrm>
            <a:off x="461963" y="1482725"/>
            <a:ext cx="1933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chemeClr val="tx1"/>
                </a:solidFill>
                <a:latin typeface="Times" pitchFamily="-128" charset="0"/>
              </a:rPr>
              <a:t>Radix Sort</a:t>
            </a:r>
          </a:p>
        </p:txBody>
      </p:sp>
      <p:grpSp>
        <p:nvGrpSpPr>
          <p:cNvPr id="189444" name="Group 6"/>
          <p:cNvGrpSpPr>
            <a:grpSpLocks/>
          </p:cNvGrpSpPr>
          <p:nvPr/>
        </p:nvGrpSpPr>
        <p:grpSpPr bwMode="auto">
          <a:xfrm>
            <a:off x="4873625" y="2087563"/>
            <a:ext cx="463550" cy="463550"/>
            <a:chOff x="901" y="1784"/>
            <a:chExt cx="292" cy="292"/>
          </a:xfrm>
        </p:grpSpPr>
        <p:sp>
          <p:nvSpPr>
            <p:cNvPr id="189526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27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89445" name="Group 9"/>
          <p:cNvGrpSpPr>
            <a:grpSpLocks/>
          </p:cNvGrpSpPr>
          <p:nvPr/>
        </p:nvGrpSpPr>
        <p:grpSpPr bwMode="auto">
          <a:xfrm>
            <a:off x="4873625" y="2544763"/>
            <a:ext cx="463550" cy="463550"/>
            <a:chOff x="901" y="1784"/>
            <a:chExt cx="292" cy="292"/>
          </a:xfrm>
        </p:grpSpPr>
        <p:sp>
          <p:nvSpPr>
            <p:cNvPr id="189524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25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89446" name="Group 12"/>
          <p:cNvGrpSpPr>
            <a:grpSpLocks/>
          </p:cNvGrpSpPr>
          <p:nvPr/>
        </p:nvGrpSpPr>
        <p:grpSpPr bwMode="auto">
          <a:xfrm>
            <a:off x="4873625" y="3008313"/>
            <a:ext cx="463550" cy="463550"/>
            <a:chOff x="901" y="1784"/>
            <a:chExt cx="292" cy="292"/>
          </a:xfrm>
        </p:grpSpPr>
        <p:sp>
          <p:nvSpPr>
            <p:cNvPr id="189522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23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89447" name="Group 15"/>
          <p:cNvGrpSpPr>
            <a:grpSpLocks/>
          </p:cNvGrpSpPr>
          <p:nvPr/>
        </p:nvGrpSpPr>
        <p:grpSpPr bwMode="auto">
          <a:xfrm>
            <a:off x="4873625" y="3465513"/>
            <a:ext cx="463550" cy="463550"/>
            <a:chOff x="901" y="1784"/>
            <a:chExt cx="292" cy="292"/>
          </a:xfrm>
        </p:grpSpPr>
        <p:sp>
          <p:nvSpPr>
            <p:cNvPr id="189520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21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89448" name="Group 18"/>
          <p:cNvGrpSpPr>
            <a:grpSpLocks/>
          </p:cNvGrpSpPr>
          <p:nvPr/>
        </p:nvGrpSpPr>
        <p:grpSpPr bwMode="auto">
          <a:xfrm>
            <a:off x="4873625" y="3930650"/>
            <a:ext cx="463550" cy="463550"/>
            <a:chOff x="901" y="1784"/>
            <a:chExt cx="292" cy="292"/>
          </a:xfrm>
        </p:grpSpPr>
        <p:sp>
          <p:nvSpPr>
            <p:cNvPr id="189518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19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89449" name="Group 21"/>
          <p:cNvGrpSpPr>
            <a:grpSpLocks/>
          </p:cNvGrpSpPr>
          <p:nvPr/>
        </p:nvGrpSpPr>
        <p:grpSpPr bwMode="auto">
          <a:xfrm>
            <a:off x="4873625" y="4395788"/>
            <a:ext cx="463550" cy="463550"/>
            <a:chOff x="901" y="1784"/>
            <a:chExt cx="292" cy="292"/>
          </a:xfrm>
        </p:grpSpPr>
        <p:sp>
          <p:nvSpPr>
            <p:cNvPr id="189516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17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89450" name="Group 24"/>
          <p:cNvGrpSpPr>
            <a:grpSpLocks/>
          </p:cNvGrpSpPr>
          <p:nvPr/>
        </p:nvGrpSpPr>
        <p:grpSpPr bwMode="auto">
          <a:xfrm>
            <a:off x="4873625" y="4860925"/>
            <a:ext cx="463550" cy="463550"/>
            <a:chOff x="901" y="1784"/>
            <a:chExt cx="292" cy="292"/>
          </a:xfrm>
        </p:grpSpPr>
        <p:sp>
          <p:nvSpPr>
            <p:cNvPr id="189514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15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89451" name="Group 27"/>
          <p:cNvGrpSpPr>
            <a:grpSpLocks/>
          </p:cNvGrpSpPr>
          <p:nvPr/>
        </p:nvGrpSpPr>
        <p:grpSpPr bwMode="auto">
          <a:xfrm>
            <a:off x="4873625" y="5326063"/>
            <a:ext cx="463550" cy="463550"/>
            <a:chOff x="901" y="1784"/>
            <a:chExt cx="292" cy="292"/>
          </a:xfrm>
        </p:grpSpPr>
        <p:sp>
          <p:nvSpPr>
            <p:cNvPr id="189512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13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89452" name="Text Box 30"/>
          <p:cNvSpPr txBox="1">
            <a:spLocks noChangeArrowheads="1"/>
          </p:cNvSpPr>
          <p:nvPr/>
        </p:nvSpPr>
        <p:spPr bwMode="auto">
          <a:xfrm>
            <a:off x="4773613" y="6311900"/>
            <a:ext cx="422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>
                <a:latin typeface="Times" pitchFamily="-128" charset="0"/>
              </a:rPr>
              <a:t>Can we do better than O(N)?</a:t>
            </a:r>
          </a:p>
        </p:txBody>
      </p:sp>
      <p:grpSp>
        <p:nvGrpSpPr>
          <p:cNvPr id="189453" name="Group 31"/>
          <p:cNvGrpSpPr>
            <a:grpSpLocks/>
          </p:cNvGrpSpPr>
          <p:nvPr/>
        </p:nvGrpSpPr>
        <p:grpSpPr bwMode="auto">
          <a:xfrm>
            <a:off x="542925" y="2693988"/>
            <a:ext cx="1171575" cy="463550"/>
            <a:chOff x="901" y="1784"/>
            <a:chExt cx="292" cy="292"/>
          </a:xfrm>
        </p:grpSpPr>
        <p:sp>
          <p:nvSpPr>
            <p:cNvPr id="189510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11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FOR</a:t>
              </a:r>
            </a:p>
          </p:txBody>
        </p:sp>
      </p:grpSp>
      <p:grpSp>
        <p:nvGrpSpPr>
          <p:cNvPr id="189454" name="Group 34"/>
          <p:cNvGrpSpPr>
            <a:grpSpLocks/>
          </p:cNvGrpSpPr>
          <p:nvPr/>
        </p:nvGrpSpPr>
        <p:grpSpPr bwMode="auto">
          <a:xfrm>
            <a:off x="542925" y="3230563"/>
            <a:ext cx="1171575" cy="463550"/>
            <a:chOff x="901" y="1784"/>
            <a:chExt cx="292" cy="292"/>
          </a:xfrm>
        </p:grpSpPr>
        <p:sp>
          <p:nvSpPr>
            <p:cNvPr id="189508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09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BOX</a:t>
              </a:r>
            </a:p>
          </p:txBody>
        </p:sp>
      </p:grpSp>
      <p:grpSp>
        <p:nvGrpSpPr>
          <p:cNvPr id="189455" name="Group 37"/>
          <p:cNvGrpSpPr>
            <a:grpSpLocks/>
          </p:cNvGrpSpPr>
          <p:nvPr/>
        </p:nvGrpSpPr>
        <p:grpSpPr bwMode="auto">
          <a:xfrm>
            <a:off x="542925" y="3768725"/>
            <a:ext cx="1171575" cy="463550"/>
            <a:chOff x="901" y="1784"/>
            <a:chExt cx="292" cy="292"/>
          </a:xfrm>
        </p:grpSpPr>
        <p:sp>
          <p:nvSpPr>
            <p:cNvPr id="189506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07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FOX</a:t>
              </a:r>
            </a:p>
          </p:txBody>
        </p:sp>
      </p:grpSp>
      <p:grpSp>
        <p:nvGrpSpPr>
          <p:cNvPr id="189456" name="Group 40"/>
          <p:cNvGrpSpPr>
            <a:grpSpLocks/>
          </p:cNvGrpSpPr>
          <p:nvPr/>
        </p:nvGrpSpPr>
        <p:grpSpPr bwMode="auto">
          <a:xfrm>
            <a:off x="542925" y="4305300"/>
            <a:ext cx="1171575" cy="463550"/>
            <a:chOff x="901" y="1784"/>
            <a:chExt cx="292" cy="292"/>
          </a:xfrm>
        </p:grpSpPr>
        <p:sp>
          <p:nvSpPr>
            <p:cNvPr id="189504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05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BAR</a:t>
              </a:r>
            </a:p>
          </p:txBody>
        </p:sp>
      </p:grpSp>
      <p:grpSp>
        <p:nvGrpSpPr>
          <p:cNvPr id="189457" name="Group 43"/>
          <p:cNvGrpSpPr>
            <a:grpSpLocks/>
          </p:cNvGrpSpPr>
          <p:nvPr/>
        </p:nvGrpSpPr>
        <p:grpSpPr bwMode="auto">
          <a:xfrm>
            <a:off x="542925" y="4843463"/>
            <a:ext cx="1171575" cy="463550"/>
            <a:chOff x="901" y="1784"/>
            <a:chExt cx="292" cy="292"/>
          </a:xfrm>
        </p:grpSpPr>
        <p:sp>
          <p:nvSpPr>
            <p:cNvPr id="189502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9503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FAR</a:t>
              </a:r>
            </a:p>
          </p:txBody>
        </p:sp>
      </p:grpSp>
      <p:sp>
        <p:nvSpPr>
          <p:cNvPr id="189458" name="Rectangle 46"/>
          <p:cNvSpPr>
            <a:spLocks noChangeArrowheads="1"/>
          </p:cNvSpPr>
          <p:nvPr/>
        </p:nvSpPr>
        <p:spPr bwMode="auto">
          <a:xfrm>
            <a:off x="5472113" y="20843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59" name="Text Box 47"/>
          <p:cNvSpPr txBox="1">
            <a:spLocks noChangeArrowheads="1"/>
          </p:cNvSpPr>
          <p:nvPr/>
        </p:nvSpPr>
        <p:spPr bwMode="auto">
          <a:xfrm>
            <a:off x="5441950" y="21320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189460" name="Rectangle 48"/>
          <p:cNvSpPr>
            <a:spLocks noChangeArrowheads="1"/>
          </p:cNvSpPr>
          <p:nvPr/>
        </p:nvSpPr>
        <p:spPr bwMode="auto">
          <a:xfrm>
            <a:off x="5472113" y="25415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61" name="Text Box 49"/>
          <p:cNvSpPr txBox="1">
            <a:spLocks noChangeArrowheads="1"/>
          </p:cNvSpPr>
          <p:nvPr/>
        </p:nvSpPr>
        <p:spPr bwMode="auto">
          <a:xfrm>
            <a:off x="5449888" y="2619375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189462" name="Rectangle 50"/>
          <p:cNvSpPr>
            <a:spLocks noChangeArrowheads="1"/>
          </p:cNvSpPr>
          <p:nvPr/>
        </p:nvSpPr>
        <p:spPr bwMode="auto">
          <a:xfrm>
            <a:off x="5472113" y="30051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63" name="Text Box 51"/>
          <p:cNvSpPr txBox="1">
            <a:spLocks noChangeArrowheads="1"/>
          </p:cNvSpPr>
          <p:nvPr/>
        </p:nvSpPr>
        <p:spPr bwMode="auto">
          <a:xfrm>
            <a:off x="5438775" y="30527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189464" name="Rectangle 52"/>
          <p:cNvSpPr>
            <a:spLocks noChangeArrowheads="1"/>
          </p:cNvSpPr>
          <p:nvPr/>
        </p:nvSpPr>
        <p:spPr bwMode="auto">
          <a:xfrm>
            <a:off x="5472113" y="34623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65" name="Text Box 53"/>
          <p:cNvSpPr txBox="1">
            <a:spLocks noChangeArrowheads="1"/>
          </p:cNvSpPr>
          <p:nvPr/>
        </p:nvSpPr>
        <p:spPr bwMode="auto">
          <a:xfrm>
            <a:off x="5440363" y="35099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189466" name="Rectangle 54"/>
          <p:cNvSpPr>
            <a:spLocks noChangeArrowheads="1"/>
          </p:cNvSpPr>
          <p:nvPr/>
        </p:nvSpPr>
        <p:spPr bwMode="auto">
          <a:xfrm>
            <a:off x="5472113" y="392747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67" name="Text Box 55"/>
          <p:cNvSpPr txBox="1">
            <a:spLocks noChangeArrowheads="1"/>
          </p:cNvSpPr>
          <p:nvPr/>
        </p:nvSpPr>
        <p:spPr bwMode="auto">
          <a:xfrm>
            <a:off x="5437188" y="397510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189468" name="Rectangle 56"/>
          <p:cNvSpPr>
            <a:spLocks noChangeArrowheads="1"/>
          </p:cNvSpPr>
          <p:nvPr/>
        </p:nvSpPr>
        <p:spPr bwMode="auto">
          <a:xfrm>
            <a:off x="5472113" y="43926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69" name="Text Box 57"/>
          <p:cNvSpPr txBox="1">
            <a:spLocks noChangeArrowheads="1"/>
          </p:cNvSpPr>
          <p:nvPr/>
        </p:nvSpPr>
        <p:spPr bwMode="auto">
          <a:xfrm>
            <a:off x="5443538" y="44402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189470" name="Rectangle 58"/>
          <p:cNvSpPr>
            <a:spLocks noChangeArrowheads="1"/>
          </p:cNvSpPr>
          <p:nvPr/>
        </p:nvSpPr>
        <p:spPr bwMode="auto">
          <a:xfrm>
            <a:off x="5472113" y="48577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71" name="Text Box 59"/>
          <p:cNvSpPr txBox="1">
            <a:spLocks noChangeArrowheads="1"/>
          </p:cNvSpPr>
          <p:nvPr/>
        </p:nvSpPr>
        <p:spPr bwMode="auto">
          <a:xfrm>
            <a:off x="5445125" y="49053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189472" name="Rectangle 60"/>
          <p:cNvSpPr>
            <a:spLocks noChangeArrowheads="1"/>
          </p:cNvSpPr>
          <p:nvPr/>
        </p:nvSpPr>
        <p:spPr bwMode="auto">
          <a:xfrm>
            <a:off x="5472113" y="53228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9473" name="Text Box 61"/>
          <p:cNvSpPr txBox="1">
            <a:spLocks noChangeArrowheads="1"/>
          </p:cNvSpPr>
          <p:nvPr/>
        </p:nvSpPr>
        <p:spPr bwMode="auto">
          <a:xfrm>
            <a:off x="5443538" y="53705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111</a:t>
            </a:r>
          </a:p>
        </p:txBody>
      </p:sp>
      <p:sp>
        <p:nvSpPr>
          <p:cNvPr id="189474" name="Text Box 62"/>
          <p:cNvSpPr txBox="1">
            <a:spLocks noChangeArrowheads="1"/>
          </p:cNvSpPr>
          <p:nvPr/>
        </p:nvSpPr>
        <p:spPr bwMode="auto">
          <a:xfrm>
            <a:off x="706438" y="26511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189475" name="Text Box 63"/>
          <p:cNvSpPr txBox="1">
            <a:spLocks noChangeArrowheads="1"/>
          </p:cNvSpPr>
          <p:nvPr/>
        </p:nvSpPr>
        <p:spPr bwMode="auto">
          <a:xfrm>
            <a:off x="163513" y="1946275"/>
            <a:ext cx="25923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Times" pitchFamily="-128" charset="0"/>
              </a:rPr>
              <a:t>start with LSD &amp; continue from there...</a:t>
            </a:r>
          </a:p>
        </p:txBody>
      </p:sp>
      <p:sp>
        <p:nvSpPr>
          <p:cNvPr id="189476" name="Text Box 64"/>
          <p:cNvSpPr txBox="1">
            <a:spLocks noChangeArrowheads="1"/>
          </p:cNvSpPr>
          <p:nvPr/>
        </p:nvSpPr>
        <p:spPr bwMode="auto">
          <a:xfrm>
            <a:off x="1865313" y="27590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189477" name="Text Box 65"/>
          <p:cNvSpPr txBox="1">
            <a:spLocks noChangeArrowheads="1"/>
          </p:cNvSpPr>
          <p:nvPr/>
        </p:nvSpPr>
        <p:spPr bwMode="auto">
          <a:xfrm>
            <a:off x="1871663" y="3294063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189478" name="Text Box 66"/>
          <p:cNvSpPr txBox="1">
            <a:spLocks noChangeArrowheads="1"/>
          </p:cNvSpPr>
          <p:nvPr/>
        </p:nvSpPr>
        <p:spPr bwMode="auto">
          <a:xfrm>
            <a:off x="1878013" y="38306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189479" name="Text Box 67"/>
          <p:cNvSpPr txBox="1">
            <a:spLocks noChangeArrowheads="1"/>
          </p:cNvSpPr>
          <p:nvPr/>
        </p:nvSpPr>
        <p:spPr bwMode="auto">
          <a:xfrm>
            <a:off x="1866900" y="4367213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189480" name="Text Box 68"/>
          <p:cNvSpPr txBox="1">
            <a:spLocks noChangeArrowheads="1"/>
          </p:cNvSpPr>
          <p:nvPr/>
        </p:nvSpPr>
        <p:spPr bwMode="auto">
          <a:xfrm>
            <a:off x="1871663" y="4903788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189481" name="Text Box 69"/>
          <p:cNvSpPr txBox="1">
            <a:spLocks noChangeArrowheads="1"/>
          </p:cNvSpPr>
          <p:nvPr/>
        </p:nvSpPr>
        <p:spPr bwMode="auto">
          <a:xfrm>
            <a:off x="2546350" y="274478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189482" name="Text Box 70"/>
          <p:cNvSpPr txBox="1">
            <a:spLocks noChangeArrowheads="1"/>
          </p:cNvSpPr>
          <p:nvPr/>
        </p:nvSpPr>
        <p:spPr bwMode="auto">
          <a:xfrm>
            <a:off x="2551113" y="327977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189483" name="Text Box 71"/>
          <p:cNvSpPr txBox="1">
            <a:spLocks noChangeArrowheads="1"/>
          </p:cNvSpPr>
          <p:nvPr/>
        </p:nvSpPr>
        <p:spPr bwMode="auto">
          <a:xfrm>
            <a:off x="2541588" y="38163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189484" name="Text Box 72"/>
          <p:cNvSpPr txBox="1">
            <a:spLocks noChangeArrowheads="1"/>
          </p:cNvSpPr>
          <p:nvPr/>
        </p:nvSpPr>
        <p:spPr bwMode="auto">
          <a:xfrm>
            <a:off x="2540000" y="435292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189485" name="Text Box 73"/>
          <p:cNvSpPr txBox="1">
            <a:spLocks noChangeArrowheads="1"/>
          </p:cNvSpPr>
          <p:nvPr/>
        </p:nvSpPr>
        <p:spPr bwMode="auto">
          <a:xfrm>
            <a:off x="2544763" y="488950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189486" name="Text Box 74"/>
          <p:cNvSpPr txBox="1">
            <a:spLocks noChangeArrowheads="1"/>
          </p:cNvSpPr>
          <p:nvPr/>
        </p:nvSpPr>
        <p:spPr bwMode="auto">
          <a:xfrm>
            <a:off x="3203575" y="273843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BAR</a:t>
            </a:r>
          </a:p>
        </p:txBody>
      </p:sp>
      <p:sp>
        <p:nvSpPr>
          <p:cNvPr id="189487" name="Text Box 75"/>
          <p:cNvSpPr txBox="1">
            <a:spLocks noChangeArrowheads="1"/>
          </p:cNvSpPr>
          <p:nvPr/>
        </p:nvSpPr>
        <p:spPr bwMode="auto">
          <a:xfrm>
            <a:off x="3198813" y="3265488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BOX</a:t>
            </a:r>
          </a:p>
        </p:txBody>
      </p:sp>
      <p:sp>
        <p:nvSpPr>
          <p:cNvPr id="189488" name="Text Box 76"/>
          <p:cNvSpPr txBox="1">
            <a:spLocks noChangeArrowheads="1"/>
          </p:cNvSpPr>
          <p:nvPr/>
        </p:nvSpPr>
        <p:spPr bwMode="auto">
          <a:xfrm>
            <a:off x="3209925" y="38100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FAR</a:t>
            </a:r>
          </a:p>
        </p:txBody>
      </p:sp>
      <p:sp>
        <p:nvSpPr>
          <p:cNvPr id="189489" name="Text Box 77"/>
          <p:cNvSpPr txBox="1">
            <a:spLocks noChangeArrowheads="1"/>
          </p:cNvSpPr>
          <p:nvPr/>
        </p:nvSpPr>
        <p:spPr bwMode="auto">
          <a:xfrm>
            <a:off x="3197225" y="43465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FOR</a:t>
            </a:r>
          </a:p>
        </p:txBody>
      </p:sp>
      <p:sp>
        <p:nvSpPr>
          <p:cNvPr id="189490" name="Text Box 78"/>
          <p:cNvSpPr txBox="1">
            <a:spLocks noChangeArrowheads="1"/>
          </p:cNvSpPr>
          <p:nvPr/>
        </p:nvSpPr>
        <p:spPr bwMode="auto">
          <a:xfrm>
            <a:off x="3201988" y="488315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Helvetica" pitchFamily="1" charset="0"/>
              </a:rPr>
              <a:t>FOX</a:t>
            </a:r>
          </a:p>
        </p:txBody>
      </p:sp>
      <p:sp>
        <p:nvSpPr>
          <p:cNvPr id="189491" name="Text Box 79"/>
          <p:cNvSpPr txBox="1">
            <a:spLocks noChangeArrowheads="1"/>
          </p:cNvSpPr>
          <p:nvPr/>
        </p:nvSpPr>
        <p:spPr bwMode="auto">
          <a:xfrm>
            <a:off x="228600" y="5630863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least significant digit</a:t>
            </a:r>
          </a:p>
        </p:txBody>
      </p:sp>
      <p:sp>
        <p:nvSpPr>
          <p:cNvPr id="189492" name="Text Box 80"/>
          <p:cNvSpPr txBox="1">
            <a:spLocks noChangeArrowheads="1"/>
          </p:cNvSpPr>
          <p:nvPr/>
        </p:nvSpPr>
        <p:spPr bwMode="auto">
          <a:xfrm>
            <a:off x="720725" y="6019800"/>
            <a:ext cx="2249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2nd-least significant digit</a:t>
            </a:r>
          </a:p>
        </p:txBody>
      </p:sp>
      <p:sp>
        <p:nvSpPr>
          <p:cNvPr id="189493" name="Text Box 81"/>
          <p:cNvSpPr txBox="1">
            <a:spLocks noChangeArrowheads="1"/>
          </p:cNvSpPr>
          <p:nvPr/>
        </p:nvSpPr>
        <p:spPr bwMode="auto">
          <a:xfrm>
            <a:off x="1698625" y="6408738"/>
            <a:ext cx="1900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latin typeface="Times" pitchFamily="-128" charset="0"/>
              </a:rPr>
              <a:t>most significant digit</a:t>
            </a:r>
          </a:p>
        </p:txBody>
      </p:sp>
      <p:sp>
        <p:nvSpPr>
          <p:cNvPr id="189494" name="Line 82"/>
          <p:cNvSpPr>
            <a:spLocks noChangeShapeType="1"/>
          </p:cNvSpPr>
          <p:nvPr/>
        </p:nvSpPr>
        <p:spPr bwMode="auto">
          <a:xfrm flipV="1">
            <a:off x="1828800" y="5175250"/>
            <a:ext cx="487363" cy="4635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95" name="Line 83"/>
          <p:cNvSpPr>
            <a:spLocks noChangeShapeType="1"/>
          </p:cNvSpPr>
          <p:nvPr/>
        </p:nvSpPr>
        <p:spPr bwMode="auto">
          <a:xfrm flipV="1">
            <a:off x="2635250" y="5191125"/>
            <a:ext cx="192088" cy="855663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96" name="Line 84"/>
          <p:cNvSpPr>
            <a:spLocks noChangeShapeType="1"/>
          </p:cNvSpPr>
          <p:nvPr/>
        </p:nvSpPr>
        <p:spPr bwMode="auto">
          <a:xfrm flipV="1">
            <a:off x="3211513" y="5207000"/>
            <a:ext cx="128587" cy="12319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97" name="Text Box 85"/>
          <p:cNvSpPr txBox="1">
            <a:spLocks noChangeArrowheads="1"/>
          </p:cNvSpPr>
          <p:nvPr/>
        </p:nvSpPr>
        <p:spPr bwMode="auto">
          <a:xfrm>
            <a:off x="6172200" y="3657600"/>
            <a:ext cx="2754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What would be the first two #s after this algorithm's first pass?</a:t>
            </a:r>
          </a:p>
        </p:txBody>
      </p:sp>
      <p:sp>
        <p:nvSpPr>
          <p:cNvPr id="189498" name="Text Box 87"/>
          <p:cNvSpPr txBox="1">
            <a:spLocks noChangeArrowheads="1"/>
          </p:cNvSpPr>
          <p:nvPr/>
        </p:nvSpPr>
        <p:spPr bwMode="auto">
          <a:xfrm>
            <a:off x="6348413" y="21351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189499" name="Line 88"/>
          <p:cNvSpPr>
            <a:spLocks noChangeShapeType="1"/>
          </p:cNvSpPr>
          <p:nvPr/>
        </p:nvSpPr>
        <p:spPr bwMode="auto">
          <a:xfrm flipV="1">
            <a:off x="6019800" y="2468563"/>
            <a:ext cx="369888" cy="74930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500" name="Text Box 89"/>
          <p:cNvSpPr txBox="1">
            <a:spLocks noChangeArrowheads="1"/>
          </p:cNvSpPr>
          <p:nvPr/>
        </p:nvSpPr>
        <p:spPr bwMode="auto">
          <a:xfrm>
            <a:off x="6340475" y="25987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rgbClr val="777777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189501" name="Line 90"/>
          <p:cNvSpPr>
            <a:spLocks noChangeShapeType="1"/>
          </p:cNvSpPr>
          <p:nvPr/>
        </p:nvSpPr>
        <p:spPr bwMode="auto">
          <a:xfrm flipV="1">
            <a:off x="6034088" y="2911475"/>
            <a:ext cx="393700" cy="7937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80622" y="2057401"/>
            <a:ext cx="2486378" cy="284832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5363" name="Text Box 5"/>
          <p:cNvSpPr txBox="1">
            <a:spLocks noChangeArrowheads="1"/>
          </p:cNvSpPr>
          <p:nvPr/>
        </p:nvSpPr>
        <p:spPr bwMode="auto">
          <a:xfrm>
            <a:off x="717550" y="25276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Quicksort !</a:t>
            </a:r>
            <a:endParaRPr lang="en-US" altLang="en-US" sz="4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5364" name="Text Box 6"/>
          <p:cNvSpPr txBox="1">
            <a:spLocks noChangeArrowheads="1"/>
          </p:cNvSpPr>
          <p:nvPr/>
        </p:nvSpPr>
        <p:spPr bwMode="auto">
          <a:xfrm>
            <a:off x="588423" y="1205825"/>
            <a:ext cx="79110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Another </a:t>
            </a:r>
            <a:r>
              <a:rPr lang="en-US" altLang="en-US" sz="2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Divide and Conquer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technique ~ </a:t>
            </a:r>
            <a:r>
              <a:rPr lang="en-US" altLang="en-US" sz="20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with no new data created!</a:t>
            </a:r>
            <a:endParaRPr lang="en-US" altLang="en-US" sz="2000" b="1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5365" name="Text Box 7"/>
          <p:cNvSpPr txBox="1">
            <a:spLocks noChangeArrowheads="1"/>
          </p:cNvSpPr>
          <p:nvPr/>
        </p:nvSpPr>
        <p:spPr bwMode="auto">
          <a:xfrm>
            <a:off x="625475" y="2266950"/>
            <a:ext cx="1512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</a:rPr>
              <a:t>Quick Sort</a:t>
            </a:r>
          </a:p>
        </p:txBody>
      </p:sp>
      <p:sp>
        <p:nvSpPr>
          <p:cNvPr id="15367" name="Text Box 9"/>
          <p:cNvSpPr txBox="1">
            <a:spLocks noChangeArrowheads="1"/>
          </p:cNvSpPr>
          <p:nvPr/>
        </p:nvSpPr>
        <p:spPr bwMode="auto">
          <a:xfrm>
            <a:off x="736600" y="2625725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</a:rPr>
              <a:t>partition and swap</a:t>
            </a:r>
          </a:p>
        </p:txBody>
      </p:sp>
      <p:grpSp>
        <p:nvGrpSpPr>
          <p:cNvPr id="15368" name="Group 10"/>
          <p:cNvGrpSpPr>
            <a:grpSpLocks/>
          </p:cNvGrpSpPr>
          <p:nvPr/>
        </p:nvGrpSpPr>
        <p:grpSpPr bwMode="auto">
          <a:xfrm>
            <a:off x="3804533" y="2523738"/>
            <a:ext cx="463550" cy="463550"/>
            <a:chOff x="901" y="1784"/>
            <a:chExt cx="292" cy="292"/>
          </a:xfrm>
        </p:grpSpPr>
        <p:sp>
          <p:nvSpPr>
            <p:cNvPr id="15406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7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369" name="Group 13"/>
          <p:cNvGrpSpPr>
            <a:grpSpLocks/>
          </p:cNvGrpSpPr>
          <p:nvPr/>
        </p:nvGrpSpPr>
        <p:grpSpPr bwMode="auto">
          <a:xfrm>
            <a:off x="4268083" y="2523738"/>
            <a:ext cx="463550" cy="463550"/>
            <a:chOff x="901" y="1784"/>
            <a:chExt cx="292" cy="292"/>
          </a:xfrm>
        </p:grpSpPr>
        <p:sp>
          <p:nvSpPr>
            <p:cNvPr id="15404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5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370" name="Group 16"/>
          <p:cNvGrpSpPr>
            <a:grpSpLocks/>
          </p:cNvGrpSpPr>
          <p:nvPr/>
        </p:nvGrpSpPr>
        <p:grpSpPr bwMode="auto">
          <a:xfrm>
            <a:off x="4733220" y="2523738"/>
            <a:ext cx="463550" cy="463550"/>
            <a:chOff x="901" y="1784"/>
            <a:chExt cx="292" cy="292"/>
          </a:xfrm>
        </p:grpSpPr>
        <p:sp>
          <p:nvSpPr>
            <p:cNvPr id="15402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3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371" name="Group 19"/>
          <p:cNvGrpSpPr>
            <a:grpSpLocks/>
          </p:cNvGrpSpPr>
          <p:nvPr/>
        </p:nvGrpSpPr>
        <p:grpSpPr bwMode="auto">
          <a:xfrm>
            <a:off x="5198358" y="2523738"/>
            <a:ext cx="463550" cy="463550"/>
            <a:chOff x="901" y="1784"/>
            <a:chExt cx="292" cy="292"/>
          </a:xfrm>
        </p:grpSpPr>
        <p:sp>
          <p:nvSpPr>
            <p:cNvPr id="1540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372" name="Group 22"/>
          <p:cNvGrpSpPr>
            <a:grpSpLocks/>
          </p:cNvGrpSpPr>
          <p:nvPr/>
        </p:nvGrpSpPr>
        <p:grpSpPr bwMode="auto">
          <a:xfrm>
            <a:off x="5660320" y="2523738"/>
            <a:ext cx="463550" cy="463550"/>
            <a:chOff x="901" y="1784"/>
            <a:chExt cx="292" cy="292"/>
          </a:xfrm>
        </p:grpSpPr>
        <p:sp>
          <p:nvSpPr>
            <p:cNvPr id="1539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373" name="Group 25"/>
          <p:cNvGrpSpPr>
            <a:grpSpLocks/>
          </p:cNvGrpSpPr>
          <p:nvPr/>
        </p:nvGrpSpPr>
        <p:grpSpPr bwMode="auto">
          <a:xfrm>
            <a:off x="6123870" y="2523738"/>
            <a:ext cx="463550" cy="463550"/>
            <a:chOff x="901" y="1784"/>
            <a:chExt cx="292" cy="292"/>
          </a:xfrm>
        </p:grpSpPr>
        <p:sp>
          <p:nvSpPr>
            <p:cNvPr id="1539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374" name="Group 28"/>
          <p:cNvGrpSpPr>
            <a:grpSpLocks/>
          </p:cNvGrpSpPr>
          <p:nvPr/>
        </p:nvGrpSpPr>
        <p:grpSpPr bwMode="auto">
          <a:xfrm>
            <a:off x="6589008" y="2523738"/>
            <a:ext cx="463550" cy="463550"/>
            <a:chOff x="901" y="1784"/>
            <a:chExt cx="292" cy="292"/>
          </a:xfrm>
        </p:grpSpPr>
        <p:sp>
          <p:nvSpPr>
            <p:cNvPr id="15394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5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375" name="Group 31"/>
          <p:cNvGrpSpPr>
            <a:grpSpLocks/>
          </p:cNvGrpSpPr>
          <p:nvPr/>
        </p:nvGrpSpPr>
        <p:grpSpPr bwMode="auto">
          <a:xfrm>
            <a:off x="7054145" y="2523738"/>
            <a:ext cx="463550" cy="463550"/>
            <a:chOff x="901" y="1784"/>
            <a:chExt cx="292" cy="292"/>
          </a:xfrm>
        </p:grpSpPr>
        <p:sp>
          <p:nvSpPr>
            <p:cNvPr id="15392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3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5377" name="Text Box 35"/>
          <p:cNvSpPr txBox="1">
            <a:spLocks noChangeArrowheads="1"/>
          </p:cNvSpPr>
          <p:nvPr/>
        </p:nvSpPr>
        <p:spPr bwMode="auto">
          <a:xfrm>
            <a:off x="6405563" y="4954147"/>
            <a:ext cx="1714500" cy="33655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elements &gt;= pivot</a:t>
            </a:r>
          </a:p>
        </p:txBody>
      </p:sp>
      <p:sp>
        <p:nvSpPr>
          <p:cNvPr id="15378" name="Text Box 36"/>
          <p:cNvSpPr txBox="1">
            <a:spLocks noChangeArrowheads="1"/>
          </p:cNvSpPr>
          <p:nvPr/>
        </p:nvSpPr>
        <p:spPr bwMode="auto">
          <a:xfrm>
            <a:off x="3367970" y="4954147"/>
            <a:ext cx="1598613" cy="33655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elements &lt; pivot</a:t>
            </a:r>
          </a:p>
        </p:txBody>
      </p:sp>
      <p:sp>
        <p:nvSpPr>
          <p:cNvPr id="15380" name="Rectangle 38"/>
          <p:cNvSpPr>
            <a:spLocks noChangeArrowheads="1"/>
          </p:cNvSpPr>
          <p:nvPr/>
        </p:nvSpPr>
        <p:spPr bwMode="auto">
          <a:xfrm>
            <a:off x="323940" y="3259579"/>
            <a:ext cx="21350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(1) choose a pivot</a:t>
            </a:r>
            <a:endParaRPr lang="en-US" altLang="en-US" sz="40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15381" name="Picture 39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82" name="Text Box 40"/>
          <p:cNvSpPr txBox="1">
            <a:spLocks noChangeArrowheads="1"/>
          </p:cNvSpPr>
          <p:nvPr/>
        </p:nvSpPr>
        <p:spPr bwMode="auto">
          <a:xfrm>
            <a:off x="6299200" y="1605935"/>
            <a:ext cx="26558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 b="1" i="1" dirty="0" smtClean="0">
                <a:solidFill>
                  <a:srgbClr val="000000"/>
                </a:solidFill>
              </a:rPr>
              <a:t>in-place</a:t>
            </a:r>
            <a:r>
              <a:rPr lang="en-US" altLang="en-US" sz="1600" dirty="0" smtClean="0">
                <a:solidFill>
                  <a:srgbClr val="000000"/>
                </a:solidFill>
              </a:rPr>
              <a:t> sorting…</a:t>
            </a:r>
          </a:p>
        </p:txBody>
      </p:sp>
      <p:sp>
        <p:nvSpPr>
          <p:cNvPr id="15383" name="Text Box 50"/>
          <p:cNvSpPr txBox="1">
            <a:spLocks noChangeArrowheads="1"/>
          </p:cNvSpPr>
          <p:nvPr/>
        </p:nvSpPr>
        <p:spPr bwMode="auto">
          <a:xfrm>
            <a:off x="3367970" y="5686037"/>
            <a:ext cx="48147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goal: </a:t>
            </a:r>
            <a:r>
              <a:rPr lang="en-US" altLang="en-US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to</a:t>
            </a:r>
            <a:r>
              <a:rPr lang="en-US" altLang="en-US" sz="18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swap the smaller half of the elements to the left and the larger half to the right</a:t>
            </a:r>
            <a:endParaRPr lang="en-US" altLang="en-US" sz="1800" b="1" dirty="0" smtClean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50" name="Rectangle 38"/>
          <p:cNvSpPr>
            <a:spLocks noChangeArrowheads="1"/>
          </p:cNvSpPr>
          <p:nvPr/>
        </p:nvSpPr>
        <p:spPr bwMode="auto">
          <a:xfrm>
            <a:off x="473695" y="3812089"/>
            <a:ext cx="18355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(2) swap L to R</a:t>
            </a:r>
            <a:endParaRPr lang="en-US" altLang="en-US" sz="40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51" name="Rectangle 38"/>
          <p:cNvSpPr>
            <a:spLocks noChangeArrowheads="1"/>
          </p:cNvSpPr>
          <p:nvPr/>
        </p:nvSpPr>
        <p:spPr bwMode="auto">
          <a:xfrm>
            <a:off x="589030" y="4366688"/>
            <a:ext cx="14761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(3) </a:t>
            </a:r>
            <a:r>
              <a:rPr lang="en-US" altLang="en-US" sz="2000" dirty="0" err="1" smtClean="0">
                <a:solidFill>
                  <a:schemeClr val="tx1"/>
                </a:solidFill>
                <a:latin typeface="Cambria" panose="02040503050406030204" pitchFamily="18" charset="0"/>
              </a:rPr>
              <a:t>recurse</a:t>
            </a:r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!</a:t>
            </a:r>
            <a:endParaRPr lang="en-US" altLang="en-US" sz="40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" name="Down Arrow 2"/>
          <p:cNvSpPr/>
          <p:nvPr/>
        </p:nvSpPr>
        <p:spPr bwMode="auto">
          <a:xfrm rot="10800000">
            <a:off x="3945950" y="3053250"/>
            <a:ext cx="180715" cy="295600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" name="Right Arrow 3"/>
          <p:cNvSpPr/>
          <p:nvPr/>
        </p:nvSpPr>
        <p:spPr bwMode="auto">
          <a:xfrm>
            <a:off x="6650921" y="4308472"/>
            <a:ext cx="1222375" cy="530579"/>
          </a:xfrm>
          <a:prstGeom prst="rightArrow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5" name="Right Arrow 54"/>
          <p:cNvSpPr/>
          <p:nvPr/>
        </p:nvSpPr>
        <p:spPr bwMode="auto">
          <a:xfrm rot="10800000">
            <a:off x="3556088" y="4308472"/>
            <a:ext cx="1222375" cy="530579"/>
          </a:xfrm>
          <a:prstGeom prst="rightArrow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3474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6" name="Group 2"/>
          <p:cNvGrpSpPr>
            <a:grpSpLocks/>
          </p:cNvGrpSpPr>
          <p:nvPr/>
        </p:nvGrpSpPr>
        <p:grpSpPr bwMode="auto">
          <a:xfrm>
            <a:off x="809625" y="1092200"/>
            <a:ext cx="7559675" cy="180975"/>
            <a:chOff x="295" y="1311"/>
            <a:chExt cx="5177" cy="114"/>
          </a:xfrm>
        </p:grpSpPr>
        <p:sp>
          <p:nvSpPr>
            <p:cNvPr id="19052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2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90467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Seeking O(1) sorting !</a:t>
            </a:r>
          </a:p>
        </p:txBody>
      </p:sp>
      <p:sp>
        <p:nvSpPr>
          <p:cNvPr id="190468" name="Text Box 6"/>
          <p:cNvSpPr txBox="1">
            <a:spLocks noChangeArrowheads="1"/>
          </p:cNvSpPr>
          <p:nvPr/>
        </p:nvSpPr>
        <p:spPr bwMode="auto">
          <a:xfrm>
            <a:off x="549275" y="1617663"/>
            <a:ext cx="200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Punchcard sort</a:t>
            </a:r>
          </a:p>
        </p:txBody>
      </p:sp>
      <p:sp>
        <p:nvSpPr>
          <p:cNvPr id="190469" name="Text Box 7"/>
          <p:cNvSpPr txBox="1">
            <a:spLocks noChangeArrowheads="1"/>
          </p:cNvSpPr>
          <p:nvPr/>
        </p:nvSpPr>
        <p:spPr bwMode="auto">
          <a:xfrm>
            <a:off x="36513" y="2422525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190470" name="Text Box 8"/>
          <p:cNvSpPr txBox="1">
            <a:spLocks noChangeArrowheads="1"/>
          </p:cNvSpPr>
          <p:nvPr/>
        </p:nvSpPr>
        <p:spPr bwMode="auto">
          <a:xfrm>
            <a:off x="4778375" y="4565650"/>
            <a:ext cx="1792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Spaghettisort</a:t>
            </a:r>
          </a:p>
        </p:txBody>
      </p:sp>
      <p:sp>
        <p:nvSpPr>
          <p:cNvPr id="190471" name="Text Box 9"/>
          <p:cNvSpPr txBox="1">
            <a:spLocks noChangeArrowheads="1"/>
          </p:cNvSpPr>
          <p:nvPr/>
        </p:nvSpPr>
        <p:spPr bwMode="auto">
          <a:xfrm>
            <a:off x="6980238" y="3984625"/>
            <a:ext cx="1690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List of any length!</a:t>
            </a:r>
          </a:p>
        </p:txBody>
      </p:sp>
      <p:sp>
        <p:nvSpPr>
          <p:cNvPr id="190472" name="Text Box 10"/>
          <p:cNvSpPr txBox="1">
            <a:spLocks noChangeArrowheads="1"/>
          </p:cNvSpPr>
          <p:nvPr/>
        </p:nvSpPr>
        <p:spPr bwMode="auto">
          <a:xfrm>
            <a:off x="388938" y="1966913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Times" pitchFamily="-128" charset="0"/>
              </a:rPr>
              <a:t>radix sort with 1 operation per digit</a:t>
            </a:r>
          </a:p>
        </p:txBody>
      </p:sp>
      <p:sp>
        <p:nvSpPr>
          <p:cNvPr id="190473" name="Text Box 11"/>
          <p:cNvSpPr txBox="1">
            <a:spLocks noChangeArrowheads="1"/>
          </p:cNvSpPr>
          <p:nvPr/>
        </p:nvSpPr>
        <p:spPr bwMode="auto">
          <a:xfrm>
            <a:off x="4648200" y="4953000"/>
            <a:ext cx="2005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Times" pitchFamily="-128" charset="0"/>
              </a:rPr>
              <a:t>need a big, flat surface and a lot of pasta (or straws)</a:t>
            </a:r>
          </a:p>
        </p:txBody>
      </p:sp>
      <p:sp>
        <p:nvSpPr>
          <p:cNvPr id="190474" name="Line 12"/>
          <p:cNvSpPr>
            <a:spLocks noChangeShapeType="1"/>
          </p:cNvSpPr>
          <p:nvPr/>
        </p:nvSpPr>
        <p:spPr bwMode="auto">
          <a:xfrm>
            <a:off x="7912100" y="4422775"/>
            <a:ext cx="0" cy="1308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5" name="Line 13"/>
          <p:cNvSpPr>
            <a:spLocks noChangeShapeType="1"/>
          </p:cNvSpPr>
          <p:nvPr/>
        </p:nvSpPr>
        <p:spPr bwMode="auto">
          <a:xfrm>
            <a:off x="7594600" y="4546600"/>
            <a:ext cx="0" cy="11906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6" name="Line 14"/>
          <p:cNvSpPr>
            <a:spLocks noChangeShapeType="1"/>
          </p:cNvSpPr>
          <p:nvPr/>
        </p:nvSpPr>
        <p:spPr bwMode="auto">
          <a:xfrm>
            <a:off x="7753350" y="4678363"/>
            <a:ext cx="0" cy="989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7" name="Line 15"/>
          <p:cNvSpPr>
            <a:spLocks noChangeShapeType="1"/>
          </p:cNvSpPr>
          <p:nvPr/>
        </p:nvSpPr>
        <p:spPr bwMode="auto">
          <a:xfrm>
            <a:off x="7278688" y="5057775"/>
            <a:ext cx="0" cy="4937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8" name="Line 16"/>
          <p:cNvSpPr>
            <a:spLocks noChangeShapeType="1"/>
          </p:cNvSpPr>
          <p:nvPr/>
        </p:nvSpPr>
        <p:spPr bwMode="auto">
          <a:xfrm>
            <a:off x="8070850" y="4905375"/>
            <a:ext cx="0" cy="385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79" name="Line 17"/>
          <p:cNvSpPr>
            <a:spLocks noChangeShapeType="1"/>
          </p:cNvSpPr>
          <p:nvPr/>
        </p:nvSpPr>
        <p:spPr bwMode="auto">
          <a:xfrm>
            <a:off x="7435850" y="4765675"/>
            <a:ext cx="0" cy="763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80" name="Line 18"/>
          <p:cNvSpPr>
            <a:spLocks noChangeShapeType="1"/>
          </p:cNvSpPr>
          <p:nvPr/>
        </p:nvSpPr>
        <p:spPr bwMode="auto">
          <a:xfrm>
            <a:off x="8229600" y="4956175"/>
            <a:ext cx="0" cy="657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0481" name="Text Box 19"/>
          <p:cNvSpPr txBox="1">
            <a:spLocks noChangeArrowheads="1"/>
          </p:cNvSpPr>
          <p:nvPr/>
        </p:nvSpPr>
        <p:spPr bwMode="auto">
          <a:xfrm>
            <a:off x="8450263" y="4814888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...</a:t>
            </a:r>
          </a:p>
        </p:txBody>
      </p:sp>
      <p:grpSp>
        <p:nvGrpSpPr>
          <p:cNvPr id="190482" name="Group 20"/>
          <p:cNvGrpSpPr>
            <a:grpSpLocks/>
          </p:cNvGrpSpPr>
          <p:nvPr/>
        </p:nvGrpSpPr>
        <p:grpSpPr bwMode="auto">
          <a:xfrm>
            <a:off x="1651000" y="2484438"/>
            <a:ext cx="463550" cy="463550"/>
            <a:chOff x="901" y="1784"/>
            <a:chExt cx="292" cy="292"/>
          </a:xfrm>
        </p:grpSpPr>
        <p:sp>
          <p:nvSpPr>
            <p:cNvPr id="190520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21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90483" name="Group 23"/>
          <p:cNvGrpSpPr>
            <a:grpSpLocks/>
          </p:cNvGrpSpPr>
          <p:nvPr/>
        </p:nvGrpSpPr>
        <p:grpSpPr bwMode="auto">
          <a:xfrm>
            <a:off x="1651000" y="2941638"/>
            <a:ext cx="463550" cy="463550"/>
            <a:chOff x="901" y="1784"/>
            <a:chExt cx="292" cy="292"/>
          </a:xfrm>
        </p:grpSpPr>
        <p:sp>
          <p:nvSpPr>
            <p:cNvPr id="190518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19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90484" name="Group 26"/>
          <p:cNvGrpSpPr>
            <a:grpSpLocks/>
          </p:cNvGrpSpPr>
          <p:nvPr/>
        </p:nvGrpSpPr>
        <p:grpSpPr bwMode="auto">
          <a:xfrm>
            <a:off x="1651000" y="3405188"/>
            <a:ext cx="463550" cy="463550"/>
            <a:chOff x="901" y="1784"/>
            <a:chExt cx="292" cy="292"/>
          </a:xfrm>
        </p:grpSpPr>
        <p:sp>
          <p:nvSpPr>
            <p:cNvPr id="190516" name="Rectangle 2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17" name="Text Box 2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90485" name="Group 29"/>
          <p:cNvGrpSpPr>
            <a:grpSpLocks/>
          </p:cNvGrpSpPr>
          <p:nvPr/>
        </p:nvGrpSpPr>
        <p:grpSpPr bwMode="auto">
          <a:xfrm>
            <a:off x="1651000" y="3862388"/>
            <a:ext cx="463550" cy="463550"/>
            <a:chOff x="901" y="1784"/>
            <a:chExt cx="292" cy="292"/>
          </a:xfrm>
        </p:grpSpPr>
        <p:sp>
          <p:nvSpPr>
            <p:cNvPr id="190514" name="Rectangle 3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15" name="Text Box 3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90486" name="Group 32"/>
          <p:cNvGrpSpPr>
            <a:grpSpLocks/>
          </p:cNvGrpSpPr>
          <p:nvPr/>
        </p:nvGrpSpPr>
        <p:grpSpPr bwMode="auto">
          <a:xfrm>
            <a:off x="1651000" y="4327525"/>
            <a:ext cx="463550" cy="463550"/>
            <a:chOff x="901" y="1784"/>
            <a:chExt cx="292" cy="292"/>
          </a:xfrm>
        </p:grpSpPr>
        <p:sp>
          <p:nvSpPr>
            <p:cNvPr id="190512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13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90487" name="Group 35"/>
          <p:cNvGrpSpPr>
            <a:grpSpLocks/>
          </p:cNvGrpSpPr>
          <p:nvPr/>
        </p:nvGrpSpPr>
        <p:grpSpPr bwMode="auto">
          <a:xfrm>
            <a:off x="1651000" y="4792663"/>
            <a:ext cx="463550" cy="463550"/>
            <a:chOff x="901" y="1784"/>
            <a:chExt cx="292" cy="292"/>
          </a:xfrm>
        </p:grpSpPr>
        <p:sp>
          <p:nvSpPr>
            <p:cNvPr id="190510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11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90488" name="Group 38"/>
          <p:cNvGrpSpPr>
            <a:grpSpLocks/>
          </p:cNvGrpSpPr>
          <p:nvPr/>
        </p:nvGrpSpPr>
        <p:grpSpPr bwMode="auto">
          <a:xfrm>
            <a:off x="1651000" y="5257800"/>
            <a:ext cx="463550" cy="463550"/>
            <a:chOff x="901" y="1784"/>
            <a:chExt cx="292" cy="292"/>
          </a:xfrm>
        </p:grpSpPr>
        <p:sp>
          <p:nvSpPr>
            <p:cNvPr id="190508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09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90489" name="Group 41"/>
          <p:cNvGrpSpPr>
            <a:grpSpLocks/>
          </p:cNvGrpSpPr>
          <p:nvPr/>
        </p:nvGrpSpPr>
        <p:grpSpPr bwMode="auto">
          <a:xfrm>
            <a:off x="1651000" y="5722938"/>
            <a:ext cx="463550" cy="463550"/>
            <a:chOff x="901" y="1784"/>
            <a:chExt cx="292" cy="292"/>
          </a:xfrm>
        </p:grpSpPr>
        <p:sp>
          <p:nvSpPr>
            <p:cNvPr id="190506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507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90490" name="Rectangle 44"/>
          <p:cNvSpPr>
            <a:spLocks noChangeArrowheads="1"/>
          </p:cNvSpPr>
          <p:nvPr/>
        </p:nvSpPr>
        <p:spPr bwMode="auto">
          <a:xfrm>
            <a:off x="2249488" y="24812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91" name="Text Box 45"/>
          <p:cNvSpPr txBox="1">
            <a:spLocks noChangeArrowheads="1"/>
          </p:cNvSpPr>
          <p:nvPr/>
        </p:nvSpPr>
        <p:spPr bwMode="auto">
          <a:xfrm>
            <a:off x="2219325" y="25288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190492" name="Rectangle 46"/>
          <p:cNvSpPr>
            <a:spLocks noChangeArrowheads="1"/>
          </p:cNvSpPr>
          <p:nvPr/>
        </p:nvSpPr>
        <p:spPr bwMode="auto">
          <a:xfrm>
            <a:off x="2249488" y="29384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93" name="Text Box 47"/>
          <p:cNvSpPr txBox="1">
            <a:spLocks noChangeArrowheads="1"/>
          </p:cNvSpPr>
          <p:nvPr/>
        </p:nvSpPr>
        <p:spPr bwMode="auto">
          <a:xfrm>
            <a:off x="2227263" y="3016250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190494" name="Rectangle 48"/>
          <p:cNvSpPr>
            <a:spLocks noChangeArrowheads="1"/>
          </p:cNvSpPr>
          <p:nvPr/>
        </p:nvSpPr>
        <p:spPr bwMode="auto">
          <a:xfrm>
            <a:off x="2249488" y="34020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95" name="Text Box 49"/>
          <p:cNvSpPr txBox="1">
            <a:spLocks noChangeArrowheads="1"/>
          </p:cNvSpPr>
          <p:nvPr/>
        </p:nvSpPr>
        <p:spPr bwMode="auto">
          <a:xfrm>
            <a:off x="2216150" y="34496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190496" name="Rectangle 50"/>
          <p:cNvSpPr>
            <a:spLocks noChangeArrowheads="1"/>
          </p:cNvSpPr>
          <p:nvPr/>
        </p:nvSpPr>
        <p:spPr bwMode="auto">
          <a:xfrm>
            <a:off x="2249488" y="38592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97" name="Text Box 51"/>
          <p:cNvSpPr txBox="1">
            <a:spLocks noChangeArrowheads="1"/>
          </p:cNvSpPr>
          <p:nvPr/>
        </p:nvSpPr>
        <p:spPr bwMode="auto">
          <a:xfrm>
            <a:off x="2217738" y="39068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190498" name="Rectangle 52"/>
          <p:cNvSpPr>
            <a:spLocks noChangeArrowheads="1"/>
          </p:cNvSpPr>
          <p:nvPr/>
        </p:nvSpPr>
        <p:spPr bwMode="auto">
          <a:xfrm>
            <a:off x="2249488" y="43243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99" name="Text Box 53"/>
          <p:cNvSpPr txBox="1">
            <a:spLocks noChangeArrowheads="1"/>
          </p:cNvSpPr>
          <p:nvPr/>
        </p:nvSpPr>
        <p:spPr bwMode="auto">
          <a:xfrm>
            <a:off x="2214563" y="43719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190500" name="Rectangle 54"/>
          <p:cNvSpPr>
            <a:spLocks noChangeArrowheads="1"/>
          </p:cNvSpPr>
          <p:nvPr/>
        </p:nvSpPr>
        <p:spPr bwMode="auto">
          <a:xfrm>
            <a:off x="2249488" y="47894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501" name="Text Box 55"/>
          <p:cNvSpPr txBox="1">
            <a:spLocks noChangeArrowheads="1"/>
          </p:cNvSpPr>
          <p:nvPr/>
        </p:nvSpPr>
        <p:spPr bwMode="auto">
          <a:xfrm>
            <a:off x="2220913" y="48371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190502" name="Rectangle 56"/>
          <p:cNvSpPr>
            <a:spLocks noChangeArrowheads="1"/>
          </p:cNvSpPr>
          <p:nvPr/>
        </p:nvSpPr>
        <p:spPr bwMode="auto">
          <a:xfrm>
            <a:off x="2249488" y="52546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503" name="Text Box 57"/>
          <p:cNvSpPr txBox="1">
            <a:spLocks noChangeArrowheads="1"/>
          </p:cNvSpPr>
          <p:nvPr/>
        </p:nvSpPr>
        <p:spPr bwMode="auto">
          <a:xfrm>
            <a:off x="2222500" y="530225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190504" name="Rectangle 58"/>
          <p:cNvSpPr>
            <a:spLocks noChangeArrowheads="1"/>
          </p:cNvSpPr>
          <p:nvPr/>
        </p:nvSpPr>
        <p:spPr bwMode="auto">
          <a:xfrm>
            <a:off x="2249488" y="57197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505" name="Text Box 59"/>
          <p:cNvSpPr txBox="1">
            <a:spLocks noChangeArrowheads="1"/>
          </p:cNvSpPr>
          <p:nvPr/>
        </p:nvSpPr>
        <p:spPr bwMode="auto">
          <a:xfrm>
            <a:off x="2220913" y="57673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Helvetica" pitchFamily="1" charset="0"/>
              </a:rPr>
              <a:t>111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49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9150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150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91491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Fast Algorithms        Us</a:t>
            </a:r>
          </a:p>
        </p:txBody>
      </p:sp>
      <p:sp>
        <p:nvSpPr>
          <p:cNvPr id="191492" name="Text Box 6"/>
          <p:cNvSpPr txBox="1">
            <a:spLocks noChangeArrowheads="1"/>
          </p:cNvSpPr>
          <p:nvPr/>
        </p:nvSpPr>
        <p:spPr bwMode="auto">
          <a:xfrm>
            <a:off x="320675" y="1485900"/>
            <a:ext cx="5637213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Fast fourier transform   /   MIT’s  FFTW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N-body interactions, particle simulations</a:t>
            </a:r>
          </a:p>
        </p:txBody>
      </p:sp>
      <p:pic>
        <p:nvPicPr>
          <p:cNvPr id="191493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25" y="377825"/>
            <a:ext cx="62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494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4449763"/>
            <a:ext cx="2185987" cy="2185987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1495" name="Picture 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3525" y="2860675"/>
            <a:ext cx="2170113" cy="217011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1496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1325" y="1714500"/>
            <a:ext cx="2081213" cy="2081213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1497" name="Picture 1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4138" y="4087813"/>
            <a:ext cx="2174875" cy="217487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1498" name="Text Box 13"/>
          <p:cNvSpPr txBox="1">
            <a:spLocks noChangeArrowheads="1"/>
          </p:cNvSpPr>
          <p:nvPr/>
        </p:nvSpPr>
        <p:spPr bwMode="auto">
          <a:xfrm>
            <a:off x="7772400" y="3886200"/>
            <a:ext cx="1250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Kurt Dresner</a:t>
            </a:r>
          </a:p>
        </p:txBody>
      </p:sp>
      <p:sp>
        <p:nvSpPr>
          <p:cNvPr id="191499" name="Line 14"/>
          <p:cNvSpPr>
            <a:spLocks noChangeShapeType="1"/>
          </p:cNvSpPr>
          <p:nvPr/>
        </p:nvSpPr>
        <p:spPr bwMode="auto">
          <a:xfrm flipH="1">
            <a:off x="6248400" y="3505200"/>
            <a:ext cx="381000" cy="4572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0" name="Line 15"/>
          <p:cNvSpPr>
            <a:spLocks noChangeShapeType="1"/>
          </p:cNvSpPr>
          <p:nvPr/>
        </p:nvSpPr>
        <p:spPr bwMode="auto">
          <a:xfrm flipV="1">
            <a:off x="2732088" y="5200650"/>
            <a:ext cx="377825" cy="469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1" name="Line 16"/>
          <p:cNvSpPr>
            <a:spLocks noChangeShapeType="1"/>
          </p:cNvSpPr>
          <p:nvPr/>
        </p:nvSpPr>
        <p:spPr bwMode="auto">
          <a:xfrm>
            <a:off x="4657725" y="4529138"/>
            <a:ext cx="769938" cy="1587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1502" name="Text Box 17"/>
          <p:cNvSpPr txBox="1">
            <a:spLocks noChangeArrowheads="1"/>
          </p:cNvSpPr>
          <p:nvPr/>
        </p:nvSpPr>
        <p:spPr bwMode="auto">
          <a:xfrm>
            <a:off x="381000" y="3733800"/>
            <a:ext cx="146208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Painting-genre recognition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Text Box 2"/>
          <p:cNvSpPr txBox="1">
            <a:spLocks noChangeArrowheads="1"/>
          </p:cNvSpPr>
          <p:nvPr/>
        </p:nvSpPr>
        <p:spPr bwMode="auto">
          <a:xfrm>
            <a:off x="4591050" y="198438"/>
            <a:ext cx="1752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Quiz</a:t>
            </a:r>
          </a:p>
        </p:txBody>
      </p:sp>
      <p:sp>
        <p:nvSpPr>
          <p:cNvPr id="192515" name="Text Box 3"/>
          <p:cNvSpPr txBox="1">
            <a:spLocks noChangeArrowheads="1"/>
          </p:cNvSpPr>
          <p:nvPr/>
        </p:nvSpPr>
        <p:spPr bwMode="auto">
          <a:xfrm>
            <a:off x="4781550" y="871538"/>
            <a:ext cx="1428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tx1"/>
                </a:solidFill>
              </a:rPr>
              <a:t>StoogeSort</a:t>
            </a:r>
            <a:r>
              <a:rPr lang="en-US" altLang="en-US" sz="1800" baseline="42000">
                <a:solidFill>
                  <a:schemeClr val="tx1"/>
                </a:solidFill>
              </a:rPr>
              <a:t>TM</a:t>
            </a:r>
            <a:endParaRPr lang="en-US" altLang="en-US" sz="1800">
              <a:solidFill>
                <a:schemeClr val="tx1"/>
              </a:solidFill>
            </a:endParaRPr>
          </a:p>
        </p:txBody>
      </p:sp>
      <p:grpSp>
        <p:nvGrpSpPr>
          <p:cNvPr id="192516" name="Group 4"/>
          <p:cNvGrpSpPr>
            <a:grpSpLocks/>
          </p:cNvGrpSpPr>
          <p:nvPr/>
        </p:nvGrpSpPr>
        <p:grpSpPr bwMode="auto">
          <a:xfrm>
            <a:off x="211138" y="601663"/>
            <a:ext cx="463550" cy="463550"/>
            <a:chOff x="901" y="1784"/>
            <a:chExt cx="292" cy="292"/>
          </a:xfrm>
        </p:grpSpPr>
        <p:sp>
          <p:nvSpPr>
            <p:cNvPr id="192560" name="Rectangle 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61" name="Text Box 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grpSp>
        <p:nvGrpSpPr>
          <p:cNvPr id="192517" name="Group 7"/>
          <p:cNvGrpSpPr>
            <a:grpSpLocks/>
          </p:cNvGrpSpPr>
          <p:nvPr/>
        </p:nvGrpSpPr>
        <p:grpSpPr bwMode="auto">
          <a:xfrm>
            <a:off x="674688" y="601663"/>
            <a:ext cx="463550" cy="463550"/>
            <a:chOff x="901" y="1784"/>
            <a:chExt cx="292" cy="292"/>
          </a:xfrm>
        </p:grpSpPr>
        <p:sp>
          <p:nvSpPr>
            <p:cNvPr id="192558" name="Rectangle 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59" name="Text Box 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92518" name="Group 10"/>
          <p:cNvGrpSpPr>
            <a:grpSpLocks/>
          </p:cNvGrpSpPr>
          <p:nvPr/>
        </p:nvGrpSpPr>
        <p:grpSpPr bwMode="auto">
          <a:xfrm>
            <a:off x="1139825" y="601663"/>
            <a:ext cx="463550" cy="463550"/>
            <a:chOff x="901" y="1784"/>
            <a:chExt cx="292" cy="292"/>
          </a:xfrm>
        </p:grpSpPr>
        <p:sp>
          <p:nvSpPr>
            <p:cNvPr id="192556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57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92519" name="Group 13"/>
          <p:cNvGrpSpPr>
            <a:grpSpLocks/>
          </p:cNvGrpSpPr>
          <p:nvPr/>
        </p:nvGrpSpPr>
        <p:grpSpPr bwMode="auto">
          <a:xfrm>
            <a:off x="1604963" y="601663"/>
            <a:ext cx="463550" cy="463550"/>
            <a:chOff x="901" y="1784"/>
            <a:chExt cx="292" cy="292"/>
          </a:xfrm>
        </p:grpSpPr>
        <p:sp>
          <p:nvSpPr>
            <p:cNvPr id="192554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55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92520" name="Group 16"/>
          <p:cNvGrpSpPr>
            <a:grpSpLocks/>
          </p:cNvGrpSpPr>
          <p:nvPr/>
        </p:nvGrpSpPr>
        <p:grpSpPr bwMode="auto">
          <a:xfrm>
            <a:off x="2066925" y="601663"/>
            <a:ext cx="463550" cy="463550"/>
            <a:chOff x="901" y="1784"/>
            <a:chExt cx="292" cy="292"/>
          </a:xfrm>
        </p:grpSpPr>
        <p:sp>
          <p:nvSpPr>
            <p:cNvPr id="192552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53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92521" name="Group 19"/>
          <p:cNvGrpSpPr>
            <a:grpSpLocks/>
          </p:cNvGrpSpPr>
          <p:nvPr/>
        </p:nvGrpSpPr>
        <p:grpSpPr bwMode="auto">
          <a:xfrm>
            <a:off x="2530475" y="601663"/>
            <a:ext cx="463550" cy="463550"/>
            <a:chOff x="901" y="1784"/>
            <a:chExt cx="292" cy="292"/>
          </a:xfrm>
        </p:grpSpPr>
        <p:sp>
          <p:nvSpPr>
            <p:cNvPr id="19255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5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192522" name="Group 22"/>
          <p:cNvGrpSpPr>
            <a:grpSpLocks/>
          </p:cNvGrpSpPr>
          <p:nvPr/>
        </p:nvGrpSpPr>
        <p:grpSpPr bwMode="auto">
          <a:xfrm>
            <a:off x="2995613" y="601663"/>
            <a:ext cx="463550" cy="463550"/>
            <a:chOff x="901" y="1784"/>
            <a:chExt cx="292" cy="292"/>
          </a:xfrm>
        </p:grpSpPr>
        <p:sp>
          <p:nvSpPr>
            <p:cNvPr id="19254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4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92523" name="Group 25"/>
          <p:cNvGrpSpPr>
            <a:grpSpLocks/>
          </p:cNvGrpSpPr>
          <p:nvPr/>
        </p:nvGrpSpPr>
        <p:grpSpPr bwMode="auto">
          <a:xfrm>
            <a:off x="3460750" y="601663"/>
            <a:ext cx="463550" cy="463550"/>
            <a:chOff x="901" y="1784"/>
            <a:chExt cx="292" cy="292"/>
          </a:xfrm>
        </p:grpSpPr>
        <p:sp>
          <p:nvSpPr>
            <p:cNvPr id="19254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4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sp>
        <p:nvSpPr>
          <p:cNvPr id="192524" name="Text Box 28"/>
          <p:cNvSpPr txBox="1">
            <a:spLocks noChangeArrowheads="1"/>
          </p:cNvSpPr>
          <p:nvPr/>
        </p:nvSpPr>
        <p:spPr bwMode="auto">
          <a:xfrm>
            <a:off x="6553200" y="152400"/>
            <a:ext cx="2286000" cy="164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</a:rPr>
              <a:t>Professors Larry, Mo, and Curly of Pasadena Tech are convinced that their </a:t>
            </a:r>
            <a:r>
              <a:rPr lang="en-US" altLang="en-US" sz="1200" b="1" i="1">
                <a:solidFill>
                  <a:schemeClr val="tx1"/>
                </a:solidFill>
              </a:rPr>
              <a:t>merge</a:t>
            </a:r>
            <a:r>
              <a:rPr lang="en-US" altLang="en-US" sz="1200">
                <a:solidFill>
                  <a:schemeClr val="tx1"/>
                </a:solidFill>
              </a:rPr>
              <a:t>less divide-and-conquer sorting algorithm will have a dramatic impact when used in sorting software like Excel and database engines.  </a:t>
            </a:r>
          </a:p>
          <a:p>
            <a:pPr algn="ctr">
              <a:spcBef>
                <a:spcPct val="50000"/>
              </a:spcBef>
            </a:pPr>
            <a:r>
              <a:rPr lang="en-US" altLang="en-US" sz="1200" b="1" i="1">
                <a:solidFill>
                  <a:schemeClr val="tx1"/>
                </a:solidFill>
              </a:rPr>
              <a:t>   Are they correct?</a:t>
            </a:r>
          </a:p>
        </p:txBody>
      </p:sp>
      <p:sp>
        <p:nvSpPr>
          <p:cNvPr id="192525" name="Text Box 29"/>
          <p:cNvSpPr txBox="1">
            <a:spLocks noChangeArrowheads="1"/>
          </p:cNvSpPr>
          <p:nvPr/>
        </p:nvSpPr>
        <p:spPr bwMode="auto">
          <a:xfrm>
            <a:off x="346075" y="2776538"/>
            <a:ext cx="39481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(1) </a:t>
            </a:r>
            <a:r>
              <a:rPr lang="en-US" altLang="en-US" sz="1600">
                <a:solidFill>
                  <a:schemeClr val="tx1"/>
                </a:solidFill>
              </a:rPr>
              <a:t>Write a recurrence relation for StoogeSort.</a:t>
            </a:r>
          </a:p>
        </p:txBody>
      </p:sp>
      <p:sp>
        <p:nvSpPr>
          <p:cNvPr id="192526" name="Text Box 30"/>
          <p:cNvSpPr txBox="1">
            <a:spLocks noChangeArrowheads="1"/>
          </p:cNvSpPr>
          <p:nvPr/>
        </p:nvSpPr>
        <p:spPr bwMode="auto">
          <a:xfrm>
            <a:off x="346075" y="3409950"/>
            <a:ext cx="41497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(2) </a:t>
            </a:r>
            <a:r>
              <a:rPr lang="en-US" altLang="en-US" sz="1600">
                <a:solidFill>
                  <a:schemeClr val="tx1"/>
                </a:solidFill>
              </a:rPr>
              <a:t>Unwind your recurrence relation in order to 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      find Stoogesort's big-O running time.</a:t>
            </a:r>
          </a:p>
        </p:txBody>
      </p:sp>
      <p:grpSp>
        <p:nvGrpSpPr>
          <p:cNvPr id="192527" name="Group 31"/>
          <p:cNvGrpSpPr>
            <a:grpSpLocks/>
          </p:cNvGrpSpPr>
          <p:nvPr/>
        </p:nvGrpSpPr>
        <p:grpSpPr bwMode="auto">
          <a:xfrm>
            <a:off x="3924300" y="595313"/>
            <a:ext cx="463550" cy="463550"/>
            <a:chOff x="901" y="1784"/>
            <a:chExt cx="292" cy="292"/>
          </a:xfrm>
        </p:grpSpPr>
        <p:sp>
          <p:nvSpPr>
            <p:cNvPr id="192544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2545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sp>
        <p:nvSpPr>
          <p:cNvPr id="192528" name="AutoShape 34"/>
          <p:cNvSpPr>
            <a:spLocks/>
          </p:cNvSpPr>
          <p:nvPr/>
        </p:nvSpPr>
        <p:spPr bwMode="auto">
          <a:xfrm rot="-5400000">
            <a:off x="1557338" y="-903288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9" name="Text Box 35"/>
          <p:cNvSpPr txBox="1">
            <a:spLocks noChangeArrowheads="1"/>
          </p:cNvSpPr>
          <p:nvPr/>
        </p:nvSpPr>
        <p:spPr bwMode="auto">
          <a:xfrm>
            <a:off x="457200" y="152400"/>
            <a:ext cx="217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latin typeface="Comic Sans MS" pitchFamily="66" charset="0"/>
              </a:rPr>
              <a:t>Step 1: recurse on first 2/3</a:t>
            </a:r>
          </a:p>
        </p:txBody>
      </p:sp>
      <p:sp>
        <p:nvSpPr>
          <p:cNvPr id="192530" name="AutoShape 36"/>
          <p:cNvSpPr>
            <a:spLocks/>
          </p:cNvSpPr>
          <p:nvPr/>
        </p:nvSpPr>
        <p:spPr bwMode="auto">
          <a:xfrm rot="5400000" flipV="1">
            <a:off x="2935288" y="-215900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31" name="Text Box 37"/>
          <p:cNvSpPr txBox="1">
            <a:spLocks noChangeArrowheads="1"/>
          </p:cNvSpPr>
          <p:nvPr/>
        </p:nvSpPr>
        <p:spPr bwMode="auto">
          <a:xfrm>
            <a:off x="1933575" y="1203325"/>
            <a:ext cx="2127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folHlink"/>
                </a:solidFill>
                <a:latin typeface="Comic Sans MS" pitchFamily="66" charset="0"/>
              </a:rPr>
              <a:t>Step 2: recurse on last 2/3</a:t>
            </a:r>
          </a:p>
        </p:txBody>
      </p:sp>
      <p:sp>
        <p:nvSpPr>
          <p:cNvPr id="192532" name="AutoShape 38"/>
          <p:cNvSpPr>
            <a:spLocks/>
          </p:cNvSpPr>
          <p:nvPr/>
        </p:nvSpPr>
        <p:spPr bwMode="auto">
          <a:xfrm rot="5400000" flipV="1">
            <a:off x="1563688" y="165100"/>
            <a:ext cx="101600" cy="2771775"/>
          </a:xfrm>
          <a:prstGeom prst="rightBracket">
            <a:avLst>
              <a:gd name="adj" fmla="val 173413"/>
            </a:avLst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33" name="Text Box 39"/>
          <p:cNvSpPr txBox="1">
            <a:spLocks noChangeArrowheads="1"/>
          </p:cNvSpPr>
          <p:nvPr/>
        </p:nvSpPr>
        <p:spPr bwMode="auto">
          <a:xfrm>
            <a:off x="287338" y="1606550"/>
            <a:ext cx="2606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Step 3: recurse on first 2/3 again</a:t>
            </a:r>
          </a:p>
        </p:txBody>
      </p:sp>
      <p:sp>
        <p:nvSpPr>
          <p:cNvPr id="192534" name="Text Box 41"/>
          <p:cNvSpPr txBox="1">
            <a:spLocks noChangeArrowheads="1"/>
          </p:cNvSpPr>
          <p:nvPr/>
        </p:nvSpPr>
        <p:spPr bwMode="auto">
          <a:xfrm>
            <a:off x="4006850" y="1651000"/>
            <a:ext cx="912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mic Sans MS" pitchFamily="66" charset="0"/>
              </a:rPr>
              <a:t>Base case</a:t>
            </a:r>
            <a:endParaRPr lang="en-US" altLang="en-US" sz="1200">
              <a:solidFill>
                <a:schemeClr val="tx1"/>
              </a:solidFill>
              <a:latin typeface="Comic Sans MS" pitchFamily="66" charset="0"/>
            </a:endParaRPr>
          </a:p>
        </p:txBody>
      </p:sp>
      <p:sp>
        <p:nvSpPr>
          <p:cNvPr id="192535" name="Text Box 42"/>
          <p:cNvSpPr txBox="1">
            <a:spLocks noChangeArrowheads="1"/>
          </p:cNvSpPr>
          <p:nvPr/>
        </p:nvSpPr>
        <p:spPr bwMode="auto">
          <a:xfrm>
            <a:off x="346075" y="2268538"/>
            <a:ext cx="228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chemeClr val="tx1"/>
                </a:solidFill>
              </a:rPr>
              <a:t>(0) </a:t>
            </a:r>
            <a:r>
              <a:rPr lang="en-US" altLang="en-US" sz="1600">
                <a:solidFill>
                  <a:schemeClr val="tx1"/>
                </a:solidFill>
              </a:rPr>
              <a:t>Does StoogeSort sort?</a:t>
            </a:r>
          </a:p>
        </p:txBody>
      </p:sp>
      <p:sp>
        <p:nvSpPr>
          <p:cNvPr id="192536" name="Line 43"/>
          <p:cNvSpPr>
            <a:spLocks noChangeShapeType="1"/>
          </p:cNvSpPr>
          <p:nvPr/>
        </p:nvSpPr>
        <p:spPr bwMode="auto">
          <a:xfrm>
            <a:off x="4303713" y="2973388"/>
            <a:ext cx="5572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537" name="Rectangle 45"/>
          <p:cNvSpPr>
            <a:spLocks noChangeArrowheads="1"/>
          </p:cNvSpPr>
          <p:nvPr/>
        </p:nvSpPr>
        <p:spPr bwMode="auto">
          <a:xfrm>
            <a:off x="3519488" y="1928813"/>
            <a:ext cx="1887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Comic Sans MS" pitchFamily="66" charset="0"/>
              </a:rPr>
              <a:t>When 1 or 2 elements, swap if needed.</a:t>
            </a:r>
          </a:p>
        </p:txBody>
      </p:sp>
      <p:sp>
        <p:nvSpPr>
          <p:cNvPr id="192538" name="Rectangle 46"/>
          <p:cNvSpPr>
            <a:spLocks noChangeArrowheads="1"/>
          </p:cNvSpPr>
          <p:nvPr/>
        </p:nvSpPr>
        <p:spPr bwMode="auto">
          <a:xfrm>
            <a:off x="346075" y="6261100"/>
            <a:ext cx="4222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chemeClr val="tx1"/>
                </a:solidFill>
              </a:rPr>
              <a:t>(3) </a:t>
            </a:r>
            <a:r>
              <a:rPr lang="en-US" altLang="en-US" sz="1600">
                <a:solidFill>
                  <a:schemeClr val="tx1"/>
                </a:solidFill>
              </a:rPr>
              <a:t>What is the best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p</a:t>
            </a:r>
            <a:r>
              <a:rPr lang="en-US" altLang="en-US" sz="1600">
                <a:solidFill>
                  <a:schemeClr val="tx1"/>
                </a:solidFill>
              </a:rPr>
              <a:t> such that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T(N)</a:t>
            </a:r>
            <a:r>
              <a:rPr lang="en-US" altLang="en-US" sz="1600">
                <a:solidFill>
                  <a:schemeClr val="tx1"/>
                </a:solidFill>
              </a:rPr>
              <a:t> is 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O(N</a:t>
            </a:r>
            <a:r>
              <a:rPr lang="en-US" altLang="en-US" sz="1600" baseline="42000">
                <a:solidFill>
                  <a:schemeClr val="tx1"/>
                </a:solidFill>
                <a:latin typeface="Arial" charset="0"/>
              </a:rPr>
              <a:t>p</a:t>
            </a:r>
            <a:r>
              <a:rPr lang="en-US" altLang="en-US" sz="1600">
                <a:solidFill>
                  <a:schemeClr val="tx1"/>
                </a:solidFill>
                <a:latin typeface="Arial" charset="0"/>
              </a:rPr>
              <a:t>)</a:t>
            </a:r>
            <a:r>
              <a:rPr lang="en-US" altLang="en-US" sz="1600">
                <a:solidFill>
                  <a:schemeClr val="tx1"/>
                </a:solidFill>
              </a:rPr>
              <a:t> ?</a:t>
            </a:r>
          </a:p>
        </p:txBody>
      </p:sp>
      <p:sp>
        <p:nvSpPr>
          <p:cNvPr id="192539" name="Rectangle 47"/>
          <p:cNvSpPr>
            <a:spLocks noChangeArrowheads="1"/>
          </p:cNvSpPr>
          <p:nvPr/>
        </p:nvSpPr>
        <p:spPr bwMode="auto">
          <a:xfrm>
            <a:off x="3475038" y="1628775"/>
            <a:ext cx="1939925" cy="82232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0178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155825" y="831850"/>
              <a:ext cx="53975" cy="12700"/>
            </p14:xfrm>
          </p:contentPart>
        </mc:Choice>
        <mc:Fallback xmlns="">
          <p:pic>
            <p:nvPicPr>
              <p:cNvPr id="50178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43231" y="819513"/>
                <a:ext cx="70168" cy="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0179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97163" y="2151063"/>
              <a:ext cx="404812" cy="309562"/>
            </p14:xfrm>
          </p:contentPart>
        </mc:Choice>
        <mc:Fallback xmlns="">
          <p:pic>
            <p:nvPicPr>
              <p:cNvPr id="50179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692121" y="2139930"/>
                <a:ext cx="416337" cy="332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0180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4563" y="3536950"/>
              <a:ext cx="3932237" cy="1852613"/>
            </p14:xfrm>
          </p:contentPart>
        </mc:Choice>
        <mc:Fallback xmlns="">
          <p:pic>
            <p:nvPicPr>
              <p:cNvPr id="50180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72322" y="3529750"/>
                <a:ext cx="3958519" cy="1863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0181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73875" y="407988"/>
              <a:ext cx="1489075" cy="935037"/>
            </p14:xfrm>
          </p:contentPart>
        </mc:Choice>
        <mc:Fallback xmlns="">
          <p:pic>
            <p:nvPicPr>
              <p:cNvPr id="50181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860576" y="398278"/>
                <a:ext cx="1515672" cy="95805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 Box 2"/>
          <p:cNvSpPr txBox="1">
            <a:spLocks noChangeArrowheads="1"/>
          </p:cNvSpPr>
          <p:nvPr/>
        </p:nvSpPr>
        <p:spPr bwMode="auto">
          <a:xfrm>
            <a:off x="1676400" y="1600200"/>
            <a:ext cx="57451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Good luck with Hw 12 !</a:t>
            </a:r>
          </a:p>
        </p:txBody>
      </p:sp>
      <p:sp>
        <p:nvSpPr>
          <p:cNvPr id="193539" name="Text Box 5"/>
          <p:cNvSpPr txBox="1">
            <a:spLocks noChangeArrowheads="1"/>
          </p:cNvSpPr>
          <p:nvPr/>
        </p:nvSpPr>
        <p:spPr bwMode="auto">
          <a:xfrm>
            <a:off x="4675188" y="1511300"/>
            <a:ext cx="1841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pic>
        <p:nvPicPr>
          <p:cNvPr id="193540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275" y="3424238"/>
            <a:ext cx="2020888" cy="223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41" name="Rectangle 8"/>
          <p:cNvSpPr>
            <a:spLocks noChangeArrowheads="1"/>
          </p:cNvSpPr>
          <p:nvPr/>
        </p:nvSpPr>
        <p:spPr bwMode="auto">
          <a:xfrm>
            <a:off x="4800600" y="32766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93542" name="Rectangle 9"/>
          <p:cNvSpPr>
            <a:spLocks noChangeArrowheads="1"/>
          </p:cNvSpPr>
          <p:nvPr/>
        </p:nvSpPr>
        <p:spPr bwMode="auto">
          <a:xfrm>
            <a:off x="5334000" y="32766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3</a:t>
            </a:r>
          </a:p>
        </p:txBody>
      </p:sp>
      <p:sp>
        <p:nvSpPr>
          <p:cNvPr id="193543" name="Rectangle 10"/>
          <p:cNvSpPr>
            <a:spLocks noChangeArrowheads="1"/>
          </p:cNvSpPr>
          <p:nvPr/>
        </p:nvSpPr>
        <p:spPr bwMode="auto">
          <a:xfrm>
            <a:off x="5867400" y="32766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5</a:t>
            </a:r>
          </a:p>
        </p:txBody>
      </p:sp>
      <p:sp>
        <p:nvSpPr>
          <p:cNvPr id="193544" name="Rectangle 11"/>
          <p:cNvSpPr>
            <a:spLocks noChangeArrowheads="1"/>
          </p:cNvSpPr>
          <p:nvPr/>
        </p:nvSpPr>
        <p:spPr bwMode="auto">
          <a:xfrm>
            <a:off x="6400800" y="32766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4</a:t>
            </a:r>
          </a:p>
        </p:txBody>
      </p:sp>
      <p:sp>
        <p:nvSpPr>
          <p:cNvPr id="193545" name="Rectangle 12"/>
          <p:cNvSpPr>
            <a:spLocks noChangeArrowheads="1"/>
          </p:cNvSpPr>
          <p:nvPr/>
        </p:nvSpPr>
        <p:spPr bwMode="auto">
          <a:xfrm>
            <a:off x="6934200" y="32766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9</a:t>
            </a:r>
          </a:p>
        </p:txBody>
      </p:sp>
      <p:sp>
        <p:nvSpPr>
          <p:cNvPr id="193546" name="Rectangle 13"/>
          <p:cNvSpPr>
            <a:spLocks noChangeArrowheads="1"/>
          </p:cNvSpPr>
          <p:nvPr/>
        </p:nvSpPr>
        <p:spPr bwMode="auto">
          <a:xfrm>
            <a:off x="4800600" y="38100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93547" name="Rectangle 14"/>
          <p:cNvSpPr>
            <a:spLocks noChangeArrowheads="1"/>
          </p:cNvSpPr>
          <p:nvPr/>
        </p:nvSpPr>
        <p:spPr bwMode="auto">
          <a:xfrm>
            <a:off x="5334000" y="38100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5</a:t>
            </a:r>
          </a:p>
        </p:txBody>
      </p:sp>
      <p:sp>
        <p:nvSpPr>
          <p:cNvPr id="193548" name="Rectangle 15"/>
          <p:cNvSpPr>
            <a:spLocks noChangeArrowheads="1"/>
          </p:cNvSpPr>
          <p:nvPr/>
        </p:nvSpPr>
        <p:spPr bwMode="auto">
          <a:xfrm>
            <a:off x="5867400" y="38100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8</a:t>
            </a:r>
          </a:p>
        </p:txBody>
      </p:sp>
      <p:sp>
        <p:nvSpPr>
          <p:cNvPr id="193549" name="Rectangle 16"/>
          <p:cNvSpPr>
            <a:spLocks noChangeArrowheads="1"/>
          </p:cNvSpPr>
          <p:nvPr/>
        </p:nvSpPr>
        <p:spPr bwMode="auto">
          <a:xfrm>
            <a:off x="6400800" y="38100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9</a:t>
            </a:r>
          </a:p>
        </p:txBody>
      </p:sp>
      <p:sp>
        <p:nvSpPr>
          <p:cNvPr id="193550" name="Rectangle 17"/>
          <p:cNvSpPr>
            <a:spLocks noChangeArrowheads="1"/>
          </p:cNvSpPr>
          <p:nvPr/>
        </p:nvSpPr>
        <p:spPr bwMode="auto">
          <a:xfrm>
            <a:off x="6934200" y="38100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2</a:t>
            </a:r>
          </a:p>
        </p:txBody>
      </p:sp>
      <p:sp>
        <p:nvSpPr>
          <p:cNvPr id="193551" name="Rectangle 18"/>
          <p:cNvSpPr>
            <a:spLocks noChangeArrowheads="1"/>
          </p:cNvSpPr>
          <p:nvPr/>
        </p:nvSpPr>
        <p:spPr bwMode="auto">
          <a:xfrm>
            <a:off x="4800600" y="43434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93552" name="Rectangle 19"/>
          <p:cNvSpPr>
            <a:spLocks noChangeArrowheads="1"/>
          </p:cNvSpPr>
          <p:nvPr/>
        </p:nvSpPr>
        <p:spPr bwMode="auto">
          <a:xfrm>
            <a:off x="5334000" y="43434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93553" name="Rectangle 20"/>
          <p:cNvSpPr>
            <a:spLocks noChangeArrowheads="1"/>
          </p:cNvSpPr>
          <p:nvPr/>
        </p:nvSpPr>
        <p:spPr bwMode="auto">
          <a:xfrm>
            <a:off x="5867400" y="43434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7</a:t>
            </a:r>
          </a:p>
        </p:txBody>
      </p:sp>
      <p:sp>
        <p:nvSpPr>
          <p:cNvPr id="193554" name="Rectangle 21"/>
          <p:cNvSpPr>
            <a:spLocks noChangeArrowheads="1"/>
          </p:cNvSpPr>
          <p:nvPr/>
        </p:nvSpPr>
        <p:spPr bwMode="auto">
          <a:xfrm>
            <a:off x="6400800" y="43434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5</a:t>
            </a:r>
          </a:p>
        </p:txBody>
      </p:sp>
      <p:sp>
        <p:nvSpPr>
          <p:cNvPr id="193555" name="Rectangle 22"/>
          <p:cNvSpPr>
            <a:spLocks noChangeArrowheads="1"/>
          </p:cNvSpPr>
          <p:nvPr/>
        </p:nvSpPr>
        <p:spPr bwMode="auto">
          <a:xfrm>
            <a:off x="6934200" y="43434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2</a:t>
            </a:r>
          </a:p>
        </p:txBody>
      </p:sp>
      <p:sp>
        <p:nvSpPr>
          <p:cNvPr id="193556" name="Rectangle 23"/>
          <p:cNvSpPr>
            <a:spLocks noChangeArrowheads="1"/>
          </p:cNvSpPr>
          <p:nvPr/>
        </p:nvSpPr>
        <p:spPr bwMode="auto">
          <a:xfrm>
            <a:off x="4800600" y="48768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8</a:t>
            </a:r>
          </a:p>
        </p:txBody>
      </p:sp>
      <p:sp>
        <p:nvSpPr>
          <p:cNvPr id="193557" name="Rectangle 24"/>
          <p:cNvSpPr>
            <a:spLocks noChangeArrowheads="1"/>
          </p:cNvSpPr>
          <p:nvPr/>
        </p:nvSpPr>
        <p:spPr bwMode="auto">
          <a:xfrm>
            <a:off x="5334000" y="48768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93558" name="Rectangle 25"/>
          <p:cNvSpPr>
            <a:spLocks noChangeArrowheads="1"/>
          </p:cNvSpPr>
          <p:nvPr/>
        </p:nvSpPr>
        <p:spPr bwMode="auto">
          <a:xfrm>
            <a:off x="5867400" y="48768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6</a:t>
            </a:r>
          </a:p>
        </p:txBody>
      </p:sp>
      <p:sp>
        <p:nvSpPr>
          <p:cNvPr id="193559" name="Rectangle 26"/>
          <p:cNvSpPr>
            <a:spLocks noChangeArrowheads="1"/>
          </p:cNvSpPr>
          <p:nvPr/>
        </p:nvSpPr>
        <p:spPr bwMode="auto">
          <a:xfrm>
            <a:off x="6400800" y="48768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9</a:t>
            </a:r>
          </a:p>
        </p:txBody>
      </p:sp>
      <p:sp>
        <p:nvSpPr>
          <p:cNvPr id="193560" name="Rectangle 27"/>
          <p:cNvSpPr>
            <a:spLocks noChangeArrowheads="1"/>
          </p:cNvSpPr>
          <p:nvPr/>
        </p:nvSpPr>
        <p:spPr bwMode="auto">
          <a:xfrm>
            <a:off x="6934200" y="48768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8</a:t>
            </a:r>
          </a:p>
        </p:txBody>
      </p:sp>
      <p:sp>
        <p:nvSpPr>
          <p:cNvPr id="193561" name="Rectangle 28"/>
          <p:cNvSpPr>
            <a:spLocks noChangeArrowheads="1"/>
          </p:cNvSpPr>
          <p:nvPr/>
        </p:nvSpPr>
        <p:spPr bwMode="auto">
          <a:xfrm>
            <a:off x="4800600" y="54102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4</a:t>
            </a:r>
          </a:p>
        </p:txBody>
      </p:sp>
      <p:sp>
        <p:nvSpPr>
          <p:cNvPr id="193562" name="Rectangle 29"/>
          <p:cNvSpPr>
            <a:spLocks noChangeArrowheads="1"/>
          </p:cNvSpPr>
          <p:nvPr/>
        </p:nvSpPr>
        <p:spPr bwMode="auto">
          <a:xfrm>
            <a:off x="5334000" y="5410200"/>
            <a:ext cx="533400" cy="533400"/>
          </a:xfrm>
          <a:prstGeom prst="rect">
            <a:avLst/>
          </a:prstGeom>
          <a:solidFill>
            <a:srgbClr val="FF9933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2</a:t>
            </a:r>
          </a:p>
        </p:txBody>
      </p:sp>
      <p:sp>
        <p:nvSpPr>
          <p:cNvPr id="193563" name="Rectangle 30"/>
          <p:cNvSpPr>
            <a:spLocks noChangeArrowheads="1"/>
          </p:cNvSpPr>
          <p:nvPr/>
        </p:nvSpPr>
        <p:spPr bwMode="auto">
          <a:xfrm>
            <a:off x="5867400" y="54102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8</a:t>
            </a:r>
          </a:p>
        </p:txBody>
      </p:sp>
      <p:sp>
        <p:nvSpPr>
          <p:cNvPr id="193564" name="Rectangle 31"/>
          <p:cNvSpPr>
            <a:spLocks noChangeArrowheads="1"/>
          </p:cNvSpPr>
          <p:nvPr/>
        </p:nvSpPr>
        <p:spPr bwMode="auto">
          <a:xfrm>
            <a:off x="6400800" y="54102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6</a:t>
            </a:r>
          </a:p>
        </p:txBody>
      </p:sp>
      <p:sp>
        <p:nvSpPr>
          <p:cNvPr id="193565" name="Rectangle 32"/>
          <p:cNvSpPr>
            <a:spLocks noChangeArrowheads="1"/>
          </p:cNvSpPr>
          <p:nvPr/>
        </p:nvSpPr>
        <p:spPr bwMode="auto">
          <a:xfrm>
            <a:off x="6934200" y="5410200"/>
            <a:ext cx="533400" cy="533400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solidFill>
                  <a:srgbClr val="120AD6"/>
                </a:solidFill>
                <a:latin typeface="Arial" charset="0"/>
                <a:ea typeface="ＭＳ Ｐゴシック" pitchFamily="34" charset="-128"/>
              </a:rPr>
              <a:t>5</a:t>
            </a:r>
          </a:p>
        </p:txBody>
      </p:sp>
      <p:sp>
        <p:nvSpPr>
          <p:cNvPr id="193566" name="Text Box 34"/>
          <p:cNvSpPr txBox="1">
            <a:spLocks noChangeArrowheads="1"/>
          </p:cNvSpPr>
          <p:nvPr/>
        </p:nvSpPr>
        <p:spPr bwMode="auto">
          <a:xfrm>
            <a:off x="7467600" y="32004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start</a:t>
            </a:r>
          </a:p>
        </p:txBody>
      </p:sp>
      <p:sp>
        <p:nvSpPr>
          <p:cNvPr id="193567" name="Text Box 35"/>
          <p:cNvSpPr txBox="1">
            <a:spLocks noChangeArrowheads="1"/>
          </p:cNvSpPr>
          <p:nvPr/>
        </p:nvSpPr>
        <p:spPr bwMode="auto">
          <a:xfrm>
            <a:off x="4151313" y="5654675"/>
            <a:ext cx="6365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finish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62" name="Group 2"/>
          <p:cNvGrpSpPr>
            <a:grpSpLocks/>
          </p:cNvGrpSpPr>
          <p:nvPr/>
        </p:nvGrpSpPr>
        <p:grpSpPr bwMode="auto">
          <a:xfrm>
            <a:off x="436563" y="1116013"/>
            <a:ext cx="8205787" cy="180975"/>
            <a:chOff x="295" y="1311"/>
            <a:chExt cx="5177" cy="114"/>
          </a:xfrm>
        </p:grpSpPr>
        <p:sp>
          <p:nvSpPr>
            <p:cNvPr id="1945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5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94563" name="Text Box 5"/>
          <p:cNvSpPr txBox="1">
            <a:spLocks noChangeArrowheads="1"/>
          </p:cNvSpPr>
          <p:nvPr/>
        </p:nvSpPr>
        <p:spPr bwMode="auto">
          <a:xfrm>
            <a:off x="1449388" y="258763"/>
            <a:ext cx="60785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The top-10 list…</a:t>
            </a:r>
          </a:p>
        </p:txBody>
      </p:sp>
      <p:pic>
        <p:nvPicPr>
          <p:cNvPr id="194564" name="Picture 9" descr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0" y="1531938"/>
            <a:ext cx="6281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5" name="Picture 10" descr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7388" y="4554538"/>
            <a:ext cx="6978650" cy="138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6" name="Picture 11" descr="Picture 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0900" y="2530475"/>
            <a:ext cx="665480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7" name="Text Box 12"/>
          <p:cNvSpPr txBox="1">
            <a:spLocks noChangeArrowheads="1"/>
          </p:cNvSpPr>
          <p:nvPr/>
        </p:nvSpPr>
        <p:spPr bwMode="auto">
          <a:xfrm>
            <a:off x="342900" y="2743200"/>
            <a:ext cx="13223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latin typeface="Times" pitchFamily="-128" charset="0"/>
              </a:rPr>
              <a:t>FFT  ~ </a:t>
            </a:r>
            <a:r>
              <a:rPr lang="en-US" altLang="en-US" sz="1600" b="1">
                <a:latin typeface="Arial" charset="0"/>
              </a:rPr>
              <a:t>O(NlogN)</a:t>
            </a:r>
            <a:r>
              <a:rPr lang="en-US" altLang="en-US" sz="1600" b="1">
                <a:latin typeface="Times" pitchFamily="-128" charset="0"/>
              </a:rPr>
              <a:t> Fourier Transform</a:t>
            </a:r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4568" name="Text Box 13"/>
          <p:cNvSpPr txBox="1">
            <a:spLocks noChangeArrowheads="1"/>
          </p:cNvSpPr>
          <p:nvPr/>
        </p:nvSpPr>
        <p:spPr bwMode="auto">
          <a:xfrm>
            <a:off x="342900" y="4648200"/>
            <a:ext cx="13223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latin typeface="Times" pitchFamily="-128" charset="0"/>
              </a:rPr>
              <a:t>FMA  ~ </a:t>
            </a:r>
            <a:r>
              <a:rPr lang="en-US" altLang="en-US" sz="1600" b="1">
                <a:latin typeface="Arial" charset="0"/>
              </a:rPr>
              <a:t>O(N)</a:t>
            </a:r>
            <a:r>
              <a:rPr lang="en-US" altLang="en-US" sz="1600" b="1">
                <a:latin typeface="Times" pitchFamily="-128" charset="0"/>
              </a:rPr>
              <a:t>           N-body problem!</a:t>
            </a:r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4569" name="Text Box 14"/>
          <p:cNvSpPr txBox="1">
            <a:spLocks noChangeArrowheads="1"/>
          </p:cNvSpPr>
          <p:nvPr/>
        </p:nvSpPr>
        <p:spPr bwMode="auto">
          <a:xfrm>
            <a:off x="5638800" y="6248400"/>
            <a:ext cx="31670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 b="1">
                <a:latin typeface="Times" pitchFamily="-128" charset="0"/>
              </a:rPr>
              <a:t>Quicksort, Monte Carlo, …</a:t>
            </a:r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8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9562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562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95587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</a:rPr>
              <a:t>The CS challenge…</a:t>
            </a:r>
          </a:p>
        </p:txBody>
      </p:sp>
      <p:sp>
        <p:nvSpPr>
          <p:cNvPr id="195588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n!</a:t>
            </a:r>
          </a:p>
        </p:txBody>
      </p:sp>
      <p:sp>
        <p:nvSpPr>
          <p:cNvPr id="195589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log(n)</a:t>
            </a:r>
          </a:p>
        </p:txBody>
      </p:sp>
      <p:grpSp>
        <p:nvGrpSpPr>
          <p:cNvPr id="195590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195621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195622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2</a:t>
              </a:r>
            </a:p>
          </p:txBody>
        </p:sp>
      </p:grpSp>
      <p:grpSp>
        <p:nvGrpSpPr>
          <p:cNvPr id="195591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195619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195620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3</a:t>
              </a:r>
            </a:p>
          </p:txBody>
        </p:sp>
      </p:grpSp>
      <p:grpSp>
        <p:nvGrpSpPr>
          <p:cNvPr id="195592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195617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195618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n</a:t>
              </a:r>
            </a:p>
          </p:txBody>
        </p:sp>
      </p:grpSp>
      <p:sp>
        <p:nvSpPr>
          <p:cNvPr id="195593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195594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195595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195615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195616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</a:rPr>
                <a:t>n</a:t>
              </a:r>
            </a:p>
          </p:txBody>
        </p:sp>
      </p:grpSp>
      <p:grpSp>
        <p:nvGrpSpPr>
          <p:cNvPr id="195596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195613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Symbol" pitchFamily="18" charset="2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</a:rPr>
                <a:t>n</a:t>
              </a:r>
            </a:p>
          </p:txBody>
        </p:sp>
        <p:sp>
          <p:nvSpPr>
            <p:cNvPr id="195614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95597" name="Text Box 25"/>
          <p:cNvSpPr txBox="1">
            <a:spLocks noChangeArrowheads="1"/>
          </p:cNvSpPr>
          <p:nvPr/>
        </p:nvSpPr>
        <p:spPr bwMode="auto">
          <a:xfrm>
            <a:off x="574675" y="1395413"/>
            <a:ext cx="1762125" cy="4699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Big-</a:t>
            </a:r>
            <a:r>
              <a:rPr lang="en-US" altLang="en-US" sz="2400" b="1">
                <a:solidFill>
                  <a:schemeClr val="tx1"/>
                </a:solidFill>
              </a:rPr>
              <a:t>O </a:t>
            </a:r>
            <a:r>
              <a:rPr lang="en-US" altLang="en-US" sz="2400">
                <a:solidFill>
                  <a:schemeClr val="tx1"/>
                </a:solidFill>
              </a:rPr>
              <a:t>Order</a:t>
            </a:r>
          </a:p>
        </p:txBody>
      </p:sp>
      <p:sp>
        <p:nvSpPr>
          <p:cNvPr id="195598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 log(n)</a:t>
            </a:r>
          </a:p>
        </p:txBody>
      </p:sp>
      <p:sp>
        <p:nvSpPr>
          <p:cNvPr id="195599" name="Text Box 27"/>
          <p:cNvSpPr txBox="1">
            <a:spLocks noChangeArrowheads="1"/>
          </p:cNvSpPr>
          <p:nvPr/>
        </p:nvSpPr>
        <p:spPr bwMode="auto">
          <a:xfrm>
            <a:off x="6361113" y="5438775"/>
            <a:ext cx="2424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</a:rPr>
              <a:t>Problem-solving strategy:</a:t>
            </a:r>
          </a:p>
        </p:txBody>
      </p:sp>
      <p:sp>
        <p:nvSpPr>
          <p:cNvPr id="195600" name="Text Box 28"/>
          <p:cNvSpPr txBox="1">
            <a:spLocks noChangeArrowheads="1"/>
          </p:cNvSpPr>
          <p:nvPr/>
        </p:nvSpPr>
        <p:spPr bwMode="auto">
          <a:xfrm>
            <a:off x="6253163" y="5794375"/>
            <a:ext cx="27082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Push a problem as far down the hierarchy as possible, </a:t>
            </a:r>
            <a:r>
              <a:rPr lang="en-US" altLang="en-US" sz="1600" u="sng">
                <a:solidFill>
                  <a:schemeClr val="tx1"/>
                </a:solidFill>
              </a:rPr>
              <a:t>then</a:t>
            </a:r>
            <a:r>
              <a:rPr lang="en-US" altLang="en-US" sz="1600">
                <a:solidFill>
                  <a:schemeClr val="tx1"/>
                </a:solidFill>
              </a:rPr>
              <a:t> worry about constants... .</a:t>
            </a:r>
          </a:p>
        </p:txBody>
      </p:sp>
      <p:sp>
        <p:nvSpPr>
          <p:cNvPr id="195601" name="Line 29"/>
          <p:cNvSpPr>
            <a:spLocks noChangeShapeType="1"/>
          </p:cNvSpPr>
          <p:nvPr/>
        </p:nvSpPr>
        <p:spPr bwMode="auto">
          <a:xfrm>
            <a:off x="6097588" y="5641975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602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Intractable Problems   (</a:t>
            </a:r>
            <a:r>
              <a:rPr lang="en-US" altLang="en-US" sz="2400" i="1">
                <a:solidFill>
                  <a:schemeClr val="tx1"/>
                </a:solidFill>
              </a:rPr>
              <a:t>Exponential</a:t>
            </a:r>
            <a:r>
              <a:rPr lang="en-US" altLang="en-US" sz="240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95603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Tractable Problems   (</a:t>
            </a:r>
            <a:r>
              <a:rPr lang="en-US" altLang="en-US" sz="2400" i="1">
                <a:solidFill>
                  <a:schemeClr val="tx1"/>
                </a:solidFill>
              </a:rPr>
              <a:t>Polynomial</a:t>
            </a:r>
            <a:r>
              <a:rPr lang="en-US" altLang="en-US" sz="240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195604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No Problems!</a:t>
            </a:r>
          </a:p>
        </p:txBody>
      </p:sp>
      <p:sp>
        <p:nvSpPr>
          <p:cNvPr id="195605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5606" name="AutoShape 34"/>
          <p:cNvSpPr>
            <a:spLocks/>
          </p:cNvSpPr>
          <p:nvPr/>
        </p:nvSpPr>
        <p:spPr bwMode="auto">
          <a:xfrm>
            <a:off x="2917825" y="3525838"/>
            <a:ext cx="144463" cy="1347787"/>
          </a:xfrm>
          <a:prstGeom prst="rightBrace">
            <a:avLst>
              <a:gd name="adj1" fmla="val 77747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5607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pic>
        <p:nvPicPr>
          <p:cNvPr id="195608" name="Picture 36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685"/>
          <a:stretch>
            <a:fillRect/>
          </a:stretch>
        </p:blipFill>
        <p:spPr bwMode="auto">
          <a:xfrm>
            <a:off x="7772400" y="3733800"/>
            <a:ext cx="79533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609" name="Picture 37" descr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895"/>
          <a:stretch>
            <a:fillRect/>
          </a:stretch>
        </p:blipFill>
        <p:spPr bwMode="auto">
          <a:xfrm>
            <a:off x="7848600" y="2133600"/>
            <a:ext cx="10668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610" name="Text Box 38"/>
          <p:cNvSpPr txBox="1">
            <a:spLocks noChangeArrowheads="1"/>
          </p:cNvSpPr>
          <p:nvPr/>
        </p:nvSpPr>
        <p:spPr bwMode="auto">
          <a:xfrm>
            <a:off x="4238625" y="1733550"/>
            <a:ext cx="464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200" u="sng">
                <a:solidFill>
                  <a:schemeClr val="folHlink"/>
                </a:solidFill>
                <a:latin typeface="Comic Sans MS" pitchFamily="66" charset="0"/>
              </a:rPr>
              <a:t>many</a:t>
            </a:r>
            <a:r>
              <a:rPr lang="en-US" altLang="en-US" sz="1200">
                <a:solidFill>
                  <a:schemeClr val="folHlink"/>
                </a:solidFill>
                <a:latin typeface="Comic Sans MS" pitchFamily="66" charset="0"/>
              </a:rPr>
              <a:t> of these problems can be done in polynomial time IF the computation can take more than one branch simultaneously… </a:t>
            </a:r>
          </a:p>
        </p:txBody>
      </p:sp>
      <p:sp>
        <p:nvSpPr>
          <p:cNvPr id="195611" name="Text Box 39"/>
          <p:cNvSpPr txBox="1">
            <a:spLocks noChangeArrowheads="1"/>
          </p:cNvSpPr>
          <p:nvPr/>
        </p:nvSpPr>
        <p:spPr bwMode="auto">
          <a:xfrm>
            <a:off x="4143375" y="4562475"/>
            <a:ext cx="464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200">
                <a:latin typeface="Comic Sans MS" pitchFamily="66" charset="0"/>
              </a:rPr>
              <a:t>these problems can be done in polynomial, "reasonable" time</a:t>
            </a:r>
          </a:p>
        </p:txBody>
      </p:sp>
      <p:sp>
        <p:nvSpPr>
          <p:cNvPr id="195612" name="Rectangle 40"/>
          <p:cNvSpPr>
            <a:spLocks noChangeArrowheads="1"/>
          </p:cNvSpPr>
          <p:nvPr/>
        </p:nvSpPr>
        <p:spPr bwMode="auto">
          <a:xfrm>
            <a:off x="4953000" y="2895600"/>
            <a:ext cx="3800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400" b="1">
                <a:solidFill>
                  <a:schemeClr val="folHlink"/>
                </a:solidFill>
                <a:latin typeface="Comic Sans MS" pitchFamily="66" charset="0"/>
              </a:rPr>
              <a:t>NP == non-deterministic polynomial time…</a:t>
            </a:r>
            <a:endParaRPr lang="en-US" altLang="en-US" sz="1400">
              <a:solidFill>
                <a:schemeClr val="folHlink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10" name="Group 2"/>
          <p:cNvGrpSpPr>
            <a:grpSpLocks/>
          </p:cNvGrpSpPr>
          <p:nvPr/>
        </p:nvGrpSpPr>
        <p:grpSpPr bwMode="auto">
          <a:xfrm>
            <a:off x="436563" y="1230313"/>
            <a:ext cx="8218487" cy="180975"/>
            <a:chOff x="295" y="1311"/>
            <a:chExt cx="5177" cy="114"/>
          </a:xfrm>
        </p:grpSpPr>
        <p:sp>
          <p:nvSpPr>
            <p:cNvPr id="1968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68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96611" name="Text Box 5"/>
          <p:cNvSpPr txBox="1">
            <a:spLocks noChangeArrowheads="1"/>
          </p:cNvSpPr>
          <p:nvPr/>
        </p:nvSpPr>
        <p:spPr bwMode="auto">
          <a:xfrm>
            <a:off x="706438" y="1984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Running Times</a:t>
            </a:r>
          </a:p>
        </p:txBody>
      </p:sp>
      <p:sp>
        <p:nvSpPr>
          <p:cNvPr id="196612" name="Rectangle 6"/>
          <p:cNvSpPr>
            <a:spLocks noChangeArrowheads="1"/>
          </p:cNvSpPr>
          <p:nvPr/>
        </p:nvSpPr>
        <p:spPr bwMode="auto">
          <a:xfrm>
            <a:off x="1947863" y="2498725"/>
            <a:ext cx="1079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3" name="Rectangle 7"/>
          <p:cNvSpPr>
            <a:spLocks noChangeArrowheads="1"/>
          </p:cNvSpPr>
          <p:nvPr/>
        </p:nvSpPr>
        <p:spPr bwMode="auto">
          <a:xfrm>
            <a:off x="2055813" y="24987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4" name="Rectangle 8"/>
          <p:cNvSpPr>
            <a:spLocks noChangeArrowheads="1"/>
          </p:cNvSpPr>
          <p:nvPr/>
        </p:nvSpPr>
        <p:spPr bwMode="auto">
          <a:xfrm>
            <a:off x="2111375" y="2498725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3219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5" name="Rectangle 9"/>
          <p:cNvSpPr>
            <a:spLocks noChangeArrowheads="1"/>
          </p:cNvSpPr>
          <p:nvPr/>
        </p:nvSpPr>
        <p:spPr bwMode="auto">
          <a:xfrm>
            <a:off x="2917825" y="2498725"/>
            <a:ext cx="1079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6" name="Rectangle 10"/>
          <p:cNvSpPr>
            <a:spLocks noChangeArrowheads="1"/>
          </p:cNvSpPr>
          <p:nvPr/>
        </p:nvSpPr>
        <p:spPr bwMode="auto">
          <a:xfrm>
            <a:off x="3025775" y="24987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7" name="Rectangle 11"/>
          <p:cNvSpPr>
            <a:spLocks noChangeArrowheads="1"/>
          </p:cNvSpPr>
          <p:nvPr/>
        </p:nvSpPr>
        <p:spPr bwMode="auto">
          <a:xfrm>
            <a:off x="3081338" y="2498725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6438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8" name="Rectangle 12"/>
          <p:cNvSpPr>
            <a:spLocks noChangeArrowheads="1"/>
          </p:cNvSpPr>
          <p:nvPr/>
        </p:nvSpPr>
        <p:spPr bwMode="auto">
          <a:xfrm>
            <a:off x="4048125" y="2498725"/>
            <a:ext cx="1079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19" name="Rectangle 13"/>
          <p:cNvSpPr>
            <a:spLocks noChangeArrowheads="1"/>
          </p:cNvSpPr>
          <p:nvPr/>
        </p:nvSpPr>
        <p:spPr bwMode="auto">
          <a:xfrm>
            <a:off x="4156075" y="24987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0" name="Rectangle 14"/>
          <p:cNvSpPr>
            <a:spLocks noChangeArrowheads="1"/>
          </p:cNvSpPr>
          <p:nvPr/>
        </p:nvSpPr>
        <p:spPr bwMode="auto">
          <a:xfrm>
            <a:off x="4211638" y="2498725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9658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1" name="Rectangle 15"/>
          <p:cNvSpPr>
            <a:spLocks noChangeArrowheads="1"/>
          </p:cNvSpPr>
          <p:nvPr/>
        </p:nvSpPr>
        <p:spPr bwMode="auto">
          <a:xfrm>
            <a:off x="5181600" y="24987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2" name="Rectangle 16"/>
          <p:cNvSpPr>
            <a:spLocks noChangeArrowheads="1"/>
          </p:cNvSpPr>
          <p:nvPr/>
        </p:nvSpPr>
        <p:spPr bwMode="auto">
          <a:xfrm>
            <a:off x="5397500" y="24987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3" name="Rectangle 17"/>
          <p:cNvSpPr>
            <a:spLocks noChangeArrowheads="1"/>
          </p:cNvSpPr>
          <p:nvPr/>
        </p:nvSpPr>
        <p:spPr bwMode="auto">
          <a:xfrm>
            <a:off x="5453063" y="2498725"/>
            <a:ext cx="3238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287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4" name="Rectangle 18"/>
          <p:cNvSpPr>
            <a:spLocks noChangeArrowheads="1"/>
          </p:cNvSpPr>
          <p:nvPr/>
        </p:nvSpPr>
        <p:spPr bwMode="auto">
          <a:xfrm>
            <a:off x="6475413" y="24987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5" name="Rectangle 19"/>
          <p:cNvSpPr>
            <a:spLocks noChangeArrowheads="1"/>
          </p:cNvSpPr>
          <p:nvPr/>
        </p:nvSpPr>
        <p:spPr bwMode="auto">
          <a:xfrm>
            <a:off x="6691313" y="24987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6" name="Rectangle 20"/>
          <p:cNvSpPr>
            <a:spLocks noChangeArrowheads="1"/>
          </p:cNvSpPr>
          <p:nvPr/>
        </p:nvSpPr>
        <p:spPr bwMode="auto">
          <a:xfrm>
            <a:off x="6746875" y="2498725"/>
            <a:ext cx="3238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609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7" name="Rectangle 21"/>
          <p:cNvSpPr>
            <a:spLocks noChangeArrowheads="1"/>
          </p:cNvSpPr>
          <p:nvPr/>
        </p:nvSpPr>
        <p:spPr bwMode="auto">
          <a:xfrm>
            <a:off x="7769225" y="24987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8" name="Rectangle 22"/>
          <p:cNvSpPr>
            <a:spLocks noChangeArrowheads="1"/>
          </p:cNvSpPr>
          <p:nvPr/>
        </p:nvSpPr>
        <p:spPr bwMode="auto">
          <a:xfrm>
            <a:off x="7985125" y="24987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29" name="Rectangle 23"/>
          <p:cNvSpPr>
            <a:spLocks noChangeArrowheads="1"/>
          </p:cNvSpPr>
          <p:nvPr/>
        </p:nvSpPr>
        <p:spPr bwMode="auto">
          <a:xfrm>
            <a:off x="8040688" y="2498725"/>
            <a:ext cx="3238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931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0" name="Rectangle 24"/>
          <p:cNvSpPr>
            <a:spLocks noChangeArrowheads="1"/>
          </p:cNvSpPr>
          <p:nvPr/>
        </p:nvSpPr>
        <p:spPr bwMode="auto">
          <a:xfrm>
            <a:off x="1947863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1" name="Rectangle 25"/>
          <p:cNvSpPr>
            <a:spLocks noChangeArrowheads="1"/>
          </p:cNvSpPr>
          <p:nvPr/>
        </p:nvSpPr>
        <p:spPr bwMode="auto">
          <a:xfrm>
            <a:off x="2163763" y="28273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2" name="Rectangle 26"/>
          <p:cNvSpPr>
            <a:spLocks noChangeArrowheads="1"/>
          </p:cNvSpPr>
          <p:nvPr/>
        </p:nvSpPr>
        <p:spPr bwMode="auto">
          <a:xfrm>
            <a:off x="2219325" y="28273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361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3" name="Rectangle 27"/>
          <p:cNvSpPr>
            <a:spLocks noChangeArrowheads="1"/>
          </p:cNvSpPr>
          <p:nvPr/>
        </p:nvSpPr>
        <p:spPr bwMode="auto">
          <a:xfrm>
            <a:off x="2917825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44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4" name="Rectangle 28"/>
          <p:cNvSpPr>
            <a:spLocks noChangeArrowheads="1"/>
          </p:cNvSpPr>
          <p:nvPr/>
        </p:nvSpPr>
        <p:spPr bwMode="auto">
          <a:xfrm>
            <a:off x="3133725" y="28273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5" name="Rectangle 29"/>
          <p:cNvSpPr>
            <a:spLocks noChangeArrowheads="1"/>
          </p:cNvSpPr>
          <p:nvPr/>
        </p:nvSpPr>
        <p:spPr bwMode="auto">
          <a:xfrm>
            <a:off x="3189288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6" name="Rectangle 30"/>
          <p:cNvSpPr>
            <a:spLocks noChangeArrowheads="1"/>
          </p:cNvSpPr>
          <p:nvPr/>
        </p:nvSpPr>
        <p:spPr bwMode="auto">
          <a:xfrm>
            <a:off x="3405188" y="28273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7" name="Rectangle 31"/>
          <p:cNvSpPr>
            <a:spLocks noChangeArrowheads="1"/>
          </p:cNvSpPr>
          <p:nvPr/>
        </p:nvSpPr>
        <p:spPr bwMode="auto">
          <a:xfrm>
            <a:off x="4048125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8" name="Rectangle 32"/>
          <p:cNvSpPr>
            <a:spLocks noChangeArrowheads="1"/>
          </p:cNvSpPr>
          <p:nvPr/>
        </p:nvSpPr>
        <p:spPr bwMode="auto">
          <a:xfrm>
            <a:off x="4264025" y="28273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39" name="Rectangle 33"/>
          <p:cNvSpPr>
            <a:spLocks noChangeArrowheads="1"/>
          </p:cNvSpPr>
          <p:nvPr/>
        </p:nvSpPr>
        <p:spPr bwMode="auto">
          <a:xfrm>
            <a:off x="4319588" y="28273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317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0" name="Rectangle 34"/>
          <p:cNvSpPr>
            <a:spLocks noChangeArrowheads="1"/>
          </p:cNvSpPr>
          <p:nvPr/>
        </p:nvSpPr>
        <p:spPr bwMode="auto">
          <a:xfrm>
            <a:off x="5181600" y="28273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176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1" name="Rectangle 35"/>
          <p:cNvSpPr>
            <a:spLocks noChangeArrowheads="1"/>
          </p:cNvSpPr>
          <p:nvPr/>
        </p:nvSpPr>
        <p:spPr bwMode="auto">
          <a:xfrm>
            <a:off x="5505450" y="28273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2" name="Rectangle 36"/>
          <p:cNvSpPr>
            <a:spLocks noChangeArrowheads="1"/>
          </p:cNvSpPr>
          <p:nvPr/>
        </p:nvSpPr>
        <p:spPr bwMode="auto">
          <a:xfrm>
            <a:off x="5561013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54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3" name="Rectangle 37"/>
          <p:cNvSpPr>
            <a:spLocks noChangeArrowheads="1"/>
          </p:cNvSpPr>
          <p:nvPr/>
        </p:nvSpPr>
        <p:spPr bwMode="auto">
          <a:xfrm>
            <a:off x="6475413" y="28273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275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4" name="Rectangle 38"/>
          <p:cNvSpPr>
            <a:spLocks noChangeArrowheads="1"/>
          </p:cNvSpPr>
          <p:nvPr/>
        </p:nvSpPr>
        <p:spPr bwMode="auto">
          <a:xfrm>
            <a:off x="6799263" y="28273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5" name="Rectangle 39"/>
          <p:cNvSpPr>
            <a:spLocks noChangeArrowheads="1"/>
          </p:cNvSpPr>
          <p:nvPr/>
        </p:nvSpPr>
        <p:spPr bwMode="auto">
          <a:xfrm>
            <a:off x="6854825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85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6" name="Rectangle 40"/>
          <p:cNvSpPr>
            <a:spLocks noChangeArrowheads="1"/>
          </p:cNvSpPr>
          <p:nvPr/>
        </p:nvSpPr>
        <p:spPr bwMode="auto">
          <a:xfrm>
            <a:off x="7769225" y="28273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397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7" name="Rectangle 41"/>
          <p:cNvSpPr>
            <a:spLocks noChangeArrowheads="1"/>
          </p:cNvSpPr>
          <p:nvPr/>
        </p:nvSpPr>
        <p:spPr bwMode="auto">
          <a:xfrm>
            <a:off x="8093075" y="28273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8" name="Rectangle 42"/>
          <p:cNvSpPr>
            <a:spLocks noChangeArrowheads="1"/>
          </p:cNvSpPr>
          <p:nvPr/>
        </p:nvSpPr>
        <p:spPr bwMode="auto">
          <a:xfrm>
            <a:off x="8148638" y="28273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24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49" name="Rectangle 43"/>
          <p:cNvSpPr>
            <a:spLocks noChangeArrowheads="1"/>
          </p:cNvSpPr>
          <p:nvPr/>
        </p:nvSpPr>
        <p:spPr bwMode="auto">
          <a:xfrm>
            <a:off x="2055813" y="3128963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0" name="Rectangle 44"/>
          <p:cNvSpPr>
            <a:spLocks noChangeArrowheads="1"/>
          </p:cNvSpPr>
          <p:nvPr/>
        </p:nvSpPr>
        <p:spPr bwMode="auto">
          <a:xfrm>
            <a:off x="2163763" y="3128963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1" name="Rectangle 45"/>
          <p:cNvSpPr>
            <a:spLocks noChangeArrowheads="1"/>
          </p:cNvSpPr>
          <p:nvPr/>
        </p:nvSpPr>
        <p:spPr bwMode="auto">
          <a:xfrm>
            <a:off x="2219325" y="3128963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162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2" name="Rectangle 46"/>
          <p:cNvSpPr>
            <a:spLocks noChangeArrowheads="1"/>
          </p:cNvSpPr>
          <p:nvPr/>
        </p:nvSpPr>
        <p:spPr bwMode="auto">
          <a:xfrm>
            <a:off x="3297238" y="312896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3" name="Rectangle 47"/>
          <p:cNvSpPr>
            <a:spLocks noChangeArrowheads="1"/>
          </p:cNvSpPr>
          <p:nvPr/>
        </p:nvSpPr>
        <p:spPr bwMode="auto">
          <a:xfrm>
            <a:off x="4048125" y="312896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4" name="Rectangle 48"/>
          <p:cNvSpPr>
            <a:spLocks noChangeArrowheads="1"/>
          </p:cNvSpPr>
          <p:nvPr/>
        </p:nvSpPr>
        <p:spPr bwMode="auto">
          <a:xfrm>
            <a:off x="4264025" y="3128963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5" name="Rectangle 49"/>
          <p:cNvSpPr>
            <a:spLocks noChangeArrowheads="1"/>
          </p:cNvSpPr>
          <p:nvPr/>
        </p:nvSpPr>
        <p:spPr bwMode="auto">
          <a:xfrm>
            <a:off x="4319588" y="3128963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622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6" name="Rectangle 50"/>
          <p:cNvSpPr>
            <a:spLocks noChangeArrowheads="1"/>
          </p:cNvSpPr>
          <p:nvPr/>
        </p:nvSpPr>
        <p:spPr bwMode="auto">
          <a:xfrm>
            <a:off x="5453063" y="3128963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7" name="Rectangle 51"/>
          <p:cNvSpPr>
            <a:spLocks noChangeArrowheads="1"/>
          </p:cNvSpPr>
          <p:nvPr/>
        </p:nvSpPr>
        <p:spPr bwMode="auto">
          <a:xfrm>
            <a:off x="6475413" y="3128963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316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8" name="Rectangle 52"/>
          <p:cNvSpPr>
            <a:spLocks noChangeArrowheads="1"/>
          </p:cNvSpPr>
          <p:nvPr/>
        </p:nvSpPr>
        <p:spPr bwMode="auto">
          <a:xfrm>
            <a:off x="6799263" y="3128963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59" name="Rectangle 53"/>
          <p:cNvSpPr>
            <a:spLocks noChangeArrowheads="1"/>
          </p:cNvSpPr>
          <p:nvPr/>
        </p:nvSpPr>
        <p:spPr bwMode="auto">
          <a:xfrm>
            <a:off x="6854825" y="312896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22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0" name="Rectangle 54"/>
          <p:cNvSpPr>
            <a:spLocks noChangeArrowheads="1"/>
          </p:cNvSpPr>
          <p:nvPr/>
        </p:nvSpPr>
        <p:spPr bwMode="auto">
          <a:xfrm>
            <a:off x="7932738" y="3128963"/>
            <a:ext cx="4318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1" name="Rectangle 55"/>
          <p:cNvSpPr>
            <a:spLocks noChangeArrowheads="1"/>
          </p:cNvSpPr>
          <p:nvPr/>
        </p:nvSpPr>
        <p:spPr bwMode="auto">
          <a:xfrm>
            <a:off x="2327275" y="34258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2" name="Rectangle 56"/>
          <p:cNvSpPr>
            <a:spLocks noChangeArrowheads="1"/>
          </p:cNvSpPr>
          <p:nvPr/>
        </p:nvSpPr>
        <p:spPr bwMode="auto">
          <a:xfrm>
            <a:off x="3189288" y="3425825"/>
            <a:ext cx="3238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0000"/>
                </a:solidFill>
              </a:rPr>
              <a:t>100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3" name="Rectangle 57"/>
          <p:cNvSpPr>
            <a:spLocks noChangeArrowheads="1"/>
          </p:cNvSpPr>
          <p:nvPr/>
        </p:nvSpPr>
        <p:spPr bwMode="auto">
          <a:xfrm>
            <a:off x="4211638" y="3425825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0000"/>
                </a:solidFill>
              </a:rPr>
              <a:t>1000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4" name="Rectangle 58"/>
          <p:cNvSpPr>
            <a:spLocks noChangeArrowheads="1"/>
          </p:cNvSpPr>
          <p:nvPr/>
        </p:nvSpPr>
        <p:spPr bwMode="auto">
          <a:xfrm>
            <a:off x="5237163" y="3425825"/>
            <a:ext cx="5397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0000"/>
                </a:solidFill>
              </a:rPr>
              <a:t>10000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5" name="Rectangle 59"/>
          <p:cNvSpPr>
            <a:spLocks noChangeArrowheads="1"/>
          </p:cNvSpPr>
          <p:nvPr/>
        </p:nvSpPr>
        <p:spPr bwMode="auto">
          <a:xfrm>
            <a:off x="6424613" y="3425825"/>
            <a:ext cx="6477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0000"/>
                </a:solidFill>
              </a:rPr>
              <a:t>100000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6" name="Rectangle 60"/>
          <p:cNvSpPr>
            <a:spLocks noChangeArrowheads="1"/>
          </p:cNvSpPr>
          <p:nvPr/>
        </p:nvSpPr>
        <p:spPr bwMode="auto">
          <a:xfrm>
            <a:off x="7610475" y="3425825"/>
            <a:ext cx="7556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0000"/>
                </a:solidFill>
              </a:rPr>
              <a:t>1000000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7" name="Rectangle 61"/>
          <p:cNvSpPr>
            <a:spLocks noChangeArrowheads="1"/>
          </p:cNvSpPr>
          <p:nvPr/>
        </p:nvSpPr>
        <p:spPr bwMode="auto">
          <a:xfrm>
            <a:off x="1947863" y="37544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8" name="Rectangle 62"/>
          <p:cNvSpPr>
            <a:spLocks noChangeArrowheads="1"/>
          </p:cNvSpPr>
          <p:nvPr/>
        </p:nvSpPr>
        <p:spPr bwMode="auto">
          <a:xfrm>
            <a:off x="2163763" y="37544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69" name="Rectangle 63"/>
          <p:cNvSpPr>
            <a:spLocks noChangeArrowheads="1"/>
          </p:cNvSpPr>
          <p:nvPr/>
        </p:nvSpPr>
        <p:spPr bwMode="auto">
          <a:xfrm>
            <a:off x="2219325" y="37544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219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0" name="Rectangle 64"/>
          <p:cNvSpPr>
            <a:spLocks noChangeArrowheads="1"/>
          </p:cNvSpPr>
          <p:nvPr/>
        </p:nvSpPr>
        <p:spPr bwMode="auto">
          <a:xfrm>
            <a:off x="2917825" y="37544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664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1" name="Rectangle 65"/>
          <p:cNvSpPr>
            <a:spLocks noChangeArrowheads="1"/>
          </p:cNvSpPr>
          <p:nvPr/>
        </p:nvSpPr>
        <p:spPr bwMode="auto">
          <a:xfrm>
            <a:off x="3241675" y="37544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2" name="Rectangle 66"/>
          <p:cNvSpPr>
            <a:spLocks noChangeArrowheads="1"/>
          </p:cNvSpPr>
          <p:nvPr/>
        </p:nvSpPr>
        <p:spPr bwMode="auto">
          <a:xfrm>
            <a:off x="3297238" y="37544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3" name="Rectangle 67"/>
          <p:cNvSpPr>
            <a:spLocks noChangeArrowheads="1"/>
          </p:cNvSpPr>
          <p:nvPr/>
        </p:nvSpPr>
        <p:spPr bwMode="auto">
          <a:xfrm>
            <a:off x="4048125" y="3754438"/>
            <a:ext cx="4318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9965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4" name="Rectangle 68"/>
          <p:cNvSpPr>
            <a:spLocks noChangeArrowheads="1"/>
          </p:cNvSpPr>
          <p:nvPr/>
        </p:nvSpPr>
        <p:spPr bwMode="auto">
          <a:xfrm>
            <a:off x="4478338" y="37544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5" name="Rectangle 69"/>
          <p:cNvSpPr>
            <a:spLocks noChangeArrowheads="1"/>
          </p:cNvSpPr>
          <p:nvPr/>
        </p:nvSpPr>
        <p:spPr bwMode="auto">
          <a:xfrm>
            <a:off x="4535488" y="37544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6" name="Rectangle 70"/>
          <p:cNvSpPr>
            <a:spLocks noChangeArrowheads="1"/>
          </p:cNvSpPr>
          <p:nvPr/>
        </p:nvSpPr>
        <p:spPr bwMode="auto">
          <a:xfrm>
            <a:off x="5130800" y="3754438"/>
            <a:ext cx="6477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132877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7" name="Rectangle 71"/>
          <p:cNvSpPr>
            <a:spLocks noChangeArrowheads="1"/>
          </p:cNvSpPr>
          <p:nvPr/>
        </p:nvSpPr>
        <p:spPr bwMode="auto">
          <a:xfrm>
            <a:off x="6269038" y="37544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8" name="Rectangle 72"/>
          <p:cNvSpPr>
            <a:spLocks noChangeArrowheads="1"/>
          </p:cNvSpPr>
          <p:nvPr/>
        </p:nvSpPr>
        <p:spPr bwMode="auto">
          <a:xfrm>
            <a:off x="6376988" y="37544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79" name="Rectangle 73"/>
          <p:cNvSpPr>
            <a:spLocks noChangeArrowheads="1"/>
          </p:cNvSpPr>
          <p:nvPr/>
        </p:nvSpPr>
        <p:spPr bwMode="auto">
          <a:xfrm>
            <a:off x="6432550" y="3754438"/>
            <a:ext cx="5397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66*10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0" name="Rectangle 74"/>
          <p:cNvSpPr>
            <a:spLocks noChangeArrowheads="1"/>
          </p:cNvSpPr>
          <p:nvPr/>
        </p:nvSpPr>
        <p:spPr bwMode="auto">
          <a:xfrm>
            <a:off x="6970713" y="371475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1" name="Rectangle 75"/>
          <p:cNvSpPr>
            <a:spLocks noChangeArrowheads="1"/>
          </p:cNvSpPr>
          <p:nvPr/>
        </p:nvSpPr>
        <p:spPr bwMode="auto">
          <a:xfrm>
            <a:off x="7562850" y="37544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2" name="Rectangle 76"/>
          <p:cNvSpPr>
            <a:spLocks noChangeArrowheads="1"/>
          </p:cNvSpPr>
          <p:nvPr/>
        </p:nvSpPr>
        <p:spPr bwMode="auto">
          <a:xfrm>
            <a:off x="7670800" y="37544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3" name="Rectangle 77"/>
          <p:cNvSpPr>
            <a:spLocks noChangeArrowheads="1"/>
          </p:cNvSpPr>
          <p:nvPr/>
        </p:nvSpPr>
        <p:spPr bwMode="auto">
          <a:xfrm>
            <a:off x="7726363" y="3754438"/>
            <a:ext cx="5397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99*10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4" name="Rectangle 78"/>
          <p:cNvSpPr>
            <a:spLocks noChangeArrowheads="1"/>
          </p:cNvSpPr>
          <p:nvPr/>
        </p:nvSpPr>
        <p:spPr bwMode="auto">
          <a:xfrm>
            <a:off x="8264525" y="371475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5" name="Rectangle 79"/>
          <p:cNvSpPr>
            <a:spLocks noChangeArrowheads="1"/>
          </p:cNvSpPr>
          <p:nvPr/>
        </p:nvSpPr>
        <p:spPr bwMode="auto">
          <a:xfrm>
            <a:off x="2163763" y="40862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6" name="Rectangle 80"/>
          <p:cNvSpPr>
            <a:spLocks noChangeArrowheads="1"/>
          </p:cNvSpPr>
          <p:nvPr/>
        </p:nvSpPr>
        <p:spPr bwMode="auto">
          <a:xfrm>
            <a:off x="2379663" y="40862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7" name="Rectangle 81"/>
          <p:cNvSpPr>
            <a:spLocks noChangeArrowheads="1"/>
          </p:cNvSpPr>
          <p:nvPr/>
        </p:nvSpPr>
        <p:spPr bwMode="auto">
          <a:xfrm>
            <a:off x="2435225" y="4086225"/>
            <a:ext cx="1079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8" name="Rectangle 82"/>
          <p:cNvSpPr>
            <a:spLocks noChangeArrowheads="1"/>
          </p:cNvSpPr>
          <p:nvPr/>
        </p:nvSpPr>
        <p:spPr bwMode="auto">
          <a:xfrm>
            <a:off x="3198813" y="40862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89" name="Rectangle 83"/>
          <p:cNvSpPr>
            <a:spLocks noChangeArrowheads="1"/>
          </p:cNvSpPr>
          <p:nvPr/>
        </p:nvSpPr>
        <p:spPr bwMode="auto">
          <a:xfrm>
            <a:off x="3413125" y="40465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0" name="Rectangle 84"/>
          <p:cNvSpPr>
            <a:spLocks noChangeArrowheads="1"/>
          </p:cNvSpPr>
          <p:nvPr/>
        </p:nvSpPr>
        <p:spPr bwMode="auto">
          <a:xfrm>
            <a:off x="3840163" y="40862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1" name="Rectangle 85"/>
          <p:cNvSpPr>
            <a:spLocks noChangeArrowheads="1"/>
          </p:cNvSpPr>
          <p:nvPr/>
        </p:nvSpPr>
        <p:spPr bwMode="auto">
          <a:xfrm>
            <a:off x="4056063" y="40862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2" name="Rectangle 86"/>
          <p:cNvSpPr>
            <a:spLocks noChangeArrowheads="1"/>
          </p:cNvSpPr>
          <p:nvPr/>
        </p:nvSpPr>
        <p:spPr bwMode="auto">
          <a:xfrm>
            <a:off x="4113213" y="4086225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6*10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3" name="Rectangle 87"/>
          <p:cNvSpPr>
            <a:spLocks noChangeArrowheads="1"/>
          </p:cNvSpPr>
          <p:nvPr/>
        </p:nvSpPr>
        <p:spPr bwMode="auto">
          <a:xfrm>
            <a:off x="4543425" y="40465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4" name="Rectangle 88"/>
          <p:cNvSpPr>
            <a:spLocks noChangeArrowheads="1"/>
          </p:cNvSpPr>
          <p:nvPr/>
        </p:nvSpPr>
        <p:spPr bwMode="auto">
          <a:xfrm>
            <a:off x="5462588" y="40862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5" name="Rectangle 89"/>
          <p:cNvSpPr>
            <a:spLocks noChangeArrowheads="1"/>
          </p:cNvSpPr>
          <p:nvPr/>
        </p:nvSpPr>
        <p:spPr bwMode="auto">
          <a:xfrm>
            <a:off x="5678488" y="40465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6" name="Rectangle 90"/>
          <p:cNvSpPr>
            <a:spLocks noChangeArrowheads="1"/>
          </p:cNvSpPr>
          <p:nvPr/>
        </p:nvSpPr>
        <p:spPr bwMode="auto">
          <a:xfrm>
            <a:off x="6269038" y="40862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7" name="Rectangle 91"/>
          <p:cNvSpPr>
            <a:spLocks noChangeArrowheads="1"/>
          </p:cNvSpPr>
          <p:nvPr/>
        </p:nvSpPr>
        <p:spPr bwMode="auto">
          <a:xfrm>
            <a:off x="6484938" y="4086225"/>
            <a:ext cx="539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8" name="Rectangle 92"/>
          <p:cNvSpPr>
            <a:spLocks noChangeArrowheads="1"/>
          </p:cNvSpPr>
          <p:nvPr/>
        </p:nvSpPr>
        <p:spPr bwMode="auto">
          <a:xfrm>
            <a:off x="6540500" y="4086225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6*10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699" name="Rectangle 93"/>
          <p:cNvSpPr>
            <a:spLocks noChangeArrowheads="1"/>
          </p:cNvSpPr>
          <p:nvPr/>
        </p:nvSpPr>
        <p:spPr bwMode="auto">
          <a:xfrm>
            <a:off x="6970713" y="40465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0" name="Rectangle 94"/>
          <p:cNvSpPr>
            <a:spLocks noChangeArrowheads="1"/>
          </p:cNvSpPr>
          <p:nvPr/>
        </p:nvSpPr>
        <p:spPr bwMode="auto">
          <a:xfrm>
            <a:off x="8050213" y="4086225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1" name="Rectangle 95"/>
          <p:cNvSpPr>
            <a:spLocks noChangeArrowheads="1"/>
          </p:cNvSpPr>
          <p:nvPr/>
        </p:nvSpPr>
        <p:spPr bwMode="auto">
          <a:xfrm>
            <a:off x="8264525" y="40465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2" name="Rectangle 96"/>
          <p:cNvSpPr>
            <a:spLocks noChangeArrowheads="1"/>
          </p:cNvSpPr>
          <p:nvPr/>
        </p:nvSpPr>
        <p:spPr bwMode="auto">
          <a:xfrm>
            <a:off x="2219325" y="4418013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3" name="Rectangle 97"/>
          <p:cNvSpPr>
            <a:spLocks noChangeArrowheads="1"/>
          </p:cNvSpPr>
          <p:nvPr/>
        </p:nvSpPr>
        <p:spPr bwMode="auto">
          <a:xfrm>
            <a:off x="3198813" y="441801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4" name="Rectangle 98"/>
          <p:cNvSpPr>
            <a:spLocks noChangeArrowheads="1"/>
          </p:cNvSpPr>
          <p:nvPr/>
        </p:nvSpPr>
        <p:spPr bwMode="auto">
          <a:xfrm>
            <a:off x="3413125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5" name="Rectangle 99"/>
          <p:cNvSpPr>
            <a:spLocks noChangeArrowheads="1"/>
          </p:cNvSpPr>
          <p:nvPr/>
        </p:nvSpPr>
        <p:spPr bwMode="auto">
          <a:xfrm>
            <a:off x="4327525" y="441801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6" name="Rectangle 100"/>
          <p:cNvSpPr>
            <a:spLocks noChangeArrowheads="1"/>
          </p:cNvSpPr>
          <p:nvPr/>
        </p:nvSpPr>
        <p:spPr bwMode="auto">
          <a:xfrm>
            <a:off x="4543425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7" name="Rectangle 101"/>
          <p:cNvSpPr>
            <a:spLocks noChangeArrowheads="1"/>
          </p:cNvSpPr>
          <p:nvPr/>
        </p:nvSpPr>
        <p:spPr bwMode="auto">
          <a:xfrm>
            <a:off x="5462588" y="441801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8" name="Rectangle 102"/>
          <p:cNvSpPr>
            <a:spLocks noChangeArrowheads="1"/>
          </p:cNvSpPr>
          <p:nvPr/>
        </p:nvSpPr>
        <p:spPr bwMode="auto">
          <a:xfrm>
            <a:off x="5678488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09" name="Rectangle 103"/>
          <p:cNvSpPr>
            <a:spLocks noChangeArrowheads="1"/>
          </p:cNvSpPr>
          <p:nvPr/>
        </p:nvSpPr>
        <p:spPr bwMode="auto">
          <a:xfrm>
            <a:off x="6661150" y="441801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0" name="Rectangle 104"/>
          <p:cNvSpPr>
            <a:spLocks noChangeArrowheads="1"/>
          </p:cNvSpPr>
          <p:nvPr/>
        </p:nvSpPr>
        <p:spPr bwMode="auto">
          <a:xfrm>
            <a:off x="6877050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1" name="Rectangle 105"/>
          <p:cNvSpPr>
            <a:spLocks noChangeArrowheads="1"/>
          </p:cNvSpPr>
          <p:nvPr/>
        </p:nvSpPr>
        <p:spPr bwMode="auto">
          <a:xfrm>
            <a:off x="6975475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2" name="Rectangle 106"/>
          <p:cNvSpPr>
            <a:spLocks noChangeArrowheads="1"/>
          </p:cNvSpPr>
          <p:nvPr/>
        </p:nvSpPr>
        <p:spPr bwMode="auto">
          <a:xfrm>
            <a:off x="7954963" y="441801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3" name="Rectangle 107"/>
          <p:cNvSpPr>
            <a:spLocks noChangeArrowheads="1"/>
          </p:cNvSpPr>
          <p:nvPr/>
        </p:nvSpPr>
        <p:spPr bwMode="auto">
          <a:xfrm>
            <a:off x="8170863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4" name="Rectangle 108"/>
          <p:cNvSpPr>
            <a:spLocks noChangeArrowheads="1"/>
          </p:cNvSpPr>
          <p:nvPr/>
        </p:nvSpPr>
        <p:spPr bwMode="auto">
          <a:xfrm>
            <a:off x="8269288" y="43799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2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5" name="Rectangle 109"/>
          <p:cNvSpPr>
            <a:spLocks noChangeArrowheads="1"/>
          </p:cNvSpPr>
          <p:nvPr/>
        </p:nvSpPr>
        <p:spPr bwMode="auto">
          <a:xfrm>
            <a:off x="2111375" y="4749800"/>
            <a:ext cx="4318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6" name="Rectangle 110"/>
          <p:cNvSpPr>
            <a:spLocks noChangeArrowheads="1"/>
          </p:cNvSpPr>
          <p:nvPr/>
        </p:nvSpPr>
        <p:spPr bwMode="auto">
          <a:xfrm>
            <a:off x="3198813" y="4749800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7" name="Rectangle 111"/>
          <p:cNvSpPr>
            <a:spLocks noChangeArrowheads="1"/>
          </p:cNvSpPr>
          <p:nvPr/>
        </p:nvSpPr>
        <p:spPr bwMode="auto">
          <a:xfrm>
            <a:off x="3413125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8" name="Rectangle 112"/>
          <p:cNvSpPr>
            <a:spLocks noChangeArrowheads="1"/>
          </p:cNvSpPr>
          <p:nvPr/>
        </p:nvSpPr>
        <p:spPr bwMode="auto">
          <a:xfrm>
            <a:off x="4327525" y="4749800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19" name="Rectangle 113"/>
          <p:cNvSpPr>
            <a:spLocks noChangeArrowheads="1"/>
          </p:cNvSpPr>
          <p:nvPr/>
        </p:nvSpPr>
        <p:spPr bwMode="auto">
          <a:xfrm>
            <a:off x="4543425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0" name="Rectangle 114"/>
          <p:cNvSpPr>
            <a:spLocks noChangeArrowheads="1"/>
          </p:cNvSpPr>
          <p:nvPr/>
        </p:nvSpPr>
        <p:spPr bwMode="auto">
          <a:xfrm>
            <a:off x="5367338" y="4749800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1" name="Rectangle 115"/>
          <p:cNvSpPr>
            <a:spLocks noChangeArrowheads="1"/>
          </p:cNvSpPr>
          <p:nvPr/>
        </p:nvSpPr>
        <p:spPr bwMode="auto">
          <a:xfrm>
            <a:off x="5583238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2" name="Rectangle 116"/>
          <p:cNvSpPr>
            <a:spLocks noChangeArrowheads="1"/>
          </p:cNvSpPr>
          <p:nvPr/>
        </p:nvSpPr>
        <p:spPr bwMode="auto">
          <a:xfrm>
            <a:off x="5681663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2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3" name="Rectangle 117"/>
          <p:cNvSpPr>
            <a:spLocks noChangeArrowheads="1"/>
          </p:cNvSpPr>
          <p:nvPr/>
        </p:nvSpPr>
        <p:spPr bwMode="auto">
          <a:xfrm>
            <a:off x="6661150" y="4749800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4" name="Rectangle 118"/>
          <p:cNvSpPr>
            <a:spLocks noChangeArrowheads="1"/>
          </p:cNvSpPr>
          <p:nvPr/>
        </p:nvSpPr>
        <p:spPr bwMode="auto">
          <a:xfrm>
            <a:off x="6877050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5" name="Rectangle 119"/>
          <p:cNvSpPr>
            <a:spLocks noChangeArrowheads="1"/>
          </p:cNvSpPr>
          <p:nvPr/>
        </p:nvSpPr>
        <p:spPr bwMode="auto">
          <a:xfrm>
            <a:off x="6975475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5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6" name="Rectangle 120"/>
          <p:cNvSpPr>
            <a:spLocks noChangeArrowheads="1"/>
          </p:cNvSpPr>
          <p:nvPr/>
        </p:nvSpPr>
        <p:spPr bwMode="auto">
          <a:xfrm>
            <a:off x="7954963" y="4749800"/>
            <a:ext cx="2159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7" name="Rectangle 121"/>
          <p:cNvSpPr>
            <a:spLocks noChangeArrowheads="1"/>
          </p:cNvSpPr>
          <p:nvPr/>
        </p:nvSpPr>
        <p:spPr bwMode="auto">
          <a:xfrm>
            <a:off x="8170863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8" name="Rectangle 122"/>
          <p:cNvSpPr>
            <a:spLocks noChangeArrowheads="1"/>
          </p:cNvSpPr>
          <p:nvPr/>
        </p:nvSpPr>
        <p:spPr bwMode="auto">
          <a:xfrm>
            <a:off x="8269288" y="47117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29" name="Rectangle 123"/>
          <p:cNvSpPr>
            <a:spLocks noChangeArrowheads="1"/>
          </p:cNvSpPr>
          <p:nvPr/>
        </p:nvSpPr>
        <p:spPr bwMode="auto">
          <a:xfrm>
            <a:off x="2111375" y="5081588"/>
            <a:ext cx="4318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1024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0" name="Rectangle 124"/>
          <p:cNvSpPr>
            <a:spLocks noChangeArrowheads="1"/>
          </p:cNvSpPr>
          <p:nvPr/>
        </p:nvSpPr>
        <p:spPr bwMode="auto">
          <a:xfrm>
            <a:off x="3103563" y="508158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1" name="Rectangle 125"/>
          <p:cNvSpPr>
            <a:spLocks noChangeArrowheads="1"/>
          </p:cNvSpPr>
          <p:nvPr/>
        </p:nvSpPr>
        <p:spPr bwMode="auto">
          <a:xfrm>
            <a:off x="331946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2" name="Rectangle 126"/>
          <p:cNvSpPr>
            <a:spLocks noChangeArrowheads="1"/>
          </p:cNvSpPr>
          <p:nvPr/>
        </p:nvSpPr>
        <p:spPr bwMode="auto">
          <a:xfrm>
            <a:off x="341788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3" name="Rectangle 127"/>
          <p:cNvSpPr>
            <a:spLocks noChangeArrowheads="1"/>
          </p:cNvSpPr>
          <p:nvPr/>
        </p:nvSpPr>
        <p:spPr bwMode="auto">
          <a:xfrm>
            <a:off x="4133850" y="508158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4" name="Rectangle 128"/>
          <p:cNvSpPr>
            <a:spLocks noChangeArrowheads="1"/>
          </p:cNvSpPr>
          <p:nvPr/>
        </p:nvSpPr>
        <p:spPr bwMode="auto">
          <a:xfrm>
            <a:off x="4349750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5" name="Rectangle 129"/>
          <p:cNvSpPr>
            <a:spLocks noChangeArrowheads="1"/>
          </p:cNvSpPr>
          <p:nvPr/>
        </p:nvSpPr>
        <p:spPr bwMode="auto">
          <a:xfrm>
            <a:off x="4448175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6" name="Rectangle 130"/>
          <p:cNvSpPr>
            <a:spLocks noChangeArrowheads="1"/>
          </p:cNvSpPr>
          <p:nvPr/>
        </p:nvSpPr>
        <p:spPr bwMode="auto">
          <a:xfrm>
            <a:off x="4543425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7" name="Rectangle 131"/>
          <p:cNvSpPr>
            <a:spLocks noChangeArrowheads="1"/>
          </p:cNvSpPr>
          <p:nvPr/>
        </p:nvSpPr>
        <p:spPr bwMode="auto">
          <a:xfrm>
            <a:off x="5173663" y="508158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8" name="Rectangle 132"/>
          <p:cNvSpPr>
            <a:spLocks noChangeArrowheads="1"/>
          </p:cNvSpPr>
          <p:nvPr/>
        </p:nvSpPr>
        <p:spPr bwMode="auto">
          <a:xfrm>
            <a:off x="538956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39" name="Rectangle 133"/>
          <p:cNvSpPr>
            <a:spLocks noChangeArrowheads="1"/>
          </p:cNvSpPr>
          <p:nvPr/>
        </p:nvSpPr>
        <p:spPr bwMode="auto">
          <a:xfrm>
            <a:off x="548798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0" name="Rectangle 134"/>
          <p:cNvSpPr>
            <a:spLocks noChangeArrowheads="1"/>
          </p:cNvSpPr>
          <p:nvPr/>
        </p:nvSpPr>
        <p:spPr bwMode="auto">
          <a:xfrm>
            <a:off x="558323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1" name="Rectangle 135"/>
          <p:cNvSpPr>
            <a:spLocks noChangeArrowheads="1"/>
          </p:cNvSpPr>
          <p:nvPr/>
        </p:nvSpPr>
        <p:spPr bwMode="auto">
          <a:xfrm>
            <a:off x="568166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2" name="Rectangle 136"/>
          <p:cNvSpPr>
            <a:spLocks noChangeArrowheads="1"/>
          </p:cNvSpPr>
          <p:nvPr/>
        </p:nvSpPr>
        <p:spPr bwMode="auto">
          <a:xfrm>
            <a:off x="6367463" y="508158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3" name="Rectangle 137"/>
          <p:cNvSpPr>
            <a:spLocks noChangeArrowheads="1"/>
          </p:cNvSpPr>
          <p:nvPr/>
        </p:nvSpPr>
        <p:spPr bwMode="auto">
          <a:xfrm>
            <a:off x="658336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4" name="Rectangle 138"/>
          <p:cNvSpPr>
            <a:spLocks noChangeArrowheads="1"/>
          </p:cNvSpPr>
          <p:nvPr/>
        </p:nvSpPr>
        <p:spPr bwMode="auto">
          <a:xfrm>
            <a:off x="668178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5" name="Rectangle 139"/>
          <p:cNvSpPr>
            <a:spLocks noChangeArrowheads="1"/>
          </p:cNvSpPr>
          <p:nvPr/>
        </p:nvSpPr>
        <p:spPr bwMode="auto">
          <a:xfrm>
            <a:off x="677703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6" name="Rectangle 140"/>
          <p:cNvSpPr>
            <a:spLocks noChangeArrowheads="1"/>
          </p:cNvSpPr>
          <p:nvPr/>
        </p:nvSpPr>
        <p:spPr bwMode="auto">
          <a:xfrm>
            <a:off x="6877050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7" name="Rectangle 141"/>
          <p:cNvSpPr>
            <a:spLocks noChangeArrowheads="1"/>
          </p:cNvSpPr>
          <p:nvPr/>
        </p:nvSpPr>
        <p:spPr bwMode="auto">
          <a:xfrm>
            <a:off x="697071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8" name="Rectangle 142"/>
          <p:cNvSpPr>
            <a:spLocks noChangeArrowheads="1"/>
          </p:cNvSpPr>
          <p:nvPr/>
        </p:nvSpPr>
        <p:spPr bwMode="auto">
          <a:xfrm>
            <a:off x="7566025" y="508158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49" name="Rectangle 143"/>
          <p:cNvSpPr>
            <a:spLocks noChangeArrowheads="1"/>
          </p:cNvSpPr>
          <p:nvPr/>
        </p:nvSpPr>
        <p:spPr bwMode="auto">
          <a:xfrm>
            <a:off x="7781925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0" name="Rectangle 144"/>
          <p:cNvSpPr>
            <a:spLocks noChangeArrowheads="1"/>
          </p:cNvSpPr>
          <p:nvPr/>
        </p:nvSpPr>
        <p:spPr bwMode="auto">
          <a:xfrm>
            <a:off x="788193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1" name="Rectangle 145"/>
          <p:cNvSpPr>
            <a:spLocks noChangeArrowheads="1"/>
          </p:cNvSpPr>
          <p:nvPr/>
        </p:nvSpPr>
        <p:spPr bwMode="auto">
          <a:xfrm>
            <a:off x="7975600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2" name="Rectangle 146"/>
          <p:cNvSpPr>
            <a:spLocks noChangeArrowheads="1"/>
          </p:cNvSpPr>
          <p:nvPr/>
        </p:nvSpPr>
        <p:spPr bwMode="auto">
          <a:xfrm>
            <a:off x="807561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3" name="Rectangle 147"/>
          <p:cNvSpPr>
            <a:spLocks noChangeArrowheads="1"/>
          </p:cNvSpPr>
          <p:nvPr/>
        </p:nvSpPr>
        <p:spPr bwMode="auto">
          <a:xfrm>
            <a:off x="8170863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4" name="Rectangle 148"/>
          <p:cNvSpPr>
            <a:spLocks noChangeArrowheads="1"/>
          </p:cNvSpPr>
          <p:nvPr/>
        </p:nvSpPr>
        <p:spPr bwMode="auto">
          <a:xfrm>
            <a:off x="8269288" y="50434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5" name="Rectangle 149"/>
          <p:cNvSpPr>
            <a:spLocks noChangeArrowheads="1"/>
          </p:cNvSpPr>
          <p:nvPr/>
        </p:nvSpPr>
        <p:spPr bwMode="auto">
          <a:xfrm>
            <a:off x="1679575" y="54308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6" name="Rectangle 150"/>
          <p:cNvSpPr>
            <a:spLocks noChangeArrowheads="1"/>
          </p:cNvSpPr>
          <p:nvPr/>
        </p:nvSpPr>
        <p:spPr bwMode="auto">
          <a:xfrm>
            <a:off x="1787525" y="54308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 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7" name="Rectangle 151"/>
          <p:cNvSpPr>
            <a:spLocks noChangeArrowheads="1"/>
          </p:cNvSpPr>
          <p:nvPr/>
        </p:nvSpPr>
        <p:spPr bwMode="auto">
          <a:xfrm>
            <a:off x="1844675" y="54308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628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8" name="Rectangle 152"/>
          <p:cNvSpPr>
            <a:spLocks noChangeArrowheads="1"/>
          </p:cNvSpPr>
          <p:nvPr/>
        </p:nvSpPr>
        <p:spPr bwMode="auto">
          <a:xfrm>
            <a:off x="2166938" y="54308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 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59" name="Rectangle 153"/>
          <p:cNvSpPr>
            <a:spLocks noChangeArrowheads="1"/>
          </p:cNvSpPr>
          <p:nvPr/>
        </p:nvSpPr>
        <p:spPr bwMode="auto">
          <a:xfrm>
            <a:off x="2219325" y="5430838"/>
            <a:ext cx="3238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800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0" name="Rectangle 154"/>
          <p:cNvSpPr>
            <a:spLocks noChangeArrowheads="1"/>
          </p:cNvSpPr>
          <p:nvPr/>
        </p:nvSpPr>
        <p:spPr bwMode="auto">
          <a:xfrm>
            <a:off x="2986088" y="54308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1" name="Rectangle 155"/>
          <p:cNvSpPr>
            <a:spLocks noChangeArrowheads="1"/>
          </p:cNvSpPr>
          <p:nvPr/>
        </p:nvSpPr>
        <p:spPr bwMode="auto">
          <a:xfrm>
            <a:off x="3094038" y="5430838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.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2" name="Rectangle 156"/>
          <p:cNvSpPr>
            <a:spLocks noChangeArrowheads="1"/>
          </p:cNvSpPr>
          <p:nvPr/>
        </p:nvSpPr>
        <p:spPr bwMode="auto">
          <a:xfrm>
            <a:off x="3151188" y="5430838"/>
            <a:ext cx="4318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3*10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3" name="Rectangle 157"/>
          <p:cNvSpPr>
            <a:spLocks noChangeArrowheads="1"/>
          </p:cNvSpPr>
          <p:nvPr/>
        </p:nvSpPr>
        <p:spPr bwMode="auto">
          <a:xfrm>
            <a:off x="3581400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1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4" name="Rectangle 158"/>
          <p:cNvSpPr>
            <a:spLocks noChangeArrowheads="1"/>
          </p:cNvSpPr>
          <p:nvPr/>
        </p:nvSpPr>
        <p:spPr bwMode="auto">
          <a:xfrm>
            <a:off x="3681413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5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5" name="Rectangle 159"/>
          <p:cNvSpPr>
            <a:spLocks noChangeArrowheads="1"/>
          </p:cNvSpPr>
          <p:nvPr/>
        </p:nvSpPr>
        <p:spPr bwMode="auto">
          <a:xfrm>
            <a:off x="3775075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6" name="Rectangle 160"/>
          <p:cNvSpPr>
            <a:spLocks noChangeArrowheads="1"/>
          </p:cNvSpPr>
          <p:nvPr/>
        </p:nvSpPr>
        <p:spPr bwMode="auto">
          <a:xfrm>
            <a:off x="4038600" y="54308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7" name="Rectangle 161"/>
          <p:cNvSpPr>
            <a:spLocks noChangeArrowheads="1"/>
          </p:cNvSpPr>
          <p:nvPr/>
        </p:nvSpPr>
        <p:spPr bwMode="auto">
          <a:xfrm>
            <a:off x="4254500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2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8" name="Rectangle 162"/>
          <p:cNvSpPr>
            <a:spLocks noChangeArrowheads="1"/>
          </p:cNvSpPr>
          <p:nvPr/>
        </p:nvSpPr>
        <p:spPr bwMode="auto">
          <a:xfrm>
            <a:off x="4354513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5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69" name="Rectangle 163"/>
          <p:cNvSpPr>
            <a:spLocks noChangeArrowheads="1"/>
          </p:cNvSpPr>
          <p:nvPr/>
        </p:nvSpPr>
        <p:spPr bwMode="auto">
          <a:xfrm>
            <a:off x="4448175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6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0" name="Rectangle 164"/>
          <p:cNvSpPr>
            <a:spLocks noChangeArrowheads="1"/>
          </p:cNvSpPr>
          <p:nvPr/>
        </p:nvSpPr>
        <p:spPr bwMode="auto">
          <a:xfrm>
            <a:off x="4548188" y="539273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</a:rPr>
              <a:t>7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1" name="Rectangle 165"/>
          <p:cNvSpPr>
            <a:spLocks noChangeArrowheads="1"/>
          </p:cNvSpPr>
          <p:nvPr/>
        </p:nvSpPr>
        <p:spPr bwMode="auto">
          <a:xfrm>
            <a:off x="5022850" y="54308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2" name="Rectangle 166"/>
          <p:cNvSpPr>
            <a:spLocks noChangeArrowheads="1"/>
          </p:cNvSpPr>
          <p:nvPr/>
        </p:nvSpPr>
        <p:spPr bwMode="auto">
          <a:xfrm>
            <a:off x="5237163" y="5375275"/>
            <a:ext cx="5397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35659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3" name="Rectangle 167"/>
          <p:cNvSpPr>
            <a:spLocks noChangeArrowheads="1"/>
          </p:cNvSpPr>
          <p:nvPr/>
        </p:nvSpPr>
        <p:spPr bwMode="auto">
          <a:xfrm>
            <a:off x="6208713" y="54308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4" name="Rectangle 168"/>
          <p:cNvSpPr>
            <a:spLocks noChangeArrowheads="1"/>
          </p:cNvSpPr>
          <p:nvPr/>
        </p:nvSpPr>
        <p:spPr bwMode="auto">
          <a:xfrm>
            <a:off x="6424613" y="5375275"/>
            <a:ext cx="6477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456573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5" name="Rectangle 169"/>
          <p:cNvSpPr>
            <a:spLocks noChangeArrowheads="1"/>
          </p:cNvSpPr>
          <p:nvPr/>
        </p:nvSpPr>
        <p:spPr bwMode="auto">
          <a:xfrm>
            <a:off x="7394575" y="5430838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6" name="Rectangle 170"/>
          <p:cNvSpPr>
            <a:spLocks noChangeArrowheads="1"/>
          </p:cNvSpPr>
          <p:nvPr/>
        </p:nvSpPr>
        <p:spPr bwMode="auto">
          <a:xfrm>
            <a:off x="7610475" y="5375275"/>
            <a:ext cx="7556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>
                <a:solidFill>
                  <a:srgbClr val="000000"/>
                </a:solidFill>
              </a:rPr>
              <a:t>5565710</a:t>
            </a:r>
            <a:endParaRPr lang="en-US" altLang="en-US" sz="1600">
              <a:solidFill>
                <a:schemeClr val="tx1"/>
              </a:solidFill>
            </a:endParaRPr>
          </a:p>
        </p:txBody>
      </p:sp>
      <p:sp>
        <p:nvSpPr>
          <p:cNvPr id="196777" name="Text Box 171"/>
          <p:cNvSpPr txBox="1">
            <a:spLocks noChangeArrowheads="1"/>
          </p:cNvSpPr>
          <p:nvPr/>
        </p:nvSpPr>
        <p:spPr bwMode="auto">
          <a:xfrm>
            <a:off x="1901825" y="820738"/>
            <a:ext cx="5360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>
                <a:solidFill>
                  <a:schemeClr val="tx1"/>
                </a:solidFill>
              </a:rPr>
              <a:t>(or why people worry about algorithm complexity)</a:t>
            </a:r>
          </a:p>
        </p:txBody>
      </p:sp>
      <p:sp>
        <p:nvSpPr>
          <p:cNvPr id="196778" name="Rectangle 172"/>
          <p:cNvSpPr>
            <a:spLocks noChangeArrowheads="1"/>
          </p:cNvSpPr>
          <p:nvPr/>
        </p:nvSpPr>
        <p:spPr bwMode="auto">
          <a:xfrm>
            <a:off x="1004888" y="2497138"/>
            <a:ext cx="6032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l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79" name="Rectangle 173"/>
          <p:cNvSpPr>
            <a:spLocks noChangeArrowheads="1"/>
          </p:cNvSpPr>
          <p:nvPr/>
        </p:nvSpPr>
        <p:spPr bwMode="auto">
          <a:xfrm>
            <a:off x="1065213" y="2497138"/>
            <a:ext cx="2698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og 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0" name="Rectangle 174"/>
          <p:cNvSpPr>
            <a:spLocks noChangeArrowheads="1"/>
          </p:cNvSpPr>
          <p:nvPr/>
        </p:nvSpPr>
        <p:spPr bwMode="auto">
          <a:xfrm>
            <a:off x="1328738" y="2497138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1" name="Rectangle 175"/>
          <p:cNvSpPr>
            <a:spLocks noChangeArrowheads="1"/>
          </p:cNvSpPr>
          <p:nvPr/>
        </p:nvSpPr>
        <p:spPr bwMode="auto">
          <a:xfrm>
            <a:off x="1004888" y="2824163"/>
            <a:ext cx="6032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l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2" name="Rectangle 176"/>
          <p:cNvSpPr>
            <a:spLocks noChangeArrowheads="1"/>
          </p:cNvSpPr>
          <p:nvPr/>
        </p:nvSpPr>
        <p:spPr bwMode="auto">
          <a:xfrm>
            <a:off x="1065213" y="282416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og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3" name="Rectangle 177"/>
          <p:cNvSpPr>
            <a:spLocks noChangeArrowheads="1"/>
          </p:cNvSpPr>
          <p:nvPr/>
        </p:nvSpPr>
        <p:spPr bwMode="auto">
          <a:xfrm>
            <a:off x="1277938" y="278606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9900"/>
                </a:solidFill>
              </a:rPr>
              <a:t>2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4" name="Rectangle 178"/>
          <p:cNvSpPr>
            <a:spLocks noChangeArrowheads="1"/>
          </p:cNvSpPr>
          <p:nvPr/>
        </p:nvSpPr>
        <p:spPr bwMode="auto">
          <a:xfrm>
            <a:off x="1374775" y="2824163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5" name="Rectangle 179"/>
          <p:cNvSpPr>
            <a:spLocks noChangeArrowheads="1"/>
          </p:cNvSpPr>
          <p:nvPr/>
        </p:nvSpPr>
        <p:spPr bwMode="auto">
          <a:xfrm>
            <a:off x="1004888" y="3151188"/>
            <a:ext cx="841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s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6" name="Rectangle 180"/>
          <p:cNvSpPr>
            <a:spLocks noChangeArrowheads="1"/>
          </p:cNvSpPr>
          <p:nvPr/>
        </p:nvSpPr>
        <p:spPr bwMode="auto">
          <a:xfrm>
            <a:off x="1085850" y="3151188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q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7" name="Rectangle 181"/>
          <p:cNvSpPr>
            <a:spLocks noChangeArrowheads="1"/>
          </p:cNvSpPr>
          <p:nvPr/>
        </p:nvSpPr>
        <p:spPr bwMode="auto">
          <a:xfrm>
            <a:off x="1204913" y="3151188"/>
            <a:ext cx="952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r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8" name="Rectangle 182"/>
          <p:cNvSpPr>
            <a:spLocks noChangeArrowheads="1"/>
          </p:cNvSpPr>
          <p:nvPr/>
        </p:nvSpPr>
        <p:spPr bwMode="auto">
          <a:xfrm>
            <a:off x="1298575" y="3151188"/>
            <a:ext cx="125413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t 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89" name="Rectangle 183"/>
          <p:cNvSpPr>
            <a:spLocks noChangeArrowheads="1"/>
          </p:cNvSpPr>
          <p:nvPr/>
        </p:nvSpPr>
        <p:spPr bwMode="auto">
          <a:xfrm>
            <a:off x="1427163" y="3141663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0" name="Rectangle 184"/>
          <p:cNvSpPr>
            <a:spLocks noChangeArrowheads="1"/>
          </p:cNvSpPr>
          <p:nvPr/>
        </p:nvSpPr>
        <p:spPr bwMode="auto">
          <a:xfrm>
            <a:off x="1004888" y="3479800"/>
            <a:ext cx="1206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1" name="Rectangle 185"/>
          <p:cNvSpPr>
            <a:spLocks noChangeArrowheads="1"/>
          </p:cNvSpPr>
          <p:nvPr/>
        </p:nvSpPr>
        <p:spPr bwMode="auto">
          <a:xfrm>
            <a:off x="1004888" y="3802063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2" name="Rectangle 186"/>
          <p:cNvSpPr>
            <a:spLocks noChangeArrowheads="1"/>
          </p:cNvSpPr>
          <p:nvPr/>
        </p:nvSpPr>
        <p:spPr bwMode="auto">
          <a:xfrm>
            <a:off x="1123950" y="3802063"/>
            <a:ext cx="539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 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3" name="Rectangle 187"/>
          <p:cNvSpPr>
            <a:spLocks noChangeArrowheads="1"/>
          </p:cNvSpPr>
          <p:nvPr/>
        </p:nvSpPr>
        <p:spPr bwMode="auto">
          <a:xfrm>
            <a:off x="1174750" y="3802063"/>
            <a:ext cx="6032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l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4" name="Rectangle 188"/>
          <p:cNvSpPr>
            <a:spLocks noChangeArrowheads="1"/>
          </p:cNvSpPr>
          <p:nvPr/>
        </p:nvSpPr>
        <p:spPr bwMode="auto">
          <a:xfrm>
            <a:off x="1235075" y="3802063"/>
            <a:ext cx="21590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og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5" name="Rectangle 189"/>
          <p:cNvSpPr>
            <a:spLocks noChangeArrowheads="1"/>
          </p:cNvSpPr>
          <p:nvPr/>
        </p:nvSpPr>
        <p:spPr bwMode="auto">
          <a:xfrm>
            <a:off x="1447800" y="3802063"/>
            <a:ext cx="17462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 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6" name="Rectangle 190"/>
          <p:cNvSpPr>
            <a:spLocks noChangeArrowheads="1"/>
          </p:cNvSpPr>
          <p:nvPr/>
        </p:nvSpPr>
        <p:spPr bwMode="auto">
          <a:xfrm>
            <a:off x="1004888" y="4130675"/>
            <a:ext cx="1206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7" name="Rectangle 191"/>
          <p:cNvSpPr>
            <a:spLocks noChangeArrowheads="1"/>
          </p:cNvSpPr>
          <p:nvPr/>
        </p:nvSpPr>
        <p:spPr bwMode="auto">
          <a:xfrm>
            <a:off x="1123950" y="409257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9900"/>
                </a:solidFill>
              </a:rPr>
              <a:t>1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8" name="Rectangle 192"/>
          <p:cNvSpPr>
            <a:spLocks noChangeArrowheads="1"/>
          </p:cNvSpPr>
          <p:nvPr/>
        </p:nvSpPr>
        <p:spPr bwMode="auto">
          <a:xfrm>
            <a:off x="1222375" y="409257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9900"/>
                </a:solidFill>
              </a:rPr>
              <a:t>.5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799" name="Rectangle 193"/>
          <p:cNvSpPr>
            <a:spLocks noChangeArrowheads="1"/>
          </p:cNvSpPr>
          <p:nvPr/>
        </p:nvSpPr>
        <p:spPr bwMode="auto">
          <a:xfrm>
            <a:off x="1004888" y="4457700"/>
            <a:ext cx="1206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0" name="Rectangle 194"/>
          <p:cNvSpPr>
            <a:spLocks noChangeArrowheads="1"/>
          </p:cNvSpPr>
          <p:nvPr/>
        </p:nvSpPr>
        <p:spPr bwMode="auto">
          <a:xfrm>
            <a:off x="1123950" y="4419600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9900"/>
                </a:solidFill>
              </a:rPr>
              <a:t>2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1" name="Rectangle 195"/>
          <p:cNvSpPr>
            <a:spLocks noChangeArrowheads="1"/>
          </p:cNvSpPr>
          <p:nvPr/>
        </p:nvSpPr>
        <p:spPr bwMode="auto">
          <a:xfrm>
            <a:off x="1004888" y="4786313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2" name="Rectangle 196"/>
          <p:cNvSpPr>
            <a:spLocks noChangeArrowheads="1"/>
          </p:cNvSpPr>
          <p:nvPr/>
        </p:nvSpPr>
        <p:spPr bwMode="auto">
          <a:xfrm>
            <a:off x="1123950" y="4748213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9900"/>
                </a:solidFill>
              </a:rPr>
              <a:t>3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3" name="Rectangle 197"/>
          <p:cNvSpPr>
            <a:spLocks noChangeArrowheads="1"/>
          </p:cNvSpPr>
          <p:nvPr/>
        </p:nvSpPr>
        <p:spPr bwMode="auto">
          <a:xfrm>
            <a:off x="1004888" y="51133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2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4" name="Rectangle 198"/>
          <p:cNvSpPr>
            <a:spLocks noChangeArrowheads="1"/>
          </p:cNvSpPr>
          <p:nvPr/>
        </p:nvSpPr>
        <p:spPr bwMode="auto">
          <a:xfrm>
            <a:off x="1111250" y="4995863"/>
            <a:ext cx="1127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5" name="Rectangle 199"/>
          <p:cNvSpPr>
            <a:spLocks noChangeArrowheads="1"/>
          </p:cNvSpPr>
          <p:nvPr/>
        </p:nvSpPr>
        <p:spPr bwMode="auto">
          <a:xfrm>
            <a:off x="1004888" y="5411788"/>
            <a:ext cx="1206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n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6" name="Rectangle 200"/>
          <p:cNvSpPr>
            <a:spLocks noChangeArrowheads="1"/>
          </p:cNvSpPr>
          <p:nvPr/>
        </p:nvSpPr>
        <p:spPr bwMode="auto">
          <a:xfrm>
            <a:off x="1123950" y="5411788"/>
            <a:ext cx="71438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700" b="1">
                <a:solidFill>
                  <a:srgbClr val="009900"/>
                </a:solidFill>
              </a:rPr>
              <a:t>!</a:t>
            </a:r>
            <a:endParaRPr lang="en-US" altLang="en-US" sz="2400">
              <a:solidFill>
                <a:srgbClr val="009900"/>
              </a:solidFill>
            </a:endParaRPr>
          </a:p>
        </p:txBody>
      </p:sp>
      <p:sp>
        <p:nvSpPr>
          <p:cNvPr id="196807" name="Text Box 201"/>
          <p:cNvSpPr txBox="1">
            <a:spLocks noChangeArrowheads="1"/>
          </p:cNvSpPr>
          <p:nvPr/>
        </p:nvSpPr>
        <p:spPr bwMode="auto">
          <a:xfrm>
            <a:off x="846138" y="5678488"/>
            <a:ext cx="5000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009900"/>
                </a:solidFill>
              </a:rPr>
              <a:t>O</a:t>
            </a:r>
          </a:p>
        </p:txBody>
      </p:sp>
      <p:sp>
        <p:nvSpPr>
          <p:cNvPr id="196808" name="Text Box 202"/>
          <p:cNvSpPr txBox="1">
            <a:spLocks noChangeArrowheads="1"/>
          </p:cNvSpPr>
          <p:nvPr/>
        </p:nvSpPr>
        <p:spPr bwMode="auto">
          <a:xfrm>
            <a:off x="1473200" y="1939925"/>
            <a:ext cx="732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800"/>
              <a:t>    </a:t>
            </a:r>
            <a:r>
              <a:rPr lang="en-US" altLang="en-US" sz="1800" b="1"/>
              <a:t>n </a:t>
            </a:r>
            <a:r>
              <a:rPr lang="en-US" altLang="en-US" sz="1800"/>
              <a:t> =   10           100          1,000         10,000          100,000       1,000,000</a:t>
            </a:r>
          </a:p>
        </p:txBody>
      </p:sp>
      <p:sp>
        <p:nvSpPr>
          <p:cNvPr id="196809" name="Text Box 203"/>
          <p:cNvSpPr txBox="1">
            <a:spLocks noChangeArrowheads="1"/>
          </p:cNvSpPr>
          <p:nvPr/>
        </p:nvSpPr>
        <p:spPr bwMode="auto">
          <a:xfrm>
            <a:off x="7072313" y="6096000"/>
            <a:ext cx="1482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extile" charset="0"/>
              </a:rPr>
              <a:t>Running times</a:t>
            </a:r>
          </a:p>
        </p:txBody>
      </p:sp>
      <p:sp>
        <p:nvSpPr>
          <p:cNvPr id="196810" name="Text Box 204"/>
          <p:cNvSpPr txBox="1">
            <a:spLocks noChangeArrowheads="1"/>
          </p:cNvSpPr>
          <p:nvPr/>
        </p:nvSpPr>
        <p:spPr bwMode="auto">
          <a:xfrm>
            <a:off x="498475" y="1701800"/>
            <a:ext cx="1284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latin typeface="Times" pitchFamily="-128" charset="0"/>
              </a:rPr>
              <a:t>problem size</a:t>
            </a:r>
          </a:p>
        </p:txBody>
      </p:sp>
      <p:sp>
        <p:nvSpPr>
          <p:cNvPr id="196811" name="Line 205"/>
          <p:cNvSpPr>
            <a:spLocks noChangeShapeType="1"/>
          </p:cNvSpPr>
          <p:nvPr/>
        </p:nvSpPr>
        <p:spPr bwMode="auto">
          <a:xfrm>
            <a:off x="1811338" y="1858963"/>
            <a:ext cx="66198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12" name="Text Box 206"/>
          <p:cNvSpPr txBox="1">
            <a:spLocks noChangeArrowheads="1"/>
          </p:cNvSpPr>
          <p:nvPr/>
        </p:nvSpPr>
        <p:spPr bwMode="auto">
          <a:xfrm>
            <a:off x="182563" y="1949450"/>
            <a:ext cx="1131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</a:rPr>
              <a:t>complexity</a:t>
            </a:r>
          </a:p>
        </p:txBody>
      </p:sp>
      <p:sp>
        <p:nvSpPr>
          <p:cNvPr id="196813" name="Line 207"/>
          <p:cNvSpPr>
            <a:spLocks noChangeShapeType="1"/>
          </p:cNvSpPr>
          <p:nvPr/>
        </p:nvSpPr>
        <p:spPr bwMode="auto">
          <a:xfrm>
            <a:off x="596900" y="2287588"/>
            <a:ext cx="0" cy="3944937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14" name="Line 209"/>
          <p:cNvSpPr>
            <a:spLocks noChangeShapeType="1"/>
          </p:cNvSpPr>
          <p:nvPr/>
        </p:nvSpPr>
        <p:spPr bwMode="auto">
          <a:xfrm>
            <a:off x="714375" y="5029200"/>
            <a:ext cx="784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815" name="Rectangle 210"/>
          <p:cNvSpPr>
            <a:spLocks noChangeArrowheads="1"/>
          </p:cNvSpPr>
          <p:nvPr/>
        </p:nvSpPr>
        <p:spPr bwMode="auto">
          <a:xfrm>
            <a:off x="8620125" y="4648200"/>
            <a:ext cx="3698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4400">
                <a:solidFill>
                  <a:schemeClr val="tx1"/>
                </a:solidFill>
              </a:rPr>
              <a:t>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 Box 2"/>
          <p:cNvSpPr txBox="1">
            <a:spLocks noChangeArrowheads="1"/>
          </p:cNvSpPr>
          <p:nvPr/>
        </p:nvSpPr>
        <p:spPr bwMode="auto">
          <a:xfrm>
            <a:off x="6781800" y="228600"/>
            <a:ext cx="1752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Quiz</a:t>
            </a:r>
          </a:p>
        </p:txBody>
      </p:sp>
      <p:sp>
        <p:nvSpPr>
          <p:cNvPr id="197635" name="Text Box 3"/>
          <p:cNvSpPr txBox="1">
            <a:spLocks noChangeArrowheads="1"/>
          </p:cNvSpPr>
          <p:nvPr/>
        </p:nvSpPr>
        <p:spPr bwMode="auto">
          <a:xfrm>
            <a:off x="6535738" y="901700"/>
            <a:ext cx="2301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i="1">
                <a:solidFill>
                  <a:schemeClr val="tx1"/>
                </a:solidFill>
              </a:rPr>
              <a:t>review</a:t>
            </a:r>
            <a:r>
              <a:rPr lang="en-US" altLang="en-US" sz="1800">
                <a:solidFill>
                  <a:schemeClr val="tx1"/>
                </a:solidFill>
              </a:rPr>
              <a:t> ~ computability</a:t>
            </a:r>
          </a:p>
        </p:txBody>
      </p:sp>
      <p:sp>
        <p:nvSpPr>
          <p:cNvPr id="197636" name="Text Box 29"/>
          <p:cNvSpPr txBox="1">
            <a:spLocks noChangeArrowheads="1"/>
          </p:cNvSpPr>
          <p:nvPr/>
        </p:nvSpPr>
        <p:spPr bwMode="auto">
          <a:xfrm>
            <a:off x="304800" y="2819400"/>
            <a:ext cx="5137150" cy="50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Assume this </a:t>
            </a:r>
            <a:r>
              <a:rPr lang="en-US" altLang="en-US" sz="1600" b="1" i="1">
                <a:solidFill>
                  <a:schemeClr val="tx1"/>
                </a:solidFill>
              </a:rPr>
              <a:t>difference detector </a:t>
            </a:r>
            <a:r>
              <a:rPr lang="en-US" altLang="en-US" sz="1600">
                <a:solidFill>
                  <a:schemeClr val="tx1"/>
                </a:solidFill>
              </a:rPr>
              <a:t>exists.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Demonstrate how you could build a Halt Checker from it… . </a:t>
            </a:r>
          </a:p>
        </p:txBody>
      </p:sp>
      <p:sp>
        <p:nvSpPr>
          <p:cNvPr id="197637" name="Text Box 41"/>
          <p:cNvSpPr txBox="1">
            <a:spLocks noChangeArrowheads="1"/>
          </p:cNvSpPr>
          <p:nvPr/>
        </p:nvSpPr>
        <p:spPr bwMode="auto">
          <a:xfrm>
            <a:off x="1981200" y="1981200"/>
            <a:ext cx="56388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i="1">
                <a:solidFill>
                  <a:schemeClr val="tx1"/>
                </a:solidFill>
              </a:rPr>
              <a:t>The </a:t>
            </a:r>
            <a:r>
              <a:rPr lang="en-US" altLang="en-US" sz="1600" b="1" i="1">
                <a:solidFill>
                  <a:schemeClr val="folHlink"/>
                </a:solidFill>
              </a:rPr>
              <a:t>difference detector </a:t>
            </a:r>
            <a:r>
              <a:rPr lang="en-US" altLang="en-US" sz="1600">
                <a:solidFill>
                  <a:schemeClr val="tx1"/>
                </a:solidFill>
              </a:rPr>
              <a:t>returns </a:t>
            </a:r>
            <a:r>
              <a:rPr lang="en-US" altLang="en-US" sz="1600" b="1">
                <a:solidFill>
                  <a:srgbClr val="008000"/>
                </a:solidFill>
                <a:latin typeface="Courier New" pitchFamily="49" charset="0"/>
              </a:rPr>
              <a:t>Yes</a:t>
            </a:r>
            <a:r>
              <a:rPr lang="en-US" altLang="en-US" sz="1600">
                <a:solidFill>
                  <a:schemeClr val="tx1"/>
                </a:solidFill>
              </a:rPr>
              <a:t>, if A and B differ on some input. It returns </a:t>
            </a:r>
            <a:r>
              <a:rPr lang="en-US" altLang="en-US" sz="1600" b="1">
                <a:solidFill>
                  <a:schemeClr val="accent1"/>
                </a:solidFill>
                <a:latin typeface="Courier New" pitchFamily="49" charset="0"/>
              </a:rPr>
              <a:t>No</a:t>
            </a:r>
            <a:r>
              <a:rPr lang="en-US" altLang="en-US" sz="1600">
                <a:solidFill>
                  <a:schemeClr val="tx1"/>
                </a:solidFill>
              </a:rPr>
              <a:t>, if they do the same thing on all inputs… </a:t>
            </a:r>
          </a:p>
        </p:txBody>
      </p:sp>
      <p:sp>
        <p:nvSpPr>
          <p:cNvPr id="197638" name="Line 42"/>
          <p:cNvSpPr>
            <a:spLocks noChangeShapeType="1"/>
          </p:cNvSpPr>
          <p:nvPr/>
        </p:nvSpPr>
        <p:spPr bwMode="auto">
          <a:xfrm>
            <a:off x="914400" y="1143000"/>
            <a:ext cx="990600" cy="0"/>
          </a:xfrm>
          <a:prstGeom prst="line">
            <a:avLst/>
          </a:prstGeom>
          <a:noFill/>
          <a:ln w="19050">
            <a:solidFill>
              <a:schemeClr val="folHlink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39" name="Rectangle 44"/>
          <p:cNvSpPr>
            <a:spLocks noChangeArrowheads="1"/>
          </p:cNvSpPr>
          <p:nvPr/>
        </p:nvSpPr>
        <p:spPr bwMode="auto">
          <a:xfrm>
            <a:off x="4724400" y="6400800"/>
            <a:ext cx="4222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600">
                <a:solidFill>
                  <a:schemeClr val="tx1"/>
                </a:solidFill>
              </a:rPr>
              <a:t>What can you conclude?</a:t>
            </a:r>
          </a:p>
        </p:txBody>
      </p:sp>
      <p:sp>
        <p:nvSpPr>
          <p:cNvPr id="197640" name="Rectangle 45"/>
          <p:cNvSpPr>
            <a:spLocks noChangeArrowheads="1"/>
          </p:cNvSpPr>
          <p:nvPr/>
        </p:nvSpPr>
        <p:spPr bwMode="auto">
          <a:xfrm>
            <a:off x="1676400" y="533400"/>
            <a:ext cx="1554163" cy="1114425"/>
          </a:xfrm>
          <a:prstGeom prst="rect">
            <a:avLst/>
          </a:prstGeom>
          <a:noFill/>
          <a:ln w="28575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7641" name="Text Box 46"/>
          <p:cNvSpPr txBox="1">
            <a:spLocks noChangeArrowheads="1"/>
          </p:cNvSpPr>
          <p:nvPr/>
        </p:nvSpPr>
        <p:spPr bwMode="auto">
          <a:xfrm>
            <a:off x="685800" y="723900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folHlink"/>
                </a:solidFill>
              </a:rPr>
              <a:t>A, B</a:t>
            </a:r>
          </a:p>
        </p:txBody>
      </p:sp>
      <p:sp>
        <p:nvSpPr>
          <p:cNvPr id="197642" name="Line 47"/>
          <p:cNvSpPr>
            <a:spLocks noChangeShapeType="1"/>
          </p:cNvSpPr>
          <p:nvPr/>
        </p:nvSpPr>
        <p:spPr bwMode="auto">
          <a:xfrm>
            <a:off x="2971800" y="762000"/>
            <a:ext cx="762000" cy="0"/>
          </a:xfrm>
          <a:prstGeom prst="line">
            <a:avLst/>
          </a:prstGeom>
          <a:noFill/>
          <a:ln w="19050">
            <a:solidFill>
              <a:schemeClr val="folHlink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3" name="Line 48"/>
          <p:cNvSpPr>
            <a:spLocks noChangeShapeType="1"/>
          </p:cNvSpPr>
          <p:nvPr/>
        </p:nvSpPr>
        <p:spPr bwMode="auto">
          <a:xfrm>
            <a:off x="2971800" y="1447800"/>
            <a:ext cx="762000" cy="0"/>
          </a:xfrm>
          <a:prstGeom prst="line">
            <a:avLst/>
          </a:prstGeom>
          <a:noFill/>
          <a:ln w="19050">
            <a:solidFill>
              <a:schemeClr val="folHlink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4" name="Rectangle 49"/>
          <p:cNvSpPr>
            <a:spLocks noChangeArrowheads="1"/>
          </p:cNvSpPr>
          <p:nvPr/>
        </p:nvSpPr>
        <p:spPr bwMode="auto">
          <a:xfrm>
            <a:off x="381000" y="447675"/>
            <a:ext cx="1284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chemeClr val="folHlink"/>
                </a:solidFill>
              </a:rPr>
              <a:t>any two programs</a:t>
            </a:r>
          </a:p>
        </p:txBody>
      </p:sp>
      <p:sp>
        <p:nvSpPr>
          <p:cNvPr id="197645" name="Rectangle 50"/>
          <p:cNvSpPr>
            <a:spLocks noChangeArrowheads="1"/>
          </p:cNvSpPr>
          <p:nvPr/>
        </p:nvSpPr>
        <p:spPr bwMode="auto">
          <a:xfrm>
            <a:off x="2133600" y="685800"/>
            <a:ext cx="623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>
                <a:solidFill>
                  <a:schemeClr val="folHlink"/>
                </a:solidFill>
                <a:latin typeface="Comic Sans MS" pitchFamily="66" charset="0"/>
              </a:rPr>
              <a:t>DD</a:t>
            </a:r>
          </a:p>
        </p:txBody>
      </p:sp>
      <p:sp>
        <p:nvSpPr>
          <p:cNvPr id="197646" name="Rectangle 51"/>
          <p:cNvSpPr>
            <a:spLocks noChangeArrowheads="1"/>
          </p:cNvSpPr>
          <p:nvPr/>
        </p:nvSpPr>
        <p:spPr bwMode="auto">
          <a:xfrm>
            <a:off x="2019300" y="1092200"/>
            <a:ext cx="81121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200">
                <a:solidFill>
                  <a:schemeClr val="folHlink"/>
                </a:solidFill>
              </a:rPr>
              <a:t>difference detector</a:t>
            </a:r>
          </a:p>
        </p:txBody>
      </p:sp>
      <p:sp>
        <p:nvSpPr>
          <p:cNvPr id="197647" name="Rectangle 52"/>
          <p:cNvSpPr>
            <a:spLocks noChangeArrowheads="1"/>
          </p:cNvSpPr>
          <p:nvPr/>
        </p:nvSpPr>
        <p:spPr bwMode="auto">
          <a:xfrm>
            <a:off x="3276600" y="476250"/>
            <a:ext cx="458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008000"/>
                </a:solidFill>
                <a:latin typeface="Courier New" pitchFamily="49" charset="0"/>
              </a:rPr>
              <a:t>Yes</a:t>
            </a:r>
          </a:p>
        </p:txBody>
      </p:sp>
      <p:sp>
        <p:nvSpPr>
          <p:cNvPr id="197648" name="Rectangle 53"/>
          <p:cNvSpPr>
            <a:spLocks noChangeArrowheads="1"/>
          </p:cNvSpPr>
          <p:nvPr/>
        </p:nvSpPr>
        <p:spPr bwMode="auto">
          <a:xfrm>
            <a:off x="3790950" y="600075"/>
            <a:ext cx="11064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chemeClr val="folHlink"/>
                </a:solidFill>
              </a:rPr>
              <a:t>A and B differ.</a:t>
            </a:r>
          </a:p>
        </p:txBody>
      </p:sp>
      <p:sp>
        <p:nvSpPr>
          <p:cNvPr id="197649" name="Rectangle 54"/>
          <p:cNvSpPr>
            <a:spLocks noChangeArrowheads="1"/>
          </p:cNvSpPr>
          <p:nvPr/>
        </p:nvSpPr>
        <p:spPr bwMode="auto">
          <a:xfrm>
            <a:off x="3314700" y="1181100"/>
            <a:ext cx="366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chemeClr val="accent1"/>
                </a:solidFill>
                <a:latin typeface="Courier New" pitchFamily="49" charset="0"/>
              </a:rPr>
              <a:t>No</a:t>
            </a:r>
          </a:p>
        </p:txBody>
      </p:sp>
      <p:sp>
        <p:nvSpPr>
          <p:cNvPr id="197650" name="Rectangle 55"/>
          <p:cNvSpPr>
            <a:spLocks noChangeArrowheads="1"/>
          </p:cNvSpPr>
          <p:nvPr/>
        </p:nvSpPr>
        <p:spPr bwMode="auto">
          <a:xfrm>
            <a:off x="3771900" y="1304925"/>
            <a:ext cx="1530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chemeClr val="folHlink"/>
                </a:solidFill>
              </a:rPr>
              <a:t>A and B do not differ.</a:t>
            </a:r>
          </a:p>
        </p:txBody>
      </p:sp>
      <p:sp>
        <p:nvSpPr>
          <p:cNvPr id="197651" name="Line 56"/>
          <p:cNvSpPr>
            <a:spLocks noChangeShapeType="1"/>
          </p:cNvSpPr>
          <p:nvPr/>
        </p:nvSpPr>
        <p:spPr bwMode="auto">
          <a:xfrm>
            <a:off x="636588" y="2670175"/>
            <a:ext cx="7886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202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506538" y="3419475"/>
              <a:ext cx="5943600" cy="2813050"/>
            </p14:xfrm>
          </p:contentPart>
        </mc:Choice>
        <mc:Fallback xmlns="">
          <p:pic>
            <p:nvPicPr>
              <p:cNvPr id="51202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94617" y="3405440"/>
                <a:ext cx="5967804" cy="28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1203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87675" y="3362325"/>
              <a:ext cx="862013" cy="2492375"/>
            </p14:xfrm>
          </p:contentPart>
        </mc:Choice>
        <mc:Fallback xmlns="">
          <p:pic>
            <p:nvPicPr>
              <p:cNvPr id="51203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77656" y="3349018"/>
                <a:ext cx="884556" cy="2518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1204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01813" y="3752850"/>
              <a:ext cx="881062" cy="601663"/>
            </p14:xfrm>
          </p:contentPart>
        </mc:Choice>
        <mc:Fallback xmlns="">
          <p:pic>
            <p:nvPicPr>
              <p:cNvPr id="51204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96052" y="3748889"/>
                <a:ext cx="900865" cy="614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1205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68750" y="4060825"/>
              <a:ext cx="2217738" cy="1349375"/>
            </p14:xfrm>
          </p:contentPart>
        </mc:Choice>
        <mc:Fallback xmlns="">
          <p:pic>
            <p:nvPicPr>
              <p:cNvPr id="51205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955069" y="4045981"/>
                <a:ext cx="2245460" cy="1376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1206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04988" y="4451350"/>
              <a:ext cx="334962" cy="322263"/>
            </p14:xfrm>
          </p:contentPart>
        </mc:Choice>
        <mc:Fallback xmlns="">
          <p:pic>
            <p:nvPicPr>
              <p:cNvPr id="51206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791301" y="4441628"/>
                <a:ext cx="352971" cy="343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207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52675" y="4505325"/>
              <a:ext cx="180975" cy="285750"/>
            </p14:xfrm>
          </p:contentPart>
        </mc:Choice>
        <mc:Fallback xmlns="">
          <p:pic>
            <p:nvPicPr>
              <p:cNvPr id="51207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0802" y="4491289"/>
                <a:ext cx="206160" cy="311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1208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81313" y="5092700"/>
              <a:ext cx="1857375" cy="1325563"/>
            </p14:xfrm>
          </p:contentPart>
        </mc:Choice>
        <mc:Fallback xmlns="">
          <p:pic>
            <p:nvPicPr>
              <p:cNvPr id="51208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869432" y="5081180"/>
                <a:ext cx="1872856" cy="1348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1209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37300" y="2768600"/>
              <a:ext cx="931863" cy="750888"/>
            </p14:xfrm>
          </p:contentPart>
        </mc:Choice>
        <mc:Fallback xmlns="">
          <p:pic>
            <p:nvPicPr>
              <p:cNvPr id="51209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25062" y="2762121"/>
                <a:ext cx="948060" cy="765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51210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40575" y="3603625"/>
              <a:ext cx="835025" cy="566738"/>
            </p14:xfrm>
          </p:contentPart>
        </mc:Choice>
        <mc:Fallback xmlns="">
          <p:pic>
            <p:nvPicPr>
              <p:cNvPr id="51210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36256" y="3593005"/>
                <a:ext cx="851222" cy="58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51211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40438" y="4027488"/>
              <a:ext cx="1042987" cy="1751012"/>
            </p14:xfrm>
          </p:contentPart>
        </mc:Choice>
        <mc:Fallback xmlns="">
          <p:pic>
            <p:nvPicPr>
              <p:cNvPr id="51211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28197" y="4016328"/>
                <a:ext cx="1068189" cy="1775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1212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27875" y="5588000"/>
              <a:ext cx="1042988" cy="479425"/>
            </p14:xfrm>
          </p:contentPart>
        </mc:Choice>
        <mc:Fallback xmlns="">
          <p:pic>
            <p:nvPicPr>
              <p:cNvPr id="51212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116714" y="5584395"/>
                <a:ext cx="1067830" cy="4942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51213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95613" y="3910013"/>
              <a:ext cx="401637" cy="285750"/>
            </p14:xfrm>
          </p:contentPart>
        </mc:Choice>
        <mc:Fallback xmlns="">
          <p:pic>
            <p:nvPicPr>
              <p:cNvPr id="51213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990575" y="3898497"/>
                <a:ext cx="410994" cy="305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1214" name="Ink 6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48063" y="3935413"/>
              <a:ext cx="190500" cy="282575"/>
            </p14:xfrm>
          </p:contentPart>
        </mc:Choice>
        <mc:Fallback xmlns="">
          <p:pic>
            <p:nvPicPr>
              <p:cNvPr id="51214" name="Ink 6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35459" y="3924254"/>
                <a:ext cx="216788" cy="306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1215" name="Ink 7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72175" y="4081463"/>
              <a:ext cx="1198563" cy="1439862"/>
            </p14:xfrm>
          </p:contentPart>
        </mc:Choice>
        <mc:Fallback xmlns="">
          <p:pic>
            <p:nvPicPr>
              <p:cNvPr id="51215" name="Ink 7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959574" y="4068504"/>
                <a:ext cx="1224486" cy="1464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51216" name="Ink 7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7863" y="5197475"/>
              <a:ext cx="1092200" cy="131763"/>
            </p14:xfrm>
          </p:contentPart>
        </mc:Choice>
        <mc:Fallback xmlns="">
          <p:pic>
            <p:nvPicPr>
              <p:cNvPr id="51216" name="Ink 7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65259" y="5183435"/>
                <a:ext cx="1118488" cy="154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1217" name="Ink 7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5788" y="4589463"/>
              <a:ext cx="82550" cy="506412"/>
            </p14:xfrm>
          </p:contentPart>
        </mc:Choice>
        <mc:Fallback xmlns="">
          <p:pic>
            <p:nvPicPr>
              <p:cNvPr id="51217" name="Ink 7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1462" y="4582984"/>
                <a:ext cx="93364" cy="517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1218" name="Ink 7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8625" y="4525963"/>
              <a:ext cx="441325" cy="312737"/>
            </p14:xfrm>
          </p:contentPart>
        </mc:Choice>
        <mc:Fallback xmlns="">
          <p:pic>
            <p:nvPicPr>
              <p:cNvPr id="51218" name="Ink 7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14226" y="4511928"/>
                <a:ext cx="469043" cy="336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1219" name="Ink 7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5800" y="5097463"/>
              <a:ext cx="53975" cy="122237"/>
            </p14:xfrm>
          </p:contentPart>
        </mc:Choice>
        <mc:Fallback xmlns="">
          <p:pic>
            <p:nvPicPr>
              <p:cNvPr id="51219" name="Ink 7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1482" y="5090632"/>
                <a:ext cx="65130" cy="133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1220" name="Ink 7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66775" y="4919663"/>
              <a:ext cx="296863" cy="207962"/>
            </p14:xfrm>
          </p:contentPart>
        </mc:Choice>
        <mc:Fallback xmlns="">
          <p:pic>
            <p:nvPicPr>
              <p:cNvPr id="51220" name="Ink 7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54541" y="4911388"/>
                <a:ext cx="323851" cy="228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1221" name="Ink 7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714500" y="3846513"/>
              <a:ext cx="1139825" cy="2062162"/>
            </p14:xfrm>
          </p:contentPart>
        </mc:Choice>
        <mc:Fallback xmlns="">
          <p:pic>
            <p:nvPicPr>
              <p:cNvPr id="51221" name="Ink 7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06956" y="3834630"/>
                <a:ext cx="1160660" cy="2087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1222" name="Ink 7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68488" y="3463925"/>
              <a:ext cx="268287" cy="317500"/>
            </p14:xfrm>
          </p:contentPart>
        </mc:Choice>
        <mc:Fallback xmlns="">
          <p:pic>
            <p:nvPicPr>
              <p:cNvPr id="51222" name="Ink 7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855164" y="3450246"/>
                <a:ext cx="295296" cy="34449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8" name="Group 1026"/>
          <p:cNvGrpSpPr>
            <a:grpSpLocks/>
          </p:cNvGrpSpPr>
          <p:nvPr/>
        </p:nvGrpSpPr>
        <p:grpSpPr bwMode="auto">
          <a:xfrm>
            <a:off x="2382838" y="1038225"/>
            <a:ext cx="4770437" cy="180975"/>
            <a:chOff x="295" y="1311"/>
            <a:chExt cx="5177" cy="114"/>
          </a:xfrm>
        </p:grpSpPr>
        <p:sp>
          <p:nvSpPr>
            <p:cNvPr id="198717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  <p:sp>
          <p:nvSpPr>
            <p:cNvPr id="198718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2400" b="1">
                <a:solidFill>
                  <a:schemeClr val="tx1"/>
                </a:solidFill>
                <a:latin typeface="Times" pitchFamily="-128" charset="0"/>
              </a:endParaRPr>
            </a:p>
          </p:txBody>
        </p:sp>
      </p:grpSp>
      <p:sp>
        <p:nvSpPr>
          <p:cNvPr id="198659" name="Text Box 1029"/>
          <p:cNvSpPr txBox="1">
            <a:spLocks noChangeArrowheads="1"/>
          </p:cNvSpPr>
          <p:nvPr/>
        </p:nvSpPr>
        <p:spPr bwMode="auto">
          <a:xfrm>
            <a:off x="2286000" y="152400"/>
            <a:ext cx="5018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cs typeface="Times New Roman" pitchFamily="18" charset="0"/>
              </a:rPr>
              <a:t>Floyd-Warshall</a:t>
            </a:r>
            <a:endParaRPr lang="en-US" altLang="en-US" sz="3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98660" name="Rectangle 7"/>
          <p:cNvSpPr>
            <a:spLocks noChangeArrowheads="1"/>
          </p:cNvSpPr>
          <p:nvPr/>
        </p:nvSpPr>
        <p:spPr bwMode="auto">
          <a:xfrm>
            <a:off x="1344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1" name="Rectangle 8"/>
          <p:cNvSpPr>
            <a:spLocks noChangeArrowheads="1"/>
          </p:cNvSpPr>
          <p:nvPr/>
        </p:nvSpPr>
        <p:spPr bwMode="auto">
          <a:xfrm>
            <a:off x="2106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2" name="Rectangle 9"/>
          <p:cNvSpPr>
            <a:spLocks noChangeArrowheads="1"/>
          </p:cNvSpPr>
          <p:nvPr/>
        </p:nvSpPr>
        <p:spPr bwMode="auto">
          <a:xfrm>
            <a:off x="2868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3" name="Rectangle 10"/>
          <p:cNvSpPr>
            <a:spLocks noChangeArrowheads="1"/>
          </p:cNvSpPr>
          <p:nvPr/>
        </p:nvSpPr>
        <p:spPr bwMode="auto">
          <a:xfrm>
            <a:off x="3630613" y="2968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4" name="Rectangle 11"/>
          <p:cNvSpPr>
            <a:spLocks noChangeArrowheads="1"/>
          </p:cNvSpPr>
          <p:nvPr/>
        </p:nvSpPr>
        <p:spPr bwMode="auto">
          <a:xfrm>
            <a:off x="1344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5" name="Rectangle 12"/>
          <p:cNvSpPr>
            <a:spLocks noChangeArrowheads="1"/>
          </p:cNvSpPr>
          <p:nvPr/>
        </p:nvSpPr>
        <p:spPr bwMode="auto">
          <a:xfrm>
            <a:off x="2106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6" name="Rectangle 13"/>
          <p:cNvSpPr>
            <a:spLocks noChangeArrowheads="1"/>
          </p:cNvSpPr>
          <p:nvPr/>
        </p:nvSpPr>
        <p:spPr bwMode="auto">
          <a:xfrm>
            <a:off x="2868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7" name="Rectangle 14"/>
          <p:cNvSpPr>
            <a:spLocks noChangeArrowheads="1"/>
          </p:cNvSpPr>
          <p:nvPr/>
        </p:nvSpPr>
        <p:spPr bwMode="auto">
          <a:xfrm>
            <a:off x="3630613" y="3730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8" name="Rectangle 15"/>
          <p:cNvSpPr>
            <a:spLocks noChangeArrowheads="1"/>
          </p:cNvSpPr>
          <p:nvPr/>
        </p:nvSpPr>
        <p:spPr bwMode="auto">
          <a:xfrm>
            <a:off x="1344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69" name="Rectangle 16"/>
          <p:cNvSpPr>
            <a:spLocks noChangeArrowheads="1"/>
          </p:cNvSpPr>
          <p:nvPr/>
        </p:nvSpPr>
        <p:spPr bwMode="auto">
          <a:xfrm>
            <a:off x="2106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0" name="Rectangle 17"/>
          <p:cNvSpPr>
            <a:spLocks noChangeArrowheads="1"/>
          </p:cNvSpPr>
          <p:nvPr/>
        </p:nvSpPr>
        <p:spPr bwMode="auto">
          <a:xfrm>
            <a:off x="2868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1" name="Rectangle 18"/>
          <p:cNvSpPr>
            <a:spLocks noChangeArrowheads="1"/>
          </p:cNvSpPr>
          <p:nvPr/>
        </p:nvSpPr>
        <p:spPr bwMode="auto">
          <a:xfrm>
            <a:off x="3630613" y="4492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2" name="Rectangle 19"/>
          <p:cNvSpPr>
            <a:spLocks noChangeArrowheads="1"/>
          </p:cNvSpPr>
          <p:nvPr/>
        </p:nvSpPr>
        <p:spPr bwMode="auto">
          <a:xfrm>
            <a:off x="1344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3" name="Rectangle 20"/>
          <p:cNvSpPr>
            <a:spLocks noChangeArrowheads="1"/>
          </p:cNvSpPr>
          <p:nvPr/>
        </p:nvSpPr>
        <p:spPr bwMode="auto">
          <a:xfrm>
            <a:off x="2106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4" name="Rectangle 21"/>
          <p:cNvSpPr>
            <a:spLocks noChangeArrowheads="1"/>
          </p:cNvSpPr>
          <p:nvPr/>
        </p:nvSpPr>
        <p:spPr bwMode="auto">
          <a:xfrm>
            <a:off x="2868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5" name="Rectangle 22"/>
          <p:cNvSpPr>
            <a:spLocks noChangeArrowheads="1"/>
          </p:cNvSpPr>
          <p:nvPr/>
        </p:nvSpPr>
        <p:spPr bwMode="auto">
          <a:xfrm>
            <a:off x="3630613" y="5254625"/>
            <a:ext cx="762000" cy="762000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76" name="Oval 24"/>
          <p:cNvSpPr>
            <a:spLocks noChangeArrowheads="1"/>
          </p:cNvSpPr>
          <p:nvPr/>
        </p:nvSpPr>
        <p:spPr bwMode="auto">
          <a:xfrm>
            <a:off x="901700" y="3214688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677" name="Oval 25"/>
          <p:cNvSpPr>
            <a:spLocks noChangeArrowheads="1"/>
          </p:cNvSpPr>
          <p:nvPr/>
        </p:nvSpPr>
        <p:spPr bwMode="auto">
          <a:xfrm>
            <a:off x="901700" y="3970338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678" name="Oval 26"/>
          <p:cNvSpPr>
            <a:spLocks noChangeArrowheads="1"/>
          </p:cNvSpPr>
          <p:nvPr/>
        </p:nvSpPr>
        <p:spPr bwMode="auto">
          <a:xfrm>
            <a:off x="901700" y="4725988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679" name="Oval 27"/>
          <p:cNvSpPr>
            <a:spLocks noChangeArrowheads="1"/>
          </p:cNvSpPr>
          <p:nvPr/>
        </p:nvSpPr>
        <p:spPr bwMode="auto">
          <a:xfrm>
            <a:off x="901700" y="548322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80" name="Oval 28"/>
          <p:cNvSpPr>
            <a:spLocks noChangeArrowheads="1"/>
          </p:cNvSpPr>
          <p:nvPr/>
        </p:nvSpPr>
        <p:spPr bwMode="auto">
          <a:xfrm>
            <a:off x="1549400" y="2593975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681" name="Oval 29"/>
          <p:cNvSpPr>
            <a:spLocks noChangeArrowheads="1"/>
          </p:cNvSpPr>
          <p:nvPr/>
        </p:nvSpPr>
        <p:spPr bwMode="auto">
          <a:xfrm>
            <a:off x="2322513" y="2593975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682" name="Oval 30"/>
          <p:cNvSpPr>
            <a:spLocks noChangeArrowheads="1"/>
          </p:cNvSpPr>
          <p:nvPr/>
        </p:nvSpPr>
        <p:spPr bwMode="auto">
          <a:xfrm>
            <a:off x="3097213" y="2593975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683" name="Oval 31"/>
          <p:cNvSpPr>
            <a:spLocks noChangeArrowheads="1"/>
          </p:cNvSpPr>
          <p:nvPr/>
        </p:nvSpPr>
        <p:spPr bwMode="auto">
          <a:xfrm>
            <a:off x="3871913" y="2593975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84" name="Rectangle 33"/>
          <p:cNvSpPr>
            <a:spLocks noChangeArrowheads="1"/>
          </p:cNvSpPr>
          <p:nvPr/>
        </p:nvSpPr>
        <p:spPr bwMode="auto">
          <a:xfrm>
            <a:off x="2551113" y="183038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dst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98685" name="Rectangle 34"/>
          <p:cNvSpPr>
            <a:spLocks noChangeArrowheads="1"/>
          </p:cNvSpPr>
          <p:nvPr/>
        </p:nvSpPr>
        <p:spPr bwMode="auto">
          <a:xfrm>
            <a:off x="2667000" y="2289175"/>
            <a:ext cx="427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"to"</a:t>
            </a:r>
          </a:p>
        </p:txBody>
      </p:sp>
      <p:sp>
        <p:nvSpPr>
          <p:cNvPr id="198686" name="Text Box 35"/>
          <p:cNvSpPr txBox="1">
            <a:spLocks noChangeArrowheads="1"/>
          </p:cNvSpPr>
          <p:nvPr/>
        </p:nvSpPr>
        <p:spPr bwMode="auto">
          <a:xfrm>
            <a:off x="3629025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Times" pitchFamily="-128" charset="0"/>
              </a:rPr>
              <a:t>42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87" name="Text Box 36"/>
          <p:cNvSpPr txBox="1">
            <a:spLocks noChangeArrowheads="1"/>
          </p:cNvSpPr>
          <p:nvPr/>
        </p:nvSpPr>
        <p:spPr bwMode="auto">
          <a:xfrm>
            <a:off x="2859088" y="31496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88" name="Text Box 37"/>
          <p:cNvSpPr txBox="1">
            <a:spLocks noChangeArrowheads="1"/>
          </p:cNvSpPr>
          <p:nvPr/>
        </p:nvSpPr>
        <p:spPr bwMode="auto">
          <a:xfrm>
            <a:off x="2105025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89" name="Text Box 38"/>
          <p:cNvSpPr txBox="1">
            <a:spLocks noChangeArrowheads="1"/>
          </p:cNvSpPr>
          <p:nvPr/>
        </p:nvSpPr>
        <p:spPr bwMode="auto">
          <a:xfrm>
            <a:off x="1350963" y="315118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98690" name="Text Box 39"/>
          <p:cNvSpPr txBox="1">
            <a:spLocks noChangeArrowheads="1"/>
          </p:cNvSpPr>
          <p:nvPr/>
        </p:nvSpPr>
        <p:spPr bwMode="auto">
          <a:xfrm>
            <a:off x="2097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98691" name="Text Box 40"/>
          <p:cNvSpPr txBox="1">
            <a:spLocks noChangeArrowheads="1"/>
          </p:cNvSpPr>
          <p:nvPr/>
        </p:nvSpPr>
        <p:spPr bwMode="auto">
          <a:xfrm>
            <a:off x="2859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98692" name="Text Box 41"/>
          <p:cNvSpPr txBox="1">
            <a:spLocks noChangeArrowheads="1"/>
          </p:cNvSpPr>
          <p:nvPr/>
        </p:nvSpPr>
        <p:spPr bwMode="auto">
          <a:xfrm>
            <a:off x="3621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bg2"/>
                </a:solidFill>
                <a:latin typeface="Times" pitchFamily="-128" charset="0"/>
              </a:rPr>
              <a:t>0</a:t>
            </a:r>
            <a:endParaRPr lang="en-US" altLang="en-US" sz="1400" b="1">
              <a:solidFill>
                <a:schemeClr val="bg2"/>
              </a:solidFill>
              <a:latin typeface="Times" pitchFamily="-128" charset="0"/>
            </a:endParaRPr>
          </a:p>
        </p:txBody>
      </p:sp>
      <p:sp>
        <p:nvSpPr>
          <p:cNvPr id="198693" name="Text Box 42"/>
          <p:cNvSpPr txBox="1">
            <a:spLocks noChangeArrowheads="1"/>
          </p:cNvSpPr>
          <p:nvPr/>
        </p:nvSpPr>
        <p:spPr bwMode="auto">
          <a:xfrm>
            <a:off x="1335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94" name="Text Box 43"/>
          <p:cNvSpPr txBox="1">
            <a:spLocks noChangeArrowheads="1"/>
          </p:cNvSpPr>
          <p:nvPr/>
        </p:nvSpPr>
        <p:spPr bwMode="auto">
          <a:xfrm>
            <a:off x="3621088" y="392271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folHlink"/>
                </a:solidFill>
                <a:latin typeface="Times" pitchFamily="-128" charset="0"/>
              </a:rPr>
              <a:t>28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95" name="Text Box 44"/>
          <p:cNvSpPr txBox="1">
            <a:spLocks noChangeArrowheads="1"/>
          </p:cNvSpPr>
          <p:nvPr/>
        </p:nvSpPr>
        <p:spPr bwMode="auto">
          <a:xfrm>
            <a:off x="2851150" y="39195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96" name="Text Box 45"/>
          <p:cNvSpPr txBox="1">
            <a:spLocks noChangeArrowheads="1"/>
          </p:cNvSpPr>
          <p:nvPr/>
        </p:nvSpPr>
        <p:spPr bwMode="auto">
          <a:xfrm>
            <a:off x="2097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97" name="Text Box 46"/>
          <p:cNvSpPr txBox="1">
            <a:spLocks noChangeArrowheads="1"/>
          </p:cNvSpPr>
          <p:nvPr/>
        </p:nvSpPr>
        <p:spPr bwMode="auto">
          <a:xfrm>
            <a:off x="1327150" y="4652963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inf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98" name="Text Box 47"/>
          <p:cNvSpPr txBox="1">
            <a:spLocks noChangeArrowheads="1"/>
          </p:cNvSpPr>
          <p:nvPr/>
        </p:nvSpPr>
        <p:spPr bwMode="auto">
          <a:xfrm>
            <a:off x="2859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38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699" name="Text Box 48"/>
          <p:cNvSpPr txBox="1">
            <a:spLocks noChangeArrowheads="1"/>
          </p:cNvSpPr>
          <p:nvPr/>
        </p:nvSpPr>
        <p:spPr bwMode="auto">
          <a:xfrm>
            <a:off x="2089150" y="5407025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24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700" name="Text Box 49"/>
          <p:cNvSpPr txBox="1">
            <a:spLocks noChangeArrowheads="1"/>
          </p:cNvSpPr>
          <p:nvPr/>
        </p:nvSpPr>
        <p:spPr bwMode="auto">
          <a:xfrm>
            <a:off x="3621088" y="4656138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14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701" name="Text Box 50"/>
          <p:cNvSpPr txBox="1">
            <a:spLocks noChangeArrowheads="1"/>
          </p:cNvSpPr>
          <p:nvPr/>
        </p:nvSpPr>
        <p:spPr bwMode="auto">
          <a:xfrm>
            <a:off x="1335088" y="5410200"/>
            <a:ext cx="76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10</a:t>
            </a:r>
            <a:endParaRPr lang="en-US" altLang="en-US" sz="1400" b="1">
              <a:solidFill>
                <a:schemeClr val="tx1"/>
              </a:solidFill>
              <a:latin typeface="Times" pitchFamily="-128" charset="0"/>
            </a:endParaRPr>
          </a:p>
        </p:txBody>
      </p:sp>
      <p:pic>
        <p:nvPicPr>
          <p:cNvPr id="198702" name="Picture 51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76200"/>
            <a:ext cx="2011363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703" name="Rectangle 95"/>
          <p:cNvSpPr>
            <a:spLocks noChangeArrowheads="1"/>
          </p:cNvSpPr>
          <p:nvPr/>
        </p:nvSpPr>
        <p:spPr bwMode="auto">
          <a:xfrm>
            <a:off x="1736725" y="6078538"/>
            <a:ext cx="2292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i="1">
                <a:latin typeface="Times" pitchFamily="-128" charset="0"/>
              </a:rPr>
              <a:t>4 intermediate node(s)</a:t>
            </a:r>
          </a:p>
        </p:txBody>
      </p:sp>
      <p:sp>
        <p:nvSpPr>
          <p:cNvPr id="198704" name="Oval 96"/>
          <p:cNvSpPr>
            <a:spLocks noChangeArrowheads="1"/>
          </p:cNvSpPr>
          <p:nvPr/>
        </p:nvSpPr>
        <p:spPr bwMode="auto">
          <a:xfrm>
            <a:off x="2073275" y="6432550"/>
            <a:ext cx="304800" cy="3048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1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705" name="Oval 102"/>
          <p:cNvSpPr>
            <a:spLocks noChangeArrowheads="1"/>
          </p:cNvSpPr>
          <p:nvPr/>
        </p:nvSpPr>
        <p:spPr bwMode="auto">
          <a:xfrm>
            <a:off x="2514600" y="6432550"/>
            <a:ext cx="304800" cy="304800"/>
          </a:xfrm>
          <a:prstGeom prst="ellipse">
            <a:avLst/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2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706" name="Oval 103"/>
          <p:cNvSpPr>
            <a:spLocks noChangeArrowheads="1"/>
          </p:cNvSpPr>
          <p:nvPr/>
        </p:nvSpPr>
        <p:spPr bwMode="auto">
          <a:xfrm>
            <a:off x="2973388" y="6432550"/>
            <a:ext cx="304800" cy="304800"/>
          </a:xfrm>
          <a:prstGeom prst="ellipse">
            <a:avLst/>
          </a:prstGeom>
          <a:solidFill>
            <a:schemeClr val="fol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bg1"/>
                </a:solidFill>
                <a:latin typeface="Times" pitchFamily="-128" charset="0"/>
              </a:rPr>
              <a:t>3</a:t>
            </a:r>
            <a:endParaRPr lang="en-US" altLang="en-US" sz="2400" b="1">
              <a:solidFill>
                <a:schemeClr val="bg1"/>
              </a:solidFill>
              <a:latin typeface="Times" pitchFamily="-128" charset="0"/>
            </a:endParaRPr>
          </a:p>
        </p:txBody>
      </p:sp>
      <p:sp>
        <p:nvSpPr>
          <p:cNvPr id="198707" name="Oval 107"/>
          <p:cNvSpPr>
            <a:spLocks noChangeArrowheads="1"/>
          </p:cNvSpPr>
          <p:nvPr/>
        </p:nvSpPr>
        <p:spPr bwMode="auto">
          <a:xfrm>
            <a:off x="3419475" y="6450013"/>
            <a:ext cx="304800" cy="3048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b="1">
                <a:solidFill>
                  <a:schemeClr val="tx1"/>
                </a:solidFill>
                <a:latin typeface="Times" pitchFamily="-128" charset="0"/>
              </a:rPr>
              <a:t>4</a:t>
            </a:r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708" name="Rectangle 108"/>
          <p:cNvSpPr>
            <a:spLocks noChangeArrowheads="1"/>
          </p:cNvSpPr>
          <p:nvPr/>
        </p:nvSpPr>
        <p:spPr bwMode="auto">
          <a:xfrm>
            <a:off x="1387475" y="4564063"/>
            <a:ext cx="681038" cy="611187"/>
          </a:xfrm>
          <a:prstGeom prst="rect">
            <a:avLst/>
          </a:prstGeom>
          <a:noFill/>
          <a:ln w="38100">
            <a:solidFill>
              <a:srgbClr val="FF99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z="2400" b="1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198709" name="Rectangle 110"/>
          <p:cNvSpPr>
            <a:spLocks noChangeArrowheads="1"/>
          </p:cNvSpPr>
          <p:nvPr/>
        </p:nvSpPr>
        <p:spPr bwMode="auto">
          <a:xfrm>
            <a:off x="4548188" y="1371600"/>
            <a:ext cx="3409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>
                <a:solidFill>
                  <a:srgbClr val="8E030A"/>
                </a:solidFill>
                <a:latin typeface="Times" pitchFamily="-128" charset="0"/>
              </a:rPr>
              <a:t>min distance from </a:t>
            </a: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src</a:t>
            </a:r>
            <a:r>
              <a:rPr lang="en-US" altLang="en-US" sz="1800">
                <a:solidFill>
                  <a:srgbClr val="8E030A"/>
                </a:solidFill>
                <a:latin typeface="Times" pitchFamily="-128" charset="0"/>
              </a:rPr>
              <a:t> to </a:t>
            </a: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dst</a:t>
            </a:r>
            <a:r>
              <a:rPr lang="en-US" altLang="en-US" sz="1800">
                <a:solidFill>
                  <a:srgbClr val="8E030A"/>
                </a:solidFill>
                <a:latin typeface="Times" pitchFamily="-128" charset="0"/>
              </a:rPr>
              <a:t> using </a:t>
            </a:r>
            <a:r>
              <a:rPr lang="en-US" altLang="en-US" sz="1800" i="1" u="sng">
                <a:solidFill>
                  <a:srgbClr val="8E030A"/>
                </a:solidFill>
                <a:latin typeface="Times" pitchFamily="-128" charset="0"/>
              </a:rPr>
              <a:t>only nodes 1..k</a:t>
            </a:r>
          </a:p>
        </p:txBody>
      </p:sp>
      <p:sp>
        <p:nvSpPr>
          <p:cNvPr id="198710" name="Rectangle 112"/>
          <p:cNvSpPr>
            <a:spLocks noChangeArrowheads="1"/>
          </p:cNvSpPr>
          <p:nvPr/>
        </p:nvSpPr>
        <p:spPr bwMode="auto">
          <a:xfrm>
            <a:off x="4724400" y="2133600"/>
            <a:ext cx="2536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tx1"/>
                </a:solidFill>
                <a:latin typeface="Trebuchet MS" pitchFamily="34" charset="0"/>
              </a:rPr>
              <a:t>best[src][dst][k]</a:t>
            </a:r>
          </a:p>
        </p:txBody>
      </p:sp>
      <p:sp>
        <p:nvSpPr>
          <p:cNvPr id="198711" name="Rectangle 113"/>
          <p:cNvSpPr>
            <a:spLocks noChangeArrowheads="1"/>
          </p:cNvSpPr>
          <p:nvPr/>
        </p:nvSpPr>
        <p:spPr bwMode="auto">
          <a:xfrm>
            <a:off x="7246938" y="21574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tx1"/>
                </a:solidFill>
                <a:latin typeface="Courier New" pitchFamily="49" charset="0"/>
              </a:rPr>
              <a:t>=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8712" name="Rectangle 111"/>
          <p:cNvSpPr>
            <a:spLocks noChangeArrowheads="1"/>
          </p:cNvSpPr>
          <p:nvPr/>
        </p:nvSpPr>
        <p:spPr bwMode="auto">
          <a:xfrm>
            <a:off x="246063" y="4110038"/>
            <a:ext cx="658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3200">
                <a:latin typeface="Times" pitchFamily="-128" charset="0"/>
              </a:rPr>
              <a:t>src</a:t>
            </a:r>
            <a:endParaRPr lang="en-US" altLang="en-US" sz="2400">
              <a:latin typeface="Times" pitchFamily="-128" charset="0"/>
            </a:endParaRPr>
          </a:p>
        </p:txBody>
      </p:sp>
      <p:sp>
        <p:nvSpPr>
          <p:cNvPr id="198713" name="Rectangle 120"/>
          <p:cNvSpPr>
            <a:spLocks noChangeArrowheads="1"/>
          </p:cNvSpPr>
          <p:nvPr/>
        </p:nvSpPr>
        <p:spPr bwMode="auto">
          <a:xfrm>
            <a:off x="188913" y="4568825"/>
            <a:ext cx="604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latin typeface="Times" pitchFamily="-128" charset="0"/>
              </a:rPr>
              <a:t>"from"</a:t>
            </a:r>
          </a:p>
        </p:txBody>
      </p:sp>
      <p:sp>
        <p:nvSpPr>
          <p:cNvPr id="198714" name="Rectangle 70"/>
          <p:cNvSpPr>
            <a:spLocks noChangeArrowheads="1"/>
          </p:cNvSpPr>
          <p:nvPr/>
        </p:nvSpPr>
        <p:spPr bwMode="auto">
          <a:xfrm>
            <a:off x="7799388" y="5486400"/>
            <a:ext cx="6572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use it</a:t>
            </a:r>
          </a:p>
        </p:txBody>
      </p:sp>
      <p:sp>
        <p:nvSpPr>
          <p:cNvPr id="198715" name="Rectangle 71"/>
          <p:cNvSpPr>
            <a:spLocks noChangeArrowheads="1"/>
          </p:cNvSpPr>
          <p:nvPr/>
        </p:nvSpPr>
        <p:spPr bwMode="auto">
          <a:xfrm>
            <a:off x="7772400" y="3810000"/>
            <a:ext cx="7112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8E030A"/>
                </a:solidFill>
                <a:latin typeface="Trebuchet MS" pitchFamily="34" charset="0"/>
              </a:rPr>
              <a:t>lose it</a:t>
            </a:r>
          </a:p>
        </p:txBody>
      </p:sp>
      <p:sp>
        <p:nvSpPr>
          <p:cNvPr id="198716" name="Rectangle 72"/>
          <p:cNvSpPr>
            <a:spLocks noChangeArrowheads="1"/>
          </p:cNvSpPr>
          <p:nvPr/>
        </p:nvSpPr>
        <p:spPr bwMode="auto">
          <a:xfrm>
            <a:off x="7835900" y="6388100"/>
            <a:ext cx="11350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latin typeface="Trebuchet MS" pitchFamily="34" charset="0"/>
              </a:rPr>
              <a:t>Path itself?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80622" y="2057401"/>
            <a:ext cx="2486378" cy="284832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5363" name="Text Box 5"/>
          <p:cNvSpPr txBox="1">
            <a:spLocks noChangeArrowheads="1"/>
          </p:cNvSpPr>
          <p:nvPr/>
        </p:nvSpPr>
        <p:spPr bwMode="auto">
          <a:xfrm>
            <a:off x="717550" y="25276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Quicksort !</a:t>
            </a:r>
            <a:endParaRPr lang="en-US" altLang="en-US" sz="4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5364" name="Text Box 6"/>
          <p:cNvSpPr txBox="1">
            <a:spLocks noChangeArrowheads="1"/>
          </p:cNvSpPr>
          <p:nvPr/>
        </p:nvSpPr>
        <p:spPr bwMode="auto">
          <a:xfrm>
            <a:off x="588423" y="1205825"/>
            <a:ext cx="791105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Another </a:t>
            </a:r>
            <a:r>
              <a:rPr lang="en-US" altLang="en-US" sz="2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Divide and Conquer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technique ~ </a:t>
            </a:r>
            <a:r>
              <a:rPr lang="en-US" altLang="en-US" sz="20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with no new data created!</a:t>
            </a:r>
            <a:endParaRPr lang="en-US" altLang="en-US" sz="2000" b="1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5365" name="Text Box 7"/>
          <p:cNvSpPr txBox="1">
            <a:spLocks noChangeArrowheads="1"/>
          </p:cNvSpPr>
          <p:nvPr/>
        </p:nvSpPr>
        <p:spPr bwMode="auto">
          <a:xfrm>
            <a:off x="625475" y="2266950"/>
            <a:ext cx="1512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</a:rPr>
              <a:t>Quick Sort</a:t>
            </a:r>
          </a:p>
        </p:txBody>
      </p:sp>
      <p:sp>
        <p:nvSpPr>
          <p:cNvPr id="15367" name="Text Box 9"/>
          <p:cNvSpPr txBox="1">
            <a:spLocks noChangeArrowheads="1"/>
          </p:cNvSpPr>
          <p:nvPr/>
        </p:nvSpPr>
        <p:spPr bwMode="auto">
          <a:xfrm>
            <a:off x="736600" y="2625725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</a:rPr>
              <a:t>partition and swap</a:t>
            </a:r>
          </a:p>
        </p:txBody>
      </p:sp>
      <p:sp>
        <p:nvSpPr>
          <p:cNvPr id="15380" name="Rectangle 38"/>
          <p:cNvSpPr>
            <a:spLocks noChangeArrowheads="1"/>
          </p:cNvSpPr>
          <p:nvPr/>
        </p:nvSpPr>
        <p:spPr bwMode="auto">
          <a:xfrm>
            <a:off x="323940" y="3259579"/>
            <a:ext cx="21350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(1) choose a pivot</a:t>
            </a:r>
            <a:endParaRPr lang="en-US" altLang="en-US" sz="40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15381" name="Picture 39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82" name="Text Box 40"/>
          <p:cNvSpPr txBox="1">
            <a:spLocks noChangeArrowheads="1"/>
          </p:cNvSpPr>
          <p:nvPr/>
        </p:nvSpPr>
        <p:spPr bwMode="auto">
          <a:xfrm>
            <a:off x="6299200" y="1605935"/>
            <a:ext cx="26558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 b="1" i="1" dirty="0" smtClean="0">
                <a:solidFill>
                  <a:srgbClr val="000000"/>
                </a:solidFill>
              </a:rPr>
              <a:t>in-place</a:t>
            </a:r>
            <a:r>
              <a:rPr lang="en-US" altLang="en-US" sz="1600" dirty="0" smtClean="0">
                <a:solidFill>
                  <a:srgbClr val="000000"/>
                </a:solidFill>
              </a:rPr>
              <a:t> sorting…</a:t>
            </a:r>
          </a:p>
        </p:txBody>
      </p:sp>
      <p:sp>
        <p:nvSpPr>
          <p:cNvPr id="50" name="Rectangle 38"/>
          <p:cNvSpPr>
            <a:spLocks noChangeArrowheads="1"/>
          </p:cNvSpPr>
          <p:nvPr/>
        </p:nvSpPr>
        <p:spPr bwMode="auto">
          <a:xfrm>
            <a:off x="473695" y="3812089"/>
            <a:ext cx="18355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(2) swap L to R</a:t>
            </a:r>
            <a:endParaRPr lang="en-US" altLang="en-US" sz="40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51" name="Rectangle 38"/>
          <p:cNvSpPr>
            <a:spLocks noChangeArrowheads="1"/>
          </p:cNvSpPr>
          <p:nvPr/>
        </p:nvSpPr>
        <p:spPr bwMode="auto">
          <a:xfrm>
            <a:off x="589030" y="4366688"/>
            <a:ext cx="14761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(3) </a:t>
            </a:r>
            <a:r>
              <a:rPr lang="en-US" altLang="en-US" sz="2000" dirty="0" err="1" smtClean="0">
                <a:solidFill>
                  <a:schemeClr val="tx1"/>
                </a:solidFill>
                <a:latin typeface="Cambria" panose="02040503050406030204" pitchFamily="18" charset="0"/>
              </a:rPr>
              <a:t>recurse</a:t>
            </a:r>
            <a:r>
              <a:rPr lang="en-US" altLang="en-US" sz="2000" dirty="0" smtClean="0">
                <a:solidFill>
                  <a:schemeClr val="tx1"/>
                </a:solidFill>
                <a:latin typeface="Cambria" panose="02040503050406030204" pitchFamily="18" charset="0"/>
              </a:rPr>
              <a:t>!</a:t>
            </a:r>
            <a:endParaRPr lang="en-US" altLang="en-US" sz="40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grpSp>
        <p:nvGrpSpPr>
          <p:cNvPr id="42" name="Group 9"/>
          <p:cNvGrpSpPr>
            <a:grpSpLocks/>
          </p:cNvGrpSpPr>
          <p:nvPr/>
        </p:nvGrpSpPr>
        <p:grpSpPr bwMode="auto">
          <a:xfrm>
            <a:off x="4087813" y="3168650"/>
            <a:ext cx="463550" cy="463550"/>
            <a:chOff x="901" y="1784"/>
            <a:chExt cx="292" cy="292"/>
          </a:xfrm>
        </p:grpSpPr>
        <p:sp>
          <p:nvSpPr>
            <p:cNvPr id="43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44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45" name="Group 12"/>
          <p:cNvGrpSpPr>
            <a:grpSpLocks/>
          </p:cNvGrpSpPr>
          <p:nvPr/>
        </p:nvGrpSpPr>
        <p:grpSpPr bwMode="auto">
          <a:xfrm>
            <a:off x="4551363" y="3168650"/>
            <a:ext cx="463550" cy="463550"/>
            <a:chOff x="901" y="1784"/>
            <a:chExt cx="292" cy="292"/>
          </a:xfrm>
        </p:grpSpPr>
        <p:sp>
          <p:nvSpPr>
            <p:cNvPr id="46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47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48" name="Group 15"/>
          <p:cNvGrpSpPr>
            <a:grpSpLocks/>
          </p:cNvGrpSpPr>
          <p:nvPr/>
        </p:nvGrpSpPr>
        <p:grpSpPr bwMode="auto">
          <a:xfrm>
            <a:off x="5016501" y="3168650"/>
            <a:ext cx="463550" cy="463550"/>
            <a:chOff x="901" y="1784"/>
            <a:chExt cx="292" cy="292"/>
          </a:xfrm>
        </p:grpSpPr>
        <p:sp>
          <p:nvSpPr>
            <p:cNvPr id="49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52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3" name="Group 18"/>
          <p:cNvGrpSpPr>
            <a:grpSpLocks/>
          </p:cNvGrpSpPr>
          <p:nvPr/>
        </p:nvGrpSpPr>
        <p:grpSpPr bwMode="auto">
          <a:xfrm>
            <a:off x="5481638" y="3168650"/>
            <a:ext cx="463550" cy="463550"/>
            <a:chOff x="901" y="1784"/>
            <a:chExt cx="292" cy="292"/>
          </a:xfrm>
        </p:grpSpPr>
        <p:sp>
          <p:nvSpPr>
            <p:cNvPr id="54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56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7" name="Group 21"/>
          <p:cNvGrpSpPr>
            <a:grpSpLocks/>
          </p:cNvGrpSpPr>
          <p:nvPr/>
        </p:nvGrpSpPr>
        <p:grpSpPr bwMode="auto">
          <a:xfrm>
            <a:off x="5943601" y="3168650"/>
            <a:ext cx="463550" cy="463550"/>
            <a:chOff x="901" y="1784"/>
            <a:chExt cx="292" cy="292"/>
          </a:xfrm>
        </p:grpSpPr>
        <p:sp>
          <p:nvSpPr>
            <p:cNvPr id="58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59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60" name="Group 24"/>
          <p:cNvGrpSpPr>
            <a:grpSpLocks/>
          </p:cNvGrpSpPr>
          <p:nvPr/>
        </p:nvGrpSpPr>
        <p:grpSpPr bwMode="auto">
          <a:xfrm>
            <a:off x="6407151" y="3168650"/>
            <a:ext cx="463550" cy="463550"/>
            <a:chOff x="901" y="1784"/>
            <a:chExt cx="292" cy="292"/>
          </a:xfrm>
        </p:grpSpPr>
        <p:sp>
          <p:nvSpPr>
            <p:cNvPr id="61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62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3" name="Group 27"/>
          <p:cNvGrpSpPr>
            <a:grpSpLocks/>
          </p:cNvGrpSpPr>
          <p:nvPr/>
        </p:nvGrpSpPr>
        <p:grpSpPr bwMode="auto">
          <a:xfrm>
            <a:off x="6872288" y="3168650"/>
            <a:ext cx="463550" cy="463550"/>
            <a:chOff x="901" y="1784"/>
            <a:chExt cx="292" cy="292"/>
          </a:xfrm>
        </p:grpSpPr>
        <p:sp>
          <p:nvSpPr>
            <p:cNvPr id="64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65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66" name="Group 30"/>
          <p:cNvGrpSpPr>
            <a:grpSpLocks/>
          </p:cNvGrpSpPr>
          <p:nvPr/>
        </p:nvGrpSpPr>
        <p:grpSpPr bwMode="auto">
          <a:xfrm>
            <a:off x="7337426" y="3168650"/>
            <a:ext cx="463550" cy="463550"/>
            <a:chOff x="901" y="1784"/>
            <a:chExt cx="292" cy="292"/>
          </a:xfrm>
        </p:grpSpPr>
        <p:sp>
          <p:nvSpPr>
            <p:cNvPr id="67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68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69" name="Line 33"/>
          <p:cNvSpPr>
            <a:spLocks noChangeShapeType="1"/>
          </p:cNvSpPr>
          <p:nvPr/>
        </p:nvSpPr>
        <p:spPr bwMode="auto">
          <a:xfrm flipV="1">
            <a:off x="5472113" y="3729037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grpSp>
        <p:nvGrpSpPr>
          <p:cNvPr id="70" name="Group 34"/>
          <p:cNvGrpSpPr>
            <a:grpSpLocks/>
          </p:cNvGrpSpPr>
          <p:nvPr/>
        </p:nvGrpSpPr>
        <p:grpSpPr bwMode="auto">
          <a:xfrm>
            <a:off x="3876676" y="3910012"/>
            <a:ext cx="463550" cy="463550"/>
            <a:chOff x="901" y="1784"/>
            <a:chExt cx="292" cy="292"/>
          </a:xfrm>
        </p:grpSpPr>
        <p:sp>
          <p:nvSpPr>
            <p:cNvPr id="71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72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73" name="Group 37"/>
          <p:cNvGrpSpPr>
            <a:grpSpLocks/>
          </p:cNvGrpSpPr>
          <p:nvPr/>
        </p:nvGrpSpPr>
        <p:grpSpPr bwMode="auto">
          <a:xfrm>
            <a:off x="4341813" y="3910012"/>
            <a:ext cx="463550" cy="463550"/>
            <a:chOff x="901" y="1784"/>
            <a:chExt cx="292" cy="292"/>
          </a:xfrm>
        </p:grpSpPr>
        <p:sp>
          <p:nvSpPr>
            <p:cNvPr id="74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75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76" name="Group 40"/>
          <p:cNvGrpSpPr>
            <a:grpSpLocks/>
          </p:cNvGrpSpPr>
          <p:nvPr/>
        </p:nvGrpSpPr>
        <p:grpSpPr bwMode="auto">
          <a:xfrm>
            <a:off x="4806951" y="3910012"/>
            <a:ext cx="463550" cy="463550"/>
            <a:chOff x="901" y="1784"/>
            <a:chExt cx="292" cy="292"/>
          </a:xfrm>
        </p:grpSpPr>
        <p:sp>
          <p:nvSpPr>
            <p:cNvPr id="77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78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79" name="Group 43"/>
          <p:cNvGrpSpPr>
            <a:grpSpLocks/>
          </p:cNvGrpSpPr>
          <p:nvPr/>
        </p:nvGrpSpPr>
        <p:grpSpPr bwMode="auto">
          <a:xfrm>
            <a:off x="5732463" y="3906837"/>
            <a:ext cx="463550" cy="463550"/>
            <a:chOff x="901" y="1784"/>
            <a:chExt cx="292" cy="292"/>
          </a:xfrm>
        </p:grpSpPr>
        <p:sp>
          <p:nvSpPr>
            <p:cNvPr id="80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81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82" name="Group 46"/>
          <p:cNvGrpSpPr>
            <a:grpSpLocks/>
          </p:cNvGrpSpPr>
          <p:nvPr/>
        </p:nvGrpSpPr>
        <p:grpSpPr bwMode="auto">
          <a:xfrm>
            <a:off x="6196013" y="3906837"/>
            <a:ext cx="463550" cy="463550"/>
            <a:chOff x="901" y="1784"/>
            <a:chExt cx="292" cy="292"/>
          </a:xfrm>
        </p:grpSpPr>
        <p:sp>
          <p:nvSpPr>
            <p:cNvPr id="83" name="Rectangle 4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84" name="Text Box 4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85" name="Group 49"/>
          <p:cNvGrpSpPr>
            <a:grpSpLocks/>
          </p:cNvGrpSpPr>
          <p:nvPr/>
        </p:nvGrpSpPr>
        <p:grpSpPr bwMode="auto">
          <a:xfrm>
            <a:off x="6661151" y="3906837"/>
            <a:ext cx="463550" cy="463550"/>
            <a:chOff x="901" y="1784"/>
            <a:chExt cx="292" cy="292"/>
          </a:xfrm>
        </p:grpSpPr>
        <p:sp>
          <p:nvSpPr>
            <p:cNvPr id="86" name="Rectangle 5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87" name="Text Box 5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88" name="Group 52"/>
          <p:cNvGrpSpPr>
            <a:grpSpLocks/>
          </p:cNvGrpSpPr>
          <p:nvPr/>
        </p:nvGrpSpPr>
        <p:grpSpPr bwMode="auto">
          <a:xfrm>
            <a:off x="7126288" y="3906837"/>
            <a:ext cx="463550" cy="463550"/>
            <a:chOff x="901" y="1784"/>
            <a:chExt cx="292" cy="292"/>
          </a:xfrm>
        </p:grpSpPr>
        <p:sp>
          <p:nvSpPr>
            <p:cNvPr id="89" name="Rectangle 5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90" name="Text Box 5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91" name="Group 55"/>
          <p:cNvGrpSpPr>
            <a:grpSpLocks/>
          </p:cNvGrpSpPr>
          <p:nvPr/>
        </p:nvGrpSpPr>
        <p:grpSpPr bwMode="auto">
          <a:xfrm>
            <a:off x="7588251" y="3906837"/>
            <a:ext cx="463550" cy="463550"/>
            <a:chOff x="901" y="1784"/>
            <a:chExt cx="292" cy="292"/>
          </a:xfrm>
        </p:grpSpPr>
        <p:sp>
          <p:nvSpPr>
            <p:cNvPr id="92" name="Rectangle 5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93" name="Text Box 5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94" name="Line 58"/>
          <p:cNvSpPr>
            <a:spLocks noChangeShapeType="1"/>
          </p:cNvSpPr>
          <p:nvPr/>
        </p:nvSpPr>
        <p:spPr bwMode="auto">
          <a:xfrm flipV="1">
            <a:off x="4322763" y="5241925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95" name="Line 59"/>
          <p:cNvSpPr>
            <a:spLocks noChangeShapeType="1"/>
          </p:cNvSpPr>
          <p:nvPr/>
        </p:nvSpPr>
        <p:spPr bwMode="auto">
          <a:xfrm flipV="1">
            <a:off x="6640513" y="5216525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96" name="Text Box 60"/>
          <p:cNvSpPr txBox="1">
            <a:spLocks noChangeArrowheads="1"/>
          </p:cNvSpPr>
          <p:nvPr/>
        </p:nvSpPr>
        <p:spPr bwMode="auto">
          <a:xfrm>
            <a:off x="5326063" y="5405437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...</a:t>
            </a:r>
          </a:p>
        </p:txBody>
      </p:sp>
      <p:grpSp>
        <p:nvGrpSpPr>
          <p:cNvPr id="97" name="Group 62"/>
          <p:cNvGrpSpPr>
            <a:grpSpLocks/>
          </p:cNvGrpSpPr>
          <p:nvPr/>
        </p:nvGrpSpPr>
        <p:grpSpPr bwMode="auto">
          <a:xfrm>
            <a:off x="4089401" y="2393950"/>
            <a:ext cx="463550" cy="463550"/>
            <a:chOff x="901" y="1784"/>
            <a:chExt cx="292" cy="292"/>
          </a:xfrm>
        </p:grpSpPr>
        <p:sp>
          <p:nvSpPr>
            <p:cNvPr id="98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99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00" name="Group 65"/>
          <p:cNvGrpSpPr>
            <a:grpSpLocks/>
          </p:cNvGrpSpPr>
          <p:nvPr/>
        </p:nvGrpSpPr>
        <p:grpSpPr bwMode="auto">
          <a:xfrm>
            <a:off x="4552951" y="2393950"/>
            <a:ext cx="463550" cy="463550"/>
            <a:chOff x="901" y="1784"/>
            <a:chExt cx="292" cy="292"/>
          </a:xfrm>
        </p:grpSpPr>
        <p:sp>
          <p:nvSpPr>
            <p:cNvPr id="101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02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03" name="Group 68"/>
          <p:cNvGrpSpPr>
            <a:grpSpLocks/>
          </p:cNvGrpSpPr>
          <p:nvPr/>
        </p:nvGrpSpPr>
        <p:grpSpPr bwMode="auto">
          <a:xfrm>
            <a:off x="5018088" y="2393950"/>
            <a:ext cx="463550" cy="463550"/>
            <a:chOff x="901" y="1784"/>
            <a:chExt cx="292" cy="292"/>
          </a:xfrm>
        </p:grpSpPr>
        <p:sp>
          <p:nvSpPr>
            <p:cNvPr id="104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05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06" name="Group 71"/>
          <p:cNvGrpSpPr>
            <a:grpSpLocks/>
          </p:cNvGrpSpPr>
          <p:nvPr/>
        </p:nvGrpSpPr>
        <p:grpSpPr bwMode="auto">
          <a:xfrm>
            <a:off x="5483226" y="2393950"/>
            <a:ext cx="463550" cy="463550"/>
            <a:chOff x="901" y="1784"/>
            <a:chExt cx="292" cy="292"/>
          </a:xfrm>
        </p:grpSpPr>
        <p:sp>
          <p:nvSpPr>
            <p:cNvPr id="107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08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09" name="Group 74"/>
          <p:cNvGrpSpPr>
            <a:grpSpLocks/>
          </p:cNvGrpSpPr>
          <p:nvPr/>
        </p:nvGrpSpPr>
        <p:grpSpPr bwMode="auto">
          <a:xfrm>
            <a:off x="5945188" y="2393950"/>
            <a:ext cx="463550" cy="463550"/>
            <a:chOff x="901" y="1784"/>
            <a:chExt cx="292" cy="292"/>
          </a:xfrm>
        </p:grpSpPr>
        <p:sp>
          <p:nvSpPr>
            <p:cNvPr id="110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11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12" name="Group 77"/>
          <p:cNvGrpSpPr>
            <a:grpSpLocks/>
          </p:cNvGrpSpPr>
          <p:nvPr/>
        </p:nvGrpSpPr>
        <p:grpSpPr bwMode="auto">
          <a:xfrm>
            <a:off x="6408738" y="2393950"/>
            <a:ext cx="463550" cy="463550"/>
            <a:chOff x="901" y="1784"/>
            <a:chExt cx="292" cy="292"/>
          </a:xfrm>
        </p:grpSpPr>
        <p:sp>
          <p:nvSpPr>
            <p:cNvPr id="113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14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15" name="Group 80"/>
          <p:cNvGrpSpPr>
            <a:grpSpLocks/>
          </p:cNvGrpSpPr>
          <p:nvPr/>
        </p:nvGrpSpPr>
        <p:grpSpPr bwMode="auto">
          <a:xfrm>
            <a:off x="6873876" y="2393950"/>
            <a:ext cx="463550" cy="463550"/>
            <a:chOff x="901" y="1784"/>
            <a:chExt cx="292" cy="292"/>
          </a:xfrm>
        </p:grpSpPr>
        <p:sp>
          <p:nvSpPr>
            <p:cNvPr id="116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17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18" name="Group 83"/>
          <p:cNvGrpSpPr>
            <a:grpSpLocks/>
          </p:cNvGrpSpPr>
          <p:nvPr/>
        </p:nvGrpSpPr>
        <p:grpSpPr bwMode="auto">
          <a:xfrm>
            <a:off x="7339013" y="2393950"/>
            <a:ext cx="463550" cy="463550"/>
            <a:chOff x="901" y="1784"/>
            <a:chExt cx="292" cy="292"/>
          </a:xfrm>
        </p:grpSpPr>
        <p:sp>
          <p:nvSpPr>
            <p:cNvPr id="119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20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21" name="Freeform 86"/>
          <p:cNvSpPr>
            <a:spLocks/>
          </p:cNvSpPr>
          <p:nvPr/>
        </p:nvSpPr>
        <p:spPr bwMode="auto">
          <a:xfrm>
            <a:off x="4322763" y="2938462"/>
            <a:ext cx="2316163" cy="20796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2" name="Freeform 87"/>
          <p:cNvSpPr>
            <a:spLocks/>
          </p:cNvSpPr>
          <p:nvPr/>
        </p:nvSpPr>
        <p:spPr bwMode="auto">
          <a:xfrm>
            <a:off x="4770438" y="3003550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3" name="Freeform 88"/>
          <p:cNvSpPr>
            <a:spLocks/>
          </p:cNvSpPr>
          <p:nvPr/>
        </p:nvSpPr>
        <p:spPr bwMode="auto">
          <a:xfrm>
            <a:off x="5226051" y="3068637"/>
            <a:ext cx="496887" cy="4921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4" name="Rectangle 89"/>
          <p:cNvSpPr>
            <a:spLocks noChangeArrowheads="1"/>
          </p:cNvSpPr>
          <p:nvPr/>
        </p:nvSpPr>
        <p:spPr bwMode="auto">
          <a:xfrm>
            <a:off x="5268913" y="4098925"/>
            <a:ext cx="4175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 smtClean="0">
                <a:solidFill>
                  <a:srgbClr val="FF0000"/>
                </a:solidFill>
                <a:latin typeface="Times" pitchFamily="-128" charset="0"/>
              </a:rPr>
              <a:t>split</a:t>
            </a:r>
            <a:endParaRPr lang="en-US" altLang="en-US" sz="1600" b="1" smtClean="0">
              <a:solidFill>
                <a:srgbClr val="000000"/>
              </a:solidFill>
              <a:latin typeface="Times" pitchFamily="-128" charset="0"/>
            </a:endParaRPr>
          </a:p>
        </p:txBody>
      </p:sp>
      <p:grpSp>
        <p:nvGrpSpPr>
          <p:cNvPr id="125" name="Group 90"/>
          <p:cNvGrpSpPr>
            <a:grpSpLocks/>
          </p:cNvGrpSpPr>
          <p:nvPr/>
        </p:nvGrpSpPr>
        <p:grpSpPr bwMode="auto">
          <a:xfrm>
            <a:off x="3878263" y="4652962"/>
            <a:ext cx="463550" cy="463550"/>
            <a:chOff x="901" y="1784"/>
            <a:chExt cx="292" cy="292"/>
          </a:xfrm>
        </p:grpSpPr>
        <p:sp>
          <p:nvSpPr>
            <p:cNvPr id="126" name="Rectangle 9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27" name="Text Box 9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28" name="Group 93"/>
          <p:cNvGrpSpPr>
            <a:grpSpLocks/>
          </p:cNvGrpSpPr>
          <p:nvPr/>
        </p:nvGrpSpPr>
        <p:grpSpPr bwMode="auto">
          <a:xfrm>
            <a:off x="4343401" y="4652962"/>
            <a:ext cx="463550" cy="463550"/>
            <a:chOff x="901" y="1784"/>
            <a:chExt cx="292" cy="292"/>
          </a:xfrm>
        </p:grpSpPr>
        <p:sp>
          <p:nvSpPr>
            <p:cNvPr id="129" name="Rectangle 9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30" name="Text Box 9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31" name="Group 96"/>
          <p:cNvGrpSpPr>
            <a:grpSpLocks/>
          </p:cNvGrpSpPr>
          <p:nvPr/>
        </p:nvGrpSpPr>
        <p:grpSpPr bwMode="auto">
          <a:xfrm>
            <a:off x="4808538" y="4652962"/>
            <a:ext cx="463550" cy="463550"/>
            <a:chOff x="901" y="1784"/>
            <a:chExt cx="292" cy="292"/>
          </a:xfrm>
        </p:grpSpPr>
        <p:sp>
          <p:nvSpPr>
            <p:cNvPr id="132" name="Rectangle 9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33" name="Text Box 9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34" name="Group 99"/>
          <p:cNvGrpSpPr>
            <a:grpSpLocks/>
          </p:cNvGrpSpPr>
          <p:nvPr/>
        </p:nvGrpSpPr>
        <p:grpSpPr bwMode="auto">
          <a:xfrm>
            <a:off x="5734051" y="4649787"/>
            <a:ext cx="463550" cy="463550"/>
            <a:chOff x="901" y="1784"/>
            <a:chExt cx="292" cy="292"/>
          </a:xfrm>
        </p:grpSpPr>
        <p:sp>
          <p:nvSpPr>
            <p:cNvPr id="135" name="Rectangle 10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36" name="Text Box 10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37" name="Group 102"/>
          <p:cNvGrpSpPr>
            <a:grpSpLocks/>
          </p:cNvGrpSpPr>
          <p:nvPr/>
        </p:nvGrpSpPr>
        <p:grpSpPr bwMode="auto">
          <a:xfrm>
            <a:off x="6197601" y="4649787"/>
            <a:ext cx="463550" cy="463550"/>
            <a:chOff x="901" y="1784"/>
            <a:chExt cx="292" cy="292"/>
          </a:xfrm>
        </p:grpSpPr>
        <p:sp>
          <p:nvSpPr>
            <p:cNvPr id="138" name="Rectangle 10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39" name="Text Box 10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40" name="Group 105"/>
          <p:cNvGrpSpPr>
            <a:grpSpLocks/>
          </p:cNvGrpSpPr>
          <p:nvPr/>
        </p:nvGrpSpPr>
        <p:grpSpPr bwMode="auto">
          <a:xfrm>
            <a:off x="6662738" y="4649787"/>
            <a:ext cx="463550" cy="463550"/>
            <a:chOff x="901" y="1784"/>
            <a:chExt cx="292" cy="292"/>
          </a:xfrm>
        </p:grpSpPr>
        <p:sp>
          <p:nvSpPr>
            <p:cNvPr id="141" name="Rectangle 10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42" name="Text Box 10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43" name="Group 108"/>
          <p:cNvGrpSpPr>
            <a:grpSpLocks/>
          </p:cNvGrpSpPr>
          <p:nvPr/>
        </p:nvGrpSpPr>
        <p:grpSpPr bwMode="auto">
          <a:xfrm>
            <a:off x="7127876" y="4649787"/>
            <a:ext cx="463550" cy="463550"/>
            <a:chOff x="901" y="1784"/>
            <a:chExt cx="292" cy="292"/>
          </a:xfrm>
        </p:grpSpPr>
        <p:sp>
          <p:nvSpPr>
            <p:cNvPr id="144" name="Rectangle 10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45" name="Text Box 11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46" name="Group 111"/>
          <p:cNvGrpSpPr>
            <a:grpSpLocks/>
          </p:cNvGrpSpPr>
          <p:nvPr/>
        </p:nvGrpSpPr>
        <p:grpSpPr bwMode="auto">
          <a:xfrm>
            <a:off x="7589838" y="4649787"/>
            <a:ext cx="463550" cy="463550"/>
            <a:chOff x="901" y="1784"/>
            <a:chExt cx="292" cy="292"/>
          </a:xfrm>
        </p:grpSpPr>
        <p:sp>
          <p:nvSpPr>
            <p:cNvPr id="147" name="Rectangle 11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48" name="Text Box 11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49" name="Freeform 114"/>
          <p:cNvSpPr>
            <a:spLocks/>
          </p:cNvSpPr>
          <p:nvPr/>
        </p:nvSpPr>
        <p:spPr bwMode="auto">
          <a:xfrm>
            <a:off x="4100513" y="4540250"/>
            <a:ext cx="496888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0" name="Freeform 115"/>
          <p:cNvSpPr>
            <a:spLocks/>
          </p:cNvSpPr>
          <p:nvPr/>
        </p:nvSpPr>
        <p:spPr bwMode="auto">
          <a:xfrm>
            <a:off x="5945188" y="4465637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1" name="Freeform 116"/>
          <p:cNvSpPr>
            <a:spLocks/>
          </p:cNvSpPr>
          <p:nvPr/>
        </p:nvSpPr>
        <p:spPr bwMode="auto">
          <a:xfrm>
            <a:off x="6400801" y="4530725"/>
            <a:ext cx="496887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2" name="Ink 1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858251" y="3557587"/>
              <a:ext cx="1587" cy="1588"/>
            </p14:xfrm>
          </p:contentPart>
        </mc:Choice>
        <mc:Fallback>
          <p:pic>
            <p:nvPicPr>
              <p:cNvPr id="152" name="Ink 1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16989" y="3516299"/>
                <a:ext cx="84111" cy="84164"/>
              </a:xfrm>
              <a:prstGeom prst="rect">
                <a:avLst/>
              </a:prstGeom>
            </p:spPr>
          </p:pic>
        </mc:Fallback>
      </mc:AlternateContent>
      <p:sp>
        <p:nvSpPr>
          <p:cNvPr id="154" name="Text Box 124"/>
          <p:cNvSpPr txBox="1">
            <a:spLocks noChangeArrowheads="1"/>
          </p:cNvSpPr>
          <p:nvPr/>
        </p:nvSpPr>
        <p:spPr bwMode="auto">
          <a:xfrm>
            <a:off x="7627144" y="6211967"/>
            <a:ext cx="11641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 smtClean="0">
                <a:solidFill>
                  <a:schemeClr val="tx1"/>
                </a:solidFill>
                <a:latin typeface="Cambria" panose="02040503050406030204" pitchFamily="18" charset="0"/>
              </a:rPr>
              <a:t>big-O?</a:t>
            </a:r>
            <a:endParaRPr lang="en-US" altLang="en-US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43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Text Box 5"/>
          <p:cNvSpPr txBox="1">
            <a:spLocks noChangeArrowheads="1"/>
          </p:cNvSpPr>
          <p:nvPr/>
        </p:nvSpPr>
        <p:spPr bwMode="auto">
          <a:xfrm>
            <a:off x="717550" y="25276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Interpretive  </a:t>
            </a: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Quicksort !</a:t>
            </a:r>
            <a:endParaRPr lang="en-US" altLang="en-US" sz="4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153" name="Picture 15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785" y="1242896"/>
            <a:ext cx="8095453" cy="5421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846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 about those </a:t>
            </a:r>
            <a:r>
              <a:rPr lang="en-US" altLang="en-US" sz="36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constants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…?</a:t>
            </a:r>
            <a:endParaRPr lang="en-US" altLang="en-US" sz="36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7412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 smtClean="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pic>
        <p:nvPicPr>
          <p:cNvPr id="17413" name="Picture 7" descr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4288367"/>
            <a:ext cx="4683125" cy="2168525"/>
          </a:xfrm>
          <a:prstGeom prst="rect">
            <a:avLst/>
          </a:prstGeom>
          <a:noFill/>
          <a:ln w="9525">
            <a:solidFill>
              <a:srgbClr val="CC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8" descr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3" y="1276173"/>
            <a:ext cx="5718175" cy="2862262"/>
          </a:xfrm>
          <a:prstGeom prst="rect">
            <a:avLst/>
          </a:prstGeom>
          <a:noFill/>
          <a:ln w="9525">
            <a:solidFill>
              <a:srgbClr val="CC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9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 smtClean="0">
                <a:solidFill>
                  <a:schemeClr val="tx1"/>
                </a:solidFill>
                <a:latin typeface="Calibri" panose="020F0502020204030204" pitchFamily="34" charset="0"/>
              </a:rPr>
              <a:t>Conventional wisdom:</a:t>
            </a: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 smtClean="0">
                <a:solidFill>
                  <a:schemeClr val="tx1"/>
                </a:solidFill>
                <a:latin typeface="Calibri" panose="020F0502020204030204" pitchFamily="34" charset="0"/>
              </a:rPr>
              <a:t> quicksort is best, despite a small chance of a O(N</a:t>
            </a:r>
            <a:r>
              <a:rPr lang="en-US" altLang="en-US" sz="1200" baseline="42000" smtClean="0">
                <a:solidFill>
                  <a:schemeClr val="tx1"/>
                </a:solidFill>
                <a:latin typeface="Calibri" panose="020F0502020204030204" pitchFamily="34" charset="0"/>
              </a:rPr>
              <a:t>2</a:t>
            </a:r>
            <a:r>
              <a:rPr lang="en-US" altLang="en-US" sz="1200" smtClean="0">
                <a:solidFill>
                  <a:schemeClr val="tx1"/>
                </a:solidFill>
                <a:latin typeface="Calibri" panose="020F0502020204030204" pitchFamily="34" charset="0"/>
              </a:rPr>
              <a:t>) runtime</a:t>
            </a:r>
            <a:endParaRPr lang="en-US" altLang="en-US" sz="1600" smtClean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7417" name="Text Box 11"/>
          <p:cNvSpPr txBox="1">
            <a:spLocks noChangeArrowheads="1"/>
          </p:cNvSpPr>
          <p:nvPr/>
        </p:nvSpPr>
        <p:spPr bwMode="auto">
          <a:xfrm>
            <a:off x="6324600" y="2835275"/>
            <a:ext cx="17033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 smtClean="0">
                <a:solidFill>
                  <a:schemeClr val="tx1"/>
                </a:solidFill>
                <a:latin typeface="Calibri" panose="020F0502020204030204" pitchFamily="34" charset="0"/>
              </a:rPr>
              <a:t>Thorough testing:</a:t>
            </a:r>
          </a:p>
        </p:txBody>
      </p:sp>
      <p:sp>
        <p:nvSpPr>
          <p:cNvPr id="17418" name="Text Box 12"/>
          <p:cNvSpPr txBox="1">
            <a:spLocks noChangeArrowheads="1"/>
          </p:cNvSpPr>
          <p:nvPr/>
        </p:nvSpPr>
        <p:spPr bwMode="auto">
          <a:xfrm>
            <a:off x="6553200" y="317012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quicksort is best in comparisons and memory access, but </a:t>
            </a:r>
            <a:r>
              <a:rPr lang="en-US" altLang="en-US" sz="1200" dirty="0" err="1" smtClean="0">
                <a:solidFill>
                  <a:schemeClr val="tx1"/>
                </a:solidFill>
                <a:latin typeface="Calibri" panose="020F0502020204030204" pitchFamily="34" charset="0"/>
              </a:rPr>
              <a:t>heapsort</a:t>
            </a:r>
            <a:r>
              <a:rPr lang="en-US" altLang="en-US" sz="12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200" b="1" i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can </a:t>
            </a:r>
            <a:r>
              <a:rPr lang="en-US" altLang="en-US" sz="1200" dirty="0" smtClean="0">
                <a:solidFill>
                  <a:schemeClr val="tx1"/>
                </a:solidFill>
                <a:latin typeface="Calibri" panose="020F0502020204030204" pitchFamily="34" charset="0"/>
              </a:rPr>
              <a:t>be better if one's very careful…</a:t>
            </a:r>
            <a:endParaRPr lang="en-US" altLang="en-US" sz="1600" dirty="0" smtClean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7419" name="Rectangle 13"/>
          <p:cNvSpPr>
            <a:spLocks noChangeArrowheads="1"/>
          </p:cNvSpPr>
          <p:nvPr/>
        </p:nvSpPr>
        <p:spPr bwMode="auto">
          <a:xfrm>
            <a:off x="1150938" y="2315985"/>
            <a:ext cx="877887" cy="102235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7420" name="Text Box 14"/>
          <p:cNvSpPr txBox="1">
            <a:spLocks noChangeArrowheads="1"/>
          </p:cNvSpPr>
          <p:nvPr/>
        </p:nvSpPr>
        <p:spPr bwMode="auto">
          <a:xfrm>
            <a:off x="7219950" y="5552017"/>
            <a:ext cx="63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/Qaxi</a:t>
            </a:r>
          </a:p>
        </p:txBody>
      </p:sp>
      <p:sp>
        <p:nvSpPr>
          <p:cNvPr id="17421" name="Text Box 15"/>
          <p:cNvSpPr txBox="1">
            <a:spLocks noChangeArrowheads="1"/>
          </p:cNvSpPr>
          <p:nvPr/>
        </p:nvSpPr>
        <p:spPr bwMode="auto">
          <a:xfrm>
            <a:off x="6172200" y="5871104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conditional computation - taking </a:t>
            </a:r>
            <a:r>
              <a:rPr lang="en-US" altLang="en-US" sz="1200" b="1" i="1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both </a:t>
            </a:r>
            <a:r>
              <a:rPr lang="en-US" altLang="en-US" sz="120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percolation branches at once!</a:t>
            </a:r>
            <a:endParaRPr lang="en-US" altLang="en-US" sz="160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422" name="Rectangle 16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 smtClean="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</p:spTree>
    <p:extLst>
      <p:ext uri="{BB962C8B-B14F-4D97-AF65-F5344CB8AC3E}">
        <p14:creationId xmlns:p14="http://schemas.microsoft.com/office/powerpoint/2010/main" val="211706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428979" y="4778132"/>
            <a:ext cx="8398933" cy="1871044"/>
          </a:xfrm>
          <a:prstGeom prst="roundRect">
            <a:avLst/>
          </a:prstGeom>
          <a:solidFill>
            <a:srgbClr val="FFCCCC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706438" y="1508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dirty="0">
                <a:solidFill>
                  <a:schemeClr val="tx1"/>
                </a:solidFill>
                <a:latin typeface="Cambria" panose="02040503050406030204" pitchFamily="18" charset="0"/>
              </a:rPr>
              <a:t>Strategies for algorithm design</a:t>
            </a:r>
          </a:p>
        </p:txBody>
      </p:sp>
      <p:sp>
        <p:nvSpPr>
          <p:cNvPr id="52227" name="Rectangle 6"/>
          <p:cNvSpPr>
            <a:spLocks noChangeArrowheads="1"/>
          </p:cNvSpPr>
          <p:nvPr/>
        </p:nvSpPr>
        <p:spPr bwMode="auto">
          <a:xfrm>
            <a:off x="654050" y="1229847"/>
            <a:ext cx="47840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dirty="0">
                <a:latin typeface="Cambria" panose="02040503050406030204" pitchFamily="18" charset="0"/>
              </a:rPr>
              <a:t>Brute Force </a:t>
            </a: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-- always consider it first!</a:t>
            </a:r>
          </a:p>
        </p:txBody>
      </p:sp>
      <p:sp>
        <p:nvSpPr>
          <p:cNvPr id="52228" name="Rectangle 7"/>
          <p:cNvSpPr>
            <a:spLocks noChangeArrowheads="1"/>
          </p:cNvSpPr>
          <p:nvPr/>
        </p:nvSpPr>
        <p:spPr bwMode="auto">
          <a:xfrm>
            <a:off x="1014413" y="1809721"/>
            <a:ext cx="354289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How valuable is computer time?</a:t>
            </a:r>
            <a:endParaRPr lang="en-US" altLang="en-US" sz="20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52229" name="Rectangle 8"/>
          <p:cNvSpPr>
            <a:spLocks noChangeArrowheads="1"/>
          </p:cNvSpPr>
          <p:nvPr/>
        </p:nvSpPr>
        <p:spPr bwMode="auto">
          <a:xfrm>
            <a:off x="654050" y="3007847"/>
            <a:ext cx="343645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dirty="0">
                <a:solidFill>
                  <a:srgbClr val="008000"/>
                </a:solidFill>
                <a:latin typeface="Cambria" panose="02040503050406030204" pitchFamily="18" charset="0"/>
              </a:rPr>
              <a:t>Divide and Conquer</a:t>
            </a:r>
          </a:p>
        </p:txBody>
      </p:sp>
      <p:sp>
        <p:nvSpPr>
          <p:cNvPr id="52230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Divide the problem recursively and then reassemble the pieces</a:t>
            </a:r>
          </a:p>
        </p:txBody>
      </p:sp>
      <p:sp>
        <p:nvSpPr>
          <p:cNvPr id="52231" name="Rectangle 10"/>
          <p:cNvSpPr>
            <a:spLocks noChangeArrowheads="1"/>
          </p:cNvSpPr>
          <p:nvPr/>
        </p:nvSpPr>
        <p:spPr bwMode="auto">
          <a:xfrm>
            <a:off x="654050" y="5025559"/>
            <a:ext cx="3316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 i="1" dirty="0" smtClean="0">
                <a:solidFill>
                  <a:srgbClr val="8E030A"/>
                </a:solidFill>
                <a:latin typeface="Cambria" panose="02040503050406030204" pitchFamily="18" charset="0"/>
              </a:rPr>
              <a:t>Use data structures</a:t>
            </a:r>
            <a:endParaRPr lang="en-US" altLang="en-US" b="1" i="1" dirty="0">
              <a:solidFill>
                <a:srgbClr val="8E030A"/>
              </a:solidFill>
              <a:latin typeface="Cambria" panose="02040503050406030204" pitchFamily="18" charset="0"/>
            </a:endParaRPr>
          </a:p>
        </p:txBody>
      </p:sp>
      <p:sp>
        <p:nvSpPr>
          <p:cNvPr id="52232" name="Rectangle 11"/>
          <p:cNvSpPr>
            <a:spLocks noChangeArrowheads="1"/>
          </p:cNvSpPr>
          <p:nvPr/>
        </p:nvSpPr>
        <p:spPr bwMode="auto">
          <a:xfrm>
            <a:off x="1014413" y="5559425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 dirty="0">
                <a:solidFill>
                  <a:schemeClr val="tx1"/>
                </a:solidFill>
                <a:latin typeface="Calibri" panose="020F0502020204030204" pitchFamily="34" charset="0"/>
              </a:rPr>
              <a:t>Look-up tables of partial results</a:t>
            </a:r>
          </a:p>
        </p:txBody>
      </p:sp>
      <p:pic>
        <p:nvPicPr>
          <p:cNvPr id="52233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399" y="2924061"/>
            <a:ext cx="1489893" cy="1489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4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5552" y="4854223"/>
            <a:ext cx="1727199" cy="1727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5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5383" y="923511"/>
            <a:ext cx="1719672" cy="17196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10752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6468533" y="4549422"/>
            <a:ext cx="2502872" cy="1478845"/>
          </a:xfrm>
          <a:prstGeom prst="roundRect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6323" name="Text Box 5"/>
          <p:cNvSpPr txBox="1">
            <a:spLocks noChangeArrowheads="1"/>
          </p:cNvSpPr>
          <p:nvPr/>
        </p:nvSpPr>
        <p:spPr bwMode="auto">
          <a:xfrm>
            <a:off x="474136" y="293688"/>
            <a:ext cx="738293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Sorting's data structure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446088" y="6241845"/>
            <a:ext cx="84518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Heaps 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are similar to binary search trees…  </a:t>
            </a:r>
            <a:r>
              <a:rPr lang="en-US" altLang="en-US" sz="20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 are the differences?</a:t>
            </a:r>
            <a:endParaRPr lang="en-US" altLang="en-US" sz="2000" b="1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56326" name="Text Box 8"/>
          <p:cNvSpPr txBox="1">
            <a:spLocks noChangeArrowheads="1"/>
          </p:cNvSpPr>
          <p:nvPr/>
        </p:nvSpPr>
        <p:spPr bwMode="auto">
          <a:xfrm>
            <a:off x="6662401" y="4733013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56327" name="Picture 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6243" y="293688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2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24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8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0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1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5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2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3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" name="Rectangle 2"/>
          <p:cNvSpPr/>
          <p:nvPr/>
        </p:nvSpPr>
        <p:spPr>
          <a:xfrm>
            <a:off x="6468533" y="1772305"/>
            <a:ext cx="1596912" cy="523220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b="1" i="1" dirty="0">
                <a:latin typeface="Cambria" panose="02040503050406030204" pitchFamily="18" charset="0"/>
              </a:rPr>
              <a:t>Heap</a:t>
            </a:r>
          </a:p>
        </p:txBody>
      </p:sp>
      <p:sp>
        <p:nvSpPr>
          <p:cNvPr id="4" name="Down Arrow 3"/>
          <p:cNvSpPr/>
          <p:nvPr/>
        </p:nvSpPr>
        <p:spPr bwMode="auto">
          <a:xfrm rot="4015460">
            <a:off x="6442268" y="2500873"/>
            <a:ext cx="440267" cy="638174"/>
          </a:xfrm>
          <a:prstGeom prst="downArrow">
            <a:avLst>
              <a:gd name="adj1" fmla="val 50000"/>
              <a:gd name="adj2" fmla="val 73077"/>
            </a:avLst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6309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ounded Rectangle 1"/>
          <p:cNvSpPr>
            <a:spLocks noChangeArrowheads="1"/>
          </p:cNvSpPr>
          <p:nvPr/>
        </p:nvSpPr>
        <p:spPr bwMode="auto">
          <a:xfrm>
            <a:off x="759571" y="4080287"/>
            <a:ext cx="4492582" cy="1565027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6" name="Text Box 6"/>
          <p:cNvSpPr txBox="1">
            <a:spLocks noChangeArrowheads="1"/>
          </p:cNvSpPr>
          <p:nvPr/>
        </p:nvSpPr>
        <p:spPr bwMode="auto">
          <a:xfrm>
            <a:off x="1399093" y="4206119"/>
            <a:ext cx="321353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2100" dirty="0">
                <a:solidFill>
                  <a:schemeClr val="tx1"/>
                </a:solidFill>
                <a:latin typeface="Cambria" panose="02040503050406030204" pitchFamily="18" charset="0"/>
                <a:cs typeface="Arial" charset="0"/>
              </a:rPr>
              <a:t>Next CS 60 assignment…</a:t>
            </a:r>
          </a:p>
        </p:txBody>
      </p:sp>
      <p:sp>
        <p:nvSpPr>
          <p:cNvPr id="13317" name="Text Box 8"/>
          <p:cNvSpPr txBox="1">
            <a:spLocks noChangeArrowheads="1"/>
          </p:cNvSpPr>
          <p:nvPr/>
        </p:nvSpPr>
        <p:spPr bwMode="auto">
          <a:xfrm>
            <a:off x="1002905" y="5136727"/>
            <a:ext cx="4005914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 dirty="0">
                <a:solidFill>
                  <a:schemeClr val="tx1"/>
                </a:solidFill>
                <a:latin typeface="Cambria" panose="02040503050406030204" pitchFamily="18" charset="0"/>
              </a:rPr>
              <a:t>Due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Tuesday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,  4/15/14 </a:t>
            </a:r>
            <a:r>
              <a:rPr lang="en-US" altLang="en-US" sz="21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…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  </a:t>
            </a:r>
            <a:endParaRPr lang="en-US" altLang="en-US" sz="21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13328" name="Rectangle 43"/>
          <p:cNvSpPr>
            <a:spLocks noChangeArrowheads="1"/>
          </p:cNvSpPr>
          <p:nvPr/>
        </p:nvSpPr>
        <p:spPr bwMode="auto">
          <a:xfrm>
            <a:off x="670121" y="6139964"/>
            <a:ext cx="8005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chemeClr val="tx1"/>
                </a:solidFill>
                <a:latin typeface="Cambria" pitchFamily="18" charset="0"/>
              </a:rPr>
              <a:t>This week:   </a:t>
            </a:r>
            <a:r>
              <a:rPr lang="en-US" altLang="en-US" sz="2400" dirty="0">
                <a:solidFill>
                  <a:schemeClr val="tx1"/>
                </a:solidFill>
                <a:latin typeface="Cambria" pitchFamily="18" charset="0"/>
              </a:rPr>
              <a:t>the art and science </a:t>
            </a:r>
            <a:r>
              <a:rPr lang="en-US" altLang="en-US" sz="2400" dirty="0" smtClean="0">
                <a:solidFill>
                  <a:schemeClr val="tx1"/>
                </a:solidFill>
                <a:latin typeface="Cambria" pitchFamily="18" charset="0"/>
              </a:rPr>
              <a:t>of designing fast algorithms</a:t>
            </a:r>
            <a:endParaRPr lang="en-US" altLang="en-US" sz="2400" dirty="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1399093" y="4651243"/>
            <a:ext cx="321353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 typeface="Times" pitchFamily="-128" charset="0"/>
              <a:buNone/>
            </a:pPr>
            <a:r>
              <a:rPr lang="en-US" altLang="en-US" sz="2100" b="1" dirty="0" smtClean="0">
                <a:solidFill>
                  <a:schemeClr val="tx1"/>
                </a:solidFill>
                <a:latin typeface="Cambria" panose="02040503050406030204" pitchFamily="18" charset="0"/>
                <a:cs typeface="Arial" charset="0"/>
              </a:rPr>
              <a:t>Sorting out big-O!</a:t>
            </a:r>
            <a:endParaRPr lang="en-US" altLang="en-US" sz="2100" b="1" dirty="0">
              <a:solidFill>
                <a:schemeClr val="tx1"/>
              </a:solidFill>
              <a:latin typeface="Cambria" panose="02040503050406030204" pitchFamily="18" charset="0"/>
              <a:cs typeface="Arial" charset="0"/>
            </a:endParaRPr>
          </a:p>
        </p:txBody>
      </p:sp>
      <p:sp>
        <p:nvSpPr>
          <p:cNvPr id="32" name="Text Box 5"/>
          <p:cNvSpPr txBox="1">
            <a:spLocks noChangeArrowheads="1"/>
          </p:cNvSpPr>
          <p:nvPr/>
        </p:nvSpPr>
        <p:spPr bwMode="auto">
          <a:xfrm>
            <a:off x="458788" y="266700"/>
            <a:ext cx="46402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>
                <a:solidFill>
                  <a:schemeClr val="tx1"/>
                </a:solidFill>
                <a:latin typeface="Cambria" panose="02040503050406030204" pitchFamily="18" charset="0"/>
              </a:rPr>
              <a:t>CS 60 Today</a:t>
            </a:r>
          </a:p>
        </p:txBody>
      </p:sp>
      <p:pic>
        <p:nvPicPr>
          <p:cNvPr id="33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231" y="1560992"/>
            <a:ext cx="2831130" cy="1429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Picture 1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2765" y="182563"/>
            <a:ext cx="2849606" cy="1331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1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4376" y="3037488"/>
            <a:ext cx="2853870" cy="1294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19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4425" y="1301750"/>
            <a:ext cx="1689100" cy="200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20"/>
          <p:cNvSpPr txBox="1">
            <a:spLocks noChangeArrowheads="1"/>
          </p:cNvSpPr>
          <p:nvPr/>
        </p:nvSpPr>
        <p:spPr bwMode="auto">
          <a:xfrm>
            <a:off x="3586163" y="3298825"/>
            <a:ext cx="1816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>
                <a:solidFill>
                  <a:schemeClr val="tx1"/>
                </a:solidFill>
                <a:latin typeface="Calibri" pitchFamily="34" charset="0"/>
              </a:rPr>
              <a:t>Don K, candy afficionado, working on an IBM 650</a:t>
            </a:r>
          </a:p>
        </p:txBody>
      </p:sp>
      <p:pic>
        <p:nvPicPr>
          <p:cNvPr id="39" name="Picture 2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88" y="1414463"/>
            <a:ext cx="2692400" cy="166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sp>
        <p:nvSpPr>
          <p:cNvPr id="41" name="Text Box 22"/>
          <p:cNvSpPr txBox="1">
            <a:spLocks noChangeArrowheads="1"/>
          </p:cNvSpPr>
          <p:nvPr/>
        </p:nvSpPr>
        <p:spPr bwMode="auto">
          <a:xfrm>
            <a:off x="452976" y="3150186"/>
            <a:ext cx="27579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Ziegler's Candy, Milwaukee, WI</a:t>
            </a:r>
          </a:p>
        </p:txBody>
      </p:sp>
      <p:sp>
        <p:nvSpPr>
          <p:cNvPr id="3" name="Rectangle 2"/>
          <p:cNvSpPr/>
          <p:nvPr/>
        </p:nvSpPr>
        <p:spPr>
          <a:xfrm>
            <a:off x="6094207" y="4944366"/>
            <a:ext cx="2473178" cy="400110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2000" dirty="0" smtClean="0">
                <a:solidFill>
                  <a:schemeClr val="tx1"/>
                </a:solidFill>
                <a:latin typeface="Cambria" pitchFamily="18" charset="0"/>
              </a:rPr>
              <a:t>Knuth's bug-rewards</a:t>
            </a:r>
            <a:endParaRPr lang="en-US" sz="2000" dirty="0"/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7922541" y="4551631"/>
            <a:ext cx="273228" cy="515110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5058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6468533" y="4549422"/>
            <a:ext cx="2502872" cy="1478845"/>
          </a:xfrm>
          <a:prstGeom prst="roundRect">
            <a:avLst/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56323" name="Text Box 5"/>
          <p:cNvSpPr txBox="1">
            <a:spLocks noChangeArrowheads="1"/>
          </p:cNvSpPr>
          <p:nvPr/>
        </p:nvSpPr>
        <p:spPr bwMode="auto">
          <a:xfrm>
            <a:off x="474136" y="293688"/>
            <a:ext cx="738293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Sorting's data structure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446088" y="6241845"/>
            <a:ext cx="84518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A min-heap allows </a:t>
            </a:r>
            <a:r>
              <a:rPr lang="en-US" altLang="en-US" sz="20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immediate access 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to the minimum element…  !</a:t>
            </a:r>
            <a:endParaRPr lang="en-US" altLang="en-US" sz="20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56325" name="Text Box 7"/>
          <p:cNvSpPr txBox="1">
            <a:spLocks noChangeArrowheads="1"/>
          </p:cNvSpPr>
          <p:nvPr/>
        </p:nvSpPr>
        <p:spPr bwMode="auto">
          <a:xfrm>
            <a:off x="6612526" y="5306600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56326" name="Text Box 8"/>
          <p:cNvSpPr txBox="1">
            <a:spLocks noChangeArrowheads="1"/>
          </p:cNvSpPr>
          <p:nvPr/>
        </p:nvSpPr>
        <p:spPr bwMode="auto">
          <a:xfrm>
            <a:off x="6662401" y="4733013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56327" name="Picture 9" descr="tW6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6243" y="293688"/>
            <a:ext cx="665162" cy="66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2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24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8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0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1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5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2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3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" name="Rectangle 2"/>
          <p:cNvSpPr/>
          <p:nvPr/>
        </p:nvSpPr>
        <p:spPr>
          <a:xfrm>
            <a:off x="6468533" y="1772305"/>
            <a:ext cx="1596912" cy="523220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b="1" i="1" dirty="0">
                <a:latin typeface="Cambria" panose="02040503050406030204" pitchFamily="18" charset="0"/>
              </a:rPr>
              <a:t>Heap</a:t>
            </a:r>
          </a:p>
        </p:txBody>
      </p:sp>
      <p:sp>
        <p:nvSpPr>
          <p:cNvPr id="4" name="Down Arrow 3"/>
          <p:cNvSpPr/>
          <p:nvPr/>
        </p:nvSpPr>
        <p:spPr bwMode="auto">
          <a:xfrm rot="10800000">
            <a:off x="3358621" y="2596754"/>
            <a:ext cx="440267" cy="638174"/>
          </a:xfrm>
          <a:prstGeom prst="downArrow">
            <a:avLst>
              <a:gd name="adj1" fmla="val 50000"/>
              <a:gd name="adj2" fmla="val 73077"/>
            </a:avLst>
          </a:prstGeom>
          <a:solidFill>
            <a:srgbClr val="CCEC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4" name="Rectangle 33"/>
          <p:cNvSpPr/>
          <p:nvPr/>
        </p:nvSpPr>
        <p:spPr>
          <a:xfrm rot="20969537">
            <a:off x="2803279" y="3185752"/>
            <a:ext cx="1729961" cy="523220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="1" i="1" dirty="0" smtClean="0">
                <a:latin typeface="Cambria" panose="02040503050406030204" pitchFamily="18" charset="0"/>
              </a:rPr>
              <a:t>min-heap</a:t>
            </a:r>
            <a:endParaRPr lang="en-US" altLang="en-US" b="1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6329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Text Box 5"/>
          <p:cNvSpPr txBox="1">
            <a:spLocks noChangeArrowheads="1"/>
          </p:cNvSpPr>
          <p:nvPr/>
        </p:nvSpPr>
        <p:spPr bwMode="auto">
          <a:xfrm>
            <a:off x="6372225" y="2505039"/>
            <a:ext cx="2607731" cy="738664"/>
          </a:xfrm>
          <a:prstGeom prst="rect">
            <a:avLst/>
          </a:prstGeom>
          <a:solidFill>
            <a:schemeClr val="bg1"/>
          </a:solidFill>
          <a:ln w="28575">
            <a:solidFill>
              <a:srgbClr val="CCECFF"/>
            </a:solidFill>
          </a:ln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Heapsort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2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24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8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0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1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5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2" name="Oval 31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3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5" name="TextBox 4"/>
          <p:cNvSpPr txBox="1"/>
          <p:nvPr/>
        </p:nvSpPr>
        <p:spPr>
          <a:xfrm>
            <a:off x="216825" y="393146"/>
            <a:ext cx="6906464" cy="52322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7, 12, 42, 12, 1000, 41, 48, 47, 12, 19, 17, 5 } 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" name="Down Arrow 5"/>
          <p:cNvSpPr/>
          <p:nvPr/>
        </p:nvSpPr>
        <p:spPr bwMode="auto">
          <a:xfrm>
            <a:off x="3246702" y="1095022"/>
            <a:ext cx="617008" cy="677283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4235186" y="5431668"/>
            <a:ext cx="4209486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repeatedly extract the min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7" name="Down Arrow 36"/>
          <p:cNvSpPr/>
          <p:nvPr/>
        </p:nvSpPr>
        <p:spPr bwMode="auto">
          <a:xfrm>
            <a:off x="3311525" y="5354637"/>
            <a:ext cx="617008" cy="677283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6825" y="6178701"/>
            <a:ext cx="690646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5, 7, 12, 12, 12, 17, 19, 41, 42, 47, 48, 1000 }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 rot="20415691">
            <a:off x="7336897" y="493173"/>
            <a:ext cx="1281761" cy="323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unordered list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 rot="1730306">
            <a:off x="7602738" y="6279986"/>
            <a:ext cx="750077" cy="3231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sorted!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858636" y="3274106"/>
            <a:ext cx="920445" cy="415498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big-O?</a:t>
            </a:r>
            <a:endParaRPr lang="en-US" sz="2100" dirty="0"/>
          </a:p>
        </p:txBody>
      </p:sp>
      <p:sp>
        <p:nvSpPr>
          <p:cNvPr id="42" name="Rectangle 41"/>
          <p:cNvSpPr/>
          <p:nvPr/>
        </p:nvSpPr>
        <p:spPr>
          <a:xfrm>
            <a:off x="417513" y="1172053"/>
            <a:ext cx="2531078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create the </a:t>
            </a:r>
            <a:r>
              <a:rPr lang="en-US" altLang="en-US" dirty="0">
                <a:solidFill>
                  <a:schemeClr val="tx1"/>
                </a:solidFill>
                <a:latin typeface="Cambria" panose="02040503050406030204" pitchFamily="18" charset="0"/>
              </a:rPr>
              <a:t>h</a:t>
            </a:r>
            <a:r>
              <a:rPr lang="en-US" altLang="en-US" dirty="0" smtClean="0">
                <a:solidFill>
                  <a:schemeClr val="tx1"/>
                </a:solidFill>
                <a:latin typeface="Cambria" panose="02040503050406030204" pitchFamily="18" charset="0"/>
              </a:rPr>
              <a:t>eap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7858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2" name="Oval 21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24" name="Oval 23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8" name="Oval 27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0" name="Oval 29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1" name="Oval 30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7513" y="1172053"/>
            <a:ext cx="2531078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create the </a:t>
            </a:r>
            <a:r>
              <a:rPr lang="en-US" altLang="en-US" dirty="0">
                <a:solidFill>
                  <a:schemeClr val="tx1"/>
                </a:solidFill>
                <a:latin typeface="Cambria" panose="02040503050406030204" pitchFamily="18" charset="0"/>
              </a:rPr>
              <a:t>h</a:t>
            </a:r>
            <a:r>
              <a:rPr lang="en-US" altLang="en-US" dirty="0" smtClean="0">
                <a:solidFill>
                  <a:schemeClr val="tx1"/>
                </a:solidFill>
                <a:latin typeface="Cambria" panose="02040503050406030204" pitchFamily="18" charset="0"/>
              </a:rPr>
              <a:t>eap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16825" y="393146"/>
            <a:ext cx="6906464" cy="52322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7, 12, 42, 12, 1000, 41, 48, 47, 12, 19, 17, 5 } 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" name="Down Arrow 5"/>
          <p:cNvSpPr/>
          <p:nvPr/>
        </p:nvSpPr>
        <p:spPr bwMode="auto">
          <a:xfrm>
            <a:off x="3246702" y="1095022"/>
            <a:ext cx="617008" cy="677283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9" name="Rectangle 38"/>
          <p:cNvSpPr/>
          <p:nvPr/>
        </p:nvSpPr>
        <p:spPr>
          <a:xfrm rot="20415691">
            <a:off x="7336897" y="493173"/>
            <a:ext cx="1281761" cy="323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unordered list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6468534" y="376535"/>
            <a:ext cx="400756" cy="55197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1" name="Down Arrow 40"/>
          <p:cNvSpPr/>
          <p:nvPr/>
        </p:nvSpPr>
        <p:spPr bwMode="auto">
          <a:xfrm rot="1623607">
            <a:off x="6215060" y="1027374"/>
            <a:ext cx="288637" cy="469713"/>
          </a:xfrm>
          <a:prstGeom prst="downArrow">
            <a:avLst/>
          </a:prstGeom>
          <a:solidFill>
            <a:srgbClr val="FF000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2" name="Rounded Rectangle 41"/>
          <p:cNvSpPr/>
          <p:nvPr/>
        </p:nvSpPr>
        <p:spPr bwMode="auto">
          <a:xfrm>
            <a:off x="6477710" y="1967265"/>
            <a:ext cx="2502872" cy="147884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6621703" y="2724443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44" name="Text Box 8"/>
          <p:cNvSpPr txBox="1">
            <a:spLocks noChangeArrowheads="1"/>
          </p:cNvSpPr>
          <p:nvPr/>
        </p:nvSpPr>
        <p:spPr bwMode="auto">
          <a:xfrm>
            <a:off x="6671578" y="2150856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839788" y="6025683"/>
            <a:ext cx="76190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do we insert 5?  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Where must the next element go?</a:t>
            </a:r>
            <a:endParaRPr lang="en-US" altLang="en-US" sz="2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537141" y="6467748"/>
            <a:ext cx="13178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eventually…</a:t>
            </a:r>
            <a:endParaRPr lang="en-US" sz="1400" i="1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0975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446338" y="338666"/>
            <a:ext cx="1108868" cy="347323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2" name="Rounded Rectangle 41"/>
          <p:cNvSpPr/>
          <p:nvPr/>
        </p:nvSpPr>
        <p:spPr bwMode="auto">
          <a:xfrm>
            <a:off x="6477710" y="1967265"/>
            <a:ext cx="2502872" cy="147884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6621703" y="2724443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44" name="Text Box 8"/>
          <p:cNvSpPr txBox="1">
            <a:spLocks noChangeArrowheads="1"/>
          </p:cNvSpPr>
          <p:nvPr/>
        </p:nvSpPr>
        <p:spPr bwMode="auto">
          <a:xfrm>
            <a:off x="6671578" y="2150856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0725" y="246902"/>
            <a:ext cx="76190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do we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remove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min?  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Which element </a:t>
            </a:r>
            <a:r>
              <a:rPr lang="en-US" altLang="en-US" sz="24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must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go?</a:t>
            </a:r>
            <a:endParaRPr lang="en-US" altLang="en-US" sz="2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0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6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7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8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9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2" name="Oval 51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53" name="Oval 52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5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1" name="Oval 60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2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64" name="Rectangle 63"/>
          <p:cNvSpPr/>
          <p:nvPr/>
        </p:nvSpPr>
        <p:spPr>
          <a:xfrm>
            <a:off x="4235186" y="5431668"/>
            <a:ext cx="4209486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repeatedly extract the min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65" name="Down Arrow 64"/>
          <p:cNvSpPr/>
          <p:nvPr/>
        </p:nvSpPr>
        <p:spPr bwMode="auto">
          <a:xfrm>
            <a:off x="3311525" y="5354637"/>
            <a:ext cx="617008" cy="677283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16825" y="6178701"/>
            <a:ext cx="690646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5, 7, 12, 12, 12, 17, 19, 41, 42, 47, 48, 1000 }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 rot="1730306">
            <a:off x="7602738" y="6279986"/>
            <a:ext cx="750077" cy="3231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sorted!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7823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446338" y="338666"/>
            <a:ext cx="1108868" cy="347323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2" name="Rounded Rectangle 41"/>
          <p:cNvSpPr/>
          <p:nvPr/>
        </p:nvSpPr>
        <p:spPr bwMode="auto">
          <a:xfrm>
            <a:off x="6477710" y="1967265"/>
            <a:ext cx="2502872" cy="147884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6621703" y="2724443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44" name="Text Box 8"/>
          <p:cNvSpPr txBox="1">
            <a:spLocks noChangeArrowheads="1"/>
          </p:cNvSpPr>
          <p:nvPr/>
        </p:nvSpPr>
        <p:spPr bwMode="auto">
          <a:xfrm>
            <a:off x="6671578" y="2150856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0725" y="246902"/>
            <a:ext cx="76190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do we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remove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min?  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Which element </a:t>
            </a:r>
            <a:r>
              <a:rPr lang="en-US" altLang="en-US" sz="24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must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go?</a:t>
            </a:r>
            <a:endParaRPr lang="en-US" altLang="en-US" sz="2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0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6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7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8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9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2" name="Oval 51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53" name="Oval 52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235186" y="5431668"/>
            <a:ext cx="4209486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repeatedly extract the min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65" name="Down Arrow 64"/>
          <p:cNvSpPr/>
          <p:nvPr/>
        </p:nvSpPr>
        <p:spPr bwMode="auto">
          <a:xfrm>
            <a:off x="3311525" y="5354637"/>
            <a:ext cx="617008" cy="677283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16825" y="6178701"/>
            <a:ext cx="690646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5, 7, 12, 12, 12, 17, 19, 41, 42, 47, 48, 1000 }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 rot="1730306">
            <a:off x="7602738" y="6279986"/>
            <a:ext cx="750077" cy="3231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sorted!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0331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446338" y="338666"/>
            <a:ext cx="1108868" cy="347323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2" name="Rounded Rectangle 41"/>
          <p:cNvSpPr/>
          <p:nvPr/>
        </p:nvSpPr>
        <p:spPr bwMode="auto">
          <a:xfrm>
            <a:off x="6477710" y="1967265"/>
            <a:ext cx="2502872" cy="147884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6621703" y="2724443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44" name="Text Box 8"/>
          <p:cNvSpPr txBox="1">
            <a:spLocks noChangeArrowheads="1"/>
          </p:cNvSpPr>
          <p:nvPr/>
        </p:nvSpPr>
        <p:spPr bwMode="auto">
          <a:xfrm>
            <a:off x="6671578" y="2150856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0725" y="246902"/>
            <a:ext cx="76190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do we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remove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min?  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Which element </a:t>
            </a:r>
            <a:r>
              <a:rPr lang="en-US" altLang="en-US" sz="24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must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go?</a:t>
            </a:r>
            <a:endParaRPr lang="en-US" altLang="en-US" sz="2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0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6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7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8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2" name="Oval 51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235186" y="5431668"/>
            <a:ext cx="4209486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repeatedly extract the min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65" name="Down Arrow 64"/>
          <p:cNvSpPr/>
          <p:nvPr/>
        </p:nvSpPr>
        <p:spPr bwMode="auto">
          <a:xfrm>
            <a:off x="3311525" y="5354637"/>
            <a:ext cx="617008" cy="677283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16825" y="6178701"/>
            <a:ext cx="690646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5, 7, 12, 12, 12, 17, 19, 41, 42, 47, 48, 1000 }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 rot="1730306">
            <a:off x="7602738" y="6279986"/>
            <a:ext cx="750077" cy="3231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sorted!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539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446338" y="338666"/>
            <a:ext cx="1108868" cy="347323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2" name="Rounded Rectangle 41"/>
          <p:cNvSpPr/>
          <p:nvPr/>
        </p:nvSpPr>
        <p:spPr bwMode="auto">
          <a:xfrm>
            <a:off x="6477710" y="1967265"/>
            <a:ext cx="2502872" cy="147884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6621703" y="2724443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44" name="Text Box 8"/>
          <p:cNvSpPr txBox="1">
            <a:spLocks noChangeArrowheads="1"/>
          </p:cNvSpPr>
          <p:nvPr/>
        </p:nvSpPr>
        <p:spPr bwMode="auto">
          <a:xfrm>
            <a:off x="6671578" y="2150856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0725" y="246902"/>
            <a:ext cx="76190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do we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remove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min?  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Which element </a:t>
            </a:r>
            <a:r>
              <a:rPr lang="en-US" altLang="en-US" sz="24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must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go?</a:t>
            </a:r>
            <a:endParaRPr lang="en-US" altLang="en-US" sz="2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0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6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7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235186" y="5431668"/>
            <a:ext cx="4209486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repeatedly extract the min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65" name="Down Arrow 64"/>
          <p:cNvSpPr/>
          <p:nvPr/>
        </p:nvSpPr>
        <p:spPr bwMode="auto">
          <a:xfrm>
            <a:off x="3311525" y="5354637"/>
            <a:ext cx="617008" cy="677283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16825" y="6178701"/>
            <a:ext cx="690646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5, 7, 12, 12, 12, 17, 19, 41, 42, 47, 48, 1000 }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 rot="1730306">
            <a:off x="7602738" y="6279986"/>
            <a:ext cx="750077" cy="3231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sorted!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5084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446338" y="338666"/>
            <a:ext cx="1108868" cy="347323"/>
          </a:xfrm>
          <a:prstGeom prst="roundRect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2" name="Rounded Rectangle 41"/>
          <p:cNvSpPr/>
          <p:nvPr/>
        </p:nvSpPr>
        <p:spPr bwMode="auto">
          <a:xfrm>
            <a:off x="6477710" y="1967265"/>
            <a:ext cx="2502872" cy="147884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6621703" y="2724443"/>
            <a:ext cx="2233240" cy="560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balanced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binary </a:t>
            </a:r>
            <a:r>
              <a:rPr lang="en-US" altLang="en-US" sz="1600" dirty="0" smtClean="0">
                <a:solidFill>
                  <a:schemeClr val="tx1"/>
                </a:solidFill>
                <a:latin typeface="Calibri" panose="020F0502020204030204" pitchFamily="34" charset="0"/>
              </a:rPr>
              <a:t>tree</a:t>
            </a:r>
          </a:p>
          <a:p>
            <a:pPr>
              <a:lnSpc>
                <a:spcPct val="7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1600" dirty="0">
                <a:solidFill>
                  <a:schemeClr val="tx1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Parents &lt;= </a:t>
            </a:r>
            <a:r>
              <a:rPr lang="en-US" altLang="en-US" sz="16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children</a:t>
            </a:r>
          </a:p>
        </p:txBody>
      </p:sp>
      <p:sp>
        <p:nvSpPr>
          <p:cNvPr id="44" name="Text Box 8"/>
          <p:cNvSpPr txBox="1">
            <a:spLocks noChangeArrowheads="1"/>
          </p:cNvSpPr>
          <p:nvPr/>
        </p:nvSpPr>
        <p:spPr bwMode="auto">
          <a:xfrm>
            <a:off x="6671578" y="2150856"/>
            <a:ext cx="2102884" cy="400110"/>
          </a:xfrm>
          <a:prstGeom prst="rect">
            <a:avLst/>
          </a:prstGeom>
          <a:solidFill>
            <a:schemeClr val="bg1"/>
          </a:solidFill>
          <a:ln w="19050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Heap properties</a:t>
            </a:r>
            <a:endParaRPr lang="en-US" altLang="en-US" sz="2000" b="1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0725" y="246902"/>
            <a:ext cx="76190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do we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remove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min?  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Which element </a:t>
            </a:r>
            <a:r>
              <a:rPr lang="en-US" altLang="en-US" sz="24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must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go?</a:t>
            </a:r>
            <a:endParaRPr lang="en-US" altLang="en-US" sz="24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6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7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8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0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6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235186" y="5431668"/>
            <a:ext cx="4209486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repeatedly extract the min</a:t>
            </a:r>
            <a:endParaRPr lang="en-US" alt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65" name="Down Arrow 64"/>
          <p:cNvSpPr/>
          <p:nvPr/>
        </p:nvSpPr>
        <p:spPr bwMode="auto">
          <a:xfrm>
            <a:off x="3311525" y="5354637"/>
            <a:ext cx="617008" cy="677283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16825" y="6178701"/>
            <a:ext cx="690646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5, 7, 12, 12, 12, 17, 19, 41, 42, 47, 48, 1000 }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 rot="1730306">
            <a:off x="7602738" y="6279986"/>
            <a:ext cx="750077" cy="3231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sorted!</a:t>
            </a:r>
            <a:endParaRPr lang="en-US" alt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286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845608" y="293688"/>
            <a:ext cx="738293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Heapsort</a:t>
            </a: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in practice!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37" name="Line 10"/>
          <p:cNvSpPr>
            <a:spLocks noChangeShapeType="1"/>
          </p:cNvSpPr>
          <p:nvPr/>
        </p:nvSpPr>
        <p:spPr bwMode="auto">
          <a:xfrm flipH="1">
            <a:off x="1974850" y="2278063"/>
            <a:ext cx="1341438" cy="428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8" name="Line 11"/>
          <p:cNvSpPr>
            <a:spLocks noChangeShapeType="1"/>
          </p:cNvSpPr>
          <p:nvPr/>
        </p:nvSpPr>
        <p:spPr bwMode="auto">
          <a:xfrm>
            <a:off x="3805238" y="2295525"/>
            <a:ext cx="1390650" cy="4429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39" name="Line 12"/>
          <p:cNvSpPr>
            <a:spLocks noChangeShapeType="1"/>
          </p:cNvSpPr>
          <p:nvPr/>
        </p:nvSpPr>
        <p:spPr bwMode="auto">
          <a:xfrm flipH="1">
            <a:off x="1133475" y="3025775"/>
            <a:ext cx="468313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1862138" y="3001963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1" name="Line 14"/>
          <p:cNvSpPr>
            <a:spLocks noChangeShapeType="1"/>
          </p:cNvSpPr>
          <p:nvPr/>
        </p:nvSpPr>
        <p:spPr bwMode="auto">
          <a:xfrm flipH="1">
            <a:off x="4838700" y="3027363"/>
            <a:ext cx="469900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2" name="Line 15"/>
          <p:cNvSpPr>
            <a:spLocks noChangeShapeType="1"/>
          </p:cNvSpPr>
          <p:nvPr/>
        </p:nvSpPr>
        <p:spPr bwMode="auto">
          <a:xfrm>
            <a:off x="5551488" y="3028950"/>
            <a:ext cx="468312" cy="631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3" name="Line 16"/>
          <p:cNvSpPr>
            <a:spLocks noChangeShapeType="1"/>
          </p:cNvSpPr>
          <p:nvPr/>
        </p:nvSpPr>
        <p:spPr bwMode="auto">
          <a:xfrm flipH="1">
            <a:off x="720725" y="4100513"/>
            <a:ext cx="163513" cy="5413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4" name="Line 17"/>
          <p:cNvSpPr>
            <a:spLocks noChangeShapeType="1"/>
          </p:cNvSpPr>
          <p:nvPr/>
        </p:nvSpPr>
        <p:spPr bwMode="auto">
          <a:xfrm>
            <a:off x="1144588" y="4111625"/>
            <a:ext cx="147637" cy="531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5" name="Line 18"/>
          <p:cNvSpPr>
            <a:spLocks noChangeShapeType="1"/>
          </p:cNvSpPr>
          <p:nvPr/>
        </p:nvSpPr>
        <p:spPr bwMode="auto">
          <a:xfrm flipH="1">
            <a:off x="2095500" y="4094163"/>
            <a:ext cx="139700" cy="4937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6" name="Line 19"/>
          <p:cNvSpPr>
            <a:spLocks noChangeShapeType="1"/>
          </p:cNvSpPr>
          <p:nvPr/>
        </p:nvSpPr>
        <p:spPr bwMode="auto">
          <a:xfrm>
            <a:off x="2495550" y="4105275"/>
            <a:ext cx="123825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47" name="Oval 46"/>
          <p:cNvSpPr>
            <a:spLocks noChangeArrowheads="1"/>
          </p:cNvSpPr>
          <p:nvPr/>
        </p:nvSpPr>
        <p:spPr bwMode="auto">
          <a:xfrm>
            <a:off x="417513" y="4645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48" name="Oval 47"/>
          <p:cNvSpPr>
            <a:spLocks noChangeArrowheads="1"/>
          </p:cNvSpPr>
          <p:nvPr/>
        </p:nvSpPr>
        <p:spPr bwMode="auto">
          <a:xfrm>
            <a:off x="1077913" y="4654550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49" name="Oval 48"/>
          <p:cNvSpPr>
            <a:spLocks noChangeArrowheads="1"/>
          </p:cNvSpPr>
          <p:nvPr/>
        </p:nvSpPr>
        <p:spPr bwMode="auto">
          <a:xfrm>
            <a:off x="1833563" y="459263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 dirty="0" smtClean="0">
                <a:solidFill>
                  <a:srgbClr val="000000"/>
                </a:solidFill>
              </a:rPr>
              <a:t>1000</a:t>
            </a:r>
            <a:endParaRPr lang="en-US" altLang="en-US" sz="1500" dirty="0" smtClean="0">
              <a:solidFill>
                <a:srgbClr val="000000"/>
              </a:solidFill>
            </a:endParaRPr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2446338" y="4586288"/>
            <a:ext cx="487362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19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2130425" y="36274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smtClean="0">
                <a:solidFill>
                  <a:srgbClr val="000000"/>
                </a:solidFill>
              </a:rPr>
              <a:t>17</a:t>
            </a:r>
          </a:p>
        </p:txBody>
      </p:sp>
      <p:sp>
        <p:nvSpPr>
          <p:cNvPr id="52" name="Oval 51"/>
          <p:cNvSpPr>
            <a:spLocks noChangeArrowheads="1"/>
          </p:cNvSpPr>
          <p:nvPr/>
        </p:nvSpPr>
        <p:spPr bwMode="auto">
          <a:xfrm>
            <a:off x="766763" y="362902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3" name="Oval 52"/>
          <p:cNvSpPr>
            <a:spLocks noChangeArrowheads="1"/>
          </p:cNvSpPr>
          <p:nvPr/>
        </p:nvSpPr>
        <p:spPr bwMode="auto">
          <a:xfrm>
            <a:off x="1466850" y="2559050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12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5184775" y="256222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7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5884863" y="3635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48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4537075" y="3652838"/>
            <a:ext cx="487363" cy="49371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41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>
            <a:off x="3311525" y="2022475"/>
            <a:ext cx="487363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5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4170363" y="4651375"/>
            <a:ext cx="487362" cy="493713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dirty="0" smtClean="0">
                <a:solidFill>
                  <a:srgbClr val="000000"/>
                </a:solidFill>
              </a:rPr>
              <a:t>42</a:t>
            </a:r>
            <a:endParaRPr lang="en-US" altLang="en-US" sz="2400" dirty="0" smtClean="0">
              <a:solidFill>
                <a:srgbClr val="000000"/>
              </a:solidFill>
            </a:endParaRPr>
          </a:p>
        </p:txBody>
      </p:sp>
      <p:sp>
        <p:nvSpPr>
          <p:cNvPr id="59" name="Line 32"/>
          <p:cNvSpPr>
            <a:spLocks noChangeShapeType="1"/>
          </p:cNvSpPr>
          <p:nvPr/>
        </p:nvSpPr>
        <p:spPr bwMode="auto">
          <a:xfrm flipH="1">
            <a:off x="4484688" y="4117975"/>
            <a:ext cx="163512" cy="5413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" name="Rectangle 1"/>
          <p:cNvSpPr/>
          <p:nvPr/>
        </p:nvSpPr>
        <p:spPr bwMode="auto">
          <a:xfrm>
            <a:off x="360181" y="588151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97613" y="5961299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2400" dirty="0">
                <a:solidFill>
                  <a:srgbClr val="000000"/>
                </a:solidFill>
              </a:rPr>
              <a:t>5</a:t>
            </a:r>
            <a:endParaRPr lang="en-US" dirty="0"/>
          </a:p>
        </p:txBody>
      </p:sp>
      <p:sp>
        <p:nvSpPr>
          <p:cNvPr id="63" name="Rectangle 62"/>
          <p:cNvSpPr/>
          <p:nvPr/>
        </p:nvSpPr>
        <p:spPr bwMode="auto">
          <a:xfrm>
            <a:off x="1079848" y="5881510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1140337" y="5961298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5" name="Rectangle 64"/>
          <p:cNvSpPr/>
          <p:nvPr/>
        </p:nvSpPr>
        <p:spPr bwMode="auto">
          <a:xfrm>
            <a:off x="1800573" y="5881510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938006" y="5961298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7</a:t>
            </a:r>
            <a:endParaRPr lang="en-US" dirty="0"/>
          </a:p>
        </p:txBody>
      </p:sp>
      <p:sp>
        <p:nvSpPr>
          <p:cNvPr id="67" name="Rectangle 66"/>
          <p:cNvSpPr/>
          <p:nvPr/>
        </p:nvSpPr>
        <p:spPr bwMode="auto">
          <a:xfrm>
            <a:off x="2520240" y="5881509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2580729" y="5961297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9" name="Rectangle 68"/>
          <p:cNvSpPr/>
          <p:nvPr/>
        </p:nvSpPr>
        <p:spPr bwMode="auto">
          <a:xfrm>
            <a:off x="3238846" y="588151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3299334" y="596130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17</a:t>
            </a:r>
            <a:endParaRPr lang="en-US" dirty="0"/>
          </a:p>
        </p:txBody>
      </p:sp>
      <p:sp>
        <p:nvSpPr>
          <p:cNvPr id="71" name="Rectangle 70"/>
          <p:cNvSpPr/>
          <p:nvPr/>
        </p:nvSpPr>
        <p:spPr bwMode="auto">
          <a:xfrm>
            <a:off x="3958513" y="588151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4019002" y="5961300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41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4679238" y="588151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739726" y="5961300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48</a:t>
            </a:r>
            <a:endParaRPr lang="en-US" dirty="0"/>
          </a:p>
        </p:txBody>
      </p:sp>
      <p:sp>
        <p:nvSpPr>
          <p:cNvPr id="75" name="Rectangle 74"/>
          <p:cNvSpPr/>
          <p:nvPr/>
        </p:nvSpPr>
        <p:spPr bwMode="auto">
          <a:xfrm>
            <a:off x="5398905" y="588151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5459394" y="5961299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47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 bwMode="auto">
          <a:xfrm>
            <a:off x="6147494" y="588151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6207982" y="5961303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12</a:t>
            </a:r>
            <a:endParaRPr lang="en-US" dirty="0"/>
          </a:p>
        </p:txBody>
      </p:sp>
      <p:sp>
        <p:nvSpPr>
          <p:cNvPr id="79" name="Rectangle 78"/>
          <p:cNvSpPr/>
          <p:nvPr/>
        </p:nvSpPr>
        <p:spPr bwMode="auto">
          <a:xfrm>
            <a:off x="6867161" y="588151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6900467" y="6040325"/>
            <a:ext cx="56938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dirty="0" smtClean="0">
                <a:solidFill>
                  <a:schemeClr val="tx1"/>
                </a:solidFill>
              </a:rPr>
              <a:t>1000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81" name="Rectangle 80"/>
          <p:cNvSpPr/>
          <p:nvPr/>
        </p:nvSpPr>
        <p:spPr bwMode="auto">
          <a:xfrm>
            <a:off x="7587886" y="588151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7648374" y="596130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19</a:t>
            </a:r>
            <a:endParaRPr lang="en-US" dirty="0"/>
          </a:p>
        </p:txBody>
      </p:sp>
      <p:sp>
        <p:nvSpPr>
          <p:cNvPr id="83" name="Rectangle 82"/>
          <p:cNvSpPr/>
          <p:nvPr/>
        </p:nvSpPr>
        <p:spPr bwMode="auto">
          <a:xfrm>
            <a:off x="8307553" y="588151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8368041" y="596130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  <a:r>
              <a:rPr lang="en-US" sz="2400" dirty="0" smtClean="0">
                <a:solidFill>
                  <a:schemeClr val="tx1"/>
                </a:solidFill>
              </a:rPr>
              <a:t>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85" name="Text Box 5"/>
          <p:cNvSpPr txBox="1">
            <a:spLocks noChangeArrowheads="1"/>
          </p:cNvSpPr>
          <p:nvPr/>
        </p:nvSpPr>
        <p:spPr bwMode="auto">
          <a:xfrm>
            <a:off x="5672138" y="5097639"/>
            <a:ext cx="2822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just uses an array!</a:t>
            </a:r>
          </a:p>
        </p:txBody>
      </p:sp>
      <p:sp>
        <p:nvSpPr>
          <p:cNvPr id="87" name="Rectangle 86"/>
          <p:cNvSpPr/>
          <p:nvPr/>
        </p:nvSpPr>
        <p:spPr>
          <a:xfrm>
            <a:off x="540926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260594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1982121" y="6452367"/>
            <a:ext cx="2616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00986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3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3419592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139260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5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859984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5579652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7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6328240" y="6452367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7059197" y="6452367"/>
            <a:ext cx="2632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9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7729359" y="6452367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8449026" y="6452367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444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246715" y="213554"/>
            <a:ext cx="27722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Percolate!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91871" y="203199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29303" y="2111783"/>
            <a:ext cx="338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7</a:t>
            </a:r>
            <a:endParaRPr lang="en-US" dirty="0"/>
          </a:p>
        </p:txBody>
      </p:sp>
      <p:sp>
        <p:nvSpPr>
          <p:cNvPr id="63" name="Rectangle 62"/>
          <p:cNvSpPr/>
          <p:nvPr/>
        </p:nvSpPr>
        <p:spPr bwMode="auto">
          <a:xfrm>
            <a:off x="1011538" y="203199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1072027" y="2111782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5" name="Rectangle 64"/>
          <p:cNvSpPr/>
          <p:nvPr/>
        </p:nvSpPr>
        <p:spPr bwMode="auto">
          <a:xfrm>
            <a:off x="1732263" y="203199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792752" y="211178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41</a:t>
            </a:r>
            <a:endParaRPr lang="en-US" dirty="0"/>
          </a:p>
        </p:txBody>
      </p:sp>
      <p:sp>
        <p:nvSpPr>
          <p:cNvPr id="67" name="Rectangle 66"/>
          <p:cNvSpPr/>
          <p:nvPr/>
        </p:nvSpPr>
        <p:spPr bwMode="auto">
          <a:xfrm>
            <a:off x="2451930" y="203199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2512419" y="211178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9" name="Rectangle 68"/>
          <p:cNvSpPr/>
          <p:nvPr/>
        </p:nvSpPr>
        <p:spPr bwMode="auto">
          <a:xfrm>
            <a:off x="3170536" y="2031997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3231024" y="2111785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17</a:t>
            </a:r>
            <a:endParaRPr lang="en-US" dirty="0"/>
          </a:p>
        </p:txBody>
      </p:sp>
      <p:sp>
        <p:nvSpPr>
          <p:cNvPr id="71" name="Rectangle 70"/>
          <p:cNvSpPr/>
          <p:nvPr/>
        </p:nvSpPr>
        <p:spPr bwMode="auto">
          <a:xfrm>
            <a:off x="3890203" y="203199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3950692" y="2111784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4610928" y="203199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671416" y="2111784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48</a:t>
            </a:r>
            <a:endParaRPr lang="en-US" dirty="0"/>
          </a:p>
        </p:txBody>
      </p:sp>
      <p:sp>
        <p:nvSpPr>
          <p:cNvPr id="75" name="Rectangle 74"/>
          <p:cNvSpPr/>
          <p:nvPr/>
        </p:nvSpPr>
        <p:spPr bwMode="auto">
          <a:xfrm>
            <a:off x="5330595" y="203199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5391084" y="2111783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47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 bwMode="auto">
          <a:xfrm>
            <a:off x="6079184" y="2031999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6139672" y="2111787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12</a:t>
            </a:r>
            <a:endParaRPr lang="en-US" dirty="0"/>
          </a:p>
        </p:txBody>
      </p:sp>
      <p:sp>
        <p:nvSpPr>
          <p:cNvPr id="79" name="Rectangle 78"/>
          <p:cNvSpPr/>
          <p:nvPr/>
        </p:nvSpPr>
        <p:spPr bwMode="auto">
          <a:xfrm>
            <a:off x="6798851" y="2031998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6832157" y="2190809"/>
            <a:ext cx="56938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dirty="0" smtClean="0">
                <a:solidFill>
                  <a:schemeClr val="tx1"/>
                </a:solidFill>
              </a:rPr>
              <a:t>1000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81" name="Rectangle 80"/>
          <p:cNvSpPr/>
          <p:nvPr/>
        </p:nvSpPr>
        <p:spPr bwMode="auto">
          <a:xfrm>
            <a:off x="7519576" y="2031998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7580064" y="2111786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19</a:t>
            </a:r>
            <a:endParaRPr lang="en-US" dirty="0"/>
          </a:p>
        </p:txBody>
      </p:sp>
      <p:sp>
        <p:nvSpPr>
          <p:cNvPr id="83" name="Rectangle 82"/>
          <p:cNvSpPr/>
          <p:nvPr/>
        </p:nvSpPr>
        <p:spPr bwMode="auto">
          <a:xfrm>
            <a:off x="8239243" y="2031997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472616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192284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1913811" y="2602851"/>
            <a:ext cx="2616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632676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3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3351282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070950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5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791674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5511342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7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6259930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6990887" y="2602851"/>
            <a:ext cx="2632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9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7661049" y="2602851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8380716" y="2602851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1124" y="2984706"/>
            <a:ext cx="2076549" cy="106268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5303" y="245470"/>
            <a:ext cx="1956914" cy="1037091"/>
          </a:xfrm>
          <a:prstGeom prst="rect">
            <a:avLst/>
          </a:prstGeom>
        </p:spPr>
      </p:pic>
      <p:sp>
        <p:nvSpPr>
          <p:cNvPr id="86" name="Rectangle 85"/>
          <p:cNvSpPr/>
          <p:nvPr/>
        </p:nvSpPr>
        <p:spPr bwMode="auto">
          <a:xfrm>
            <a:off x="293603" y="460021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431035" y="4680000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2400" dirty="0">
                <a:solidFill>
                  <a:srgbClr val="000000"/>
                </a:solidFill>
              </a:rPr>
              <a:t>5</a:t>
            </a:r>
            <a:endParaRPr lang="en-US" dirty="0"/>
          </a:p>
        </p:txBody>
      </p:sp>
      <p:sp>
        <p:nvSpPr>
          <p:cNvPr id="100" name="Rectangle 99"/>
          <p:cNvSpPr/>
          <p:nvPr/>
        </p:nvSpPr>
        <p:spPr bwMode="auto">
          <a:xfrm>
            <a:off x="1013270" y="460021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1073759" y="4679999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1733995" y="460021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1871428" y="4679999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7</a:t>
            </a:r>
            <a:endParaRPr lang="en-US" dirty="0"/>
          </a:p>
        </p:txBody>
      </p:sp>
      <p:sp>
        <p:nvSpPr>
          <p:cNvPr id="104" name="Rectangle 103"/>
          <p:cNvSpPr/>
          <p:nvPr/>
        </p:nvSpPr>
        <p:spPr bwMode="auto">
          <a:xfrm>
            <a:off x="2453662" y="4600210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2514151" y="4679998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3172268" y="460021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232756" y="468000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17</a:t>
            </a:r>
            <a:endParaRPr lang="en-US" dirty="0"/>
          </a:p>
        </p:txBody>
      </p:sp>
      <p:sp>
        <p:nvSpPr>
          <p:cNvPr id="108" name="Rectangle 107"/>
          <p:cNvSpPr/>
          <p:nvPr/>
        </p:nvSpPr>
        <p:spPr bwMode="auto">
          <a:xfrm>
            <a:off x="3891935" y="460021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3952424" y="468000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41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4612660" y="460021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4673148" y="468000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48</a:t>
            </a:r>
            <a:endParaRPr lang="en-US" dirty="0"/>
          </a:p>
        </p:txBody>
      </p:sp>
      <p:sp>
        <p:nvSpPr>
          <p:cNvPr id="112" name="Rectangle 111"/>
          <p:cNvSpPr/>
          <p:nvPr/>
        </p:nvSpPr>
        <p:spPr bwMode="auto">
          <a:xfrm>
            <a:off x="5332327" y="460021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5392816" y="4680000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47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14" name="Rectangle 113"/>
          <p:cNvSpPr/>
          <p:nvPr/>
        </p:nvSpPr>
        <p:spPr bwMode="auto">
          <a:xfrm>
            <a:off x="6080916" y="460021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6141404" y="4680004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12</a:t>
            </a:r>
            <a:endParaRPr lang="en-US" dirty="0"/>
          </a:p>
        </p:txBody>
      </p:sp>
      <p:sp>
        <p:nvSpPr>
          <p:cNvPr id="116" name="Rectangle 115"/>
          <p:cNvSpPr/>
          <p:nvPr/>
        </p:nvSpPr>
        <p:spPr bwMode="auto">
          <a:xfrm>
            <a:off x="6800583" y="460021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6833889" y="4759026"/>
            <a:ext cx="56938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dirty="0" smtClean="0">
                <a:solidFill>
                  <a:schemeClr val="tx1"/>
                </a:solidFill>
              </a:rPr>
              <a:t>1000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118" name="Rectangle 117"/>
          <p:cNvSpPr/>
          <p:nvPr/>
        </p:nvSpPr>
        <p:spPr bwMode="auto">
          <a:xfrm>
            <a:off x="7521308" y="460021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9" name="Rectangle 118"/>
          <p:cNvSpPr/>
          <p:nvPr/>
        </p:nvSpPr>
        <p:spPr>
          <a:xfrm>
            <a:off x="7581796" y="4680003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19</a:t>
            </a:r>
            <a:endParaRPr lang="en-US" dirty="0"/>
          </a:p>
        </p:txBody>
      </p:sp>
      <p:sp>
        <p:nvSpPr>
          <p:cNvPr id="120" name="Rectangle 119"/>
          <p:cNvSpPr/>
          <p:nvPr/>
        </p:nvSpPr>
        <p:spPr bwMode="auto">
          <a:xfrm>
            <a:off x="8240975" y="460021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8301463" y="468000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  <a:r>
              <a:rPr lang="en-US" sz="2400" dirty="0" smtClean="0">
                <a:solidFill>
                  <a:schemeClr val="tx1"/>
                </a:solidFill>
              </a:rPr>
              <a:t>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474348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1194016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1915543" y="5171068"/>
            <a:ext cx="2616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2634408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3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353014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4072682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5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4793406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5513074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7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6261662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6992619" y="5171068"/>
            <a:ext cx="2632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9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7662781" y="5171068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8382448" y="5171068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92471" y="1539007"/>
            <a:ext cx="5368014" cy="323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Show what happens when 5 is inserted here and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percolates up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…</a:t>
            </a:r>
            <a:endParaRPr 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863277" y="4158305"/>
            <a:ext cx="7997208" cy="323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Show what happens when 5 is removed here…  (Start by also removing the 42 +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percolate down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…)</a:t>
            </a:r>
            <a:endParaRPr 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5" name="Text Box 5"/>
          <p:cNvSpPr txBox="1">
            <a:spLocks noChangeArrowheads="1"/>
          </p:cNvSpPr>
          <p:nvPr/>
        </p:nvSpPr>
        <p:spPr bwMode="auto">
          <a:xfrm>
            <a:off x="2589252" y="375137"/>
            <a:ext cx="453612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Name(s) ___________________</a:t>
            </a:r>
            <a:endParaRPr lang="en-US" altLang="en-US" sz="2100" b="1" i="1" dirty="0" smtClean="0">
              <a:latin typeface="Cambria" panose="020405030504060302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124" y="5613928"/>
            <a:ext cx="2044595" cy="1112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TextBox 135"/>
          <p:cNvSpPr txBox="1"/>
          <p:nvPr/>
        </p:nvSpPr>
        <p:spPr>
          <a:xfrm>
            <a:off x="119053" y="6170344"/>
            <a:ext cx="4394124" cy="553998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If a node is at index </a:t>
            </a:r>
            <a:r>
              <a:rPr lang="en-US" sz="1500" b="1" dirty="0" err="1" smtClean="0">
                <a:solidFill>
                  <a:schemeClr val="tx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, what is the index of its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?</a:t>
            </a:r>
          </a:p>
          <a:p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What are the indices of its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two children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? </a:t>
            </a:r>
            <a:endParaRPr 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24444" y="5847179"/>
            <a:ext cx="69980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CC3300"/>
                </a:solidFill>
                <a:latin typeface="Calibri" panose="020F0502020204030204" pitchFamily="34" charset="0"/>
              </a:rPr>
              <a:t>Extra! </a:t>
            </a:r>
            <a:endParaRPr lang="en-US" dirty="0"/>
          </a:p>
        </p:txBody>
      </p:sp>
      <p:sp>
        <p:nvSpPr>
          <p:cNvPr id="9" name="Down Arrow 8"/>
          <p:cNvSpPr/>
          <p:nvPr/>
        </p:nvSpPr>
        <p:spPr bwMode="auto">
          <a:xfrm rot="10800000">
            <a:off x="2634408" y="5672201"/>
            <a:ext cx="276764" cy="349956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37" name="Down Arrow 136"/>
          <p:cNvSpPr/>
          <p:nvPr/>
        </p:nvSpPr>
        <p:spPr bwMode="auto">
          <a:xfrm rot="10800000">
            <a:off x="3339464" y="5672201"/>
            <a:ext cx="276764" cy="349956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3598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5"/>
          <p:cNvSpPr txBox="1">
            <a:spLocks noChangeArrowheads="1"/>
          </p:cNvSpPr>
          <p:nvPr/>
        </p:nvSpPr>
        <p:spPr bwMode="auto">
          <a:xfrm>
            <a:off x="323850" y="228600"/>
            <a:ext cx="4437062" cy="76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big-O   hierarchy</a:t>
            </a:r>
          </a:p>
        </p:txBody>
      </p:sp>
      <p:sp>
        <p:nvSpPr>
          <p:cNvPr id="24579" name="Text Box 6"/>
          <p:cNvSpPr txBox="1">
            <a:spLocks noChangeArrowheads="1"/>
          </p:cNvSpPr>
          <p:nvPr/>
        </p:nvSpPr>
        <p:spPr bwMode="auto">
          <a:xfrm>
            <a:off x="717550" y="2100263"/>
            <a:ext cx="484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N!</a:t>
            </a:r>
          </a:p>
        </p:txBody>
      </p:sp>
      <p:sp>
        <p:nvSpPr>
          <p:cNvPr id="24580" name="Text Box 7"/>
          <p:cNvSpPr txBox="1">
            <a:spLocks noChangeArrowheads="1"/>
          </p:cNvSpPr>
          <p:nvPr/>
        </p:nvSpPr>
        <p:spPr bwMode="auto">
          <a:xfrm>
            <a:off x="495300" y="2992438"/>
            <a:ext cx="9461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log(N)</a:t>
            </a:r>
          </a:p>
        </p:txBody>
      </p:sp>
      <p:grpSp>
        <p:nvGrpSpPr>
          <p:cNvPr id="24581" name="Group 8"/>
          <p:cNvGrpSpPr>
            <a:grpSpLocks/>
          </p:cNvGrpSpPr>
          <p:nvPr/>
        </p:nvGrpSpPr>
        <p:grpSpPr bwMode="auto">
          <a:xfrm>
            <a:off x="700088" y="5299075"/>
            <a:ext cx="501650" cy="482600"/>
            <a:chOff x="1018" y="1841"/>
            <a:chExt cx="316" cy="304"/>
          </a:xfrm>
        </p:grpSpPr>
        <p:sp>
          <p:nvSpPr>
            <p:cNvPr id="24614" name="Text Box 9"/>
            <p:cNvSpPr txBox="1">
              <a:spLocks noChangeArrowheads="1"/>
            </p:cNvSpPr>
            <p:nvPr/>
          </p:nvSpPr>
          <p:spPr bwMode="auto">
            <a:xfrm>
              <a:off x="1018" y="1854"/>
              <a:ext cx="2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24615" name="Text Box 10"/>
            <p:cNvSpPr txBox="1">
              <a:spLocks noChangeArrowheads="1"/>
            </p:cNvSpPr>
            <p:nvPr/>
          </p:nvSpPr>
          <p:spPr bwMode="auto">
            <a:xfrm>
              <a:off x="1121" y="1841"/>
              <a:ext cx="213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 2</a:t>
              </a:r>
            </a:p>
          </p:txBody>
        </p:sp>
      </p:grpSp>
      <p:grpSp>
        <p:nvGrpSpPr>
          <p:cNvPr id="24582" name="Group 11"/>
          <p:cNvGrpSpPr>
            <a:grpSpLocks/>
          </p:cNvGrpSpPr>
          <p:nvPr/>
        </p:nvGrpSpPr>
        <p:grpSpPr bwMode="auto">
          <a:xfrm>
            <a:off x="715963" y="1614488"/>
            <a:ext cx="519112" cy="503237"/>
            <a:chOff x="1779" y="2096"/>
            <a:chExt cx="327" cy="317"/>
          </a:xfrm>
        </p:grpSpPr>
        <p:sp>
          <p:nvSpPr>
            <p:cNvPr id="24612" name="Text Box 12"/>
            <p:cNvSpPr txBox="1">
              <a:spLocks noChangeArrowheads="1"/>
            </p:cNvSpPr>
            <p:nvPr/>
          </p:nvSpPr>
          <p:spPr bwMode="auto">
            <a:xfrm>
              <a:off x="1779" y="2122"/>
              <a:ext cx="2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24613" name="Text Box 13"/>
            <p:cNvSpPr txBox="1">
              <a:spLocks noChangeArrowheads="1"/>
            </p:cNvSpPr>
            <p:nvPr/>
          </p:nvSpPr>
          <p:spPr bwMode="auto">
            <a:xfrm>
              <a:off x="1860" y="2096"/>
              <a:ext cx="24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  3</a:t>
              </a:r>
            </a:p>
          </p:txBody>
        </p:sp>
      </p:grpSp>
      <p:grpSp>
        <p:nvGrpSpPr>
          <p:cNvPr id="24583" name="Group 14"/>
          <p:cNvGrpSpPr>
            <a:grpSpLocks/>
          </p:cNvGrpSpPr>
          <p:nvPr/>
        </p:nvGrpSpPr>
        <p:grpSpPr bwMode="auto">
          <a:xfrm>
            <a:off x="731838" y="4368800"/>
            <a:ext cx="450850" cy="501650"/>
            <a:chOff x="2230" y="1490"/>
            <a:chExt cx="284" cy="316"/>
          </a:xfrm>
        </p:grpSpPr>
        <p:sp>
          <p:nvSpPr>
            <p:cNvPr id="24610" name="Text Box 15"/>
            <p:cNvSpPr txBox="1">
              <a:spLocks noChangeArrowheads="1"/>
            </p:cNvSpPr>
            <p:nvPr/>
          </p:nvSpPr>
          <p:spPr bwMode="auto">
            <a:xfrm>
              <a:off x="2230" y="1515"/>
              <a:ext cx="21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2</a:t>
              </a:r>
            </a:p>
          </p:txBody>
        </p:sp>
        <p:sp>
          <p:nvSpPr>
            <p:cNvPr id="24611" name="Text Box 16"/>
            <p:cNvSpPr txBox="1">
              <a:spLocks noChangeArrowheads="1"/>
            </p:cNvSpPr>
            <p:nvPr/>
          </p:nvSpPr>
          <p:spPr bwMode="auto">
            <a:xfrm>
              <a:off x="2314" y="1490"/>
              <a:ext cx="20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</p:grpSp>
      <p:sp>
        <p:nvSpPr>
          <p:cNvPr id="24584" name="Text Box 17"/>
          <p:cNvSpPr txBox="1">
            <a:spLocks noChangeArrowheads="1"/>
          </p:cNvSpPr>
          <p:nvPr/>
        </p:nvSpPr>
        <p:spPr bwMode="auto">
          <a:xfrm>
            <a:off x="725488" y="3922713"/>
            <a:ext cx="384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N</a:t>
            </a:r>
          </a:p>
        </p:txBody>
      </p:sp>
      <p:sp>
        <p:nvSpPr>
          <p:cNvPr id="24585" name="Text Box 18"/>
          <p:cNvSpPr txBox="1">
            <a:spLocks noChangeArrowheads="1"/>
          </p:cNvSpPr>
          <p:nvPr/>
        </p:nvSpPr>
        <p:spPr bwMode="auto">
          <a:xfrm>
            <a:off x="658813" y="4854575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42</a:t>
            </a:r>
          </a:p>
        </p:txBody>
      </p:sp>
      <p:grpSp>
        <p:nvGrpSpPr>
          <p:cNvPr id="24586" name="Group 20"/>
          <p:cNvGrpSpPr>
            <a:grpSpLocks/>
          </p:cNvGrpSpPr>
          <p:nvPr/>
        </p:nvGrpSpPr>
        <p:grpSpPr bwMode="auto">
          <a:xfrm>
            <a:off x="711200" y="3436938"/>
            <a:ext cx="520700" cy="501650"/>
            <a:chOff x="2217" y="1490"/>
            <a:chExt cx="328" cy="316"/>
          </a:xfrm>
        </p:grpSpPr>
        <p:sp>
          <p:nvSpPr>
            <p:cNvPr id="24608" name="Text Box 21"/>
            <p:cNvSpPr txBox="1">
              <a:spLocks noChangeArrowheads="1"/>
            </p:cNvSpPr>
            <p:nvPr/>
          </p:nvSpPr>
          <p:spPr bwMode="auto">
            <a:xfrm>
              <a:off x="2217" y="1515"/>
              <a:ext cx="2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</a:rPr>
                <a:t>N</a:t>
              </a:r>
            </a:p>
          </p:txBody>
        </p:sp>
        <p:sp>
          <p:nvSpPr>
            <p:cNvPr id="24609" name="Text Box 22"/>
            <p:cNvSpPr txBox="1">
              <a:spLocks noChangeArrowheads="1"/>
            </p:cNvSpPr>
            <p:nvPr/>
          </p:nvSpPr>
          <p:spPr bwMode="auto">
            <a:xfrm>
              <a:off x="2286" y="1490"/>
              <a:ext cx="259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  <a:latin typeface="Calibri" pitchFamily="34" charset="0"/>
                </a:rPr>
                <a:t>  N</a:t>
              </a:r>
            </a:p>
          </p:txBody>
        </p:sp>
      </p:grpSp>
      <p:grpSp>
        <p:nvGrpSpPr>
          <p:cNvPr id="24587" name="Group 1"/>
          <p:cNvGrpSpPr>
            <a:grpSpLocks/>
          </p:cNvGrpSpPr>
          <p:nvPr/>
        </p:nvGrpSpPr>
        <p:grpSpPr bwMode="auto">
          <a:xfrm>
            <a:off x="539750" y="2546350"/>
            <a:ext cx="620713" cy="461963"/>
            <a:chOff x="515953" y="2692230"/>
            <a:chExt cx="620683" cy="461665"/>
          </a:xfrm>
        </p:grpSpPr>
        <p:sp>
          <p:nvSpPr>
            <p:cNvPr id="24606" name="Text Box 24"/>
            <p:cNvSpPr txBox="1">
              <a:spLocks noChangeArrowheads="1"/>
            </p:cNvSpPr>
            <p:nvPr/>
          </p:nvSpPr>
          <p:spPr bwMode="auto">
            <a:xfrm>
              <a:off x="515953" y="2692230"/>
              <a:ext cx="6206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alibri" pitchFamily="34" charset="0"/>
                  <a:sym typeface="Symbol" pitchFamily="18" charset="2"/>
                </a:rPr>
                <a:t> N</a:t>
              </a:r>
              <a:endParaRPr lang="en-US" altLang="en-US" sz="24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4607" name="Line 25"/>
            <p:cNvSpPr>
              <a:spLocks noChangeShapeType="1"/>
            </p:cNvSpPr>
            <p:nvPr/>
          </p:nvSpPr>
          <p:spPr bwMode="auto">
            <a:xfrm>
              <a:off x="766275" y="2759782"/>
              <a:ext cx="34155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588" name="Text Box 29"/>
          <p:cNvSpPr txBox="1">
            <a:spLocks noChangeArrowheads="1"/>
          </p:cNvSpPr>
          <p:nvPr/>
        </p:nvSpPr>
        <p:spPr bwMode="auto">
          <a:xfrm>
            <a:off x="2384425" y="1300163"/>
            <a:ext cx="2725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u="sng">
                <a:solidFill>
                  <a:srgbClr val="000000"/>
                </a:solidFill>
                <a:latin typeface="Calibri" pitchFamily="34" charset="0"/>
              </a:rPr>
              <a:t>Sort by asymptotic size</a:t>
            </a:r>
            <a:r>
              <a:rPr lang="en-US" altLang="en-US" sz="1800" b="1">
                <a:solidFill>
                  <a:srgbClr val="000000"/>
                </a:solidFill>
                <a:latin typeface="Calibri" pitchFamily="34" charset="0"/>
              </a:rPr>
              <a:t> (O)</a:t>
            </a:r>
            <a:endParaRPr lang="en-US" altLang="en-US" sz="1800" b="1" u="sng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4589" name="Text Box 30"/>
          <p:cNvSpPr txBox="1">
            <a:spLocks noChangeArrowheads="1"/>
          </p:cNvSpPr>
          <p:nvPr/>
        </p:nvSpPr>
        <p:spPr bwMode="auto">
          <a:xfrm>
            <a:off x="6180138" y="1300163"/>
            <a:ext cx="21748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u="sng">
                <a:solidFill>
                  <a:srgbClr val="000000"/>
                </a:solidFill>
                <a:latin typeface="Calibri" pitchFamily="34" charset="0"/>
              </a:rPr>
              <a:t>Match to algorithms</a:t>
            </a:r>
          </a:p>
        </p:txBody>
      </p:sp>
      <p:sp>
        <p:nvSpPr>
          <p:cNvPr id="24590" name="Text Box 31"/>
          <p:cNvSpPr txBox="1">
            <a:spLocks noChangeArrowheads="1"/>
          </p:cNvSpPr>
          <p:nvPr/>
        </p:nvSpPr>
        <p:spPr bwMode="auto">
          <a:xfrm>
            <a:off x="323850" y="5765800"/>
            <a:ext cx="1247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•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log(N)</a:t>
            </a:r>
          </a:p>
        </p:txBody>
      </p:sp>
      <p:sp>
        <p:nvSpPr>
          <p:cNvPr id="24591" name="Text Box 45"/>
          <p:cNvSpPr txBox="1">
            <a:spLocks noChangeArrowheads="1"/>
          </p:cNvSpPr>
          <p:nvPr/>
        </p:nvSpPr>
        <p:spPr bwMode="auto">
          <a:xfrm>
            <a:off x="446088" y="1298575"/>
            <a:ext cx="9858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u="sng">
                <a:solidFill>
                  <a:srgbClr val="000000"/>
                </a:solidFill>
                <a:latin typeface="Calibri" pitchFamily="34" charset="0"/>
              </a:rPr>
              <a:t>function</a:t>
            </a:r>
          </a:p>
        </p:txBody>
      </p:sp>
      <p:sp>
        <p:nvSpPr>
          <p:cNvPr id="24592" name="Rectangle 50"/>
          <p:cNvSpPr>
            <a:spLocks noChangeArrowheads="1"/>
          </p:cNvSpPr>
          <p:nvPr/>
        </p:nvSpPr>
        <p:spPr bwMode="auto">
          <a:xfrm>
            <a:off x="217488" y="6415088"/>
            <a:ext cx="15271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777777"/>
                </a:solidFill>
              </a:rPr>
              <a:t>running times…</a:t>
            </a:r>
          </a:p>
        </p:txBody>
      </p:sp>
      <p:sp>
        <p:nvSpPr>
          <p:cNvPr id="24593" name="Rectangle 35"/>
          <p:cNvSpPr>
            <a:spLocks noChangeArrowheads="1"/>
          </p:cNvSpPr>
          <p:nvPr/>
        </p:nvSpPr>
        <p:spPr bwMode="auto">
          <a:xfrm>
            <a:off x="2586038" y="6370638"/>
            <a:ext cx="2332037" cy="338137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chemeClr val="tx1"/>
                </a:solidFill>
                <a:latin typeface="Trebuchet MS" pitchFamily="34" charset="0"/>
              </a:rPr>
              <a:t>largest? next? smallest?</a:t>
            </a:r>
          </a:p>
        </p:txBody>
      </p:sp>
      <p:sp>
        <p:nvSpPr>
          <p:cNvPr id="24594" name="Text Box 18"/>
          <p:cNvSpPr txBox="1">
            <a:spLocks noChangeArrowheads="1"/>
          </p:cNvSpPr>
          <p:nvPr/>
        </p:nvSpPr>
        <p:spPr bwMode="auto">
          <a:xfrm>
            <a:off x="6148300" y="3459890"/>
            <a:ext cx="2599943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D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closest pair </a:t>
            </a:r>
            <a:r>
              <a:rPr lang="en-US" altLang="en-US" sz="1500" dirty="0" smtClean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in N unsorted #s</a:t>
            </a:r>
            <a:endParaRPr lang="en-US" altLang="en-US" sz="1500" dirty="0">
              <a:solidFill>
                <a:srgbClr val="000000"/>
              </a:solidFill>
              <a:latin typeface="Calibri" pitchFamily="34" charset="0"/>
              <a:ea typeface="Calibri" pitchFamily="34" charset="0"/>
              <a:cs typeface="Calibri" pitchFamily="34" charset="0"/>
            </a:endParaRPr>
          </a:p>
        </p:txBody>
      </p:sp>
      <p:sp>
        <p:nvSpPr>
          <p:cNvPr id="24595" name="Text Box 18"/>
          <p:cNvSpPr txBox="1">
            <a:spLocks noChangeArrowheads="1"/>
          </p:cNvSpPr>
          <p:nvPr/>
        </p:nvSpPr>
        <p:spPr bwMode="auto">
          <a:xfrm>
            <a:off x="6148300" y="4865930"/>
            <a:ext cx="2401235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G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 err="1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NxN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matrix multiplication</a:t>
            </a:r>
          </a:p>
        </p:txBody>
      </p:sp>
      <p:sp>
        <p:nvSpPr>
          <p:cNvPr id="24596" name="Text Box 18"/>
          <p:cNvSpPr txBox="1">
            <a:spLocks noChangeArrowheads="1"/>
          </p:cNvSpPr>
          <p:nvPr/>
        </p:nvSpPr>
        <p:spPr bwMode="auto">
          <a:xfrm>
            <a:off x="6148300" y="4397250"/>
            <a:ext cx="123553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F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</a:t>
            </a:r>
            <a:r>
              <a:rPr lang="en-US" altLang="en-US" sz="1500" dirty="0" smtClean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is N prime?</a:t>
            </a:r>
          </a:p>
        </p:txBody>
      </p:sp>
      <p:sp>
        <p:nvSpPr>
          <p:cNvPr id="24597" name="Text Box 18"/>
          <p:cNvSpPr txBox="1">
            <a:spLocks noChangeArrowheads="1"/>
          </p:cNvSpPr>
          <p:nvPr/>
        </p:nvSpPr>
        <p:spPr bwMode="auto">
          <a:xfrm>
            <a:off x="6148300" y="1822978"/>
            <a:ext cx="25019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A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</a:t>
            </a:r>
            <a:r>
              <a:rPr lang="en-US" altLang="en-US" sz="1500" b="1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in an N-element balanced binary search tree?</a:t>
            </a:r>
          </a:p>
        </p:txBody>
      </p:sp>
      <p:sp>
        <p:nvSpPr>
          <p:cNvPr id="24598" name="Text Box 18"/>
          <p:cNvSpPr txBox="1">
            <a:spLocks noChangeArrowheads="1"/>
          </p:cNvSpPr>
          <p:nvPr/>
        </p:nvSpPr>
        <p:spPr bwMode="auto">
          <a:xfrm>
            <a:off x="6148300" y="2522530"/>
            <a:ext cx="290996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B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the </a:t>
            </a:r>
            <a:r>
              <a:rPr lang="en-US" altLang="en-US" sz="1500" b="1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rest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of a length-N list</a:t>
            </a:r>
          </a:p>
        </p:txBody>
      </p:sp>
      <p:sp>
        <p:nvSpPr>
          <p:cNvPr id="24599" name="Text Box 18"/>
          <p:cNvSpPr txBox="1">
            <a:spLocks noChangeArrowheads="1"/>
          </p:cNvSpPr>
          <p:nvPr/>
        </p:nvSpPr>
        <p:spPr bwMode="auto">
          <a:xfrm>
            <a:off x="6148300" y="3928570"/>
            <a:ext cx="275678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E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tautology checking with N </a:t>
            </a:r>
            <a:r>
              <a:rPr lang="en-US" altLang="en-US" sz="1500" dirty="0" err="1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vars</a:t>
            </a:r>
            <a:endParaRPr lang="en-US" altLang="en-US" sz="1500" dirty="0">
              <a:solidFill>
                <a:srgbClr val="000000"/>
              </a:solidFill>
              <a:latin typeface="Calibri" pitchFamily="34" charset="0"/>
              <a:ea typeface="Calibri" pitchFamily="34" charset="0"/>
              <a:cs typeface="Calibri" pitchFamily="34" charset="0"/>
            </a:endParaRPr>
          </a:p>
        </p:txBody>
      </p:sp>
      <p:sp>
        <p:nvSpPr>
          <p:cNvPr id="24600" name="Text Box 18"/>
          <p:cNvSpPr txBox="1">
            <a:spLocks noChangeArrowheads="1"/>
          </p:cNvSpPr>
          <p:nvPr/>
        </p:nvSpPr>
        <p:spPr bwMode="auto">
          <a:xfrm>
            <a:off x="6148300" y="5334610"/>
            <a:ext cx="223683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H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shortest tour of N cities</a:t>
            </a:r>
          </a:p>
        </p:txBody>
      </p:sp>
      <p:sp>
        <p:nvSpPr>
          <p:cNvPr id="24601" name="Text Box 18"/>
          <p:cNvSpPr txBox="1">
            <a:spLocks noChangeArrowheads="1"/>
          </p:cNvSpPr>
          <p:nvPr/>
        </p:nvSpPr>
        <p:spPr bwMode="auto">
          <a:xfrm>
            <a:off x="6148300" y="6271065"/>
            <a:ext cx="24590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J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the median of a list</a:t>
            </a:r>
          </a:p>
        </p:txBody>
      </p:sp>
      <p:sp>
        <p:nvSpPr>
          <p:cNvPr id="24602" name="Text Box 18"/>
          <p:cNvSpPr txBox="1">
            <a:spLocks noChangeArrowheads="1"/>
          </p:cNvSpPr>
          <p:nvPr/>
        </p:nvSpPr>
        <p:spPr bwMode="auto">
          <a:xfrm>
            <a:off x="6148300" y="2991210"/>
            <a:ext cx="2470292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C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finding </a:t>
            </a:r>
            <a:r>
              <a:rPr lang="en-US" altLang="en-US" sz="1500" b="1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 in an length-N list</a:t>
            </a:r>
          </a:p>
        </p:txBody>
      </p:sp>
      <p:sp>
        <p:nvSpPr>
          <p:cNvPr id="24603" name="Text Box 46"/>
          <p:cNvSpPr txBox="1">
            <a:spLocks noChangeArrowheads="1"/>
          </p:cNvSpPr>
          <p:nvPr/>
        </p:nvSpPr>
        <p:spPr bwMode="auto">
          <a:xfrm>
            <a:off x="5173663" y="441325"/>
            <a:ext cx="35972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i="1">
                <a:solidFill>
                  <a:srgbClr val="000000"/>
                </a:solidFill>
              </a:rPr>
              <a:t>Name(s):  ________________________</a:t>
            </a:r>
            <a:endParaRPr lang="en-US" altLang="en-US" sz="1600"/>
          </a:p>
        </p:txBody>
      </p:sp>
      <p:sp>
        <p:nvSpPr>
          <p:cNvPr id="24604" name="Text Box 18"/>
          <p:cNvSpPr txBox="1">
            <a:spLocks noChangeArrowheads="1"/>
          </p:cNvSpPr>
          <p:nvPr/>
        </p:nvSpPr>
        <p:spPr bwMode="auto">
          <a:xfrm>
            <a:off x="6148300" y="5803290"/>
            <a:ext cx="243046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 dirty="0">
                <a:latin typeface="Calibri" pitchFamily="34" charset="0"/>
                <a:ea typeface="Calibri" pitchFamily="34" charset="0"/>
                <a:cs typeface="Calibri" pitchFamily="34" charset="0"/>
              </a:rPr>
              <a:t>I</a:t>
            </a:r>
            <a:r>
              <a:rPr lang="en-US" altLang="en-US" sz="1500" b="1" dirty="0" smtClean="0">
                <a:latin typeface="Calibri" pitchFamily="34" charset="0"/>
                <a:ea typeface="Calibri" pitchFamily="34" charset="0"/>
                <a:cs typeface="Calibri" pitchFamily="34" charset="0"/>
              </a:rPr>
              <a:t>.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  <a:ea typeface="Calibri" pitchFamily="34" charset="0"/>
                <a:cs typeface="Calibri" pitchFamily="34" charset="0"/>
              </a:rPr>
              <a:t>sorting a list of N elements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171720" y="162000"/>
              <a:ext cx="5820120" cy="61819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2360" y="152640"/>
                <a:ext cx="5838840" cy="62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2600280" y="1962000"/>
              <a:ext cx="6477480" cy="442980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590920" y="1952640"/>
                <a:ext cx="6496200" cy="444852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246715" y="213554"/>
            <a:ext cx="27722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Percolate!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91871" y="203199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29303" y="2111783"/>
            <a:ext cx="338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7</a:t>
            </a:r>
            <a:endParaRPr lang="en-US" dirty="0"/>
          </a:p>
        </p:txBody>
      </p:sp>
      <p:sp>
        <p:nvSpPr>
          <p:cNvPr id="63" name="Rectangle 62"/>
          <p:cNvSpPr/>
          <p:nvPr/>
        </p:nvSpPr>
        <p:spPr bwMode="auto">
          <a:xfrm>
            <a:off x="1011538" y="203199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1072027" y="2111782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5" name="Rectangle 64"/>
          <p:cNvSpPr/>
          <p:nvPr/>
        </p:nvSpPr>
        <p:spPr bwMode="auto">
          <a:xfrm>
            <a:off x="1732263" y="203199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792752" y="211178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41</a:t>
            </a:r>
            <a:endParaRPr lang="en-US" dirty="0"/>
          </a:p>
        </p:txBody>
      </p:sp>
      <p:sp>
        <p:nvSpPr>
          <p:cNvPr id="67" name="Rectangle 66"/>
          <p:cNvSpPr/>
          <p:nvPr/>
        </p:nvSpPr>
        <p:spPr bwMode="auto">
          <a:xfrm>
            <a:off x="2451930" y="203199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2512419" y="211178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9" name="Rectangle 68"/>
          <p:cNvSpPr/>
          <p:nvPr/>
        </p:nvSpPr>
        <p:spPr bwMode="auto">
          <a:xfrm>
            <a:off x="3170536" y="2031997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3231024" y="2111785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17</a:t>
            </a:r>
            <a:endParaRPr lang="en-US" dirty="0"/>
          </a:p>
        </p:txBody>
      </p:sp>
      <p:sp>
        <p:nvSpPr>
          <p:cNvPr id="71" name="Rectangle 70"/>
          <p:cNvSpPr/>
          <p:nvPr/>
        </p:nvSpPr>
        <p:spPr bwMode="auto">
          <a:xfrm>
            <a:off x="3890203" y="203199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3950692" y="2111784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4610928" y="203199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671416" y="2111784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48</a:t>
            </a:r>
            <a:endParaRPr lang="en-US" dirty="0"/>
          </a:p>
        </p:txBody>
      </p:sp>
      <p:sp>
        <p:nvSpPr>
          <p:cNvPr id="75" name="Rectangle 74"/>
          <p:cNvSpPr/>
          <p:nvPr/>
        </p:nvSpPr>
        <p:spPr bwMode="auto">
          <a:xfrm>
            <a:off x="5330595" y="203199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5391084" y="2111783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47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 bwMode="auto">
          <a:xfrm>
            <a:off x="6079184" y="2031999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6139672" y="2111787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12</a:t>
            </a:r>
            <a:endParaRPr lang="en-US" dirty="0"/>
          </a:p>
        </p:txBody>
      </p:sp>
      <p:sp>
        <p:nvSpPr>
          <p:cNvPr id="79" name="Rectangle 78"/>
          <p:cNvSpPr/>
          <p:nvPr/>
        </p:nvSpPr>
        <p:spPr bwMode="auto">
          <a:xfrm>
            <a:off x="6798851" y="2031998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6832157" y="2190809"/>
            <a:ext cx="56938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dirty="0" smtClean="0">
                <a:solidFill>
                  <a:schemeClr val="tx1"/>
                </a:solidFill>
              </a:rPr>
              <a:t>1000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81" name="Rectangle 80"/>
          <p:cNvSpPr/>
          <p:nvPr/>
        </p:nvSpPr>
        <p:spPr bwMode="auto">
          <a:xfrm>
            <a:off x="7519576" y="2031998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7580064" y="2111786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19</a:t>
            </a:r>
            <a:endParaRPr lang="en-US" dirty="0"/>
          </a:p>
        </p:txBody>
      </p:sp>
      <p:sp>
        <p:nvSpPr>
          <p:cNvPr id="83" name="Rectangle 82"/>
          <p:cNvSpPr/>
          <p:nvPr/>
        </p:nvSpPr>
        <p:spPr bwMode="auto">
          <a:xfrm>
            <a:off x="8239243" y="2031997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472616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192284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1913811" y="2602851"/>
            <a:ext cx="2616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632676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3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3351282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070950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5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791674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5511342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7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6259930" y="2602851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6990887" y="2602851"/>
            <a:ext cx="2632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9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7661049" y="2602851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8380716" y="2602851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1124" y="2984706"/>
            <a:ext cx="2076549" cy="106268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5303" y="245470"/>
            <a:ext cx="1956914" cy="1037091"/>
          </a:xfrm>
          <a:prstGeom prst="rect">
            <a:avLst/>
          </a:prstGeom>
        </p:spPr>
      </p:pic>
      <p:sp>
        <p:nvSpPr>
          <p:cNvPr id="86" name="Rectangle 85"/>
          <p:cNvSpPr/>
          <p:nvPr/>
        </p:nvSpPr>
        <p:spPr bwMode="auto">
          <a:xfrm>
            <a:off x="293603" y="460021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431035" y="4680000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2400" dirty="0">
                <a:solidFill>
                  <a:srgbClr val="000000"/>
                </a:solidFill>
              </a:rPr>
              <a:t>5</a:t>
            </a:r>
            <a:endParaRPr lang="en-US" dirty="0"/>
          </a:p>
        </p:txBody>
      </p:sp>
      <p:sp>
        <p:nvSpPr>
          <p:cNvPr id="100" name="Rectangle 99"/>
          <p:cNvSpPr/>
          <p:nvPr/>
        </p:nvSpPr>
        <p:spPr bwMode="auto">
          <a:xfrm>
            <a:off x="1013270" y="460021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1073759" y="4679999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1733995" y="460021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1871428" y="4679999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7</a:t>
            </a:r>
            <a:endParaRPr lang="en-US" dirty="0"/>
          </a:p>
        </p:txBody>
      </p:sp>
      <p:sp>
        <p:nvSpPr>
          <p:cNvPr id="104" name="Rectangle 103"/>
          <p:cNvSpPr/>
          <p:nvPr/>
        </p:nvSpPr>
        <p:spPr bwMode="auto">
          <a:xfrm>
            <a:off x="2453662" y="4600210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2514151" y="4679998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12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3172268" y="460021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232756" y="468000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17</a:t>
            </a:r>
            <a:endParaRPr lang="en-US" dirty="0"/>
          </a:p>
        </p:txBody>
      </p:sp>
      <p:sp>
        <p:nvSpPr>
          <p:cNvPr id="108" name="Rectangle 107"/>
          <p:cNvSpPr/>
          <p:nvPr/>
        </p:nvSpPr>
        <p:spPr bwMode="auto">
          <a:xfrm>
            <a:off x="3891935" y="460021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3952424" y="468000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41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4612660" y="460021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4673148" y="4680001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48</a:t>
            </a:r>
            <a:endParaRPr lang="en-US" dirty="0"/>
          </a:p>
        </p:txBody>
      </p:sp>
      <p:sp>
        <p:nvSpPr>
          <p:cNvPr id="112" name="Rectangle 111"/>
          <p:cNvSpPr/>
          <p:nvPr/>
        </p:nvSpPr>
        <p:spPr bwMode="auto">
          <a:xfrm>
            <a:off x="5332327" y="460021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5392816" y="4680000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47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14" name="Rectangle 113"/>
          <p:cNvSpPr/>
          <p:nvPr/>
        </p:nvSpPr>
        <p:spPr bwMode="auto">
          <a:xfrm>
            <a:off x="6080916" y="460021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6141404" y="4680004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12</a:t>
            </a:r>
            <a:endParaRPr lang="en-US" dirty="0"/>
          </a:p>
        </p:txBody>
      </p:sp>
      <p:sp>
        <p:nvSpPr>
          <p:cNvPr id="116" name="Rectangle 115"/>
          <p:cNvSpPr/>
          <p:nvPr/>
        </p:nvSpPr>
        <p:spPr bwMode="auto">
          <a:xfrm>
            <a:off x="6800583" y="460021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6833889" y="4759026"/>
            <a:ext cx="56938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dirty="0" smtClean="0">
                <a:solidFill>
                  <a:schemeClr val="tx1"/>
                </a:solidFill>
              </a:rPr>
              <a:t>1000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118" name="Rectangle 117"/>
          <p:cNvSpPr/>
          <p:nvPr/>
        </p:nvSpPr>
        <p:spPr bwMode="auto">
          <a:xfrm>
            <a:off x="7521308" y="460021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9" name="Rectangle 118"/>
          <p:cNvSpPr/>
          <p:nvPr/>
        </p:nvSpPr>
        <p:spPr>
          <a:xfrm>
            <a:off x="7581796" y="4680003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smtClean="0">
                <a:solidFill>
                  <a:srgbClr val="000000"/>
                </a:solidFill>
              </a:rPr>
              <a:t>19</a:t>
            </a:r>
            <a:endParaRPr lang="en-US" dirty="0"/>
          </a:p>
        </p:txBody>
      </p:sp>
      <p:sp>
        <p:nvSpPr>
          <p:cNvPr id="120" name="Rectangle 119"/>
          <p:cNvSpPr/>
          <p:nvPr/>
        </p:nvSpPr>
        <p:spPr bwMode="auto">
          <a:xfrm>
            <a:off x="8240975" y="460021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8301463" y="4680002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  <a:r>
              <a:rPr lang="en-US" sz="2400" dirty="0" smtClean="0">
                <a:solidFill>
                  <a:schemeClr val="tx1"/>
                </a:solidFill>
              </a:rPr>
              <a:t>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474348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1194016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1915543" y="5171068"/>
            <a:ext cx="2616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2634408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3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353014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4072682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5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4793406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5513074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7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6261662" y="517106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6992619" y="5171068"/>
            <a:ext cx="2632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9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7662781" y="5171068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8382448" y="5171068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92471" y="1539007"/>
            <a:ext cx="5368014" cy="323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Show what happens when 5 is inserted here and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percolates up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…</a:t>
            </a:r>
            <a:endParaRPr 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863277" y="4158305"/>
            <a:ext cx="7997208" cy="323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Show what happens when 5 is removed here…  (Start by also removing the 42 +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percolate down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…)</a:t>
            </a:r>
            <a:endParaRPr 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5" name="Text Box 5"/>
          <p:cNvSpPr txBox="1">
            <a:spLocks noChangeArrowheads="1"/>
          </p:cNvSpPr>
          <p:nvPr/>
        </p:nvSpPr>
        <p:spPr bwMode="auto">
          <a:xfrm rot="21123932">
            <a:off x="2989991" y="439175"/>
            <a:ext cx="3608309" cy="415498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Try this on the back first…</a:t>
            </a:r>
            <a:endParaRPr lang="en-US" altLang="en-US" sz="2100" b="1" i="1" dirty="0" smtClean="0">
              <a:latin typeface="Cambria" panose="020405030504060302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124" y="5613928"/>
            <a:ext cx="2044595" cy="1112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TextBox 135"/>
          <p:cNvSpPr txBox="1"/>
          <p:nvPr/>
        </p:nvSpPr>
        <p:spPr>
          <a:xfrm>
            <a:off x="119053" y="6170344"/>
            <a:ext cx="4394124" cy="553998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If a node is at index </a:t>
            </a:r>
            <a:r>
              <a:rPr lang="en-US" sz="1500" b="1" dirty="0" err="1" smtClean="0">
                <a:solidFill>
                  <a:schemeClr val="tx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, what is the index of its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parent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?</a:t>
            </a:r>
          </a:p>
          <a:p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What are the indices of its </a:t>
            </a:r>
            <a:r>
              <a:rPr lang="en-US" sz="15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two children</a:t>
            </a:r>
            <a:r>
              <a:rPr lang="en-US" sz="1500" dirty="0" smtClean="0">
                <a:solidFill>
                  <a:schemeClr val="tx1"/>
                </a:solidFill>
                <a:latin typeface="Calibri" panose="020F0502020204030204" pitchFamily="34" charset="0"/>
              </a:rPr>
              <a:t>? </a:t>
            </a:r>
            <a:endParaRPr lang="en-US" sz="15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24444" y="5847179"/>
            <a:ext cx="699807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CC3300"/>
                </a:solidFill>
                <a:latin typeface="Calibri" panose="020F0502020204030204" pitchFamily="34" charset="0"/>
              </a:rPr>
              <a:t>Extra! </a:t>
            </a:r>
            <a:endParaRPr lang="en-US" dirty="0"/>
          </a:p>
        </p:txBody>
      </p:sp>
      <p:sp>
        <p:nvSpPr>
          <p:cNvPr id="9" name="Down Arrow 8"/>
          <p:cNvSpPr/>
          <p:nvPr/>
        </p:nvSpPr>
        <p:spPr bwMode="auto">
          <a:xfrm rot="10800000">
            <a:off x="2634408" y="5672201"/>
            <a:ext cx="276764" cy="349956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37" name="Down Arrow 136"/>
          <p:cNvSpPr/>
          <p:nvPr/>
        </p:nvSpPr>
        <p:spPr bwMode="auto">
          <a:xfrm rot="10800000">
            <a:off x="3339464" y="5672201"/>
            <a:ext cx="276764" cy="349956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8598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 bwMode="auto">
          <a:xfrm>
            <a:off x="2429352" y="287043"/>
            <a:ext cx="4380227" cy="7386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769589" y="264465"/>
            <a:ext cx="75439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Java's </a:t>
            </a:r>
            <a:r>
              <a:rPr lang="en-US" altLang="en-US" sz="4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ArrayList</a:t>
            </a:r>
            <a:r>
              <a:rPr lang="en-US" altLang="en-US" sz="4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&lt;Integer&gt;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class</a:t>
            </a:r>
            <a:endParaRPr lang="en-US" altLang="en-US" sz="4200" b="1" i="1" dirty="0" smtClean="0">
              <a:latin typeface="Cambria" panose="02040503050406030204" pitchFamily="18" charset="0"/>
            </a:endParaRPr>
          </a:p>
        </p:txBody>
      </p:sp>
      <p:sp>
        <p:nvSpPr>
          <p:cNvPr id="86" name="Rectangle 85"/>
          <p:cNvSpPr/>
          <p:nvPr/>
        </p:nvSpPr>
        <p:spPr bwMode="auto">
          <a:xfrm>
            <a:off x="293603" y="561622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1013270" y="561622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1733995" y="5616221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4" name="Rectangle 103"/>
          <p:cNvSpPr/>
          <p:nvPr/>
        </p:nvSpPr>
        <p:spPr bwMode="auto">
          <a:xfrm>
            <a:off x="2453662" y="5616220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3172268" y="561622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08" name="Rectangle 107"/>
          <p:cNvSpPr/>
          <p:nvPr/>
        </p:nvSpPr>
        <p:spPr bwMode="auto">
          <a:xfrm>
            <a:off x="3891935" y="561622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4612660" y="5616223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2" name="Rectangle 111"/>
          <p:cNvSpPr/>
          <p:nvPr/>
        </p:nvSpPr>
        <p:spPr bwMode="auto">
          <a:xfrm>
            <a:off x="5332327" y="5616222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4" name="Rectangle 113"/>
          <p:cNvSpPr/>
          <p:nvPr/>
        </p:nvSpPr>
        <p:spPr bwMode="auto">
          <a:xfrm>
            <a:off x="6080916" y="5616226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6" name="Rectangle 115"/>
          <p:cNvSpPr/>
          <p:nvPr/>
        </p:nvSpPr>
        <p:spPr bwMode="auto">
          <a:xfrm>
            <a:off x="6800583" y="561622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18" name="Rectangle 117"/>
          <p:cNvSpPr/>
          <p:nvPr/>
        </p:nvSpPr>
        <p:spPr bwMode="auto">
          <a:xfrm>
            <a:off x="7521308" y="5616225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>
            <a:off x="8240975" y="5616224"/>
            <a:ext cx="621242" cy="6212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474348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1194016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1915543" y="6187078"/>
            <a:ext cx="2616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2634408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3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353014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4072682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5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4793406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5513074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7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6261662" y="6187078"/>
            <a:ext cx="2632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6992619" y="6187078"/>
            <a:ext cx="2632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9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7662781" y="6187078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sz="1200" b="1" dirty="0">
              <a:latin typeface="Calibri" panose="020F0502020204030204" pitchFamily="34" charset="0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8382448" y="6187078"/>
            <a:ext cx="341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11</a:t>
            </a:r>
            <a:endParaRPr lang="en-US" sz="12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04297" y="1501422"/>
            <a:ext cx="73366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Calibri" panose="020F0502020204030204" pitchFamily="34" charset="0"/>
              </a:rPr>
              <a:t>resizable arrays, with fast access to any element… </a:t>
            </a:r>
            <a:endParaRPr lang="en-US" sz="20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85" name="Text Box 5"/>
          <p:cNvSpPr txBox="1">
            <a:spLocks noChangeArrowheads="1"/>
          </p:cNvSpPr>
          <p:nvPr/>
        </p:nvSpPr>
        <p:spPr bwMode="auto">
          <a:xfrm>
            <a:off x="266302" y="2223086"/>
            <a:ext cx="83571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dirty="0" err="1" smtClean="0">
                <a:solidFill>
                  <a:schemeClr val="tx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ArrayList</a:t>
            </a:r>
            <a:r>
              <a:rPr lang="en-US" altLang="en-US" sz="2400" b="1" dirty="0" smtClean="0">
                <a:solidFill>
                  <a:schemeClr val="tx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&lt;Integer&gt;</a:t>
            </a:r>
            <a:r>
              <a:rPr lang="en-US" altLang="en-US" sz="2400" b="1" dirty="0">
                <a:solidFill>
                  <a:schemeClr val="tx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4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heapdata</a:t>
            </a:r>
            <a:r>
              <a:rPr lang="en-US" altLang="en-US" sz="2400" b="1" dirty="0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400" b="1" dirty="0" smtClean="0">
                <a:solidFill>
                  <a:schemeClr val="tx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= new …</a:t>
            </a:r>
            <a:endParaRPr lang="en-US" altLang="en-US" sz="2400" b="1" dirty="0" smtClean="0">
              <a:solidFill>
                <a:schemeClr val="tx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34" name="Text Box 5"/>
          <p:cNvSpPr txBox="1">
            <a:spLocks noChangeArrowheads="1"/>
          </p:cNvSpPr>
          <p:nvPr/>
        </p:nvSpPr>
        <p:spPr bwMode="auto">
          <a:xfrm>
            <a:off x="969204" y="2807339"/>
            <a:ext cx="45271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heapdata</a:t>
            </a:r>
            <a:r>
              <a:rPr lang="en-US" altLang="en-US" sz="24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.add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( 5 );</a:t>
            </a:r>
            <a:endParaRPr lang="en-US" altLang="en-US" sz="2400" b="1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35" name="Text Box 5"/>
          <p:cNvSpPr txBox="1">
            <a:spLocks noChangeArrowheads="1"/>
          </p:cNvSpPr>
          <p:nvPr/>
        </p:nvSpPr>
        <p:spPr bwMode="auto">
          <a:xfrm>
            <a:off x="969204" y="3391592"/>
            <a:ext cx="45271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heapdata</a:t>
            </a:r>
            <a:r>
              <a:rPr lang="en-US" altLang="en-US" sz="24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.add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( 12 );</a:t>
            </a:r>
            <a:endParaRPr lang="en-US" altLang="en-US" sz="2400" b="1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36" name="Text Box 5"/>
          <p:cNvSpPr txBox="1">
            <a:spLocks noChangeArrowheads="1"/>
          </p:cNvSpPr>
          <p:nvPr/>
        </p:nvSpPr>
        <p:spPr bwMode="auto">
          <a:xfrm>
            <a:off x="969204" y="3975845"/>
            <a:ext cx="45271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heapdata</a:t>
            </a:r>
            <a:r>
              <a:rPr lang="en-US" altLang="en-US" sz="24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.get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( 0 );</a:t>
            </a:r>
            <a:endParaRPr lang="en-US" altLang="en-US" sz="2400" b="1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37" name="Text Box 5"/>
          <p:cNvSpPr txBox="1">
            <a:spLocks noChangeArrowheads="1"/>
          </p:cNvSpPr>
          <p:nvPr/>
        </p:nvSpPr>
        <p:spPr bwMode="auto">
          <a:xfrm>
            <a:off x="969204" y="4560097"/>
            <a:ext cx="5501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heapdata</a:t>
            </a:r>
            <a:r>
              <a:rPr lang="en-US" altLang="en-US" sz="24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.set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( 0, 42 );</a:t>
            </a:r>
            <a:endParaRPr lang="en-US" altLang="en-US" sz="2400" b="1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429104" y="2853505"/>
            <a:ext cx="34202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add a new element, 5, at the end </a:t>
            </a:r>
            <a:endParaRPr lang="en-US" sz="18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5429104" y="3437758"/>
            <a:ext cx="34202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add a new element, 12, at the end </a:t>
            </a:r>
            <a:endParaRPr lang="en-US" sz="18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5429104" y="4022011"/>
            <a:ext cx="34202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get the element </a:t>
            </a:r>
            <a:r>
              <a:rPr lang="en-US" sz="18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at index 0</a:t>
            </a:r>
            <a:endParaRPr lang="en-US" sz="18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5429104" y="4606263"/>
            <a:ext cx="34202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tx1"/>
                </a:solidFill>
                <a:latin typeface="Calibri" panose="020F0502020204030204" pitchFamily="34" charset="0"/>
              </a:rPr>
              <a:t>s</a:t>
            </a:r>
            <a:r>
              <a:rPr lang="en-US" sz="1800" dirty="0" smtClean="0">
                <a:solidFill>
                  <a:schemeClr val="tx1"/>
                </a:solidFill>
                <a:latin typeface="Calibri" panose="020F0502020204030204" pitchFamily="34" charset="0"/>
              </a:rPr>
              <a:t>et the element </a:t>
            </a:r>
            <a:r>
              <a:rPr lang="en-US" sz="1800" b="1" dirty="0" smtClean="0">
                <a:solidFill>
                  <a:schemeClr val="tx1"/>
                </a:solidFill>
                <a:latin typeface="Calibri" panose="020F0502020204030204" pitchFamily="34" charset="0"/>
              </a:rPr>
              <a:t>at index 0</a:t>
            </a:r>
            <a:endParaRPr lang="en-US" sz="1800" b="1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2338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dirty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Can we sort faster </a:t>
            </a:r>
            <a:r>
              <a:rPr lang="en-US" altLang="en-US" sz="3600" dirty="0" smtClean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than  </a:t>
            </a:r>
            <a:r>
              <a:rPr lang="en-US" altLang="en-US" sz="3600" dirty="0" err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Nlog</a:t>
            </a:r>
            <a:r>
              <a:rPr lang="en-US" altLang="en-US" sz="36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(N) </a:t>
            </a:r>
            <a:r>
              <a:rPr lang="en-US" altLang="en-US" sz="3600" dirty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?</a:t>
            </a:r>
          </a:p>
        </p:txBody>
      </p:sp>
      <p:sp>
        <p:nvSpPr>
          <p:cNvPr id="54275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n!</a:t>
            </a:r>
          </a:p>
        </p:txBody>
      </p:sp>
      <p:sp>
        <p:nvSpPr>
          <p:cNvPr id="54276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log(n)</a:t>
            </a:r>
          </a:p>
        </p:txBody>
      </p:sp>
      <p:grpSp>
        <p:nvGrpSpPr>
          <p:cNvPr id="54277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54307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8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54278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54305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6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3</a:t>
              </a:r>
            </a:p>
          </p:txBody>
        </p:sp>
      </p:grpSp>
      <p:grpSp>
        <p:nvGrpSpPr>
          <p:cNvPr id="54279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54303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  <p:sp>
          <p:nvSpPr>
            <p:cNvPr id="54304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sp>
        <p:nvSpPr>
          <p:cNvPr id="54280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</a:t>
            </a:r>
          </a:p>
        </p:txBody>
      </p:sp>
      <p:sp>
        <p:nvSpPr>
          <p:cNvPr id="54281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1</a:t>
            </a:r>
          </a:p>
        </p:txBody>
      </p:sp>
      <p:grpSp>
        <p:nvGrpSpPr>
          <p:cNvPr id="54282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54301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2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grpSp>
        <p:nvGrpSpPr>
          <p:cNvPr id="54283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54299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0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4" name="Text Box 25"/>
          <p:cNvSpPr txBox="1">
            <a:spLocks noChangeArrowheads="1"/>
          </p:cNvSpPr>
          <p:nvPr/>
        </p:nvSpPr>
        <p:spPr bwMode="auto">
          <a:xfrm>
            <a:off x="1006475" y="1409700"/>
            <a:ext cx="895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u="sng">
                <a:solidFill>
                  <a:schemeClr val="tx1"/>
                </a:solidFill>
                <a:cs typeface="Times New Roman" pitchFamily="18" charset="0"/>
              </a:rPr>
              <a:t>Order</a:t>
            </a:r>
          </a:p>
        </p:txBody>
      </p:sp>
      <p:sp>
        <p:nvSpPr>
          <p:cNvPr id="54285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 log(n)</a:t>
            </a:r>
          </a:p>
        </p:txBody>
      </p:sp>
      <p:sp>
        <p:nvSpPr>
          <p:cNvPr id="54286" name="Text Box 27"/>
          <p:cNvSpPr txBox="1">
            <a:spLocks noChangeArrowheads="1"/>
          </p:cNvSpPr>
          <p:nvPr/>
        </p:nvSpPr>
        <p:spPr bwMode="auto">
          <a:xfrm>
            <a:off x="6373813" y="5438775"/>
            <a:ext cx="2424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9900"/>
                </a:solidFill>
                <a:cs typeface="Times New Roman" pitchFamily="18" charset="0"/>
              </a:rPr>
              <a:t>Problem-solving strategy:</a:t>
            </a:r>
          </a:p>
        </p:txBody>
      </p:sp>
      <p:sp>
        <p:nvSpPr>
          <p:cNvPr id="54287" name="Text Box 28"/>
          <p:cNvSpPr txBox="1">
            <a:spLocks noChangeArrowheads="1"/>
          </p:cNvSpPr>
          <p:nvPr/>
        </p:nvSpPr>
        <p:spPr bwMode="auto">
          <a:xfrm>
            <a:off x="6253163" y="5794375"/>
            <a:ext cx="27082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Push a problem as far down the hierarchy as possible, </a:t>
            </a:r>
            <a:r>
              <a:rPr lang="en-US" altLang="en-US" sz="1600" u="sng">
                <a:solidFill>
                  <a:schemeClr val="tx1"/>
                </a:solidFill>
                <a:cs typeface="Times New Roman" pitchFamily="18" charset="0"/>
              </a:rPr>
              <a:t>then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worry about constants... .</a:t>
            </a:r>
          </a:p>
        </p:txBody>
      </p:sp>
      <p:sp>
        <p:nvSpPr>
          <p:cNvPr id="54288" name="Line 29"/>
          <p:cNvSpPr>
            <a:spLocks noChangeShapeType="1"/>
          </p:cNvSpPr>
          <p:nvPr/>
        </p:nvSpPr>
        <p:spPr bwMode="auto">
          <a:xfrm>
            <a:off x="6097588" y="5641975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Intractable Problems   (Exponential)</a:t>
            </a:r>
          </a:p>
        </p:txBody>
      </p:sp>
      <p:sp>
        <p:nvSpPr>
          <p:cNvPr id="54290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Tractable Problems   (Polynomial)</a:t>
            </a:r>
          </a:p>
        </p:txBody>
      </p:sp>
      <p:sp>
        <p:nvSpPr>
          <p:cNvPr id="54291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No Problems!</a:t>
            </a:r>
          </a:p>
        </p:txBody>
      </p:sp>
      <p:sp>
        <p:nvSpPr>
          <p:cNvPr id="54292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4293" name="AutoShape 34"/>
          <p:cNvSpPr>
            <a:spLocks/>
          </p:cNvSpPr>
          <p:nvPr/>
        </p:nvSpPr>
        <p:spPr bwMode="auto">
          <a:xfrm>
            <a:off x="2917825" y="3525838"/>
            <a:ext cx="157163" cy="1495425"/>
          </a:xfrm>
          <a:prstGeom prst="rightBrace">
            <a:avLst>
              <a:gd name="adj1" fmla="val 7810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4294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4295" name="Line 36"/>
          <p:cNvSpPr>
            <a:spLocks noChangeShapeType="1"/>
          </p:cNvSpPr>
          <p:nvPr/>
        </p:nvSpPr>
        <p:spPr bwMode="auto">
          <a:xfrm>
            <a:off x="765175" y="4787900"/>
            <a:ext cx="7813675" cy="7938"/>
          </a:xfrm>
          <a:prstGeom prst="line">
            <a:avLst/>
          </a:prstGeom>
          <a:noFill/>
          <a:ln w="28575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Freeform 37"/>
          <p:cNvSpPr>
            <a:spLocks/>
          </p:cNvSpPr>
          <p:nvPr/>
        </p:nvSpPr>
        <p:spPr bwMode="auto">
          <a:xfrm>
            <a:off x="474663" y="4513263"/>
            <a:ext cx="165100" cy="446087"/>
          </a:xfrm>
          <a:custGeom>
            <a:avLst/>
            <a:gdLst>
              <a:gd name="T0" fmla="*/ 2147483647 w 104"/>
              <a:gd name="T1" fmla="*/ 0 h 281"/>
              <a:gd name="T2" fmla="*/ 2147483647 w 104"/>
              <a:gd name="T3" fmla="*/ 2147483647 h 281"/>
              <a:gd name="T4" fmla="*/ 2147483647 w 104"/>
              <a:gd name="T5" fmla="*/ 2147483647 h 281"/>
              <a:gd name="T6" fmla="*/ 2147483647 w 104"/>
              <a:gd name="T7" fmla="*/ 2147483647 h 281"/>
              <a:gd name="T8" fmla="*/ 2147483647 w 104"/>
              <a:gd name="T9" fmla="*/ 2147483647 h 281"/>
              <a:gd name="T10" fmla="*/ 2147483647 w 104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4"/>
              <a:gd name="T19" fmla="*/ 0 h 281"/>
              <a:gd name="T20" fmla="*/ 104 w 104"/>
              <a:gd name="T21" fmla="*/ 281 h 28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4" h="281">
                <a:moveTo>
                  <a:pt x="104" y="0"/>
                </a:moveTo>
                <a:cubicBezTo>
                  <a:pt x="82" y="19"/>
                  <a:pt x="52" y="31"/>
                  <a:pt x="28" y="50"/>
                </a:cubicBezTo>
                <a:cubicBezTo>
                  <a:pt x="22" y="66"/>
                  <a:pt x="13" y="78"/>
                  <a:pt x="8" y="95"/>
                </a:cubicBezTo>
                <a:cubicBezTo>
                  <a:pt x="12" y="186"/>
                  <a:pt x="0" y="188"/>
                  <a:pt x="48" y="236"/>
                </a:cubicBezTo>
                <a:cubicBezTo>
                  <a:pt x="75" y="263"/>
                  <a:pt x="49" y="251"/>
                  <a:pt x="78" y="261"/>
                </a:cubicBezTo>
                <a:cubicBezTo>
                  <a:pt x="89" y="277"/>
                  <a:pt x="83" y="271"/>
                  <a:pt x="93" y="281"/>
                </a:cubicBezTo>
              </a:path>
            </a:pathLst>
          </a:custGeom>
          <a:noFill/>
          <a:ln w="19050">
            <a:solidFill>
              <a:srgbClr val="FF993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Text Box 38"/>
          <p:cNvSpPr txBox="1">
            <a:spLocks noChangeArrowheads="1"/>
          </p:cNvSpPr>
          <p:nvPr/>
        </p:nvSpPr>
        <p:spPr bwMode="auto">
          <a:xfrm>
            <a:off x="222250" y="4699000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FF9933"/>
                </a:solidFill>
                <a:cs typeface="Times New Roman" pitchFamily="18" charset="0"/>
              </a:rPr>
              <a:t>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7410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3488" y="2652713"/>
              <a:ext cx="1587" cy="1587"/>
            </p14:xfrm>
          </p:contentPart>
        </mc:Choice>
        <mc:Fallback xmlns="">
          <p:pic>
            <p:nvPicPr>
              <p:cNvPr id="17410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35725" y="2574950"/>
                <a:ext cx="157113" cy="15711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dirty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Can we sort faster </a:t>
            </a:r>
            <a:r>
              <a:rPr lang="en-US" altLang="en-US" sz="3600" dirty="0" smtClean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than  </a:t>
            </a:r>
            <a:r>
              <a:rPr lang="en-US" altLang="en-US" sz="3600" dirty="0" err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Nlog</a:t>
            </a:r>
            <a:r>
              <a:rPr lang="en-US" altLang="en-US" sz="36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(N) </a:t>
            </a:r>
            <a:r>
              <a:rPr lang="en-US" altLang="en-US" sz="3600" dirty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?</a:t>
            </a:r>
          </a:p>
        </p:txBody>
      </p:sp>
      <p:sp>
        <p:nvSpPr>
          <p:cNvPr id="54275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n!</a:t>
            </a:r>
          </a:p>
        </p:txBody>
      </p:sp>
      <p:sp>
        <p:nvSpPr>
          <p:cNvPr id="54276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log(n)</a:t>
            </a:r>
          </a:p>
        </p:txBody>
      </p:sp>
      <p:grpSp>
        <p:nvGrpSpPr>
          <p:cNvPr id="54277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54307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8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54278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54305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6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3</a:t>
              </a:r>
            </a:p>
          </p:txBody>
        </p:sp>
      </p:grpSp>
      <p:grpSp>
        <p:nvGrpSpPr>
          <p:cNvPr id="54279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54303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</a:p>
          </p:txBody>
        </p:sp>
        <p:sp>
          <p:nvSpPr>
            <p:cNvPr id="54304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sp>
        <p:nvSpPr>
          <p:cNvPr id="54280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</a:t>
            </a:r>
          </a:p>
        </p:txBody>
      </p:sp>
      <p:sp>
        <p:nvSpPr>
          <p:cNvPr id="54281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1</a:t>
            </a:r>
          </a:p>
        </p:txBody>
      </p:sp>
      <p:grpSp>
        <p:nvGrpSpPr>
          <p:cNvPr id="54282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54301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2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</p:grpSp>
      <p:grpSp>
        <p:nvGrpSpPr>
          <p:cNvPr id="54283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54299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chemeClr val="tx1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54300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4" name="Text Box 25"/>
          <p:cNvSpPr txBox="1">
            <a:spLocks noChangeArrowheads="1"/>
          </p:cNvSpPr>
          <p:nvPr/>
        </p:nvSpPr>
        <p:spPr bwMode="auto">
          <a:xfrm>
            <a:off x="1006475" y="1409700"/>
            <a:ext cx="895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u="sng">
                <a:solidFill>
                  <a:schemeClr val="tx1"/>
                </a:solidFill>
                <a:cs typeface="Times New Roman" pitchFamily="18" charset="0"/>
              </a:rPr>
              <a:t>Order</a:t>
            </a:r>
          </a:p>
        </p:txBody>
      </p:sp>
      <p:sp>
        <p:nvSpPr>
          <p:cNvPr id="54285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 log(n)</a:t>
            </a:r>
          </a:p>
        </p:txBody>
      </p:sp>
      <p:sp>
        <p:nvSpPr>
          <p:cNvPr id="54289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Intractable Problems   (Exponential)</a:t>
            </a:r>
          </a:p>
        </p:txBody>
      </p:sp>
      <p:sp>
        <p:nvSpPr>
          <p:cNvPr id="54290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Tractable Problems   (Polynomial)</a:t>
            </a:r>
          </a:p>
        </p:txBody>
      </p:sp>
      <p:sp>
        <p:nvSpPr>
          <p:cNvPr id="54291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cs typeface="Times New Roman" pitchFamily="18" charset="0"/>
              </a:rPr>
              <a:t>No Problems!</a:t>
            </a:r>
          </a:p>
        </p:txBody>
      </p:sp>
      <p:sp>
        <p:nvSpPr>
          <p:cNvPr id="54292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4293" name="AutoShape 34"/>
          <p:cNvSpPr>
            <a:spLocks/>
          </p:cNvSpPr>
          <p:nvPr/>
        </p:nvSpPr>
        <p:spPr bwMode="auto">
          <a:xfrm>
            <a:off x="2917825" y="3525838"/>
            <a:ext cx="157163" cy="1495425"/>
          </a:xfrm>
          <a:prstGeom prst="rightBrace">
            <a:avLst>
              <a:gd name="adj1" fmla="val 78103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4294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4295" name="Line 36"/>
          <p:cNvSpPr>
            <a:spLocks noChangeShapeType="1"/>
          </p:cNvSpPr>
          <p:nvPr/>
        </p:nvSpPr>
        <p:spPr bwMode="auto">
          <a:xfrm>
            <a:off x="765175" y="4787900"/>
            <a:ext cx="7813675" cy="7938"/>
          </a:xfrm>
          <a:prstGeom prst="line">
            <a:avLst/>
          </a:prstGeom>
          <a:noFill/>
          <a:ln w="28575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Freeform 37"/>
          <p:cNvSpPr>
            <a:spLocks/>
          </p:cNvSpPr>
          <p:nvPr/>
        </p:nvSpPr>
        <p:spPr bwMode="auto">
          <a:xfrm>
            <a:off x="474663" y="4513263"/>
            <a:ext cx="165100" cy="446087"/>
          </a:xfrm>
          <a:custGeom>
            <a:avLst/>
            <a:gdLst>
              <a:gd name="T0" fmla="*/ 2147483647 w 104"/>
              <a:gd name="T1" fmla="*/ 0 h 281"/>
              <a:gd name="T2" fmla="*/ 2147483647 w 104"/>
              <a:gd name="T3" fmla="*/ 2147483647 h 281"/>
              <a:gd name="T4" fmla="*/ 2147483647 w 104"/>
              <a:gd name="T5" fmla="*/ 2147483647 h 281"/>
              <a:gd name="T6" fmla="*/ 2147483647 w 104"/>
              <a:gd name="T7" fmla="*/ 2147483647 h 281"/>
              <a:gd name="T8" fmla="*/ 2147483647 w 104"/>
              <a:gd name="T9" fmla="*/ 2147483647 h 281"/>
              <a:gd name="T10" fmla="*/ 2147483647 w 104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4"/>
              <a:gd name="T19" fmla="*/ 0 h 281"/>
              <a:gd name="T20" fmla="*/ 104 w 104"/>
              <a:gd name="T21" fmla="*/ 281 h 28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4" h="281">
                <a:moveTo>
                  <a:pt x="104" y="0"/>
                </a:moveTo>
                <a:cubicBezTo>
                  <a:pt x="82" y="19"/>
                  <a:pt x="52" y="31"/>
                  <a:pt x="28" y="50"/>
                </a:cubicBezTo>
                <a:cubicBezTo>
                  <a:pt x="22" y="66"/>
                  <a:pt x="13" y="78"/>
                  <a:pt x="8" y="95"/>
                </a:cubicBezTo>
                <a:cubicBezTo>
                  <a:pt x="12" y="186"/>
                  <a:pt x="0" y="188"/>
                  <a:pt x="48" y="236"/>
                </a:cubicBezTo>
                <a:cubicBezTo>
                  <a:pt x="75" y="263"/>
                  <a:pt x="49" y="251"/>
                  <a:pt x="78" y="261"/>
                </a:cubicBezTo>
                <a:cubicBezTo>
                  <a:pt x="89" y="277"/>
                  <a:pt x="83" y="271"/>
                  <a:pt x="93" y="281"/>
                </a:cubicBezTo>
              </a:path>
            </a:pathLst>
          </a:custGeom>
          <a:noFill/>
          <a:ln w="19050">
            <a:solidFill>
              <a:srgbClr val="FF993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Text Box 38"/>
          <p:cNvSpPr txBox="1">
            <a:spLocks noChangeArrowheads="1"/>
          </p:cNvSpPr>
          <p:nvPr/>
        </p:nvSpPr>
        <p:spPr bwMode="auto">
          <a:xfrm>
            <a:off x="222250" y="4699000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FF9933"/>
                </a:solidFill>
                <a:cs typeface="Times New Roman" pitchFamily="18" charset="0"/>
              </a:rPr>
              <a:t>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7410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3488" y="2652713"/>
              <a:ext cx="1587" cy="1587"/>
            </p14:xfrm>
          </p:contentPart>
        </mc:Choice>
        <mc:Fallback xmlns="">
          <p:pic>
            <p:nvPicPr>
              <p:cNvPr id="17410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35725" y="2574950"/>
                <a:ext cx="157113" cy="157113"/>
              </a:xfrm>
              <a:prstGeom prst="rect">
                <a:avLst/>
              </a:prstGeom>
            </p:spPr>
          </p:pic>
        </mc:Fallback>
      </mc:AlternateContent>
      <p:sp>
        <p:nvSpPr>
          <p:cNvPr id="37" name="Text Box 5"/>
          <p:cNvSpPr txBox="1">
            <a:spLocks noChangeArrowheads="1"/>
          </p:cNvSpPr>
          <p:nvPr/>
        </p:nvSpPr>
        <p:spPr bwMode="auto">
          <a:xfrm rot="20405292">
            <a:off x="2144163" y="2725262"/>
            <a:ext cx="6227767" cy="2308324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7200" b="1" dirty="0" smtClean="0">
                <a:solidFill>
                  <a:srgbClr val="CC3300"/>
                </a:solidFill>
                <a:latin typeface="Cambria" panose="02040503050406030204" pitchFamily="18" charset="0"/>
                <a:cs typeface="Times New Roman" pitchFamily="18" charset="0"/>
              </a:rPr>
              <a:t>No!   </a:t>
            </a:r>
            <a:r>
              <a:rPr lang="en-US" altLang="en-US" sz="7200" i="1" dirty="0" smtClean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and we can prove it…</a:t>
            </a:r>
            <a:endParaRPr lang="en-US" altLang="en-US" sz="7200" i="1" dirty="0">
              <a:solidFill>
                <a:schemeClr val="tx1"/>
              </a:solidFill>
              <a:latin typeface="Cambria" panose="02040503050406030204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5063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Text Box 6"/>
          <p:cNvSpPr txBox="1">
            <a:spLocks noChangeArrowheads="1"/>
          </p:cNvSpPr>
          <p:nvPr/>
        </p:nvSpPr>
        <p:spPr bwMode="auto">
          <a:xfrm>
            <a:off x="650875" y="215900"/>
            <a:ext cx="8150225" cy="64633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Sorting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can't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 do better than  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O(</a:t>
            </a:r>
            <a:r>
              <a:rPr lang="en-US" altLang="en-US" sz="3600" b="1" dirty="0" err="1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NlogN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) 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!</a:t>
            </a:r>
          </a:p>
        </p:txBody>
      </p:sp>
      <p:sp>
        <p:nvSpPr>
          <p:cNvPr id="19460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61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cs typeface="Times New Roman" pitchFamily="18" charset="0"/>
              </a:rPr>
              <a:t>Start with all of the  permutations of an n-element list.</a:t>
            </a:r>
            <a:endParaRPr lang="en-US" altLang="en-US" sz="1600" b="1" smtClean="0">
              <a:cs typeface="Times New Roman" pitchFamily="18" charset="0"/>
            </a:endParaRPr>
          </a:p>
        </p:txBody>
      </p:sp>
      <p:sp>
        <p:nvSpPr>
          <p:cNvPr id="19462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 dirty="0" smtClean="0">
                <a:solidFill>
                  <a:schemeClr val="tx1"/>
                </a:solidFill>
                <a:latin typeface="Cambria" panose="02040503050406030204" pitchFamily="18" charset="0"/>
                <a:cs typeface="Times New Roman" pitchFamily="18" charset="0"/>
              </a:rPr>
              <a:t>Adversary Argument</a:t>
            </a:r>
            <a:endParaRPr lang="en-US" altLang="en-US" sz="2000" dirty="0" smtClean="0">
              <a:solidFill>
                <a:schemeClr val="tx1"/>
              </a:solidFill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19463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[4,5,3,1,2]</a:t>
            </a:r>
          </a:p>
        </p:txBody>
      </p:sp>
      <p:sp>
        <p:nvSpPr>
          <p:cNvPr id="19464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[2,4,1,5,3]</a:t>
            </a:r>
          </a:p>
        </p:txBody>
      </p:sp>
      <p:sp>
        <p:nvSpPr>
          <p:cNvPr id="19465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[4,1,5,3,2]</a:t>
            </a:r>
          </a:p>
        </p:txBody>
      </p:sp>
      <p:sp>
        <p:nvSpPr>
          <p:cNvPr id="19466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[1,2,3,4,5]</a:t>
            </a:r>
          </a:p>
        </p:txBody>
      </p:sp>
      <p:sp>
        <p:nvSpPr>
          <p:cNvPr id="19467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[5,4,3,1,2]</a:t>
            </a:r>
          </a:p>
        </p:txBody>
      </p:sp>
      <p:sp>
        <p:nvSpPr>
          <p:cNvPr id="19468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[3,1,4,5,2]</a:t>
            </a:r>
          </a:p>
        </p:txBody>
      </p:sp>
      <p:sp>
        <p:nvSpPr>
          <p:cNvPr id="19469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0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1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2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3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4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5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76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77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0000"/>
                </a:solidFill>
                <a:cs typeface="Times New Roman" pitchFamily="18" charset="0"/>
              </a:rPr>
              <a:t>e1 &lt;  e2 </a:t>
            </a:r>
          </a:p>
        </p:txBody>
      </p:sp>
      <p:sp>
        <p:nvSpPr>
          <p:cNvPr id="19478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 smtClean="0">
                <a:solidFill>
                  <a:srgbClr val="FF0000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19479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0000"/>
                </a:solidFill>
                <a:cs typeface="Times New Roman" pitchFamily="18" charset="0"/>
              </a:rPr>
              <a:t>yes</a:t>
            </a:r>
          </a:p>
        </p:txBody>
      </p:sp>
      <p:sp>
        <p:nvSpPr>
          <p:cNvPr id="19480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0000"/>
                </a:solidFill>
                <a:cs typeface="Times New Roman" pitchFamily="18" charset="0"/>
              </a:rPr>
              <a:t>no</a:t>
            </a:r>
          </a:p>
        </p:txBody>
      </p:sp>
      <p:sp>
        <p:nvSpPr>
          <p:cNvPr id="19481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[5,4,3,1,2]</a:t>
            </a:r>
          </a:p>
        </p:txBody>
      </p:sp>
      <p:sp>
        <p:nvSpPr>
          <p:cNvPr id="19482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[3,1,4,5,2]</a:t>
            </a:r>
          </a:p>
        </p:txBody>
      </p:sp>
      <p:sp>
        <p:nvSpPr>
          <p:cNvPr id="19483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[4,1,5,3,2]</a:t>
            </a:r>
          </a:p>
        </p:txBody>
      </p:sp>
      <p:sp>
        <p:nvSpPr>
          <p:cNvPr id="19484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5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6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7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8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[2,4,1,5,3]</a:t>
            </a:r>
          </a:p>
        </p:txBody>
      </p:sp>
      <p:sp>
        <p:nvSpPr>
          <p:cNvPr id="19489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[4,5,3,1,2]</a:t>
            </a:r>
          </a:p>
        </p:txBody>
      </p:sp>
      <p:sp>
        <p:nvSpPr>
          <p:cNvPr id="19490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[1,2,3,4,5]</a:t>
            </a:r>
          </a:p>
        </p:txBody>
      </p:sp>
      <p:sp>
        <p:nvSpPr>
          <p:cNvPr id="19491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latin typeface="Calibri" panose="020F0502020204030204" pitchFamily="34" charset="0"/>
                <a:cs typeface="Times New Roman" pitchFamily="18" charset="0"/>
              </a:rPr>
              <a:t>The Adversary</a:t>
            </a:r>
            <a:r>
              <a:rPr lang="en-US" altLang="en-US" sz="120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 --  gives yes or no answers to each question</a:t>
            </a:r>
          </a:p>
        </p:txBody>
      </p:sp>
      <p:sp>
        <p:nvSpPr>
          <p:cNvPr id="19492" name="Rectangle 39"/>
          <p:cNvSpPr>
            <a:spLocks noChangeArrowheads="1"/>
          </p:cNvSpPr>
          <p:nvPr/>
        </p:nvSpPr>
        <p:spPr bwMode="auto">
          <a:xfrm>
            <a:off x="338138" y="1484313"/>
            <a:ext cx="1379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[e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1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2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3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, ... , 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19493" name="Text Box 40"/>
          <p:cNvSpPr txBox="1">
            <a:spLocks noChangeArrowheads="1"/>
          </p:cNvSpPr>
          <p:nvPr/>
        </p:nvSpPr>
        <p:spPr bwMode="auto">
          <a:xfrm>
            <a:off x="6656388" y="2917896"/>
            <a:ext cx="2322512" cy="1077218"/>
          </a:xfrm>
          <a:prstGeom prst="rect">
            <a:avLst/>
          </a:prstGeom>
          <a:solidFill>
            <a:srgbClr val="FFCC99"/>
          </a:solidFill>
          <a:ln w="12700">
            <a:solidFill>
              <a:srgbClr val="CC3300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Sorting is equivalent to determining </a:t>
            </a:r>
            <a:r>
              <a:rPr lang="en-US" altLang="en-US" sz="1600" b="1" i="1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which</a:t>
            </a: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 of the </a:t>
            </a: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N! permutations </a:t>
            </a: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we started with… </a:t>
            </a:r>
            <a:endParaRPr lang="en-US" altLang="en-US" sz="1600" b="1" dirty="0" smtClean="0">
              <a:latin typeface="Calibri" panose="020F0502020204030204" pitchFamily="34" charset="0"/>
              <a:cs typeface="Times New Roman" pitchFamily="18" charset="0"/>
            </a:endParaRPr>
          </a:p>
        </p:txBody>
      </p:sp>
      <p:sp>
        <p:nvSpPr>
          <p:cNvPr id="19494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pic>
        <p:nvPicPr>
          <p:cNvPr id="19495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96" name="Text Box 43"/>
          <p:cNvSpPr txBox="1">
            <a:spLocks noChangeArrowheads="1"/>
          </p:cNvSpPr>
          <p:nvPr/>
        </p:nvSpPr>
        <p:spPr bwMode="auto">
          <a:xfrm>
            <a:off x="6953250" y="1370439"/>
            <a:ext cx="150653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latin typeface="Calibri" panose="020F0502020204030204" pitchFamily="34" charset="0"/>
                <a:cs typeface="Times New Roman" pitchFamily="18" charset="0"/>
              </a:rPr>
              <a:t>The Algorithm</a:t>
            </a:r>
            <a:r>
              <a:rPr lang="en-US" altLang="en-US" sz="120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 --  asks questions comparing two elements</a:t>
            </a:r>
          </a:p>
        </p:txBody>
      </p:sp>
    </p:spTree>
    <p:extLst>
      <p:ext uri="{BB962C8B-B14F-4D97-AF65-F5344CB8AC3E}">
        <p14:creationId xmlns:p14="http://schemas.microsoft.com/office/powerpoint/2010/main" val="1823823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extBox 41"/>
          <p:cNvSpPr txBox="1"/>
          <p:nvPr/>
        </p:nvSpPr>
        <p:spPr>
          <a:xfrm>
            <a:off x="440266" y="2226351"/>
            <a:ext cx="6073423" cy="83099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Calibri" panose="020F0502020204030204" pitchFamily="34" charset="0"/>
              </a:rPr>
              <a:t>Each </a:t>
            </a:r>
            <a:r>
              <a:rPr lang="en-US" sz="24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comparison</a:t>
            </a:r>
            <a:r>
              <a:rPr lang="en-US" sz="24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between two elements can remove up to </a:t>
            </a:r>
            <a:r>
              <a:rPr lang="en-US" sz="2400" b="1" u="sng" dirty="0" smtClean="0">
                <a:solidFill>
                  <a:schemeClr val="tx1"/>
                </a:solidFill>
                <a:latin typeface="Calibri" panose="020F0502020204030204" pitchFamily="34" charset="0"/>
              </a:rPr>
              <a:t>HALF</a:t>
            </a:r>
            <a:r>
              <a:rPr lang="en-US" sz="2400" dirty="0" smtClean="0">
                <a:solidFill>
                  <a:schemeClr val="tx1"/>
                </a:solidFill>
                <a:latin typeface="Calibri" panose="020F0502020204030204" pitchFamily="34" charset="0"/>
              </a:rPr>
              <a:t> of the possibilities</a:t>
            </a:r>
            <a:endParaRPr lang="en-US" sz="24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19459" name="Text Box 6"/>
          <p:cNvSpPr txBox="1">
            <a:spLocks noChangeArrowheads="1"/>
          </p:cNvSpPr>
          <p:nvPr/>
        </p:nvSpPr>
        <p:spPr bwMode="auto">
          <a:xfrm>
            <a:off x="650875" y="215900"/>
            <a:ext cx="8150225" cy="64633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Sorting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can't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 do better than  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O(</a:t>
            </a:r>
            <a:r>
              <a:rPr lang="en-US" altLang="en-US" sz="3600" b="1" dirty="0" err="1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NlogN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) 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Times New Roman" pitchFamily="18" charset="0"/>
              </a:rPr>
              <a:t>!</a:t>
            </a:r>
          </a:p>
        </p:txBody>
      </p:sp>
      <p:sp>
        <p:nvSpPr>
          <p:cNvPr id="19493" name="Text Box 40"/>
          <p:cNvSpPr txBox="1">
            <a:spLocks noChangeArrowheads="1"/>
          </p:cNvSpPr>
          <p:nvPr/>
        </p:nvSpPr>
        <p:spPr bwMode="auto">
          <a:xfrm>
            <a:off x="6656388" y="2917896"/>
            <a:ext cx="2322512" cy="1077218"/>
          </a:xfrm>
          <a:prstGeom prst="rect">
            <a:avLst/>
          </a:prstGeom>
          <a:solidFill>
            <a:srgbClr val="FFCC99"/>
          </a:solidFill>
          <a:ln w="12700">
            <a:solidFill>
              <a:srgbClr val="CC3300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Sorting is equivalent to determining </a:t>
            </a:r>
            <a:r>
              <a:rPr lang="en-US" altLang="en-US" sz="1600" b="1" i="1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which</a:t>
            </a: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 of the </a:t>
            </a: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N! permutations </a:t>
            </a:r>
            <a:r>
              <a:rPr lang="en-US" altLang="en-US" sz="1600" dirty="0" smtClean="0">
                <a:solidFill>
                  <a:srgbClr val="000000"/>
                </a:solidFill>
                <a:latin typeface="Calibri" panose="020F0502020204030204" pitchFamily="34" charset="0"/>
                <a:cs typeface="Times New Roman" pitchFamily="18" charset="0"/>
              </a:rPr>
              <a:t>we started with… </a:t>
            </a:r>
            <a:endParaRPr lang="en-US" altLang="en-US" sz="1600" b="1" dirty="0" smtClean="0">
              <a:latin typeface="Calibri" panose="020F0502020204030204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40266" y="1478846"/>
            <a:ext cx="6073423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Calibri" panose="020F0502020204030204" pitchFamily="34" charset="0"/>
              </a:rPr>
              <a:t>Input could be in any of N! permutations</a:t>
            </a:r>
            <a:endParaRPr lang="en-US" sz="2400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05719" y="6225526"/>
            <a:ext cx="806414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So, how many comparisons until we have 1 permutation left?</a:t>
            </a:r>
            <a:endParaRPr lang="en-US" sz="2400" dirty="0">
              <a:solidFill>
                <a:srgbClr val="CC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1708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Text Box 5"/>
          <p:cNvSpPr txBox="1">
            <a:spLocks noChangeArrowheads="1"/>
          </p:cNvSpPr>
          <p:nvPr/>
        </p:nvSpPr>
        <p:spPr bwMode="auto">
          <a:xfrm>
            <a:off x="706438" y="182562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O(N) </a:t>
            </a: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Sorting? </a:t>
            </a:r>
            <a:endParaRPr lang="en-US" altLang="en-US" sz="4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0485" name="Text Box 38"/>
          <p:cNvSpPr txBox="1">
            <a:spLocks noChangeArrowheads="1"/>
          </p:cNvSpPr>
          <p:nvPr/>
        </p:nvSpPr>
        <p:spPr bwMode="auto">
          <a:xfrm>
            <a:off x="381000" y="1366546"/>
            <a:ext cx="56721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So, we can't do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better than O( </a:t>
            </a:r>
            <a:r>
              <a:rPr lang="en-US" altLang="en-US" sz="24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Nlog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(N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) ) ?</a:t>
            </a:r>
          </a:p>
        </p:txBody>
      </p:sp>
    </p:spTree>
    <p:extLst>
      <p:ext uri="{BB962C8B-B14F-4D97-AF65-F5344CB8AC3E}">
        <p14:creationId xmlns:p14="http://schemas.microsoft.com/office/powerpoint/2010/main" val="3496482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Text Box 5"/>
          <p:cNvSpPr txBox="1">
            <a:spLocks noChangeArrowheads="1"/>
          </p:cNvSpPr>
          <p:nvPr/>
        </p:nvSpPr>
        <p:spPr bwMode="auto">
          <a:xfrm>
            <a:off x="706438" y="182562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O(N) </a:t>
            </a: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Sorting! </a:t>
            </a:r>
            <a:endParaRPr lang="en-US" altLang="en-US" sz="4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0484" name="Text Box 7"/>
          <p:cNvSpPr txBox="1">
            <a:spLocks noChangeArrowheads="1"/>
          </p:cNvSpPr>
          <p:nvPr/>
        </p:nvSpPr>
        <p:spPr bwMode="auto">
          <a:xfrm>
            <a:off x="6053137" y="1120420"/>
            <a:ext cx="2649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 dirty="0">
                <a:solidFill>
                  <a:srgbClr val="CC3300"/>
                </a:solidFill>
                <a:latin typeface="Cambria" panose="02040503050406030204" pitchFamily="18" charset="0"/>
              </a:rPr>
              <a:t>W</a:t>
            </a:r>
            <a:r>
              <a:rPr lang="en-US" altLang="en-US" sz="24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e can!</a:t>
            </a:r>
            <a:endParaRPr lang="en-US" altLang="en-US" sz="2400" dirty="0" smtClean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9" name="Text Box 7"/>
          <p:cNvSpPr txBox="1">
            <a:spLocks noChangeArrowheads="1"/>
          </p:cNvSpPr>
          <p:nvPr/>
        </p:nvSpPr>
        <p:spPr bwMode="auto">
          <a:xfrm rot="20786475">
            <a:off x="6470185" y="1809581"/>
            <a:ext cx="2121524" cy="1200329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We'll just have to </a:t>
            </a:r>
            <a:r>
              <a:rPr lang="en-US" altLang="en-US" sz="2400" b="1" i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re-write</a:t>
            </a:r>
            <a:r>
              <a:rPr lang="en-US" altLang="en-US" sz="2400" i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 the rules…</a:t>
            </a:r>
            <a:endParaRPr lang="en-US" altLang="en-US" sz="2400" dirty="0" smtClean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sp>
        <p:nvSpPr>
          <p:cNvPr id="10" name="Text Box 38"/>
          <p:cNvSpPr txBox="1">
            <a:spLocks noChangeArrowheads="1"/>
          </p:cNvSpPr>
          <p:nvPr/>
        </p:nvSpPr>
        <p:spPr bwMode="auto">
          <a:xfrm>
            <a:off x="381000" y="1366546"/>
            <a:ext cx="56721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So, we can't do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better than O( </a:t>
            </a:r>
            <a:r>
              <a:rPr lang="en-US" altLang="en-US" sz="24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Nlog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(N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) ) ?</a:t>
            </a:r>
          </a:p>
        </p:txBody>
      </p:sp>
      <p:sp>
        <p:nvSpPr>
          <p:cNvPr id="11" name="Text Box 7"/>
          <p:cNvSpPr txBox="1">
            <a:spLocks noChangeArrowheads="1"/>
          </p:cNvSpPr>
          <p:nvPr/>
        </p:nvSpPr>
        <p:spPr bwMode="auto">
          <a:xfrm rot="21165800">
            <a:off x="1220493" y="1599610"/>
            <a:ext cx="1602498" cy="457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No!</a:t>
            </a:r>
            <a:endParaRPr lang="en-US" altLang="en-US" sz="2400" dirty="0" smtClean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027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6053137" y="1120420"/>
            <a:ext cx="2649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 dirty="0">
                <a:solidFill>
                  <a:srgbClr val="CC3300"/>
                </a:solidFill>
                <a:latin typeface="Cambria" panose="02040503050406030204" pitchFamily="18" charset="0"/>
              </a:rPr>
              <a:t>W</a:t>
            </a:r>
            <a:r>
              <a:rPr lang="en-US" altLang="en-US" sz="24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e can!</a:t>
            </a:r>
            <a:endParaRPr lang="en-US" altLang="en-US" sz="2400" dirty="0" smtClean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11" name="Text Box 38"/>
          <p:cNvSpPr txBox="1">
            <a:spLocks noChangeArrowheads="1"/>
          </p:cNvSpPr>
          <p:nvPr/>
        </p:nvSpPr>
        <p:spPr bwMode="auto">
          <a:xfrm>
            <a:off x="381000" y="1366546"/>
            <a:ext cx="56721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So, we can't do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better than O( </a:t>
            </a:r>
            <a:r>
              <a:rPr lang="en-US" altLang="en-US" sz="24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Nlog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(N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) ) ?</a:t>
            </a: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 rot="21165800">
            <a:off x="1220493" y="1599610"/>
            <a:ext cx="1602498" cy="457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No!</a:t>
            </a:r>
            <a:endParaRPr lang="en-US" altLang="en-US" sz="2400" dirty="0" smtClean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20483" name="Text Box 5"/>
          <p:cNvSpPr txBox="1">
            <a:spLocks noChangeArrowheads="1"/>
          </p:cNvSpPr>
          <p:nvPr/>
        </p:nvSpPr>
        <p:spPr bwMode="auto">
          <a:xfrm>
            <a:off x="706438" y="182562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b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Bucket </a:t>
            </a: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sort!</a:t>
            </a:r>
            <a:endParaRPr lang="en-US" altLang="en-US" sz="4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9" name="Text Box 7"/>
          <p:cNvSpPr txBox="1">
            <a:spLocks noChangeArrowheads="1"/>
          </p:cNvSpPr>
          <p:nvPr/>
        </p:nvSpPr>
        <p:spPr bwMode="auto">
          <a:xfrm rot="20786475">
            <a:off x="6100776" y="1815226"/>
            <a:ext cx="2813530" cy="1200329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just don't compare elements to one another!</a:t>
            </a:r>
            <a:endParaRPr lang="en-US" altLang="en-US" sz="2400" dirty="0" smtClean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05448" y="2828769"/>
            <a:ext cx="41745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anose="020F0502020204030204" pitchFamily="34" charset="0"/>
              </a:rPr>
              <a:t>{ 7, 0, 4, 5, 7, 7, 3, 0, 7, 4 } </a:t>
            </a:r>
            <a:endParaRPr lang="en-US" dirty="0">
              <a:solidFill>
                <a:schemeClr val="tx1"/>
              </a:solidFill>
              <a:latin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3146" y="2427535"/>
            <a:ext cx="3650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Suppose we want to sort this list…. </a:t>
            </a:r>
            <a:endParaRPr lang="en-US" sz="1800" dirty="0"/>
          </a:p>
        </p:txBody>
      </p:sp>
      <p:sp>
        <p:nvSpPr>
          <p:cNvPr id="8" name="Rectangle 7"/>
          <p:cNvSpPr/>
          <p:nvPr/>
        </p:nvSpPr>
        <p:spPr>
          <a:xfrm>
            <a:off x="1410759" y="6277470"/>
            <a:ext cx="6373281" cy="369332"/>
          </a:xfrm>
          <a:prstGeom prst="rect">
            <a:avLst/>
          </a:prstGeom>
          <a:solidFill>
            <a:srgbClr val="FFCC99"/>
          </a:solidFill>
        </p:spPr>
        <p:txBody>
          <a:bodyPr wrap="square">
            <a:spAutoFit/>
          </a:bodyPr>
          <a:lstStyle/>
          <a:p>
            <a:pPr algn="ctr"/>
            <a:r>
              <a:rPr 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could we sort this list in O(N) time </a:t>
            </a:r>
            <a:r>
              <a:rPr lang="en-US" sz="18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with buckets</a:t>
            </a:r>
            <a:r>
              <a:rPr 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4278523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Text Box 5"/>
          <p:cNvSpPr txBox="1">
            <a:spLocks noChangeArrowheads="1"/>
          </p:cNvSpPr>
          <p:nvPr/>
        </p:nvSpPr>
        <p:spPr bwMode="auto">
          <a:xfrm>
            <a:off x="209727" y="184502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Before we go…</a:t>
            </a:r>
            <a:endParaRPr lang="en-US" altLang="en-US" sz="4400" b="1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0485" name="Text Box 38"/>
          <p:cNvSpPr txBox="1">
            <a:spLocks noChangeArrowheads="1"/>
          </p:cNvSpPr>
          <p:nvPr/>
        </p:nvSpPr>
        <p:spPr bwMode="auto">
          <a:xfrm>
            <a:off x="4481689" y="336902"/>
            <a:ext cx="4018844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Sorting made </a:t>
            </a:r>
            <a:r>
              <a:rPr lang="en-US" altLang="en-US" sz="24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audible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!</a:t>
            </a:r>
            <a:endParaRPr lang="en-US" altLang="en-US" sz="24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288" y="1118919"/>
            <a:ext cx="8828270" cy="54173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8596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Text Box 5"/>
          <p:cNvSpPr txBox="1">
            <a:spLocks noChangeArrowheads="1"/>
          </p:cNvSpPr>
          <p:nvPr/>
        </p:nvSpPr>
        <p:spPr bwMode="auto">
          <a:xfrm>
            <a:off x="355600" y="271463"/>
            <a:ext cx="84788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Goals of algorithm development…</a:t>
            </a:r>
            <a:endParaRPr lang="en-US" altLang="en-US" sz="40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508" name="Text Box 6"/>
          <p:cNvSpPr txBox="1">
            <a:spLocks noChangeArrowheads="1"/>
          </p:cNvSpPr>
          <p:nvPr/>
        </p:nvSpPr>
        <p:spPr bwMode="auto">
          <a:xfrm>
            <a:off x="406124" y="1507421"/>
            <a:ext cx="6514042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(1) Can it be done at all?</a:t>
            </a:r>
            <a:endParaRPr lang="en-US" altLang="en-US" sz="24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513" name="Rectangle 10"/>
          <p:cNvSpPr>
            <a:spLocks noChangeArrowheads="1"/>
          </p:cNvSpPr>
          <p:nvPr/>
        </p:nvSpPr>
        <p:spPr bwMode="auto">
          <a:xfrm>
            <a:off x="406124" y="5427129"/>
            <a:ext cx="8588698" cy="1083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(5) Can we prove it can go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no faster?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	 ~ </a:t>
            </a:r>
            <a:r>
              <a:rPr lang="en-US" altLang="en-US" b="1" i="1" u="sng" dirty="0" smtClean="0">
                <a:solidFill>
                  <a:srgbClr val="000000"/>
                </a:solidFill>
                <a:latin typeface="Cambria" pitchFamily="18" charset="0"/>
              </a:rPr>
              <a:t>then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 we understand the </a:t>
            </a:r>
            <a:r>
              <a:rPr lang="en-US" altLang="en-US" b="1" i="1" dirty="0" smtClean="0">
                <a:solidFill>
                  <a:srgbClr val="C00000"/>
                </a:solidFill>
                <a:latin typeface="Cambria" pitchFamily="18" charset="0"/>
              </a:rPr>
              <a:t>problem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's complexity…</a:t>
            </a:r>
            <a:endParaRPr lang="en-US" altLang="en-US" sz="2400" dirty="0">
              <a:solidFill>
                <a:srgbClr val="000000"/>
              </a:solidFill>
              <a:latin typeface="Cambria" pitchFamily="18" charset="0"/>
            </a:endParaRPr>
          </a:p>
        </p:txBody>
      </p:sp>
      <p:grpSp>
        <p:nvGrpSpPr>
          <p:cNvPr id="10" name="Group 2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240744" y="5348760"/>
            <a:ext cx="430212" cy="487363"/>
            <a:chOff x="2928" y="1051"/>
            <a:chExt cx="840" cy="957"/>
          </a:xfrm>
        </p:grpSpPr>
        <p:sp>
          <p:nvSpPr>
            <p:cNvPr id="11" name="Freeform 2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1 w 1048"/>
                <a:gd name="T1" fmla="*/ 21 h 250"/>
                <a:gd name="T2" fmla="*/ 54 w 1048"/>
                <a:gd name="T3" fmla="*/ 83 h 250"/>
                <a:gd name="T4" fmla="*/ 56 w 1048"/>
                <a:gd name="T5" fmla="*/ 111 h 250"/>
                <a:gd name="T6" fmla="*/ 59 w 1048"/>
                <a:gd name="T7" fmla="*/ 127 h 250"/>
                <a:gd name="T8" fmla="*/ 62 w 1048"/>
                <a:gd name="T9" fmla="*/ 168 h 250"/>
                <a:gd name="T10" fmla="*/ 43 w 1048"/>
                <a:gd name="T11" fmla="*/ 237 h 250"/>
                <a:gd name="T12" fmla="*/ 5 w 1048"/>
                <a:gd name="T13" fmla="*/ 217 h 250"/>
                <a:gd name="T14" fmla="*/ 0 w 1048"/>
                <a:gd name="T15" fmla="*/ 196 h 250"/>
                <a:gd name="T16" fmla="*/ 2 w 1048"/>
                <a:gd name="T17" fmla="*/ 162 h 250"/>
                <a:gd name="T18" fmla="*/ 5 w 1048"/>
                <a:gd name="T19" fmla="*/ 125 h 250"/>
                <a:gd name="T20" fmla="*/ 12 w 1048"/>
                <a:gd name="T21" fmla="*/ 76 h 250"/>
                <a:gd name="T22" fmla="*/ 17 w 1048"/>
                <a:gd name="T23" fmla="*/ 55 h 250"/>
                <a:gd name="T24" fmla="*/ 19 w 1048"/>
                <a:gd name="T25" fmla="*/ 28 h 250"/>
                <a:gd name="T26" fmla="*/ 22 w 1048"/>
                <a:gd name="T27" fmla="*/ 14 h 250"/>
                <a:gd name="T28" fmla="*/ 29 w 1048"/>
                <a:gd name="T29" fmla="*/ 28 h 250"/>
                <a:gd name="T30" fmla="*/ 31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3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" name="Oval 3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" name="Oval 3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" name="Oval 3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" name="Oval 3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" name="Oval 3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" name="Oval 3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" name="AutoShape 3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" name="Freeform 3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406124" y="2562933"/>
            <a:ext cx="6514042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(2) Can it run in polynomial time?</a:t>
            </a:r>
            <a:endParaRPr lang="en-US" altLang="en-US" sz="24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406125" y="3190776"/>
            <a:ext cx="6220454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(3) Can we improve the polynomial?</a:t>
            </a:r>
            <a:endParaRPr lang="en-US" altLang="en-US" sz="24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6" name="Text Box 6"/>
          <p:cNvSpPr txBox="1">
            <a:spLocks noChangeArrowheads="1"/>
          </p:cNvSpPr>
          <p:nvPr/>
        </p:nvSpPr>
        <p:spPr bwMode="auto">
          <a:xfrm>
            <a:off x="406124" y="4201171"/>
            <a:ext cx="7074024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(4) Can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we improve "the constant"</a:t>
            </a:r>
            <a:endParaRPr lang="en-US" altLang="en-US" sz="24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9" name="Rectangle 1"/>
          <p:cNvSpPr>
            <a:spLocks noChangeArrowheads="1"/>
          </p:cNvSpPr>
          <p:nvPr/>
        </p:nvSpPr>
        <p:spPr bwMode="auto">
          <a:xfrm>
            <a:off x="7523322" y="1517664"/>
            <a:ext cx="875561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 dirty="0" smtClean="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)</a:t>
            </a:r>
            <a:endParaRPr lang="en-US" altLang="en-US" sz="2400" dirty="0"/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694108" y="5418055"/>
            <a:ext cx="1237839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&lt;=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O(N)?</a:t>
            </a:r>
            <a:endParaRPr lang="en-US" altLang="en-US" sz="2400" dirty="0"/>
          </a:p>
        </p:txBody>
      </p:sp>
      <p:sp>
        <p:nvSpPr>
          <p:cNvPr id="31" name="Rectangle 1"/>
          <p:cNvSpPr>
            <a:spLocks noChangeArrowheads="1"/>
          </p:cNvSpPr>
          <p:nvPr/>
        </p:nvSpPr>
        <p:spPr bwMode="auto">
          <a:xfrm>
            <a:off x="5568403" y="1517664"/>
            <a:ext cx="805029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  <a:sym typeface="Symbol"/>
              </a:rPr>
              <a:t>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)</a:t>
            </a:r>
            <a:endParaRPr lang="en-US" altLang="en-US" sz="2400" dirty="0"/>
          </a:p>
        </p:txBody>
      </p:sp>
      <p:sp>
        <p:nvSpPr>
          <p:cNvPr id="2" name="Right Arrow 1"/>
          <p:cNvSpPr/>
          <p:nvPr/>
        </p:nvSpPr>
        <p:spPr bwMode="auto">
          <a:xfrm>
            <a:off x="6626578" y="1586759"/>
            <a:ext cx="598311" cy="323474"/>
          </a:xfrm>
          <a:prstGeom prst="rightArrow">
            <a:avLst/>
          </a:prstGeom>
          <a:solidFill>
            <a:srgbClr val="CCFFCC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" charset="0"/>
            </a:endParaRPr>
          </a:p>
        </p:txBody>
      </p:sp>
      <p:sp>
        <p:nvSpPr>
          <p:cNvPr id="33" name="Rectangle 1"/>
          <p:cNvSpPr>
            <a:spLocks noChangeArrowheads="1"/>
          </p:cNvSpPr>
          <p:nvPr/>
        </p:nvSpPr>
        <p:spPr bwMode="auto">
          <a:xfrm>
            <a:off x="8043307" y="2513665"/>
            <a:ext cx="891591" cy="46166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O(N</a:t>
            </a:r>
            <a:r>
              <a:rPr lang="en-US" altLang="en-US" sz="2400" b="1" baseline="42000" dirty="0">
                <a:solidFill>
                  <a:srgbClr val="000000"/>
                </a:solidFill>
                <a:latin typeface="Calibri" pitchFamily="34" charset="0"/>
              </a:rPr>
              <a:t>2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)</a:t>
            </a:r>
            <a:endParaRPr lang="en-US" altLang="en-US" sz="2400" dirty="0"/>
          </a:p>
        </p:txBody>
      </p:sp>
      <p:sp>
        <p:nvSpPr>
          <p:cNvPr id="34" name="Rectangle 1"/>
          <p:cNvSpPr>
            <a:spLocks noChangeArrowheads="1"/>
          </p:cNvSpPr>
          <p:nvPr/>
        </p:nvSpPr>
        <p:spPr bwMode="auto">
          <a:xfrm>
            <a:off x="6088388" y="2513665"/>
            <a:ext cx="875561" cy="46166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 dirty="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)</a:t>
            </a:r>
            <a:endParaRPr lang="en-US" altLang="en-US" sz="2400" dirty="0"/>
          </a:p>
        </p:txBody>
      </p:sp>
      <p:sp>
        <p:nvSpPr>
          <p:cNvPr id="35" name="Right Arrow 34"/>
          <p:cNvSpPr/>
          <p:nvPr/>
        </p:nvSpPr>
        <p:spPr bwMode="auto">
          <a:xfrm>
            <a:off x="7146563" y="2582760"/>
            <a:ext cx="598311" cy="323474"/>
          </a:xfrm>
          <a:prstGeom prst="rightArrow">
            <a:avLst/>
          </a:prstGeom>
          <a:solidFill>
            <a:srgbClr val="CCECFF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" charset="0"/>
            </a:endParaRPr>
          </a:p>
        </p:txBody>
      </p:sp>
      <p:sp>
        <p:nvSpPr>
          <p:cNvPr id="36" name="Rectangle 1"/>
          <p:cNvSpPr>
            <a:spLocks noChangeArrowheads="1"/>
          </p:cNvSpPr>
          <p:nvPr/>
        </p:nvSpPr>
        <p:spPr bwMode="auto">
          <a:xfrm>
            <a:off x="8043307" y="3127730"/>
            <a:ext cx="787395" cy="46166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O(N)</a:t>
            </a:r>
            <a:endParaRPr lang="en-US" altLang="en-US" sz="2400" dirty="0"/>
          </a:p>
        </p:txBody>
      </p:sp>
      <p:sp>
        <p:nvSpPr>
          <p:cNvPr id="38" name="Right Arrow 37"/>
          <p:cNvSpPr/>
          <p:nvPr/>
        </p:nvSpPr>
        <p:spPr bwMode="auto">
          <a:xfrm>
            <a:off x="7172607" y="3196825"/>
            <a:ext cx="598311" cy="323474"/>
          </a:xfrm>
          <a:prstGeom prst="rightArrow">
            <a:avLst/>
          </a:prstGeom>
          <a:solidFill>
            <a:srgbClr val="CCECFF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" charset="0"/>
            </a:endParaRPr>
          </a:p>
        </p:txBody>
      </p:sp>
      <p:sp>
        <p:nvSpPr>
          <p:cNvPr id="39" name="Rectangle 1"/>
          <p:cNvSpPr>
            <a:spLocks noChangeArrowheads="1"/>
          </p:cNvSpPr>
          <p:nvPr/>
        </p:nvSpPr>
        <p:spPr bwMode="auto">
          <a:xfrm>
            <a:off x="7965561" y="4168852"/>
            <a:ext cx="697628" cy="46166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42N</a:t>
            </a:r>
            <a:endParaRPr lang="en-US" altLang="en-US" sz="2400" dirty="0"/>
          </a:p>
        </p:txBody>
      </p:sp>
      <p:sp>
        <p:nvSpPr>
          <p:cNvPr id="40" name="Rectangle 1"/>
          <p:cNvSpPr>
            <a:spLocks noChangeArrowheads="1"/>
          </p:cNvSpPr>
          <p:nvPr/>
        </p:nvSpPr>
        <p:spPr bwMode="auto">
          <a:xfrm>
            <a:off x="6130046" y="4168852"/>
            <a:ext cx="801823" cy="46166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10</a:t>
            </a:r>
            <a:r>
              <a:rPr lang="en-US" altLang="en-US" sz="2400" b="1" baseline="42000" dirty="0" smtClean="0">
                <a:solidFill>
                  <a:srgbClr val="000000"/>
                </a:solidFill>
                <a:latin typeface="Calibri" pitchFamily="34" charset="0"/>
              </a:rPr>
              <a:t>6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N</a:t>
            </a:r>
            <a:endParaRPr lang="en-US" altLang="en-US" sz="2400" dirty="0"/>
          </a:p>
        </p:txBody>
      </p:sp>
      <p:sp>
        <p:nvSpPr>
          <p:cNvPr id="41" name="Right Arrow 40"/>
          <p:cNvSpPr/>
          <p:nvPr/>
        </p:nvSpPr>
        <p:spPr bwMode="auto">
          <a:xfrm>
            <a:off x="7151352" y="4237947"/>
            <a:ext cx="598311" cy="323474"/>
          </a:xfrm>
          <a:prstGeom prst="rightArrow">
            <a:avLst/>
          </a:prstGeom>
          <a:solidFill>
            <a:srgbClr val="FFCCCC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231790" y="5117928"/>
            <a:ext cx="158248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 smtClean="0">
                <a:solidFill>
                  <a:srgbClr val="000000"/>
                </a:solidFill>
                <a:latin typeface="Cambria" pitchFamily="18" charset="0"/>
              </a:rPr>
              <a:t>It's the </a:t>
            </a:r>
            <a:r>
              <a:rPr lang="en-US" sz="900" dirty="0" err="1" smtClean="0">
                <a:solidFill>
                  <a:srgbClr val="000000"/>
                </a:solidFill>
                <a:latin typeface="Cambria" pitchFamily="18" charset="0"/>
              </a:rPr>
              <a:t>emoji</a:t>
            </a:r>
            <a:r>
              <a:rPr lang="en-US" sz="900" dirty="0" smtClean="0">
                <a:solidFill>
                  <a:srgbClr val="000000"/>
                </a:solidFill>
                <a:latin typeface="Cambria" pitchFamily="18" charset="0"/>
              </a:rPr>
              <a:t> for Don Knuth!</a:t>
            </a:r>
            <a:endParaRPr lang="en-US" sz="9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3960813" y="4446588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mtClean="0">
                <a:solidFill>
                  <a:srgbClr val="000000"/>
                </a:solidFill>
                <a:latin typeface="Comic Sans MS" pitchFamily="66" charset="0"/>
              </a:rPr>
              <a:t>Big-O, </a:t>
            </a:r>
            <a:r>
              <a:rPr lang="en-US" altLang="en-US" smtClean="0">
                <a:solidFill>
                  <a:srgbClr val="008000"/>
                </a:solidFill>
                <a:latin typeface="Comic Sans MS" pitchFamily="66" charset="0"/>
              </a:rPr>
              <a:t>sorted out</a:t>
            </a:r>
            <a:endParaRPr lang="en-US" altLang="en-US" smtClean="0">
              <a:solidFill>
                <a:srgbClr val="8E030A"/>
              </a:solidFill>
              <a:latin typeface="Comic Sans MS" pitchFamily="66" charset="0"/>
            </a:endParaRPr>
          </a:p>
        </p:txBody>
      </p:sp>
      <p:sp>
        <p:nvSpPr>
          <p:cNvPr id="14339" name="Line 3"/>
          <p:cNvSpPr>
            <a:spLocks noChangeShapeType="1"/>
          </p:cNvSpPr>
          <p:nvPr/>
        </p:nvSpPr>
        <p:spPr bwMode="auto">
          <a:xfrm>
            <a:off x="6751638" y="4705350"/>
            <a:ext cx="2036762" cy="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pic>
        <p:nvPicPr>
          <p:cNvPr id="14340" name="Picture 8" descr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8" y="152400"/>
            <a:ext cx="7440612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10" descr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975" y="1209675"/>
            <a:ext cx="7850188" cy="318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2" name="Rectangle 11"/>
          <p:cNvSpPr>
            <a:spLocks noChangeArrowheads="1"/>
          </p:cNvSpPr>
          <p:nvPr/>
        </p:nvSpPr>
        <p:spPr bwMode="auto">
          <a:xfrm>
            <a:off x="4343400" y="1303338"/>
            <a:ext cx="825500" cy="2159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4343" name="Rectangle 12"/>
          <p:cNvSpPr>
            <a:spLocks noChangeArrowheads="1"/>
          </p:cNvSpPr>
          <p:nvPr/>
        </p:nvSpPr>
        <p:spPr bwMode="auto">
          <a:xfrm>
            <a:off x="4906963" y="2797175"/>
            <a:ext cx="1570037" cy="2159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4344" name="Rectangle 15"/>
          <p:cNvSpPr>
            <a:spLocks noChangeArrowheads="1"/>
          </p:cNvSpPr>
          <p:nvPr/>
        </p:nvSpPr>
        <p:spPr bwMode="auto">
          <a:xfrm>
            <a:off x="1860550" y="3479800"/>
            <a:ext cx="5308600" cy="385763"/>
          </a:xfrm>
          <a:prstGeom prst="rect">
            <a:avLst/>
          </a:prstGeom>
          <a:noFill/>
          <a:ln w="28575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pic>
        <p:nvPicPr>
          <p:cNvPr id="14345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18681" r="35156" b="19780"/>
          <a:stretch>
            <a:fillRect/>
          </a:stretch>
        </p:blipFill>
        <p:spPr bwMode="auto">
          <a:xfrm>
            <a:off x="117475" y="4432300"/>
            <a:ext cx="3355975" cy="2320925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6" name="Text Box 2"/>
          <p:cNvSpPr txBox="1">
            <a:spLocks noChangeArrowheads="1"/>
          </p:cNvSpPr>
          <p:nvPr/>
        </p:nvSpPr>
        <p:spPr bwMode="auto">
          <a:xfrm>
            <a:off x="4149725" y="5778500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 smtClean="0">
                <a:latin typeface="Cambria" pitchFamily="18" charset="0"/>
              </a:rPr>
              <a:t>Final exam: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47" name="Text Box 2"/>
          <p:cNvSpPr txBox="1">
            <a:spLocks noChangeArrowheads="1"/>
          </p:cNvSpPr>
          <p:nvPr/>
        </p:nvSpPr>
        <p:spPr bwMode="auto">
          <a:xfrm>
            <a:off x="3859213" y="5135563"/>
            <a:ext cx="477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 smtClean="0">
                <a:latin typeface="Cambria" pitchFamily="18" charset="0"/>
              </a:rPr>
              <a:t>Final assignment:     </a:t>
            </a:r>
            <a:r>
              <a:rPr lang="en-US" altLang="en-US" sz="1800" smtClean="0">
                <a:solidFill>
                  <a:srgbClr val="000000"/>
                </a:solidFill>
                <a:latin typeface="Cambria" pitchFamily="18" charset="0"/>
              </a:rPr>
              <a:t>due Friday at 5pm...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48" name="Rectangle 13"/>
          <p:cNvSpPr>
            <a:spLocks noChangeArrowheads="1"/>
          </p:cNvSpPr>
          <p:nvPr/>
        </p:nvSpPr>
        <p:spPr bwMode="auto">
          <a:xfrm>
            <a:off x="5613400" y="5583238"/>
            <a:ext cx="26574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smtClean="0">
                <a:solidFill>
                  <a:srgbClr val="000000"/>
                </a:solidFill>
                <a:latin typeface="Cambria" pitchFamily="18" charset="0"/>
              </a:rPr>
              <a:t>available Monday, 12/12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49" name="Rectangle 14"/>
          <p:cNvSpPr>
            <a:spLocks noChangeArrowheads="1"/>
          </p:cNvSpPr>
          <p:nvPr/>
        </p:nvSpPr>
        <p:spPr bwMode="auto">
          <a:xfrm>
            <a:off x="5608638" y="5905500"/>
            <a:ext cx="2971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smtClean="0">
                <a:solidFill>
                  <a:srgbClr val="000000"/>
                </a:solidFill>
                <a:latin typeface="Cambria" pitchFamily="18" charset="0"/>
              </a:rPr>
              <a:t>due Friday, 12/16 (anytime)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50" name="Text Box 2"/>
          <p:cNvSpPr txBox="1">
            <a:spLocks noChangeArrowheads="1"/>
          </p:cNvSpPr>
          <p:nvPr/>
        </p:nvSpPr>
        <p:spPr bwMode="auto">
          <a:xfrm>
            <a:off x="4198938" y="6415088"/>
            <a:ext cx="4119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smtClean="0">
                <a:solidFill>
                  <a:srgbClr val="008000"/>
                </a:solidFill>
                <a:latin typeface="Cambria" pitchFamily="18" charset="0"/>
              </a:rPr>
              <a:t>Extra-credit assignment ~ next time...</a:t>
            </a:r>
            <a:endParaRPr lang="en-US" altLang="en-US" sz="1800" smtClean="0">
              <a:solidFill>
                <a:srgbClr val="008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8201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154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1507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21508" name="Text Box 7"/>
          <p:cNvSpPr txBox="1">
            <a:spLocks noChangeArrowheads="1"/>
          </p:cNvSpPr>
          <p:nvPr/>
        </p:nvSpPr>
        <p:spPr bwMode="auto">
          <a:xfrm>
            <a:off x="1112838" y="2262188"/>
            <a:ext cx="7019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 smtClean="0">
                <a:solidFill>
                  <a:srgbClr val="FF0000"/>
                </a:solidFill>
                <a:latin typeface="Times" pitchFamily="-128" charset="0"/>
              </a:rPr>
              <a:t>Yes</a:t>
            </a: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, but we have to make assumptions about the data...</a:t>
            </a:r>
          </a:p>
        </p:txBody>
      </p:sp>
      <p:sp>
        <p:nvSpPr>
          <p:cNvPr id="21509" name="Text Box 8"/>
          <p:cNvSpPr txBox="1">
            <a:spLocks noChangeArrowheads="1"/>
          </p:cNvSpPr>
          <p:nvPr/>
        </p:nvSpPr>
        <p:spPr bwMode="auto">
          <a:xfrm>
            <a:off x="533400" y="2790825"/>
            <a:ext cx="1903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Counting Sort</a:t>
            </a:r>
          </a:p>
        </p:txBody>
      </p:sp>
      <p:grpSp>
        <p:nvGrpSpPr>
          <p:cNvPr id="21510" name="Group 9"/>
          <p:cNvGrpSpPr>
            <a:grpSpLocks/>
          </p:cNvGrpSpPr>
          <p:nvPr/>
        </p:nvGrpSpPr>
        <p:grpSpPr bwMode="auto">
          <a:xfrm>
            <a:off x="2759075" y="3059113"/>
            <a:ext cx="463550" cy="463550"/>
            <a:chOff x="901" y="1784"/>
            <a:chExt cx="292" cy="292"/>
          </a:xfrm>
        </p:grpSpPr>
        <p:sp>
          <p:nvSpPr>
            <p:cNvPr id="21545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6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21511" name="Group 12"/>
          <p:cNvGrpSpPr>
            <a:grpSpLocks/>
          </p:cNvGrpSpPr>
          <p:nvPr/>
        </p:nvGrpSpPr>
        <p:grpSpPr bwMode="auto">
          <a:xfrm>
            <a:off x="3222625" y="3059113"/>
            <a:ext cx="463550" cy="463550"/>
            <a:chOff x="901" y="1784"/>
            <a:chExt cx="292" cy="292"/>
          </a:xfrm>
        </p:grpSpPr>
        <p:sp>
          <p:nvSpPr>
            <p:cNvPr id="21543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4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1512" name="Group 15"/>
          <p:cNvGrpSpPr>
            <a:grpSpLocks/>
          </p:cNvGrpSpPr>
          <p:nvPr/>
        </p:nvGrpSpPr>
        <p:grpSpPr bwMode="auto">
          <a:xfrm>
            <a:off x="3687763" y="3059113"/>
            <a:ext cx="463550" cy="463550"/>
            <a:chOff x="901" y="1784"/>
            <a:chExt cx="292" cy="292"/>
          </a:xfrm>
        </p:grpSpPr>
        <p:sp>
          <p:nvSpPr>
            <p:cNvPr id="21541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2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21513" name="Group 18"/>
          <p:cNvGrpSpPr>
            <a:grpSpLocks/>
          </p:cNvGrpSpPr>
          <p:nvPr/>
        </p:nvGrpSpPr>
        <p:grpSpPr bwMode="auto">
          <a:xfrm>
            <a:off x="4152900" y="3059113"/>
            <a:ext cx="463550" cy="463550"/>
            <a:chOff x="901" y="1784"/>
            <a:chExt cx="292" cy="292"/>
          </a:xfrm>
        </p:grpSpPr>
        <p:sp>
          <p:nvSpPr>
            <p:cNvPr id="21539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0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21514" name="Group 21"/>
          <p:cNvGrpSpPr>
            <a:grpSpLocks/>
          </p:cNvGrpSpPr>
          <p:nvPr/>
        </p:nvGrpSpPr>
        <p:grpSpPr bwMode="auto">
          <a:xfrm>
            <a:off x="4614863" y="3059113"/>
            <a:ext cx="463550" cy="463550"/>
            <a:chOff x="901" y="1784"/>
            <a:chExt cx="292" cy="292"/>
          </a:xfrm>
        </p:grpSpPr>
        <p:sp>
          <p:nvSpPr>
            <p:cNvPr id="21537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8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21515" name="Group 24"/>
          <p:cNvGrpSpPr>
            <a:grpSpLocks/>
          </p:cNvGrpSpPr>
          <p:nvPr/>
        </p:nvGrpSpPr>
        <p:grpSpPr bwMode="auto">
          <a:xfrm>
            <a:off x="5078413" y="3059113"/>
            <a:ext cx="463550" cy="463550"/>
            <a:chOff x="901" y="1784"/>
            <a:chExt cx="292" cy="292"/>
          </a:xfrm>
        </p:grpSpPr>
        <p:sp>
          <p:nvSpPr>
            <p:cNvPr id="21535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6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21516" name="Group 27"/>
          <p:cNvGrpSpPr>
            <a:grpSpLocks/>
          </p:cNvGrpSpPr>
          <p:nvPr/>
        </p:nvGrpSpPr>
        <p:grpSpPr bwMode="auto">
          <a:xfrm>
            <a:off x="5543550" y="3059113"/>
            <a:ext cx="463550" cy="463550"/>
            <a:chOff x="901" y="1784"/>
            <a:chExt cx="292" cy="292"/>
          </a:xfrm>
        </p:grpSpPr>
        <p:sp>
          <p:nvSpPr>
            <p:cNvPr id="21533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4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1517" name="Group 30"/>
          <p:cNvGrpSpPr>
            <a:grpSpLocks/>
          </p:cNvGrpSpPr>
          <p:nvPr/>
        </p:nvGrpSpPr>
        <p:grpSpPr bwMode="auto">
          <a:xfrm>
            <a:off x="6008688" y="3059113"/>
            <a:ext cx="463550" cy="463550"/>
            <a:chOff x="901" y="1784"/>
            <a:chExt cx="292" cy="292"/>
          </a:xfrm>
        </p:grpSpPr>
        <p:sp>
          <p:nvSpPr>
            <p:cNvPr id="21531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2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21518" name="Text Box 33"/>
          <p:cNvSpPr txBox="1">
            <a:spLocks noChangeArrowheads="1"/>
          </p:cNvSpPr>
          <p:nvPr/>
        </p:nvSpPr>
        <p:spPr bwMode="auto">
          <a:xfrm>
            <a:off x="2686050" y="27622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21519" name="Text Box 34"/>
          <p:cNvSpPr txBox="1">
            <a:spLocks noChangeArrowheads="1"/>
          </p:cNvSpPr>
          <p:nvPr/>
        </p:nvSpPr>
        <p:spPr bwMode="auto">
          <a:xfrm>
            <a:off x="6989763" y="3167063"/>
            <a:ext cx="1827212" cy="107632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Suppose we know each item is an integer between 1 and 10.</a:t>
            </a:r>
          </a:p>
        </p:txBody>
      </p:sp>
      <p:sp>
        <p:nvSpPr>
          <p:cNvPr id="21520" name="Text Box 35"/>
          <p:cNvSpPr txBox="1">
            <a:spLocks noChangeArrowheads="1"/>
          </p:cNvSpPr>
          <p:nvPr/>
        </p:nvSpPr>
        <p:spPr bwMode="auto">
          <a:xfrm>
            <a:off x="665163" y="3236913"/>
            <a:ext cx="1631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Bucket Sort</a:t>
            </a:r>
          </a:p>
        </p:txBody>
      </p:sp>
      <p:sp>
        <p:nvSpPr>
          <p:cNvPr id="21521" name="Text Box 36"/>
          <p:cNvSpPr txBox="1">
            <a:spLocks noChangeArrowheads="1"/>
          </p:cNvSpPr>
          <p:nvPr/>
        </p:nvSpPr>
        <p:spPr bwMode="auto">
          <a:xfrm>
            <a:off x="1290638" y="3124200"/>
            <a:ext cx="311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  <a:latin typeface="Times" pitchFamily="-128" charset="0"/>
              </a:rPr>
              <a:t>or</a:t>
            </a:r>
          </a:p>
        </p:txBody>
      </p:sp>
      <p:sp>
        <p:nvSpPr>
          <p:cNvPr id="21522" name="Freeform 37"/>
          <p:cNvSpPr>
            <a:spLocks/>
          </p:cNvSpPr>
          <p:nvPr/>
        </p:nvSpPr>
        <p:spPr bwMode="auto">
          <a:xfrm>
            <a:off x="7874000" y="2479675"/>
            <a:ext cx="412750" cy="635000"/>
          </a:xfrm>
          <a:custGeom>
            <a:avLst/>
            <a:gdLst>
              <a:gd name="T0" fmla="*/ 2147483647 w 260"/>
              <a:gd name="T1" fmla="*/ 2147483647 h 400"/>
              <a:gd name="T2" fmla="*/ 2147483647 w 260"/>
              <a:gd name="T3" fmla="*/ 2147483647 h 400"/>
              <a:gd name="T4" fmla="*/ 2147483647 w 260"/>
              <a:gd name="T5" fmla="*/ 2147483647 h 400"/>
              <a:gd name="T6" fmla="*/ 2147483647 w 260"/>
              <a:gd name="T7" fmla="*/ 2147483647 h 400"/>
              <a:gd name="T8" fmla="*/ 2147483647 w 260"/>
              <a:gd name="T9" fmla="*/ 2147483647 h 400"/>
              <a:gd name="T10" fmla="*/ 2147483647 w 260"/>
              <a:gd name="T11" fmla="*/ 2147483647 h 400"/>
              <a:gd name="T12" fmla="*/ 2147483647 w 260"/>
              <a:gd name="T13" fmla="*/ 2147483647 h 400"/>
              <a:gd name="T14" fmla="*/ 0 w 260"/>
              <a:gd name="T15" fmla="*/ 2147483647 h 4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60"/>
              <a:gd name="T25" fmla="*/ 0 h 400"/>
              <a:gd name="T26" fmla="*/ 260 w 260"/>
              <a:gd name="T27" fmla="*/ 400 h 4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60" h="400">
                <a:moveTo>
                  <a:pt x="70" y="5"/>
                </a:moveTo>
                <a:cubicBezTo>
                  <a:pt x="109" y="0"/>
                  <a:pt x="140" y="3"/>
                  <a:pt x="180" y="10"/>
                </a:cubicBezTo>
                <a:cubicBezTo>
                  <a:pt x="231" y="44"/>
                  <a:pt x="210" y="29"/>
                  <a:pt x="245" y="55"/>
                </a:cubicBezTo>
                <a:cubicBezTo>
                  <a:pt x="246" y="58"/>
                  <a:pt x="260" y="82"/>
                  <a:pt x="260" y="90"/>
                </a:cubicBezTo>
                <a:cubicBezTo>
                  <a:pt x="260" y="125"/>
                  <a:pt x="247" y="129"/>
                  <a:pt x="225" y="150"/>
                </a:cubicBezTo>
                <a:cubicBezTo>
                  <a:pt x="185" y="185"/>
                  <a:pt x="151" y="211"/>
                  <a:pt x="105" y="235"/>
                </a:cubicBezTo>
                <a:cubicBezTo>
                  <a:pt x="83" y="245"/>
                  <a:pt x="67" y="262"/>
                  <a:pt x="45" y="270"/>
                </a:cubicBezTo>
                <a:cubicBezTo>
                  <a:pt x="15" y="309"/>
                  <a:pt x="0" y="351"/>
                  <a:pt x="0" y="40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1523" name="Text Box 38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Can we do better than </a:t>
            </a:r>
            <a:r>
              <a:rPr lang="en-US" altLang="en-US" sz="2400" smtClean="0">
                <a:solidFill>
                  <a:srgbClr val="000000"/>
                </a:solidFill>
                <a:latin typeface="Arial" charset="0"/>
              </a:rPr>
              <a:t>O( N*log(N) )</a:t>
            </a: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 ?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146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37363" y="1455738"/>
              <a:ext cx="976312" cy="528637"/>
            </p14:xfrm>
          </p:contentPart>
        </mc:Choice>
        <mc:Fallback>
          <p:pic>
            <p:nvPicPr>
              <p:cNvPr id="6146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825843" y="1447095"/>
                <a:ext cx="1002592" cy="549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147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32163" y="3638550"/>
              <a:ext cx="893762" cy="2022475"/>
            </p14:xfrm>
          </p:contentPart>
        </mc:Choice>
        <mc:Fallback>
          <p:pic>
            <p:nvPicPr>
              <p:cNvPr id="6147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28923" y="3629910"/>
                <a:ext cx="909960" cy="203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148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78163" y="3648075"/>
              <a:ext cx="2241550" cy="750888"/>
            </p14:xfrm>
          </p:contentPart>
        </mc:Choice>
        <mc:Fallback>
          <p:pic>
            <p:nvPicPr>
              <p:cNvPr id="6148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071683" y="3637996"/>
                <a:ext cx="2253429" cy="775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149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05000" y="4600575"/>
              <a:ext cx="5740400" cy="706438"/>
            </p14:xfrm>
          </p:contentPart>
        </mc:Choice>
        <mc:Fallback>
          <p:pic>
            <p:nvPicPr>
              <p:cNvPr id="6149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91680" y="4589053"/>
                <a:ext cx="5768119" cy="730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6150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06625" y="5483225"/>
              <a:ext cx="396875" cy="360363"/>
            </p14:xfrm>
          </p:contentPart>
        </mc:Choice>
        <mc:Fallback>
          <p:pic>
            <p:nvPicPr>
              <p:cNvPr id="6150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8342" y="5469545"/>
                <a:ext cx="409480" cy="38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6151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02000" y="5486400"/>
              <a:ext cx="369888" cy="365125"/>
            </p14:xfrm>
          </p:contentPart>
        </mc:Choice>
        <mc:Fallback>
          <p:pic>
            <p:nvPicPr>
              <p:cNvPr id="6151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96958" y="5472730"/>
                <a:ext cx="379973" cy="393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6152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54850" y="5483225"/>
              <a:ext cx="438150" cy="515938"/>
            </p14:xfrm>
          </p:contentPart>
        </mc:Choice>
        <mc:Fallback>
          <p:pic>
            <p:nvPicPr>
              <p:cNvPr id="6152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049090" y="5477464"/>
                <a:ext cx="456871" cy="5332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7814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26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2531" name="Text Box 5"/>
          <p:cNvSpPr txBox="1">
            <a:spLocks noChangeArrowheads="1"/>
          </p:cNvSpPr>
          <p:nvPr/>
        </p:nvSpPr>
        <p:spPr bwMode="auto">
          <a:xfrm>
            <a:off x="461963" y="1482725"/>
            <a:ext cx="1933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smtClean="0">
                <a:solidFill>
                  <a:srgbClr val="000000"/>
                </a:solidFill>
                <a:latin typeface="Times" pitchFamily="-128" charset="0"/>
              </a:rPr>
              <a:t>Radix Sort</a:t>
            </a:r>
          </a:p>
        </p:txBody>
      </p:sp>
      <p:grpSp>
        <p:nvGrpSpPr>
          <p:cNvPr id="22532" name="Group 6"/>
          <p:cNvGrpSpPr>
            <a:grpSpLocks/>
          </p:cNvGrpSpPr>
          <p:nvPr/>
        </p:nvGrpSpPr>
        <p:grpSpPr bwMode="auto">
          <a:xfrm>
            <a:off x="4873625" y="2087563"/>
            <a:ext cx="463550" cy="463550"/>
            <a:chOff x="901" y="1784"/>
            <a:chExt cx="292" cy="292"/>
          </a:xfrm>
        </p:grpSpPr>
        <p:sp>
          <p:nvSpPr>
            <p:cNvPr id="22614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5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22533" name="Group 9"/>
          <p:cNvGrpSpPr>
            <a:grpSpLocks/>
          </p:cNvGrpSpPr>
          <p:nvPr/>
        </p:nvGrpSpPr>
        <p:grpSpPr bwMode="auto">
          <a:xfrm>
            <a:off x="4873625" y="2544763"/>
            <a:ext cx="463550" cy="463550"/>
            <a:chOff x="901" y="1784"/>
            <a:chExt cx="292" cy="292"/>
          </a:xfrm>
        </p:grpSpPr>
        <p:sp>
          <p:nvSpPr>
            <p:cNvPr id="22612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3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2534" name="Group 12"/>
          <p:cNvGrpSpPr>
            <a:grpSpLocks/>
          </p:cNvGrpSpPr>
          <p:nvPr/>
        </p:nvGrpSpPr>
        <p:grpSpPr bwMode="auto">
          <a:xfrm>
            <a:off x="4873625" y="3008313"/>
            <a:ext cx="463550" cy="463550"/>
            <a:chOff x="901" y="1784"/>
            <a:chExt cx="292" cy="292"/>
          </a:xfrm>
        </p:grpSpPr>
        <p:sp>
          <p:nvSpPr>
            <p:cNvPr id="22610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1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22535" name="Group 15"/>
          <p:cNvGrpSpPr>
            <a:grpSpLocks/>
          </p:cNvGrpSpPr>
          <p:nvPr/>
        </p:nvGrpSpPr>
        <p:grpSpPr bwMode="auto">
          <a:xfrm>
            <a:off x="4873625" y="3465513"/>
            <a:ext cx="463550" cy="463550"/>
            <a:chOff x="901" y="1784"/>
            <a:chExt cx="292" cy="292"/>
          </a:xfrm>
        </p:grpSpPr>
        <p:sp>
          <p:nvSpPr>
            <p:cNvPr id="22608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9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22536" name="Group 18"/>
          <p:cNvGrpSpPr>
            <a:grpSpLocks/>
          </p:cNvGrpSpPr>
          <p:nvPr/>
        </p:nvGrpSpPr>
        <p:grpSpPr bwMode="auto">
          <a:xfrm>
            <a:off x="4873625" y="3930650"/>
            <a:ext cx="463550" cy="463550"/>
            <a:chOff x="901" y="1784"/>
            <a:chExt cx="292" cy="292"/>
          </a:xfrm>
        </p:grpSpPr>
        <p:sp>
          <p:nvSpPr>
            <p:cNvPr id="22606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7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22537" name="Group 21"/>
          <p:cNvGrpSpPr>
            <a:grpSpLocks/>
          </p:cNvGrpSpPr>
          <p:nvPr/>
        </p:nvGrpSpPr>
        <p:grpSpPr bwMode="auto">
          <a:xfrm>
            <a:off x="4873625" y="4395788"/>
            <a:ext cx="463550" cy="463550"/>
            <a:chOff x="901" y="1784"/>
            <a:chExt cx="292" cy="292"/>
          </a:xfrm>
        </p:grpSpPr>
        <p:sp>
          <p:nvSpPr>
            <p:cNvPr id="22604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5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22538" name="Group 24"/>
          <p:cNvGrpSpPr>
            <a:grpSpLocks/>
          </p:cNvGrpSpPr>
          <p:nvPr/>
        </p:nvGrpSpPr>
        <p:grpSpPr bwMode="auto">
          <a:xfrm>
            <a:off x="4873625" y="4860925"/>
            <a:ext cx="463550" cy="463550"/>
            <a:chOff x="901" y="1784"/>
            <a:chExt cx="292" cy="292"/>
          </a:xfrm>
        </p:grpSpPr>
        <p:sp>
          <p:nvSpPr>
            <p:cNvPr id="22602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3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2539" name="Group 27"/>
          <p:cNvGrpSpPr>
            <a:grpSpLocks/>
          </p:cNvGrpSpPr>
          <p:nvPr/>
        </p:nvGrpSpPr>
        <p:grpSpPr bwMode="auto">
          <a:xfrm>
            <a:off x="4873625" y="5326063"/>
            <a:ext cx="463550" cy="463550"/>
            <a:chOff x="901" y="1784"/>
            <a:chExt cx="292" cy="292"/>
          </a:xfrm>
        </p:grpSpPr>
        <p:sp>
          <p:nvSpPr>
            <p:cNvPr id="22600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1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22540" name="Text Box 30"/>
          <p:cNvSpPr txBox="1">
            <a:spLocks noChangeArrowheads="1"/>
          </p:cNvSpPr>
          <p:nvPr/>
        </p:nvSpPr>
        <p:spPr bwMode="auto">
          <a:xfrm>
            <a:off x="4773613" y="6311900"/>
            <a:ext cx="422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 smtClean="0">
                <a:latin typeface="Times" pitchFamily="-128" charset="0"/>
              </a:rPr>
              <a:t>Can we do better than O(N)?</a:t>
            </a:r>
          </a:p>
        </p:txBody>
      </p:sp>
      <p:grpSp>
        <p:nvGrpSpPr>
          <p:cNvPr id="22541" name="Group 31"/>
          <p:cNvGrpSpPr>
            <a:grpSpLocks/>
          </p:cNvGrpSpPr>
          <p:nvPr/>
        </p:nvGrpSpPr>
        <p:grpSpPr bwMode="auto">
          <a:xfrm>
            <a:off x="542925" y="2693988"/>
            <a:ext cx="1171575" cy="463550"/>
            <a:chOff x="901" y="1784"/>
            <a:chExt cx="292" cy="292"/>
          </a:xfrm>
        </p:grpSpPr>
        <p:sp>
          <p:nvSpPr>
            <p:cNvPr id="22598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9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FOR</a:t>
              </a:r>
            </a:p>
          </p:txBody>
        </p:sp>
      </p:grpSp>
      <p:grpSp>
        <p:nvGrpSpPr>
          <p:cNvPr id="22542" name="Group 34"/>
          <p:cNvGrpSpPr>
            <a:grpSpLocks/>
          </p:cNvGrpSpPr>
          <p:nvPr/>
        </p:nvGrpSpPr>
        <p:grpSpPr bwMode="auto">
          <a:xfrm>
            <a:off x="542925" y="3230563"/>
            <a:ext cx="1171575" cy="463550"/>
            <a:chOff x="901" y="1784"/>
            <a:chExt cx="292" cy="292"/>
          </a:xfrm>
        </p:grpSpPr>
        <p:sp>
          <p:nvSpPr>
            <p:cNvPr id="22596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7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BOX</a:t>
              </a:r>
            </a:p>
          </p:txBody>
        </p:sp>
      </p:grpSp>
      <p:grpSp>
        <p:nvGrpSpPr>
          <p:cNvPr id="22543" name="Group 37"/>
          <p:cNvGrpSpPr>
            <a:grpSpLocks/>
          </p:cNvGrpSpPr>
          <p:nvPr/>
        </p:nvGrpSpPr>
        <p:grpSpPr bwMode="auto">
          <a:xfrm>
            <a:off x="542925" y="3768725"/>
            <a:ext cx="1171575" cy="463550"/>
            <a:chOff x="901" y="1784"/>
            <a:chExt cx="292" cy="292"/>
          </a:xfrm>
        </p:grpSpPr>
        <p:sp>
          <p:nvSpPr>
            <p:cNvPr id="22594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5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FOX</a:t>
              </a:r>
            </a:p>
          </p:txBody>
        </p:sp>
      </p:grpSp>
      <p:grpSp>
        <p:nvGrpSpPr>
          <p:cNvPr id="22544" name="Group 40"/>
          <p:cNvGrpSpPr>
            <a:grpSpLocks/>
          </p:cNvGrpSpPr>
          <p:nvPr/>
        </p:nvGrpSpPr>
        <p:grpSpPr bwMode="auto">
          <a:xfrm>
            <a:off x="542925" y="4305300"/>
            <a:ext cx="1171575" cy="463550"/>
            <a:chOff x="901" y="1784"/>
            <a:chExt cx="292" cy="292"/>
          </a:xfrm>
        </p:grpSpPr>
        <p:sp>
          <p:nvSpPr>
            <p:cNvPr id="22592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3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BAR</a:t>
              </a:r>
            </a:p>
          </p:txBody>
        </p:sp>
      </p:grpSp>
      <p:grpSp>
        <p:nvGrpSpPr>
          <p:cNvPr id="22545" name="Group 43"/>
          <p:cNvGrpSpPr>
            <a:grpSpLocks/>
          </p:cNvGrpSpPr>
          <p:nvPr/>
        </p:nvGrpSpPr>
        <p:grpSpPr bwMode="auto">
          <a:xfrm>
            <a:off x="542925" y="4843463"/>
            <a:ext cx="1171575" cy="463550"/>
            <a:chOff x="901" y="1784"/>
            <a:chExt cx="292" cy="292"/>
          </a:xfrm>
        </p:grpSpPr>
        <p:sp>
          <p:nvSpPr>
            <p:cNvPr id="22590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1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FAR</a:t>
              </a:r>
            </a:p>
          </p:txBody>
        </p:sp>
      </p:grpSp>
      <p:sp>
        <p:nvSpPr>
          <p:cNvPr id="22546" name="Rectangle 46"/>
          <p:cNvSpPr>
            <a:spLocks noChangeArrowheads="1"/>
          </p:cNvSpPr>
          <p:nvPr/>
        </p:nvSpPr>
        <p:spPr bwMode="auto">
          <a:xfrm>
            <a:off x="5472113" y="20843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47" name="Text Box 47"/>
          <p:cNvSpPr txBox="1">
            <a:spLocks noChangeArrowheads="1"/>
          </p:cNvSpPr>
          <p:nvPr/>
        </p:nvSpPr>
        <p:spPr bwMode="auto">
          <a:xfrm>
            <a:off x="5441950" y="21320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22548" name="Rectangle 48"/>
          <p:cNvSpPr>
            <a:spLocks noChangeArrowheads="1"/>
          </p:cNvSpPr>
          <p:nvPr/>
        </p:nvSpPr>
        <p:spPr bwMode="auto">
          <a:xfrm>
            <a:off x="5472113" y="25415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49" name="Text Box 49"/>
          <p:cNvSpPr txBox="1">
            <a:spLocks noChangeArrowheads="1"/>
          </p:cNvSpPr>
          <p:nvPr/>
        </p:nvSpPr>
        <p:spPr bwMode="auto">
          <a:xfrm>
            <a:off x="5449888" y="2619375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2550" name="Rectangle 50"/>
          <p:cNvSpPr>
            <a:spLocks noChangeArrowheads="1"/>
          </p:cNvSpPr>
          <p:nvPr/>
        </p:nvSpPr>
        <p:spPr bwMode="auto">
          <a:xfrm>
            <a:off x="5472113" y="30051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1" name="Text Box 51"/>
          <p:cNvSpPr txBox="1">
            <a:spLocks noChangeArrowheads="1"/>
          </p:cNvSpPr>
          <p:nvPr/>
        </p:nvSpPr>
        <p:spPr bwMode="auto">
          <a:xfrm>
            <a:off x="5438775" y="30527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22552" name="Rectangle 52"/>
          <p:cNvSpPr>
            <a:spLocks noChangeArrowheads="1"/>
          </p:cNvSpPr>
          <p:nvPr/>
        </p:nvSpPr>
        <p:spPr bwMode="auto">
          <a:xfrm>
            <a:off x="5472113" y="34623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3" name="Text Box 53"/>
          <p:cNvSpPr txBox="1">
            <a:spLocks noChangeArrowheads="1"/>
          </p:cNvSpPr>
          <p:nvPr/>
        </p:nvSpPr>
        <p:spPr bwMode="auto">
          <a:xfrm>
            <a:off x="5440363" y="35099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22554" name="Rectangle 54"/>
          <p:cNvSpPr>
            <a:spLocks noChangeArrowheads="1"/>
          </p:cNvSpPr>
          <p:nvPr/>
        </p:nvSpPr>
        <p:spPr bwMode="auto">
          <a:xfrm>
            <a:off x="5472113" y="392747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5" name="Text Box 55"/>
          <p:cNvSpPr txBox="1">
            <a:spLocks noChangeArrowheads="1"/>
          </p:cNvSpPr>
          <p:nvPr/>
        </p:nvSpPr>
        <p:spPr bwMode="auto">
          <a:xfrm>
            <a:off x="5437188" y="397510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22556" name="Rectangle 56"/>
          <p:cNvSpPr>
            <a:spLocks noChangeArrowheads="1"/>
          </p:cNvSpPr>
          <p:nvPr/>
        </p:nvSpPr>
        <p:spPr bwMode="auto">
          <a:xfrm>
            <a:off x="5472113" y="43926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7" name="Text Box 57"/>
          <p:cNvSpPr txBox="1">
            <a:spLocks noChangeArrowheads="1"/>
          </p:cNvSpPr>
          <p:nvPr/>
        </p:nvSpPr>
        <p:spPr bwMode="auto">
          <a:xfrm>
            <a:off x="5443538" y="44402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22558" name="Rectangle 58"/>
          <p:cNvSpPr>
            <a:spLocks noChangeArrowheads="1"/>
          </p:cNvSpPr>
          <p:nvPr/>
        </p:nvSpPr>
        <p:spPr bwMode="auto">
          <a:xfrm>
            <a:off x="5472113" y="48577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9" name="Text Box 59"/>
          <p:cNvSpPr txBox="1">
            <a:spLocks noChangeArrowheads="1"/>
          </p:cNvSpPr>
          <p:nvPr/>
        </p:nvSpPr>
        <p:spPr bwMode="auto">
          <a:xfrm>
            <a:off x="5445125" y="49053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2560" name="Rectangle 60"/>
          <p:cNvSpPr>
            <a:spLocks noChangeArrowheads="1"/>
          </p:cNvSpPr>
          <p:nvPr/>
        </p:nvSpPr>
        <p:spPr bwMode="auto">
          <a:xfrm>
            <a:off x="5472113" y="53228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61" name="Text Box 61"/>
          <p:cNvSpPr txBox="1">
            <a:spLocks noChangeArrowheads="1"/>
          </p:cNvSpPr>
          <p:nvPr/>
        </p:nvSpPr>
        <p:spPr bwMode="auto">
          <a:xfrm>
            <a:off x="5443538" y="53705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111</a:t>
            </a:r>
          </a:p>
        </p:txBody>
      </p:sp>
      <p:sp>
        <p:nvSpPr>
          <p:cNvPr id="22562" name="Text Box 62"/>
          <p:cNvSpPr txBox="1">
            <a:spLocks noChangeArrowheads="1"/>
          </p:cNvSpPr>
          <p:nvPr/>
        </p:nvSpPr>
        <p:spPr bwMode="auto">
          <a:xfrm>
            <a:off x="706438" y="26511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22563" name="Text Box 63"/>
          <p:cNvSpPr txBox="1">
            <a:spLocks noChangeArrowheads="1"/>
          </p:cNvSpPr>
          <p:nvPr/>
        </p:nvSpPr>
        <p:spPr bwMode="auto">
          <a:xfrm>
            <a:off x="163513" y="1946275"/>
            <a:ext cx="25923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  <a:latin typeface="Times" pitchFamily="-128" charset="0"/>
              </a:rPr>
              <a:t>start with LSD &amp; continue from there...</a:t>
            </a:r>
          </a:p>
        </p:txBody>
      </p:sp>
      <p:sp>
        <p:nvSpPr>
          <p:cNvPr id="22564" name="Text Box 64"/>
          <p:cNvSpPr txBox="1">
            <a:spLocks noChangeArrowheads="1"/>
          </p:cNvSpPr>
          <p:nvPr/>
        </p:nvSpPr>
        <p:spPr bwMode="auto">
          <a:xfrm>
            <a:off x="1865313" y="27590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22565" name="Text Box 65"/>
          <p:cNvSpPr txBox="1">
            <a:spLocks noChangeArrowheads="1"/>
          </p:cNvSpPr>
          <p:nvPr/>
        </p:nvSpPr>
        <p:spPr bwMode="auto">
          <a:xfrm>
            <a:off x="1871663" y="3294063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22566" name="Text Box 66"/>
          <p:cNvSpPr txBox="1">
            <a:spLocks noChangeArrowheads="1"/>
          </p:cNvSpPr>
          <p:nvPr/>
        </p:nvSpPr>
        <p:spPr bwMode="auto">
          <a:xfrm>
            <a:off x="1878013" y="38306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22567" name="Text Box 67"/>
          <p:cNvSpPr txBox="1">
            <a:spLocks noChangeArrowheads="1"/>
          </p:cNvSpPr>
          <p:nvPr/>
        </p:nvSpPr>
        <p:spPr bwMode="auto">
          <a:xfrm>
            <a:off x="1866900" y="4367213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22568" name="Text Box 68"/>
          <p:cNvSpPr txBox="1">
            <a:spLocks noChangeArrowheads="1"/>
          </p:cNvSpPr>
          <p:nvPr/>
        </p:nvSpPr>
        <p:spPr bwMode="auto">
          <a:xfrm>
            <a:off x="1871663" y="4903788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22569" name="Text Box 69"/>
          <p:cNvSpPr txBox="1">
            <a:spLocks noChangeArrowheads="1"/>
          </p:cNvSpPr>
          <p:nvPr/>
        </p:nvSpPr>
        <p:spPr bwMode="auto">
          <a:xfrm>
            <a:off x="2546350" y="274478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22570" name="Text Box 70"/>
          <p:cNvSpPr txBox="1">
            <a:spLocks noChangeArrowheads="1"/>
          </p:cNvSpPr>
          <p:nvPr/>
        </p:nvSpPr>
        <p:spPr bwMode="auto">
          <a:xfrm>
            <a:off x="2551113" y="327977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22571" name="Text Box 71"/>
          <p:cNvSpPr txBox="1">
            <a:spLocks noChangeArrowheads="1"/>
          </p:cNvSpPr>
          <p:nvPr/>
        </p:nvSpPr>
        <p:spPr bwMode="auto">
          <a:xfrm>
            <a:off x="2541588" y="38163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22572" name="Text Box 72"/>
          <p:cNvSpPr txBox="1">
            <a:spLocks noChangeArrowheads="1"/>
          </p:cNvSpPr>
          <p:nvPr/>
        </p:nvSpPr>
        <p:spPr bwMode="auto">
          <a:xfrm>
            <a:off x="2540000" y="435292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22573" name="Text Box 73"/>
          <p:cNvSpPr txBox="1">
            <a:spLocks noChangeArrowheads="1"/>
          </p:cNvSpPr>
          <p:nvPr/>
        </p:nvSpPr>
        <p:spPr bwMode="auto">
          <a:xfrm>
            <a:off x="2544763" y="488950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22574" name="Text Box 74"/>
          <p:cNvSpPr txBox="1">
            <a:spLocks noChangeArrowheads="1"/>
          </p:cNvSpPr>
          <p:nvPr/>
        </p:nvSpPr>
        <p:spPr bwMode="auto">
          <a:xfrm>
            <a:off x="3203575" y="273843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BAR</a:t>
            </a:r>
          </a:p>
        </p:txBody>
      </p:sp>
      <p:sp>
        <p:nvSpPr>
          <p:cNvPr id="22575" name="Text Box 75"/>
          <p:cNvSpPr txBox="1">
            <a:spLocks noChangeArrowheads="1"/>
          </p:cNvSpPr>
          <p:nvPr/>
        </p:nvSpPr>
        <p:spPr bwMode="auto">
          <a:xfrm>
            <a:off x="3198813" y="3265488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BOX</a:t>
            </a:r>
          </a:p>
        </p:txBody>
      </p:sp>
      <p:sp>
        <p:nvSpPr>
          <p:cNvPr id="22576" name="Text Box 76"/>
          <p:cNvSpPr txBox="1">
            <a:spLocks noChangeArrowheads="1"/>
          </p:cNvSpPr>
          <p:nvPr/>
        </p:nvSpPr>
        <p:spPr bwMode="auto">
          <a:xfrm>
            <a:off x="3209925" y="38100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FAR</a:t>
            </a:r>
          </a:p>
        </p:txBody>
      </p:sp>
      <p:sp>
        <p:nvSpPr>
          <p:cNvPr id="22577" name="Text Box 77"/>
          <p:cNvSpPr txBox="1">
            <a:spLocks noChangeArrowheads="1"/>
          </p:cNvSpPr>
          <p:nvPr/>
        </p:nvSpPr>
        <p:spPr bwMode="auto">
          <a:xfrm>
            <a:off x="3197225" y="43465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FOR</a:t>
            </a:r>
          </a:p>
        </p:txBody>
      </p:sp>
      <p:sp>
        <p:nvSpPr>
          <p:cNvPr id="22578" name="Text Box 78"/>
          <p:cNvSpPr txBox="1">
            <a:spLocks noChangeArrowheads="1"/>
          </p:cNvSpPr>
          <p:nvPr/>
        </p:nvSpPr>
        <p:spPr bwMode="auto">
          <a:xfrm>
            <a:off x="3201988" y="488315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FOX</a:t>
            </a:r>
          </a:p>
        </p:txBody>
      </p:sp>
      <p:sp>
        <p:nvSpPr>
          <p:cNvPr id="22579" name="Text Box 79"/>
          <p:cNvSpPr txBox="1">
            <a:spLocks noChangeArrowheads="1"/>
          </p:cNvSpPr>
          <p:nvPr/>
        </p:nvSpPr>
        <p:spPr bwMode="auto">
          <a:xfrm>
            <a:off x="228600" y="5630863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least significant digit</a:t>
            </a:r>
          </a:p>
        </p:txBody>
      </p:sp>
      <p:sp>
        <p:nvSpPr>
          <p:cNvPr id="22580" name="Text Box 80"/>
          <p:cNvSpPr txBox="1">
            <a:spLocks noChangeArrowheads="1"/>
          </p:cNvSpPr>
          <p:nvPr/>
        </p:nvSpPr>
        <p:spPr bwMode="auto">
          <a:xfrm>
            <a:off x="720725" y="6019800"/>
            <a:ext cx="2249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2nd-least significant digit</a:t>
            </a:r>
          </a:p>
        </p:txBody>
      </p:sp>
      <p:sp>
        <p:nvSpPr>
          <p:cNvPr id="22581" name="Text Box 81"/>
          <p:cNvSpPr txBox="1">
            <a:spLocks noChangeArrowheads="1"/>
          </p:cNvSpPr>
          <p:nvPr/>
        </p:nvSpPr>
        <p:spPr bwMode="auto">
          <a:xfrm>
            <a:off x="1698625" y="6408738"/>
            <a:ext cx="1900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Times" pitchFamily="-128" charset="0"/>
              </a:rPr>
              <a:t>most significant digit</a:t>
            </a:r>
          </a:p>
        </p:txBody>
      </p:sp>
      <p:sp>
        <p:nvSpPr>
          <p:cNvPr id="22582" name="Line 82"/>
          <p:cNvSpPr>
            <a:spLocks noChangeShapeType="1"/>
          </p:cNvSpPr>
          <p:nvPr/>
        </p:nvSpPr>
        <p:spPr bwMode="auto">
          <a:xfrm flipV="1">
            <a:off x="1828800" y="5175250"/>
            <a:ext cx="487363" cy="4635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3" name="Line 83"/>
          <p:cNvSpPr>
            <a:spLocks noChangeShapeType="1"/>
          </p:cNvSpPr>
          <p:nvPr/>
        </p:nvSpPr>
        <p:spPr bwMode="auto">
          <a:xfrm flipV="1">
            <a:off x="2635250" y="5191125"/>
            <a:ext cx="192088" cy="855663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4" name="Line 84"/>
          <p:cNvSpPr>
            <a:spLocks noChangeShapeType="1"/>
          </p:cNvSpPr>
          <p:nvPr/>
        </p:nvSpPr>
        <p:spPr bwMode="auto">
          <a:xfrm flipV="1">
            <a:off x="3211513" y="5207000"/>
            <a:ext cx="128587" cy="12319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5" name="Text Box 85"/>
          <p:cNvSpPr txBox="1">
            <a:spLocks noChangeArrowheads="1"/>
          </p:cNvSpPr>
          <p:nvPr/>
        </p:nvSpPr>
        <p:spPr bwMode="auto">
          <a:xfrm>
            <a:off x="6172200" y="3657600"/>
            <a:ext cx="2754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What would be the first two #s after this algorithm's first pass?</a:t>
            </a:r>
          </a:p>
        </p:txBody>
      </p:sp>
      <p:sp>
        <p:nvSpPr>
          <p:cNvPr id="22586" name="Text Box 87"/>
          <p:cNvSpPr txBox="1">
            <a:spLocks noChangeArrowheads="1"/>
          </p:cNvSpPr>
          <p:nvPr/>
        </p:nvSpPr>
        <p:spPr bwMode="auto">
          <a:xfrm>
            <a:off x="6348413" y="21351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22587" name="Line 88"/>
          <p:cNvSpPr>
            <a:spLocks noChangeShapeType="1"/>
          </p:cNvSpPr>
          <p:nvPr/>
        </p:nvSpPr>
        <p:spPr bwMode="auto">
          <a:xfrm flipV="1">
            <a:off x="6019800" y="2468563"/>
            <a:ext cx="369888" cy="74930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8" name="Text Box 89"/>
          <p:cNvSpPr txBox="1">
            <a:spLocks noChangeArrowheads="1"/>
          </p:cNvSpPr>
          <p:nvPr/>
        </p:nvSpPr>
        <p:spPr bwMode="auto">
          <a:xfrm>
            <a:off x="6340475" y="25987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22589" name="Line 90"/>
          <p:cNvSpPr>
            <a:spLocks noChangeShapeType="1"/>
          </p:cNvSpPr>
          <p:nvPr/>
        </p:nvSpPr>
        <p:spPr bwMode="auto">
          <a:xfrm flipV="1">
            <a:off x="6034088" y="2911475"/>
            <a:ext cx="393700" cy="7937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006891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5"/>
          <p:cNvSpPr txBox="1">
            <a:spLocks noChangeArrowheads="1"/>
          </p:cNvSpPr>
          <p:nvPr/>
        </p:nvSpPr>
        <p:spPr bwMode="auto">
          <a:xfrm>
            <a:off x="358533" y="237420"/>
            <a:ext cx="476867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dirty="0" smtClean="0">
                <a:solidFill>
                  <a:schemeClr val="tx1"/>
                </a:solidFill>
                <a:latin typeface="Cambria" panose="02040503050406030204" pitchFamily="18" charset="0"/>
              </a:rPr>
              <a:t>big-O: </a:t>
            </a:r>
            <a:r>
              <a:rPr lang="en-US" altLang="en-US" sz="4400" i="1" dirty="0" smtClean="0">
                <a:solidFill>
                  <a:schemeClr val="tx1"/>
                </a:solidFill>
                <a:latin typeface="Cambria" panose="02040503050406030204" pitchFamily="18" charset="0"/>
              </a:rPr>
              <a:t>the source</a:t>
            </a:r>
            <a:endParaRPr lang="en-US" altLang="en-US" sz="4400" i="1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15365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7255" y="1076854"/>
            <a:ext cx="3207456" cy="4731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25" r="12157" b="7374"/>
          <a:stretch/>
        </p:blipFill>
        <p:spPr bwMode="auto">
          <a:xfrm>
            <a:off x="676627" y="2336798"/>
            <a:ext cx="3858371" cy="2777068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9" name="Down Arrow 8"/>
          <p:cNvSpPr/>
          <p:nvPr/>
        </p:nvSpPr>
        <p:spPr bwMode="auto">
          <a:xfrm rot="11746508">
            <a:off x="1669453" y="4865422"/>
            <a:ext cx="405694" cy="496888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rot="21082163">
            <a:off x="5731421" y="5652405"/>
            <a:ext cx="3328017" cy="954107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Hollywood-like publishing strategy</a:t>
            </a:r>
            <a:endParaRPr lang="en-US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58533" y="5278412"/>
            <a:ext cx="3070915" cy="73866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100" dirty="0" smtClean="0">
                <a:solidFill>
                  <a:schemeClr val="tx1"/>
                </a:solidFill>
                <a:latin typeface="Cambria" panose="02040503050406030204" pitchFamily="18" charset="0"/>
              </a:rPr>
              <a:t>Don Knuth, taking an organ lesson (at home!)</a:t>
            </a:r>
            <a:endParaRPr lang="en-US" altLang="en-US" sz="2100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932" y="999420"/>
            <a:ext cx="5649114" cy="18671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468" y="3178938"/>
            <a:ext cx="6897063" cy="2229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8414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"/>
          <p:cNvGrpSpPr>
            <a:grpSpLocks/>
          </p:cNvGrpSpPr>
          <p:nvPr/>
        </p:nvGrpSpPr>
        <p:grpSpPr bwMode="auto">
          <a:xfrm>
            <a:off x="809625" y="1092200"/>
            <a:ext cx="7559675" cy="180975"/>
            <a:chOff x="295" y="1311"/>
            <a:chExt cx="5177" cy="114"/>
          </a:xfrm>
        </p:grpSpPr>
        <p:sp>
          <p:nvSpPr>
            <p:cNvPr id="2361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1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3555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Seeking O(1) sorting !</a:t>
            </a:r>
          </a:p>
        </p:txBody>
      </p:sp>
      <p:sp>
        <p:nvSpPr>
          <p:cNvPr id="23556" name="Text Box 6"/>
          <p:cNvSpPr txBox="1">
            <a:spLocks noChangeArrowheads="1"/>
          </p:cNvSpPr>
          <p:nvPr/>
        </p:nvSpPr>
        <p:spPr bwMode="auto">
          <a:xfrm>
            <a:off x="1085850" y="1617663"/>
            <a:ext cx="200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Punchcard sort</a:t>
            </a:r>
          </a:p>
        </p:txBody>
      </p:sp>
      <p:sp>
        <p:nvSpPr>
          <p:cNvPr id="23557" name="Text Box 7"/>
          <p:cNvSpPr txBox="1">
            <a:spLocks noChangeArrowheads="1"/>
          </p:cNvSpPr>
          <p:nvPr/>
        </p:nvSpPr>
        <p:spPr bwMode="auto">
          <a:xfrm>
            <a:off x="573088" y="2422525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23558" name="Text Box 8"/>
          <p:cNvSpPr txBox="1">
            <a:spLocks noChangeArrowheads="1"/>
          </p:cNvSpPr>
          <p:nvPr/>
        </p:nvSpPr>
        <p:spPr bwMode="auto">
          <a:xfrm>
            <a:off x="4778375" y="4565650"/>
            <a:ext cx="1792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Spaghettisort</a:t>
            </a:r>
          </a:p>
        </p:txBody>
      </p:sp>
      <p:sp>
        <p:nvSpPr>
          <p:cNvPr id="23559" name="Text Box 9"/>
          <p:cNvSpPr txBox="1">
            <a:spLocks noChangeArrowheads="1"/>
          </p:cNvSpPr>
          <p:nvPr/>
        </p:nvSpPr>
        <p:spPr bwMode="auto">
          <a:xfrm>
            <a:off x="6980238" y="3984625"/>
            <a:ext cx="1690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List of any length!</a:t>
            </a:r>
          </a:p>
        </p:txBody>
      </p:sp>
      <p:sp>
        <p:nvSpPr>
          <p:cNvPr id="23560" name="Text Box 10"/>
          <p:cNvSpPr txBox="1">
            <a:spLocks noChangeArrowheads="1"/>
          </p:cNvSpPr>
          <p:nvPr/>
        </p:nvSpPr>
        <p:spPr bwMode="auto">
          <a:xfrm>
            <a:off x="925513" y="1966913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800080"/>
                </a:solidFill>
                <a:latin typeface="Times" pitchFamily="-128" charset="0"/>
              </a:rPr>
              <a:t>radix sort with 1 operation per digit</a:t>
            </a:r>
          </a:p>
        </p:txBody>
      </p:sp>
      <p:sp>
        <p:nvSpPr>
          <p:cNvPr id="23561" name="Text Box 11"/>
          <p:cNvSpPr txBox="1">
            <a:spLocks noChangeArrowheads="1"/>
          </p:cNvSpPr>
          <p:nvPr/>
        </p:nvSpPr>
        <p:spPr bwMode="auto">
          <a:xfrm>
            <a:off x="4648200" y="4953000"/>
            <a:ext cx="2005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800080"/>
                </a:solidFill>
                <a:latin typeface="Times" pitchFamily="-128" charset="0"/>
              </a:rPr>
              <a:t>need a big, flat surface and a lot of pasta (or straws)</a:t>
            </a:r>
          </a:p>
        </p:txBody>
      </p:sp>
      <p:sp>
        <p:nvSpPr>
          <p:cNvPr id="23562" name="Line 12"/>
          <p:cNvSpPr>
            <a:spLocks noChangeShapeType="1"/>
          </p:cNvSpPr>
          <p:nvPr/>
        </p:nvSpPr>
        <p:spPr bwMode="auto">
          <a:xfrm>
            <a:off x="7912100" y="4422775"/>
            <a:ext cx="0" cy="1308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3" name="Line 13"/>
          <p:cNvSpPr>
            <a:spLocks noChangeShapeType="1"/>
          </p:cNvSpPr>
          <p:nvPr/>
        </p:nvSpPr>
        <p:spPr bwMode="auto">
          <a:xfrm>
            <a:off x="7594600" y="4546600"/>
            <a:ext cx="0" cy="11906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4" name="Line 14"/>
          <p:cNvSpPr>
            <a:spLocks noChangeShapeType="1"/>
          </p:cNvSpPr>
          <p:nvPr/>
        </p:nvSpPr>
        <p:spPr bwMode="auto">
          <a:xfrm>
            <a:off x="7753350" y="4678363"/>
            <a:ext cx="0" cy="989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5" name="Line 15"/>
          <p:cNvSpPr>
            <a:spLocks noChangeShapeType="1"/>
          </p:cNvSpPr>
          <p:nvPr/>
        </p:nvSpPr>
        <p:spPr bwMode="auto">
          <a:xfrm>
            <a:off x="7278688" y="5057775"/>
            <a:ext cx="0" cy="4937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6" name="Line 16"/>
          <p:cNvSpPr>
            <a:spLocks noChangeShapeType="1"/>
          </p:cNvSpPr>
          <p:nvPr/>
        </p:nvSpPr>
        <p:spPr bwMode="auto">
          <a:xfrm>
            <a:off x="8070850" y="4905375"/>
            <a:ext cx="0" cy="385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7" name="Line 17"/>
          <p:cNvSpPr>
            <a:spLocks noChangeShapeType="1"/>
          </p:cNvSpPr>
          <p:nvPr/>
        </p:nvSpPr>
        <p:spPr bwMode="auto">
          <a:xfrm>
            <a:off x="7435850" y="4765675"/>
            <a:ext cx="0" cy="763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8" name="Line 18"/>
          <p:cNvSpPr>
            <a:spLocks noChangeShapeType="1"/>
          </p:cNvSpPr>
          <p:nvPr/>
        </p:nvSpPr>
        <p:spPr bwMode="auto">
          <a:xfrm>
            <a:off x="8229600" y="4956175"/>
            <a:ext cx="0" cy="657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9" name="Text Box 19"/>
          <p:cNvSpPr txBox="1">
            <a:spLocks noChangeArrowheads="1"/>
          </p:cNvSpPr>
          <p:nvPr/>
        </p:nvSpPr>
        <p:spPr bwMode="auto">
          <a:xfrm>
            <a:off x="8450263" y="4814888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...</a:t>
            </a:r>
          </a:p>
        </p:txBody>
      </p:sp>
      <p:grpSp>
        <p:nvGrpSpPr>
          <p:cNvPr id="23570" name="Group 20"/>
          <p:cNvGrpSpPr>
            <a:grpSpLocks/>
          </p:cNvGrpSpPr>
          <p:nvPr/>
        </p:nvGrpSpPr>
        <p:grpSpPr bwMode="auto">
          <a:xfrm>
            <a:off x="2187575" y="2484438"/>
            <a:ext cx="463550" cy="463550"/>
            <a:chOff x="901" y="1784"/>
            <a:chExt cx="292" cy="292"/>
          </a:xfrm>
        </p:grpSpPr>
        <p:sp>
          <p:nvSpPr>
            <p:cNvPr id="23608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9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23571" name="Group 23"/>
          <p:cNvGrpSpPr>
            <a:grpSpLocks/>
          </p:cNvGrpSpPr>
          <p:nvPr/>
        </p:nvGrpSpPr>
        <p:grpSpPr bwMode="auto">
          <a:xfrm>
            <a:off x="2187575" y="2941638"/>
            <a:ext cx="463550" cy="463550"/>
            <a:chOff x="901" y="1784"/>
            <a:chExt cx="292" cy="292"/>
          </a:xfrm>
        </p:grpSpPr>
        <p:sp>
          <p:nvSpPr>
            <p:cNvPr id="23606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7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3572" name="Group 26"/>
          <p:cNvGrpSpPr>
            <a:grpSpLocks/>
          </p:cNvGrpSpPr>
          <p:nvPr/>
        </p:nvGrpSpPr>
        <p:grpSpPr bwMode="auto">
          <a:xfrm>
            <a:off x="2187575" y="3405188"/>
            <a:ext cx="463550" cy="463550"/>
            <a:chOff x="901" y="1784"/>
            <a:chExt cx="292" cy="292"/>
          </a:xfrm>
        </p:grpSpPr>
        <p:sp>
          <p:nvSpPr>
            <p:cNvPr id="23604" name="Rectangle 2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5" name="Text Box 2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23573" name="Group 29"/>
          <p:cNvGrpSpPr>
            <a:grpSpLocks/>
          </p:cNvGrpSpPr>
          <p:nvPr/>
        </p:nvGrpSpPr>
        <p:grpSpPr bwMode="auto">
          <a:xfrm>
            <a:off x="2187575" y="3862388"/>
            <a:ext cx="463550" cy="463550"/>
            <a:chOff x="901" y="1784"/>
            <a:chExt cx="292" cy="292"/>
          </a:xfrm>
        </p:grpSpPr>
        <p:sp>
          <p:nvSpPr>
            <p:cNvPr id="23602" name="Rectangle 3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3" name="Text Box 3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23574" name="Group 32"/>
          <p:cNvGrpSpPr>
            <a:grpSpLocks/>
          </p:cNvGrpSpPr>
          <p:nvPr/>
        </p:nvGrpSpPr>
        <p:grpSpPr bwMode="auto">
          <a:xfrm>
            <a:off x="2187575" y="4327525"/>
            <a:ext cx="463550" cy="463550"/>
            <a:chOff x="901" y="1784"/>
            <a:chExt cx="292" cy="292"/>
          </a:xfrm>
        </p:grpSpPr>
        <p:sp>
          <p:nvSpPr>
            <p:cNvPr id="23600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1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23575" name="Group 35"/>
          <p:cNvGrpSpPr>
            <a:grpSpLocks/>
          </p:cNvGrpSpPr>
          <p:nvPr/>
        </p:nvGrpSpPr>
        <p:grpSpPr bwMode="auto">
          <a:xfrm>
            <a:off x="2187575" y="4792663"/>
            <a:ext cx="463550" cy="463550"/>
            <a:chOff x="901" y="1784"/>
            <a:chExt cx="292" cy="292"/>
          </a:xfrm>
        </p:grpSpPr>
        <p:sp>
          <p:nvSpPr>
            <p:cNvPr id="23598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599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23576" name="Group 38"/>
          <p:cNvGrpSpPr>
            <a:grpSpLocks/>
          </p:cNvGrpSpPr>
          <p:nvPr/>
        </p:nvGrpSpPr>
        <p:grpSpPr bwMode="auto">
          <a:xfrm>
            <a:off x="2187575" y="5257800"/>
            <a:ext cx="463550" cy="463550"/>
            <a:chOff x="901" y="1784"/>
            <a:chExt cx="292" cy="292"/>
          </a:xfrm>
        </p:grpSpPr>
        <p:sp>
          <p:nvSpPr>
            <p:cNvPr id="23596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597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3577" name="Group 41"/>
          <p:cNvGrpSpPr>
            <a:grpSpLocks/>
          </p:cNvGrpSpPr>
          <p:nvPr/>
        </p:nvGrpSpPr>
        <p:grpSpPr bwMode="auto">
          <a:xfrm>
            <a:off x="2187575" y="5722938"/>
            <a:ext cx="463550" cy="463550"/>
            <a:chOff x="901" y="1784"/>
            <a:chExt cx="292" cy="292"/>
          </a:xfrm>
        </p:grpSpPr>
        <p:sp>
          <p:nvSpPr>
            <p:cNvPr id="23594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595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23578" name="Rectangle 44"/>
          <p:cNvSpPr>
            <a:spLocks noChangeArrowheads="1"/>
          </p:cNvSpPr>
          <p:nvPr/>
        </p:nvSpPr>
        <p:spPr bwMode="auto">
          <a:xfrm>
            <a:off x="2786063" y="24812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79" name="Text Box 45"/>
          <p:cNvSpPr txBox="1">
            <a:spLocks noChangeArrowheads="1"/>
          </p:cNvSpPr>
          <p:nvPr/>
        </p:nvSpPr>
        <p:spPr bwMode="auto">
          <a:xfrm>
            <a:off x="2755900" y="25288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23580" name="Rectangle 46"/>
          <p:cNvSpPr>
            <a:spLocks noChangeArrowheads="1"/>
          </p:cNvSpPr>
          <p:nvPr/>
        </p:nvSpPr>
        <p:spPr bwMode="auto">
          <a:xfrm>
            <a:off x="2786063" y="29384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1" name="Text Box 47"/>
          <p:cNvSpPr txBox="1">
            <a:spLocks noChangeArrowheads="1"/>
          </p:cNvSpPr>
          <p:nvPr/>
        </p:nvSpPr>
        <p:spPr bwMode="auto">
          <a:xfrm>
            <a:off x="2763838" y="3016250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3582" name="Rectangle 48"/>
          <p:cNvSpPr>
            <a:spLocks noChangeArrowheads="1"/>
          </p:cNvSpPr>
          <p:nvPr/>
        </p:nvSpPr>
        <p:spPr bwMode="auto">
          <a:xfrm>
            <a:off x="2786063" y="34020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3" name="Text Box 49"/>
          <p:cNvSpPr txBox="1">
            <a:spLocks noChangeArrowheads="1"/>
          </p:cNvSpPr>
          <p:nvPr/>
        </p:nvSpPr>
        <p:spPr bwMode="auto">
          <a:xfrm>
            <a:off x="2752725" y="34496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23584" name="Rectangle 50"/>
          <p:cNvSpPr>
            <a:spLocks noChangeArrowheads="1"/>
          </p:cNvSpPr>
          <p:nvPr/>
        </p:nvSpPr>
        <p:spPr bwMode="auto">
          <a:xfrm>
            <a:off x="2786063" y="38592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5" name="Text Box 51"/>
          <p:cNvSpPr txBox="1">
            <a:spLocks noChangeArrowheads="1"/>
          </p:cNvSpPr>
          <p:nvPr/>
        </p:nvSpPr>
        <p:spPr bwMode="auto">
          <a:xfrm>
            <a:off x="2754313" y="39068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23586" name="Rectangle 52"/>
          <p:cNvSpPr>
            <a:spLocks noChangeArrowheads="1"/>
          </p:cNvSpPr>
          <p:nvPr/>
        </p:nvSpPr>
        <p:spPr bwMode="auto">
          <a:xfrm>
            <a:off x="2786063" y="43243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7" name="Text Box 53"/>
          <p:cNvSpPr txBox="1">
            <a:spLocks noChangeArrowheads="1"/>
          </p:cNvSpPr>
          <p:nvPr/>
        </p:nvSpPr>
        <p:spPr bwMode="auto">
          <a:xfrm>
            <a:off x="2751138" y="43719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23588" name="Rectangle 54"/>
          <p:cNvSpPr>
            <a:spLocks noChangeArrowheads="1"/>
          </p:cNvSpPr>
          <p:nvPr/>
        </p:nvSpPr>
        <p:spPr bwMode="auto">
          <a:xfrm>
            <a:off x="2786063" y="47894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9" name="Text Box 55"/>
          <p:cNvSpPr txBox="1">
            <a:spLocks noChangeArrowheads="1"/>
          </p:cNvSpPr>
          <p:nvPr/>
        </p:nvSpPr>
        <p:spPr bwMode="auto">
          <a:xfrm>
            <a:off x="2757488" y="48371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23590" name="Rectangle 56"/>
          <p:cNvSpPr>
            <a:spLocks noChangeArrowheads="1"/>
          </p:cNvSpPr>
          <p:nvPr/>
        </p:nvSpPr>
        <p:spPr bwMode="auto">
          <a:xfrm>
            <a:off x="2786063" y="52546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91" name="Text Box 57"/>
          <p:cNvSpPr txBox="1">
            <a:spLocks noChangeArrowheads="1"/>
          </p:cNvSpPr>
          <p:nvPr/>
        </p:nvSpPr>
        <p:spPr bwMode="auto">
          <a:xfrm>
            <a:off x="2759075" y="530225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3592" name="Rectangle 58"/>
          <p:cNvSpPr>
            <a:spLocks noChangeArrowheads="1"/>
          </p:cNvSpPr>
          <p:nvPr/>
        </p:nvSpPr>
        <p:spPr bwMode="auto">
          <a:xfrm>
            <a:off x="2786063" y="57197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93" name="Text Box 59"/>
          <p:cNvSpPr txBox="1">
            <a:spLocks noChangeArrowheads="1"/>
          </p:cNvSpPr>
          <p:nvPr/>
        </p:nvSpPr>
        <p:spPr bwMode="auto">
          <a:xfrm>
            <a:off x="2757488" y="57673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111</a:t>
            </a:r>
          </a:p>
        </p:txBody>
      </p:sp>
    </p:spTree>
    <p:extLst>
      <p:ext uri="{BB962C8B-B14F-4D97-AF65-F5344CB8AC3E}">
        <p14:creationId xmlns:p14="http://schemas.microsoft.com/office/powerpoint/2010/main" val="3455594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 Box 6"/>
          <p:cNvSpPr txBox="1">
            <a:spLocks noChangeArrowheads="1"/>
          </p:cNvSpPr>
          <p:nvPr/>
        </p:nvSpPr>
        <p:spPr bwMode="auto">
          <a:xfrm>
            <a:off x="650875" y="215900"/>
            <a:ext cx="7800975" cy="646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Sorting </a:t>
            </a:r>
            <a:r>
              <a:rPr lang="en-US" altLang="en-US" sz="3600" b="1" i="1">
                <a:solidFill>
                  <a:schemeClr val="tx1"/>
                </a:solidFill>
                <a:cs typeface="Times New Roman" pitchFamily="18" charset="0"/>
              </a:rPr>
              <a:t>can't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 do better than  O(</a:t>
            </a: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) !</a:t>
            </a:r>
          </a:p>
        </p:txBody>
      </p:sp>
      <p:sp>
        <p:nvSpPr>
          <p:cNvPr id="55300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01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Start with all of the  permutations of an n-element list.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55302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i="1">
                <a:cs typeface="Times New Roman" pitchFamily="18" charset="0"/>
              </a:rPr>
              <a:t>Adversary Argument</a:t>
            </a:r>
            <a:endParaRPr lang="en-US" altLang="en-US" sz="20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5303" name="Text Box 10"/>
          <p:cNvSpPr txBox="1">
            <a:spLocks noChangeArrowheads="1"/>
          </p:cNvSpPr>
          <p:nvPr/>
        </p:nvSpPr>
        <p:spPr bwMode="auto">
          <a:xfrm>
            <a:off x="3021013" y="2022475"/>
            <a:ext cx="10874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[4,5,3,1,2]</a:t>
            </a:r>
          </a:p>
        </p:txBody>
      </p:sp>
      <p:sp>
        <p:nvSpPr>
          <p:cNvPr id="55304" name="Text Box 11"/>
          <p:cNvSpPr txBox="1">
            <a:spLocks noChangeArrowheads="1"/>
          </p:cNvSpPr>
          <p:nvPr/>
        </p:nvSpPr>
        <p:spPr bwMode="auto">
          <a:xfrm>
            <a:off x="3414713" y="2330450"/>
            <a:ext cx="10874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[2,4,1,5,3]</a:t>
            </a:r>
          </a:p>
        </p:txBody>
      </p:sp>
      <p:sp>
        <p:nvSpPr>
          <p:cNvPr id="55305" name="Text Box 12"/>
          <p:cNvSpPr txBox="1">
            <a:spLocks noChangeArrowheads="1"/>
          </p:cNvSpPr>
          <p:nvPr/>
        </p:nvSpPr>
        <p:spPr bwMode="auto">
          <a:xfrm>
            <a:off x="4157663" y="1882775"/>
            <a:ext cx="10874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[4,1,5,3,2]</a:t>
            </a:r>
          </a:p>
        </p:txBody>
      </p:sp>
      <p:sp>
        <p:nvSpPr>
          <p:cNvPr id="55306" name="Text Box 13"/>
          <p:cNvSpPr txBox="1">
            <a:spLocks noChangeArrowheads="1"/>
          </p:cNvSpPr>
          <p:nvPr/>
        </p:nvSpPr>
        <p:spPr bwMode="auto">
          <a:xfrm>
            <a:off x="2701925" y="2587625"/>
            <a:ext cx="1087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[1,2,3,4,5]</a:t>
            </a:r>
          </a:p>
        </p:txBody>
      </p:sp>
      <p:sp>
        <p:nvSpPr>
          <p:cNvPr id="55307" name="Text Box 14"/>
          <p:cNvSpPr txBox="1">
            <a:spLocks noChangeArrowheads="1"/>
          </p:cNvSpPr>
          <p:nvPr/>
        </p:nvSpPr>
        <p:spPr bwMode="auto">
          <a:xfrm>
            <a:off x="4327525" y="2555875"/>
            <a:ext cx="1087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[5,4,3,1,2]</a:t>
            </a:r>
          </a:p>
        </p:txBody>
      </p:sp>
      <p:sp>
        <p:nvSpPr>
          <p:cNvPr id="55308" name="Text Box 15"/>
          <p:cNvSpPr txBox="1">
            <a:spLocks noChangeArrowheads="1"/>
          </p:cNvSpPr>
          <p:nvPr/>
        </p:nvSpPr>
        <p:spPr bwMode="auto">
          <a:xfrm>
            <a:off x="5022850" y="2136775"/>
            <a:ext cx="1087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[3,1,4,5,2]</a:t>
            </a:r>
          </a:p>
        </p:txBody>
      </p:sp>
      <p:sp>
        <p:nvSpPr>
          <p:cNvPr id="55309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0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1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2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3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4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5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6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7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e1 &lt;  e2 </a:t>
            </a:r>
          </a:p>
        </p:txBody>
      </p:sp>
      <p:sp>
        <p:nvSpPr>
          <p:cNvPr id="55318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55319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yes</a:t>
            </a:r>
          </a:p>
        </p:txBody>
      </p:sp>
      <p:sp>
        <p:nvSpPr>
          <p:cNvPr id="55320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no</a:t>
            </a:r>
          </a:p>
        </p:txBody>
      </p:sp>
      <p:sp>
        <p:nvSpPr>
          <p:cNvPr id="55321" name="Text Box 28"/>
          <p:cNvSpPr txBox="1">
            <a:spLocks noChangeArrowheads="1"/>
          </p:cNvSpPr>
          <p:nvPr/>
        </p:nvSpPr>
        <p:spPr bwMode="auto">
          <a:xfrm>
            <a:off x="5022850" y="4414838"/>
            <a:ext cx="9286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[5,4,3,1,2]</a:t>
            </a:r>
          </a:p>
        </p:txBody>
      </p:sp>
      <p:sp>
        <p:nvSpPr>
          <p:cNvPr id="55322" name="Text Box 29"/>
          <p:cNvSpPr txBox="1">
            <a:spLocks noChangeArrowheads="1"/>
          </p:cNvSpPr>
          <p:nvPr/>
        </p:nvSpPr>
        <p:spPr bwMode="auto">
          <a:xfrm>
            <a:off x="5329238" y="4654550"/>
            <a:ext cx="9286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[3,1,4,5,2]</a:t>
            </a:r>
          </a:p>
        </p:txBody>
      </p:sp>
      <p:sp>
        <p:nvSpPr>
          <p:cNvPr id="55323" name="Text Box 30"/>
          <p:cNvSpPr txBox="1">
            <a:spLocks noChangeArrowheads="1"/>
          </p:cNvSpPr>
          <p:nvPr/>
        </p:nvSpPr>
        <p:spPr bwMode="auto">
          <a:xfrm>
            <a:off x="5365750" y="4146550"/>
            <a:ext cx="9286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[4,1,5,3,2]</a:t>
            </a:r>
          </a:p>
        </p:txBody>
      </p:sp>
      <p:sp>
        <p:nvSpPr>
          <p:cNvPr id="55324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5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6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7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8" name="Text Box 35"/>
          <p:cNvSpPr txBox="1">
            <a:spLocks noChangeArrowheads="1"/>
          </p:cNvSpPr>
          <p:nvPr/>
        </p:nvSpPr>
        <p:spPr bwMode="auto">
          <a:xfrm>
            <a:off x="2646363" y="4654550"/>
            <a:ext cx="9286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[2,4,1,5,3]</a:t>
            </a:r>
          </a:p>
        </p:txBody>
      </p:sp>
      <p:sp>
        <p:nvSpPr>
          <p:cNvPr id="55329" name="Text Box 36"/>
          <p:cNvSpPr txBox="1">
            <a:spLocks noChangeArrowheads="1"/>
          </p:cNvSpPr>
          <p:nvPr/>
        </p:nvSpPr>
        <p:spPr bwMode="auto">
          <a:xfrm>
            <a:off x="2687638" y="4405313"/>
            <a:ext cx="9286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[4,5,3,1,2]</a:t>
            </a:r>
          </a:p>
        </p:txBody>
      </p:sp>
      <p:sp>
        <p:nvSpPr>
          <p:cNvPr id="55330" name="Text Box 37"/>
          <p:cNvSpPr txBox="1">
            <a:spLocks noChangeArrowheads="1"/>
          </p:cNvSpPr>
          <p:nvPr/>
        </p:nvSpPr>
        <p:spPr bwMode="auto">
          <a:xfrm>
            <a:off x="2505075" y="4173538"/>
            <a:ext cx="9286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[1,2,3,4,5]</a:t>
            </a:r>
          </a:p>
        </p:txBody>
      </p:sp>
      <p:sp>
        <p:nvSpPr>
          <p:cNvPr id="55331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cs typeface="Times New Roman" pitchFamily="18" charset="0"/>
              </a:rPr>
              <a:t>The Adversary</a:t>
            </a:r>
            <a:r>
              <a:rPr lang="en-US" altLang="en-US" sz="1200" b="1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--  gives yes or no answers to each question</a:t>
            </a:r>
          </a:p>
        </p:txBody>
      </p:sp>
      <p:sp>
        <p:nvSpPr>
          <p:cNvPr id="55332" name="Rectangle 39"/>
          <p:cNvSpPr>
            <a:spLocks noChangeArrowheads="1"/>
          </p:cNvSpPr>
          <p:nvPr/>
        </p:nvSpPr>
        <p:spPr bwMode="auto">
          <a:xfrm>
            <a:off x="338138" y="1484313"/>
            <a:ext cx="1379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55333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cs typeface="Times New Roman" pitchFamily="1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of the permutations we started with… 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5335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36" name="Text Box 43"/>
          <p:cNvSpPr txBox="1">
            <a:spLocks noChangeArrowheads="1"/>
          </p:cNvSpPr>
          <p:nvPr/>
        </p:nvSpPr>
        <p:spPr bwMode="auto">
          <a:xfrm>
            <a:off x="6953250" y="1370013"/>
            <a:ext cx="150653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cs typeface="Times New Roman" pitchFamily="18" charset="0"/>
              </a:rPr>
              <a:t>The Algorithm</a:t>
            </a:r>
            <a:r>
              <a:rPr lang="en-US" altLang="en-US" sz="1200" b="1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--  asks questions comparing two elements</a:t>
            </a:r>
          </a:p>
        </p:txBody>
      </p:sp>
      <p:sp>
        <p:nvSpPr>
          <p:cNvPr id="55337" name="Rectangle 1"/>
          <p:cNvSpPr>
            <a:spLocks noChangeArrowheads="1"/>
          </p:cNvSpPr>
          <p:nvPr/>
        </p:nvSpPr>
        <p:spPr bwMode="auto">
          <a:xfrm>
            <a:off x="265113" y="3344863"/>
            <a:ext cx="1206500" cy="5238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we count comparisons</a:t>
            </a:r>
            <a:endParaRPr lang="en-US" altLang="en-US" sz="1400">
              <a:latin typeface="Calibri" pitchFamily="34" charset="0"/>
            </a:endParaRPr>
          </a:p>
        </p:txBody>
      </p:sp>
      <p:sp>
        <p:nvSpPr>
          <p:cNvPr id="55338" name="Right Arrow 2"/>
          <p:cNvSpPr>
            <a:spLocks noChangeArrowheads="1"/>
          </p:cNvSpPr>
          <p:nvPr/>
        </p:nvSpPr>
        <p:spPr bwMode="auto">
          <a:xfrm>
            <a:off x="1268413" y="3513138"/>
            <a:ext cx="449262" cy="223837"/>
          </a:xfrm>
          <a:prstGeom prst="rightArrow">
            <a:avLst>
              <a:gd name="adj1" fmla="val 50000"/>
              <a:gd name="adj2" fmla="val 50001"/>
            </a:avLst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5277600" y="544680"/>
              <a:ext cx="3598920" cy="5813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268240" y="535320"/>
                <a:ext cx="3617640" cy="583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1234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3960813" y="4446588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mtClean="0">
                <a:solidFill>
                  <a:srgbClr val="000000"/>
                </a:solidFill>
                <a:latin typeface="Comic Sans MS" pitchFamily="66" charset="0"/>
              </a:rPr>
              <a:t>Big-O, </a:t>
            </a:r>
            <a:r>
              <a:rPr lang="en-US" altLang="en-US" smtClean="0">
                <a:solidFill>
                  <a:srgbClr val="008000"/>
                </a:solidFill>
                <a:latin typeface="Comic Sans MS" pitchFamily="66" charset="0"/>
              </a:rPr>
              <a:t>sorted out</a:t>
            </a:r>
            <a:endParaRPr lang="en-US" altLang="en-US" smtClean="0">
              <a:solidFill>
                <a:srgbClr val="8E030A"/>
              </a:solidFill>
              <a:latin typeface="Comic Sans MS" pitchFamily="66" charset="0"/>
            </a:endParaRPr>
          </a:p>
        </p:txBody>
      </p:sp>
      <p:sp>
        <p:nvSpPr>
          <p:cNvPr id="14339" name="Line 3"/>
          <p:cNvSpPr>
            <a:spLocks noChangeShapeType="1"/>
          </p:cNvSpPr>
          <p:nvPr/>
        </p:nvSpPr>
        <p:spPr bwMode="auto">
          <a:xfrm>
            <a:off x="6751638" y="4705350"/>
            <a:ext cx="2036762" cy="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pic>
        <p:nvPicPr>
          <p:cNvPr id="14340" name="Picture 8" descr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8" y="152400"/>
            <a:ext cx="7440612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10" descr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975" y="1209675"/>
            <a:ext cx="7850188" cy="318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2" name="Rectangle 11"/>
          <p:cNvSpPr>
            <a:spLocks noChangeArrowheads="1"/>
          </p:cNvSpPr>
          <p:nvPr/>
        </p:nvSpPr>
        <p:spPr bwMode="auto">
          <a:xfrm>
            <a:off x="4343400" y="1303338"/>
            <a:ext cx="825500" cy="2159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4343" name="Rectangle 12"/>
          <p:cNvSpPr>
            <a:spLocks noChangeArrowheads="1"/>
          </p:cNvSpPr>
          <p:nvPr/>
        </p:nvSpPr>
        <p:spPr bwMode="auto">
          <a:xfrm>
            <a:off x="4906963" y="2797175"/>
            <a:ext cx="1570037" cy="21590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4344" name="Rectangle 15"/>
          <p:cNvSpPr>
            <a:spLocks noChangeArrowheads="1"/>
          </p:cNvSpPr>
          <p:nvPr/>
        </p:nvSpPr>
        <p:spPr bwMode="auto">
          <a:xfrm>
            <a:off x="1860550" y="3479800"/>
            <a:ext cx="5308600" cy="385763"/>
          </a:xfrm>
          <a:prstGeom prst="rect">
            <a:avLst/>
          </a:prstGeom>
          <a:noFill/>
          <a:ln w="28575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pic>
        <p:nvPicPr>
          <p:cNvPr id="14345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18681" r="35156" b="19780"/>
          <a:stretch>
            <a:fillRect/>
          </a:stretch>
        </p:blipFill>
        <p:spPr bwMode="auto">
          <a:xfrm>
            <a:off x="117475" y="4432300"/>
            <a:ext cx="3355975" cy="2320925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6" name="Text Box 2"/>
          <p:cNvSpPr txBox="1">
            <a:spLocks noChangeArrowheads="1"/>
          </p:cNvSpPr>
          <p:nvPr/>
        </p:nvSpPr>
        <p:spPr bwMode="auto">
          <a:xfrm>
            <a:off x="4149725" y="5778500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 smtClean="0">
                <a:latin typeface="Cambria" pitchFamily="18" charset="0"/>
              </a:rPr>
              <a:t>Final exam: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47" name="Text Box 2"/>
          <p:cNvSpPr txBox="1">
            <a:spLocks noChangeArrowheads="1"/>
          </p:cNvSpPr>
          <p:nvPr/>
        </p:nvSpPr>
        <p:spPr bwMode="auto">
          <a:xfrm>
            <a:off x="3859213" y="5135563"/>
            <a:ext cx="477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 smtClean="0">
                <a:latin typeface="Cambria" pitchFamily="18" charset="0"/>
              </a:rPr>
              <a:t>Final assignment:     </a:t>
            </a:r>
            <a:r>
              <a:rPr lang="en-US" altLang="en-US" sz="1800" smtClean="0">
                <a:solidFill>
                  <a:srgbClr val="000000"/>
                </a:solidFill>
                <a:latin typeface="Cambria" pitchFamily="18" charset="0"/>
              </a:rPr>
              <a:t>due Friday at 5pm...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48" name="Rectangle 13"/>
          <p:cNvSpPr>
            <a:spLocks noChangeArrowheads="1"/>
          </p:cNvSpPr>
          <p:nvPr/>
        </p:nvSpPr>
        <p:spPr bwMode="auto">
          <a:xfrm>
            <a:off x="5613400" y="5583238"/>
            <a:ext cx="26574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smtClean="0">
                <a:solidFill>
                  <a:srgbClr val="000000"/>
                </a:solidFill>
                <a:latin typeface="Cambria" pitchFamily="18" charset="0"/>
              </a:rPr>
              <a:t>available Monday, 12/12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49" name="Rectangle 14"/>
          <p:cNvSpPr>
            <a:spLocks noChangeArrowheads="1"/>
          </p:cNvSpPr>
          <p:nvPr/>
        </p:nvSpPr>
        <p:spPr bwMode="auto">
          <a:xfrm>
            <a:off x="5608638" y="5905500"/>
            <a:ext cx="2971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smtClean="0">
                <a:solidFill>
                  <a:srgbClr val="000000"/>
                </a:solidFill>
                <a:latin typeface="Cambria" pitchFamily="18" charset="0"/>
              </a:rPr>
              <a:t>due Friday, 12/16 (anytime)</a:t>
            </a:r>
            <a:endParaRPr lang="en-US" altLang="en-US" sz="1800" smtClean="0">
              <a:solidFill>
                <a:srgbClr val="8E030A"/>
              </a:solidFill>
              <a:latin typeface="Cambria" pitchFamily="18" charset="0"/>
            </a:endParaRPr>
          </a:p>
        </p:txBody>
      </p:sp>
      <p:sp>
        <p:nvSpPr>
          <p:cNvPr id="14350" name="Text Box 2"/>
          <p:cNvSpPr txBox="1">
            <a:spLocks noChangeArrowheads="1"/>
          </p:cNvSpPr>
          <p:nvPr/>
        </p:nvSpPr>
        <p:spPr bwMode="auto">
          <a:xfrm>
            <a:off x="4198938" y="6415088"/>
            <a:ext cx="4119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800" b="1" smtClean="0">
                <a:solidFill>
                  <a:srgbClr val="008000"/>
                </a:solidFill>
                <a:latin typeface="Cambria" pitchFamily="18" charset="0"/>
              </a:rPr>
              <a:t>Extra-credit assignment ~ next time...</a:t>
            </a:r>
            <a:endParaRPr lang="en-US" altLang="en-US" sz="1800" smtClean="0">
              <a:solidFill>
                <a:srgbClr val="008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0983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540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15363" name="Text Box 5"/>
          <p:cNvSpPr txBox="1">
            <a:spLocks noChangeArrowheads="1"/>
          </p:cNvSpPr>
          <p:nvPr/>
        </p:nvSpPr>
        <p:spPr bwMode="auto">
          <a:xfrm>
            <a:off x="717550" y="3317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</a:rPr>
              <a:t>Quicksort !</a:t>
            </a:r>
          </a:p>
        </p:txBody>
      </p:sp>
      <p:sp>
        <p:nvSpPr>
          <p:cNvPr id="15364" name="Text Box 6"/>
          <p:cNvSpPr txBox="1">
            <a:spLocks noChangeArrowheads="1"/>
          </p:cNvSpPr>
          <p:nvPr/>
        </p:nvSpPr>
        <p:spPr bwMode="auto">
          <a:xfrm>
            <a:off x="466725" y="1408113"/>
            <a:ext cx="4518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</a:rPr>
              <a:t>One </a:t>
            </a:r>
            <a:r>
              <a:rPr lang="en-US" altLang="en-US" sz="2400" i="1" smtClean="0">
                <a:solidFill>
                  <a:srgbClr val="000000"/>
                </a:solidFill>
              </a:rPr>
              <a:t>Divide and Conquer</a:t>
            </a:r>
            <a:r>
              <a:rPr lang="en-US" altLang="en-US" sz="2400" smtClean="0">
                <a:solidFill>
                  <a:srgbClr val="000000"/>
                </a:solidFill>
              </a:rPr>
              <a:t> technique</a:t>
            </a:r>
          </a:p>
        </p:txBody>
      </p:sp>
      <p:sp>
        <p:nvSpPr>
          <p:cNvPr id="15365" name="Text Box 7"/>
          <p:cNvSpPr txBox="1">
            <a:spLocks noChangeArrowheads="1"/>
          </p:cNvSpPr>
          <p:nvPr/>
        </p:nvSpPr>
        <p:spPr bwMode="auto">
          <a:xfrm>
            <a:off x="625475" y="2266950"/>
            <a:ext cx="1512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</a:rPr>
              <a:t>Quick Sort</a:t>
            </a:r>
          </a:p>
        </p:txBody>
      </p:sp>
      <p:sp>
        <p:nvSpPr>
          <p:cNvPr id="15366" name="Text Box 8"/>
          <p:cNvSpPr txBox="1">
            <a:spLocks noChangeArrowheads="1"/>
          </p:cNvSpPr>
          <p:nvPr/>
        </p:nvSpPr>
        <p:spPr bwMode="auto">
          <a:xfrm>
            <a:off x="2740025" y="20256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</a:rPr>
              <a:t>List of length  N</a:t>
            </a:r>
          </a:p>
        </p:txBody>
      </p:sp>
      <p:sp>
        <p:nvSpPr>
          <p:cNvPr id="15367" name="Text Box 9"/>
          <p:cNvSpPr txBox="1">
            <a:spLocks noChangeArrowheads="1"/>
          </p:cNvSpPr>
          <p:nvPr/>
        </p:nvSpPr>
        <p:spPr bwMode="auto">
          <a:xfrm>
            <a:off x="736600" y="2625725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</a:rPr>
              <a:t>partition and swap</a:t>
            </a:r>
          </a:p>
        </p:txBody>
      </p:sp>
      <p:grpSp>
        <p:nvGrpSpPr>
          <p:cNvPr id="15368" name="Group 10"/>
          <p:cNvGrpSpPr>
            <a:grpSpLocks/>
          </p:cNvGrpSpPr>
          <p:nvPr/>
        </p:nvGrpSpPr>
        <p:grpSpPr bwMode="auto">
          <a:xfrm>
            <a:off x="2801938" y="2322513"/>
            <a:ext cx="463550" cy="463550"/>
            <a:chOff x="901" y="1784"/>
            <a:chExt cx="292" cy="292"/>
          </a:xfrm>
        </p:grpSpPr>
        <p:sp>
          <p:nvSpPr>
            <p:cNvPr id="15406" name="Rectangle 1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7" name="Text Box 1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369" name="Group 13"/>
          <p:cNvGrpSpPr>
            <a:grpSpLocks/>
          </p:cNvGrpSpPr>
          <p:nvPr/>
        </p:nvGrpSpPr>
        <p:grpSpPr bwMode="auto">
          <a:xfrm>
            <a:off x="3265488" y="2322513"/>
            <a:ext cx="463550" cy="463550"/>
            <a:chOff x="901" y="1784"/>
            <a:chExt cx="292" cy="292"/>
          </a:xfrm>
        </p:grpSpPr>
        <p:sp>
          <p:nvSpPr>
            <p:cNvPr id="15404" name="Rectangle 1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5" name="Text Box 1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5370" name="Group 16"/>
          <p:cNvGrpSpPr>
            <a:grpSpLocks/>
          </p:cNvGrpSpPr>
          <p:nvPr/>
        </p:nvGrpSpPr>
        <p:grpSpPr bwMode="auto">
          <a:xfrm>
            <a:off x="3730625" y="2322513"/>
            <a:ext cx="463550" cy="463550"/>
            <a:chOff x="901" y="1784"/>
            <a:chExt cx="292" cy="292"/>
          </a:xfrm>
        </p:grpSpPr>
        <p:sp>
          <p:nvSpPr>
            <p:cNvPr id="15402" name="Rectangle 1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3" name="Text Box 1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5371" name="Group 19"/>
          <p:cNvGrpSpPr>
            <a:grpSpLocks/>
          </p:cNvGrpSpPr>
          <p:nvPr/>
        </p:nvGrpSpPr>
        <p:grpSpPr bwMode="auto">
          <a:xfrm>
            <a:off x="4195763" y="2322513"/>
            <a:ext cx="463550" cy="463550"/>
            <a:chOff x="901" y="1784"/>
            <a:chExt cx="292" cy="292"/>
          </a:xfrm>
        </p:grpSpPr>
        <p:sp>
          <p:nvSpPr>
            <p:cNvPr id="15400" name="Rectangle 2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401" name="Text Box 2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5372" name="Group 22"/>
          <p:cNvGrpSpPr>
            <a:grpSpLocks/>
          </p:cNvGrpSpPr>
          <p:nvPr/>
        </p:nvGrpSpPr>
        <p:grpSpPr bwMode="auto">
          <a:xfrm>
            <a:off x="4657725" y="2322513"/>
            <a:ext cx="463550" cy="463550"/>
            <a:chOff x="901" y="1784"/>
            <a:chExt cx="292" cy="292"/>
          </a:xfrm>
        </p:grpSpPr>
        <p:sp>
          <p:nvSpPr>
            <p:cNvPr id="15398" name="Rectangle 2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9" name="Text Box 2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5373" name="Group 25"/>
          <p:cNvGrpSpPr>
            <a:grpSpLocks/>
          </p:cNvGrpSpPr>
          <p:nvPr/>
        </p:nvGrpSpPr>
        <p:grpSpPr bwMode="auto">
          <a:xfrm>
            <a:off x="5121275" y="2322513"/>
            <a:ext cx="463550" cy="463550"/>
            <a:chOff x="901" y="1784"/>
            <a:chExt cx="292" cy="292"/>
          </a:xfrm>
        </p:grpSpPr>
        <p:sp>
          <p:nvSpPr>
            <p:cNvPr id="15396" name="Rectangle 2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7" name="Text Box 2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5374" name="Group 28"/>
          <p:cNvGrpSpPr>
            <a:grpSpLocks/>
          </p:cNvGrpSpPr>
          <p:nvPr/>
        </p:nvGrpSpPr>
        <p:grpSpPr bwMode="auto">
          <a:xfrm>
            <a:off x="5586413" y="2322513"/>
            <a:ext cx="463550" cy="463550"/>
            <a:chOff x="901" y="1784"/>
            <a:chExt cx="292" cy="292"/>
          </a:xfrm>
        </p:grpSpPr>
        <p:sp>
          <p:nvSpPr>
            <p:cNvPr id="15394" name="Rectangle 2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5" name="Text Box 3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5375" name="Group 31"/>
          <p:cNvGrpSpPr>
            <a:grpSpLocks/>
          </p:cNvGrpSpPr>
          <p:nvPr/>
        </p:nvGrpSpPr>
        <p:grpSpPr bwMode="auto">
          <a:xfrm>
            <a:off x="6051550" y="2322513"/>
            <a:ext cx="463550" cy="463550"/>
            <a:chOff x="901" y="1784"/>
            <a:chExt cx="292" cy="292"/>
          </a:xfrm>
        </p:grpSpPr>
        <p:sp>
          <p:nvSpPr>
            <p:cNvPr id="15392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5393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5376" name="Line 34"/>
          <p:cNvSpPr>
            <a:spLocks noChangeShapeType="1"/>
          </p:cNvSpPr>
          <p:nvPr/>
        </p:nvSpPr>
        <p:spPr bwMode="auto">
          <a:xfrm>
            <a:off x="4876800" y="3733800"/>
            <a:ext cx="206216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377" name="Text Box 35"/>
          <p:cNvSpPr txBox="1">
            <a:spLocks noChangeArrowheads="1"/>
          </p:cNvSpPr>
          <p:nvPr/>
        </p:nvSpPr>
        <p:spPr bwMode="auto">
          <a:xfrm>
            <a:off x="5113338" y="3843338"/>
            <a:ext cx="1714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000000"/>
                </a:solidFill>
              </a:rPr>
              <a:t>elements &gt;= pivot</a:t>
            </a:r>
          </a:p>
        </p:txBody>
      </p:sp>
      <p:sp>
        <p:nvSpPr>
          <p:cNvPr id="15378" name="Text Box 36"/>
          <p:cNvSpPr txBox="1">
            <a:spLocks noChangeArrowheads="1"/>
          </p:cNvSpPr>
          <p:nvPr/>
        </p:nvSpPr>
        <p:spPr bwMode="auto">
          <a:xfrm>
            <a:off x="2844800" y="3830638"/>
            <a:ext cx="15986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000000"/>
                </a:solidFill>
              </a:rPr>
              <a:t>elements &lt; pivot</a:t>
            </a:r>
          </a:p>
        </p:txBody>
      </p:sp>
      <p:sp>
        <p:nvSpPr>
          <p:cNvPr id="15379" name="Line 37"/>
          <p:cNvSpPr>
            <a:spLocks noChangeShapeType="1"/>
          </p:cNvSpPr>
          <p:nvPr/>
        </p:nvSpPr>
        <p:spPr bwMode="auto">
          <a:xfrm flipH="1">
            <a:off x="2536825" y="3727450"/>
            <a:ext cx="2189163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5380" name="Rectangle 38"/>
          <p:cNvSpPr>
            <a:spLocks noChangeArrowheads="1"/>
          </p:cNvSpPr>
          <p:nvPr/>
        </p:nvSpPr>
        <p:spPr bwMode="auto">
          <a:xfrm>
            <a:off x="2825750" y="2789238"/>
            <a:ext cx="4587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 smtClean="0">
                <a:solidFill>
                  <a:srgbClr val="FF0000"/>
                </a:solidFill>
              </a:rPr>
              <a:t>pivot</a:t>
            </a:r>
            <a:endParaRPr lang="en-US" altLang="en-US" sz="1600" b="1" smtClean="0">
              <a:solidFill>
                <a:srgbClr val="000000"/>
              </a:solidFill>
            </a:endParaRPr>
          </a:p>
        </p:txBody>
      </p:sp>
      <p:pic>
        <p:nvPicPr>
          <p:cNvPr id="15381" name="Picture 39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82" name="Text Box 40"/>
          <p:cNvSpPr txBox="1">
            <a:spLocks noChangeArrowheads="1"/>
          </p:cNvSpPr>
          <p:nvPr/>
        </p:nvSpPr>
        <p:spPr bwMode="auto">
          <a:xfrm>
            <a:off x="6299200" y="6350000"/>
            <a:ext cx="26558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 b="1" i="1" smtClean="0">
                <a:solidFill>
                  <a:srgbClr val="000000"/>
                </a:solidFill>
              </a:rPr>
              <a:t>in-place</a:t>
            </a:r>
            <a:r>
              <a:rPr lang="en-US" altLang="en-US" sz="1600" smtClean="0">
                <a:solidFill>
                  <a:srgbClr val="000000"/>
                </a:solidFill>
              </a:rPr>
              <a:t> sorting…</a:t>
            </a:r>
          </a:p>
        </p:txBody>
      </p:sp>
      <p:sp>
        <p:nvSpPr>
          <p:cNvPr id="15383" name="Text Box 50"/>
          <p:cNvSpPr txBox="1">
            <a:spLocks noChangeArrowheads="1"/>
          </p:cNvSpPr>
          <p:nvPr/>
        </p:nvSpPr>
        <p:spPr bwMode="auto">
          <a:xfrm>
            <a:off x="1905000" y="4419600"/>
            <a:ext cx="5681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b="1" smtClean="0">
                <a:latin typeface="Comic Sans MS" pitchFamily="66" charset="0"/>
              </a:rPr>
              <a:t>goal: </a:t>
            </a:r>
            <a:r>
              <a:rPr lang="en-US" altLang="en-US" sz="1800" smtClean="0">
                <a:latin typeface="Comic Sans MS" pitchFamily="66" charset="0"/>
              </a:rPr>
              <a:t>to</a:t>
            </a:r>
            <a:r>
              <a:rPr lang="en-US" altLang="en-US" sz="1800" b="1" smtClean="0">
                <a:latin typeface="Comic Sans MS" pitchFamily="66" charset="0"/>
              </a:rPr>
              <a:t> </a:t>
            </a:r>
            <a:r>
              <a:rPr lang="en-US" altLang="en-US" sz="1800" smtClean="0">
                <a:latin typeface="Comic Sans MS" pitchFamily="66" charset="0"/>
              </a:rPr>
              <a:t>swap the smaller half of the elements to the left and the larger half to the right</a:t>
            </a:r>
            <a:endParaRPr lang="en-US" altLang="en-US" sz="1800" b="1" smtClean="0">
              <a:latin typeface="Comic Sans MS" pitchFamily="66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26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7813" y="1897063"/>
              <a:ext cx="2633662" cy="935037"/>
            </p14:xfrm>
          </p:contentPart>
        </mc:Choice>
        <mc:Fallback>
          <p:pic>
            <p:nvPicPr>
              <p:cNvPr id="1026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08453" y="1884101"/>
                <a:ext cx="2656341" cy="9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027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89375" y="2151063"/>
              <a:ext cx="628650" cy="1608137"/>
            </p14:xfrm>
          </p:contentPart>
        </mc:Choice>
        <mc:Fallback>
          <p:pic>
            <p:nvPicPr>
              <p:cNvPr id="1027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77853" y="2138463"/>
                <a:ext cx="653134" cy="1632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28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44863" y="3092450"/>
              <a:ext cx="244475" cy="269875"/>
            </p14:xfrm>
          </p:contentPart>
        </mc:Choice>
        <mc:Fallback>
          <p:pic>
            <p:nvPicPr>
              <p:cNvPr id="1028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32621" y="3081655"/>
                <a:ext cx="269319" cy="292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29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60913" y="2967038"/>
              <a:ext cx="198437" cy="338137"/>
            </p14:xfrm>
          </p:contentPart>
        </mc:Choice>
        <mc:Fallback>
          <p:pic>
            <p:nvPicPr>
              <p:cNvPr id="1029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49028" y="2955515"/>
                <a:ext cx="215003" cy="362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030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22875" y="3014663"/>
              <a:ext cx="207963" cy="287337"/>
            </p14:xfrm>
          </p:contentPart>
        </mc:Choice>
        <mc:Fallback>
          <p:pic>
            <p:nvPicPr>
              <p:cNvPr id="1030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0578" y="3001733"/>
                <a:ext cx="233642" cy="313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31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00713" y="2970213"/>
              <a:ext cx="180975" cy="296862"/>
            </p14:xfrm>
          </p:contentPart>
        </mc:Choice>
        <mc:Fallback>
          <p:pic>
            <p:nvPicPr>
              <p:cNvPr id="1031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91718" y="2958698"/>
                <a:ext cx="201483" cy="320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32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32525" y="2995613"/>
              <a:ext cx="179388" cy="260350"/>
            </p14:xfrm>
          </p:contentPart>
        </mc:Choice>
        <mc:Fallback>
          <p:pic>
            <p:nvPicPr>
              <p:cNvPr id="1032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28563" y="2986250"/>
                <a:ext cx="193797" cy="279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33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98788" y="3130550"/>
              <a:ext cx="36512" cy="279400"/>
            </p14:xfrm>
          </p:contentPart>
        </mc:Choice>
        <mc:Fallback>
          <p:pic>
            <p:nvPicPr>
              <p:cNvPr id="1033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86975" y="3118668"/>
                <a:ext cx="60137" cy="3046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7858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650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50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16387" name="Text Box 5"/>
          <p:cNvSpPr txBox="1">
            <a:spLocks noChangeArrowheads="1"/>
          </p:cNvSpPr>
          <p:nvPr/>
        </p:nvSpPr>
        <p:spPr bwMode="auto">
          <a:xfrm>
            <a:off x="706438" y="31273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</a:rPr>
              <a:t>Quicksort</a:t>
            </a:r>
          </a:p>
        </p:txBody>
      </p:sp>
      <p:sp>
        <p:nvSpPr>
          <p:cNvPr id="16388" name="Text Box 6"/>
          <p:cNvSpPr txBox="1">
            <a:spLocks noChangeArrowheads="1"/>
          </p:cNvSpPr>
          <p:nvPr/>
        </p:nvSpPr>
        <p:spPr bwMode="auto">
          <a:xfrm>
            <a:off x="3186113" y="1423988"/>
            <a:ext cx="29257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</a:rPr>
              <a:t>“Divide and Conquer”</a:t>
            </a:r>
          </a:p>
        </p:txBody>
      </p:sp>
      <p:sp>
        <p:nvSpPr>
          <p:cNvPr id="16389" name="Text Box 7"/>
          <p:cNvSpPr txBox="1">
            <a:spLocks noChangeArrowheads="1"/>
          </p:cNvSpPr>
          <p:nvPr/>
        </p:nvSpPr>
        <p:spPr bwMode="auto">
          <a:xfrm>
            <a:off x="614363" y="2257425"/>
            <a:ext cx="1512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</a:rPr>
              <a:t>Quick Sort</a:t>
            </a:r>
          </a:p>
        </p:txBody>
      </p:sp>
      <p:sp>
        <p:nvSpPr>
          <p:cNvPr id="16390" name="Text Box 8"/>
          <p:cNvSpPr txBox="1">
            <a:spLocks noChangeArrowheads="1"/>
          </p:cNvSpPr>
          <p:nvPr/>
        </p:nvSpPr>
        <p:spPr bwMode="auto">
          <a:xfrm>
            <a:off x="2728913" y="193040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</a:rPr>
              <a:t>List of length  N</a:t>
            </a:r>
          </a:p>
        </p:txBody>
      </p:sp>
      <p:grpSp>
        <p:nvGrpSpPr>
          <p:cNvPr id="16391" name="Group 9"/>
          <p:cNvGrpSpPr>
            <a:grpSpLocks/>
          </p:cNvGrpSpPr>
          <p:nvPr/>
        </p:nvGrpSpPr>
        <p:grpSpPr bwMode="auto">
          <a:xfrm>
            <a:off x="2800350" y="3097213"/>
            <a:ext cx="463550" cy="463550"/>
            <a:chOff x="901" y="1784"/>
            <a:chExt cx="292" cy="292"/>
          </a:xfrm>
        </p:grpSpPr>
        <p:sp>
          <p:nvSpPr>
            <p:cNvPr id="16506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507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392" name="Group 12"/>
          <p:cNvGrpSpPr>
            <a:grpSpLocks/>
          </p:cNvGrpSpPr>
          <p:nvPr/>
        </p:nvGrpSpPr>
        <p:grpSpPr bwMode="auto">
          <a:xfrm>
            <a:off x="3263900" y="3097213"/>
            <a:ext cx="463550" cy="463550"/>
            <a:chOff x="901" y="1784"/>
            <a:chExt cx="292" cy="292"/>
          </a:xfrm>
        </p:grpSpPr>
        <p:sp>
          <p:nvSpPr>
            <p:cNvPr id="16504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505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393" name="Group 15"/>
          <p:cNvGrpSpPr>
            <a:grpSpLocks/>
          </p:cNvGrpSpPr>
          <p:nvPr/>
        </p:nvGrpSpPr>
        <p:grpSpPr bwMode="auto">
          <a:xfrm>
            <a:off x="3729038" y="3097213"/>
            <a:ext cx="463550" cy="463550"/>
            <a:chOff x="901" y="1784"/>
            <a:chExt cx="292" cy="292"/>
          </a:xfrm>
        </p:grpSpPr>
        <p:sp>
          <p:nvSpPr>
            <p:cNvPr id="16502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503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394" name="Group 18"/>
          <p:cNvGrpSpPr>
            <a:grpSpLocks/>
          </p:cNvGrpSpPr>
          <p:nvPr/>
        </p:nvGrpSpPr>
        <p:grpSpPr bwMode="auto">
          <a:xfrm>
            <a:off x="4194175" y="3097213"/>
            <a:ext cx="463550" cy="463550"/>
            <a:chOff x="901" y="1784"/>
            <a:chExt cx="292" cy="292"/>
          </a:xfrm>
        </p:grpSpPr>
        <p:sp>
          <p:nvSpPr>
            <p:cNvPr id="16500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501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395" name="Group 21"/>
          <p:cNvGrpSpPr>
            <a:grpSpLocks/>
          </p:cNvGrpSpPr>
          <p:nvPr/>
        </p:nvGrpSpPr>
        <p:grpSpPr bwMode="auto">
          <a:xfrm>
            <a:off x="4656138" y="3097213"/>
            <a:ext cx="463550" cy="463550"/>
            <a:chOff x="901" y="1784"/>
            <a:chExt cx="292" cy="292"/>
          </a:xfrm>
        </p:grpSpPr>
        <p:sp>
          <p:nvSpPr>
            <p:cNvPr id="16498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99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396" name="Group 24"/>
          <p:cNvGrpSpPr>
            <a:grpSpLocks/>
          </p:cNvGrpSpPr>
          <p:nvPr/>
        </p:nvGrpSpPr>
        <p:grpSpPr bwMode="auto">
          <a:xfrm>
            <a:off x="5119688" y="3097213"/>
            <a:ext cx="463550" cy="463550"/>
            <a:chOff x="901" y="1784"/>
            <a:chExt cx="292" cy="292"/>
          </a:xfrm>
        </p:grpSpPr>
        <p:sp>
          <p:nvSpPr>
            <p:cNvPr id="16496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97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397" name="Group 27"/>
          <p:cNvGrpSpPr>
            <a:grpSpLocks/>
          </p:cNvGrpSpPr>
          <p:nvPr/>
        </p:nvGrpSpPr>
        <p:grpSpPr bwMode="auto">
          <a:xfrm>
            <a:off x="5584825" y="3097213"/>
            <a:ext cx="463550" cy="463550"/>
            <a:chOff x="901" y="1784"/>
            <a:chExt cx="292" cy="292"/>
          </a:xfrm>
        </p:grpSpPr>
        <p:sp>
          <p:nvSpPr>
            <p:cNvPr id="16494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95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398" name="Group 30"/>
          <p:cNvGrpSpPr>
            <a:grpSpLocks/>
          </p:cNvGrpSpPr>
          <p:nvPr/>
        </p:nvGrpSpPr>
        <p:grpSpPr bwMode="auto">
          <a:xfrm>
            <a:off x="6049963" y="3097213"/>
            <a:ext cx="463550" cy="463550"/>
            <a:chOff x="901" y="1784"/>
            <a:chExt cx="292" cy="292"/>
          </a:xfrm>
        </p:grpSpPr>
        <p:sp>
          <p:nvSpPr>
            <p:cNvPr id="16492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93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399" name="Line 33"/>
          <p:cNvSpPr>
            <a:spLocks noChangeShapeType="1"/>
          </p:cNvSpPr>
          <p:nvPr/>
        </p:nvSpPr>
        <p:spPr bwMode="auto">
          <a:xfrm flipV="1">
            <a:off x="4184650" y="3657600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grpSp>
        <p:nvGrpSpPr>
          <p:cNvPr id="16400" name="Group 34"/>
          <p:cNvGrpSpPr>
            <a:grpSpLocks/>
          </p:cNvGrpSpPr>
          <p:nvPr/>
        </p:nvGrpSpPr>
        <p:grpSpPr bwMode="auto">
          <a:xfrm>
            <a:off x="2589213" y="3838575"/>
            <a:ext cx="463550" cy="463550"/>
            <a:chOff x="901" y="1784"/>
            <a:chExt cx="292" cy="292"/>
          </a:xfrm>
        </p:grpSpPr>
        <p:sp>
          <p:nvSpPr>
            <p:cNvPr id="16490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91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401" name="Group 37"/>
          <p:cNvGrpSpPr>
            <a:grpSpLocks/>
          </p:cNvGrpSpPr>
          <p:nvPr/>
        </p:nvGrpSpPr>
        <p:grpSpPr bwMode="auto">
          <a:xfrm>
            <a:off x="3054350" y="3838575"/>
            <a:ext cx="463550" cy="463550"/>
            <a:chOff x="901" y="1784"/>
            <a:chExt cx="292" cy="292"/>
          </a:xfrm>
        </p:grpSpPr>
        <p:sp>
          <p:nvSpPr>
            <p:cNvPr id="16488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89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402" name="Group 40"/>
          <p:cNvGrpSpPr>
            <a:grpSpLocks/>
          </p:cNvGrpSpPr>
          <p:nvPr/>
        </p:nvGrpSpPr>
        <p:grpSpPr bwMode="auto">
          <a:xfrm>
            <a:off x="3519488" y="3838575"/>
            <a:ext cx="463550" cy="463550"/>
            <a:chOff x="901" y="1784"/>
            <a:chExt cx="292" cy="292"/>
          </a:xfrm>
        </p:grpSpPr>
        <p:sp>
          <p:nvSpPr>
            <p:cNvPr id="16486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87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403" name="Group 43"/>
          <p:cNvGrpSpPr>
            <a:grpSpLocks/>
          </p:cNvGrpSpPr>
          <p:nvPr/>
        </p:nvGrpSpPr>
        <p:grpSpPr bwMode="auto">
          <a:xfrm>
            <a:off x="4445000" y="3835400"/>
            <a:ext cx="463550" cy="463550"/>
            <a:chOff x="901" y="1784"/>
            <a:chExt cx="292" cy="292"/>
          </a:xfrm>
        </p:grpSpPr>
        <p:sp>
          <p:nvSpPr>
            <p:cNvPr id="16484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85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404" name="Group 46"/>
          <p:cNvGrpSpPr>
            <a:grpSpLocks/>
          </p:cNvGrpSpPr>
          <p:nvPr/>
        </p:nvGrpSpPr>
        <p:grpSpPr bwMode="auto">
          <a:xfrm>
            <a:off x="4908550" y="3835400"/>
            <a:ext cx="463550" cy="463550"/>
            <a:chOff x="901" y="1784"/>
            <a:chExt cx="292" cy="292"/>
          </a:xfrm>
        </p:grpSpPr>
        <p:sp>
          <p:nvSpPr>
            <p:cNvPr id="16482" name="Rectangle 4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83" name="Text Box 4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405" name="Group 49"/>
          <p:cNvGrpSpPr>
            <a:grpSpLocks/>
          </p:cNvGrpSpPr>
          <p:nvPr/>
        </p:nvGrpSpPr>
        <p:grpSpPr bwMode="auto">
          <a:xfrm>
            <a:off x="5373688" y="3835400"/>
            <a:ext cx="463550" cy="463550"/>
            <a:chOff x="901" y="1784"/>
            <a:chExt cx="292" cy="292"/>
          </a:xfrm>
        </p:grpSpPr>
        <p:sp>
          <p:nvSpPr>
            <p:cNvPr id="16480" name="Rectangle 5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81" name="Text Box 5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406" name="Group 52"/>
          <p:cNvGrpSpPr>
            <a:grpSpLocks/>
          </p:cNvGrpSpPr>
          <p:nvPr/>
        </p:nvGrpSpPr>
        <p:grpSpPr bwMode="auto">
          <a:xfrm>
            <a:off x="5838825" y="3835400"/>
            <a:ext cx="463550" cy="463550"/>
            <a:chOff x="901" y="1784"/>
            <a:chExt cx="292" cy="292"/>
          </a:xfrm>
        </p:grpSpPr>
        <p:sp>
          <p:nvSpPr>
            <p:cNvPr id="16478" name="Rectangle 5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79" name="Text Box 5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407" name="Group 55"/>
          <p:cNvGrpSpPr>
            <a:grpSpLocks/>
          </p:cNvGrpSpPr>
          <p:nvPr/>
        </p:nvGrpSpPr>
        <p:grpSpPr bwMode="auto">
          <a:xfrm>
            <a:off x="6300788" y="3835400"/>
            <a:ext cx="463550" cy="463550"/>
            <a:chOff x="901" y="1784"/>
            <a:chExt cx="292" cy="292"/>
          </a:xfrm>
        </p:grpSpPr>
        <p:sp>
          <p:nvSpPr>
            <p:cNvPr id="16476" name="Rectangle 5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77" name="Text Box 5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408" name="Line 58"/>
          <p:cNvSpPr>
            <a:spLocks noChangeShapeType="1"/>
          </p:cNvSpPr>
          <p:nvPr/>
        </p:nvSpPr>
        <p:spPr bwMode="auto">
          <a:xfrm flipV="1">
            <a:off x="3035300" y="517048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09" name="Line 59"/>
          <p:cNvSpPr>
            <a:spLocks noChangeShapeType="1"/>
          </p:cNvSpPr>
          <p:nvPr/>
        </p:nvSpPr>
        <p:spPr bwMode="auto">
          <a:xfrm flipV="1">
            <a:off x="5353050" y="514508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10" name="Text Box 60"/>
          <p:cNvSpPr txBox="1">
            <a:spLocks noChangeArrowheads="1"/>
          </p:cNvSpPr>
          <p:nvPr/>
        </p:nvSpPr>
        <p:spPr bwMode="auto">
          <a:xfrm>
            <a:off x="4038600" y="5334000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...</a:t>
            </a:r>
          </a:p>
        </p:txBody>
      </p:sp>
      <p:sp>
        <p:nvSpPr>
          <p:cNvPr id="16411" name="Text Box 61"/>
          <p:cNvSpPr txBox="1">
            <a:spLocks noChangeArrowheads="1"/>
          </p:cNvSpPr>
          <p:nvPr/>
        </p:nvSpPr>
        <p:spPr bwMode="auto">
          <a:xfrm>
            <a:off x="720725" y="2565400"/>
            <a:ext cx="1309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</a:rPr>
              <a:t>partition and swap</a:t>
            </a:r>
          </a:p>
        </p:txBody>
      </p:sp>
      <p:grpSp>
        <p:nvGrpSpPr>
          <p:cNvPr id="16412" name="Group 62"/>
          <p:cNvGrpSpPr>
            <a:grpSpLocks/>
          </p:cNvGrpSpPr>
          <p:nvPr/>
        </p:nvGrpSpPr>
        <p:grpSpPr bwMode="auto">
          <a:xfrm>
            <a:off x="2801938" y="2322513"/>
            <a:ext cx="463550" cy="463550"/>
            <a:chOff x="901" y="1784"/>
            <a:chExt cx="292" cy="292"/>
          </a:xfrm>
        </p:grpSpPr>
        <p:sp>
          <p:nvSpPr>
            <p:cNvPr id="16474" name="Rectangle 6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75" name="Text Box 6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413" name="Group 65"/>
          <p:cNvGrpSpPr>
            <a:grpSpLocks/>
          </p:cNvGrpSpPr>
          <p:nvPr/>
        </p:nvGrpSpPr>
        <p:grpSpPr bwMode="auto">
          <a:xfrm>
            <a:off x="3265488" y="2322513"/>
            <a:ext cx="463550" cy="463550"/>
            <a:chOff x="901" y="1784"/>
            <a:chExt cx="292" cy="292"/>
          </a:xfrm>
        </p:grpSpPr>
        <p:sp>
          <p:nvSpPr>
            <p:cNvPr id="16472" name="Rectangle 6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73" name="Text Box 6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414" name="Group 68"/>
          <p:cNvGrpSpPr>
            <a:grpSpLocks/>
          </p:cNvGrpSpPr>
          <p:nvPr/>
        </p:nvGrpSpPr>
        <p:grpSpPr bwMode="auto">
          <a:xfrm>
            <a:off x="3730625" y="2322513"/>
            <a:ext cx="463550" cy="463550"/>
            <a:chOff x="901" y="1784"/>
            <a:chExt cx="292" cy="292"/>
          </a:xfrm>
        </p:grpSpPr>
        <p:sp>
          <p:nvSpPr>
            <p:cNvPr id="16470" name="Rectangle 6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71" name="Text Box 7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415" name="Group 71"/>
          <p:cNvGrpSpPr>
            <a:grpSpLocks/>
          </p:cNvGrpSpPr>
          <p:nvPr/>
        </p:nvGrpSpPr>
        <p:grpSpPr bwMode="auto">
          <a:xfrm>
            <a:off x="4195763" y="2322513"/>
            <a:ext cx="463550" cy="463550"/>
            <a:chOff x="901" y="1784"/>
            <a:chExt cx="292" cy="292"/>
          </a:xfrm>
        </p:grpSpPr>
        <p:sp>
          <p:nvSpPr>
            <p:cNvPr id="16468" name="Rectangle 7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69" name="Text Box 7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416" name="Group 74"/>
          <p:cNvGrpSpPr>
            <a:grpSpLocks/>
          </p:cNvGrpSpPr>
          <p:nvPr/>
        </p:nvGrpSpPr>
        <p:grpSpPr bwMode="auto">
          <a:xfrm>
            <a:off x="4657725" y="2322513"/>
            <a:ext cx="463550" cy="463550"/>
            <a:chOff x="901" y="1784"/>
            <a:chExt cx="292" cy="292"/>
          </a:xfrm>
        </p:grpSpPr>
        <p:sp>
          <p:nvSpPr>
            <p:cNvPr id="16466" name="Rectangle 7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67" name="Text Box 7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417" name="Group 77"/>
          <p:cNvGrpSpPr>
            <a:grpSpLocks/>
          </p:cNvGrpSpPr>
          <p:nvPr/>
        </p:nvGrpSpPr>
        <p:grpSpPr bwMode="auto">
          <a:xfrm>
            <a:off x="5121275" y="2322513"/>
            <a:ext cx="463550" cy="463550"/>
            <a:chOff x="901" y="1784"/>
            <a:chExt cx="292" cy="292"/>
          </a:xfrm>
        </p:grpSpPr>
        <p:sp>
          <p:nvSpPr>
            <p:cNvPr id="16464" name="Rectangle 7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65" name="Text Box 7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418" name="Group 80"/>
          <p:cNvGrpSpPr>
            <a:grpSpLocks/>
          </p:cNvGrpSpPr>
          <p:nvPr/>
        </p:nvGrpSpPr>
        <p:grpSpPr bwMode="auto">
          <a:xfrm>
            <a:off x="5586413" y="2322513"/>
            <a:ext cx="463550" cy="463550"/>
            <a:chOff x="901" y="1784"/>
            <a:chExt cx="292" cy="292"/>
          </a:xfrm>
        </p:grpSpPr>
        <p:sp>
          <p:nvSpPr>
            <p:cNvPr id="16462" name="Rectangle 8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63" name="Text Box 8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419" name="Group 83"/>
          <p:cNvGrpSpPr>
            <a:grpSpLocks/>
          </p:cNvGrpSpPr>
          <p:nvPr/>
        </p:nvGrpSpPr>
        <p:grpSpPr bwMode="auto">
          <a:xfrm>
            <a:off x="6051550" y="2322513"/>
            <a:ext cx="463550" cy="463550"/>
            <a:chOff x="901" y="1784"/>
            <a:chExt cx="292" cy="292"/>
          </a:xfrm>
        </p:grpSpPr>
        <p:sp>
          <p:nvSpPr>
            <p:cNvPr id="16460" name="Rectangle 8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61" name="Text Box 8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420" name="Freeform 86"/>
          <p:cNvSpPr>
            <a:spLocks/>
          </p:cNvSpPr>
          <p:nvPr/>
        </p:nvSpPr>
        <p:spPr bwMode="auto">
          <a:xfrm>
            <a:off x="3035300" y="2867025"/>
            <a:ext cx="2316163" cy="20796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21" name="Freeform 87"/>
          <p:cNvSpPr>
            <a:spLocks/>
          </p:cNvSpPr>
          <p:nvPr/>
        </p:nvSpPr>
        <p:spPr bwMode="auto">
          <a:xfrm>
            <a:off x="3482975" y="2932113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22" name="Freeform 88"/>
          <p:cNvSpPr>
            <a:spLocks/>
          </p:cNvSpPr>
          <p:nvPr/>
        </p:nvSpPr>
        <p:spPr bwMode="auto">
          <a:xfrm>
            <a:off x="3938588" y="2997200"/>
            <a:ext cx="496887" cy="49213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23" name="Rectangle 89"/>
          <p:cNvSpPr>
            <a:spLocks noChangeArrowheads="1"/>
          </p:cNvSpPr>
          <p:nvPr/>
        </p:nvSpPr>
        <p:spPr bwMode="auto">
          <a:xfrm>
            <a:off x="3981450" y="4027488"/>
            <a:ext cx="4175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000" b="1" smtClean="0">
                <a:solidFill>
                  <a:srgbClr val="FF0000"/>
                </a:solidFill>
                <a:latin typeface="Times" pitchFamily="-128" charset="0"/>
              </a:rPr>
              <a:t>split</a:t>
            </a:r>
            <a:endParaRPr lang="en-US" altLang="en-US" sz="1600" b="1" smtClean="0">
              <a:solidFill>
                <a:srgbClr val="000000"/>
              </a:solidFill>
              <a:latin typeface="Times" pitchFamily="-128" charset="0"/>
            </a:endParaRPr>
          </a:p>
        </p:txBody>
      </p:sp>
      <p:grpSp>
        <p:nvGrpSpPr>
          <p:cNvPr id="16424" name="Group 90"/>
          <p:cNvGrpSpPr>
            <a:grpSpLocks/>
          </p:cNvGrpSpPr>
          <p:nvPr/>
        </p:nvGrpSpPr>
        <p:grpSpPr bwMode="auto">
          <a:xfrm>
            <a:off x="2590800" y="4581525"/>
            <a:ext cx="463550" cy="463550"/>
            <a:chOff x="901" y="1784"/>
            <a:chExt cx="292" cy="292"/>
          </a:xfrm>
        </p:grpSpPr>
        <p:sp>
          <p:nvSpPr>
            <p:cNvPr id="16458" name="Rectangle 9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59" name="Text Box 9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0</a:t>
              </a:r>
            </a:p>
          </p:txBody>
        </p:sp>
      </p:grpSp>
      <p:grpSp>
        <p:nvGrpSpPr>
          <p:cNvPr id="16425" name="Group 93"/>
          <p:cNvGrpSpPr>
            <a:grpSpLocks/>
          </p:cNvGrpSpPr>
          <p:nvPr/>
        </p:nvGrpSpPr>
        <p:grpSpPr bwMode="auto">
          <a:xfrm>
            <a:off x="3055938" y="4581525"/>
            <a:ext cx="463550" cy="463550"/>
            <a:chOff x="901" y="1784"/>
            <a:chExt cx="292" cy="292"/>
          </a:xfrm>
        </p:grpSpPr>
        <p:sp>
          <p:nvSpPr>
            <p:cNvPr id="16456" name="Rectangle 9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57" name="Text Box 9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16426" name="Group 96"/>
          <p:cNvGrpSpPr>
            <a:grpSpLocks/>
          </p:cNvGrpSpPr>
          <p:nvPr/>
        </p:nvGrpSpPr>
        <p:grpSpPr bwMode="auto">
          <a:xfrm>
            <a:off x="3521075" y="4581525"/>
            <a:ext cx="463550" cy="463550"/>
            <a:chOff x="901" y="1784"/>
            <a:chExt cx="292" cy="292"/>
          </a:xfrm>
        </p:grpSpPr>
        <p:sp>
          <p:nvSpPr>
            <p:cNvPr id="16454" name="Rectangle 9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55" name="Text Box 9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16427" name="Group 99"/>
          <p:cNvGrpSpPr>
            <a:grpSpLocks/>
          </p:cNvGrpSpPr>
          <p:nvPr/>
        </p:nvGrpSpPr>
        <p:grpSpPr bwMode="auto">
          <a:xfrm>
            <a:off x="4446588" y="4578350"/>
            <a:ext cx="463550" cy="463550"/>
            <a:chOff x="901" y="1784"/>
            <a:chExt cx="292" cy="292"/>
          </a:xfrm>
        </p:grpSpPr>
        <p:sp>
          <p:nvSpPr>
            <p:cNvPr id="16452" name="Rectangle 10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53" name="Text Box 10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428" name="Group 102"/>
          <p:cNvGrpSpPr>
            <a:grpSpLocks/>
          </p:cNvGrpSpPr>
          <p:nvPr/>
        </p:nvGrpSpPr>
        <p:grpSpPr bwMode="auto">
          <a:xfrm>
            <a:off x="4910138" y="4578350"/>
            <a:ext cx="463550" cy="463550"/>
            <a:chOff x="901" y="1784"/>
            <a:chExt cx="292" cy="292"/>
          </a:xfrm>
        </p:grpSpPr>
        <p:sp>
          <p:nvSpPr>
            <p:cNvPr id="16450" name="Rectangle 10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51" name="Text Box 10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16429" name="Group 105"/>
          <p:cNvGrpSpPr>
            <a:grpSpLocks/>
          </p:cNvGrpSpPr>
          <p:nvPr/>
        </p:nvGrpSpPr>
        <p:grpSpPr bwMode="auto">
          <a:xfrm>
            <a:off x="5375275" y="4578350"/>
            <a:ext cx="463550" cy="463550"/>
            <a:chOff x="901" y="1784"/>
            <a:chExt cx="292" cy="292"/>
          </a:xfrm>
        </p:grpSpPr>
        <p:sp>
          <p:nvSpPr>
            <p:cNvPr id="16448" name="Rectangle 10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49" name="Text Box 10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16430" name="Group 108"/>
          <p:cNvGrpSpPr>
            <a:grpSpLocks/>
          </p:cNvGrpSpPr>
          <p:nvPr/>
        </p:nvGrpSpPr>
        <p:grpSpPr bwMode="auto">
          <a:xfrm>
            <a:off x="5840413" y="4578350"/>
            <a:ext cx="463550" cy="463550"/>
            <a:chOff x="901" y="1784"/>
            <a:chExt cx="292" cy="292"/>
          </a:xfrm>
        </p:grpSpPr>
        <p:sp>
          <p:nvSpPr>
            <p:cNvPr id="16446" name="Rectangle 10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47" name="Text Box 11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16431" name="Group 111"/>
          <p:cNvGrpSpPr>
            <a:grpSpLocks/>
          </p:cNvGrpSpPr>
          <p:nvPr/>
        </p:nvGrpSpPr>
        <p:grpSpPr bwMode="auto">
          <a:xfrm>
            <a:off x="6302375" y="4578350"/>
            <a:ext cx="463550" cy="463550"/>
            <a:chOff x="901" y="1784"/>
            <a:chExt cx="292" cy="292"/>
          </a:xfrm>
        </p:grpSpPr>
        <p:sp>
          <p:nvSpPr>
            <p:cNvPr id="16444" name="Rectangle 11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6445" name="Text Box 11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16432" name="Freeform 114"/>
          <p:cNvSpPr>
            <a:spLocks/>
          </p:cNvSpPr>
          <p:nvPr/>
        </p:nvSpPr>
        <p:spPr bwMode="auto">
          <a:xfrm>
            <a:off x="2813050" y="4468813"/>
            <a:ext cx="496888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33" name="Freeform 115"/>
          <p:cNvSpPr>
            <a:spLocks/>
          </p:cNvSpPr>
          <p:nvPr/>
        </p:nvSpPr>
        <p:spPr bwMode="auto">
          <a:xfrm>
            <a:off x="4657725" y="4394200"/>
            <a:ext cx="1408113" cy="152400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6434" name="Freeform 116"/>
          <p:cNvSpPr>
            <a:spLocks/>
          </p:cNvSpPr>
          <p:nvPr/>
        </p:nvSpPr>
        <p:spPr bwMode="auto">
          <a:xfrm>
            <a:off x="5113338" y="4459288"/>
            <a:ext cx="496887" cy="49212"/>
          </a:xfrm>
          <a:custGeom>
            <a:avLst/>
            <a:gdLst>
              <a:gd name="T0" fmla="*/ 0 w 1459"/>
              <a:gd name="T1" fmla="*/ 2147483647 h 131"/>
              <a:gd name="T2" fmla="*/ 0 w 1459"/>
              <a:gd name="T3" fmla="*/ 0 h 131"/>
              <a:gd name="T4" fmla="*/ 2147483647 w 1459"/>
              <a:gd name="T5" fmla="*/ 0 h 131"/>
              <a:gd name="T6" fmla="*/ 2147483647 w 1459"/>
              <a:gd name="T7" fmla="*/ 2147483647 h 131"/>
              <a:gd name="T8" fmla="*/ 0 60000 65536"/>
              <a:gd name="T9" fmla="*/ 0 60000 65536"/>
              <a:gd name="T10" fmla="*/ 0 60000 65536"/>
              <a:gd name="T11" fmla="*/ 0 60000 65536"/>
              <a:gd name="T12" fmla="*/ 0 w 1459"/>
              <a:gd name="T13" fmla="*/ 0 h 131"/>
              <a:gd name="T14" fmla="*/ 1459 w 1459"/>
              <a:gd name="T15" fmla="*/ 131 h 13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59" h="131">
                <a:moveTo>
                  <a:pt x="0" y="111"/>
                </a:moveTo>
                <a:lnTo>
                  <a:pt x="0" y="0"/>
                </a:lnTo>
                <a:lnTo>
                  <a:pt x="1459" y="0"/>
                </a:lnTo>
                <a:lnTo>
                  <a:pt x="1459" y="131"/>
                </a:lnTo>
              </a:path>
            </a:pathLst>
          </a:custGeom>
          <a:noFill/>
          <a:ln w="12700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pic>
        <p:nvPicPr>
          <p:cNvPr id="16435" name="Picture 117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9925" y="171450"/>
            <a:ext cx="65563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36" name="Text Box 123"/>
          <p:cNvSpPr txBox="1">
            <a:spLocks noChangeArrowheads="1"/>
          </p:cNvSpPr>
          <p:nvPr/>
        </p:nvSpPr>
        <p:spPr bwMode="auto">
          <a:xfrm>
            <a:off x="533400" y="6096000"/>
            <a:ext cx="1862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 smtClean="0"/>
              <a:t>worst</a:t>
            </a:r>
            <a:r>
              <a:rPr lang="en-US" altLang="en-US" smtClean="0"/>
              <a:t>-case?</a:t>
            </a:r>
          </a:p>
        </p:txBody>
      </p:sp>
      <p:sp>
        <p:nvSpPr>
          <p:cNvPr id="16437" name="Text Box 124"/>
          <p:cNvSpPr txBox="1">
            <a:spLocks noChangeArrowheads="1"/>
          </p:cNvSpPr>
          <p:nvPr/>
        </p:nvSpPr>
        <p:spPr bwMode="auto">
          <a:xfrm>
            <a:off x="7086600" y="6172200"/>
            <a:ext cx="16446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i="1" smtClean="0"/>
              <a:t>best</a:t>
            </a:r>
            <a:r>
              <a:rPr lang="en-US" altLang="en-US" smtClean="0"/>
              <a:t>-case?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50" name="Ink 1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70788" y="3486150"/>
              <a:ext cx="1587" cy="1588"/>
            </p14:xfrm>
          </p:contentPart>
        </mc:Choice>
        <mc:Fallback>
          <p:pic>
            <p:nvPicPr>
              <p:cNvPr id="2050" name="Ink 1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29526" y="3444862"/>
                <a:ext cx="84111" cy="84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51" name="Ink 1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662738" y="2649538"/>
              <a:ext cx="538162" cy="555625"/>
            </p14:xfrm>
          </p:contentPart>
        </mc:Choice>
        <mc:Fallback>
          <p:pic>
            <p:nvPicPr>
              <p:cNvPr id="2051" name="Ink 1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49779" y="2638015"/>
                <a:ext cx="558321" cy="581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052" name="Ink 1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40550" y="4210050"/>
              <a:ext cx="490538" cy="422275"/>
            </p14:xfrm>
          </p:contentPart>
        </mc:Choice>
        <mc:Fallback>
          <p:pic>
            <p:nvPicPr>
              <p:cNvPr id="2052" name="Ink 1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32992" y="4194210"/>
                <a:ext cx="513571" cy="45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053" name="Ink 1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92800" y="320675"/>
              <a:ext cx="1493838" cy="1111250"/>
            </p14:xfrm>
          </p:contentPart>
        </mc:Choice>
        <mc:Fallback>
          <p:pic>
            <p:nvPicPr>
              <p:cNvPr id="2053" name="Ink 1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8402" y="309876"/>
                <a:ext cx="1521195" cy="1137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54" name="Ink 1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53375" y="2197100"/>
              <a:ext cx="244475" cy="3079750"/>
            </p14:xfrm>
          </p:contentPart>
        </mc:Choice>
        <mc:Fallback>
          <p:pic>
            <p:nvPicPr>
              <p:cNvPr id="2054" name="Ink 1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1151" y="2185220"/>
                <a:ext cx="269642" cy="3105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055" name="Ink 1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15300" y="3425825"/>
              <a:ext cx="720725" cy="1122363"/>
            </p14:xfrm>
          </p:contentPart>
        </mc:Choice>
        <mc:Fallback>
          <p:pic>
            <p:nvPicPr>
              <p:cNvPr id="2055" name="Ink 1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04500" y="3416466"/>
                <a:ext cx="740525" cy="11457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1222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742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742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17411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Comparing Nlog(N) sorts…</a:t>
            </a:r>
          </a:p>
        </p:txBody>
      </p:sp>
      <p:sp>
        <p:nvSpPr>
          <p:cNvPr id="17412" name="Text Box 6"/>
          <p:cNvSpPr txBox="1">
            <a:spLocks noChangeArrowheads="1"/>
          </p:cNvSpPr>
          <p:nvPr/>
        </p:nvSpPr>
        <p:spPr bwMode="auto">
          <a:xfrm>
            <a:off x="6264275" y="6380163"/>
            <a:ext cx="2752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 smtClean="0">
                <a:solidFill>
                  <a:srgbClr val="777777"/>
                </a:solidFill>
                <a:latin typeface="Arial" charset="0"/>
              </a:rPr>
              <a:t>http://www.azillionmonkeys.com/qed/sort.html</a:t>
            </a:r>
          </a:p>
        </p:txBody>
      </p:sp>
      <p:pic>
        <p:nvPicPr>
          <p:cNvPr id="17413" name="Picture 7" descr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4254500"/>
            <a:ext cx="4683125" cy="21685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8" descr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3" y="1389063"/>
            <a:ext cx="5718175" cy="2862262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9"/>
          <p:cNvSpPr txBox="1">
            <a:spLocks noChangeArrowheads="1"/>
          </p:cNvSpPr>
          <p:nvPr/>
        </p:nvSpPr>
        <p:spPr bwMode="auto">
          <a:xfrm>
            <a:off x="6324600" y="1555750"/>
            <a:ext cx="2063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 smtClean="0">
                <a:latin typeface="Times" pitchFamily="-128" charset="0"/>
              </a:rPr>
              <a:t>Conventional wisdom:</a:t>
            </a: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6553200" y="19050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 smtClean="0">
                <a:latin typeface="Times" pitchFamily="-128" charset="0"/>
              </a:rPr>
              <a:t> quicksort is best, despite a small chance of a O(N</a:t>
            </a:r>
            <a:r>
              <a:rPr lang="en-US" altLang="en-US" sz="1200" baseline="42000" smtClean="0">
                <a:latin typeface="Times" pitchFamily="-128" charset="0"/>
              </a:rPr>
              <a:t>2</a:t>
            </a:r>
            <a:r>
              <a:rPr lang="en-US" altLang="en-US" sz="1200" smtClean="0">
                <a:latin typeface="Times" pitchFamily="-128" charset="0"/>
              </a:rPr>
              <a:t>) runtime</a:t>
            </a:r>
            <a:endParaRPr lang="en-US" altLang="en-US" sz="1600" smtClean="0">
              <a:latin typeface="Times" pitchFamily="-128" charset="0"/>
            </a:endParaRPr>
          </a:p>
        </p:txBody>
      </p:sp>
      <p:sp>
        <p:nvSpPr>
          <p:cNvPr id="17417" name="Text Box 11"/>
          <p:cNvSpPr txBox="1">
            <a:spLocks noChangeArrowheads="1"/>
          </p:cNvSpPr>
          <p:nvPr/>
        </p:nvSpPr>
        <p:spPr bwMode="auto">
          <a:xfrm>
            <a:off x="6324600" y="2835275"/>
            <a:ext cx="17033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 smtClean="0">
                <a:latin typeface="Times" pitchFamily="-128" charset="0"/>
              </a:rPr>
              <a:t>Thorough testing:</a:t>
            </a:r>
          </a:p>
        </p:txBody>
      </p:sp>
      <p:sp>
        <p:nvSpPr>
          <p:cNvPr id="17418" name="Text Box 12"/>
          <p:cNvSpPr txBox="1">
            <a:spLocks noChangeArrowheads="1"/>
          </p:cNvSpPr>
          <p:nvPr/>
        </p:nvSpPr>
        <p:spPr bwMode="auto">
          <a:xfrm>
            <a:off x="6553200" y="3173413"/>
            <a:ext cx="24384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 smtClean="0">
                <a:latin typeface="Times" pitchFamily="-128" charset="0"/>
              </a:rPr>
              <a:t> quicksort is best in comparisons and memory access, but heapsort </a:t>
            </a:r>
            <a:r>
              <a:rPr lang="en-US" altLang="en-US" sz="1200" b="1" i="1" smtClean="0">
                <a:latin typeface="Times" pitchFamily="-128" charset="0"/>
              </a:rPr>
              <a:t>can </a:t>
            </a:r>
            <a:r>
              <a:rPr lang="en-US" altLang="en-US" sz="1200" smtClean="0">
                <a:latin typeface="Times" pitchFamily="-128" charset="0"/>
              </a:rPr>
              <a:t>be better if one's very careful…</a:t>
            </a:r>
            <a:endParaRPr lang="en-US" altLang="en-US" sz="1600" smtClean="0">
              <a:latin typeface="Times" pitchFamily="-128" charset="0"/>
            </a:endParaRPr>
          </a:p>
        </p:txBody>
      </p:sp>
      <p:sp>
        <p:nvSpPr>
          <p:cNvPr id="17419" name="Rectangle 13"/>
          <p:cNvSpPr>
            <a:spLocks noChangeArrowheads="1"/>
          </p:cNvSpPr>
          <p:nvPr/>
        </p:nvSpPr>
        <p:spPr bwMode="auto">
          <a:xfrm>
            <a:off x="1150938" y="2428875"/>
            <a:ext cx="877887" cy="102235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7420" name="Text Box 14"/>
          <p:cNvSpPr txBox="1">
            <a:spLocks noChangeArrowheads="1"/>
          </p:cNvSpPr>
          <p:nvPr/>
        </p:nvSpPr>
        <p:spPr bwMode="auto">
          <a:xfrm>
            <a:off x="7219950" y="4024313"/>
            <a:ext cx="63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/Qaxi</a:t>
            </a:r>
          </a:p>
        </p:txBody>
      </p:sp>
      <p:sp>
        <p:nvSpPr>
          <p:cNvPr id="17421" name="Text Box 15"/>
          <p:cNvSpPr txBox="1">
            <a:spLocks noChangeArrowheads="1"/>
          </p:cNvSpPr>
          <p:nvPr/>
        </p:nvSpPr>
        <p:spPr bwMode="auto">
          <a:xfrm>
            <a:off x="6172200" y="4343400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  <a:latin typeface="Times" pitchFamily="-128" charset="0"/>
              </a:rPr>
              <a:t>conditional computation - taking </a:t>
            </a:r>
            <a:r>
              <a:rPr lang="en-US" altLang="en-US" sz="1200" b="1" i="1" smtClean="0">
                <a:solidFill>
                  <a:srgbClr val="000000"/>
                </a:solidFill>
                <a:latin typeface="Times" pitchFamily="-128" charset="0"/>
              </a:rPr>
              <a:t>both </a:t>
            </a:r>
            <a:r>
              <a:rPr lang="en-US" altLang="en-US" sz="1200" smtClean="0">
                <a:solidFill>
                  <a:srgbClr val="000000"/>
                </a:solidFill>
                <a:latin typeface="Times" pitchFamily="-128" charset="0"/>
              </a:rPr>
              <a:t>percolation branches at once!</a:t>
            </a:r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7422" name="Rectangle 16"/>
          <p:cNvSpPr>
            <a:spLocks noChangeArrowheads="1"/>
          </p:cNvSpPr>
          <p:nvPr/>
        </p:nvSpPr>
        <p:spPr bwMode="auto">
          <a:xfrm>
            <a:off x="5992813" y="6557963"/>
            <a:ext cx="3109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 smtClean="0">
                <a:solidFill>
                  <a:srgbClr val="777777"/>
                </a:solidFill>
                <a:latin typeface="Arial" charset="0"/>
              </a:rPr>
              <a:t>http://users.aims.ac.za/~mackay/sorting/sorting.html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074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11538" y="5543550"/>
              <a:ext cx="909637" cy="180975"/>
            </p14:xfrm>
          </p:contentPart>
        </mc:Choice>
        <mc:Fallback>
          <p:pic>
            <p:nvPicPr>
              <p:cNvPr id="3074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99294" y="5538513"/>
                <a:ext cx="928363" cy="1982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2744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ounded Rectangle 31"/>
          <p:cNvSpPr>
            <a:spLocks noChangeArrowheads="1"/>
          </p:cNvSpPr>
          <p:nvPr/>
        </p:nvSpPr>
        <p:spPr bwMode="auto">
          <a:xfrm>
            <a:off x="185738" y="1014413"/>
            <a:ext cx="8629650" cy="1485900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771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Loop Counting</a:t>
            </a:r>
          </a:p>
        </p:txBody>
      </p:sp>
      <p:sp>
        <p:nvSpPr>
          <p:cNvPr id="32772" name="Text Box 7"/>
          <p:cNvSpPr txBox="1">
            <a:spLocks noChangeArrowheads="1"/>
          </p:cNvSpPr>
          <p:nvPr/>
        </p:nvSpPr>
        <p:spPr bwMode="auto">
          <a:xfrm>
            <a:off x="6338888" y="1427163"/>
            <a:ext cx="2232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In general, create a table of work done…</a:t>
            </a:r>
          </a:p>
        </p:txBody>
      </p:sp>
      <p:sp>
        <p:nvSpPr>
          <p:cNvPr id="32773" name="Rectangle 9"/>
          <p:cNvSpPr>
            <a:spLocks noChangeArrowheads="1"/>
          </p:cNvSpPr>
          <p:nvPr/>
        </p:nvSpPr>
        <p:spPr bwMode="auto">
          <a:xfrm rot="-5400000">
            <a:off x="-369093" y="4439444"/>
            <a:ext cx="37322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008000"/>
                </a:solidFill>
                <a:latin typeface="Arial" charset="0"/>
              </a:rPr>
              <a:t>Track the </a:t>
            </a:r>
            <a:r>
              <a:rPr lang="en-US" altLang="en-US" sz="1600" b="1" u="sng">
                <a:solidFill>
                  <a:srgbClr val="008000"/>
                </a:solidFill>
                <a:latin typeface="Arial" charset="0"/>
              </a:rPr>
              <a:t>O</a:t>
            </a:r>
            <a:r>
              <a:rPr lang="en-US" altLang="en-US" sz="1600">
                <a:solidFill>
                  <a:srgbClr val="008000"/>
                </a:solidFill>
                <a:latin typeface="Arial" charset="0"/>
              </a:rPr>
              <a:t>uter </a:t>
            </a:r>
            <a:r>
              <a:rPr lang="en-US" altLang="en-US" sz="1600" b="1" u="sng">
                <a:solidFill>
                  <a:srgbClr val="008000"/>
                </a:solidFill>
                <a:latin typeface="Arial" charset="0"/>
              </a:rPr>
              <a:t>L</a:t>
            </a:r>
            <a:r>
              <a:rPr lang="en-US" altLang="en-US" sz="1600">
                <a:solidFill>
                  <a:srgbClr val="008000"/>
                </a:solidFill>
                <a:latin typeface="Arial" charset="0"/>
              </a:rPr>
              <a:t>oop index </a:t>
            </a:r>
          </a:p>
        </p:txBody>
      </p:sp>
      <p:sp>
        <p:nvSpPr>
          <p:cNvPr id="32774" name="Rectangle 13"/>
          <p:cNvSpPr>
            <a:spLocks noChangeArrowheads="1"/>
          </p:cNvSpPr>
          <p:nvPr/>
        </p:nvSpPr>
        <p:spPr bwMode="auto">
          <a:xfrm>
            <a:off x="1938338" y="2814638"/>
            <a:ext cx="608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2775" name="Rectangle 14"/>
          <p:cNvSpPr>
            <a:spLocks noChangeArrowheads="1"/>
          </p:cNvSpPr>
          <p:nvPr/>
        </p:nvSpPr>
        <p:spPr bwMode="auto">
          <a:xfrm>
            <a:off x="1846263" y="3363913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i=1</a:t>
            </a:r>
          </a:p>
        </p:txBody>
      </p:sp>
      <p:sp>
        <p:nvSpPr>
          <p:cNvPr id="32776" name="Rectangle 15"/>
          <p:cNvSpPr>
            <a:spLocks noChangeArrowheads="1"/>
          </p:cNvSpPr>
          <p:nvPr/>
        </p:nvSpPr>
        <p:spPr bwMode="auto">
          <a:xfrm>
            <a:off x="1846263" y="3744913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i=2</a:t>
            </a:r>
          </a:p>
        </p:txBody>
      </p:sp>
      <p:sp>
        <p:nvSpPr>
          <p:cNvPr id="32777" name="Rectangle 16"/>
          <p:cNvSpPr>
            <a:spLocks noChangeArrowheads="1"/>
          </p:cNvSpPr>
          <p:nvPr/>
        </p:nvSpPr>
        <p:spPr bwMode="auto">
          <a:xfrm>
            <a:off x="1846263" y="5402263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i=N</a:t>
            </a:r>
          </a:p>
        </p:txBody>
      </p:sp>
      <p:sp>
        <p:nvSpPr>
          <p:cNvPr id="32778" name="Rectangle 17"/>
          <p:cNvSpPr>
            <a:spLocks noChangeArrowheads="1"/>
          </p:cNvSpPr>
          <p:nvPr/>
        </p:nvSpPr>
        <p:spPr bwMode="auto">
          <a:xfrm>
            <a:off x="3305175" y="2813050"/>
            <a:ext cx="4556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2779" name="Rectangle 18"/>
          <p:cNvSpPr>
            <a:spLocks noChangeArrowheads="1"/>
          </p:cNvSpPr>
          <p:nvPr/>
        </p:nvSpPr>
        <p:spPr bwMode="auto">
          <a:xfrm>
            <a:off x="4176713" y="2871788"/>
            <a:ext cx="37322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latin typeface="Arial" charset="0"/>
              </a:rPr>
              <a:t>Compute the </a:t>
            </a:r>
            <a:r>
              <a:rPr lang="en-US" altLang="en-US" sz="1600" b="1" u="sng">
                <a:latin typeface="Arial" charset="0"/>
              </a:rPr>
              <a:t>I</a:t>
            </a:r>
            <a:r>
              <a:rPr lang="en-US" altLang="en-US" sz="1600">
                <a:latin typeface="Arial" charset="0"/>
              </a:rPr>
              <a:t>nner </a:t>
            </a:r>
            <a:r>
              <a:rPr lang="en-US" altLang="en-US" sz="1600" b="1" u="sng">
                <a:latin typeface="Arial" charset="0"/>
              </a:rPr>
              <a:t>L</a:t>
            </a:r>
            <a:r>
              <a:rPr lang="en-US" altLang="en-US" sz="1600">
                <a:latin typeface="Arial" charset="0"/>
              </a:rPr>
              <a:t>oop's work</a:t>
            </a:r>
          </a:p>
        </p:txBody>
      </p:sp>
      <p:sp>
        <p:nvSpPr>
          <p:cNvPr id="32780" name="Rectangle 19"/>
          <p:cNvSpPr>
            <a:spLocks noChangeArrowheads="1"/>
          </p:cNvSpPr>
          <p:nvPr/>
        </p:nvSpPr>
        <p:spPr bwMode="auto">
          <a:xfrm>
            <a:off x="5138738" y="4324350"/>
            <a:ext cx="24384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8E030A"/>
                </a:solidFill>
                <a:latin typeface="Arial" charset="0"/>
              </a:rPr>
              <a:t>Complicated nested loops  may require additional thought for each of these rows…!</a:t>
            </a:r>
          </a:p>
        </p:txBody>
      </p:sp>
      <p:sp>
        <p:nvSpPr>
          <p:cNvPr id="32781" name="Rectangle 20"/>
          <p:cNvSpPr>
            <a:spLocks noChangeArrowheads="1"/>
          </p:cNvSpPr>
          <p:nvPr/>
        </p:nvSpPr>
        <p:spPr bwMode="auto">
          <a:xfrm>
            <a:off x="2060575" y="46593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…</a:t>
            </a:r>
          </a:p>
        </p:txBody>
      </p:sp>
      <p:sp>
        <p:nvSpPr>
          <p:cNvPr id="32782" name="Rectangle 21"/>
          <p:cNvSpPr>
            <a:spLocks noChangeArrowheads="1"/>
          </p:cNvSpPr>
          <p:nvPr/>
        </p:nvSpPr>
        <p:spPr bwMode="auto">
          <a:xfrm>
            <a:off x="3338513" y="334486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1</a:t>
            </a:r>
          </a:p>
        </p:txBody>
      </p:sp>
      <p:sp>
        <p:nvSpPr>
          <p:cNvPr id="32783" name="Rectangle 22"/>
          <p:cNvSpPr>
            <a:spLocks noChangeArrowheads="1"/>
          </p:cNvSpPr>
          <p:nvPr/>
        </p:nvSpPr>
        <p:spPr bwMode="auto">
          <a:xfrm>
            <a:off x="3940175" y="3424238"/>
            <a:ext cx="7985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1</a:t>
            </a:r>
          </a:p>
        </p:txBody>
      </p:sp>
      <p:sp>
        <p:nvSpPr>
          <p:cNvPr id="32784" name="Rectangle 23"/>
          <p:cNvSpPr>
            <a:spLocks noChangeArrowheads="1"/>
          </p:cNvSpPr>
          <p:nvPr/>
        </p:nvSpPr>
        <p:spPr bwMode="auto">
          <a:xfrm>
            <a:off x="3348038" y="371633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2</a:t>
            </a:r>
          </a:p>
        </p:txBody>
      </p:sp>
      <p:sp>
        <p:nvSpPr>
          <p:cNvPr id="32785" name="Rectangle 24"/>
          <p:cNvSpPr>
            <a:spLocks noChangeArrowheads="1"/>
          </p:cNvSpPr>
          <p:nvPr/>
        </p:nvSpPr>
        <p:spPr bwMode="auto">
          <a:xfrm>
            <a:off x="3940175" y="3767138"/>
            <a:ext cx="7985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2</a:t>
            </a:r>
          </a:p>
        </p:txBody>
      </p:sp>
      <p:sp>
        <p:nvSpPr>
          <p:cNvPr id="32786" name="Rectangle 25"/>
          <p:cNvSpPr>
            <a:spLocks noChangeArrowheads="1"/>
          </p:cNvSpPr>
          <p:nvPr/>
        </p:nvSpPr>
        <p:spPr bwMode="auto">
          <a:xfrm>
            <a:off x="3338513" y="46339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i</a:t>
            </a:r>
          </a:p>
        </p:txBody>
      </p:sp>
      <p:sp>
        <p:nvSpPr>
          <p:cNvPr id="32787" name="Rectangle 26"/>
          <p:cNvSpPr>
            <a:spLocks noChangeArrowheads="1"/>
          </p:cNvSpPr>
          <p:nvPr/>
        </p:nvSpPr>
        <p:spPr bwMode="auto">
          <a:xfrm>
            <a:off x="3348038" y="537686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N</a:t>
            </a:r>
          </a:p>
        </p:txBody>
      </p:sp>
      <p:sp>
        <p:nvSpPr>
          <p:cNvPr id="32788" name="Rectangle 27"/>
          <p:cNvSpPr>
            <a:spLocks noChangeArrowheads="1"/>
          </p:cNvSpPr>
          <p:nvPr/>
        </p:nvSpPr>
        <p:spPr bwMode="auto">
          <a:xfrm>
            <a:off x="3937000" y="4719638"/>
            <a:ext cx="8048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</a:t>
            </a:r>
            <a:r>
              <a:rPr lang="en-US" altLang="en-US" sz="1200" b="1">
                <a:solidFill>
                  <a:srgbClr val="8E030A"/>
                </a:solidFill>
                <a:latin typeface="Courier New" pitchFamily="49" charset="0"/>
              </a:rPr>
              <a:t>i</a:t>
            </a:r>
            <a:endParaRPr lang="en-US" altLang="en-US" sz="1200" b="1">
              <a:solidFill>
                <a:srgbClr val="8E030A"/>
              </a:solidFill>
              <a:latin typeface="Arial" charset="0"/>
            </a:endParaRPr>
          </a:p>
        </p:txBody>
      </p:sp>
      <p:sp>
        <p:nvSpPr>
          <p:cNvPr id="32789" name="Rectangle 28"/>
          <p:cNvSpPr>
            <a:spLocks noChangeArrowheads="1"/>
          </p:cNvSpPr>
          <p:nvPr/>
        </p:nvSpPr>
        <p:spPr bwMode="auto">
          <a:xfrm>
            <a:off x="3937000" y="5462588"/>
            <a:ext cx="8048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</a:t>
            </a:r>
            <a:r>
              <a:rPr lang="en-US" altLang="en-US" sz="1200" b="1">
                <a:solidFill>
                  <a:srgbClr val="8E030A"/>
                </a:solidFill>
                <a:latin typeface="Courier New" pitchFamily="49" charset="0"/>
              </a:rPr>
              <a:t>N</a:t>
            </a:r>
            <a:endParaRPr lang="en-US" altLang="en-US" sz="1200" b="1">
              <a:solidFill>
                <a:srgbClr val="8E030A"/>
              </a:solidFill>
              <a:latin typeface="Arial" charset="0"/>
            </a:endParaRPr>
          </a:p>
        </p:txBody>
      </p:sp>
      <p:sp>
        <p:nvSpPr>
          <p:cNvPr id="32790" name="Line 30"/>
          <p:cNvSpPr>
            <a:spLocks noChangeShapeType="1"/>
          </p:cNvSpPr>
          <p:nvPr/>
        </p:nvSpPr>
        <p:spPr bwMode="auto">
          <a:xfrm>
            <a:off x="2936875" y="5956300"/>
            <a:ext cx="9048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Rectangle 31"/>
          <p:cNvSpPr>
            <a:spLocks noChangeArrowheads="1"/>
          </p:cNvSpPr>
          <p:nvPr/>
        </p:nvSpPr>
        <p:spPr bwMode="auto">
          <a:xfrm>
            <a:off x="2900363" y="5529263"/>
            <a:ext cx="361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latin typeface="Arial" charset="0"/>
              </a:rPr>
              <a:t>+</a:t>
            </a:r>
          </a:p>
        </p:txBody>
      </p:sp>
      <p:sp>
        <p:nvSpPr>
          <p:cNvPr id="32792" name="Rectangle 32"/>
          <p:cNvSpPr>
            <a:spLocks noChangeArrowheads="1"/>
          </p:cNvSpPr>
          <p:nvPr/>
        </p:nvSpPr>
        <p:spPr bwMode="auto">
          <a:xfrm>
            <a:off x="4975225" y="6229350"/>
            <a:ext cx="3140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Ask Prof. Su for the sum of the series…</a:t>
            </a:r>
          </a:p>
        </p:txBody>
      </p:sp>
      <p:sp>
        <p:nvSpPr>
          <p:cNvPr id="32793" name="Rectangle 33"/>
          <p:cNvSpPr>
            <a:spLocks noChangeArrowheads="1"/>
          </p:cNvSpPr>
          <p:nvPr/>
        </p:nvSpPr>
        <p:spPr bwMode="auto">
          <a:xfrm>
            <a:off x="2852738" y="6091238"/>
            <a:ext cx="1127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</a:rPr>
              <a:t>O( N</a:t>
            </a:r>
            <a:r>
              <a:rPr lang="en-US" altLang="en-US" sz="2400" b="1" baseline="42000">
                <a:latin typeface="Arial" charset="0"/>
              </a:rPr>
              <a:t>2</a:t>
            </a:r>
            <a:r>
              <a:rPr lang="en-US" altLang="en-US" sz="2400" b="1">
                <a:latin typeface="Arial" charset="0"/>
              </a:rPr>
              <a:t> )</a:t>
            </a:r>
          </a:p>
        </p:txBody>
      </p:sp>
      <p:sp>
        <p:nvSpPr>
          <p:cNvPr id="32794" name="Line 34"/>
          <p:cNvSpPr>
            <a:spLocks noChangeShapeType="1"/>
          </p:cNvSpPr>
          <p:nvPr/>
        </p:nvSpPr>
        <p:spPr bwMode="auto">
          <a:xfrm flipH="1">
            <a:off x="4176713" y="6359525"/>
            <a:ext cx="787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AutoShape 35"/>
          <p:cNvSpPr>
            <a:spLocks/>
          </p:cNvSpPr>
          <p:nvPr/>
        </p:nvSpPr>
        <p:spPr bwMode="auto">
          <a:xfrm>
            <a:off x="4833938" y="3500438"/>
            <a:ext cx="258762" cy="2209800"/>
          </a:xfrm>
          <a:prstGeom prst="rightBrace">
            <a:avLst>
              <a:gd name="adj1" fmla="val 71166"/>
              <a:gd name="adj2" fmla="val 50000"/>
            </a:avLst>
          </a:prstGeom>
          <a:noFill/>
          <a:ln w="12700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796" name="Rectangle 11"/>
          <p:cNvSpPr>
            <a:spLocks noChangeArrowheads="1"/>
          </p:cNvSpPr>
          <p:nvPr/>
        </p:nvSpPr>
        <p:spPr bwMode="auto">
          <a:xfrm>
            <a:off x="257175" y="1208088"/>
            <a:ext cx="5715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for ( int i=1 ; i&lt;=N ; ++i )  </a:t>
            </a:r>
          </a:p>
          <a:p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for ( int j=1 ; j&lt;=i ; ++j )</a:t>
            </a:r>
            <a:endParaRPr lang="en-US" altLang="en-US" sz="2400" b="1">
              <a:latin typeface="Courier New" pitchFamily="49" charset="0"/>
            </a:endParaRPr>
          </a:p>
          <a:p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1 time step of work here…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Comparing </a:t>
            </a:r>
            <a:r>
              <a:rPr lang="en-US" altLang="en-US" sz="4400">
                <a:solidFill>
                  <a:schemeClr val="tx1"/>
                </a:solidFill>
                <a:latin typeface="Calibri" pitchFamily="34" charset="0"/>
              </a:rPr>
              <a:t>Nlog(N) </a:t>
            </a: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sorts…</a:t>
            </a:r>
          </a:p>
        </p:txBody>
      </p:sp>
      <p:sp>
        <p:nvSpPr>
          <p:cNvPr id="62467" name="Text Box 6"/>
          <p:cNvSpPr txBox="1">
            <a:spLocks noChangeArrowheads="1"/>
          </p:cNvSpPr>
          <p:nvPr/>
        </p:nvSpPr>
        <p:spPr bwMode="auto">
          <a:xfrm>
            <a:off x="6140450" y="6334125"/>
            <a:ext cx="28765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>
                <a:solidFill>
                  <a:srgbClr val="777777"/>
                </a:solidFill>
                <a:latin typeface="Cambria" pitchFamily="18" charset="0"/>
              </a:rPr>
              <a:t>http://www.azillionmonkeys.com/qed/sort.html</a:t>
            </a:r>
          </a:p>
        </p:txBody>
      </p:sp>
      <p:pic>
        <p:nvPicPr>
          <p:cNvPr id="62468" name="Picture 7" descr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4254500"/>
            <a:ext cx="4683125" cy="21685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469" name="Picture 8" descr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3" y="1389063"/>
            <a:ext cx="5718175" cy="2862262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470" name="Text Box 9"/>
          <p:cNvSpPr txBox="1">
            <a:spLocks noChangeArrowheads="1"/>
          </p:cNvSpPr>
          <p:nvPr/>
        </p:nvSpPr>
        <p:spPr bwMode="auto">
          <a:xfrm>
            <a:off x="6324600" y="1554163"/>
            <a:ext cx="2212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Cambria" pitchFamily="18" charset="0"/>
              </a:rPr>
              <a:t>Conventional wisdom:</a:t>
            </a:r>
          </a:p>
        </p:txBody>
      </p:sp>
      <p:sp>
        <p:nvSpPr>
          <p:cNvPr id="62471" name="Text Box 10"/>
          <p:cNvSpPr txBox="1">
            <a:spLocks noChangeArrowheads="1"/>
          </p:cNvSpPr>
          <p:nvPr/>
        </p:nvSpPr>
        <p:spPr bwMode="auto">
          <a:xfrm>
            <a:off x="6553200" y="1903413"/>
            <a:ext cx="2438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Cambria" pitchFamily="18" charset="0"/>
              </a:rPr>
              <a:t> quicksort is best, despite a small chance of a O(N</a:t>
            </a:r>
            <a:r>
              <a:rPr lang="en-US" altLang="en-US" sz="1200" baseline="42000">
                <a:latin typeface="Cambria" pitchFamily="18" charset="0"/>
              </a:rPr>
              <a:t>2</a:t>
            </a:r>
            <a:r>
              <a:rPr lang="en-US" altLang="en-US" sz="1200">
                <a:latin typeface="Cambria" pitchFamily="18" charset="0"/>
              </a:rPr>
              <a:t>) runtime</a:t>
            </a:r>
            <a:endParaRPr lang="en-US" altLang="en-US" sz="1600">
              <a:latin typeface="Cambria" pitchFamily="18" charset="0"/>
            </a:endParaRPr>
          </a:p>
        </p:txBody>
      </p:sp>
      <p:sp>
        <p:nvSpPr>
          <p:cNvPr id="62472" name="Text Box 11"/>
          <p:cNvSpPr txBox="1">
            <a:spLocks noChangeArrowheads="1"/>
          </p:cNvSpPr>
          <p:nvPr/>
        </p:nvSpPr>
        <p:spPr bwMode="auto">
          <a:xfrm>
            <a:off x="6324600" y="2767013"/>
            <a:ext cx="1833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 i="1">
                <a:latin typeface="Cambria" pitchFamily="18" charset="0"/>
              </a:rPr>
              <a:t>Thorough testing:</a:t>
            </a:r>
          </a:p>
        </p:txBody>
      </p:sp>
      <p:sp>
        <p:nvSpPr>
          <p:cNvPr id="62473" name="Text Box 12"/>
          <p:cNvSpPr txBox="1">
            <a:spLocks noChangeArrowheads="1"/>
          </p:cNvSpPr>
          <p:nvPr/>
        </p:nvSpPr>
        <p:spPr bwMode="auto">
          <a:xfrm>
            <a:off x="6553200" y="3078163"/>
            <a:ext cx="2438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en-US" altLang="en-US" sz="1200">
                <a:latin typeface="Cambria" pitchFamily="18" charset="0"/>
              </a:rPr>
              <a:t> quicksort is best in comparisons and memory access, but heapsort </a:t>
            </a:r>
            <a:r>
              <a:rPr lang="en-US" altLang="en-US" sz="1200" b="1" i="1">
                <a:latin typeface="Cambria" pitchFamily="18" charset="0"/>
              </a:rPr>
              <a:t>can </a:t>
            </a:r>
            <a:r>
              <a:rPr lang="en-US" altLang="en-US" sz="1200">
                <a:latin typeface="Cambria" pitchFamily="18" charset="0"/>
              </a:rPr>
              <a:t>be better if one's very careful…</a:t>
            </a:r>
            <a:endParaRPr lang="en-US" altLang="en-US" sz="1600">
              <a:latin typeface="Cambria" pitchFamily="18" charset="0"/>
            </a:endParaRPr>
          </a:p>
        </p:txBody>
      </p:sp>
      <p:sp>
        <p:nvSpPr>
          <p:cNvPr id="62474" name="Rectangle 13"/>
          <p:cNvSpPr>
            <a:spLocks noChangeArrowheads="1"/>
          </p:cNvSpPr>
          <p:nvPr/>
        </p:nvSpPr>
        <p:spPr bwMode="auto">
          <a:xfrm>
            <a:off x="1150938" y="2428875"/>
            <a:ext cx="877887" cy="1022350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2475" name="Text Box 14"/>
          <p:cNvSpPr txBox="1">
            <a:spLocks noChangeArrowheads="1"/>
          </p:cNvSpPr>
          <p:nvPr/>
        </p:nvSpPr>
        <p:spPr bwMode="auto">
          <a:xfrm>
            <a:off x="7197725" y="4271963"/>
            <a:ext cx="6794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Cambria" pitchFamily="18" charset="0"/>
              </a:rPr>
              <a:t>/Qaxi</a:t>
            </a:r>
          </a:p>
        </p:txBody>
      </p:sp>
      <p:sp>
        <p:nvSpPr>
          <p:cNvPr id="62476" name="Text Box 15"/>
          <p:cNvSpPr txBox="1">
            <a:spLocks noChangeArrowheads="1"/>
          </p:cNvSpPr>
          <p:nvPr/>
        </p:nvSpPr>
        <p:spPr bwMode="auto">
          <a:xfrm>
            <a:off x="6172200" y="4591050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Cambria" pitchFamily="18" charset="0"/>
              </a:rPr>
              <a:t>conditional computation - taking </a:t>
            </a:r>
            <a:r>
              <a:rPr lang="en-US" altLang="en-US" sz="1200" b="1" i="1">
                <a:solidFill>
                  <a:schemeClr val="tx1"/>
                </a:solidFill>
                <a:latin typeface="Cambria" pitchFamily="18" charset="0"/>
              </a:rPr>
              <a:t>both </a:t>
            </a:r>
            <a:r>
              <a:rPr lang="en-US" altLang="en-US" sz="1200">
                <a:solidFill>
                  <a:schemeClr val="tx1"/>
                </a:solidFill>
                <a:latin typeface="Cambria" pitchFamily="18" charset="0"/>
              </a:rPr>
              <a:t>percolation branches at once!</a:t>
            </a:r>
            <a:endParaRPr lang="en-US" altLang="en-US" sz="1600">
              <a:solidFill>
                <a:schemeClr val="tx1"/>
              </a:solidFill>
              <a:latin typeface="Cambria" pitchFamily="18" charset="0"/>
            </a:endParaRPr>
          </a:p>
        </p:txBody>
      </p:sp>
      <p:sp>
        <p:nvSpPr>
          <p:cNvPr id="62477" name="Rectangle 16"/>
          <p:cNvSpPr>
            <a:spLocks noChangeArrowheads="1"/>
          </p:cNvSpPr>
          <p:nvPr/>
        </p:nvSpPr>
        <p:spPr bwMode="auto">
          <a:xfrm>
            <a:off x="5900738" y="6511925"/>
            <a:ext cx="3201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en-US" altLang="en-US" sz="1000">
                <a:solidFill>
                  <a:srgbClr val="777777"/>
                </a:solidFill>
                <a:latin typeface="Cambria" pitchFamily="18" charset="0"/>
              </a:rPr>
              <a:t>http://users.aims.ac.za/~mackay/sorting/sorting.html</a:t>
            </a:r>
          </a:p>
        </p:txBody>
      </p:sp>
    </p:spTree>
    <p:extLst>
      <p:ext uri="{BB962C8B-B14F-4D97-AF65-F5344CB8AC3E}">
        <p14:creationId xmlns:p14="http://schemas.microsoft.com/office/powerpoint/2010/main" val="1095140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84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184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18435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smtClean="0">
                <a:solidFill>
                  <a:srgbClr val="000000"/>
                </a:solidFill>
                <a:cs typeface="Times New Roman" pitchFamily="18" charset="0"/>
              </a:rPr>
              <a:t>Can we sort faster than N log(N) ?</a:t>
            </a:r>
          </a:p>
        </p:txBody>
      </p:sp>
      <p:sp>
        <p:nvSpPr>
          <p:cNvPr id="18436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n!</a:t>
            </a:r>
          </a:p>
        </p:txBody>
      </p:sp>
      <p:sp>
        <p:nvSpPr>
          <p:cNvPr id="18437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log(n)</a:t>
            </a:r>
          </a:p>
        </p:txBody>
      </p:sp>
      <p:grpSp>
        <p:nvGrpSpPr>
          <p:cNvPr id="18438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18468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469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 smtClean="0">
                  <a:solidFill>
                    <a:srgbClr val="000000"/>
                  </a:solidFill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18439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18466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467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 smtClean="0">
                  <a:solidFill>
                    <a:srgbClr val="000000"/>
                  </a:solidFill>
                  <a:cs typeface="Times New Roman" pitchFamily="18" charset="0"/>
                </a:rPr>
                <a:t>3</a:t>
              </a:r>
            </a:p>
          </p:txBody>
        </p:sp>
      </p:grpSp>
      <p:grpSp>
        <p:nvGrpSpPr>
          <p:cNvPr id="18440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18464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cs typeface="Times New Roman" pitchFamily="18" charset="0"/>
                </a:rPr>
                <a:t>2</a:t>
              </a:r>
            </a:p>
          </p:txBody>
        </p:sp>
        <p:sp>
          <p:nvSpPr>
            <p:cNvPr id="18465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 smtClean="0">
                  <a:solidFill>
                    <a:srgbClr val="000000"/>
                  </a:solidFill>
                  <a:cs typeface="Times New Roman" pitchFamily="18" charset="0"/>
                </a:rPr>
                <a:t>n</a:t>
              </a:r>
            </a:p>
          </p:txBody>
        </p:sp>
      </p:grpSp>
      <p:sp>
        <p:nvSpPr>
          <p:cNvPr id="18441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n</a:t>
            </a:r>
          </a:p>
        </p:txBody>
      </p:sp>
      <p:sp>
        <p:nvSpPr>
          <p:cNvPr id="18442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1</a:t>
            </a:r>
          </a:p>
        </p:txBody>
      </p:sp>
      <p:grpSp>
        <p:nvGrpSpPr>
          <p:cNvPr id="18443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18462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463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 smtClean="0">
                  <a:solidFill>
                    <a:srgbClr val="000000"/>
                  </a:solidFill>
                  <a:cs typeface="Times New Roman" pitchFamily="18" charset="0"/>
                </a:rPr>
                <a:t>n</a:t>
              </a:r>
            </a:p>
          </p:txBody>
        </p:sp>
      </p:grpSp>
      <p:grpSp>
        <p:nvGrpSpPr>
          <p:cNvPr id="18444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18460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cs typeface="Times New Roman" pitchFamily="18" charset="0"/>
                  <a:sym typeface="Symbol" pitchFamily="18" charset="2"/>
                </a:rPr>
                <a:t></a:t>
              </a:r>
              <a:r>
                <a:rPr lang="en-US" altLang="en-US" sz="2400" smtClean="0">
                  <a:solidFill>
                    <a:srgbClr val="000000"/>
                  </a:solidFill>
                  <a:cs typeface="Times New Roman" pitchFamily="18" charset="0"/>
                </a:rPr>
                <a:t>n</a:t>
              </a:r>
            </a:p>
          </p:txBody>
        </p:sp>
        <p:sp>
          <p:nvSpPr>
            <p:cNvPr id="18461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mtClean="0"/>
            </a:p>
          </p:txBody>
        </p:sp>
      </p:grpSp>
      <p:sp>
        <p:nvSpPr>
          <p:cNvPr id="18445" name="Text Box 25"/>
          <p:cNvSpPr txBox="1">
            <a:spLocks noChangeArrowheads="1"/>
          </p:cNvSpPr>
          <p:nvPr/>
        </p:nvSpPr>
        <p:spPr bwMode="auto">
          <a:xfrm>
            <a:off x="1006475" y="1409700"/>
            <a:ext cx="895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u="sng" smtClean="0">
                <a:solidFill>
                  <a:srgbClr val="000000"/>
                </a:solidFill>
                <a:cs typeface="Times New Roman" pitchFamily="18" charset="0"/>
              </a:rPr>
              <a:t>Order</a:t>
            </a:r>
          </a:p>
        </p:txBody>
      </p:sp>
      <p:sp>
        <p:nvSpPr>
          <p:cNvPr id="18446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n log(n)</a:t>
            </a:r>
          </a:p>
        </p:txBody>
      </p:sp>
      <p:sp>
        <p:nvSpPr>
          <p:cNvPr id="18447" name="Text Box 27"/>
          <p:cNvSpPr txBox="1">
            <a:spLocks noChangeArrowheads="1"/>
          </p:cNvSpPr>
          <p:nvPr/>
        </p:nvSpPr>
        <p:spPr bwMode="auto">
          <a:xfrm>
            <a:off x="6373813" y="5438775"/>
            <a:ext cx="24241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009900"/>
                </a:solidFill>
                <a:cs typeface="Times New Roman" pitchFamily="18" charset="0"/>
              </a:rPr>
              <a:t>Problem-solving strategy:</a:t>
            </a:r>
          </a:p>
        </p:txBody>
      </p:sp>
      <p:sp>
        <p:nvSpPr>
          <p:cNvPr id="18448" name="Text Box 28"/>
          <p:cNvSpPr txBox="1">
            <a:spLocks noChangeArrowheads="1"/>
          </p:cNvSpPr>
          <p:nvPr/>
        </p:nvSpPr>
        <p:spPr bwMode="auto">
          <a:xfrm>
            <a:off x="6253163" y="5794375"/>
            <a:ext cx="27082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cs typeface="Times New Roman" pitchFamily="18" charset="0"/>
              </a:rPr>
              <a:t>Push a problem as far down the hierarchy as possible, </a:t>
            </a:r>
            <a:r>
              <a:rPr lang="en-US" altLang="en-US" sz="1600" u="sng" smtClean="0">
                <a:solidFill>
                  <a:srgbClr val="000000"/>
                </a:solidFill>
                <a:cs typeface="Times New Roman" pitchFamily="18" charset="0"/>
              </a:rPr>
              <a:t>then</a:t>
            </a:r>
            <a:r>
              <a:rPr lang="en-US" altLang="en-US" sz="1600" smtClean="0">
                <a:solidFill>
                  <a:srgbClr val="000000"/>
                </a:solidFill>
                <a:cs typeface="Times New Roman" pitchFamily="18" charset="0"/>
              </a:rPr>
              <a:t> worry about constants... .</a:t>
            </a:r>
          </a:p>
        </p:txBody>
      </p:sp>
      <p:sp>
        <p:nvSpPr>
          <p:cNvPr id="18449" name="Line 29"/>
          <p:cNvSpPr>
            <a:spLocks noChangeShapeType="1"/>
          </p:cNvSpPr>
          <p:nvPr/>
        </p:nvSpPr>
        <p:spPr bwMode="auto">
          <a:xfrm>
            <a:off x="6097588" y="5641975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450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Intractable Problems   (Exponential)</a:t>
            </a:r>
          </a:p>
        </p:txBody>
      </p:sp>
      <p:sp>
        <p:nvSpPr>
          <p:cNvPr id="18451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Tractable Problems   (Polynomial)</a:t>
            </a:r>
          </a:p>
        </p:txBody>
      </p:sp>
      <p:sp>
        <p:nvSpPr>
          <p:cNvPr id="18452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cs typeface="Times New Roman" pitchFamily="18" charset="0"/>
              </a:rPr>
              <a:t>No Problems!</a:t>
            </a:r>
          </a:p>
        </p:txBody>
      </p:sp>
      <p:sp>
        <p:nvSpPr>
          <p:cNvPr id="18453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8454" name="AutoShape 34"/>
          <p:cNvSpPr>
            <a:spLocks/>
          </p:cNvSpPr>
          <p:nvPr/>
        </p:nvSpPr>
        <p:spPr bwMode="auto">
          <a:xfrm>
            <a:off x="2917825" y="3525838"/>
            <a:ext cx="157163" cy="1495425"/>
          </a:xfrm>
          <a:prstGeom prst="rightBrace">
            <a:avLst>
              <a:gd name="adj1" fmla="val 78103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8455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18456" name="Line 36"/>
          <p:cNvSpPr>
            <a:spLocks noChangeShapeType="1"/>
          </p:cNvSpPr>
          <p:nvPr/>
        </p:nvSpPr>
        <p:spPr bwMode="auto">
          <a:xfrm>
            <a:off x="765175" y="4787900"/>
            <a:ext cx="7813675" cy="7938"/>
          </a:xfrm>
          <a:prstGeom prst="line">
            <a:avLst/>
          </a:prstGeom>
          <a:noFill/>
          <a:ln w="28575">
            <a:solidFill>
              <a:srgbClr val="FF99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457" name="Freeform 37"/>
          <p:cNvSpPr>
            <a:spLocks/>
          </p:cNvSpPr>
          <p:nvPr/>
        </p:nvSpPr>
        <p:spPr bwMode="auto">
          <a:xfrm>
            <a:off x="474663" y="4513263"/>
            <a:ext cx="165100" cy="446087"/>
          </a:xfrm>
          <a:custGeom>
            <a:avLst/>
            <a:gdLst>
              <a:gd name="T0" fmla="*/ 2147483647 w 104"/>
              <a:gd name="T1" fmla="*/ 0 h 281"/>
              <a:gd name="T2" fmla="*/ 2147483647 w 104"/>
              <a:gd name="T3" fmla="*/ 2147483647 h 281"/>
              <a:gd name="T4" fmla="*/ 2147483647 w 104"/>
              <a:gd name="T5" fmla="*/ 2147483647 h 281"/>
              <a:gd name="T6" fmla="*/ 2147483647 w 104"/>
              <a:gd name="T7" fmla="*/ 2147483647 h 281"/>
              <a:gd name="T8" fmla="*/ 2147483647 w 104"/>
              <a:gd name="T9" fmla="*/ 2147483647 h 281"/>
              <a:gd name="T10" fmla="*/ 2147483647 w 104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4"/>
              <a:gd name="T19" fmla="*/ 0 h 281"/>
              <a:gd name="T20" fmla="*/ 104 w 104"/>
              <a:gd name="T21" fmla="*/ 281 h 28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4" h="281">
                <a:moveTo>
                  <a:pt x="104" y="0"/>
                </a:moveTo>
                <a:cubicBezTo>
                  <a:pt x="82" y="19"/>
                  <a:pt x="52" y="31"/>
                  <a:pt x="28" y="50"/>
                </a:cubicBezTo>
                <a:cubicBezTo>
                  <a:pt x="22" y="66"/>
                  <a:pt x="13" y="78"/>
                  <a:pt x="8" y="95"/>
                </a:cubicBezTo>
                <a:cubicBezTo>
                  <a:pt x="12" y="186"/>
                  <a:pt x="0" y="188"/>
                  <a:pt x="48" y="236"/>
                </a:cubicBezTo>
                <a:cubicBezTo>
                  <a:pt x="75" y="263"/>
                  <a:pt x="49" y="251"/>
                  <a:pt x="78" y="261"/>
                </a:cubicBezTo>
                <a:cubicBezTo>
                  <a:pt x="89" y="277"/>
                  <a:pt x="83" y="271"/>
                  <a:pt x="93" y="281"/>
                </a:cubicBezTo>
              </a:path>
            </a:pathLst>
          </a:custGeom>
          <a:noFill/>
          <a:ln w="19050">
            <a:solidFill>
              <a:srgbClr val="FF993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8458" name="Text Box 38"/>
          <p:cNvSpPr txBox="1">
            <a:spLocks noChangeArrowheads="1"/>
          </p:cNvSpPr>
          <p:nvPr/>
        </p:nvSpPr>
        <p:spPr bwMode="auto">
          <a:xfrm>
            <a:off x="222250" y="4699000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9933"/>
                </a:solidFill>
                <a:cs typeface="Times New Roman" pitchFamily="18" charset="0"/>
              </a:rPr>
              <a:t>?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098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13488" y="2652713"/>
              <a:ext cx="1587" cy="1587"/>
            </p14:xfrm>
          </p:contentPart>
        </mc:Choice>
        <mc:Fallback>
          <p:pic>
            <p:nvPicPr>
              <p:cNvPr id="4098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35725" y="2574950"/>
                <a:ext cx="157113" cy="1571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4361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Text Box 6"/>
          <p:cNvSpPr txBox="1">
            <a:spLocks noChangeArrowheads="1"/>
          </p:cNvSpPr>
          <p:nvPr/>
        </p:nvSpPr>
        <p:spPr bwMode="auto">
          <a:xfrm>
            <a:off x="650875" y="215900"/>
            <a:ext cx="7800975" cy="646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 smtClean="0">
                <a:solidFill>
                  <a:srgbClr val="000000"/>
                </a:solidFill>
                <a:cs typeface="Times New Roman" pitchFamily="18" charset="0"/>
              </a:rPr>
              <a:t>Sorting </a:t>
            </a:r>
            <a:r>
              <a:rPr lang="en-US" altLang="en-US" sz="3600" b="1" i="1" smtClean="0">
                <a:solidFill>
                  <a:srgbClr val="000000"/>
                </a:solidFill>
                <a:cs typeface="Times New Roman" pitchFamily="18" charset="0"/>
              </a:rPr>
              <a:t>can't</a:t>
            </a:r>
            <a:r>
              <a:rPr lang="en-US" altLang="en-US" sz="3600" smtClean="0">
                <a:solidFill>
                  <a:srgbClr val="000000"/>
                </a:solidFill>
                <a:cs typeface="Times New Roman" pitchFamily="18" charset="0"/>
              </a:rPr>
              <a:t> do better than  O(</a:t>
            </a:r>
            <a:r>
              <a:rPr lang="en-US" altLang="en-US" sz="2400" b="1" smtClean="0">
                <a:solidFill>
                  <a:srgbClr val="000000"/>
                </a:solidFill>
                <a:cs typeface="Times New Roman" pitchFamily="18" charset="0"/>
              </a:rPr>
              <a:t>N log(N)</a:t>
            </a:r>
            <a:r>
              <a:rPr lang="en-US" altLang="en-US" sz="3600" smtClean="0">
                <a:solidFill>
                  <a:srgbClr val="000000"/>
                </a:solidFill>
                <a:cs typeface="Times New Roman" pitchFamily="18" charset="0"/>
              </a:rPr>
              <a:t>) !</a:t>
            </a:r>
          </a:p>
        </p:txBody>
      </p:sp>
      <p:sp>
        <p:nvSpPr>
          <p:cNvPr id="19460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61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cs typeface="Times New Roman" pitchFamily="18" charset="0"/>
              </a:rPr>
              <a:t>Start with all of the  permutations of an n-element list.</a:t>
            </a:r>
            <a:endParaRPr lang="en-US" altLang="en-US" sz="1600" b="1" smtClean="0">
              <a:cs typeface="Times New Roman" pitchFamily="18" charset="0"/>
            </a:endParaRPr>
          </a:p>
        </p:txBody>
      </p:sp>
      <p:sp>
        <p:nvSpPr>
          <p:cNvPr id="19462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i="1" smtClean="0">
                <a:cs typeface="Times New Roman" pitchFamily="18" charset="0"/>
              </a:rPr>
              <a:t>Adversary Argument</a:t>
            </a:r>
            <a:endParaRPr lang="en-US" altLang="en-US" sz="2000" smtClean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9463" name="Text Box 10"/>
          <p:cNvSpPr txBox="1">
            <a:spLocks noChangeArrowheads="1"/>
          </p:cNvSpPr>
          <p:nvPr/>
        </p:nvSpPr>
        <p:spPr bwMode="auto">
          <a:xfrm>
            <a:off x="3021013" y="20462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[4,5,3,1,2]</a:t>
            </a:r>
          </a:p>
        </p:txBody>
      </p:sp>
      <p:sp>
        <p:nvSpPr>
          <p:cNvPr id="19464" name="Text Box 11"/>
          <p:cNvSpPr txBox="1">
            <a:spLocks noChangeArrowheads="1"/>
          </p:cNvSpPr>
          <p:nvPr/>
        </p:nvSpPr>
        <p:spPr bwMode="auto">
          <a:xfrm>
            <a:off x="3414713" y="2354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[2,4,1,5,3]</a:t>
            </a:r>
          </a:p>
        </p:txBody>
      </p:sp>
      <p:sp>
        <p:nvSpPr>
          <p:cNvPr id="19465" name="Text Box 12"/>
          <p:cNvSpPr txBox="1">
            <a:spLocks noChangeArrowheads="1"/>
          </p:cNvSpPr>
          <p:nvPr/>
        </p:nvSpPr>
        <p:spPr bwMode="auto">
          <a:xfrm>
            <a:off x="4157663" y="1906588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[4,1,5,3,2]</a:t>
            </a:r>
          </a:p>
        </p:txBody>
      </p:sp>
      <p:sp>
        <p:nvSpPr>
          <p:cNvPr id="19466" name="Text Box 13"/>
          <p:cNvSpPr txBox="1">
            <a:spLocks noChangeArrowheads="1"/>
          </p:cNvSpPr>
          <p:nvPr/>
        </p:nvSpPr>
        <p:spPr bwMode="auto">
          <a:xfrm>
            <a:off x="2701925" y="261143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[1,2,3,4,5]</a:t>
            </a:r>
          </a:p>
        </p:txBody>
      </p:sp>
      <p:sp>
        <p:nvSpPr>
          <p:cNvPr id="19467" name="Text Box 14"/>
          <p:cNvSpPr txBox="1">
            <a:spLocks noChangeArrowheads="1"/>
          </p:cNvSpPr>
          <p:nvPr/>
        </p:nvSpPr>
        <p:spPr bwMode="auto">
          <a:xfrm>
            <a:off x="4327525" y="25796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[5,4,3,1,2]</a:t>
            </a:r>
          </a:p>
        </p:txBody>
      </p:sp>
      <p:sp>
        <p:nvSpPr>
          <p:cNvPr id="19468" name="Text Box 15"/>
          <p:cNvSpPr txBox="1">
            <a:spLocks noChangeArrowheads="1"/>
          </p:cNvSpPr>
          <p:nvPr/>
        </p:nvSpPr>
        <p:spPr bwMode="auto">
          <a:xfrm>
            <a:off x="5022850" y="2160588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[3,1,4,5,2]</a:t>
            </a:r>
          </a:p>
        </p:txBody>
      </p:sp>
      <p:sp>
        <p:nvSpPr>
          <p:cNvPr id="19469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0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1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2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3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4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 smtClean="0">
              <a:solidFill>
                <a:srgbClr val="000000"/>
              </a:solidFill>
              <a:latin typeface="Times" pitchFamily="-128" charset="0"/>
            </a:endParaRPr>
          </a:p>
        </p:txBody>
      </p:sp>
      <p:sp>
        <p:nvSpPr>
          <p:cNvPr id="19475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76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77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0000"/>
                </a:solidFill>
                <a:cs typeface="Times New Roman" pitchFamily="18" charset="0"/>
              </a:rPr>
              <a:t>e1 &lt;  e2 </a:t>
            </a:r>
          </a:p>
        </p:txBody>
      </p:sp>
      <p:sp>
        <p:nvSpPr>
          <p:cNvPr id="19478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 smtClean="0">
                <a:solidFill>
                  <a:srgbClr val="FF0000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19479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0000"/>
                </a:solidFill>
                <a:cs typeface="Times New Roman" pitchFamily="18" charset="0"/>
              </a:rPr>
              <a:t>yes</a:t>
            </a:r>
          </a:p>
        </p:txBody>
      </p:sp>
      <p:sp>
        <p:nvSpPr>
          <p:cNvPr id="19480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smtClean="0">
                <a:solidFill>
                  <a:srgbClr val="FF0000"/>
                </a:solidFill>
                <a:cs typeface="Times New Roman" pitchFamily="18" charset="0"/>
              </a:rPr>
              <a:t>no</a:t>
            </a:r>
          </a:p>
        </p:txBody>
      </p:sp>
      <p:sp>
        <p:nvSpPr>
          <p:cNvPr id="19481" name="Text Box 28"/>
          <p:cNvSpPr txBox="1">
            <a:spLocks noChangeArrowheads="1"/>
          </p:cNvSpPr>
          <p:nvPr/>
        </p:nvSpPr>
        <p:spPr bwMode="auto">
          <a:xfrm>
            <a:off x="5022850" y="44005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[5,4,3,1,2]</a:t>
            </a:r>
          </a:p>
        </p:txBody>
      </p:sp>
      <p:sp>
        <p:nvSpPr>
          <p:cNvPr id="19482" name="Text Box 29"/>
          <p:cNvSpPr txBox="1">
            <a:spLocks noChangeArrowheads="1"/>
          </p:cNvSpPr>
          <p:nvPr/>
        </p:nvSpPr>
        <p:spPr bwMode="auto">
          <a:xfrm>
            <a:off x="5329238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[3,1,4,5,2]</a:t>
            </a:r>
          </a:p>
        </p:txBody>
      </p:sp>
      <p:sp>
        <p:nvSpPr>
          <p:cNvPr id="19483" name="Text Box 30"/>
          <p:cNvSpPr txBox="1">
            <a:spLocks noChangeArrowheads="1"/>
          </p:cNvSpPr>
          <p:nvPr/>
        </p:nvSpPr>
        <p:spPr bwMode="auto">
          <a:xfrm>
            <a:off x="5365750" y="4132263"/>
            <a:ext cx="928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[4,1,5,3,2]</a:t>
            </a:r>
          </a:p>
        </p:txBody>
      </p:sp>
      <p:sp>
        <p:nvSpPr>
          <p:cNvPr id="19484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5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6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7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19488" name="Text Box 35"/>
          <p:cNvSpPr txBox="1">
            <a:spLocks noChangeArrowheads="1"/>
          </p:cNvSpPr>
          <p:nvPr/>
        </p:nvSpPr>
        <p:spPr bwMode="auto">
          <a:xfrm>
            <a:off x="2646363" y="4640263"/>
            <a:ext cx="9286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[2,4,1,5,3]</a:t>
            </a:r>
          </a:p>
        </p:txBody>
      </p:sp>
      <p:sp>
        <p:nvSpPr>
          <p:cNvPr id="19489" name="Text Box 36"/>
          <p:cNvSpPr txBox="1">
            <a:spLocks noChangeArrowheads="1"/>
          </p:cNvSpPr>
          <p:nvPr/>
        </p:nvSpPr>
        <p:spPr bwMode="auto">
          <a:xfrm>
            <a:off x="2687638" y="4391025"/>
            <a:ext cx="9286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[4,5,3,1,2]</a:t>
            </a:r>
          </a:p>
        </p:txBody>
      </p:sp>
      <p:sp>
        <p:nvSpPr>
          <p:cNvPr id="19490" name="Text Box 37"/>
          <p:cNvSpPr txBox="1">
            <a:spLocks noChangeArrowheads="1"/>
          </p:cNvSpPr>
          <p:nvPr/>
        </p:nvSpPr>
        <p:spPr bwMode="auto">
          <a:xfrm>
            <a:off x="2505075" y="4159250"/>
            <a:ext cx="9286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[1,2,3,4,5]</a:t>
            </a:r>
          </a:p>
        </p:txBody>
      </p:sp>
      <p:sp>
        <p:nvSpPr>
          <p:cNvPr id="19491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The Adversary</a:t>
            </a:r>
            <a:r>
              <a:rPr lang="en-US" altLang="en-US" sz="1200" smtClean="0">
                <a:solidFill>
                  <a:srgbClr val="000000"/>
                </a:solidFill>
                <a:cs typeface="Times New Roman" pitchFamily="18" charset="0"/>
              </a:rPr>
              <a:t> --  gives yes or no answers to each question</a:t>
            </a:r>
          </a:p>
        </p:txBody>
      </p:sp>
      <p:sp>
        <p:nvSpPr>
          <p:cNvPr id="19492" name="Rectangle 39"/>
          <p:cNvSpPr>
            <a:spLocks noChangeArrowheads="1"/>
          </p:cNvSpPr>
          <p:nvPr/>
        </p:nvSpPr>
        <p:spPr bwMode="auto">
          <a:xfrm>
            <a:off x="338138" y="1484313"/>
            <a:ext cx="1379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[e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1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2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3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, ... , e</a:t>
            </a:r>
            <a:r>
              <a:rPr lang="en-US" altLang="en-US" sz="1400" baseline="-29000" smtClean="0">
                <a:solidFill>
                  <a:srgbClr val="000000"/>
                </a:solidFill>
                <a:cs typeface="Times New Roman" pitchFamily="18" charset="0"/>
              </a:rPr>
              <a:t>n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19493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cs typeface="Times New Roman" pitchFamily="18" charset="0"/>
              </a:rPr>
              <a:t>Sorting is equivalent to determining </a:t>
            </a:r>
            <a:r>
              <a:rPr lang="en-US" altLang="en-US" sz="1600" b="1" i="1" smtClean="0">
                <a:solidFill>
                  <a:srgbClr val="000000"/>
                </a:solidFill>
                <a:cs typeface="Times New Roman" pitchFamily="18" charset="0"/>
              </a:rPr>
              <a:t>which</a:t>
            </a:r>
            <a:r>
              <a:rPr lang="en-US" altLang="en-US" sz="1600" smtClean="0">
                <a:solidFill>
                  <a:srgbClr val="000000"/>
                </a:solidFill>
                <a:cs typeface="Times New Roman" pitchFamily="18" charset="0"/>
              </a:rPr>
              <a:t> of the permutations we started with… </a:t>
            </a:r>
            <a:endParaRPr lang="en-US" altLang="en-US" sz="1600" b="1" smtClean="0">
              <a:cs typeface="Times New Roman" pitchFamily="18" charset="0"/>
            </a:endParaRPr>
          </a:p>
        </p:txBody>
      </p:sp>
      <p:sp>
        <p:nvSpPr>
          <p:cNvPr id="19494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pic>
        <p:nvPicPr>
          <p:cNvPr id="19495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96" name="Text Box 43"/>
          <p:cNvSpPr txBox="1">
            <a:spLocks noChangeArrowheads="1"/>
          </p:cNvSpPr>
          <p:nvPr/>
        </p:nvSpPr>
        <p:spPr bwMode="auto">
          <a:xfrm>
            <a:off x="6953250" y="1374775"/>
            <a:ext cx="1506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cs typeface="Times New Roman" pitchFamily="18" charset="0"/>
              </a:rPr>
              <a:t>The Algorithm</a:t>
            </a:r>
            <a:r>
              <a:rPr lang="en-US" altLang="en-US" sz="1200" smtClean="0">
                <a:solidFill>
                  <a:srgbClr val="000000"/>
                </a:solidFill>
                <a:cs typeface="Times New Roman" pitchFamily="18" charset="0"/>
              </a:rPr>
              <a:t> --  asks questions comparing two elements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122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656388" y="806450"/>
              <a:ext cx="1069975" cy="122238"/>
            </p14:xfrm>
          </p:contentPart>
        </mc:Choice>
        <mc:Fallback>
          <p:pic>
            <p:nvPicPr>
              <p:cNvPr id="5122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641987" y="794586"/>
                <a:ext cx="1099497" cy="149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123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11338" y="1871663"/>
              <a:ext cx="319087" cy="503237"/>
            </p14:xfrm>
          </p:contentPart>
        </mc:Choice>
        <mc:Fallback>
          <p:pic>
            <p:nvPicPr>
              <p:cNvPr id="5123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96572" y="1858335"/>
                <a:ext cx="346458" cy="5306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2729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048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048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0483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20484" name="Text Box 7"/>
          <p:cNvSpPr txBox="1">
            <a:spLocks noChangeArrowheads="1"/>
          </p:cNvSpPr>
          <p:nvPr/>
        </p:nvSpPr>
        <p:spPr bwMode="auto">
          <a:xfrm>
            <a:off x="1112838" y="2262188"/>
            <a:ext cx="7019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i="1" smtClean="0">
                <a:solidFill>
                  <a:srgbClr val="FF0000"/>
                </a:solidFill>
                <a:latin typeface="Times" pitchFamily="-128" charset="0"/>
              </a:rPr>
              <a:t>Yes</a:t>
            </a: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, but ...</a:t>
            </a:r>
          </a:p>
        </p:txBody>
      </p:sp>
      <p:sp>
        <p:nvSpPr>
          <p:cNvPr id="20485" name="Text Box 38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Can we do better than </a:t>
            </a:r>
            <a:r>
              <a:rPr lang="en-US" altLang="en-US" sz="2400" smtClean="0">
                <a:solidFill>
                  <a:srgbClr val="000000"/>
                </a:solidFill>
                <a:latin typeface="Arial" charset="0"/>
              </a:rPr>
              <a:t>O( N*log(N) )</a:t>
            </a: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 ?</a:t>
            </a:r>
          </a:p>
        </p:txBody>
      </p:sp>
    </p:spTree>
    <p:extLst>
      <p:ext uri="{BB962C8B-B14F-4D97-AF65-F5344CB8AC3E}">
        <p14:creationId xmlns:p14="http://schemas.microsoft.com/office/powerpoint/2010/main" val="2506730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154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1507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21508" name="Text Box 7"/>
          <p:cNvSpPr txBox="1">
            <a:spLocks noChangeArrowheads="1"/>
          </p:cNvSpPr>
          <p:nvPr/>
        </p:nvSpPr>
        <p:spPr bwMode="auto">
          <a:xfrm>
            <a:off x="1112838" y="2262188"/>
            <a:ext cx="7019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 smtClean="0">
                <a:solidFill>
                  <a:srgbClr val="FF0000"/>
                </a:solidFill>
                <a:latin typeface="Times" pitchFamily="-128" charset="0"/>
              </a:rPr>
              <a:t>Yes</a:t>
            </a: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, but we have to make assumptions about the data...</a:t>
            </a:r>
          </a:p>
        </p:txBody>
      </p:sp>
      <p:sp>
        <p:nvSpPr>
          <p:cNvPr id="21509" name="Text Box 8"/>
          <p:cNvSpPr txBox="1">
            <a:spLocks noChangeArrowheads="1"/>
          </p:cNvSpPr>
          <p:nvPr/>
        </p:nvSpPr>
        <p:spPr bwMode="auto">
          <a:xfrm>
            <a:off x="533400" y="2790825"/>
            <a:ext cx="1903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Counting Sort</a:t>
            </a:r>
          </a:p>
        </p:txBody>
      </p:sp>
      <p:grpSp>
        <p:nvGrpSpPr>
          <p:cNvPr id="21510" name="Group 9"/>
          <p:cNvGrpSpPr>
            <a:grpSpLocks/>
          </p:cNvGrpSpPr>
          <p:nvPr/>
        </p:nvGrpSpPr>
        <p:grpSpPr bwMode="auto">
          <a:xfrm>
            <a:off x="2759075" y="3059113"/>
            <a:ext cx="463550" cy="463550"/>
            <a:chOff x="901" y="1784"/>
            <a:chExt cx="292" cy="292"/>
          </a:xfrm>
        </p:grpSpPr>
        <p:sp>
          <p:nvSpPr>
            <p:cNvPr id="21545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6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21511" name="Group 12"/>
          <p:cNvGrpSpPr>
            <a:grpSpLocks/>
          </p:cNvGrpSpPr>
          <p:nvPr/>
        </p:nvGrpSpPr>
        <p:grpSpPr bwMode="auto">
          <a:xfrm>
            <a:off x="3222625" y="3059113"/>
            <a:ext cx="463550" cy="463550"/>
            <a:chOff x="901" y="1784"/>
            <a:chExt cx="292" cy="292"/>
          </a:xfrm>
        </p:grpSpPr>
        <p:sp>
          <p:nvSpPr>
            <p:cNvPr id="21543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4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1512" name="Group 15"/>
          <p:cNvGrpSpPr>
            <a:grpSpLocks/>
          </p:cNvGrpSpPr>
          <p:nvPr/>
        </p:nvGrpSpPr>
        <p:grpSpPr bwMode="auto">
          <a:xfrm>
            <a:off x="3687763" y="3059113"/>
            <a:ext cx="463550" cy="463550"/>
            <a:chOff x="901" y="1784"/>
            <a:chExt cx="292" cy="292"/>
          </a:xfrm>
        </p:grpSpPr>
        <p:sp>
          <p:nvSpPr>
            <p:cNvPr id="21541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2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21513" name="Group 18"/>
          <p:cNvGrpSpPr>
            <a:grpSpLocks/>
          </p:cNvGrpSpPr>
          <p:nvPr/>
        </p:nvGrpSpPr>
        <p:grpSpPr bwMode="auto">
          <a:xfrm>
            <a:off x="4152900" y="3059113"/>
            <a:ext cx="463550" cy="463550"/>
            <a:chOff x="901" y="1784"/>
            <a:chExt cx="292" cy="292"/>
          </a:xfrm>
        </p:grpSpPr>
        <p:sp>
          <p:nvSpPr>
            <p:cNvPr id="21539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40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21514" name="Group 21"/>
          <p:cNvGrpSpPr>
            <a:grpSpLocks/>
          </p:cNvGrpSpPr>
          <p:nvPr/>
        </p:nvGrpSpPr>
        <p:grpSpPr bwMode="auto">
          <a:xfrm>
            <a:off x="4614863" y="3059113"/>
            <a:ext cx="463550" cy="463550"/>
            <a:chOff x="901" y="1784"/>
            <a:chExt cx="292" cy="292"/>
          </a:xfrm>
        </p:grpSpPr>
        <p:sp>
          <p:nvSpPr>
            <p:cNvPr id="21537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8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21515" name="Group 24"/>
          <p:cNvGrpSpPr>
            <a:grpSpLocks/>
          </p:cNvGrpSpPr>
          <p:nvPr/>
        </p:nvGrpSpPr>
        <p:grpSpPr bwMode="auto">
          <a:xfrm>
            <a:off x="5078413" y="3059113"/>
            <a:ext cx="463550" cy="463550"/>
            <a:chOff x="901" y="1784"/>
            <a:chExt cx="292" cy="292"/>
          </a:xfrm>
        </p:grpSpPr>
        <p:sp>
          <p:nvSpPr>
            <p:cNvPr id="21535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6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21516" name="Group 27"/>
          <p:cNvGrpSpPr>
            <a:grpSpLocks/>
          </p:cNvGrpSpPr>
          <p:nvPr/>
        </p:nvGrpSpPr>
        <p:grpSpPr bwMode="auto">
          <a:xfrm>
            <a:off x="5543550" y="3059113"/>
            <a:ext cx="463550" cy="463550"/>
            <a:chOff x="901" y="1784"/>
            <a:chExt cx="292" cy="292"/>
          </a:xfrm>
        </p:grpSpPr>
        <p:sp>
          <p:nvSpPr>
            <p:cNvPr id="21533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4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1517" name="Group 30"/>
          <p:cNvGrpSpPr>
            <a:grpSpLocks/>
          </p:cNvGrpSpPr>
          <p:nvPr/>
        </p:nvGrpSpPr>
        <p:grpSpPr bwMode="auto">
          <a:xfrm>
            <a:off x="6008688" y="3059113"/>
            <a:ext cx="463550" cy="463550"/>
            <a:chOff x="901" y="1784"/>
            <a:chExt cx="292" cy="292"/>
          </a:xfrm>
        </p:grpSpPr>
        <p:sp>
          <p:nvSpPr>
            <p:cNvPr id="21531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1532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21518" name="Text Box 33"/>
          <p:cNvSpPr txBox="1">
            <a:spLocks noChangeArrowheads="1"/>
          </p:cNvSpPr>
          <p:nvPr/>
        </p:nvSpPr>
        <p:spPr bwMode="auto">
          <a:xfrm>
            <a:off x="2686050" y="27622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21519" name="Text Box 34"/>
          <p:cNvSpPr txBox="1">
            <a:spLocks noChangeArrowheads="1"/>
          </p:cNvSpPr>
          <p:nvPr/>
        </p:nvSpPr>
        <p:spPr bwMode="auto">
          <a:xfrm>
            <a:off x="6989763" y="3167063"/>
            <a:ext cx="1827212" cy="107632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Suppose we know each item is an integer between 1 and 10.</a:t>
            </a:r>
          </a:p>
        </p:txBody>
      </p:sp>
      <p:sp>
        <p:nvSpPr>
          <p:cNvPr id="21520" name="Text Box 35"/>
          <p:cNvSpPr txBox="1">
            <a:spLocks noChangeArrowheads="1"/>
          </p:cNvSpPr>
          <p:nvPr/>
        </p:nvSpPr>
        <p:spPr bwMode="auto">
          <a:xfrm>
            <a:off x="665163" y="3236913"/>
            <a:ext cx="1631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Bucket Sort</a:t>
            </a:r>
          </a:p>
        </p:txBody>
      </p:sp>
      <p:sp>
        <p:nvSpPr>
          <p:cNvPr id="21521" name="Text Box 36"/>
          <p:cNvSpPr txBox="1">
            <a:spLocks noChangeArrowheads="1"/>
          </p:cNvSpPr>
          <p:nvPr/>
        </p:nvSpPr>
        <p:spPr bwMode="auto">
          <a:xfrm>
            <a:off x="1290638" y="3124200"/>
            <a:ext cx="311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  <a:latin typeface="Times" pitchFamily="-128" charset="0"/>
              </a:rPr>
              <a:t>or</a:t>
            </a:r>
          </a:p>
        </p:txBody>
      </p:sp>
      <p:sp>
        <p:nvSpPr>
          <p:cNvPr id="21522" name="Freeform 37"/>
          <p:cNvSpPr>
            <a:spLocks/>
          </p:cNvSpPr>
          <p:nvPr/>
        </p:nvSpPr>
        <p:spPr bwMode="auto">
          <a:xfrm>
            <a:off x="7874000" y="2479675"/>
            <a:ext cx="412750" cy="635000"/>
          </a:xfrm>
          <a:custGeom>
            <a:avLst/>
            <a:gdLst>
              <a:gd name="T0" fmla="*/ 2147483647 w 260"/>
              <a:gd name="T1" fmla="*/ 2147483647 h 400"/>
              <a:gd name="T2" fmla="*/ 2147483647 w 260"/>
              <a:gd name="T3" fmla="*/ 2147483647 h 400"/>
              <a:gd name="T4" fmla="*/ 2147483647 w 260"/>
              <a:gd name="T5" fmla="*/ 2147483647 h 400"/>
              <a:gd name="T6" fmla="*/ 2147483647 w 260"/>
              <a:gd name="T7" fmla="*/ 2147483647 h 400"/>
              <a:gd name="T8" fmla="*/ 2147483647 w 260"/>
              <a:gd name="T9" fmla="*/ 2147483647 h 400"/>
              <a:gd name="T10" fmla="*/ 2147483647 w 260"/>
              <a:gd name="T11" fmla="*/ 2147483647 h 400"/>
              <a:gd name="T12" fmla="*/ 2147483647 w 260"/>
              <a:gd name="T13" fmla="*/ 2147483647 h 400"/>
              <a:gd name="T14" fmla="*/ 0 w 260"/>
              <a:gd name="T15" fmla="*/ 2147483647 h 4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60"/>
              <a:gd name="T25" fmla="*/ 0 h 400"/>
              <a:gd name="T26" fmla="*/ 260 w 260"/>
              <a:gd name="T27" fmla="*/ 400 h 4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60" h="400">
                <a:moveTo>
                  <a:pt x="70" y="5"/>
                </a:moveTo>
                <a:cubicBezTo>
                  <a:pt x="109" y="0"/>
                  <a:pt x="140" y="3"/>
                  <a:pt x="180" y="10"/>
                </a:cubicBezTo>
                <a:cubicBezTo>
                  <a:pt x="231" y="44"/>
                  <a:pt x="210" y="29"/>
                  <a:pt x="245" y="55"/>
                </a:cubicBezTo>
                <a:cubicBezTo>
                  <a:pt x="246" y="58"/>
                  <a:pt x="260" y="82"/>
                  <a:pt x="260" y="90"/>
                </a:cubicBezTo>
                <a:cubicBezTo>
                  <a:pt x="260" y="125"/>
                  <a:pt x="247" y="129"/>
                  <a:pt x="225" y="150"/>
                </a:cubicBezTo>
                <a:cubicBezTo>
                  <a:pt x="185" y="185"/>
                  <a:pt x="151" y="211"/>
                  <a:pt x="105" y="235"/>
                </a:cubicBezTo>
                <a:cubicBezTo>
                  <a:pt x="83" y="245"/>
                  <a:pt x="67" y="262"/>
                  <a:pt x="45" y="270"/>
                </a:cubicBezTo>
                <a:cubicBezTo>
                  <a:pt x="15" y="309"/>
                  <a:pt x="0" y="351"/>
                  <a:pt x="0" y="40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1523" name="Text Box 38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Can we do better than </a:t>
            </a:r>
            <a:r>
              <a:rPr lang="en-US" altLang="en-US" sz="2400" smtClean="0">
                <a:solidFill>
                  <a:srgbClr val="000000"/>
                </a:solidFill>
                <a:latin typeface="Arial" charset="0"/>
              </a:rPr>
              <a:t>O( N*log(N) )</a:t>
            </a: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 ?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146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37363" y="1455738"/>
              <a:ext cx="976312" cy="528637"/>
            </p14:xfrm>
          </p:contentPart>
        </mc:Choice>
        <mc:Fallback>
          <p:pic>
            <p:nvPicPr>
              <p:cNvPr id="6146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825843" y="1447095"/>
                <a:ext cx="1002592" cy="549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6147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32163" y="3638550"/>
              <a:ext cx="893762" cy="2022475"/>
            </p14:xfrm>
          </p:contentPart>
        </mc:Choice>
        <mc:Fallback>
          <p:pic>
            <p:nvPicPr>
              <p:cNvPr id="6147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28923" y="3629910"/>
                <a:ext cx="909960" cy="203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6148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78163" y="3648075"/>
              <a:ext cx="2241550" cy="750888"/>
            </p14:xfrm>
          </p:contentPart>
        </mc:Choice>
        <mc:Fallback>
          <p:pic>
            <p:nvPicPr>
              <p:cNvPr id="6148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071683" y="3637996"/>
                <a:ext cx="2253429" cy="775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149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05000" y="4600575"/>
              <a:ext cx="5740400" cy="706438"/>
            </p14:xfrm>
          </p:contentPart>
        </mc:Choice>
        <mc:Fallback>
          <p:pic>
            <p:nvPicPr>
              <p:cNvPr id="6149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91680" y="4589053"/>
                <a:ext cx="5768119" cy="730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6150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06625" y="5483225"/>
              <a:ext cx="396875" cy="360363"/>
            </p14:xfrm>
          </p:contentPart>
        </mc:Choice>
        <mc:Fallback>
          <p:pic>
            <p:nvPicPr>
              <p:cNvPr id="6150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8342" y="5469545"/>
                <a:ext cx="409480" cy="38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6151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02000" y="5486400"/>
              <a:ext cx="369888" cy="365125"/>
            </p14:xfrm>
          </p:contentPart>
        </mc:Choice>
        <mc:Fallback>
          <p:pic>
            <p:nvPicPr>
              <p:cNvPr id="6151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96958" y="5472730"/>
                <a:ext cx="379973" cy="393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6152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54850" y="5483225"/>
              <a:ext cx="438150" cy="515938"/>
            </p14:xfrm>
          </p:contentPart>
        </mc:Choice>
        <mc:Fallback>
          <p:pic>
            <p:nvPicPr>
              <p:cNvPr id="6152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049090" y="5477464"/>
                <a:ext cx="456871" cy="5332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167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26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2531" name="Text Box 5"/>
          <p:cNvSpPr txBox="1">
            <a:spLocks noChangeArrowheads="1"/>
          </p:cNvSpPr>
          <p:nvPr/>
        </p:nvSpPr>
        <p:spPr bwMode="auto">
          <a:xfrm>
            <a:off x="461963" y="1482725"/>
            <a:ext cx="1933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smtClean="0">
                <a:solidFill>
                  <a:srgbClr val="000000"/>
                </a:solidFill>
                <a:latin typeface="Times" pitchFamily="-128" charset="0"/>
              </a:rPr>
              <a:t>Radix Sort</a:t>
            </a:r>
          </a:p>
        </p:txBody>
      </p:sp>
      <p:grpSp>
        <p:nvGrpSpPr>
          <p:cNvPr id="22532" name="Group 6"/>
          <p:cNvGrpSpPr>
            <a:grpSpLocks/>
          </p:cNvGrpSpPr>
          <p:nvPr/>
        </p:nvGrpSpPr>
        <p:grpSpPr bwMode="auto">
          <a:xfrm>
            <a:off x="4873625" y="2087563"/>
            <a:ext cx="463550" cy="463550"/>
            <a:chOff x="901" y="1784"/>
            <a:chExt cx="292" cy="292"/>
          </a:xfrm>
        </p:grpSpPr>
        <p:sp>
          <p:nvSpPr>
            <p:cNvPr id="22614" name="Rectangle 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5" name="Text Box 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22533" name="Group 9"/>
          <p:cNvGrpSpPr>
            <a:grpSpLocks/>
          </p:cNvGrpSpPr>
          <p:nvPr/>
        </p:nvGrpSpPr>
        <p:grpSpPr bwMode="auto">
          <a:xfrm>
            <a:off x="4873625" y="2544763"/>
            <a:ext cx="463550" cy="463550"/>
            <a:chOff x="901" y="1784"/>
            <a:chExt cx="292" cy="292"/>
          </a:xfrm>
        </p:grpSpPr>
        <p:sp>
          <p:nvSpPr>
            <p:cNvPr id="22612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3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2534" name="Group 12"/>
          <p:cNvGrpSpPr>
            <a:grpSpLocks/>
          </p:cNvGrpSpPr>
          <p:nvPr/>
        </p:nvGrpSpPr>
        <p:grpSpPr bwMode="auto">
          <a:xfrm>
            <a:off x="4873625" y="3008313"/>
            <a:ext cx="463550" cy="463550"/>
            <a:chOff x="901" y="1784"/>
            <a:chExt cx="292" cy="292"/>
          </a:xfrm>
        </p:grpSpPr>
        <p:sp>
          <p:nvSpPr>
            <p:cNvPr id="22610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11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22535" name="Group 15"/>
          <p:cNvGrpSpPr>
            <a:grpSpLocks/>
          </p:cNvGrpSpPr>
          <p:nvPr/>
        </p:nvGrpSpPr>
        <p:grpSpPr bwMode="auto">
          <a:xfrm>
            <a:off x="4873625" y="3465513"/>
            <a:ext cx="463550" cy="463550"/>
            <a:chOff x="901" y="1784"/>
            <a:chExt cx="292" cy="292"/>
          </a:xfrm>
        </p:grpSpPr>
        <p:sp>
          <p:nvSpPr>
            <p:cNvPr id="22608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9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22536" name="Group 18"/>
          <p:cNvGrpSpPr>
            <a:grpSpLocks/>
          </p:cNvGrpSpPr>
          <p:nvPr/>
        </p:nvGrpSpPr>
        <p:grpSpPr bwMode="auto">
          <a:xfrm>
            <a:off x="4873625" y="3930650"/>
            <a:ext cx="463550" cy="463550"/>
            <a:chOff x="901" y="1784"/>
            <a:chExt cx="292" cy="292"/>
          </a:xfrm>
        </p:grpSpPr>
        <p:sp>
          <p:nvSpPr>
            <p:cNvPr id="22606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7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22537" name="Group 21"/>
          <p:cNvGrpSpPr>
            <a:grpSpLocks/>
          </p:cNvGrpSpPr>
          <p:nvPr/>
        </p:nvGrpSpPr>
        <p:grpSpPr bwMode="auto">
          <a:xfrm>
            <a:off x="4873625" y="4395788"/>
            <a:ext cx="463550" cy="463550"/>
            <a:chOff x="901" y="1784"/>
            <a:chExt cx="292" cy="292"/>
          </a:xfrm>
        </p:grpSpPr>
        <p:sp>
          <p:nvSpPr>
            <p:cNvPr id="22604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5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22538" name="Group 24"/>
          <p:cNvGrpSpPr>
            <a:grpSpLocks/>
          </p:cNvGrpSpPr>
          <p:nvPr/>
        </p:nvGrpSpPr>
        <p:grpSpPr bwMode="auto">
          <a:xfrm>
            <a:off x="4873625" y="4860925"/>
            <a:ext cx="463550" cy="463550"/>
            <a:chOff x="901" y="1784"/>
            <a:chExt cx="292" cy="292"/>
          </a:xfrm>
        </p:grpSpPr>
        <p:sp>
          <p:nvSpPr>
            <p:cNvPr id="22602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3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2539" name="Group 27"/>
          <p:cNvGrpSpPr>
            <a:grpSpLocks/>
          </p:cNvGrpSpPr>
          <p:nvPr/>
        </p:nvGrpSpPr>
        <p:grpSpPr bwMode="auto">
          <a:xfrm>
            <a:off x="4873625" y="5326063"/>
            <a:ext cx="463550" cy="463550"/>
            <a:chOff x="901" y="1784"/>
            <a:chExt cx="292" cy="292"/>
          </a:xfrm>
        </p:grpSpPr>
        <p:sp>
          <p:nvSpPr>
            <p:cNvPr id="22600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601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22540" name="Text Box 30"/>
          <p:cNvSpPr txBox="1">
            <a:spLocks noChangeArrowheads="1"/>
          </p:cNvSpPr>
          <p:nvPr/>
        </p:nvSpPr>
        <p:spPr bwMode="auto">
          <a:xfrm>
            <a:off x="4773613" y="6311900"/>
            <a:ext cx="4221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i="1" smtClean="0">
                <a:latin typeface="Times" pitchFamily="-128" charset="0"/>
              </a:rPr>
              <a:t>Can we do better than O(N)?</a:t>
            </a:r>
          </a:p>
        </p:txBody>
      </p:sp>
      <p:grpSp>
        <p:nvGrpSpPr>
          <p:cNvPr id="22541" name="Group 31"/>
          <p:cNvGrpSpPr>
            <a:grpSpLocks/>
          </p:cNvGrpSpPr>
          <p:nvPr/>
        </p:nvGrpSpPr>
        <p:grpSpPr bwMode="auto">
          <a:xfrm>
            <a:off x="542925" y="2693988"/>
            <a:ext cx="1171575" cy="463550"/>
            <a:chOff x="901" y="1784"/>
            <a:chExt cx="292" cy="292"/>
          </a:xfrm>
        </p:grpSpPr>
        <p:sp>
          <p:nvSpPr>
            <p:cNvPr id="22598" name="Rectangle 3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9" name="Text Box 3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FOR</a:t>
              </a:r>
            </a:p>
          </p:txBody>
        </p:sp>
      </p:grpSp>
      <p:grpSp>
        <p:nvGrpSpPr>
          <p:cNvPr id="22542" name="Group 34"/>
          <p:cNvGrpSpPr>
            <a:grpSpLocks/>
          </p:cNvGrpSpPr>
          <p:nvPr/>
        </p:nvGrpSpPr>
        <p:grpSpPr bwMode="auto">
          <a:xfrm>
            <a:off x="542925" y="3230563"/>
            <a:ext cx="1171575" cy="463550"/>
            <a:chOff x="901" y="1784"/>
            <a:chExt cx="292" cy="292"/>
          </a:xfrm>
        </p:grpSpPr>
        <p:sp>
          <p:nvSpPr>
            <p:cNvPr id="22596" name="Rectangle 3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7" name="Text Box 3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BOX</a:t>
              </a:r>
            </a:p>
          </p:txBody>
        </p:sp>
      </p:grpSp>
      <p:grpSp>
        <p:nvGrpSpPr>
          <p:cNvPr id="22543" name="Group 37"/>
          <p:cNvGrpSpPr>
            <a:grpSpLocks/>
          </p:cNvGrpSpPr>
          <p:nvPr/>
        </p:nvGrpSpPr>
        <p:grpSpPr bwMode="auto">
          <a:xfrm>
            <a:off x="542925" y="3768725"/>
            <a:ext cx="1171575" cy="463550"/>
            <a:chOff x="901" y="1784"/>
            <a:chExt cx="292" cy="292"/>
          </a:xfrm>
        </p:grpSpPr>
        <p:sp>
          <p:nvSpPr>
            <p:cNvPr id="22594" name="Rectangle 3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5" name="Text Box 3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FOX</a:t>
              </a:r>
            </a:p>
          </p:txBody>
        </p:sp>
      </p:grpSp>
      <p:grpSp>
        <p:nvGrpSpPr>
          <p:cNvPr id="22544" name="Group 40"/>
          <p:cNvGrpSpPr>
            <a:grpSpLocks/>
          </p:cNvGrpSpPr>
          <p:nvPr/>
        </p:nvGrpSpPr>
        <p:grpSpPr bwMode="auto">
          <a:xfrm>
            <a:off x="542925" y="4305300"/>
            <a:ext cx="1171575" cy="463550"/>
            <a:chOff x="901" y="1784"/>
            <a:chExt cx="292" cy="292"/>
          </a:xfrm>
        </p:grpSpPr>
        <p:sp>
          <p:nvSpPr>
            <p:cNvPr id="22592" name="Rectangle 4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3" name="Text Box 4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BAR</a:t>
              </a:r>
            </a:p>
          </p:txBody>
        </p:sp>
      </p:grpSp>
      <p:grpSp>
        <p:nvGrpSpPr>
          <p:cNvPr id="22545" name="Group 43"/>
          <p:cNvGrpSpPr>
            <a:grpSpLocks/>
          </p:cNvGrpSpPr>
          <p:nvPr/>
        </p:nvGrpSpPr>
        <p:grpSpPr bwMode="auto">
          <a:xfrm>
            <a:off x="542925" y="4843463"/>
            <a:ext cx="1171575" cy="463550"/>
            <a:chOff x="901" y="1784"/>
            <a:chExt cx="292" cy="292"/>
          </a:xfrm>
        </p:grpSpPr>
        <p:sp>
          <p:nvSpPr>
            <p:cNvPr id="22590" name="Rectangle 4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2591" name="Text Box 4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FAR</a:t>
              </a:r>
            </a:p>
          </p:txBody>
        </p:sp>
      </p:grpSp>
      <p:sp>
        <p:nvSpPr>
          <p:cNvPr id="22546" name="Rectangle 46"/>
          <p:cNvSpPr>
            <a:spLocks noChangeArrowheads="1"/>
          </p:cNvSpPr>
          <p:nvPr/>
        </p:nvSpPr>
        <p:spPr bwMode="auto">
          <a:xfrm>
            <a:off x="5472113" y="20843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47" name="Text Box 47"/>
          <p:cNvSpPr txBox="1">
            <a:spLocks noChangeArrowheads="1"/>
          </p:cNvSpPr>
          <p:nvPr/>
        </p:nvSpPr>
        <p:spPr bwMode="auto">
          <a:xfrm>
            <a:off x="5441950" y="21320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22548" name="Rectangle 48"/>
          <p:cNvSpPr>
            <a:spLocks noChangeArrowheads="1"/>
          </p:cNvSpPr>
          <p:nvPr/>
        </p:nvSpPr>
        <p:spPr bwMode="auto">
          <a:xfrm>
            <a:off x="5472113" y="25415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49" name="Text Box 49"/>
          <p:cNvSpPr txBox="1">
            <a:spLocks noChangeArrowheads="1"/>
          </p:cNvSpPr>
          <p:nvPr/>
        </p:nvSpPr>
        <p:spPr bwMode="auto">
          <a:xfrm>
            <a:off x="5449888" y="2619375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2550" name="Rectangle 50"/>
          <p:cNvSpPr>
            <a:spLocks noChangeArrowheads="1"/>
          </p:cNvSpPr>
          <p:nvPr/>
        </p:nvSpPr>
        <p:spPr bwMode="auto">
          <a:xfrm>
            <a:off x="5472113" y="30051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1" name="Text Box 51"/>
          <p:cNvSpPr txBox="1">
            <a:spLocks noChangeArrowheads="1"/>
          </p:cNvSpPr>
          <p:nvPr/>
        </p:nvSpPr>
        <p:spPr bwMode="auto">
          <a:xfrm>
            <a:off x="5438775" y="30527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22552" name="Rectangle 52"/>
          <p:cNvSpPr>
            <a:spLocks noChangeArrowheads="1"/>
          </p:cNvSpPr>
          <p:nvPr/>
        </p:nvSpPr>
        <p:spPr bwMode="auto">
          <a:xfrm>
            <a:off x="5472113" y="346233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3" name="Text Box 53"/>
          <p:cNvSpPr txBox="1">
            <a:spLocks noChangeArrowheads="1"/>
          </p:cNvSpPr>
          <p:nvPr/>
        </p:nvSpPr>
        <p:spPr bwMode="auto">
          <a:xfrm>
            <a:off x="5440363" y="350996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22554" name="Rectangle 54"/>
          <p:cNvSpPr>
            <a:spLocks noChangeArrowheads="1"/>
          </p:cNvSpPr>
          <p:nvPr/>
        </p:nvSpPr>
        <p:spPr bwMode="auto">
          <a:xfrm>
            <a:off x="5472113" y="392747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5" name="Text Box 55"/>
          <p:cNvSpPr txBox="1">
            <a:spLocks noChangeArrowheads="1"/>
          </p:cNvSpPr>
          <p:nvPr/>
        </p:nvSpPr>
        <p:spPr bwMode="auto">
          <a:xfrm>
            <a:off x="5437188" y="397510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22556" name="Rectangle 56"/>
          <p:cNvSpPr>
            <a:spLocks noChangeArrowheads="1"/>
          </p:cNvSpPr>
          <p:nvPr/>
        </p:nvSpPr>
        <p:spPr bwMode="auto">
          <a:xfrm>
            <a:off x="5472113" y="43926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7" name="Text Box 57"/>
          <p:cNvSpPr txBox="1">
            <a:spLocks noChangeArrowheads="1"/>
          </p:cNvSpPr>
          <p:nvPr/>
        </p:nvSpPr>
        <p:spPr bwMode="auto">
          <a:xfrm>
            <a:off x="5443538" y="44402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22558" name="Rectangle 58"/>
          <p:cNvSpPr>
            <a:spLocks noChangeArrowheads="1"/>
          </p:cNvSpPr>
          <p:nvPr/>
        </p:nvSpPr>
        <p:spPr bwMode="auto">
          <a:xfrm>
            <a:off x="5472113" y="48577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59" name="Text Box 59"/>
          <p:cNvSpPr txBox="1">
            <a:spLocks noChangeArrowheads="1"/>
          </p:cNvSpPr>
          <p:nvPr/>
        </p:nvSpPr>
        <p:spPr bwMode="auto">
          <a:xfrm>
            <a:off x="5445125" y="49053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2560" name="Rectangle 60"/>
          <p:cNvSpPr>
            <a:spLocks noChangeArrowheads="1"/>
          </p:cNvSpPr>
          <p:nvPr/>
        </p:nvSpPr>
        <p:spPr bwMode="auto">
          <a:xfrm>
            <a:off x="5472113" y="53228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2561" name="Text Box 61"/>
          <p:cNvSpPr txBox="1">
            <a:spLocks noChangeArrowheads="1"/>
          </p:cNvSpPr>
          <p:nvPr/>
        </p:nvSpPr>
        <p:spPr bwMode="auto">
          <a:xfrm>
            <a:off x="5443538" y="53705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111</a:t>
            </a:r>
          </a:p>
        </p:txBody>
      </p:sp>
      <p:sp>
        <p:nvSpPr>
          <p:cNvPr id="22562" name="Text Box 62"/>
          <p:cNvSpPr txBox="1">
            <a:spLocks noChangeArrowheads="1"/>
          </p:cNvSpPr>
          <p:nvPr/>
        </p:nvSpPr>
        <p:spPr bwMode="auto">
          <a:xfrm>
            <a:off x="706438" y="26511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O(N) Sorting </a:t>
            </a:r>
          </a:p>
        </p:txBody>
      </p:sp>
      <p:sp>
        <p:nvSpPr>
          <p:cNvPr id="22563" name="Text Box 63"/>
          <p:cNvSpPr txBox="1">
            <a:spLocks noChangeArrowheads="1"/>
          </p:cNvSpPr>
          <p:nvPr/>
        </p:nvSpPr>
        <p:spPr bwMode="auto">
          <a:xfrm>
            <a:off x="163513" y="1946275"/>
            <a:ext cx="25923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000000"/>
                </a:solidFill>
                <a:latin typeface="Times" pitchFamily="-128" charset="0"/>
              </a:rPr>
              <a:t>start with LSD &amp; continue from there...</a:t>
            </a:r>
          </a:p>
        </p:txBody>
      </p:sp>
      <p:sp>
        <p:nvSpPr>
          <p:cNvPr id="22564" name="Text Box 64"/>
          <p:cNvSpPr txBox="1">
            <a:spLocks noChangeArrowheads="1"/>
          </p:cNvSpPr>
          <p:nvPr/>
        </p:nvSpPr>
        <p:spPr bwMode="auto">
          <a:xfrm>
            <a:off x="1865313" y="27590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22565" name="Text Box 65"/>
          <p:cNvSpPr txBox="1">
            <a:spLocks noChangeArrowheads="1"/>
          </p:cNvSpPr>
          <p:nvPr/>
        </p:nvSpPr>
        <p:spPr bwMode="auto">
          <a:xfrm>
            <a:off x="1871663" y="3294063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22566" name="Text Box 66"/>
          <p:cNvSpPr txBox="1">
            <a:spLocks noChangeArrowheads="1"/>
          </p:cNvSpPr>
          <p:nvPr/>
        </p:nvSpPr>
        <p:spPr bwMode="auto">
          <a:xfrm>
            <a:off x="1878013" y="38306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22567" name="Text Box 67"/>
          <p:cNvSpPr txBox="1">
            <a:spLocks noChangeArrowheads="1"/>
          </p:cNvSpPr>
          <p:nvPr/>
        </p:nvSpPr>
        <p:spPr bwMode="auto">
          <a:xfrm>
            <a:off x="1866900" y="4367213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22568" name="Text Box 68"/>
          <p:cNvSpPr txBox="1">
            <a:spLocks noChangeArrowheads="1"/>
          </p:cNvSpPr>
          <p:nvPr/>
        </p:nvSpPr>
        <p:spPr bwMode="auto">
          <a:xfrm>
            <a:off x="1871663" y="4903788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22569" name="Text Box 69"/>
          <p:cNvSpPr txBox="1">
            <a:spLocks noChangeArrowheads="1"/>
          </p:cNvSpPr>
          <p:nvPr/>
        </p:nvSpPr>
        <p:spPr bwMode="auto">
          <a:xfrm>
            <a:off x="2546350" y="274478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BAR</a:t>
            </a:r>
          </a:p>
        </p:txBody>
      </p:sp>
      <p:sp>
        <p:nvSpPr>
          <p:cNvPr id="22570" name="Text Box 70"/>
          <p:cNvSpPr txBox="1">
            <a:spLocks noChangeArrowheads="1"/>
          </p:cNvSpPr>
          <p:nvPr/>
        </p:nvSpPr>
        <p:spPr bwMode="auto">
          <a:xfrm>
            <a:off x="2551113" y="327977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FAR</a:t>
            </a:r>
          </a:p>
        </p:txBody>
      </p:sp>
      <p:sp>
        <p:nvSpPr>
          <p:cNvPr id="22571" name="Text Box 71"/>
          <p:cNvSpPr txBox="1">
            <a:spLocks noChangeArrowheads="1"/>
          </p:cNvSpPr>
          <p:nvPr/>
        </p:nvSpPr>
        <p:spPr bwMode="auto">
          <a:xfrm>
            <a:off x="2541588" y="3816350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FOR</a:t>
            </a:r>
          </a:p>
        </p:txBody>
      </p:sp>
      <p:sp>
        <p:nvSpPr>
          <p:cNvPr id="22572" name="Text Box 72"/>
          <p:cNvSpPr txBox="1">
            <a:spLocks noChangeArrowheads="1"/>
          </p:cNvSpPr>
          <p:nvPr/>
        </p:nvSpPr>
        <p:spPr bwMode="auto">
          <a:xfrm>
            <a:off x="2540000" y="435292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BOX</a:t>
            </a:r>
          </a:p>
        </p:txBody>
      </p:sp>
      <p:sp>
        <p:nvSpPr>
          <p:cNvPr id="22573" name="Text Box 73"/>
          <p:cNvSpPr txBox="1">
            <a:spLocks noChangeArrowheads="1"/>
          </p:cNvSpPr>
          <p:nvPr/>
        </p:nvSpPr>
        <p:spPr bwMode="auto">
          <a:xfrm>
            <a:off x="2544763" y="488950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FOX</a:t>
            </a:r>
          </a:p>
        </p:txBody>
      </p:sp>
      <p:sp>
        <p:nvSpPr>
          <p:cNvPr id="22574" name="Text Box 74"/>
          <p:cNvSpPr txBox="1">
            <a:spLocks noChangeArrowheads="1"/>
          </p:cNvSpPr>
          <p:nvPr/>
        </p:nvSpPr>
        <p:spPr bwMode="auto">
          <a:xfrm>
            <a:off x="3203575" y="2738438"/>
            <a:ext cx="6016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BAR</a:t>
            </a:r>
          </a:p>
        </p:txBody>
      </p:sp>
      <p:sp>
        <p:nvSpPr>
          <p:cNvPr id="22575" name="Text Box 75"/>
          <p:cNvSpPr txBox="1">
            <a:spLocks noChangeArrowheads="1"/>
          </p:cNvSpPr>
          <p:nvPr/>
        </p:nvSpPr>
        <p:spPr bwMode="auto">
          <a:xfrm>
            <a:off x="3198813" y="3265488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BOX</a:t>
            </a:r>
          </a:p>
        </p:txBody>
      </p:sp>
      <p:sp>
        <p:nvSpPr>
          <p:cNvPr id="22576" name="Text Box 76"/>
          <p:cNvSpPr txBox="1">
            <a:spLocks noChangeArrowheads="1"/>
          </p:cNvSpPr>
          <p:nvPr/>
        </p:nvSpPr>
        <p:spPr bwMode="auto">
          <a:xfrm>
            <a:off x="3209925" y="3810000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FAR</a:t>
            </a:r>
          </a:p>
        </p:txBody>
      </p:sp>
      <p:sp>
        <p:nvSpPr>
          <p:cNvPr id="22577" name="Text Box 77"/>
          <p:cNvSpPr txBox="1">
            <a:spLocks noChangeArrowheads="1"/>
          </p:cNvSpPr>
          <p:nvPr/>
        </p:nvSpPr>
        <p:spPr bwMode="auto">
          <a:xfrm>
            <a:off x="3197225" y="4346575"/>
            <a:ext cx="6127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FOR</a:t>
            </a:r>
          </a:p>
        </p:txBody>
      </p:sp>
      <p:sp>
        <p:nvSpPr>
          <p:cNvPr id="22578" name="Text Box 78"/>
          <p:cNvSpPr txBox="1">
            <a:spLocks noChangeArrowheads="1"/>
          </p:cNvSpPr>
          <p:nvPr/>
        </p:nvSpPr>
        <p:spPr bwMode="auto">
          <a:xfrm>
            <a:off x="3201988" y="4883150"/>
            <a:ext cx="6016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Helvetica" pitchFamily="1" charset="0"/>
              </a:rPr>
              <a:t>FOX</a:t>
            </a:r>
          </a:p>
        </p:txBody>
      </p:sp>
      <p:sp>
        <p:nvSpPr>
          <p:cNvPr id="22579" name="Text Box 79"/>
          <p:cNvSpPr txBox="1">
            <a:spLocks noChangeArrowheads="1"/>
          </p:cNvSpPr>
          <p:nvPr/>
        </p:nvSpPr>
        <p:spPr bwMode="auto">
          <a:xfrm>
            <a:off x="228600" y="5630863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least significant digit</a:t>
            </a:r>
          </a:p>
        </p:txBody>
      </p:sp>
      <p:sp>
        <p:nvSpPr>
          <p:cNvPr id="22580" name="Text Box 80"/>
          <p:cNvSpPr txBox="1">
            <a:spLocks noChangeArrowheads="1"/>
          </p:cNvSpPr>
          <p:nvPr/>
        </p:nvSpPr>
        <p:spPr bwMode="auto">
          <a:xfrm>
            <a:off x="720725" y="6019800"/>
            <a:ext cx="2249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2nd-least significant digit</a:t>
            </a:r>
          </a:p>
        </p:txBody>
      </p:sp>
      <p:sp>
        <p:nvSpPr>
          <p:cNvPr id="22581" name="Text Box 81"/>
          <p:cNvSpPr txBox="1">
            <a:spLocks noChangeArrowheads="1"/>
          </p:cNvSpPr>
          <p:nvPr/>
        </p:nvSpPr>
        <p:spPr bwMode="auto">
          <a:xfrm>
            <a:off x="1698625" y="6408738"/>
            <a:ext cx="1900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latin typeface="Times" pitchFamily="-128" charset="0"/>
              </a:rPr>
              <a:t>most significant digit</a:t>
            </a:r>
          </a:p>
        </p:txBody>
      </p:sp>
      <p:sp>
        <p:nvSpPr>
          <p:cNvPr id="22582" name="Line 82"/>
          <p:cNvSpPr>
            <a:spLocks noChangeShapeType="1"/>
          </p:cNvSpPr>
          <p:nvPr/>
        </p:nvSpPr>
        <p:spPr bwMode="auto">
          <a:xfrm flipV="1">
            <a:off x="1828800" y="5175250"/>
            <a:ext cx="487363" cy="4635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3" name="Line 83"/>
          <p:cNvSpPr>
            <a:spLocks noChangeShapeType="1"/>
          </p:cNvSpPr>
          <p:nvPr/>
        </p:nvSpPr>
        <p:spPr bwMode="auto">
          <a:xfrm flipV="1">
            <a:off x="2635250" y="5191125"/>
            <a:ext cx="192088" cy="855663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4" name="Line 84"/>
          <p:cNvSpPr>
            <a:spLocks noChangeShapeType="1"/>
          </p:cNvSpPr>
          <p:nvPr/>
        </p:nvSpPr>
        <p:spPr bwMode="auto">
          <a:xfrm flipV="1">
            <a:off x="3211513" y="5207000"/>
            <a:ext cx="128587" cy="12319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5" name="Text Box 85"/>
          <p:cNvSpPr txBox="1">
            <a:spLocks noChangeArrowheads="1"/>
          </p:cNvSpPr>
          <p:nvPr/>
        </p:nvSpPr>
        <p:spPr bwMode="auto">
          <a:xfrm>
            <a:off x="6172200" y="3657600"/>
            <a:ext cx="2754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What would be the first two #s after this algorithm's first pass?</a:t>
            </a:r>
          </a:p>
        </p:txBody>
      </p:sp>
      <p:sp>
        <p:nvSpPr>
          <p:cNvPr id="22586" name="Text Box 87"/>
          <p:cNvSpPr txBox="1">
            <a:spLocks noChangeArrowheads="1"/>
          </p:cNvSpPr>
          <p:nvPr/>
        </p:nvSpPr>
        <p:spPr bwMode="auto">
          <a:xfrm>
            <a:off x="6348413" y="21351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22587" name="Line 88"/>
          <p:cNvSpPr>
            <a:spLocks noChangeShapeType="1"/>
          </p:cNvSpPr>
          <p:nvPr/>
        </p:nvSpPr>
        <p:spPr bwMode="auto">
          <a:xfrm flipV="1">
            <a:off x="6019800" y="2468563"/>
            <a:ext cx="369888" cy="74930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2588" name="Text Box 89"/>
          <p:cNvSpPr txBox="1">
            <a:spLocks noChangeArrowheads="1"/>
          </p:cNvSpPr>
          <p:nvPr/>
        </p:nvSpPr>
        <p:spPr bwMode="auto">
          <a:xfrm>
            <a:off x="6340475" y="25987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777777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22589" name="Line 90"/>
          <p:cNvSpPr>
            <a:spLocks noChangeShapeType="1"/>
          </p:cNvSpPr>
          <p:nvPr/>
        </p:nvSpPr>
        <p:spPr bwMode="auto">
          <a:xfrm flipV="1">
            <a:off x="6034088" y="2911475"/>
            <a:ext cx="393700" cy="793750"/>
          </a:xfrm>
          <a:prstGeom prst="line">
            <a:avLst/>
          </a:prstGeom>
          <a:noFill/>
          <a:ln w="12700">
            <a:solidFill>
              <a:srgbClr val="777777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839999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"/>
          <p:cNvGrpSpPr>
            <a:grpSpLocks/>
          </p:cNvGrpSpPr>
          <p:nvPr/>
        </p:nvGrpSpPr>
        <p:grpSpPr bwMode="auto">
          <a:xfrm>
            <a:off x="809625" y="1092200"/>
            <a:ext cx="7559675" cy="180975"/>
            <a:chOff x="295" y="1311"/>
            <a:chExt cx="5177" cy="114"/>
          </a:xfrm>
        </p:grpSpPr>
        <p:sp>
          <p:nvSpPr>
            <p:cNvPr id="2361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1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</p:grpSp>
      <p:sp>
        <p:nvSpPr>
          <p:cNvPr id="23555" name="Text Box 5"/>
          <p:cNvSpPr txBox="1">
            <a:spLocks noChangeArrowheads="1"/>
          </p:cNvSpPr>
          <p:nvPr/>
        </p:nvSpPr>
        <p:spPr bwMode="auto">
          <a:xfrm>
            <a:off x="1739900" y="230188"/>
            <a:ext cx="5543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 smtClean="0">
                <a:solidFill>
                  <a:srgbClr val="000000"/>
                </a:solidFill>
                <a:latin typeface="Times" pitchFamily="-128" charset="0"/>
              </a:rPr>
              <a:t>Seeking O(1) sorting !</a:t>
            </a:r>
          </a:p>
        </p:txBody>
      </p:sp>
      <p:sp>
        <p:nvSpPr>
          <p:cNvPr id="23556" name="Text Box 6"/>
          <p:cNvSpPr txBox="1">
            <a:spLocks noChangeArrowheads="1"/>
          </p:cNvSpPr>
          <p:nvPr/>
        </p:nvSpPr>
        <p:spPr bwMode="auto">
          <a:xfrm>
            <a:off x="1085850" y="1617663"/>
            <a:ext cx="200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Punchcard sort</a:t>
            </a:r>
          </a:p>
        </p:txBody>
      </p:sp>
      <p:sp>
        <p:nvSpPr>
          <p:cNvPr id="23557" name="Text Box 7"/>
          <p:cNvSpPr txBox="1">
            <a:spLocks noChangeArrowheads="1"/>
          </p:cNvSpPr>
          <p:nvPr/>
        </p:nvSpPr>
        <p:spPr bwMode="auto">
          <a:xfrm>
            <a:off x="573088" y="2422525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23558" name="Text Box 8"/>
          <p:cNvSpPr txBox="1">
            <a:spLocks noChangeArrowheads="1"/>
          </p:cNvSpPr>
          <p:nvPr/>
        </p:nvSpPr>
        <p:spPr bwMode="auto">
          <a:xfrm>
            <a:off x="4778375" y="4565650"/>
            <a:ext cx="1792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Spaghettisort</a:t>
            </a:r>
          </a:p>
        </p:txBody>
      </p:sp>
      <p:sp>
        <p:nvSpPr>
          <p:cNvPr id="23559" name="Text Box 9"/>
          <p:cNvSpPr txBox="1">
            <a:spLocks noChangeArrowheads="1"/>
          </p:cNvSpPr>
          <p:nvPr/>
        </p:nvSpPr>
        <p:spPr bwMode="auto">
          <a:xfrm>
            <a:off x="6980238" y="3984625"/>
            <a:ext cx="1690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Times" pitchFamily="-128" charset="0"/>
              </a:rPr>
              <a:t>List of any length!</a:t>
            </a:r>
          </a:p>
        </p:txBody>
      </p:sp>
      <p:sp>
        <p:nvSpPr>
          <p:cNvPr id="23560" name="Text Box 10"/>
          <p:cNvSpPr txBox="1">
            <a:spLocks noChangeArrowheads="1"/>
          </p:cNvSpPr>
          <p:nvPr/>
        </p:nvSpPr>
        <p:spPr bwMode="auto">
          <a:xfrm>
            <a:off x="925513" y="1966913"/>
            <a:ext cx="23510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800080"/>
                </a:solidFill>
                <a:latin typeface="Times" pitchFamily="-128" charset="0"/>
              </a:rPr>
              <a:t>radix sort with 1 operation per digit</a:t>
            </a:r>
          </a:p>
        </p:txBody>
      </p:sp>
      <p:sp>
        <p:nvSpPr>
          <p:cNvPr id="23561" name="Text Box 11"/>
          <p:cNvSpPr txBox="1">
            <a:spLocks noChangeArrowheads="1"/>
          </p:cNvSpPr>
          <p:nvPr/>
        </p:nvSpPr>
        <p:spPr bwMode="auto">
          <a:xfrm>
            <a:off x="4648200" y="4953000"/>
            <a:ext cx="2005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smtClean="0">
                <a:solidFill>
                  <a:srgbClr val="800080"/>
                </a:solidFill>
                <a:latin typeface="Times" pitchFamily="-128" charset="0"/>
              </a:rPr>
              <a:t>need a big, flat surface and a lot of pasta (or straws)</a:t>
            </a:r>
          </a:p>
        </p:txBody>
      </p:sp>
      <p:sp>
        <p:nvSpPr>
          <p:cNvPr id="23562" name="Line 12"/>
          <p:cNvSpPr>
            <a:spLocks noChangeShapeType="1"/>
          </p:cNvSpPr>
          <p:nvPr/>
        </p:nvSpPr>
        <p:spPr bwMode="auto">
          <a:xfrm>
            <a:off x="7912100" y="4422775"/>
            <a:ext cx="0" cy="1308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3" name="Line 13"/>
          <p:cNvSpPr>
            <a:spLocks noChangeShapeType="1"/>
          </p:cNvSpPr>
          <p:nvPr/>
        </p:nvSpPr>
        <p:spPr bwMode="auto">
          <a:xfrm>
            <a:off x="7594600" y="4546600"/>
            <a:ext cx="0" cy="11906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4" name="Line 14"/>
          <p:cNvSpPr>
            <a:spLocks noChangeShapeType="1"/>
          </p:cNvSpPr>
          <p:nvPr/>
        </p:nvSpPr>
        <p:spPr bwMode="auto">
          <a:xfrm>
            <a:off x="7753350" y="4678363"/>
            <a:ext cx="0" cy="989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5" name="Line 15"/>
          <p:cNvSpPr>
            <a:spLocks noChangeShapeType="1"/>
          </p:cNvSpPr>
          <p:nvPr/>
        </p:nvSpPr>
        <p:spPr bwMode="auto">
          <a:xfrm>
            <a:off x="7278688" y="5057775"/>
            <a:ext cx="0" cy="4937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6" name="Line 16"/>
          <p:cNvSpPr>
            <a:spLocks noChangeShapeType="1"/>
          </p:cNvSpPr>
          <p:nvPr/>
        </p:nvSpPr>
        <p:spPr bwMode="auto">
          <a:xfrm>
            <a:off x="8070850" y="4905375"/>
            <a:ext cx="0" cy="385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7" name="Line 17"/>
          <p:cNvSpPr>
            <a:spLocks noChangeShapeType="1"/>
          </p:cNvSpPr>
          <p:nvPr/>
        </p:nvSpPr>
        <p:spPr bwMode="auto">
          <a:xfrm>
            <a:off x="7435850" y="4765675"/>
            <a:ext cx="0" cy="763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8" name="Line 18"/>
          <p:cNvSpPr>
            <a:spLocks noChangeShapeType="1"/>
          </p:cNvSpPr>
          <p:nvPr/>
        </p:nvSpPr>
        <p:spPr bwMode="auto">
          <a:xfrm>
            <a:off x="8229600" y="4956175"/>
            <a:ext cx="0" cy="657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mtClean="0"/>
          </a:p>
        </p:txBody>
      </p:sp>
      <p:sp>
        <p:nvSpPr>
          <p:cNvPr id="23569" name="Text Box 19"/>
          <p:cNvSpPr txBox="1">
            <a:spLocks noChangeArrowheads="1"/>
          </p:cNvSpPr>
          <p:nvPr/>
        </p:nvSpPr>
        <p:spPr bwMode="auto">
          <a:xfrm>
            <a:off x="8450263" y="4814888"/>
            <a:ext cx="412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smtClean="0">
                <a:solidFill>
                  <a:srgbClr val="000000"/>
                </a:solidFill>
                <a:latin typeface="Times" pitchFamily="-128" charset="0"/>
              </a:rPr>
              <a:t>...</a:t>
            </a:r>
          </a:p>
        </p:txBody>
      </p:sp>
      <p:grpSp>
        <p:nvGrpSpPr>
          <p:cNvPr id="23570" name="Group 20"/>
          <p:cNvGrpSpPr>
            <a:grpSpLocks/>
          </p:cNvGrpSpPr>
          <p:nvPr/>
        </p:nvGrpSpPr>
        <p:grpSpPr bwMode="auto">
          <a:xfrm>
            <a:off x="2187575" y="2484438"/>
            <a:ext cx="463550" cy="463550"/>
            <a:chOff x="901" y="1784"/>
            <a:chExt cx="292" cy="292"/>
          </a:xfrm>
        </p:grpSpPr>
        <p:sp>
          <p:nvSpPr>
            <p:cNvPr id="23608" name="Rectangle 2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9" name="Text Box 2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23571" name="Group 23"/>
          <p:cNvGrpSpPr>
            <a:grpSpLocks/>
          </p:cNvGrpSpPr>
          <p:nvPr/>
        </p:nvGrpSpPr>
        <p:grpSpPr bwMode="auto">
          <a:xfrm>
            <a:off x="2187575" y="2941638"/>
            <a:ext cx="463550" cy="463550"/>
            <a:chOff x="901" y="1784"/>
            <a:chExt cx="292" cy="292"/>
          </a:xfrm>
        </p:grpSpPr>
        <p:sp>
          <p:nvSpPr>
            <p:cNvPr id="23606" name="Rectangle 24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7" name="Text Box 25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3572" name="Group 26"/>
          <p:cNvGrpSpPr>
            <a:grpSpLocks/>
          </p:cNvGrpSpPr>
          <p:nvPr/>
        </p:nvGrpSpPr>
        <p:grpSpPr bwMode="auto">
          <a:xfrm>
            <a:off x="2187575" y="3405188"/>
            <a:ext cx="463550" cy="463550"/>
            <a:chOff x="901" y="1784"/>
            <a:chExt cx="292" cy="292"/>
          </a:xfrm>
        </p:grpSpPr>
        <p:sp>
          <p:nvSpPr>
            <p:cNvPr id="23604" name="Rectangle 27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5" name="Text Box 28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23573" name="Group 29"/>
          <p:cNvGrpSpPr>
            <a:grpSpLocks/>
          </p:cNvGrpSpPr>
          <p:nvPr/>
        </p:nvGrpSpPr>
        <p:grpSpPr bwMode="auto">
          <a:xfrm>
            <a:off x="2187575" y="3862388"/>
            <a:ext cx="463550" cy="463550"/>
            <a:chOff x="901" y="1784"/>
            <a:chExt cx="292" cy="292"/>
          </a:xfrm>
        </p:grpSpPr>
        <p:sp>
          <p:nvSpPr>
            <p:cNvPr id="23602" name="Rectangle 3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3" name="Text Box 3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23574" name="Group 32"/>
          <p:cNvGrpSpPr>
            <a:grpSpLocks/>
          </p:cNvGrpSpPr>
          <p:nvPr/>
        </p:nvGrpSpPr>
        <p:grpSpPr bwMode="auto">
          <a:xfrm>
            <a:off x="2187575" y="4327525"/>
            <a:ext cx="463550" cy="463550"/>
            <a:chOff x="901" y="1784"/>
            <a:chExt cx="292" cy="292"/>
          </a:xfrm>
        </p:grpSpPr>
        <p:sp>
          <p:nvSpPr>
            <p:cNvPr id="23600" name="Rectangle 3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601" name="Text Box 3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23575" name="Group 35"/>
          <p:cNvGrpSpPr>
            <a:grpSpLocks/>
          </p:cNvGrpSpPr>
          <p:nvPr/>
        </p:nvGrpSpPr>
        <p:grpSpPr bwMode="auto">
          <a:xfrm>
            <a:off x="2187575" y="4792663"/>
            <a:ext cx="463550" cy="463550"/>
            <a:chOff x="901" y="1784"/>
            <a:chExt cx="292" cy="292"/>
          </a:xfrm>
        </p:grpSpPr>
        <p:sp>
          <p:nvSpPr>
            <p:cNvPr id="23598" name="Rectangle 3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599" name="Text Box 3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23576" name="Group 38"/>
          <p:cNvGrpSpPr>
            <a:grpSpLocks/>
          </p:cNvGrpSpPr>
          <p:nvPr/>
        </p:nvGrpSpPr>
        <p:grpSpPr bwMode="auto">
          <a:xfrm>
            <a:off x="2187575" y="5257800"/>
            <a:ext cx="463550" cy="463550"/>
            <a:chOff x="901" y="1784"/>
            <a:chExt cx="292" cy="292"/>
          </a:xfrm>
        </p:grpSpPr>
        <p:sp>
          <p:nvSpPr>
            <p:cNvPr id="23596" name="Rectangle 3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597" name="Text Box 4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23577" name="Group 41"/>
          <p:cNvGrpSpPr>
            <a:grpSpLocks/>
          </p:cNvGrpSpPr>
          <p:nvPr/>
        </p:nvGrpSpPr>
        <p:grpSpPr bwMode="auto">
          <a:xfrm>
            <a:off x="2187575" y="5722938"/>
            <a:ext cx="463550" cy="463550"/>
            <a:chOff x="901" y="1784"/>
            <a:chExt cx="292" cy="292"/>
          </a:xfrm>
        </p:grpSpPr>
        <p:sp>
          <p:nvSpPr>
            <p:cNvPr id="23594" name="Rectangle 4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 smtClean="0"/>
            </a:p>
          </p:txBody>
        </p:sp>
        <p:sp>
          <p:nvSpPr>
            <p:cNvPr id="23595" name="Text Box 4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smtClean="0">
                  <a:solidFill>
                    <a:srgbClr val="000000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23578" name="Rectangle 44"/>
          <p:cNvSpPr>
            <a:spLocks noChangeArrowheads="1"/>
          </p:cNvSpPr>
          <p:nvPr/>
        </p:nvSpPr>
        <p:spPr bwMode="auto">
          <a:xfrm>
            <a:off x="2786063" y="24812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79" name="Text Box 45"/>
          <p:cNvSpPr txBox="1">
            <a:spLocks noChangeArrowheads="1"/>
          </p:cNvSpPr>
          <p:nvPr/>
        </p:nvSpPr>
        <p:spPr bwMode="auto">
          <a:xfrm>
            <a:off x="2755900" y="25288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101</a:t>
            </a:r>
          </a:p>
        </p:txBody>
      </p:sp>
      <p:sp>
        <p:nvSpPr>
          <p:cNvPr id="23580" name="Rectangle 46"/>
          <p:cNvSpPr>
            <a:spLocks noChangeArrowheads="1"/>
          </p:cNvSpPr>
          <p:nvPr/>
        </p:nvSpPr>
        <p:spPr bwMode="auto">
          <a:xfrm>
            <a:off x="2786063" y="29384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1" name="Text Box 47"/>
          <p:cNvSpPr txBox="1">
            <a:spLocks noChangeArrowheads="1"/>
          </p:cNvSpPr>
          <p:nvPr/>
        </p:nvSpPr>
        <p:spPr bwMode="auto">
          <a:xfrm>
            <a:off x="2763838" y="3016250"/>
            <a:ext cx="6238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3582" name="Rectangle 48"/>
          <p:cNvSpPr>
            <a:spLocks noChangeArrowheads="1"/>
          </p:cNvSpPr>
          <p:nvPr/>
        </p:nvSpPr>
        <p:spPr bwMode="auto">
          <a:xfrm>
            <a:off x="2786063" y="34020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3" name="Text Box 49"/>
          <p:cNvSpPr txBox="1">
            <a:spLocks noChangeArrowheads="1"/>
          </p:cNvSpPr>
          <p:nvPr/>
        </p:nvSpPr>
        <p:spPr bwMode="auto">
          <a:xfrm>
            <a:off x="2752725" y="34496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010</a:t>
            </a:r>
          </a:p>
        </p:txBody>
      </p:sp>
      <p:sp>
        <p:nvSpPr>
          <p:cNvPr id="23584" name="Rectangle 50"/>
          <p:cNvSpPr>
            <a:spLocks noChangeArrowheads="1"/>
          </p:cNvSpPr>
          <p:nvPr/>
        </p:nvSpPr>
        <p:spPr bwMode="auto">
          <a:xfrm>
            <a:off x="2786063" y="385921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5" name="Text Box 51"/>
          <p:cNvSpPr txBox="1">
            <a:spLocks noChangeArrowheads="1"/>
          </p:cNvSpPr>
          <p:nvPr/>
        </p:nvSpPr>
        <p:spPr bwMode="auto">
          <a:xfrm>
            <a:off x="2754313" y="390683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110</a:t>
            </a:r>
          </a:p>
        </p:txBody>
      </p:sp>
      <p:sp>
        <p:nvSpPr>
          <p:cNvPr id="23586" name="Rectangle 52"/>
          <p:cNvSpPr>
            <a:spLocks noChangeArrowheads="1"/>
          </p:cNvSpPr>
          <p:nvPr/>
        </p:nvSpPr>
        <p:spPr bwMode="auto">
          <a:xfrm>
            <a:off x="2786063" y="4324350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7" name="Text Box 53"/>
          <p:cNvSpPr txBox="1">
            <a:spLocks noChangeArrowheads="1"/>
          </p:cNvSpPr>
          <p:nvPr/>
        </p:nvSpPr>
        <p:spPr bwMode="auto">
          <a:xfrm>
            <a:off x="2751138" y="4371975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100</a:t>
            </a:r>
          </a:p>
        </p:txBody>
      </p:sp>
      <p:sp>
        <p:nvSpPr>
          <p:cNvPr id="23588" name="Rectangle 54"/>
          <p:cNvSpPr>
            <a:spLocks noChangeArrowheads="1"/>
          </p:cNvSpPr>
          <p:nvPr/>
        </p:nvSpPr>
        <p:spPr bwMode="auto">
          <a:xfrm>
            <a:off x="2786063" y="4789488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89" name="Text Box 55"/>
          <p:cNvSpPr txBox="1">
            <a:spLocks noChangeArrowheads="1"/>
          </p:cNvSpPr>
          <p:nvPr/>
        </p:nvSpPr>
        <p:spPr bwMode="auto">
          <a:xfrm>
            <a:off x="2757488" y="4837113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001</a:t>
            </a:r>
          </a:p>
        </p:txBody>
      </p:sp>
      <p:sp>
        <p:nvSpPr>
          <p:cNvPr id="23590" name="Rectangle 56"/>
          <p:cNvSpPr>
            <a:spLocks noChangeArrowheads="1"/>
          </p:cNvSpPr>
          <p:nvPr/>
        </p:nvSpPr>
        <p:spPr bwMode="auto">
          <a:xfrm>
            <a:off x="2786063" y="5254625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91" name="Text Box 57"/>
          <p:cNvSpPr txBox="1">
            <a:spLocks noChangeArrowheads="1"/>
          </p:cNvSpPr>
          <p:nvPr/>
        </p:nvSpPr>
        <p:spPr bwMode="auto">
          <a:xfrm>
            <a:off x="2759075" y="5302250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011</a:t>
            </a:r>
          </a:p>
        </p:txBody>
      </p:sp>
      <p:sp>
        <p:nvSpPr>
          <p:cNvPr id="23592" name="Rectangle 58"/>
          <p:cNvSpPr>
            <a:spLocks noChangeArrowheads="1"/>
          </p:cNvSpPr>
          <p:nvPr/>
        </p:nvSpPr>
        <p:spPr bwMode="auto">
          <a:xfrm>
            <a:off x="2786063" y="5719763"/>
            <a:ext cx="463550" cy="4635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 smtClean="0"/>
          </a:p>
        </p:txBody>
      </p:sp>
      <p:sp>
        <p:nvSpPr>
          <p:cNvPr id="23593" name="Text Box 59"/>
          <p:cNvSpPr txBox="1">
            <a:spLocks noChangeArrowheads="1"/>
          </p:cNvSpPr>
          <p:nvPr/>
        </p:nvSpPr>
        <p:spPr bwMode="auto">
          <a:xfrm>
            <a:off x="2757488" y="5767388"/>
            <a:ext cx="555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smtClean="0">
                <a:solidFill>
                  <a:srgbClr val="000000"/>
                </a:solidFill>
                <a:latin typeface="Helvetica" pitchFamily="1" charset="0"/>
              </a:rPr>
              <a:t>111</a:t>
            </a:r>
          </a:p>
        </p:txBody>
      </p:sp>
    </p:spTree>
    <p:extLst>
      <p:ext uri="{BB962C8B-B14F-4D97-AF65-F5344CB8AC3E}">
        <p14:creationId xmlns:p14="http://schemas.microsoft.com/office/powerpoint/2010/main" val="4235371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4232275"/>
            <a:ext cx="1282700" cy="195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Text Box 6"/>
          <p:cNvSpPr txBox="1">
            <a:spLocks noChangeArrowheads="1"/>
          </p:cNvSpPr>
          <p:nvPr/>
        </p:nvSpPr>
        <p:spPr bwMode="auto">
          <a:xfrm>
            <a:off x="650875" y="215900"/>
            <a:ext cx="7800975" cy="646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Sorting </a:t>
            </a:r>
            <a:r>
              <a:rPr lang="en-US" altLang="en-US" sz="3600" b="1" i="1">
                <a:solidFill>
                  <a:schemeClr val="tx1"/>
                </a:solidFill>
                <a:cs typeface="Times New Roman" pitchFamily="18" charset="0"/>
              </a:rPr>
              <a:t>can't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 do better than  O(</a:t>
            </a:r>
            <a:r>
              <a:rPr lang="en-US" altLang="en-US" sz="2400" b="1">
                <a:solidFill>
                  <a:schemeClr val="tx1"/>
                </a:solidFill>
                <a:cs typeface="Times New Roman" pitchFamily="18" charset="0"/>
              </a:rPr>
              <a:t>N log(N)</a:t>
            </a:r>
            <a:r>
              <a:rPr lang="en-US" altLang="en-US" sz="3600">
                <a:solidFill>
                  <a:schemeClr val="tx1"/>
                </a:solidFill>
                <a:cs typeface="Times New Roman" pitchFamily="18" charset="0"/>
              </a:rPr>
              <a:t>) !</a:t>
            </a:r>
          </a:p>
        </p:txBody>
      </p:sp>
      <p:sp>
        <p:nvSpPr>
          <p:cNvPr id="55300" name="AutoShape 7"/>
          <p:cNvSpPr>
            <a:spLocks noChangeArrowheads="1"/>
          </p:cNvSpPr>
          <p:nvPr/>
        </p:nvSpPr>
        <p:spPr bwMode="auto">
          <a:xfrm>
            <a:off x="2339975" y="1633538"/>
            <a:ext cx="3886200" cy="1590675"/>
          </a:xfrm>
          <a:prstGeom prst="cloudCallout">
            <a:avLst>
              <a:gd name="adj1" fmla="val -47468"/>
              <a:gd name="adj2" fmla="val 6526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01" name="Text Box 8"/>
          <p:cNvSpPr txBox="1">
            <a:spLocks noChangeArrowheads="1"/>
          </p:cNvSpPr>
          <p:nvPr/>
        </p:nvSpPr>
        <p:spPr bwMode="auto">
          <a:xfrm>
            <a:off x="319088" y="1236663"/>
            <a:ext cx="6259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Start with all of the  permutations of an n-element list.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55302" name="Text Box 9"/>
          <p:cNvSpPr txBox="1">
            <a:spLocks noChangeArrowheads="1"/>
          </p:cNvSpPr>
          <p:nvPr/>
        </p:nvSpPr>
        <p:spPr bwMode="auto">
          <a:xfrm>
            <a:off x="2762250" y="626110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000" b="1" i="1">
                <a:cs typeface="Times New Roman" pitchFamily="18" charset="0"/>
              </a:rPr>
              <a:t>Adversary Argument</a:t>
            </a:r>
            <a:endParaRPr lang="en-US" altLang="en-US" sz="20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5303" name="Text Box 10"/>
          <p:cNvSpPr txBox="1">
            <a:spLocks noChangeArrowheads="1"/>
          </p:cNvSpPr>
          <p:nvPr/>
        </p:nvSpPr>
        <p:spPr bwMode="auto">
          <a:xfrm>
            <a:off x="3021013" y="2022475"/>
            <a:ext cx="10874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[4,5,3,1,2]</a:t>
            </a:r>
          </a:p>
        </p:txBody>
      </p:sp>
      <p:sp>
        <p:nvSpPr>
          <p:cNvPr id="55304" name="Text Box 11"/>
          <p:cNvSpPr txBox="1">
            <a:spLocks noChangeArrowheads="1"/>
          </p:cNvSpPr>
          <p:nvPr/>
        </p:nvSpPr>
        <p:spPr bwMode="auto">
          <a:xfrm>
            <a:off x="3414713" y="2330450"/>
            <a:ext cx="10874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[2,4,1,5,3]</a:t>
            </a:r>
          </a:p>
        </p:txBody>
      </p:sp>
      <p:sp>
        <p:nvSpPr>
          <p:cNvPr id="55305" name="Text Box 12"/>
          <p:cNvSpPr txBox="1">
            <a:spLocks noChangeArrowheads="1"/>
          </p:cNvSpPr>
          <p:nvPr/>
        </p:nvSpPr>
        <p:spPr bwMode="auto">
          <a:xfrm>
            <a:off x="4157663" y="1882775"/>
            <a:ext cx="108743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[4,1,5,3,2]</a:t>
            </a:r>
          </a:p>
        </p:txBody>
      </p:sp>
      <p:sp>
        <p:nvSpPr>
          <p:cNvPr id="55306" name="Text Box 13"/>
          <p:cNvSpPr txBox="1">
            <a:spLocks noChangeArrowheads="1"/>
          </p:cNvSpPr>
          <p:nvPr/>
        </p:nvSpPr>
        <p:spPr bwMode="auto">
          <a:xfrm>
            <a:off x="2701925" y="2587625"/>
            <a:ext cx="1087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[1,2,3,4,5]</a:t>
            </a:r>
          </a:p>
        </p:txBody>
      </p:sp>
      <p:sp>
        <p:nvSpPr>
          <p:cNvPr id="55307" name="Text Box 14"/>
          <p:cNvSpPr txBox="1">
            <a:spLocks noChangeArrowheads="1"/>
          </p:cNvSpPr>
          <p:nvPr/>
        </p:nvSpPr>
        <p:spPr bwMode="auto">
          <a:xfrm>
            <a:off x="4327525" y="2555875"/>
            <a:ext cx="1087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[5,4,3,1,2]</a:t>
            </a:r>
          </a:p>
        </p:txBody>
      </p:sp>
      <p:sp>
        <p:nvSpPr>
          <p:cNvPr id="55308" name="Text Box 15"/>
          <p:cNvSpPr txBox="1">
            <a:spLocks noChangeArrowheads="1"/>
          </p:cNvSpPr>
          <p:nvPr/>
        </p:nvSpPr>
        <p:spPr bwMode="auto">
          <a:xfrm>
            <a:off x="5022850" y="2136775"/>
            <a:ext cx="10874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latin typeface="Calibri" pitchFamily="34" charset="0"/>
                <a:cs typeface="Times New Roman" pitchFamily="18" charset="0"/>
              </a:rPr>
              <a:t>[3,1,4,5,2]</a:t>
            </a:r>
          </a:p>
        </p:txBody>
      </p:sp>
      <p:sp>
        <p:nvSpPr>
          <p:cNvPr id="55309" name="AutoShape 16"/>
          <p:cNvSpPr>
            <a:spLocks noChangeArrowheads="1"/>
          </p:cNvSpPr>
          <p:nvPr/>
        </p:nvSpPr>
        <p:spPr bwMode="auto">
          <a:xfrm>
            <a:off x="2405063" y="4025900"/>
            <a:ext cx="1414462" cy="1058863"/>
          </a:xfrm>
          <a:prstGeom prst="cloudCallout">
            <a:avLst>
              <a:gd name="adj1" fmla="val -59764"/>
              <a:gd name="adj2" fmla="val 576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0" name="AutoShape 17"/>
          <p:cNvSpPr>
            <a:spLocks noChangeArrowheads="1"/>
          </p:cNvSpPr>
          <p:nvPr/>
        </p:nvSpPr>
        <p:spPr bwMode="auto">
          <a:xfrm>
            <a:off x="5010150" y="4022725"/>
            <a:ext cx="1414463" cy="1058863"/>
          </a:xfrm>
          <a:prstGeom prst="cloudCallout">
            <a:avLst>
              <a:gd name="adj1" fmla="val -68407"/>
              <a:gd name="adj2" fmla="val 56148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1" name="AutoShape 18"/>
          <p:cNvSpPr>
            <a:spLocks noChangeArrowheads="1"/>
          </p:cNvSpPr>
          <p:nvPr/>
        </p:nvSpPr>
        <p:spPr bwMode="auto">
          <a:xfrm>
            <a:off x="4959350" y="5416550"/>
            <a:ext cx="581025" cy="515938"/>
          </a:xfrm>
          <a:prstGeom prst="cloudCallout">
            <a:avLst>
              <a:gd name="adj1" fmla="val -74042"/>
              <a:gd name="adj2" fmla="val 59231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2" name="AutoShape 19"/>
          <p:cNvSpPr>
            <a:spLocks noChangeArrowheads="1"/>
          </p:cNvSpPr>
          <p:nvPr/>
        </p:nvSpPr>
        <p:spPr bwMode="auto">
          <a:xfrm>
            <a:off x="6022975" y="5403850"/>
            <a:ext cx="581025" cy="515938"/>
          </a:xfrm>
          <a:prstGeom prst="cloudCallout">
            <a:avLst>
              <a:gd name="adj1" fmla="val -91806"/>
              <a:gd name="adj2" fmla="val 70616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3" name="AutoShape 20"/>
          <p:cNvSpPr>
            <a:spLocks noChangeArrowheads="1"/>
          </p:cNvSpPr>
          <p:nvPr/>
        </p:nvSpPr>
        <p:spPr bwMode="auto">
          <a:xfrm>
            <a:off x="2097088" y="5549900"/>
            <a:ext cx="581025" cy="515938"/>
          </a:xfrm>
          <a:prstGeom prst="cloudCallout">
            <a:avLst>
              <a:gd name="adj1" fmla="val -75685"/>
              <a:gd name="adj2" fmla="val 4784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4" name="AutoShape 21"/>
          <p:cNvSpPr>
            <a:spLocks noChangeArrowheads="1"/>
          </p:cNvSpPr>
          <p:nvPr/>
        </p:nvSpPr>
        <p:spPr bwMode="auto">
          <a:xfrm>
            <a:off x="3160713" y="5537200"/>
            <a:ext cx="581025" cy="515938"/>
          </a:xfrm>
          <a:prstGeom prst="cloudCallout">
            <a:avLst>
              <a:gd name="adj1" fmla="val -77597"/>
              <a:gd name="adj2" fmla="val 4753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endParaRPr lang="en-US" altLang="en-US" sz="1600">
              <a:solidFill>
                <a:schemeClr val="tx1"/>
              </a:solidFill>
              <a:latin typeface="Times" pitchFamily="-128" charset="0"/>
            </a:endParaRPr>
          </a:p>
        </p:txBody>
      </p:sp>
      <p:sp>
        <p:nvSpPr>
          <p:cNvPr id="55315" name="Line 22"/>
          <p:cNvSpPr>
            <a:spLocks noChangeShapeType="1"/>
          </p:cNvSpPr>
          <p:nvPr/>
        </p:nvSpPr>
        <p:spPr bwMode="auto">
          <a:xfrm flipH="1">
            <a:off x="3376613" y="3273425"/>
            <a:ext cx="960437" cy="736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6" name="Line 23"/>
          <p:cNvSpPr>
            <a:spLocks noChangeShapeType="1"/>
          </p:cNvSpPr>
          <p:nvPr/>
        </p:nvSpPr>
        <p:spPr bwMode="auto">
          <a:xfrm>
            <a:off x="4637088" y="3243263"/>
            <a:ext cx="795337" cy="854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7" name="Text Box 24"/>
          <p:cNvSpPr txBox="1">
            <a:spLocks noChangeArrowheads="1"/>
          </p:cNvSpPr>
          <p:nvPr/>
        </p:nvSpPr>
        <p:spPr bwMode="auto">
          <a:xfrm>
            <a:off x="3981450" y="349567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e1 &lt;  e2 </a:t>
            </a:r>
          </a:p>
        </p:txBody>
      </p:sp>
      <p:sp>
        <p:nvSpPr>
          <p:cNvPr id="55318" name="Text Box 25"/>
          <p:cNvSpPr txBox="1">
            <a:spLocks noChangeArrowheads="1"/>
          </p:cNvSpPr>
          <p:nvPr/>
        </p:nvSpPr>
        <p:spPr bwMode="auto">
          <a:xfrm>
            <a:off x="4252913" y="3409950"/>
            <a:ext cx="338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solidFill>
                  <a:schemeClr val="accent1"/>
                </a:solidFill>
                <a:latin typeface="Times" pitchFamily="-128" charset="0"/>
              </a:rPr>
              <a:t>?</a:t>
            </a:r>
          </a:p>
        </p:txBody>
      </p:sp>
      <p:sp>
        <p:nvSpPr>
          <p:cNvPr id="55319" name="Text Box 26"/>
          <p:cNvSpPr txBox="1">
            <a:spLocks noChangeArrowheads="1"/>
          </p:cNvSpPr>
          <p:nvPr/>
        </p:nvSpPr>
        <p:spPr bwMode="auto">
          <a:xfrm>
            <a:off x="3171825" y="3400425"/>
            <a:ext cx="9286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yes</a:t>
            </a:r>
          </a:p>
        </p:txBody>
      </p:sp>
      <p:sp>
        <p:nvSpPr>
          <p:cNvPr id="55320" name="Text Box 27"/>
          <p:cNvSpPr txBox="1">
            <a:spLocks noChangeArrowheads="1"/>
          </p:cNvSpPr>
          <p:nvPr/>
        </p:nvSpPr>
        <p:spPr bwMode="auto">
          <a:xfrm>
            <a:off x="4908550" y="3344863"/>
            <a:ext cx="4048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chemeClr val="accent1"/>
                </a:solidFill>
                <a:cs typeface="Times New Roman" pitchFamily="18" charset="0"/>
              </a:rPr>
              <a:t>no</a:t>
            </a:r>
          </a:p>
        </p:txBody>
      </p:sp>
      <p:sp>
        <p:nvSpPr>
          <p:cNvPr id="55321" name="Text Box 28"/>
          <p:cNvSpPr txBox="1">
            <a:spLocks noChangeArrowheads="1"/>
          </p:cNvSpPr>
          <p:nvPr/>
        </p:nvSpPr>
        <p:spPr bwMode="auto">
          <a:xfrm>
            <a:off x="5022850" y="4414838"/>
            <a:ext cx="9286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[5,4,3,1,2]</a:t>
            </a:r>
          </a:p>
        </p:txBody>
      </p:sp>
      <p:sp>
        <p:nvSpPr>
          <p:cNvPr id="55322" name="Text Box 29"/>
          <p:cNvSpPr txBox="1">
            <a:spLocks noChangeArrowheads="1"/>
          </p:cNvSpPr>
          <p:nvPr/>
        </p:nvSpPr>
        <p:spPr bwMode="auto">
          <a:xfrm>
            <a:off x="5329238" y="4654550"/>
            <a:ext cx="9286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[3,1,4,5,2]</a:t>
            </a:r>
          </a:p>
        </p:txBody>
      </p:sp>
      <p:sp>
        <p:nvSpPr>
          <p:cNvPr id="55323" name="Text Box 30"/>
          <p:cNvSpPr txBox="1">
            <a:spLocks noChangeArrowheads="1"/>
          </p:cNvSpPr>
          <p:nvPr/>
        </p:nvSpPr>
        <p:spPr bwMode="auto">
          <a:xfrm>
            <a:off x="5365750" y="4146550"/>
            <a:ext cx="9286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[4,1,5,3,2]</a:t>
            </a:r>
          </a:p>
        </p:txBody>
      </p:sp>
      <p:sp>
        <p:nvSpPr>
          <p:cNvPr id="55324" name="Line 31"/>
          <p:cNvSpPr>
            <a:spLocks noChangeShapeType="1"/>
          </p:cNvSpPr>
          <p:nvPr/>
        </p:nvSpPr>
        <p:spPr bwMode="auto">
          <a:xfrm>
            <a:off x="3154363" y="5124450"/>
            <a:ext cx="319087" cy="427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5" name="Line 32"/>
          <p:cNvSpPr>
            <a:spLocks noChangeShapeType="1"/>
          </p:cNvSpPr>
          <p:nvPr/>
        </p:nvSpPr>
        <p:spPr bwMode="auto">
          <a:xfrm flipH="1">
            <a:off x="2359025" y="5067300"/>
            <a:ext cx="407988" cy="455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6" name="Line 33"/>
          <p:cNvSpPr>
            <a:spLocks noChangeShapeType="1"/>
          </p:cNvSpPr>
          <p:nvPr/>
        </p:nvSpPr>
        <p:spPr bwMode="auto">
          <a:xfrm flipH="1">
            <a:off x="5286375" y="5067300"/>
            <a:ext cx="311150" cy="32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7" name="Line 34"/>
          <p:cNvSpPr>
            <a:spLocks noChangeShapeType="1"/>
          </p:cNvSpPr>
          <p:nvPr/>
        </p:nvSpPr>
        <p:spPr bwMode="auto">
          <a:xfrm>
            <a:off x="5937250" y="5027613"/>
            <a:ext cx="347663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28" name="Text Box 35"/>
          <p:cNvSpPr txBox="1">
            <a:spLocks noChangeArrowheads="1"/>
          </p:cNvSpPr>
          <p:nvPr/>
        </p:nvSpPr>
        <p:spPr bwMode="auto">
          <a:xfrm>
            <a:off x="2646363" y="4654550"/>
            <a:ext cx="9286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[2,4,1,5,3]</a:t>
            </a:r>
          </a:p>
        </p:txBody>
      </p:sp>
      <p:sp>
        <p:nvSpPr>
          <p:cNvPr id="55329" name="Text Box 36"/>
          <p:cNvSpPr txBox="1">
            <a:spLocks noChangeArrowheads="1"/>
          </p:cNvSpPr>
          <p:nvPr/>
        </p:nvSpPr>
        <p:spPr bwMode="auto">
          <a:xfrm>
            <a:off x="2687638" y="4405313"/>
            <a:ext cx="9286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[4,5,3,1,2]</a:t>
            </a:r>
          </a:p>
        </p:txBody>
      </p:sp>
      <p:sp>
        <p:nvSpPr>
          <p:cNvPr id="55330" name="Text Box 37"/>
          <p:cNvSpPr txBox="1">
            <a:spLocks noChangeArrowheads="1"/>
          </p:cNvSpPr>
          <p:nvPr/>
        </p:nvSpPr>
        <p:spPr bwMode="auto">
          <a:xfrm>
            <a:off x="2505075" y="4173538"/>
            <a:ext cx="9286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000" b="1">
                <a:latin typeface="Calibri" pitchFamily="34" charset="0"/>
                <a:cs typeface="Times New Roman" pitchFamily="18" charset="0"/>
              </a:rPr>
              <a:t>[1,2,3,4,5]</a:t>
            </a:r>
          </a:p>
        </p:txBody>
      </p:sp>
      <p:sp>
        <p:nvSpPr>
          <p:cNvPr id="55331" name="Text Box 38"/>
          <p:cNvSpPr txBox="1">
            <a:spLocks noChangeArrowheads="1"/>
          </p:cNvSpPr>
          <p:nvPr/>
        </p:nvSpPr>
        <p:spPr bwMode="auto">
          <a:xfrm>
            <a:off x="152400" y="62484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cs typeface="Times New Roman" pitchFamily="18" charset="0"/>
              </a:rPr>
              <a:t>The Adversary</a:t>
            </a:r>
            <a:r>
              <a:rPr lang="en-US" altLang="en-US" sz="1200" b="1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--  gives yes or no answers to each question</a:t>
            </a:r>
          </a:p>
        </p:txBody>
      </p:sp>
      <p:sp>
        <p:nvSpPr>
          <p:cNvPr id="55332" name="Rectangle 39"/>
          <p:cNvSpPr>
            <a:spLocks noChangeArrowheads="1"/>
          </p:cNvSpPr>
          <p:nvPr/>
        </p:nvSpPr>
        <p:spPr bwMode="auto">
          <a:xfrm>
            <a:off x="338138" y="1484313"/>
            <a:ext cx="1379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[e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1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2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3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, ... , e</a:t>
            </a:r>
            <a:r>
              <a:rPr lang="en-US" altLang="en-US" sz="1400" baseline="-29000">
                <a:solidFill>
                  <a:schemeClr val="tx1"/>
                </a:solidFill>
                <a:cs typeface="Times New Roman" pitchFamily="18" charset="0"/>
              </a:rPr>
              <a:t>n</a:t>
            </a:r>
            <a:r>
              <a:rPr lang="en-US" altLang="en-US" sz="1400">
                <a:solidFill>
                  <a:schemeClr val="tx1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55333" name="Text Box 40"/>
          <p:cNvSpPr txBox="1">
            <a:spLocks noChangeArrowheads="1"/>
          </p:cNvSpPr>
          <p:nvPr/>
        </p:nvSpPr>
        <p:spPr bwMode="auto">
          <a:xfrm>
            <a:off x="6781800" y="3041650"/>
            <a:ext cx="2019300" cy="10826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Sorting is equivalent to determining </a:t>
            </a:r>
            <a:r>
              <a:rPr lang="en-US" altLang="en-US" sz="1600" b="1" i="1">
                <a:solidFill>
                  <a:schemeClr val="tx1"/>
                </a:solidFill>
                <a:cs typeface="Times New Roman" pitchFamily="18" charset="0"/>
              </a:rPr>
              <a:t>which</a:t>
            </a:r>
            <a:r>
              <a:rPr lang="en-US" altLang="en-US" sz="1600">
                <a:solidFill>
                  <a:schemeClr val="tx1"/>
                </a:solidFill>
                <a:cs typeface="Times New Roman" pitchFamily="18" charset="0"/>
              </a:rPr>
              <a:t> of the permutations we started with… </a:t>
            </a:r>
            <a:endParaRPr lang="en-US" altLang="en-US" sz="1600" b="1">
              <a:cs typeface="Times New Roman" pitchFamily="18" charset="0"/>
            </a:endParaRPr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4929188" y="1397000"/>
            <a:ext cx="79375" cy="231775"/>
          </a:xfrm>
          <a:custGeom>
            <a:avLst/>
            <a:gdLst>
              <a:gd name="T0" fmla="*/ 0 w 50"/>
              <a:gd name="T1" fmla="*/ 0 h 146"/>
              <a:gd name="T2" fmla="*/ 2147483647 w 50"/>
              <a:gd name="T3" fmla="*/ 2147483647 h 146"/>
              <a:gd name="T4" fmla="*/ 2147483647 w 50"/>
              <a:gd name="T5" fmla="*/ 2147483647 h 146"/>
              <a:gd name="T6" fmla="*/ 0 60000 65536"/>
              <a:gd name="T7" fmla="*/ 0 60000 65536"/>
              <a:gd name="T8" fmla="*/ 0 60000 65536"/>
              <a:gd name="T9" fmla="*/ 0 w 50"/>
              <a:gd name="T10" fmla="*/ 0 h 146"/>
              <a:gd name="T11" fmla="*/ 50 w 50"/>
              <a:gd name="T12" fmla="*/ 146 h 1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0" h="146">
                <a:moveTo>
                  <a:pt x="0" y="0"/>
                </a:moveTo>
                <a:cubicBezTo>
                  <a:pt x="27" y="5"/>
                  <a:pt x="41" y="4"/>
                  <a:pt x="50" y="31"/>
                </a:cubicBezTo>
                <a:cubicBezTo>
                  <a:pt x="47" y="60"/>
                  <a:pt x="44" y="121"/>
                  <a:pt x="20" y="146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sm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5335" name="Picture 4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58" t="21176" r="68036"/>
          <a:stretch>
            <a:fillRect/>
          </a:stretch>
        </p:blipFill>
        <p:spPr bwMode="auto">
          <a:xfrm>
            <a:off x="6478588" y="1347788"/>
            <a:ext cx="604837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36" name="Text Box 43"/>
          <p:cNvSpPr txBox="1">
            <a:spLocks noChangeArrowheads="1"/>
          </p:cNvSpPr>
          <p:nvPr/>
        </p:nvSpPr>
        <p:spPr bwMode="auto">
          <a:xfrm>
            <a:off x="6953250" y="1370013"/>
            <a:ext cx="150653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cs typeface="Times New Roman" pitchFamily="18" charset="0"/>
              </a:rPr>
              <a:t>The Algorithm</a:t>
            </a:r>
            <a:r>
              <a:rPr lang="en-US" altLang="en-US" sz="1200" b="1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en-US" altLang="en-US" sz="1200">
                <a:solidFill>
                  <a:schemeClr val="tx1"/>
                </a:solidFill>
                <a:cs typeface="Times New Roman" pitchFamily="18" charset="0"/>
              </a:rPr>
              <a:t>--  asks questions comparing two elements</a:t>
            </a:r>
          </a:p>
        </p:txBody>
      </p:sp>
      <p:sp>
        <p:nvSpPr>
          <p:cNvPr id="55337" name="Rectangle 1"/>
          <p:cNvSpPr>
            <a:spLocks noChangeArrowheads="1"/>
          </p:cNvSpPr>
          <p:nvPr/>
        </p:nvSpPr>
        <p:spPr bwMode="auto">
          <a:xfrm>
            <a:off x="265113" y="3344863"/>
            <a:ext cx="1206500" cy="5238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4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we count comparisons</a:t>
            </a:r>
            <a:endParaRPr lang="en-US" altLang="en-US" sz="1400">
              <a:latin typeface="Calibri" pitchFamily="34" charset="0"/>
            </a:endParaRPr>
          </a:p>
        </p:txBody>
      </p:sp>
      <p:sp>
        <p:nvSpPr>
          <p:cNvPr id="55338" name="Right Arrow 2"/>
          <p:cNvSpPr>
            <a:spLocks noChangeArrowheads="1"/>
          </p:cNvSpPr>
          <p:nvPr/>
        </p:nvSpPr>
        <p:spPr bwMode="auto">
          <a:xfrm>
            <a:off x="1268413" y="3513138"/>
            <a:ext cx="449262" cy="223837"/>
          </a:xfrm>
          <a:prstGeom prst="rightArrow">
            <a:avLst>
              <a:gd name="adj1" fmla="val 50000"/>
              <a:gd name="adj2" fmla="val 50001"/>
            </a:avLst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5277600" y="544680"/>
              <a:ext cx="3598920" cy="5813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268240" y="535320"/>
                <a:ext cx="3617640" cy="58323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? </a:t>
            </a:r>
          </a:p>
        </p:txBody>
      </p:sp>
      <p:sp>
        <p:nvSpPr>
          <p:cNvPr id="56323" name="Text Box 7"/>
          <p:cNvSpPr txBox="1">
            <a:spLocks noChangeArrowheads="1"/>
          </p:cNvSpPr>
          <p:nvPr/>
        </p:nvSpPr>
        <p:spPr bwMode="auto">
          <a:xfrm>
            <a:off x="1112838" y="2262188"/>
            <a:ext cx="7019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i="1">
                <a:solidFill>
                  <a:schemeClr val="accent1"/>
                </a:solidFill>
                <a:latin typeface="Times" pitchFamily="-128" charset="0"/>
              </a:rPr>
              <a:t>Yes</a:t>
            </a: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, but ...</a:t>
            </a:r>
          </a:p>
        </p:txBody>
      </p:sp>
      <p:sp>
        <p:nvSpPr>
          <p:cNvPr id="56324" name="Text Box 38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Can we do better than </a:t>
            </a:r>
            <a:r>
              <a:rPr lang="en-US" altLang="en-US" sz="2400">
                <a:solidFill>
                  <a:schemeClr val="tx1"/>
                </a:solidFill>
                <a:latin typeface="Arial" charset="0"/>
              </a:rPr>
              <a:t>O( N*log(N) )</a:t>
            </a: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  <a:latin typeface="Times" pitchFamily="-128" charset="0"/>
              </a:rPr>
              <a:t>O(N) Sorting ? </a:t>
            </a:r>
          </a:p>
        </p:txBody>
      </p:sp>
      <p:sp>
        <p:nvSpPr>
          <p:cNvPr id="57347" name="Text Box 7"/>
          <p:cNvSpPr txBox="1">
            <a:spLocks noChangeArrowheads="1"/>
          </p:cNvSpPr>
          <p:nvPr/>
        </p:nvSpPr>
        <p:spPr bwMode="auto">
          <a:xfrm>
            <a:off x="1112838" y="2262188"/>
            <a:ext cx="7019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 i="1">
                <a:solidFill>
                  <a:schemeClr val="accent1"/>
                </a:solidFill>
                <a:latin typeface="Times" pitchFamily="-128" charset="0"/>
              </a:rPr>
              <a:t>Yes</a:t>
            </a: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, but we have to make assumptions about the data...</a:t>
            </a:r>
          </a:p>
        </p:txBody>
      </p:sp>
      <p:grpSp>
        <p:nvGrpSpPr>
          <p:cNvPr id="57348" name="Group 9"/>
          <p:cNvGrpSpPr>
            <a:grpSpLocks/>
          </p:cNvGrpSpPr>
          <p:nvPr/>
        </p:nvGrpSpPr>
        <p:grpSpPr bwMode="auto">
          <a:xfrm>
            <a:off x="2759075" y="3059113"/>
            <a:ext cx="463550" cy="463550"/>
            <a:chOff x="901" y="1784"/>
            <a:chExt cx="292" cy="292"/>
          </a:xfrm>
        </p:grpSpPr>
        <p:sp>
          <p:nvSpPr>
            <p:cNvPr id="57375" name="Rectangle 10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76" name="Text Box 11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5</a:t>
              </a:r>
            </a:p>
          </p:txBody>
        </p:sp>
      </p:grpSp>
      <p:grpSp>
        <p:nvGrpSpPr>
          <p:cNvPr id="57349" name="Group 12"/>
          <p:cNvGrpSpPr>
            <a:grpSpLocks/>
          </p:cNvGrpSpPr>
          <p:nvPr/>
        </p:nvGrpSpPr>
        <p:grpSpPr bwMode="auto">
          <a:xfrm>
            <a:off x="3222625" y="3059113"/>
            <a:ext cx="463550" cy="463550"/>
            <a:chOff x="901" y="1784"/>
            <a:chExt cx="292" cy="292"/>
          </a:xfrm>
        </p:grpSpPr>
        <p:sp>
          <p:nvSpPr>
            <p:cNvPr id="57373" name="Rectangle 13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74" name="Text Box 14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7350" name="Group 15"/>
          <p:cNvGrpSpPr>
            <a:grpSpLocks/>
          </p:cNvGrpSpPr>
          <p:nvPr/>
        </p:nvGrpSpPr>
        <p:grpSpPr bwMode="auto">
          <a:xfrm>
            <a:off x="3687763" y="3059113"/>
            <a:ext cx="463550" cy="463550"/>
            <a:chOff x="901" y="1784"/>
            <a:chExt cx="292" cy="292"/>
          </a:xfrm>
        </p:grpSpPr>
        <p:sp>
          <p:nvSpPr>
            <p:cNvPr id="57371" name="Rectangle 16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72" name="Text Box 17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2</a:t>
              </a:r>
            </a:p>
          </p:txBody>
        </p:sp>
      </p:grpSp>
      <p:grpSp>
        <p:nvGrpSpPr>
          <p:cNvPr id="57351" name="Group 18"/>
          <p:cNvGrpSpPr>
            <a:grpSpLocks/>
          </p:cNvGrpSpPr>
          <p:nvPr/>
        </p:nvGrpSpPr>
        <p:grpSpPr bwMode="auto">
          <a:xfrm>
            <a:off x="4152900" y="3059113"/>
            <a:ext cx="463550" cy="463550"/>
            <a:chOff x="901" y="1784"/>
            <a:chExt cx="292" cy="292"/>
          </a:xfrm>
        </p:grpSpPr>
        <p:sp>
          <p:nvSpPr>
            <p:cNvPr id="57369" name="Rectangle 19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70" name="Text Box 20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6</a:t>
              </a:r>
            </a:p>
          </p:txBody>
        </p:sp>
      </p:grpSp>
      <p:grpSp>
        <p:nvGrpSpPr>
          <p:cNvPr id="57352" name="Group 21"/>
          <p:cNvGrpSpPr>
            <a:grpSpLocks/>
          </p:cNvGrpSpPr>
          <p:nvPr/>
        </p:nvGrpSpPr>
        <p:grpSpPr bwMode="auto">
          <a:xfrm>
            <a:off x="4614863" y="3059113"/>
            <a:ext cx="463550" cy="463550"/>
            <a:chOff x="901" y="1784"/>
            <a:chExt cx="292" cy="292"/>
          </a:xfrm>
        </p:grpSpPr>
        <p:sp>
          <p:nvSpPr>
            <p:cNvPr id="57367" name="Rectangle 22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68" name="Text Box 23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4</a:t>
              </a:r>
            </a:p>
          </p:txBody>
        </p:sp>
      </p:grpSp>
      <p:grpSp>
        <p:nvGrpSpPr>
          <p:cNvPr id="57353" name="Group 24"/>
          <p:cNvGrpSpPr>
            <a:grpSpLocks/>
          </p:cNvGrpSpPr>
          <p:nvPr/>
        </p:nvGrpSpPr>
        <p:grpSpPr bwMode="auto">
          <a:xfrm>
            <a:off x="5078413" y="3059113"/>
            <a:ext cx="463550" cy="463550"/>
            <a:chOff x="901" y="1784"/>
            <a:chExt cx="292" cy="292"/>
          </a:xfrm>
        </p:grpSpPr>
        <p:sp>
          <p:nvSpPr>
            <p:cNvPr id="57365" name="Rectangle 25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66" name="Text Box 26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1</a:t>
              </a:r>
            </a:p>
          </p:txBody>
        </p:sp>
      </p:grpSp>
      <p:grpSp>
        <p:nvGrpSpPr>
          <p:cNvPr id="57354" name="Group 27"/>
          <p:cNvGrpSpPr>
            <a:grpSpLocks/>
          </p:cNvGrpSpPr>
          <p:nvPr/>
        </p:nvGrpSpPr>
        <p:grpSpPr bwMode="auto">
          <a:xfrm>
            <a:off x="5543550" y="3059113"/>
            <a:ext cx="463550" cy="463550"/>
            <a:chOff x="901" y="1784"/>
            <a:chExt cx="292" cy="292"/>
          </a:xfrm>
        </p:grpSpPr>
        <p:sp>
          <p:nvSpPr>
            <p:cNvPr id="57363" name="Rectangle 28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64" name="Text Box 29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3</a:t>
              </a:r>
            </a:p>
          </p:txBody>
        </p:sp>
      </p:grpSp>
      <p:grpSp>
        <p:nvGrpSpPr>
          <p:cNvPr id="57355" name="Group 30"/>
          <p:cNvGrpSpPr>
            <a:grpSpLocks/>
          </p:cNvGrpSpPr>
          <p:nvPr/>
        </p:nvGrpSpPr>
        <p:grpSpPr bwMode="auto">
          <a:xfrm>
            <a:off x="6008688" y="3059113"/>
            <a:ext cx="463550" cy="463550"/>
            <a:chOff x="901" y="1784"/>
            <a:chExt cx="292" cy="292"/>
          </a:xfrm>
        </p:grpSpPr>
        <p:sp>
          <p:nvSpPr>
            <p:cNvPr id="57361" name="Rectangle 31"/>
            <p:cNvSpPr>
              <a:spLocks noChangeArrowheads="1"/>
            </p:cNvSpPr>
            <p:nvPr/>
          </p:nvSpPr>
          <p:spPr bwMode="auto">
            <a:xfrm>
              <a:off x="901" y="1784"/>
              <a:ext cx="292" cy="2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62" name="Text Box 32"/>
            <p:cNvSpPr txBox="1">
              <a:spLocks noChangeArrowheads="1"/>
            </p:cNvSpPr>
            <p:nvPr/>
          </p:nvSpPr>
          <p:spPr bwMode="auto">
            <a:xfrm>
              <a:off x="940" y="1784"/>
              <a:ext cx="2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>
                  <a:solidFill>
                    <a:schemeClr val="tx1"/>
                  </a:solidFill>
                  <a:latin typeface="Helvetica" pitchFamily="1" charset="0"/>
                </a:rPr>
                <a:t>7</a:t>
              </a:r>
            </a:p>
          </p:txBody>
        </p:sp>
      </p:grpSp>
      <p:sp>
        <p:nvSpPr>
          <p:cNvPr id="57356" name="Text Box 33"/>
          <p:cNvSpPr txBox="1">
            <a:spLocks noChangeArrowheads="1"/>
          </p:cNvSpPr>
          <p:nvPr/>
        </p:nvSpPr>
        <p:spPr bwMode="auto">
          <a:xfrm>
            <a:off x="2686050" y="2762250"/>
            <a:ext cx="1527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Times" pitchFamily="-128" charset="0"/>
              </a:rPr>
              <a:t>List of length  N</a:t>
            </a:r>
          </a:p>
        </p:txBody>
      </p:sp>
      <p:sp>
        <p:nvSpPr>
          <p:cNvPr id="57357" name="Text Box 34"/>
          <p:cNvSpPr txBox="1">
            <a:spLocks noChangeArrowheads="1"/>
          </p:cNvSpPr>
          <p:nvPr/>
        </p:nvSpPr>
        <p:spPr bwMode="auto">
          <a:xfrm>
            <a:off x="6989763" y="3209925"/>
            <a:ext cx="1827212" cy="831850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  <a:latin typeface="Cambria" pitchFamily="18" charset="0"/>
              </a:rPr>
              <a:t>Suppose we know each item is an int from 1 to 1000.</a:t>
            </a:r>
          </a:p>
        </p:txBody>
      </p:sp>
      <p:sp>
        <p:nvSpPr>
          <p:cNvPr id="57358" name="Text Box 35"/>
          <p:cNvSpPr txBox="1">
            <a:spLocks noChangeArrowheads="1"/>
          </p:cNvSpPr>
          <p:nvPr/>
        </p:nvSpPr>
        <p:spPr bwMode="auto">
          <a:xfrm>
            <a:off x="449263" y="3054350"/>
            <a:ext cx="1747837" cy="46196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chemeClr val="tx1"/>
                </a:solidFill>
                <a:latin typeface="Times" pitchFamily="-128" charset="0"/>
              </a:rPr>
              <a:t>Bucket Sort</a:t>
            </a:r>
          </a:p>
        </p:txBody>
      </p:sp>
      <p:sp>
        <p:nvSpPr>
          <p:cNvPr id="57359" name="Freeform 37"/>
          <p:cNvSpPr>
            <a:spLocks/>
          </p:cNvSpPr>
          <p:nvPr/>
        </p:nvSpPr>
        <p:spPr bwMode="auto">
          <a:xfrm>
            <a:off x="7874000" y="2479675"/>
            <a:ext cx="412750" cy="635000"/>
          </a:xfrm>
          <a:custGeom>
            <a:avLst/>
            <a:gdLst>
              <a:gd name="T0" fmla="*/ 2147483647 w 260"/>
              <a:gd name="T1" fmla="*/ 2147483647 h 400"/>
              <a:gd name="T2" fmla="*/ 2147483647 w 260"/>
              <a:gd name="T3" fmla="*/ 2147483647 h 400"/>
              <a:gd name="T4" fmla="*/ 2147483647 w 260"/>
              <a:gd name="T5" fmla="*/ 2147483647 h 400"/>
              <a:gd name="T6" fmla="*/ 2147483647 w 260"/>
              <a:gd name="T7" fmla="*/ 2147483647 h 400"/>
              <a:gd name="T8" fmla="*/ 2147483647 w 260"/>
              <a:gd name="T9" fmla="*/ 2147483647 h 400"/>
              <a:gd name="T10" fmla="*/ 2147483647 w 260"/>
              <a:gd name="T11" fmla="*/ 2147483647 h 400"/>
              <a:gd name="T12" fmla="*/ 2147483647 w 260"/>
              <a:gd name="T13" fmla="*/ 2147483647 h 400"/>
              <a:gd name="T14" fmla="*/ 0 w 260"/>
              <a:gd name="T15" fmla="*/ 2147483647 h 4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60"/>
              <a:gd name="T25" fmla="*/ 0 h 400"/>
              <a:gd name="T26" fmla="*/ 260 w 260"/>
              <a:gd name="T27" fmla="*/ 400 h 4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60" h="400">
                <a:moveTo>
                  <a:pt x="70" y="5"/>
                </a:moveTo>
                <a:cubicBezTo>
                  <a:pt x="109" y="0"/>
                  <a:pt x="140" y="3"/>
                  <a:pt x="180" y="10"/>
                </a:cubicBezTo>
                <a:cubicBezTo>
                  <a:pt x="231" y="44"/>
                  <a:pt x="210" y="29"/>
                  <a:pt x="245" y="55"/>
                </a:cubicBezTo>
                <a:cubicBezTo>
                  <a:pt x="246" y="58"/>
                  <a:pt x="260" y="82"/>
                  <a:pt x="260" y="90"/>
                </a:cubicBezTo>
                <a:cubicBezTo>
                  <a:pt x="260" y="125"/>
                  <a:pt x="247" y="129"/>
                  <a:pt x="225" y="150"/>
                </a:cubicBezTo>
                <a:cubicBezTo>
                  <a:pt x="185" y="185"/>
                  <a:pt x="151" y="211"/>
                  <a:pt x="105" y="235"/>
                </a:cubicBezTo>
                <a:cubicBezTo>
                  <a:pt x="83" y="245"/>
                  <a:pt x="67" y="262"/>
                  <a:pt x="45" y="270"/>
                </a:cubicBezTo>
                <a:cubicBezTo>
                  <a:pt x="15" y="309"/>
                  <a:pt x="0" y="351"/>
                  <a:pt x="0" y="400"/>
                </a:cubicBezTo>
              </a:path>
            </a:pathLst>
          </a:cu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Text Box 38"/>
          <p:cNvSpPr txBox="1">
            <a:spLocks noChangeArrowheads="1"/>
          </p:cNvSpPr>
          <p:nvPr/>
        </p:nvSpPr>
        <p:spPr bwMode="auto">
          <a:xfrm>
            <a:off x="381000" y="1447800"/>
            <a:ext cx="567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Can we do better than </a:t>
            </a:r>
            <a:r>
              <a:rPr lang="en-US" altLang="en-US" sz="2400">
                <a:solidFill>
                  <a:schemeClr val="tx1"/>
                </a:solidFill>
                <a:latin typeface="Arial" charset="0"/>
              </a:rPr>
              <a:t>O( N*log(N) )</a:t>
            </a:r>
            <a:r>
              <a:rPr lang="en-US" altLang="en-US" sz="2400">
                <a:solidFill>
                  <a:schemeClr val="tx1"/>
                </a:solidFill>
                <a:latin typeface="Times" pitchFamily="-128" charset="0"/>
              </a:rPr>
              <a:t>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vN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sum(L) *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(L[: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vN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]) *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vN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:]) </a:t>
            </a:r>
          </a:p>
        </p:txBody>
      </p:sp>
      <p:sp>
        <p:nvSpPr>
          <p:cNvPr id="39940" name="Text Box 20"/>
          <p:cNvSpPr txBox="1">
            <a:spLocks noChangeArrowheads="1"/>
          </p:cNvSpPr>
          <p:nvPr/>
        </p:nvSpPr>
        <p:spPr bwMode="auto">
          <a:xfrm>
            <a:off x="382588" y="336073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9941" name="Rectangle 13"/>
          <p:cNvSpPr>
            <a:spLocks noChangeArrowheads="1"/>
          </p:cNvSpPr>
          <p:nvPr/>
        </p:nvSpPr>
        <p:spPr bwMode="auto">
          <a:xfrm>
            <a:off x="1987550" y="3590925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9942" name="Text Box 20"/>
          <p:cNvSpPr txBox="1">
            <a:spLocks noChangeArrowheads="1"/>
          </p:cNvSpPr>
          <p:nvPr/>
        </p:nvSpPr>
        <p:spPr bwMode="auto">
          <a:xfrm>
            <a:off x="349250" y="391318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1433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5775" y="4994628"/>
              <a:ext cx="1588" cy="4763"/>
            </p14:xfrm>
          </p:contentPart>
        </mc:Choice>
        <mc:Fallback>
          <p:pic>
            <p:nvPicPr>
              <p:cNvPr id="1433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102202" y="4990231"/>
                <a:ext cx="9925" cy="1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4339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48088" y="4265966"/>
              <a:ext cx="1568450" cy="14287"/>
            </p14:xfrm>
          </p:contentPart>
        </mc:Choice>
        <mc:Fallback>
          <p:pic>
            <p:nvPicPr>
              <p:cNvPr id="14339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40888" y="4261680"/>
                <a:ext cx="1579969" cy="25717"/>
              </a:xfrm>
              <a:prstGeom prst="rect">
                <a:avLst/>
              </a:prstGeom>
            </p:spPr>
          </p:pic>
        </mc:Fallback>
      </mc:AlternateContent>
      <p:sp>
        <p:nvSpPr>
          <p:cNvPr id="39945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9946" name="Text Box 20"/>
          <p:cNvSpPr txBox="1">
            <a:spLocks noChangeArrowheads="1"/>
          </p:cNvSpPr>
          <p:nvPr/>
        </p:nvSpPr>
        <p:spPr bwMode="auto">
          <a:xfrm>
            <a:off x="6415088" y="357505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9947" name="Rectangle 13"/>
          <p:cNvSpPr>
            <a:spLocks noChangeArrowheads="1"/>
          </p:cNvSpPr>
          <p:nvPr/>
        </p:nvSpPr>
        <p:spPr bwMode="auto">
          <a:xfrm>
            <a:off x="4487863" y="355282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9948" name="Straight Arrow Connector 15"/>
          <p:cNvCxnSpPr>
            <a:cxnSpLocks noChangeShapeType="1"/>
            <a:stCxn id="39947" idx="1"/>
          </p:cNvCxnSpPr>
          <p:nvPr/>
        </p:nvCxnSpPr>
        <p:spPr bwMode="auto">
          <a:xfrm flipH="1">
            <a:off x="4133850" y="3690938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49" name="Text Box 20"/>
          <p:cNvSpPr txBox="1">
            <a:spLocks noChangeArrowheads="1"/>
          </p:cNvSpPr>
          <p:nvPr/>
        </p:nvSpPr>
        <p:spPr bwMode="auto">
          <a:xfrm>
            <a:off x="1701800" y="393541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+ 2T(N/2)</a:t>
            </a:r>
            <a:endParaRPr lang="en-US" altLang="en-US" sz="3200"/>
          </a:p>
        </p:txBody>
      </p:sp>
      <p:sp>
        <p:nvSpPr>
          <p:cNvPr id="39950" name="Text Box 20"/>
          <p:cNvSpPr txBox="1">
            <a:spLocks noChangeArrowheads="1"/>
          </p:cNvSpPr>
          <p:nvPr/>
        </p:nvSpPr>
        <p:spPr bwMode="auto">
          <a:xfrm>
            <a:off x="1695450" y="45656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+ 2*T(N/4) )</a:t>
            </a:r>
            <a:endParaRPr lang="en-US" altLang="en-US" sz="3200"/>
          </a:p>
        </p:txBody>
      </p:sp>
      <p:sp>
        <p:nvSpPr>
          <p:cNvPr id="39951" name="Text Box 20"/>
          <p:cNvSpPr txBox="1">
            <a:spLocks noChangeArrowheads="1"/>
          </p:cNvSpPr>
          <p:nvPr/>
        </p:nvSpPr>
        <p:spPr bwMode="auto">
          <a:xfrm>
            <a:off x="1689100" y="5224463"/>
            <a:ext cx="708501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+ 2*( N/4 + 2*T(N/8) ) )</a:t>
            </a:r>
            <a:endParaRPr lang="en-US" altLang="en-US" sz="3200"/>
          </a:p>
        </p:txBody>
      </p:sp>
      <p:sp>
        <p:nvSpPr>
          <p:cNvPr id="39952" name="Text Box 20"/>
          <p:cNvSpPr txBox="1">
            <a:spLocks noChangeArrowheads="1"/>
          </p:cNvSpPr>
          <p:nvPr/>
        </p:nvSpPr>
        <p:spPr bwMode="auto">
          <a:xfrm>
            <a:off x="1695450" y="5795963"/>
            <a:ext cx="7083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   N    +      N    +       N + …</a:t>
            </a:r>
            <a:endParaRPr lang="en-US" altLang="en-US" sz="3200"/>
          </a:p>
        </p:txBody>
      </p:sp>
      <p:sp>
        <p:nvSpPr>
          <p:cNvPr id="39953" name="Rectangle 1"/>
          <p:cNvSpPr>
            <a:spLocks noChangeArrowheads="1"/>
          </p:cNvSpPr>
          <p:nvPr/>
        </p:nvSpPr>
        <p:spPr bwMode="auto">
          <a:xfrm rot="-611858">
            <a:off x="7453313" y="6002338"/>
            <a:ext cx="706437" cy="554037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000000"/>
                </a:solidFill>
                <a:latin typeface="Arial" charset="0"/>
              </a:rPr>
              <a:t>log(N) times!</a:t>
            </a:r>
            <a:endParaRPr lang="en-US" altLang="en-US" sz="1500"/>
          </a:p>
        </p:txBody>
      </p:sp>
      <p:sp>
        <p:nvSpPr>
          <p:cNvPr id="21" name="Rectangle 20"/>
          <p:cNvSpPr/>
          <p:nvPr/>
        </p:nvSpPr>
        <p:spPr>
          <a:xfrm>
            <a:off x="3567113" y="6383338"/>
            <a:ext cx="2573337" cy="4619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O(N log(N))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884452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ounded Rectangle 14"/>
          <p:cNvSpPr>
            <a:spLocks noChangeArrowheads="1"/>
          </p:cNvSpPr>
          <p:nvPr/>
        </p:nvSpPr>
        <p:spPr bwMode="auto">
          <a:xfrm>
            <a:off x="300038" y="4519613"/>
            <a:ext cx="8439150" cy="2128837"/>
          </a:xfrm>
          <a:prstGeom prst="roundRect">
            <a:avLst>
              <a:gd name="adj" fmla="val 16667"/>
            </a:avLst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58371" name="Group 2"/>
          <p:cNvGrpSpPr>
            <a:grpSpLocks/>
          </p:cNvGrpSpPr>
          <p:nvPr/>
        </p:nvGrpSpPr>
        <p:grpSpPr bwMode="auto">
          <a:xfrm>
            <a:off x="436563" y="1195388"/>
            <a:ext cx="8218487" cy="180975"/>
            <a:chOff x="295" y="1311"/>
            <a:chExt cx="5177" cy="114"/>
          </a:xfrm>
        </p:grpSpPr>
        <p:sp>
          <p:nvSpPr>
            <p:cNvPr id="5838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838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8372" name="Text Box 5"/>
          <p:cNvSpPr txBox="1">
            <a:spLocks noChangeArrowheads="1"/>
          </p:cNvSpPr>
          <p:nvPr/>
        </p:nvSpPr>
        <p:spPr bwMode="auto">
          <a:xfrm>
            <a:off x="706438" y="3317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58373" name="Rectangle 6"/>
          <p:cNvSpPr>
            <a:spLocks noChangeArrowheads="1"/>
          </p:cNvSpPr>
          <p:nvPr/>
        </p:nvSpPr>
        <p:spPr bwMode="auto">
          <a:xfrm>
            <a:off x="654050" y="1627188"/>
            <a:ext cx="5772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58374" name="Rectangle 7"/>
          <p:cNvSpPr>
            <a:spLocks noChangeArrowheads="1"/>
          </p:cNvSpPr>
          <p:nvPr/>
        </p:nvSpPr>
        <p:spPr bwMode="auto">
          <a:xfrm>
            <a:off x="1014413" y="2206625"/>
            <a:ext cx="378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How valuable is computer time?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58375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58376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58377" name="Rectangle 10"/>
          <p:cNvSpPr>
            <a:spLocks noChangeArrowheads="1"/>
          </p:cNvSpPr>
          <p:nvPr/>
        </p:nvSpPr>
        <p:spPr bwMode="auto">
          <a:xfrm>
            <a:off x="654050" y="4497388"/>
            <a:ext cx="37782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i="1">
                <a:solidFill>
                  <a:srgbClr val="8E030A"/>
                </a:solidFill>
              </a:rPr>
              <a:t>Avoid unnecessary work!</a:t>
            </a:r>
          </a:p>
        </p:txBody>
      </p:sp>
      <p:sp>
        <p:nvSpPr>
          <p:cNvPr id="58378" name="Rectangle 11"/>
          <p:cNvSpPr>
            <a:spLocks noChangeArrowheads="1"/>
          </p:cNvSpPr>
          <p:nvPr/>
        </p:nvSpPr>
        <p:spPr bwMode="auto">
          <a:xfrm>
            <a:off x="1014413" y="5029200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 of partial results</a:t>
            </a:r>
          </a:p>
        </p:txBody>
      </p:sp>
      <p:pic>
        <p:nvPicPr>
          <p:cNvPr id="58379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74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80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800" y="4953000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81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950" y="1547813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82" name="Rectangle 18"/>
          <p:cNvSpPr>
            <a:spLocks noChangeArrowheads="1"/>
          </p:cNvSpPr>
          <p:nvPr/>
        </p:nvSpPr>
        <p:spPr bwMode="auto">
          <a:xfrm rot="1413442">
            <a:off x="6961188" y="4713288"/>
            <a:ext cx="1851025" cy="738187"/>
          </a:xfrm>
          <a:prstGeom prst="rect">
            <a:avLst/>
          </a:prstGeom>
          <a:solidFill>
            <a:schemeClr val="bg1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100" b="1" i="1">
                <a:solidFill>
                  <a:srgbClr val="8E030A"/>
                </a:solidFill>
              </a:rPr>
              <a:t>dynamic programming</a:t>
            </a:r>
            <a:endParaRPr lang="en-US" altLang="en-US" sz="2100" b="1" i="1"/>
          </a:p>
        </p:txBody>
      </p:sp>
    </p:spTree>
    <p:extLst>
      <p:ext uri="{BB962C8B-B14F-4D97-AF65-F5344CB8AC3E}">
        <p14:creationId xmlns:p14="http://schemas.microsoft.com/office/powerpoint/2010/main" val="2439183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40963" name="Text Box 5"/>
          <p:cNvSpPr txBox="1">
            <a:spLocks noChangeArrowheads="1"/>
          </p:cNvSpPr>
          <p:nvPr/>
        </p:nvSpPr>
        <p:spPr bwMode="auto">
          <a:xfrm>
            <a:off x="692150" y="3911600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40964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40965" name="Line 7"/>
          <p:cNvSpPr>
            <a:spLocks noChangeShapeType="1"/>
          </p:cNvSpPr>
          <p:nvPr/>
        </p:nvSpPr>
        <p:spPr bwMode="auto">
          <a:xfrm rot="5400000">
            <a:off x="6650038" y="1546225"/>
            <a:ext cx="0" cy="4378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6" name="Line 8"/>
          <p:cNvSpPr>
            <a:spLocks noChangeShapeType="1"/>
          </p:cNvSpPr>
          <p:nvPr/>
        </p:nvSpPr>
        <p:spPr bwMode="auto">
          <a:xfrm rot="5400000">
            <a:off x="2189957" y="1740694"/>
            <a:ext cx="0" cy="39893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7" name="Rectangle 9"/>
          <p:cNvSpPr>
            <a:spLocks noChangeArrowheads="1"/>
          </p:cNvSpPr>
          <p:nvPr/>
        </p:nvSpPr>
        <p:spPr bwMode="auto">
          <a:xfrm>
            <a:off x="7620000" y="247650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40968" name="Text Box 10"/>
          <p:cNvSpPr txBox="1">
            <a:spLocks noChangeArrowheads="1"/>
          </p:cNvSpPr>
          <p:nvPr/>
        </p:nvSpPr>
        <p:spPr bwMode="auto">
          <a:xfrm>
            <a:off x="4935538" y="79692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0969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40970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40971" name="Line 13"/>
          <p:cNvSpPr>
            <a:spLocks noChangeShapeType="1"/>
          </p:cNvSpPr>
          <p:nvPr/>
        </p:nvSpPr>
        <p:spPr bwMode="auto">
          <a:xfrm rot="-5400000">
            <a:off x="1366044" y="3728244"/>
            <a:ext cx="59261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3" name="Oval 15"/>
          <p:cNvSpPr>
            <a:spLocks noChangeArrowheads="1"/>
          </p:cNvSpPr>
          <p:nvPr/>
        </p:nvSpPr>
        <p:spPr bwMode="auto">
          <a:xfrm>
            <a:off x="4487863" y="83820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4" name="Oval 16"/>
          <p:cNvSpPr>
            <a:spLocks noChangeArrowheads="1"/>
          </p:cNvSpPr>
          <p:nvPr/>
        </p:nvSpPr>
        <p:spPr bwMode="auto">
          <a:xfrm>
            <a:off x="211138" y="399573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5" name="Oval 17"/>
          <p:cNvSpPr>
            <a:spLocks noChangeArrowheads="1"/>
          </p:cNvSpPr>
          <p:nvPr/>
        </p:nvSpPr>
        <p:spPr bwMode="auto">
          <a:xfrm>
            <a:off x="4530725" y="4106863"/>
            <a:ext cx="344488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6" name="Text Box 24"/>
          <p:cNvSpPr txBox="1">
            <a:spLocks noChangeArrowheads="1"/>
          </p:cNvSpPr>
          <p:nvPr/>
        </p:nvSpPr>
        <p:spPr bwMode="auto">
          <a:xfrm>
            <a:off x="4800600" y="3352800"/>
            <a:ext cx="3860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Write and solve the hanoi recurrence relation, T(N)</a:t>
            </a:r>
          </a:p>
        </p:txBody>
      </p:sp>
      <p:sp>
        <p:nvSpPr>
          <p:cNvPr id="40977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40978" name="Line 59"/>
          <p:cNvSpPr>
            <a:spLocks noChangeShapeType="1"/>
          </p:cNvSpPr>
          <p:nvPr/>
        </p:nvSpPr>
        <p:spPr bwMode="auto">
          <a:xfrm flipH="1">
            <a:off x="6734175" y="469900"/>
            <a:ext cx="990600" cy="328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0980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0981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0982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0983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0984" name="Text Box 24"/>
          <p:cNvSpPr txBox="1">
            <a:spLocks noChangeArrowheads="1"/>
          </p:cNvSpPr>
          <p:nvPr/>
        </p:nvSpPr>
        <p:spPr bwMode="auto">
          <a:xfrm>
            <a:off x="4535488" y="1624013"/>
            <a:ext cx="677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T(1) = </a:t>
            </a:r>
          </a:p>
        </p:txBody>
      </p:sp>
      <p:sp>
        <p:nvSpPr>
          <p:cNvPr id="40985" name="Text Box 25"/>
          <p:cNvSpPr txBox="1">
            <a:spLocks noChangeArrowheads="1"/>
          </p:cNvSpPr>
          <p:nvPr/>
        </p:nvSpPr>
        <p:spPr bwMode="auto">
          <a:xfrm>
            <a:off x="4535488" y="1917700"/>
            <a:ext cx="663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T(N) =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50200" y="544680"/>
              <a:ext cx="8795880" cy="60814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0840" y="535320"/>
                <a:ext cx="8814600" cy="610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7700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41987" name="Text Box 5"/>
          <p:cNvSpPr txBox="1">
            <a:spLocks noChangeArrowheads="1"/>
          </p:cNvSpPr>
          <p:nvPr/>
        </p:nvSpPr>
        <p:spPr bwMode="auto">
          <a:xfrm>
            <a:off x="692150" y="4070350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41988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41989" name="Line 8"/>
          <p:cNvSpPr>
            <a:spLocks noChangeShapeType="1"/>
          </p:cNvSpPr>
          <p:nvPr/>
        </p:nvSpPr>
        <p:spPr bwMode="auto">
          <a:xfrm rot="5400000">
            <a:off x="4555332" y="-489744"/>
            <a:ext cx="0" cy="8720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0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41991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2" name="Oval 16"/>
          <p:cNvSpPr>
            <a:spLocks noChangeArrowheads="1"/>
          </p:cNvSpPr>
          <p:nvPr/>
        </p:nvSpPr>
        <p:spPr bwMode="auto">
          <a:xfrm>
            <a:off x="211138" y="41544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3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41994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1995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1996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1997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1998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1999" name="Text Box 18"/>
          <p:cNvSpPr txBox="1">
            <a:spLocks noChangeArrowheads="1"/>
          </p:cNvSpPr>
          <p:nvPr/>
        </p:nvSpPr>
        <p:spPr bwMode="auto">
          <a:xfrm>
            <a:off x="1025525" y="4808538"/>
            <a:ext cx="19002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T(N/4) </a:t>
            </a:r>
          </a:p>
        </p:txBody>
      </p:sp>
      <p:sp>
        <p:nvSpPr>
          <p:cNvPr id="42000" name="Text Box 19"/>
          <p:cNvSpPr txBox="1">
            <a:spLocks noChangeArrowheads="1"/>
          </p:cNvSpPr>
          <p:nvPr/>
        </p:nvSpPr>
        <p:spPr bwMode="auto">
          <a:xfrm>
            <a:off x="1025525" y="5149850"/>
            <a:ext cx="2562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T(N/8) </a:t>
            </a:r>
          </a:p>
        </p:txBody>
      </p:sp>
      <p:sp>
        <p:nvSpPr>
          <p:cNvPr id="42001" name="Text Box 20"/>
          <p:cNvSpPr txBox="1">
            <a:spLocks noChangeArrowheads="1"/>
          </p:cNvSpPr>
          <p:nvPr/>
        </p:nvSpPr>
        <p:spPr bwMode="auto">
          <a:xfrm>
            <a:off x="1025525" y="5491163"/>
            <a:ext cx="302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… + 2(2) + T(1)</a:t>
            </a:r>
          </a:p>
        </p:txBody>
      </p:sp>
      <p:sp>
        <p:nvSpPr>
          <p:cNvPr id="42002" name="Text Box 21"/>
          <p:cNvSpPr txBox="1">
            <a:spLocks noChangeArrowheads="1"/>
          </p:cNvSpPr>
          <p:nvPr/>
        </p:nvSpPr>
        <p:spPr bwMode="auto">
          <a:xfrm>
            <a:off x="1025525" y="5832475"/>
            <a:ext cx="2046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N + N/2 + … + 4 + 0</a:t>
            </a:r>
          </a:p>
        </p:txBody>
      </p:sp>
      <p:sp>
        <p:nvSpPr>
          <p:cNvPr id="42003" name="Text Box 22"/>
          <p:cNvSpPr txBox="1">
            <a:spLocks noChangeArrowheads="1"/>
          </p:cNvSpPr>
          <p:nvPr/>
        </p:nvSpPr>
        <p:spPr bwMode="auto">
          <a:xfrm>
            <a:off x="1025525" y="6170613"/>
            <a:ext cx="7699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4N - 4</a:t>
            </a:r>
          </a:p>
        </p:txBody>
      </p:sp>
      <p:sp>
        <p:nvSpPr>
          <p:cNvPr id="42004" name="AutoShape 52"/>
          <p:cNvSpPr>
            <a:spLocks/>
          </p:cNvSpPr>
          <p:nvPr/>
        </p:nvSpPr>
        <p:spPr bwMode="auto">
          <a:xfrm rot="-5400000">
            <a:off x="2149475" y="4238625"/>
            <a:ext cx="80963" cy="1065213"/>
          </a:xfrm>
          <a:prstGeom prst="rightBrace">
            <a:avLst>
              <a:gd name="adj1" fmla="val 109640"/>
              <a:gd name="adj2" fmla="val 50000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5" name="AutoShape 53"/>
          <p:cNvSpPr>
            <a:spLocks/>
          </p:cNvSpPr>
          <p:nvPr/>
        </p:nvSpPr>
        <p:spPr bwMode="auto">
          <a:xfrm rot="-5400000">
            <a:off x="2809876" y="4592637"/>
            <a:ext cx="80962" cy="1065213"/>
          </a:xfrm>
          <a:prstGeom prst="rightBrace">
            <a:avLst>
              <a:gd name="adj1" fmla="val 109641"/>
              <a:gd name="adj2" fmla="val 24588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6" name="Rectangle 54"/>
          <p:cNvSpPr>
            <a:spLocks noChangeArrowheads="1"/>
          </p:cNvSpPr>
          <p:nvPr/>
        </p:nvSpPr>
        <p:spPr bwMode="auto">
          <a:xfrm>
            <a:off x="2371725" y="619601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07" name="Text Box 35"/>
          <p:cNvSpPr txBox="1">
            <a:spLocks noChangeArrowheads="1"/>
          </p:cNvSpPr>
          <p:nvPr/>
        </p:nvSpPr>
        <p:spPr bwMode="auto">
          <a:xfrm>
            <a:off x="1800225" y="2190750"/>
            <a:ext cx="684213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1 time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2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4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 i 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N times</a:t>
            </a:r>
          </a:p>
        </p:txBody>
      </p:sp>
      <p:sp>
        <p:nvSpPr>
          <p:cNvPr id="42008" name="Text Box 36"/>
          <p:cNvSpPr txBox="1">
            <a:spLocks noChangeArrowheads="1"/>
          </p:cNvSpPr>
          <p:nvPr/>
        </p:nvSpPr>
        <p:spPr bwMode="auto">
          <a:xfrm>
            <a:off x="2789238" y="1571625"/>
            <a:ext cx="1160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this column</a:t>
            </a:r>
          </a:p>
        </p:txBody>
      </p:sp>
      <p:sp>
        <p:nvSpPr>
          <p:cNvPr id="42009" name="Freeform 37"/>
          <p:cNvSpPr>
            <a:spLocks/>
          </p:cNvSpPr>
          <p:nvPr/>
        </p:nvSpPr>
        <p:spPr bwMode="auto">
          <a:xfrm>
            <a:off x="2570163" y="2138363"/>
            <a:ext cx="877887" cy="487362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Line 38"/>
          <p:cNvSpPr>
            <a:spLocks noChangeShapeType="1"/>
          </p:cNvSpPr>
          <p:nvPr/>
        </p:nvSpPr>
        <p:spPr bwMode="auto">
          <a:xfrm>
            <a:off x="1601788" y="3236913"/>
            <a:ext cx="9588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Text Box 39"/>
          <p:cNvSpPr txBox="1">
            <a:spLocks noChangeArrowheads="1"/>
          </p:cNvSpPr>
          <p:nvPr/>
        </p:nvSpPr>
        <p:spPr bwMode="auto">
          <a:xfrm>
            <a:off x="1568450" y="2927350"/>
            <a:ext cx="3000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12" name="Text Box 40"/>
          <p:cNvSpPr txBox="1">
            <a:spLocks noChangeArrowheads="1"/>
          </p:cNvSpPr>
          <p:nvPr/>
        </p:nvSpPr>
        <p:spPr bwMode="auto">
          <a:xfrm>
            <a:off x="3048000" y="305276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13" name="Text Box 56"/>
          <p:cNvSpPr txBox="1">
            <a:spLocks noChangeArrowheads="1"/>
          </p:cNvSpPr>
          <p:nvPr/>
        </p:nvSpPr>
        <p:spPr bwMode="auto">
          <a:xfrm>
            <a:off x="1501775" y="3263900"/>
            <a:ext cx="13731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=   2N - 1  work</a:t>
            </a:r>
          </a:p>
        </p:txBody>
      </p:sp>
      <p:sp>
        <p:nvSpPr>
          <p:cNvPr id="42014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2017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42018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19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20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42021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42022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42023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42024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42025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42026" name="Text Box 30"/>
          <p:cNvSpPr txBox="1">
            <a:spLocks noChangeArrowheads="1"/>
          </p:cNvSpPr>
          <p:nvPr/>
        </p:nvSpPr>
        <p:spPr bwMode="auto">
          <a:xfrm>
            <a:off x="8045450" y="3119438"/>
            <a:ext cx="876300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42027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2028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4202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2030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42031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42032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35" name="Text Box 50"/>
          <p:cNvSpPr txBox="1">
            <a:spLocks noChangeArrowheads="1"/>
          </p:cNvSpPr>
          <p:nvPr/>
        </p:nvSpPr>
        <p:spPr bwMode="auto">
          <a:xfrm>
            <a:off x="7529513" y="6107113"/>
            <a:ext cx="1470025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O(log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2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(N))</a:t>
            </a:r>
          </a:p>
        </p:txBody>
      </p:sp>
      <p:sp>
        <p:nvSpPr>
          <p:cNvPr id="42036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42037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42038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2039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2040" name="Rectangle 9"/>
          <p:cNvSpPr>
            <a:spLocks noChangeArrowheads="1"/>
          </p:cNvSpPr>
          <p:nvPr/>
        </p:nvSpPr>
        <p:spPr bwMode="auto">
          <a:xfrm>
            <a:off x="7620000" y="134938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42041" name="Line 59"/>
          <p:cNvSpPr>
            <a:spLocks noChangeShapeType="1"/>
          </p:cNvSpPr>
          <p:nvPr/>
        </p:nvSpPr>
        <p:spPr bwMode="auto">
          <a:xfrm flipH="1">
            <a:off x="6734175" y="357188"/>
            <a:ext cx="990600" cy="3286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476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3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2224088" y="3571875"/>
            <a:ext cx="5237162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Text Box 1029"/>
          <p:cNvSpPr txBox="1">
            <a:spLocks noChangeArrowheads="1"/>
          </p:cNvSpPr>
          <p:nvPr/>
        </p:nvSpPr>
        <p:spPr bwMode="auto">
          <a:xfrm>
            <a:off x="2163763" y="336550"/>
            <a:ext cx="53594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7200">
                <a:solidFill>
                  <a:schemeClr val="tx1"/>
                </a:solidFill>
                <a:latin typeface="Cambria" pitchFamily="18" charset="0"/>
                <a:cs typeface="Times New Roman" pitchFamily="18" charset="0"/>
              </a:rPr>
              <a:t>See you m</a:t>
            </a:r>
            <a:r>
              <a:rPr lang="en-US" altLang="en-US" sz="7200">
                <a:latin typeface="Cambria" pitchFamily="18" charset="0"/>
                <a:cs typeface="Times New Roman" pitchFamily="18" charset="0"/>
              </a:rPr>
              <a:t>O(N)</a:t>
            </a:r>
            <a:r>
              <a:rPr lang="en-US" altLang="en-US" sz="7200">
                <a:solidFill>
                  <a:schemeClr val="tx1"/>
                </a:solidFill>
                <a:latin typeface="Cambria" pitchFamily="18" charset="0"/>
                <a:cs typeface="Times New Roman" pitchFamily="18" charset="0"/>
              </a:rPr>
              <a:t>day!</a:t>
            </a:r>
          </a:p>
        </p:txBody>
      </p:sp>
      <p:sp>
        <p:nvSpPr>
          <p:cNvPr id="59396" name="Rectangle 1"/>
          <p:cNvSpPr>
            <a:spLocks noChangeArrowheads="1"/>
          </p:cNvSpPr>
          <p:nvPr/>
        </p:nvSpPr>
        <p:spPr bwMode="auto">
          <a:xfrm>
            <a:off x="331788" y="4059238"/>
            <a:ext cx="2008187" cy="5238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ambria" pitchFamily="18" charset="0"/>
                <a:cs typeface="Times New Roman" pitchFamily="18" charset="0"/>
              </a:rPr>
              <a:t>next week…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1133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5"/>
          <p:cNvSpPr txBox="1">
            <a:spLocks noChangeArrowheads="1"/>
          </p:cNvSpPr>
          <p:nvPr/>
        </p:nvSpPr>
        <p:spPr bwMode="auto">
          <a:xfrm>
            <a:off x="706438" y="241300"/>
            <a:ext cx="77819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latin typeface="Cambria" panose="02040503050406030204" pitchFamily="18" charset="0"/>
              </a:rPr>
              <a:t>CS's challenge…</a:t>
            </a:r>
          </a:p>
        </p:txBody>
      </p:sp>
      <p:sp>
        <p:nvSpPr>
          <p:cNvPr id="25603" name="Text Box 6"/>
          <p:cNvSpPr txBox="1">
            <a:spLocks noChangeArrowheads="1"/>
          </p:cNvSpPr>
          <p:nvPr/>
        </p:nvSpPr>
        <p:spPr bwMode="auto">
          <a:xfrm>
            <a:off x="1182688" y="2316163"/>
            <a:ext cx="438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n!</a:t>
            </a:r>
          </a:p>
        </p:txBody>
      </p:sp>
      <p:sp>
        <p:nvSpPr>
          <p:cNvPr id="25604" name="Text Box 7"/>
          <p:cNvSpPr txBox="1">
            <a:spLocks noChangeArrowheads="1"/>
          </p:cNvSpPr>
          <p:nvPr/>
        </p:nvSpPr>
        <p:spPr bwMode="auto">
          <a:xfrm>
            <a:off x="879475" y="5816600"/>
            <a:ext cx="928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log(n)</a:t>
            </a:r>
          </a:p>
        </p:txBody>
      </p:sp>
      <p:grpSp>
        <p:nvGrpSpPr>
          <p:cNvPr id="25605" name="Group 8"/>
          <p:cNvGrpSpPr>
            <a:grpSpLocks/>
          </p:cNvGrpSpPr>
          <p:nvPr/>
        </p:nvGrpSpPr>
        <p:grpSpPr bwMode="auto">
          <a:xfrm>
            <a:off x="1163638" y="3825875"/>
            <a:ext cx="454025" cy="477838"/>
            <a:chOff x="1032" y="1842"/>
            <a:chExt cx="286" cy="301"/>
          </a:xfrm>
        </p:grpSpPr>
        <p:sp>
          <p:nvSpPr>
            <p:cNvPr id="25632" name="Text Box 9"/>
            <p:cNvSpPr txBox="1">
              <a:spLocks noChangeArrowheads="1"/>
            </p:cNvSpPr>
            <p:nvPr/>
          </p:nvSpPr>
          <p:spPr bwMode="auto">
            <a:xfrm>
              <a:off x="1032" y="1855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33" name="Text Box 10"/>
            <p:cNvSpPr txBox="1">
              <a:spLocks noChangeArrowheads="1"/>
            </p:cNvSpPr>
            <p:nvPr/>
          </p:nvSpPr>
          <p:spPr bwMode="auto">
            <a:xfrm>
              <a:off x="1138" y="1842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</p:grpSp>
      <p:grpSp>
        <p:nvGrpSpPr>
          <p:cNvPr id="25606" name="Group 11"/>
          <p:cNvGrpSpPr>
            <a:grpSpLocks/>
          </p:cNvGrpSpPr>
          <p:nvPr/>
        </p:nvGrpSpPr>
        <p:grpSpPr bwMode="auto">
          <a:xfrm>
            <a:off x="1179513" y="3386138"/>
            <a:ext cx="444500" cy="498475"/>
            <a:chOff x="1793" y="2097"/>
            <a:chExt cx="280" cy="314"/>
          </a:xfrm>
        </p:grpSpPr>
        <p:sp>
          <p:nvSpPr>
            <p:cNvPr id="25630" name="Text Box 12"/>
            <p:cNvSpPr txBox="1">
              <a:spLocks noChangeArrowheads="1"/>
            </p:cNvSpPr>
            <p:nvPr/>
          </p:nvSpPr>
          <p:spPr bwMode="auto">
            <a:xfrm>
              <a:off x="1793" y="2123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31" name="Text Box 13"/>
            <p:cNvSpPr txBox="1">
              <a:spLocks noChangeArrowheads="1"/>
            </p:cNvSpPr>
            <p:nvPr/>
          </p:nvSpPr>
          <p:spPr bwMode="auto">
            <a:xfrm>
              <a:off x="1893" y="2097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</p:grpSp>
      <p:grpSp>
        <p:nvGrpSpPr>
          <p:cNvPr id="25607" name="Group 14"/>
          <p:cNvGrpSpPr>
            <a:grpSpLocks/>
          </p:cNvGrpSpPr>
          <p:nvPr/>
        </p:nvGrpSpPr>
        <p:grpSpPr bwMode="auto">
          <a:xfrm>
            <a:off x="1185863" y="2725738"/>
            <a:ext cx="434975" cy="496887"/>
            <a:chOff x="2231" y="1491"/>
            <a:chExt cx="274" cy="313"/>
          </a:xfrm>
        </p:grpSpPr>
        <p:sp>
          <p:nvSpPr>
            <p:cNvPr id="25628" name="Text Box 15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25629" name="Text Box 16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n</a:t>
              </a:r>
            </a:p>
          </p:txBody>
        </p:sp>
      </p:grpSp>
      <p:sp>
        <p:nvSpPr>
          <p:cNvPr id="25608" name="Text Box 17"/>
          <p:cNvSpPr txBox="1">
            <a:spLocks noChangeArrowheads="1"/>
          </p:cNvSpPr>
          <p:nvPr/>
        </p:nvSpPr>
        <p:spPr bwMode="auto">
          <a:xfrm>
            <a:off x="1171575" y="47005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</a:t>
            </a:r>
          </a:p>
        </p:txBody>
      </p:sp>
      <p:sp>
        <p:nvSpPr>
          <p:cNvPr id="25609" name="Text Box 18"/>
          <p:cNvSpPr txBox="1">
            <a:spLocks noChangeArrowheads="1"/>
          </p:cNvSpPr>
          <p:nvPr/>
        </p:nvSpPr>
        <p:spPr bwMode="auto">
          <a:xfrm>
            <a:off x="1160463" y="62293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25610" name="Group 19"/>
          <p:cNvGrpSpPr>
            <a:grpSpLocks/>
          </p:cNvGrpSpPr>
          <p:nvPr/>
        </p:nvGrpSpPr>
        <p:grpSpPr bwMode="auto">
          <a:xfrm>
            <a:off x="1195388" y="1868488"/>
            <a:ext cx="434975" cy="496887"/>
            <a:chOff x="2231" y="1491"/>
            <a:chExt cx="274" cy="313"/>
          </a:xfrm>
        </p:grpSpPr>
        <p:sp>
          <p:nvSpPr>
            <p:cNvPr id="25626" name="Text Box 20"/>
            <p:cNvSpPr txBox="1">
              <a:spLocks noChangeArrowheads="1"/>
            </p:cNvSpPr>
            <p:nvPr/>
          </p:nvSpPr>
          <p:spPr bwMode="auto">
            <a:xfrm>
              <a:off x="2231" y="151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27" name="Text Box 21"/>
            <p:cNvSpPr txBox="1">
              <a:spLocks noChangeArrowheads="1"/>
            </p:cNvSpPr>
            <p:nvPr/>
          </p:nvSpPr>
          <p:spPr bwMode="auto">
            <a:xfrm>
              <a:off x="2325" y="1491"/>
              <a:ext cx="18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600">
                  <a:solidFill>
                    <a:srgbClr val="000000"/>
                  </a:solidFill>
                </a:rPr>
                <a:t>n</a:t>
              </a:r>
            </a:p>
          </p:txBody>
        </p:sp>
      </p:grpSp>
      <p:grpSp>
        <p:nvGrpSpPr>
          <p:cNvPr id="25611" name="Group 22"/>
          <p:cNvGrpSpPr>
            <a:grpSpLocks/>
          </p:cNvGrpSpPr>
          <p:nvPr/>
        </p:nvGrpSpPr>
        <p:grpSpPr bwMode="auto">
          <a:xfrm>
            <a:off x="1041400" y="5454650"/>
            <a:ext cx="503238" cy="457200"/>
            <a:chOff x="380" y="1585"/>
            <a:chExt cx="317" cy="288"/>
          </a:xfrm>
        </p:grpSpPr>
        <p:sp>
          <p:nvSpPr>
            <p:cNvPr id="25624" name="Text Box 23"/>
            <p:cNvSpPr txBox="1">
              <a:spLocks noChangeArrowheads="1"/>
            </p:cNvSpPr>
            <p:nvPr/>
          </p:nvSpPr>
          <p:spPr bwMode="auto">
            <a:xfrm>
              <a:off x="380" y="1585"/>
              <a:ext cx="3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Symbol" pitchFamily="18" charset="2"/>
                  <a:sym typeface="Symbol" pitchFamily="18" charset="2"/>
                </a:rPr>
                <a:t></a:t>
              </a:r>
              <a:r>
                <a:rPr lang="en-US" altLang="en-US" sz="2400">
                  <a:solidFill>
                    <a:srgbClr val="000000"/>
                  </a:solidFill>
                </a:rPr>
                <a:t>n</a:t>
              </a:r>
            </a:p>
          </p:txBody>
        </p:sp>
        <p:sp>
          <p:nvSpPr>
            <p:cNvPr id="25625" name="Line 24"/>
            <p:cNvSpPr>
              <a:spLocks noChangeShapeType="1"/>
            </p:cNvSpPr>
            <p:nvPr/>
          </p:nvSpPr>
          <p:spPr bwMode="auto">
            <a:xfrm>
              <a:off x="545" y="1645"/>
              <a:ext cx="1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612" name="Text Box 25"/>
          <p:cNvSpPr txBox="1">
            <a:spLocks noChangeArrowheads="1"/>
          </p:cNvSpPr>
          <p:nvPr/>
        </p:nvSpPr>
        <p:spPr bwMode="auto">
          <a:xfrm>
            <a:off x="574675" y="1395413"/>
            <a:ext cx="1762125" cy="4699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ambria" panose="02040503050406030204" pitchFamily="18" charset="0"/>
              </a:rPr>
              <a:t>Big-</a:t>
            </a:r>
            <a:r>
              <a:rPr lang="en-US" altLang="en-US" sz="2400" b="1">
                <a:solidFill>
                  <a:srgbClr val="000000"/>
                </a:solidFill>
                <a:latin typeface="Cambria" panose="02040503050406030204" pitchFamily="18" charset="0"/>
              </a:rPr>
              <a:t>O </a:t>
            </a:r>
            <a:r>
              <a:rPr lang="en-US" altLang="en-US" sz="2400">
                <a:solidFill>
                  <a:srgbClr val="000000"/>
                </a:solidFill>
                <a:latin typeface="Cambria" panose="02040503050406030204" pitchFamily="18" charset="0"/>
              </a:rPr>
              <a:t>Order</a:t>
            </a:r>
          </a:p>
        </p:txBody>
      </p:sp>
      <p:sp>
        <p:nvSpPr>
          <p:cNvPr id="25613" name="Text Box 26"/>
          <p:cNvSpPr txBox="1">
            <a:spLocks noChangeArrowheads="1"/>
          </p:cNvSpPr>
          <p:nvPr/>
        </p:nvSpPr>
        <p:spPr bwMode="auto">
          <a:xfrm>
            <a:off x="860425" y="4265613"/>
            <a:ext cx="1157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 log(n)</a:t>
            </a:r>
          </a:p>
        </p:txBody>
      </p:sp>
      <p:sp>
        <p:nvSpPr>
          <p:cNvPr id="25614" name="Text Box 27"/>
          <p:cNvSpPr txBox="1">
            <a:spLocks noChangeArrowheads="1"/>
          </p:cNvSpPr>
          <p:nvPr/>
        </p:nvSpPr>
        <p:spPr bwMode="auto">
          <a:xfrm>
            <a:off x="6092112" y="995948"/>
            <a:ext cx="260968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dirty="0">
                <a:solidFill>
                  <a:srgbClr val="009900"/>
                </a:solidFill>
                <a:latin typeface="Cambria" panose="02040503050406030204" pitchFamily="18" charset="0"/>
              </a:rPr>
              <a:t>Problem-solving strategy:</a:t>
            </a:r>
          </a:p>
        </p:txBody>
      </p:sp>
      <p:sp>
        <p:nvSpPr>
          <p:cNvPr id="25615" name="Text Box 28"/>
          <p:cNvSpPr txBox="1">
            <a:spLocks noChangeArrowheads="1"/>
          </p:cNvSpPr>
          <p:nvPr/>
        </p:nvSpPr>
        <p:spPr bwMode="auto">
          <a:xfrm>
            <a:off x="6076950" y="1371600"/>
            <a:ext cx="2708275" cy="78581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>
                <a:solidFill>
                  <a:srgbClr val="000000"/>
                </a:solidFill>
                <a:latin typeface="Cambria" panose="02040503050406030204" pitchFamily="18" charset="0"/>
              </a:rPr>
              <a:t>Push a problem as far down the hierarchy as possible, </a:t>
            </a:r>
            <a:r>
              <a:rPr lang="en-US" altLang="en-US" sz="1500" u="sng">
                <a:solidFill>
                  <a:srgbClr val="000000"/>
                </a:solidFill>
                <a:latin typeface="Cambria" pitchFamily="18" charset="0"/>
              </a:rPr>
              <a:t>then</a:t>
            </a:r>
            <a:r>
              <a:rPr lang="en-US" altLang="en-US" sz="1500">
                <a:solidFill>
                  <a:srgbClr val="000000"/>
                </a:solidFill>
                <a:latin typeface="Cambria" pitchFamily="18" charset="0"/>
              </a:rPr>
              <a:t> worry about constants... .</a:t>
            </a:r>
          </a:p>
        </p:txBody>
      </p:sp>
      <p:sp>
        <p:nvSpPr>
          <p:cNvPr id="25616" name="Line 29"/>
          <p:cNvSpPr>
            <a:spLocks noChangeShapeType="1"/>
          </p:cNvSpPr>
          <p:nvPr/>
        </p:nvSpPr>
        <p:spPr bwMode="auto">
          <a:xfrm>
            <a:off x="5921375" y="1200150"/>
            <a:ext cx="0" cy="94932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17" name="Text Box 30"/>
          <p:cNvSpPr txBox="1">
            <a:spLocks noChangeArrowheads="1"/>
          </p:cNvSpPr>
          <p:nvPr/>
        </p:nvSpPr>
        <p:spPr bwMode="auto">
          <a:xfrm>
            <a:off x="3154363" y="2303463"/>
            <a:ext cx="461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Intractable Problems   (</a:t>
            </a:r>
            <a:r>
              <a:rPr lang="en-US" altLang="en-US" sz="2400" i="1">
                <a:solidFill>
                  <a:srgbClr val="000000"/>
                </a:solidFill>
              </a:rPr>
              <a:t>Exponential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5618" name="Text Box 31"/>
          <p:cNvSpPr txBox="1">
            <a:spLocks noChangeArrowheads="1"/>
          </p:cNvSpPr>
          <p:nvPr/>
        </p:nvSpPr>
        <p:spPr bwMode="auto">
          <a:xfrm>
            <a:off x="3135313" y="3965575"/>
            <a:ext cx="4398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Tractable Problems   (</a:t>
            </a:r>
            <a:r>
              <a:rPr lang="en-US" altLang="en-US" sz="2400" i="1">
                <a:solidFill>
                  <a:srgbClr val="000000"/>
                </a:solidFill>
              </a:rPr>
              <a:t>Polynomial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5619" name="Text Box 32"/>
          <p:cNvSpPr txBox="1">
            <a:spLocks noChangeArrowheads="1"/>
          </p:cNvSpPr>
          <p:nvPr/>
        </p:nvSpPr>
        <p:spPr bwMode="auto">
          <a:xfrm>
            <a:off x="3148013" y="5795963"/>
            <a:ext cx="1885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No Problems!</a:t>
            </a:r>
          </a:p>
        </p:txBody>
      </p:sp>
      <p:sp>
        <p:nvSpPr>
          <p:cNvPr id="25620" name="AutoShape 33"/>
          <p:cNvSpPr>
            <a:spLocks/>
          </p:cNvSpPr>
          <p:nvPr/>
        </p:nvSpPr>
        <p:spPr bwMode="auto">
          <a:xfrm>
            <a:off x="2940050" y="1957388"/>
            <a:ext cx="144463" cy="1163637"/>
          </a:xfrm>
          <a:prstGeom prst="rightBrace">
            <a:avLst>
              <a:gd name="adj1" fmla="val 67124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21" name="AutoShape 34"/>
          <p:cNvSpPr>
            <a:spLocks/>
          </p:cNvSpPr>
          <p:nvPr/>
        </p:nvSpPr>
        <p:spPr bwMode="auto">
          <a:xfrm>
            <a:off x="2917825" y="3525838"/>
            <a:ext cx="144463" cy="1347787"/>
          </a:xfrm>
          <a:prstGeom prst="rightBrace">
            <a:avLst>
              <a:gd name="adj1" fmla="val 77747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22" name="AutoShape 35"/>
          <p:cNvSpPr>
            <a:spLocks/>
          </p:cNvSpPr>
          <p:nvPr/>
        </p:nvSpPr>
        <p:spPr bwMode="auto">
          <a:xfrm>
            <a:off x="2938463" y="5435600"/>
            <a:ext cx="144462" cy="1163638"/>
          </a:xfrm>
          <a:prstGeom prst="rightBrace">
            <a:avLst>
              <a:gd name="adj1" fmla="val 67125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" name="Right Arrow 2"/>
          <p:cNvSpPr/>
          <p:nvPr/>
        </p:nvSpPr>
        <p:spPr bwMode="auto">
          <a:xfrm>
            <a:off x="4519260" y="3024718"/>
            <a:ext cx="4318000" cy="536575"/>
          </a:xfrm>
          <a:prstGeom prst="rightArrow">
            <a:avLst>
              <a:gd name="adj1" fmla="val 33169"/>
              <a:gd name="adj2" fmla="val 144794"/>
            </a:avLst>
          </a:prstGeom>
          <a:solidFill>
            <a:srgbClr val="FFCCCC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Times New Roman" pitchFamily="-80" charset="0"/>
            </a:endParaRPr>
          </a:p>
        </p:txBody>
      </p:sp>
      <p:sp>
        <p:nvSpPr>
          <p:cNvPr id="35" name="Text Box 27"/>
          <p:cNvSpPr txBox="1">
            <a:spLocks noChangeArrowheads="1"/>
          </p:cNvSpPr>
          <p:nvPr/>
        </p:nvSpPr>
        <p:spPr bwMode="auto">
          <a:xfrm>
            <a:off x="5378548" y="3126549"/>
            <a:ext cx="1917513" cy="338554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Opportunity alert!</a:t>
            </a:r>
            <a:endParaRPr lang="en-US" altLang="en-US" sz="16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6624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5"/>
          <p:cNvSpPr txBox="1">
            <a:spLocks noChangeArrowheads="1"/>
          </p:cNvSpPr>
          <p:nvPr/>
        </p:nvSpPr>
        <p:spPr bwMode="auto">
          <a:xfrm>
            <a:off x="706438" y="241300"/>
            <a:ext cx="77819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P vs. NP problem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06437" y="4560712"/>
            <a:ext cx="30141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dirty="0" smtClean="0">
                <a:solidFill>
                  <a:schemeClr val="tx1"/>
                </a:solidFill>
                <a:latin typeface="Trebuchet MS" panose="020B0603020202020204" pitchFamily="34" charset="0"/>
              </a:rPr>
              <a:t>P</a:t>
            </a:r>
            <a:endParaRPr lang="en-US" sz="7200" dirty="0">
              <a:solidFill>
                <a:schemeClr val="tx1"/>
              </a:solidFill>
              <a:latin typeface="Trebuchet MS" panose="020B0603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956704" y="4560712"/>
            <a:ext cx="30141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dirty="0" smtClean="0">
                <a:solidFill>
                  <a:schemeClr val="tx1"/>
                </a:solidFill>
                <a:latin typeface="Trebuchet MS" panose="020B0603020202020204" pitchFamily="34" charset="0"/>
              </a:rPr>
              <a:t>NP</a:t>
            </a:r>
            <a:endParaRPr lang="en-US" sz="7200" dirty="0">
              <a:solidFill>
                <a:schemeClr val="tx1"/>
              </a:solidFill>
              <a:latin typeface="Trebuchet MS" panose="020B0603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41379" y="5801409"/>
            <a:ext cx="1744247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polynomially</a:t>
            </a:r>
            <a:r>
              <a:rPr 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-solvable problems</a:t>
            </a:r>
            <a:endParaRPr lang="en-US" sz="1500" dirty="0"/>
          </a:p>
        </p:txBody>
      </p:sp>
      <p:sp>
        <p:nvSpPr>
          <p:cNvPr id="38" name="Rectangle 37"/>
          <p:cNvSpPr/>
          <p:nvPr/>
        </p:nvSpPr>
        <p:spPr>
          <a:xfrm>
            <a:off x="4990571" y="5783199"/>
            <a:ext cx="287225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problems with solutions that can be </a:t>
            </a:r>
            <a:r>
              <a:rPr 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checked </a:t>
            </a:r>
            <a:r>
              <a:rPr 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 polynomial time</a:t>
            </a:r>
            <a:endParaRPr lang="en-US" sz="1500" dirty="0"/>
          </a:p>
        </p:txBody>
      </p:sp>
      <p:sp>
        <p:nvSpPr>
          <p:cNvPr id="39" name="Rectangle 38"/>
          <p:cNvSpPr/>
          <p:nvPr/>
        </p:nvSpPr>
        <p:spPr>
          <a:xfrm>
            <a:off x="4357510" y="6488518"/>
            <a:ext cx="397280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100" u="sng" dirty="0">
                <a:solidFill>
                  <a:srgbClr val="000000"/>
                </a:solidFill>
                <a:latin typeface="Cambria" panose="02040503050406030204" pitchFamily="18" charset="0"/>
              </a:rPr>
              <a:t>N</a:t>
            </a:r>
            <a:r>
              <a:rPr lang="en-US" sz="11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ondeterministic</a:t>
            </a:r>
            <a:r>
              <a:rPr lang="en-US" sz="1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 </a:t>
            </a:r>
            <a:r>
              <a:rPr lang="en-US" sz="1100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polynomially</a:t>
            </a:r>
            <a:r>
              <a:rPr lang="en-US" sz="1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-solvable problems</a:t>
            </a:r>
            <a:endParaRPr lang="en-US" sz="1100" dirty="0"/>
          </a:p>
        </p:txBody>
      </p:sp>
      <p:sp>
        <p:nvSpPr>
          <p:cNvPr id="5" name="TextBox 4"/>
          <p:cNvSpPr txBox="1"/>
          <p:nvPr/>
        </p:nvSpPr>
        <p:spPr>
          <a:xfrm>
            <a:off x="1341379" y="1704622"/>
            <a:ext cx="17771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mbria" panose="02040503050406030204" pitchFamily="18" charset="0"/>
              </a:rPr>
              <a:t>Sorting</a:t>
            </a:r>
            <a:endParaRPr lang="en-US" dirty="0">
              <a:solidFill>
                <a:schemeClr val="tx1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07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Relations</a:t>
            </a:r>
          </a:p>
        </p:txBody>
      </p:sp>
      <p:sp>
        <p:nvSpPr>
          <p:cNvPr id="118788" name="Rectangle 9"/>
          <p:cNvSpPr>
            <a:spLocks noChangeArrowheads="1"/>
          </p:cNvSpPr>
          <p:nvPr/>
        </p:nvSpPr>
        <p:spPr bwMode="auto">
          <a:xfrm>
            <a:off x="450850" y="1069975"/>
            <a:ext cx="8283575" cy="13382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sum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0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else: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L[0] </a:t>
            </a:r>
            <a:r>
              <a:rPr lang="en-US" sz="2700" b="1" dirty="0">
                <a:latin typeface="Courier New" pitchFamily="49" charset="0"/>
              </a:rPr>
              <a:t>+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sum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L[1:] )</a:t>
            </a:r>
            <a:endParaRPr lang="en-US" sz="2700" b="1" dirty="0">
              <a:latin typeface="Courier New" pitchFamily="49" charset="0"/>
            </a:endParaRPr>
          </a:p>
        </p:txBody>
      </p:sp>
      <p:sp>
        <p:nvSpPr>
          <p:cNvPr id="34820" name="Text Box 14"/>
          <p:cNvSpPr txBox="1">
            <a:spLocks noChangeArrowheads="1"/>
          </p:cNvSpPr>
          <p:nvPr/>
        </p:nvSpPr>
        <p:spPr bwMode="auto">
          <a:xfrm>
            <a:off x="4706938" y="2422525"/>
            <a:ext cx="15081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counting additions</a:t>
            </a:r>
          </a:p>
        </p:txBody>
      </p:sp>
      <p:sp>
        <p:nvSpPr>
          <p:cNvPr id="34821" name="Text Box 20"/>
          <p:cNvSpPr txBox="1">
            <a:spLocks noChangeArrowheads="1"/>
          </p:cNvSpPr>
          <p:nvPr/>
        </p:nvSpPr>
        <p:spPr bwMode="auto">
          <a:xfrm>
            <a:off x="6351588" y="3355975"/>
            <a:ext cx="2414587" cy="5842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sum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4822" name="Text Box 20"/>
          <p:cNvSpPr txBox="1">
            <a:spLocks noChangeArrowheads="1"/>
          </p:cNvSpPr>
          <p:nvPr/>
        </p:nvSpPr>
        <p:spPr bwMode="auto">
          <a:xfrm>
            <a:off x="325438" y="32321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4823" name="Rectangle 11"/>
          <p:cNvSpPr>
            <a:spLocks noChangeArrowheads="1"/>
          </p:cNvSpPr>
          <p:nvPr/>
        </p:nvSpPr>
        <p:spPr bwMode="auto">
          <a:xfrm>
            <a:off x="1930400" y="3462338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4824" name="Text Box 20"/>
          <p:cNvSpPr txBox="1">
            <a:spLocks noChangeArrowheads="1"/>
          </p:cNvSpPr>
          <p:nvPr/>
        </p:nvSpPr>
        <p:spPr bwMode="auto">
          <a:xfrm>
            <a:off x="292100" y="378460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p:sp>
        <p:nvSpPr>
          <p:cNvPr id="34825" name="Rectangle 13"/>
          <p:cNvSpPr>
            <a:spLocks noChangeArrowheads="1"/>
          </p:cNvSpPr>
          <p:nvPr/>
        </p:nvSpPr>
        <p:spPr bwMode="auto">
          <a:xfrm>
            <a:off x="4487863" y="3530600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4826" name="Straight Arrow Connector 15"/>
          <p:cNvCxnSpPr>
            <a:cxnSpLocks noChangeShapeType="1"/>
            <a:stCxn id="34825" idx="1"/>
          </p:cNvCxnSpPr>
          <p:nvPr/>
        </p:nvCxnSpPr>
        <p:spPr bwMode="auto">
          <a:xfrm flipH="1">
            <a:off x="4133850" y="3668713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827" name="Rectangle 16"/>
          <p:cNvSpPr>
            <a:spLocks noChangeArrowheads="1"/>
          </p:cNvSpPr>
          <p:nvPr/>
        </p:nvSpPr>
        <p:spPr bwMode="auto">
          <a:xfrm>
            <a:off x="6007100" y="6145213"/>
            <a:ext cx="29622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 b="1">
                <a:latin typeface="Arial" charset="0"/>
              </a:rPr>
              <a:t>To solve: </a:t>
            </a:r>
            <a:r>
              <a:rPr lang="en-US" altLang="en-US" sz="1500" b="1" i="1">
                <a:latin typeface="Arial" charset="0"/>
              </a:rPr>
              <a:t> </a:t>
            </a:r>
            <a:r>
              <a:rPr lang="en-US" altLang="en-US" sz="1500" i="1">
                <a:latin typeface="Arial" charset="0"/>
              </a:rPr>
              <a:t>"Unwind" the relation until all of the terms are known.</a:t>
            </a:r>
            <a:endParaRPr lang="en-US" altLang="en-US" sz="1500" i="1"/>
          </a:p>
        </p:txBody>
      </p:sp>
      <p:cxnSp>
        <p:nvCxnSpPr>
          <p:cNvPr id="34828" name="Straight Arrow Connector 15"/>
          <p:cNvCxnSpPr>
            <a:cxnSpLocks noChangeShapeType="1"/>
          </p:cNvCxnSpPr>
          <p:nvPr/>
        </p:nvCxnSpPr>
        <p:spPr bwMode="auto">
          <a:xfrm flipH="1" flipV="1">
            <a:off x="5043488" y="2265363"/>
            <a:ext cx="176212" cy="157162"/>
          </a:xfrm>
          <a:prstGeom prst="straightConnector1">
            <a:avLst/>
          </a:prstGeom>
          <a:noFill/>
          <a:ln w="12700" algn="ctr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41200" y="2723400"/>
              <a:ext cx="8635320" cy="3902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1840" y="2714040"/>
                <a:ext cx="8654040" cy="39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628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h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[: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h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]), </a:t>
            </a:r>
            <a:r>
              <a:rPr lang="en-US" sz="2700" b="1" dirty="0" smtClean="0">
                <a:latin typeface="Courier New" pitchFamily="49" charset="0"/>
              </a:rPr>
              <a:t>g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(L[h:]) </a:t>
            </a:r>
            <a:endParaRPr lang="en-US" sz="2700" b="1" dirty="0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35844" name="Picture 15" descr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7713" y="1292225"/>
            <a:ext cx="3413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5" name="Text Box 16"/>
          <p:cNvSpPr txBox="1">
            <a:spLocks noChangeArrowheads="1"/>
          </p:cNvSpPr>
          <p:nvPr/>
        </p:nvSpPr>
        <p:spPr bwMode="auto">
          <a:xfrm>
            <a:off x="7758113" y="1184275"/>
            <a:ext cx="73025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100" b="1">
                <a:solidFill>
                  <a:srgbClr val="008000"/>
                </a:solidFill>
                <a:latin typeface="Cambria" pitchFamily="18" charset="0"/>
                <a:ea typeface="ＭＳ Ｐゴシック" pitchFamily="34" charset="-128"/>
              </a:rPr>
              <a:t>g,</a:t>
            </a:r>
            <a:r>
              <a:rPr lang="en-US" altLang="en-US" sz="1100">
                <a:solidFill>
                  <a:srgbClr val="008000"/>
                </a:solidFill>
                <a:latin typeface="Cambria" pitchFamily="18" charset="0"/>
                <a:ea typeface="ＭＳ Ｐゴシック" pitchFamily="34" charset="-128"/>
              </a:rPr>
              <a:t> this seems weird… </a:t>
            </a:r>
          </a:p>
        </p:txBody>
      </p:sp>
      <p:sp>
        <p:nvSpPr>
          <p:cNvPr id="35846" name="Text Box 17"/>
          <p:cNvSpPr txBox="1">
            <a:spLocks noChangeArrowheads="1"/>
          </p:cNvSpPr>
          <p:nvPr/>
        </p:nvSpPr>
        <p:spPr bwMode="auto">
          <a:xfrm>
            <a:off x="7866063" y="6389688"/>
            <a:ext cx="1184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 b="1">
                <a:solidFill>
                  <a:srgbClr val="777777"/>
                </a:solidFill>
                <a:latin typeface="Times" pitchFamily="-128" charset="0"/>
              </a:rPr>
              <a:t>What if we cared about + and * ?</a:t>
            </a:r>
          </a:p>
        </p:txBody>
      </p:sp>
      <p:sp>
        <p:nvSpPr>
          <p:cNvPr id="35847" name="Text Box 20"/>
          <p:cNvSpPr txBox="1">
            <a:spLocks noChangeArrowheads="1"/>
          </p:cNvSpPr>
          <p:nvPr/>
        </p:nvSpPr>
        <p:spPr bwMode="auto">
          <a:xfrm>
            <a:off x="382588" y="3406775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5848" name="Rectangle 13"/>
          <p:cNvSpPr>
            <a:spLocks noChangeArrowheads="1"/>
          </p:cNvSpPr>
          <p:nvPr/>
        </p:nvSpPr>
        <p:spPr bwMode="auto">
          <a:xfrm>
            <a:off x="1987550" y="3636963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5849" name="Text Box 20"/>
          <p:cNvSpPr txBox="1">
            <a:spLocks noChangeArrowheads="1"/>
          </p:cNvSpPr>
          <p:nvPr/>
        </p:nvSpPr>
        <p:spPr bwMode="auto">
          <a:xfrm>
            <a:off x="349250" y="3959225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3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5775" y="5039784"/>
              <a:ext cx="1588" cy="4763"/>
            </p14:xfrm>
          </p:contentPart>
        </mc:Choice>
        <mc:Fallback xmlns="">
          <p:pic>
            <p:nvPicPr>
              <p:cNvPr id="1433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02202" y="5035701"/>
                <a:ext cx="9925" cy="11908"/>
              </a:xfrm>
              <a:prstGeom prst="rect">
                <a:avLst/>
              </a:prstGeom>
            </p:spPr>
          </p:pic>
        </mc:Fallback>
      </mc:AlternateContent>
      <p:sp>
        <p:nvSpPr>
          <p:cNvPr id="35851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5852" name="Text Box 20"/>
          <p:cNvSpPr txBox="1">
            <a:spLocks noChangeArrowheads="1"/>
          </p:cNvSpPr>
          <p:nvPr/>
        </p:nvSpPr>
        <p:spPr bwMode="auto">
          <a:xfrm>
            <a:off x="6415088" y="361950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487863" y="359727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5854" name="Straight Arrow Connector 15"/>
          <p:cNvCxnSpPr>
            <a:cxnSpLocks noChangeShapeType="1"/>
            <a:stCxn id="35853" idx="1"/>
          </p:cNvCxnSpPr>
          <p:nvPr/>
        </p:nvCxnSpPr>
        <p:spPr bwMode="auto">
          <a:xfrm flipH="1">
            <a:off x="4133850" y="3735388"/>
            <a:ext cx="354013" cy="273050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375120" y="1803960"/>
              <a:ext cx="8501400" cy="47865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5760" y="1794600"/>
                <a:ext cx="8520120" cy="48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693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40963" name="Text Box 5"/>
          <p:cNvSpPr txBox="1">
            <a:spLocks noChangeArrowheads="1"/>
          </p:cNvSpPr>
          <p:nvPr/>
        </p:nvSpPr>
        <p:spPr bwMode="auto">
          <a:xfrm>
            <a:off x="692150" y="3911600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40964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40965" name="Line 7"/>
          <p:cNvSpPr>
            <a:spLocks noChangeShapeType="1"/>
          </p:cNvSpPr>
          <p:nvPr/>
        </p:nvSpPr>
        <p:spPr bwMode="auto">
          <a:xfrm rot="5400000">
            <a:off x="6650038" y="1546225"/>
            <a:ext cx="0" cy="4378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6" name="Line 8"/>
          <p:cNvSpPr>
            <a:spLocks noChangeShapeType="1"/>
          </p:cNvSpPr>
          <p:nvPr/>
        </p:nvSpPr>
        <p:spPr bwMode="auto">
          <a:xfrm rot="5400000">
            <a:off x="2189957" y="1740694"/>
            <a:ext cx="0" cy="39893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7" name="Rectangle 9"/>
          <p:cNvSpPr>
            <a:spLocks noChangeArrowheads="1"/>
          </p:cNvSpPr>
          <p:nvPr/>
        </p:nvSpPr>
        <p:spPr bwMode="auto">
          <a:xfrm>
            <a:off x="7620000" y="247650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40968" name="Text Box 10"/>
          <p:cNvSpPr txBox="1">
            <a:spLocks noChangeArrowheads="1"/>
          </p:cNvSpPr>
          <p:nvPr/>
        </p:nvSpPr>
        <p:spPr bwMode="auto">
          <a:xfrm>
            <a:off x="4935538" y="79692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0969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40970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40971" name="Line 13"/>
          <p:cNvSpPr>
            <a:spLocks noChangeShapeType="1"/>
          </p:cNvSpPr>
          <p:nvPr/>
        </p:nvSpPr>
        <p:spPr bwMode="auto">
          <a:xfrm rot="-5400000">
            <a:off x="1366044" y="3728244"/>
            <a:ext cx="59261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3" name="Oval 15"/>
          <p:cNvSpPr>
            <a:spLocks noChangeArrowheads="1"/>
          </p:cNvSpPr>
          <p:nvPr/>
        </p:nvSpPr>
        <p:spPr bwMode="auto">
          <a:xfrm>
            <a:off x="4487863" y="83820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4" name="Oval 16"/>
          <p:cNvSpPr>
            <a:spLocks noChangeArrowheads="1"/>
          </p:cNvSpPr>
          <p:nvPr/>
        </p:nvSpPr>
        <p:spPr bwMode="auto">
          <a:xfrm>
            <a:off x="211138" y="399573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5" name="Oval 17"/>
          <p:cNvSpPr>
            <a:spLocks noChangeArrowheads="1"/>
          </p:cNvSpPr>
          <p:nvPr/>
        </p:nvSpPr>
        <p:spPr bwMode="auto">
          <a:xfrm>
            <a:off x="4530725" y="4106863"/>
            <a:ext cx="344488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6" name="Text Box 24"/>
          <p:cNvSpPr txBox="1">
            <a:spLocks noChangeArrowheads="1"/>
          </p:cNvSpPr>
          <p:nvPr/>
        </p:nvSpPr>
        <p:spPr bwMode="auto">
          <a:xfrm>
            <a:off x="4800600" y="3352800"/>
            <a:ext cx="3860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Write and solve the hanoi recurrence relation, T(N)</a:t>
            </a:r>
          </a:p>
        </p:txBody>
      </p:sp>
      <p:sp>
        <p:nvSpPr>
          <p:cNvPr id="40977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40978" name="Line 59"/>
          <p:cNvSpPr>
            <a:spLocks noChangeShapeType="1"/>
          </p:cNvSpPr>
          <p:nvPr/>
        </p:nvSpPr>
        <p:spPr bwMode="auto">
          <a:xfrm flipH="1">
            <a:off x="6734175" y="469900"/>
            <a:ext cx="990600" cy="328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0980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0981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0982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0983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0984" name="Text Box 24"/>
          <p:cNvSpPr txBox="1">
            <a:spLocks noChangeArrowheads="1"/>
          </p:cNvSpPr>
          <p:nvPr/>
        </p:nvSpPr>
        <p:spPr bwMode="auto">
          <a:xfrm>
            <a:off x="4535488" y="1624013"/>
            <a:ext cx="677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T(1) = </a:t>
            </a:r>
          </a:p>
        </p:txBody>
      </p:sp>
      <p:sp>
        <p:nvSpPr>
          <p:cNvPr id="40985" name="Text Box 25"/>
          <p:cNvSpPr txBox="1">
            <a:spLocks noChangeArrowheads="1"/>
          </p:cNvSpPr>
          <p:nvPr/>
        </p:nvSpPr>
        <p:spPr bwMode="auto">
          <a:xfrm>
            <a:off x="4535488" y="1917700"/>
            <a:ext cx="663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T(N) =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50200" y="544680"/>
              <a:ext cx="8795880" cy="60814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0840" y="535320"/>
                <a:ext cx="8814600" cy="610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0902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Loop Counting</a:t>
            </a:r>
          </a:p>
        </p:txBody>
      </p:sp>
      <p:sp>
        <p:nvSpPr>
          <p:cNvPr id="30723" name="Text Box 7"/>
          <p:cNvSpPr txBox="1">
            <a:spLocks noChangeArrowheads="1"/>
          </p:cNvSpPr>
          <p:nvPr/>
        </p:nvSpPr>
        <p:spPr bwMode="auto">
          <a:xfrm>
            <a:off x="452438" y="123983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What's the big-O running time of each of these loops?</a:t>
            </a:r>
          </a:p>
        </p:txBody>
      </p:sp>
      <p:sp>
        <p:nvSpPr>
          <p:cNvPr id="30724" name="Rectangle 10"/>
          <p:cNvSpPr>
            <a:spLocks noChangeArrowheads="1"/>
          </p:cNvSpPr>
          <p:nvPr/>
        </p:nvSpPr>
        <p:spPr bwMode="auto">
          <a:xfrm>
            <a:off x="214313" y="2244725"/>
            <a:ext cx="40386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for ( int i=0 ; i&lt;N ; ++i )</a:t>
            </a:r>
            <a:r>
              <a:rPr lang="en-US" altLang="en-US" sz="1800" b="1">
                <a:latin typeface="Courier New" pitchFamily="49" charset="0"/>
              </a:rPr>
              <a:t>  </a:t>
            </a:r>
          </a:p>
          <a:p>
            <a:r>
              <a:rPr lang="en-US" altLang="en-US" sz="1800" b="1">
                <a:latin typeface="Courier New" pitchFamily="49" charset="0"/>
              </a:rPr>
              <a:t>    1 step of work here…</a:t>
            </a:r>
          </a:p>
        </p:txBody>
      </p:sp>
      <p:sp>
        <p:nvSpPr>
          <p:cNvPr id="30725" name="Rectangle 11"/>
          <p:cNvSpPr>
            <a:spLocks noChangeArrowheads="1"/>
          </p:cNvSpPr>
          <p:nvPr/>
        </p:nvSpPr>
        <p:spPr bwMode="auto">
          <a:xfrm>
            <a:off x="4730750" y="2244725"/>
            <a:ext cx="40386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for ( int i=N ; i&gt;0 ; i/=2 )</a:t>
            </a:r>
            <a:r>
              <a:rPr lang="en-US" altLang="en-US" sz="1800" b="1">
                <a:latin typeface="Courier New" pitchFamily="49" charset="0"/>
              </a:rPr>
              <a:t>  </a:t>
            </a:r>
          </a:p>
          <a:p>
            <a:r>
              <a:rPr lang="en-US" altLang="en-US" sz="1800" b="1">
                <a:latin typeface="Courier New" pitchFamily="49" charset="0"/>
              </a:rPr>
              <a:t>    1 step of work here…</a:t>
            </a:r>
          </a:p>
        </p:txBody>
      </p:sp>
      <p:sp>
        <p:nvSpPr>
          <p:cNvPr id="30726" name="Rectangle 13"/>
          <p:cNvSpPr>
            <a:spLocks noChangeArrowheads="1"/>
          </p:cNvSpPr>
          <p:nvPr/>
        </p:nvSpPr>
        <p:spPr bwMode="auto">
          <a:xfrm>
            <a:off x="1109663" y="3114675"/>
            <a:ext cx="608012" cy="45720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0727" name="Rectangle 17"/>
          <p:cNvSpPr>
            <a:spLocks noChangeArrowheads="1"/>
          </p:cNvSpPr>
          <p:nvPr/>
        </p:nvSpPr>
        <p:spPr bwMode="auto">
          <a:xfrm>
            <a:off x="2474913" y="3113088"/>
            <a:ext cx="457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0728" name="Rectangle 13"/>
          <p:cNvSpPr>
            <a:spLocks noChangeArrowheads="1"/>
          </p:cNvSpPr>
          <p:nvPr/>
        </p:nvSpPr>
        <p:spPr bwMode="auto">
          <a:xfrm>
            <a:off x="5605463" y="3114675"/>
            <a:ext cx="608012" cy="45720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0729" name="Rectangle 17"/>
          <p:cNvSpPr>
            <a:spLocks noChangeArrowheads="1"/>
          </p:cNvSpPr>
          <p:nvPr/>
        </p:nvSpPr>
        <p:spPr bwMode="auto">
          <a:xfrm>
            <a:off x="6972300" y="3113088"/>
            <a:ext cx="4556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5000" y="5126038"/>
              <a:ext cx="9525" cy="1587"/>
            </p14:xfrm>
          </p:contentPart>
        </mc:Choice>
        <mc:Fallback xmlns="">
          <p:pic>
            <p:nvPicPr>
              <p:cNvPr id="2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5475" y="5118103"/>
                <a:ext cx="24545" cy="17774"/>
              </a:xfrm>
              <a:prstGeom prst="rect">
                <a:avLst/>
              </a:prstGeom>
            </p:spPr>
          </p:pic>
        </mc:Fallback>
      </mc:AlternateContent>
      <p:sp>
        <p:nvSpPr>
          <p:cNvPr id="30731" name="Rectangle 9"/>
          <p:cNvSpPr>
            <a:spLocks noChangeArrowheads="1"/>
          </p:cNvSpPr>
          <p:nvPr/>
        </p:nvSpPr>
        <p:spPr bwMode="auto">
          <a:xfrm rot="-5400000">
            <a:off x="-1197769" y="4739482"/>
            <a:ext cx="37322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Track the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O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uter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L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oop index </a:t>
            </a:r>
          </a:p>
        </p:txBody>
      </p:sp>
      <p:sp>
        <p:nvSpPr>
          <p:cNvPr id="30732" name="Rectangle 9"/>
          <p:cNvSpPr>
            <a:spLocks noChangeArrowheads="1"/>
          </p:cNvSpPr>
          <p:nvPr/>
        </p:nvSpPr>
        <p:spPr bwMode="auto">
          <a:xfrm>
            <a:off x="3578225" y="6148388"/>
            <a:ext cx="17954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latin typeface="Calibri" pitchFamily="34" charset="0"/>
              </a:rPr>
              <a:t>Sum the work </a:t>
            </a:r>
            <a:r>
              <a:rPr lang="en-US" altLang="en-US" sz="1600" b="1" u="sng">
                <a:latin typeface="Calibri" pitchFamily="34" charset="0"/>
              </a:rPr>
              <a:t>I</a:t>
            </a:r>
            <a:r>
              <a:rPr lang="en-US" altLang="en-US" sz="1600">
                <a:latin typeface="Calibri" pitchFamily="34" charset="0"/>
              </a:rPr>
              <a:t>nside the </a:t>
            </a:r>
            <a:r>
              <a:rPr lang="en-US" altLang="en-US" sz="1600" b="1" u="sng">
                <a:latin typeface="Calibri" pitchFamily="34" charset="0"/>
              </a:rPr>
              <a:t>L</a:t>
            </a:r>
            <a:r>
              <a:rPr lang="en-US" altLang="en-US" sz="1600">
                <a:latin typeface="Calibri" pitchFamily="34" charset="0"/>
              </a:rPr>
              <a:t>oop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Ink 2"/>
              <p14:cNvContentPartPr/>
              <p14:nvPr/>
            </p14:nvContentPartPr>
            <p14:xfrm>
              <a:off x="384120" y="1044720"/>
              <a:ext cx="8528040" cy="55548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4760" y="1035360"/>
                <a:ext cx="8546760" cy="557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29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456845" y="23988"/>
            <a:ext cx="823789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a few more examples…</a:t>
            </a:r>
            <a:endParaRPr lang="en-US" altLang="en-US" sz="3200" b="1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41987" name="Text Box 5"/>
          <p:cNvSpPr txBox="1">
            <a:spLocks noChangeArrowheads="1"/>
          </p:cNvSpPr>
          <p:nvPr/>
        </p:nvSpPr>
        <p:spPr bwMode="auto">
          <a:xfrm>
            <a:off x="692150" y="4070350"/>
            <a:ext cx="2751138" cy="6048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 dirty="0">
                <a:solidFill>
                  <a:schemeClr val="tx1"/>
                </a:solidFill>
                <a:latin typeface="Geneva" pitchFamily="1" charset="0"/>
              </a:rPr>
              <a:t>T(N) = 2N + T(N/2)</a:t>
            </a:r>
          </a:p>
        </p:txBody>
      </p:sp>
      <p:sp>
        <p:nvSpPr>
          <p:cNvPr id="41989" name="Line 8"/>
          <p:cNvSpPr>
            <a:spLocks noChangeShapeType="1"/>
          </p:cNvSpPr>
          <p:nvPr/>
        </p:nvSpPr>
        <p:spPr bwMode="auto">
          <a:xfrm rot="5400000">
            <a:off x="4555332" y="-489744"/>
            <a:ext cx="0" cy="8720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0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for (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int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=1 ; 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&lt;=N ; 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 for (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int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j=0 ; j&lt;</a:t>
            </a:r>
            <a:r>
              <a:rPr lang="en-US" altLang="en-US" sz="1200" b="1" dirty="0" err="1">
                <a:solidFill>
                  <a:schemeClr val="tx1"/>
                </a:solidFill>
                <a:latin typeface="Courier New" pitchFamily="49" charset="0"/>
              </a:rPr>
              <a:t>i</a:t>
            </a: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 dirty="0">
                <a:solidFill>
                  <a:schemeClr val="tx1"/>
                </a:solidFill>
                <a:latin typeface="Courier New" pitchFamily="49" charset="0"/>
              </a:rPr>
              <a:t>    // O(1) work here…</a:t>
            </a:r>
          </a:p>
        </p:txBody>
      </p:sp>
      <p:sp>
        <p:nvSpPr>
          <p:cNvPr id="41991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2" name="Oval 16"/>
          <p:cNvSpPr>
            <a:spLocks noChangeArrowheads="1"/>
          </p:cNvSpPr>
          <p:nvPr/>
        </p:nvSpPr>
        <p:spPr bwMode="auto">
          <a:xfrm>
            <a:off x="211138" y="41544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4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1995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1996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1997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1998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1999" name="Text Box 18"/>
          <p:cNvSpPr txBox="1">
            <a:spLocks noChangeArrowheads="1"/>
          </p:cNvSpPr>
          <p:nvPr/>
        </p:nvSpPr>
        <p:spPr bwMode="auto">
          <a:xfrm>
            <a:off x="1025525" y="4808538"/>
            <a:ext cx="19002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T(N/4) </a:t>
            </a:r>
          </a:p>
        </p:txBody>
      </p:sp>
      <p:sp>
        <p:nvSpPr>
          <p:cNvPr id="42000" name="Text Box 19"/>
          <p:cNvSpPr txBox="1">
            <a:spLocks noChangeArrowheads="1"/>
          </p:cNvSpPr>
          <p:nvPr/>
        </p:nvSpPr>
        <p:spPr bwMode="auto">
          <a:xfrm>
            <a:off x="1025525" y="5149850"/>
            <a:ext cx="2562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T(N/8) </a:t>
            </a:r>
          </a:p>
        </p:txBody>
      </p:sp>
      <p:sp>
        <p:nvSpPr>
          <p:cNvPr id="42001" name="Text Box 20"/>
          <p:cNvSpPr txBox="1">
            <a:spLocks noChangeArrowheads="1"/>
          </p:cNvSpPr>
          <p:nvPr/>
        </p:nvSpPr>
        <p:spPr bwMode="auto">
          <a:xfrm>
            <a:off x="1025525" y="5491163"/>
            <a:ext cx="302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… + 2(2) + T(1)</a:t>
            </a:r>
          </a:p>
        </p:txBody>
      </p:sp>
      <p:sp>
        <p:nvSpPr>
          <p:cNvPr id="42002" name="Text Box 21"/>
          <p:cNvSpPr txBox="1">
            <a:spLocks noChangeArrowheads="1"/>
          </p:cNvSpPr>
          <p:nvPr/>
        </p:nvSpPr>
        <p:spPr bwMode="auto">
          <a:xfrm>
            <a:off x="1025525" y="5832475"/>
            <a:ext cx="2046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N + N/2 + … + 4 + 0</a:t>
            </a:r>
          </a:p>
        </p:txBody>
      </p:sp>
      <p:sp>
        <p:nvSpPr>
          <p:cNvPr id="42003" name="Text Box 22"/>
          <p:cNvSpPr txBox="1">
            <a:spLocks noChangeArrowheads="1"/>
          </p:cNvSpPr>
          <p:nvPr/>
        </p:nvSpPr>
        <p:spPr bwMode="auto">
          <a:xfrm>
            <a:off x="1025525" y="6170613"/>
            <a:ext cx="7699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4N - 4</a:t>
            </a:r>
          </a:p>
        </p:txBody>
      </p:sp>
      <p:sp>
        <p:nvSpPr>
          <p:cNvPr id="42004" name="AutoShape 52"/>
          <p:cNvSpPr>
            <a:spLocks/>
          </p:cNvSpPr>
          <p:nvPr/>
        </p:nvSpPr>
        <p:spPr bwMode="auto">
          <a:xfrm rot="-5400000">
            <a:off x="2149475" y="4238625"/>
            <a:ext cx="80963" cy="1065213"/>
          </a:xfrm>
          <a:prstGeom prst="rightBrace">
            <a:avLst>
              <a:gd name="adj1" fmla="val 109640"/>
              <a:gd name="adj2" fmla="val 50000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5" name="AutoShape 53"/>
          <p:cNvSpPr>
            <a:spLocks/>
          </p:cNvSpPr>
          <p:nvPr/>
        </p:nvSpPr>
        <p:spPr bwMode="auto">
          <a:xfrm rot="-5400000">
            <a:off x="2809876" y="4592637"/>
            <a:ext cx="80962" cy="1065213"/>
          </a:xfrm>
          <a:prstGeom prst="rightBrace">
            <a:avLst>
              <a:gd name="adj1" fmla="val 109641"/>
              <a:gd name="adj2" fmla="val 24588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6" name="Rectangle 54"/>
          <p:cNvSpPr>
            <a:spLocks noChangeArrowheads="1"/>
          </p:cNvSpPr>
          <p:nvPr/>
        </p:nvSpPr>
        <p:spPr bwMode="auto">
          <a:xfrm>
            <a:off x="2371725" y="619601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07" name="Text Box 35"/>
          <p:cNvSpPr txBox="1">
            <a:spLocks noChangeArrowheads="1"/>
          </p:cNvSpPr>
          <p:nvPr/>
        </p:nvSpPr>
        <p:spPr bwMode="auto">
          <a:xfrm>
            <a:off x="1800225" y="2190750"/>
            <a:ext cx="684213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1 time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2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4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 i 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N times</a:t>
            </a:r>
          </a:p>
        </p:txBody>
      </p:sp>
      <p:sp>
        <p:nvSpPr>
          <p:cNvPr id="42008" name="Text Box 36"/>
          <p:cNvSpPr txBox="1">
            <a:spLocks noChangeArrowheads="1"/>
          </p:cNvSpPr>
          <p:nvPr/>
        </p:nvSpPr>
        <p:spPr bwMode="auto">
          <a:xfrm>
            <a:off x="2789238" y="1571625"/>
            <a:ext cx="1160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this column</a:t>
            </a:r>
          </a:p>
        </p:txBody>
      </p:sp>
      <p:sp>
        <p:nvSpPr>
          <p:cNvPr id="42009" name="Freeform 37"/>
          <p:cNvSpPr>
            <a:spLocks/>
          </p:cNvSpPr>
          <p:nvPr/>
        </p:nvSpPr>
        <p:spPr bwMode="auto">
          <a:xfrm>
            <a:off x="2570163" y="2138363"/>
            <a:ext cx="877887" cy="487362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Line 38"/>
          <p:cNvSpPr>
            <a:spLocks noChangeShapeType="1"/>
          </p:cNvSpPr>
          <p:nvPr/>
        </p:nvSpPr>
        <p:spPr bwMode="auto">
          <a:xfrm>
            <a:off x="1601788" y="3236913"/>
            <a:ext cx="9588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Text Box 39"/>
          <p:cNvSpPr txBox="1">
            <a:spLocks noChangeArrowheads="1"/>
          </p:cNvSpPr>
          <p:nvPr/>
        </p:nvSpPr>
        <p:spPr bwMode="auto">
          <a:xfrm>
            <a:off x="1568450" y="2927350"/>
            <a:ext cx="3000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12" name="Text Box 40"/>
          <p:cNvSpPr txBox="1">
            <a:spLocks noChangeArrowheads="1"/>
          </p:cNvSpPr>
          <p:nvPr/>
        </p:nvSpPr>
        <p:spPr bwMode="auto">
          <a:xfrm>
            <a:off x="3048000" y="305276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13" name="Text Box 56"/>
          <p:cNvSpPr txBox="1">
            <a:spLocks noChangeArrowheads="1"/>
          </p:cNvSpPr>
          <p:nvPr/>
        </p:nvSpPr>
        <p:spPr bwMode="auto">
          <a:xfrm>
            <a:off x="1501775" y="3263900"/>
            <a:ext cx="13731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=   2N - 1  work</a:t>
            </a:r>
          </a:p>
        </p:txBody>
      </p:sp>
      <p:sp>
        <p:nvSpPr>
          <p:cNvPr id="42014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hanoi(1,A,B) =&gt; move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2017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chemeClr val="tx1"/>
                </a:solidFill>
                <a:latin typeface="Courier New" pitchFamily="49" charset="0"/>
              </a:rPr>
              <a:t>    // O(1) work here…</a:t>
            </a:r>
          </a:p>
        </p:txBody>
      </p:sp>
      <p:sp>
        <p:nvSpPr>
          <p:cNvPr id="42018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19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20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42021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42022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42023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42024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42025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42026" name="Text Box 30"/>
          <p:cNvSpPr txBox="1">
            <a:spLocks noChangeArrowheads="1"/>
          </p:cNvSpPr>
          <p:nvPr/>
        </p:nvSpPr>
        <p:spPr bwMode="auto">
          <a:xfrm>
            <a:off x="8045450" y="3119438"/>
            <a:ext cx="876300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42027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2028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4202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2030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42031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42032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35" name="Text Box 50"/>
          <p:cNvSpPr txBox="1">
            <a:spLocks noChangeArrowheads="1"/>
          </p:cNvSpPr>
          <p:nvPr/>
        </p:nvSpPr>
        <p:spPr bwMode="auto">
          <a:xfrm>
            <a:off x="7529513" y="6107113"/>
            <a:ext cx="1470025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O(log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2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(N))</a:t>
            </a:r>
          </a:p>
        </p:txBody>
      </p:sp>
      <p:sp>
        <p:nvSpPr>
          <p:cNvPr id="42036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42037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42038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2039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ChangeArrowheads="1"/>
          </p:cNvSpPr>
          <p:nvPr/>
        </p:nvSpPr>
        <p:spPr bwMode="auto">
          <a:xfrm>
            <a:off x="325438" y="2063750"/>
            <a:ext cx="37211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for ( int i=0 ; i&lt;N ; ++i )  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for ( int j=0 ; j&lt;N ; ++j )</a:t>
            </a:r>
            <a:endParaRPr lang="en-US" altLang="en-US" sz="1600" b="1">
              <a:latin typeface="Courier New" pitchFamily="49" charset="0"/>
            </a:endParaRPr>
          </a:p>
          <a:p>
            <a:r>
              <a:rPr lang="en-US" altLang="en-US" sz="1600" b="1">
                <a:latin typeface="Courier New" pitchFamily="49" charset="0"/>
              </a:rPr>
              <a:t>    1 time step of work here…</a:t>
            </a:r>
          </a:p>
        </p:txBody>
      </p:sp>
      <p:sp>
        <p:nvSpPr>
          <p:cNvPr id="31747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Loop Counting</a:t>
            </a:r>
          </a:p>
        </p:txBody>
      </p:sp>
      <p:sp>
        <p:nvSpPr>
          <p:cNvPr id="31748" name="Text Box 7"/>
          <p:cNvSpPr txBox="1">
            <a:spLocks noChangeArrowheads="1"/>
          </p:cNvSpPr>
          <p:nvPr/>
        </p:nvSpPr>
        <p:spPr bwMode="auto">
          <a:xfrm>
            <a:off x="452438" y="1069975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What's the big-O running time of each of these loops?</a:t>
            </a:r>
          </a:p>
        </p:txBody>
      </p:sp>
      <p:sp>
        <p:nvSpPr>
          <p:cNvPr id="31749" name="Text Box 9"/>
          <p:cNvSpPr txBox="1">
            <a:spLocks noChangeArrowheads="1"/>
          </p:cNvSpPr>
          <p:nvPr/>
        </p:nvSpPr>
        <p:spPr bwMode="auto">
          <a:xfrm>
            <a:off x="7573963" y="1562100"/>
            <a:ext cx="981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  <a:ea typeface="ＭＳ Ｐゴシック" pitchFamily="34" charset="-128"/>
              </a:rPr>
              <a:t>i</a:t>
            </a:r>
            <a:r>
              <a:rPr lang="en-US" altLang="en-US" sz="900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 see you're up to something…</a:t>
            </a:r>
          </a:p>
        </p:txBody>
      </p:sp>
      <p:sp>
        <p:nvSpPr>
          <p:cNvPr id="31750" name="Rectangle 12"/>
          <p:cNvSpPr>
            <a:spLocks noChangeArrowheads="1"/>
          </p:cNvSpPr>
          <p:nvPr/>
        </p:nvSpPr>
        <p:spPr bwMode="auto">
          <a:xfrm>
            <a:off x="4827588" y="2068513"/>
            <a:ext cx="384175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for ( int i=1 ; i&lt;=N ; ++i )  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for ( int j=1 ; j&lt;=i ; ++j )</a:t>
            </a:r>
            <a:endParaRPr lang="en-US" altLang="en-US" sz="1600" b="1">
              <a:latin typeface="Courier New" pitchFamily="49" charset="0"/>
            </a:endParaRPr>
          </a:p>
          <a:p>
            <a:r>
              <a:rPr lang="en-US" altLang="en-US" sz="1600" b="1">
                <a:latin typeface="Courier New" pitchFamily="49" charset="0"/>
              </a:rPr>
              <a:t>    1 time step of work here…</a:t>
            </a:r>
          </a:p>
        </p:txBody>
      </p:sp>
      <p:pic>
        <p:nvPicPr>
          <p:cNvPr id="31751" name="Picture 13" descr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8525" y="1581150"/>
            <a:ext cx="45402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2" name="Rectangle 13"/>
          <p:cNvSpPr>
            <a:spLocks noChangeArrowheads="1"/>
          </p:cNvSpPr>
          <p:nvPr/>
        </p:nvSpPr>
        <p:spPr bwMode="auto">
          <a:xfrm>
            <a:off x="1149350" y="3178175"/>
            <a:ext cx="60801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3" name="Rectangle 17"/>
          <p:cNvSpPr>
            <a:spLocks noChangeArrowheads="1"/>
          </p:cNvSpPr>
          <p:nvPr/>
        </p:nvSpPr>
        <p:spPr bwMode="auto">
          <a:xfrm>
            <a:off x="2536825" y="3175000"/>
            <a:ext cx="457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4" name="Rectangle 13"/>
          <p:cNvSpPr>
            <a:spLocks noChangeArrowheads="1"/>
          </p:cNvSpPr>
          <p:nvPr/>
        </p:nvSpPr>
        <p:spPr bwMode="auto">
          <a:xfrm>
            <a:off x="5775325" y="3178175"/>
            <a:ext cx="60801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5" name="Rectangle 17"/>
          <p:cNvSpPr>
            <a:spLocks noChangeArrowheads="1"/>
          </p:cNvSpPr>
          <p:nvPr/>
        </p:nvSpPr>
        <p:spPr bwMode="auto">
          <a:xfrm>
            <a:off x="7162800" y="3175000"/>
            <a:ext cx="457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6" name="Rectangle 9"/>
          <p:cNvSpPr>
            <a:spLocks noChangeArrowheads="1"/>
          </p:cNvSpPr>
          <p:nvPr/>
        </p:nvSpPr>
        <p:spPr bwMode="auto">
          <a:xfrm rot="-5400000">
            <a:off x="-1197769" y="4739482"/>
            <a:ext cx="37322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Track the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O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uter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L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oop index </a:t>
            </a:r>
          </a:p>
        </p:txBody>
      </p:sp>
      <p:sp>
        <p:nvSpPr>
          <p:cNvPr id="31757" name="Rectangle 9"/>
          <p:cNvSpPr>
            <a:spLocks noChangeArrowheads="1"/>
          </p:cNvSpPr>
          <p:nvPr/>
        </p:nvSpPr>
        <p:spPr bwMode="auto">
          <a:xfrm>
            <a:off x="3578225" y="6148388"/>
            <a:ext cx="17954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latin typeface="Calibri" pitchFamily="34" charset="0"/>
              </a:rPr>
              <a:t>Sum the work </a:t>
            </a:r>
            <a:r>
              <a:rPr lang="en-US" altLang="en-US" sz="1600" b="1" u="sng">
                <a:latin typeface="Calibri" pitchFamily="34" charset="0"/>
              </a:rPr>
              <a:t>I</a:t>
            </a:r>
            <a:r>
              <a:rPr lang="en-US" altLang="en-US" sz="1600">
                <a:latin typeface="Calibri" pitchFamily="34" charset="0"/>
              </a:rPr>
              <a:t>nside the </a:t>
            </a:r>
            <a:r>
              <a:rPr lang="en-US" altLang="en-US" sz="1600" b="1" u="sng">
                <a:latin typeface="Calibri" pitchFamily="34" charset="0"/>
              </a:rPr>
              <a:t>L</a:t>
            </a:r>
            <a:r>
              <a:rPr lang="en-US" altLang="en-US" sz="1600">
                <a:latin typeface="Calibri" pitchFamily="34" charset="0"/>
              </a:rPr>
              <a:t>oop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143000" y="2312640"/>
              <a:ext cx="7885440" cy="4143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3640" y="2303280"/>
                <a:ext cx="7904160" cy="416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2463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Relations</a:t>
            </a:r>
          </a:p>
        </p:txBody>
      </p:sp>
      <p:sp>
        <p:nvSpPr>
          <p:cNvPr id="118788" name="Rectangle 9"/>
          <p:cNvSpPr>
            <a:spLocks noChangeArrowheads="1"/>
          </p:cNvSpPr>
          <p:nvPr/>
        </p:nvSpPr>
        <p:spPr bwMode="auto">
          <a:xfrm>
            <a:off x="450850" y="1069975"/>
            <a:ext cx="8283575" cy="13382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sum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0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else: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L[0] </a:t>
            </a:r>
            <a:r>
              <a:rPr lang="en-US" sz="2700" b="1" dirty="0">
                <a:latin typeface="Courier New" pitchFamily="49" charset="0"/>
              </a:rPr>
              <a:t>+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sum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L[1:] )</a:t>
            </a:r>
            <a:endParaRPr lang="en-US" sz="2700" b="1" dirty="0">
              <a:latin typeface="Courier New" pitchFamily="49" charset="0"/>
            </a:endParaRPr>
          </a:p>
        </p:txBody>
      </p:sp>
      <p:sp>
        <p:nvSpPr>
          <p:cNvPr id="34820" name="Text Box 14"/>
          <p:cNvSpPr txBox="1">
            <a:spLocks noChangeArrowheads="1"/>
          </p:cNvSpPr>
          <p:nvPr/>
        </p:nvSpPr>
        <p:spPr bwMode="auto">
          <a:xfrm>
            <a:off x="4706938" y="2422525"/>
            <a:ext cx="15081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counting additions</a:t>
            </a:r>
          </a:p>
        </p:txBody>
      </p:sp>
      <p:sp>
        <p:nvSpPr>
          <p:cNvPr id="34821" name="Text Box 20"/>
          <p:cNvSpPr txBox="1">
            <a:spLocks noChangeArrowheads="1"/>
          </p:cNvSpPr>
          <p:nvPr/>
        </p:nvSpPr>
        <p:spPr bwMode="auto">
          <a:xfrm>
            <a:off x="6351588" y="3355975"/>
            <a:ext cx="2414587" cy="5842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sum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4822" name="Text Box 20"/>
          <p:cNvSpPr txBox="1">
            <a:spLocks noChangeArrowheads="1"/>
          </p:cNvSpPr>
          <p:nvPr/>
        </p:nvSpPr>
        <p:spPr bwMode="auto">
          <a:xfrm>
            <a:off x="325438" y="32321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4823" name="Rectangle 11"/>
          <p:cNvSpPr>
            <a:spLocks noChangeArrowheads="1"/>
          </p:cNvSpPr>
          <p:nvPr/>
        </p:nvSpPr>
        <p:spPr bwMode="auto">
          <a:xfrm>
            <a:off x="1930400" y="3462338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4824" name="Text Box 20"/>
          <p:cNvSpPr txBox="1">
            <a:spLocks noChangeArrowheads="1"/>
          </p:cNvSpPr>
          <p:nvPr/>
        </p:nvSpPr>
        <p:spPr bwMode="auto">
          <a:xfrm>
            <a:off x="292100" y="378460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p:sp>
        <p:nvSpPr>
          <p:cNvPr id="34825" name="Rectangle 13"/>
          <p:cNvSpPr>
            <a:spLocks noChangeArrowheads="1"/>
          </p:cNvSpPr>
          <p:nvPr/>
        </p:nvSpPr>
        <p:spPr bwMode="auto">
          <a:xfrm>
            <a:off x="4487863" y="3530600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4826" name="Straight Arrow Connector 15"/>
          <p:cNvCxnSpPr>
            <a:cxnSpLocks noChangeShapeType="1"/>
            <a:stCxn id="34825" idx="1"/>
          </p:cNvCxnSpPr>
          <p:nvPr/>
        </p:nvCxnSpPr>
        <p:spPr bwMode="auto">
          <a:xfrm flipH="1">
            <a:off x="4133850" y="3668713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827" name="Rectangle 16"/>
          <p:cNvSpPr>
            <a:spLocks noChangeArrowheads="1"/>
          </p:cNvSpPr>
          <p:nvPr/>
        </p:nvSpPr>
        <p:spPr bwMode="auto">
          <a:xfrm>
            <a:off x="6007100" y="6145213"/>
            <a:ext cx="29622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 b="1">
                <a:latin typeface="Arial" charset="0"/>
              </a:rPr>
              <a:t>To solve: </a:t>
            </a:r>
            <a:r>
              <a:rPr lang="en-US" altLang="en-US" sz="1500" b="1" i="1">
                <a:latin typeface="Arial" charset="0"/>
              </a:rPr>
              <a:t> </a:t>
            </a:r>
            <a:r>
              <a:rPr lang="en-US" altLang="en-US" sz="1500" i="1">
                <a:latin typeface="Arial" charset="0"/>
              </a:rPr>
              <a:t>"Unwind" the relation until all of the terms are known.</a:t>
            </a:r>
            <a:endParaRPr lang="en-US" altLang="en-US" sz="1500" i="1"/>
          </a:p>
        </p:txBody>
      </p:sp>
      <p:cxnSp>
        <p:nvCxnSpPr>
          <p:cNvPr id="34828" name="Straight Arrow Connector 15"/>
          <p:cNvCxnSpPr>
            <a:cxnSpLocks noChangeShapeType="1"/>
          </p:cNvCxnSpPr>
          <p:nvPr/>
        </p:nvCxnSpPr>
        <p:spPr bwMode="auto">
          <a:xfrm flipH="1" flipV="1">
            <a:off x="5043488" y="2265363"/>
            <a:ext cx="176212" cy="157162"/>
          </a:xfrm>
          <a:prstGeom prst="straightConnector1">
            <a:avLst/>
          </a:prstGeom>
          <a:noFill/>
          <a:ln w="12700" algn="ctr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41200" y="2723400"/>
              <a:ext cx="8635320" cy="3902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1840" y="2714040"/>
                <a:ext cx="8654040" cy="39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6617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4175" y="100013"/>
            <a:ext cx="4484688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655638" y="2176463"/>
            <a:ext cx="73326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i="1">
                <a:solidFill>
                  <a:srgbClr val="000000"/>
                </a:solidFill>
              </a:rPr>
              <a:t>How many terms are here?</a:t>
            </a:r>
            <a:r>
              <a:rPr lang="en-US" altLang="en-US" sz="2400">
                <a:solidFill>
                  <a:srgbClr val="000000"/>
                </a:solidFill>
              </a:rPr>
              <a:t>  What’s the big-O sum?</a:t>
            </a:r>
          </a:p>
        </p:txBody>
      </p:sp>
      <p:sp>
        <p:nvSpPr>
          <p:cNvPr id="29700" name="Text Box 7"/>
          <p:cNvSpPr txBox="1">
            <a:spLocks noChangeArrowheads="1"/>
          </p:cNvSpPr>
          <p:nvPr/>
        </p:nvSpPr>
        <p:spPr bwMode="auto">
          <a:xfrm>
            <a:off x="1446213" y="2746375"/>
            <a:ext cx="5530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>
                <a:latin typeface="Helvetica" pitchFamily="1" charset="0"/>
              </a:rPr>
              <a:t>1 + 2 + 4 + 8 + … + N/4 + N/2 + N</a:t>
            </a:r>
          </a:p>
        </p:txBody>
      </p:sp>
      <p:pic>
        <p:nvPicPr>
          <p:cNvPr id="29701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88" t="6416" r="23648" b="16612"/>
          <a:stretch>
            <a:fillRect/>
          </a:stretch>
        </p:blipFill>
        <p:spPr bwMode="auto">
          <a:xfrm>
            <a:off x="7745413" y="157163"/>
            <a:ext cx="1042987" cy="1323975"/>
          </a:xfrm>
          <a:prstGeom prst="rect">
            <a:avLst/>
          </a:prstGeom>
          <a:noFill/>
          <a:ln w="9525">
            <a:solidFill>
              <a:srgbClr val="C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702" name="Text Box 9"/>
          <p:cNvSpPr txBox="1">
            <a:spLocks noChangeArrowheads="1"/>
          </p:cNvSpPr>
          <p:nvPr/>
        </p:nvSpPr>
        <p:spPr bwMode="auto">
          <a:xfrm>
            <a:off x="641350" y="5308600"/>
            <a:ext cx="5253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What’s the big-O sum of these values?</a:t>
            </a:r>
          </a:p>
        </p:txBody>
      </p:sp>
      <p:sp>
        <p:nvSpPr>
          <p:cNvPr id="29703" name="Text Box 10"/>
          <p:cNvSpPr txBox="1">
            <a:spLocks noChangeArrowheads="1"/>
          </p:cNvSpPr>
          <p:nvPr/>
        </p:nvSpPr>
        <p:spPr bwMode="auto">
          <a:xfrm>
            <a:off x="1431925" y="5830888"/>
            <a:ext cx="6043613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>
                <a:latin typeface="Helvetica" pitchFamily="1" charset="0"/>
              </a:rPr>
              <a:t>1 + 2 + 3 + 4 + … + (N-2) + (N-1) + N</a:t>
            </a:r>
          </a:p>
        </p:txBody>
      </p:sp>
      <p:sp>
        <p:nvSpPr>
          <p:cNvPr id="29704" name="Text Box 12"/>
          <p:cNvSpPr txBox="1">
            <a:spLocks noChangeArrowheads="1"/>
          </p:cNvSpPr>
          <p:nvPr/>
        </p:nvSpPr>
        <p:spPr bwMode="auto">
          <a:xfrm>
            <a:off x="649288" y="3770313"/>
            <a:ext cx="5253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What’s the big-O sum of these values?</a:t>
            </a:r>
          </a:p>
        </p:txBody>
      </p:sp>
      <p:sp>
        <p:nvSpPr>
          <p:cNvPr id="29705" name="Text Box 13"/>
          <p:cNvSpPr txBox="1">
            <a:spLocks noChangeArrowheads="1"/>
          </p:cNvSpPr>
          <p:nvPr/>
        </p:nvSpPr>
        <p:spPr bwMode="auto">
          <a:xfrm>
            <a:off x="1439863" y="4292600"/>
            <a:ext cx="5713412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>
                <a:latin typeface="Helvetica" pitchFamily="1" charset="0"/>
              </a:rPr>
              <a:t>1 + 2 + 4 + 8 + … + 2</a:t>
            </a:r>
            <a:r>
              <a:rPr lang="en-US" altLang="en-US" baseline="46000">
                <a:latin typeface="Helvetica" pitchFamily="1" charset="0"/>
              </a:rPr>
              <a:t>N-2</a:t>
            </a:r>
            <a:r>
              <a:rPr lang="en-US" altLang="en-US">
                <a:latin typeface="Helvetica" pitchFamily="1" charset="0"/>
              </a:rPr>
              <a:t> + 2</a:t>
            </a:r>
            <a:r>
              <a:rPr lang="en-US" altLang="en-US" baseline="46000">
                <a:latin typeface="Helvetica" pitchFamily="1" charset="0"/>
              </a:rPr>
              <a:t>N-1</a:t>
            </a:r>
            <a:r>
              <a:rPr lang="en-US" altLang="en-US">
                <a:latin typeface="Helvetica" pitchFamily="1" charset="0"/>
              </a:rPr>
              <a:t> + 2</a:t>
            </a:r>
            <a:r>
              <a:rPr lang="en-US" altLang="en-US" baseline="46000">
                <a:latin typeface="Helvetica" pitchFamily="1" charset="0"/>
              </a:rPr>
              <a:t>N</a:t>
            </a:r>
            <a:endParaRPr lang="en-US" altLang="en-US">
              <a:latin typeface="Helvetica" pitchFamily="1" charset="0"/>
            </a:endParaRPr>
          </a:p>
        </p:txBody>
      </p:sp>
      <p:sp>
        <p:nvSpPr>
          <p:cNvPr id="11276" name="Text Box 14"/>
          <p:cNvSpPr txBox="1">
            <a:spLocks noChangeArrowheads="1"/>
          </p:cNvSpPr>
          <p:nvPr/>
        </p:nvSpPr>
        <p:spPr bwMode="auto">
          <a:xfrm>
            <a:off x="1419225" y="1470025"/>
            <a:ext cx="3887788" cy="4619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2400" b="1" dirty="0" smtClean="0">
                <a:solidFill>
                  <a:srgbClr val="000000"/>
                </a:solidFill>
                <a:latin typeface="Calibri" pitchFamily="34" charset="0"/>
              </a:rPr>
              <a:t>Series made easy with big-O!</a:t>
            </a:r>
          </a:p>
        </p:txBody>
      </p:sp>
      <p:sp>
        <p:nvSpPr>
          <p:cNvPr id="29707" name="Rectangle 1"/>
          <p:cNvSpPr>
            <a:spLocks noChangeArrowheads="1"/>
          </p:cNvSpPr>
          <p:nvPr/>
        </p:nvSpPr>
        <p:spPr bwMode="auto">
          <a:xfrm>
            <a:off x="7829550" y="1812925"/>
            <a:ext cx="874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big-O</a:t>
            </a:r>
            <a:endParaRPr lang="en-US" altLang="en-US" sz="2400"/>
          </a:p>
        </p:txBody>
      </p:sp>
      <p:sp>
        <p:nvSpPr>
          <p:cNvPr id="29708" name="Down Arrow 2"/>
          <p:cNvSpPr>
            <a:spLocks noChangeArrowheads="1"/>
          </p:cNvSpPr>
          <p:nvPr/>
        </p:nvSpPr>
        <p:spPr bwMode="auto">
          <a:xfrm rot="-5400000">
            <a:off x="7339013" y="2776538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29709" name="Down Arrow 12"/>
          <p:cNvSpPr>
            <a:spLocks noChangeArrowheads="1"/>
          </p:cNvSpPr>
          <p:nvPr/>
        </p:nvSpPr>
        <p:spPr bwMode="auto">
          <a:xfrm rot="-5400000">
            <a:off x="7433469" y="4275932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29710" name="Down Arrow 13"/>
          <p:cNvSpPr>
            <a:spLocks noChangeArrowheads="1"/>
          </p:cNvSpPr>
          <p:nvPr/>
        </p:nvSpPr>
        <p:spPr bwMode="auto">
          <a:xfrm rot="-5400000">
            <a:off x="7604919" y="5849144"/>
            <a:ext cx="274638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CCECFF"/>
          </a:solidFill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535680" y="1991160"/>
              <a:ext cx="8322840" cy="4340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26320" y="1981800"/>
                <a:ext cx="8341560" cy="435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0346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Loop Counting</a:t>
            </a:r>
          </a:p>
        </p:txBody>
      </p:sp>
      <p:sp>
        <p:nvSpPr>
          <p:cNvPr id="30723" name="Text Box 7"/>
          <p:cNvSpPr txBox="1">
            <a:spLocks noChangeArrowheads="1"/>
          </p:cNvSpPr>
          <p:nvPr/>
        </p:nvSpPr>
        <p:spPr bwMode="auto">
          <a:xfrm>
            <a:off x="452438" y="123983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What's the big-O running time of each of these loops?</a:t>
            </a:r>
          </a:p>
        </p:txBody>
      </p:sp>
      <p:sp>
        <p:nvSpPr>
          <p:cNvPr id="30724" name="Rectangle 10"/>
          <p:cNvSpPr>
            <a:spLocks noChangeArrowheads="1"/>
          </p:cNvSpPr>
          <p:nvPr/>
        </p:nvSpPr>
        <p:spPr bwMode="auto">
          <a:xfrm>
            <a:off x="214313" y="2244725"/>
            <a:ext cx="40386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for ( int i=0 ; i&lt;N ; ++i )</a:t>
            </a:r>
            <a:r>
              <a:rPr lang="en-US" altLang="en-US" sz="1800" b="1">
                <a:latin typeface="Courier New" pitchFamily="49" charset="0"/>
              </a:rPr>
              <a:t>  </a:t>
            </a:r>
          </a:p>
          <a:p>
            <a:r>
              <a:rPr lang="en-US" altLang="en-US" sz="1800" b="1">
                <a:latin typeface="Courier New" pitchFamily="49" charset="0"/>
              </a:rPr>
              <a:t>    1 step of work here…</a:t>
            </a:r>
          </a:p>
        </p:txBody>
      </p:sp>
      <p:sp>
        <p:nvSpPr>
          <p:cNvPr id="30725" name="Rectangle 11"/>
          <p:cNvSpPr>
            <a:spLocks noChangeArrowheads="1"/>
          </p:cNvSpPr>
          <p:nvPr/>
        </p:nvSpPr>
        <p:spPr bwMode="auto">
          <a:xfrm>
            <a:off x="4730750" y="2244725"/>
            <a:ext cx="40386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for ( int i=N ; i&gt;0 ; i/=2 )</a:t>
            </a:r>
            <a:r>
              <a:rPr lang="en-US" altLang="en-US" sz="1800" b="1">
                <a:latin typeface="Courier New" pitchFamily="49" charset="0"/>
              </a:rPr>
              <a:t>  </a:t>
            </a:r>
          </a:p>
          <a:p>
            <a:r>
              <a:rPr lang="en-US" altLang="en-US" sz="1800" b="1">
                <a:latin typeface="Courier New" pitchFamily="49" charset="0"/>
              </a:rPr>
              <a:t>    1 step of work here…</a:t>
            </a:r>
          </a:p>
        </p:txBody>
      </p:sp>
      <p:sp>
        <p:nvSpPr>
          <p:cNvPr id="30726" name="Rectangle 13"/>
          <p:cNvSpPr>
            <a:spLocks noChangeArrowheads="1"/>
          </p:cNvSpPr>
          <p:nvPr/>
        </p:nvSpPr>
        <p:spPr bwMode="auto">
          <a:xfrm>
            <a:off x="1109663" y="3114675"/>
            <a:ext cx="608012" cy="45720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0727" name="Rectangle 17"/>
          <p:cNvSpPr>
            <a:spLocks noChangeArrowheads="1"/>
          </p:cNvSpPr>
          <p:nvPr/>
        </p:nvSpPr>
        <p:spPr bwMode="auto">
          <a:xfrm>
            <a:off x="2474913" y="3113088"/>
            <a:ext cx="457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0728" name="Rectangle 13"/>
          <p:cNvSpPr>
            <a:spLocks noChangeArrowheads="1"/>
          </p:cNvSpPr>
          <p:nvPr/>
        </p:nvSpPr>
        <p:spPr bwMode="auto">
          <a:xfrm>
            <a:off x="5605463" y="3114675"/>
            <a:ext cx="608012" cy="45720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0729" name="Rectangle 17"/>
          <p:cNvSpPr>
            <a:spLocks noChangeArrowheads="1"/>
          </p:cNvSpPr>
          <p:nvPr/>
        </p:nvSpPr>
        <p:spPr bwMode="auto">
          <a:xfrm>
            <a:off x="6972300" y="3113088"/>
            <a:ext cx="4556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5000" y="5126038"/>
              <a:ext cx="9525" cy="1587"/>
            </p14:xfrm>
          </p:contentPart>
        </mc:Choice>
        <mc:Fallback xmlns="">
          <p:pic>
            <p:nvPicPr>
              <p:cNvPr id="2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5475" y="5118103"/>
                <a:ext cx="24545" cy="17774"/>
              </a:xfrm>
              <a:prstGeom prst="rect">
                <a:avLst/>
              </a:prstGeom>
            </p:spPr>
          </p:pic>
        </mc:Fallback>
      </mc:AlternateContent>
      <p:sp>
        <p:nvSpPr>
          <p:cNvPr id="30731" name="Rectangle 9"/>
          <p:cNvSpPr>
            <a:spLocks noChangeArrowheads="1"/>
          </p:cNvSpPr>
          <p:nvPr/>
        </p:nvSpPr>
        <p:spPr bwMode="auto">
          <a:xfrm rot="-5400000">
            <a:off x="-1197769" y="4739482"/>
            <a:ext cx="37322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Track the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O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uter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L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oop index </a:t>
            </a:r>
          </a:p>
        </p:txBody>
      </p:sp>
      <p:sp>
        <p:nvSpPr>
          <p:cNvPr id="30732" name="Rectangle 9"/>
          <p:cNvSpPr>
            <a:spLocks noChangeArrowheads="1"/>
          </p:cNvSpPr>
          <p:nvPr/>
        </p:nvSpPr>
        <p:spPr bwMode="auto">
          <a:xfrm>
            <a:off x="3578225" y="6148388"/>
            <a:ext cx="17954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latin typeface="Calibri" pitchFamily="34" charset="0"/>
              </a:rPr>
              <a:t>Sum the work </a:t>
            </a:r>
            <a:r>
              <a:rPr lang="en-US" altLang="en-US" sz="1600" b="1" u="sng">
                <a:latin typeface="Calibri" pitchFamily="34" charset="0"/>
              </a:rPr>
              <a:t>I</a:t>
            </a:r>
            <a:r>
              <a:rPr lang="en-US" altLang="en-US" sz="1600">
                <a:latin typeface="Calibri" pitchFamily="34" charset="0"/>
              </a:rPr>
              <a:t>nside the </a:t>
            </a:r>
            <a:r>
              <a:rPr lang="en-US" altLang="en-US" sz="1600" b="1" u="sng">
                <a:latin typeface="Calibri" pitchFamily="34" charset="0"/>
              </a:rPr>
              <a:t>L</a:t>
            </a:r>
            <a:r>
              <a:rPr lang="en-US" altLang="en-US" sz="1600">
                <a:latin typeface="Calibri" pitchFamily="34" charset="0"/>
              </a:rPr>
              <a:t>oop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Ink 2"/>
              <p14:cNvContentPartPr/>
              <p14:nvPr/>
            </p14:nvContentPartPr>
            <p14:xfrm>
              <a:off x="384120" y="1044720"/>
              <a:ext cx="8528040" cy="55548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4760" y="1035360"/>
                <a:ext cx="8546760" cy="557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9634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ChangeArrowheads="1"/>
          </p:cNvSpPr>
          <p:nvPr/>
        </p:nvSpPr>
        <p:spPr bwMode="auto">
          <a:xfrm>
            <a:off x="325438" y="2063750"/>
            <a:ext cx="37211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for ( int i=0 ; i&lt;N ; ++i )  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for ( int j=0 ; j&lt;N ; ++j )</a:t>
            </a:r>
            <a:endParaRPr lang="en-US" altLang="en-US" sz="1600" b="1">
              <a:latin typeface="Courier New" pitchFamily="49" charset="0"/>
            </a:endParaRPr>
          </a:p>
          <a:p>
            <a:r>
              <a:rPr lang="en-US" altLang="en-US" sz="1600" b="1">
                <a:latin typeface="Courier New" pitchFamily="49" charset="0"/>
              </a:rPr>
              <a:t>    1 time step of work here…</a:t>
            </a:r>
          </a:p>
        </p:txBody>
      </p:sp>
      <p:sp>
        <p:nvSpPr>
          <p:cNvPr id="31747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Loop Counting</a:t>
            </a:r>
          </a:p>
        </p:txBody>
      </p:sp>
      <p:sp>
        <p:nvSpPr>
          <p:cNvPr id="31748" name="Text Box 7"/>
          <p:cNvSpPr txBox="1">
            <a:spLocks noChangeArrowheads="1"/>
          </p:cNvSpPr>
          <p:nvPr/>
        </p:nvSpPr>
        <p:spPr bwMode="auto">
          <a:xfrm>
            <a:off x="452438" y="1069975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What's the big-O running time of each of these loops?</a:t>
            </a:r>
          </a:p>
        </p:txBody>
      </p:sp>
      <p:sp>
        <p:nvSpPr>
          <p:cNvPr id="31749" name="Text Box 9"/>
          <p:cNvSpPr txBox="1">
            <a:spLocks noChangeArrowheads="1"/>
          </p:cNvSpPr>
          <p:nvPr/>
        </p:nvSpPr>
        <p:spPr bwMode="auto">
          <a:xfrm>
            <a:off x="7573963" y="1562100"/>
            <a:ext cx="9810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  <a:ea typeface="ＭＳ Ｐゴシック" pitchFamily="34" charset="-128"/>
              </a:rPr>
              <a:t>i</a:t>
            </a:r>
            <a:r>
              <a:rPr lang="en-US" altLang="en-US" sz="900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 see you're up to something…</a:t>
            </a:r>
          </a:p>
        </p:txBody>
      </p:sp>
      <p:sp>
        <p:nvSpPr>
          <p:cNvPr id="31750" name="Rectangle 12"/>
          <p:cNvSpPr>
            <a:spLocks noChangeArrowheads="1"/>
          </p:cNvSpPr>
          <p:nvPr/>
        </p:nvSpPr>
        <p:spPr bwMode="auto">
          <a:xfrm>
            <a:off x="4827588" y="2068513"/>
            <a:ext cx="384175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for ( int i=1 ; i&lt;=N ; ++i )  </a:t>
            </a:r>
          </a:p>
          <a:p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  for ( int j=1 ; j&lt;=i ; ++j )</a:t>
            </a:r>
            <a:endParaRPr lang="en-US" altLang="en-US" sz="1600" b="1">
              <a:latin typeface="Courier New" pitchFamily="49" charset="0"/>
            </a:endParaRPr>
          </a:p>
          <a:p>
            <a:r>
              <a:rPr lang="en-US" altLang="en-US" sz="1600" b="1">
                <a:latin typeface="Courier New" pitchFamily="49" charset="0"/>
              </a:rPr>
              <a:t>    1 time step of work here…</a:t>
            </a:r>
          </a:p>
        </p:txBody>
      </p:sp>
      <p:pic>
        <p:nvPicPr>
          <p:cNvPr id="31751" name="Picture 13" descr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8525" y="1581150"/>
            <a:ext cx="454025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2" name="Rectangle 13"/>
          <p:cNvSpPr>
            <a:spLocks noChangeArrowheads="1"/>
          </p:cNvSpPr>
          <p:nvPr/>
        </p:nvSpPr>
        <p:spPr bwMode="auto">
          <a:xfrm>
            <a:off x="1149350" y="3178175"/>
            <a:ext cx="60801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3" name="Rectangle 17"/>
          <p:cNvSpPr>
            <a:spLocks noChangeArrowheads="1"/>
          </p:cNvSpPr>
          <p:nvPr/>
        </p:nvSpPr>
        <p:spPr bwMode="auto">
          <a:xfrm>
            <a:off x="2536825" y="3175000"/>
            <a:ext cx="457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4" name="Rectangle 13"/>
          <p:cNvSpPr>
            <a:spLocks noChangeArrowheads="1"/>
          </p:cNvSpPr>
          <p:nvPr/>
        </p:nvSpPr>
        <p:spPr bwMode="auto">
          <a:xfrm>
            <a:off x="5775325" y="3178175"/>
            <a:ext cx="60801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5" name="Rectangle 17"/>
          <p:cNvSpPr>
            <a:spLocks noChangeArrowheads="1"/>
          </p:cNvSpPr>
          <p:nvPr/>
        </p:nvSpPr>
        <p:spPr bwMode="auto">
          <a:xfrm>
            <a:off x="7162800" y="3175000"/>
            <a:ext cx="4572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1756" name="Rectangle 9"/>
          <p:cNvSpPr>
            <a:spLocks noChangeArrowheads="1"/>
          </p:cNvSpPr>
          <p:nvPr/>
        </p:nvSpPr>
        <p:spPr bwMode="auto">
          <a:xfrm rot="-5400000">
            <a:off x="-1197769" y="4739482"/>
            <a:ext cx="37322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Track the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O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uter </a:t>
            </a:r>
            <a:r>
              <a:rPr lang="en-US" altLang="en-US" sz="1600" b="1" u="sng">
                <a:solidFill>
                  <a:srgbClr val="008000"/>
                </a:solidFill>
                <a:latin typeface="Calibri" pitchFamily="34" charset="0"/>
              </a:rPr>
              <a:t>L</a:t>
            </a:r>
            <a:r>
              <a:rPr lang="en-US" altLang="en-US" sz="1600">
                <a:solidFill>
                  <a:srgbClr val="008000"/>
                </a:solidFill>
                <a:latin typeface="Calibri" pitchFamily="34" charset="0"/>
              </a:rPr>
              <a:t>oop index </a:t>
            </a:r>
          </a:p>
        </p:txBody>
      </p:sp>
      <p:sp>
        <p:nvSpPr>
          <p:cNvPr id="31757" name="Rectangle 9"/>
          <p:cNvSpPr>
            <a:spLocks noChangeArrowheads="1"/>
          </p:cNvSpPr>
          <p:nvPr/>
        </p:nvSpPr>
        <p:spPr bwMode="auto">
          <a:xfrm>
            <a:off x="3578225" y="6148388"/>
            <a:ext cx="17954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latin typeface="Calibri" pitchFamily="34" charset="0"/>
              </a:rPr>
              <a:t>Sum the work </a:t>
            </a:r>
            <a:r>
              <a:rPr lang="en-US" altLang="en-US" sz="1600" b="1" u="sng">
                <a:latin typeface="Calibri" pitchFamily="34" charset="0"/>
              </a:rPr>
              <a:t>I</a:t>
            </a:r>
            <a:r>
              <a:rPr lang="en-US" altLang="en-US" sz="1600">
                <a:latin typeface="Calibri" pitchFamily="34" charset="0"/>
              </a:rPr>
              <a:t>nside the </a:t>
            </a:r>
            <a:r>
              <a:rPr lang="en-US" altLang="en-US" sz="1600" b="1" u="sng">
                <a:latin typeface="Calibri" pitchFamily="34" charset="0"/>
              </a:rPr>
              <a:t>L</a:t>
            </a:r>
            <a:r>
              <a:rPr lang="en-US" altLang="en-US" sz="1600">
                <a:latin typeface="Calibri" pitchFamily="34" charset="0"/>
              </a:rPr>
              <a:t>oop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143000" y="2312640"/>
              <a:ext cx="7885440" cy="4143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3640" y="2303280"/>
                <a:ext cx="7904160" cy="416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4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ounded Rectangle 31"/>
          <p:cNvSpPr>
            <a:spLocks noChangeArrowheads="1"/>
          </p:cNvSpPr>
          <p:nvPr/>
        </p:nvSpPr>
        <p:spPr bwMode="auto">
          <a:xfrm>
            <a:off x="185738" y="1014413"/>
            <a:ext cx="8629650" cy="1485900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771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Trebuchet MS" pitchFamily="34" charset="0"/>
              </a:rPr>
              <a:t>Loop Counting</a:t>
            </a:r>
          </a:p>
        </p:txBody>
      </p:sp>
      <p:sp>
        <p:nvSpPr>
          <p:cNvPr id="32772" name="Text Box 7"/>
          <p:cNvSpPr txBox="1">
            <a:spLocks noChangeArrowheads="1"/>
          </p:cNvSpPr>
          <p:nvPr/>
        </p:nvSpPr>
        <p:spPr bwMode="auto">
          <a:xfrm>
            <a:off x="6338888" y="1427163"/>
            <a:ext cx="2232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In general, create a table of work done…</a:t>
            </a:r>
          </a:p>
        </p:txBody>
      </p:sp>
      <p:sp>
        <p:nvSpPr>
          <p:cNvPr id="32773" name="Rectangle 9"/>
          <p:cNvSpPr>
            <a:spLocks noChangeArrowheads="1"/>
          </p:cNvSpPr>
          <p:nvPr/>
        </p:nvSpPr>
        <p:spPr bwMode="auto">
          <a:xfrm rot="-5400000">
            <a:off x="-369093" y="4439444"/>
            <a:ext cx="37322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008000"/>
                </a:solidFill>
                <a:latin typeface="Arial" charset="0"/>
              </a:rPr>
              <a:t>Track the </a:t>
            </a:r>
            <a:r>
              <a:rPr lang="en-US" altLang="en-US" sz="1600" b="1" u="sng">
                <a:solidFill>
                  <a:srgbClr val="008000"/>
                </a:solidFill>
                <a:latin typeface="Arial" charset="0"/>
              </a:rPr>
              <a:t>O</a:t>
            </a:r>
            <a:r>
              <a:rPr lang="en-US" altLang="en-US" sz="1600">
                <a:solidFill>
                  <a:srgbClr val="008000"/>
                </a:solidFill>
                <a:latin typeface="Arial" charset="0"/>
              </a:rPr>
              <a:t>uter </a:t>
            </a:r>
            <a:r>
              <a:rPr lang="en-US" altLang="en-US" sz="1600" b="1" u="sng">
                <a:solidFill>
                  <a:srgbClr val="008000"/>
                </a:solidFill>
                <a:latin typeface="Arial" charset="0"/>
              </a:rPr>
              <a:t>L</a:t>
            </a:r>
            <a:r>
              <a:rPr lang="en-US" altLang="en-US" sz="1600">
                <a:solidFill>
                  <a:srgbClr val="008000"/>
                </a:solidFill>
                <a:latin typeface="Arial" charset="0"/>
              </a:rPr>
              <a:t>oop index </a:t>
            </a:r>
          </a:p>
        </p:txBody>
      </p:sp>
      <p:sp>
        <p:nvSpPr>
          <p:cNvPr id="32774" name="Rectangle 13"/>
          <p:cNvSpPr>
            <a:spLocks noChangeArrowheads="1"/>
          </p:cNvSpPr>
          <p:nvPr/>
        </p:nvSpPr>
        <p:spPr bwMode="auto">
          <a:xfrm>
            <a:off x="1938338" y="2814638"/>
            <a:ext cx="608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8000"/>
                </a:solidFill>
                <a:latin typeface="Arial" charset="0"/>
                <a:ea typeface="ＭＳ Ｐゴシック" pitchFamily="34" charset="-128"/>
              </a:rPr>
              <a:t>OL</a:t>
            </a:r>
            <a:endParaRPr lang="en-US" altLang="en-US" sz="900" b="1">
              <a:solidFill>
                <a:srgbClr val="008000"/>
              </a:solidFill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2775" name="Rectangle 14"/>
          <p:cNvSpPr>
            <a:spLocks noChangeArrowheads="1"/>
          </p:cNvSpPr>
          <p:nvPr/>
        </p:nvSpPr>
        <p:spPr bwMode="auto">
          <a:xfrm>
            <a:off x="1846263" y="3363913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i=1</a:t>
            </a:r>
          </a:p>
        </p:txBody>
      </p:sp>
      <p:sp>
        <p:nvSpPr>
          <p:cNvPr id="32776" name="Rectangle 15"/>
          <p:cNvSpPr>
            <a:spLocks noChangeArrowheads="1"/>
          </p:cNvSpPr>
          <p:nvPr/>
        </p:nvSpPr>
        <p:spPr bwMode="auto">
          <a:xfrm>
            <a:off x="1846263" y="3744913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i=2</a:t>
            </a:r>
          </a:p>
        </p:txBody>
      </p:sp>
      <p:sp>
        <p:nvSpPr>
          <p:cNvPr id="32777" name="Rectangle 16"/>
          <p:cNvSpPr>
            <a:spLocks noChangeArrowheads="1"/>
          </p:cNvSpPr>
          <p:nvPr/>
        </p:nvSpPr>
        <p:spPr bwMode="auto">
          <a:xfrm>
            <a:off x="1846263" y="5402263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i=N</a:t>
            </a:r>
          </a:p>
        </p:txBody>
      </p:sp>
      <p:sp>
        <p:nvSpPr>
          <p:cNvPr id="32778" name="Rectangle 17"/>
          <p:cNvSpPr>
            <a:spLocks noChangeArrowheads="1"/>
          </p:cNvSpPr>
          <p:nvPr/>
        </p:nvSpPr>
        <p:spPr bwMode="auto">
          <a:xfrm>
            <a:off x="3305175" y="2813050"/>
            <a:ext cx="4556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  <a:ea typeface="ＭＳ Ｐゴシック" pitchFamily="34" charset="-128"/>
              </a:rPr>
              <a:t>IL</a:t>
            </a:r>
            <a:endParaRPr lang="en-US" altLang="en-US" sz="900" b="1">
              <a:latin typeface="Courier New" pitchFamily="49" charset="0"/>
              <a:ea typeface="ＭＳ Ｐゴシック" pitchFamily="34" charset="-128"/>
            </a:endParaRPr>
          </a:p>
        </p:txBody>
      </p:sp>
      <p:sp>
        <p:nvSpPr>
          <p:cNvPr id="32779" name="Rectangle 18"/>
          <p:cNvSpPr>
            <a:spLocks noChangeArrowheads="1"/>
          </p:cNvSpPr>
          <p:nvPr/>
        </p:nvSpPr>
        <p:spPr bwMode="auto">
          <a:xfrm>
            <a:off x="4176713" y="2871788"/>
            <a:ext cx="37322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600">
                <a:latin typeface="Arial" charset="0"/>
              </a:rPr>
              <a:t>Compute the </a:t>
            </a:r>
            <a:r>
              <a:rPr lang="en-US" altLang="en-US" sz="1600" b="1" u="sng">
                <a:latin typeface="Arial" charset="0"/>
              </a:rPr>
              <a:t>I</a:t>
            </a:r>
            <a:r>
              <a:rPr lang="en-US" altLang="en-US" sz="1600">
                <a:latin typeface="Arial" charset="0"/>
              </a:rPr>
              <a:t>nner </a:t>
            </a:r>
            <a:r>
              <a:rPr lang="en-US" altLang="en-US" sz="1600" b="1" u="sng">
                <a:latin typeface="Arial" charset="0"/>
              </a:rPr>
              <a:t>L</a:t>
            </a:r>
            <a:r>
              <a:rPr lang="en-US" altLang="en-US" sz="1600">
                <a:latin typeface="Arial" charset="0"/>
              </a:rPr>
              <a:t>oop's work</a:t>
            </a:r>
          </a:p>
        </p:txBody>
      </p:sp>
      <p:sp>
        <p:nvSpPr>
          <p:cNvPr id="32780" name="Rectangle 19"/>
          <p:cNvSpPr>
            <a:spLocks noChangeArrowheads="1"/>
          </p:cNvSpPr>
          <p:nvPr/>
        </p:nvSpPr>
        <p:spPr bwMode="auto">
          <a:xfrm>
            <a:off x="5138738" y="4324350"/>
            <a:ext cx="24384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8E030A"/>
                </a:solidFill>
                <a:latin typeface="Arial" charset="0"/>
              </a:rPr>
              <a:t>Complicated nested loops  may require additional thought for each of these rows…!</a:t>
            </a:r>
          </a:p>
        </p:txBody>
      </p:sp>
      <p:sp>
        <p:nvSpPr>
          <p:cNvPr id="32781" name="Rectangle 20"/>
          <p:cNvSpPr>
            <a:spLocks noChangeArrowheads="1"/>
          </p:cNvSpPr>
          <p:nvPr/>
        </p:nvSpPr>
        <p:spPr bwMode="auto">
          <a:xfrm>
            <a:off x="2060575" y="46593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…</a:t>
            </a:r>
          </a:p>
        </p:txBody>
      </p:sp>
      <p:sp>
        <p:nvSpPr>
          <p:cNvPr id="32782" name="Rectangle 21"/>
          <p:cNvSpPr>
            <a:spLocks noChangeArrowheads="1"/>
          </p:cNvSpPr>
          <p:nvPr/>
        </p:nvSpPr>
        <p:spPr bwMode="auto">
          <a:xfrm>
            <a:off x="3338513" y="334486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1</a:t>
            </a:r>
          </a:p>
        </p:txBody>
      </p:sp>
      <p:sp>
        <p:nvSpPr>
          <p:cNvPr id="32783" name="Rectangle 22"/>
          <p:cNvSpPr>
            <a:spLocks noChangeArrowheads="1"/>
          </p:cNvSpPr>
          <p:nvPr/>
        </p:nvSpPr>
        <p:spPr bwMode="auto">
          <a:xfrm>
            <a:off x="3940175" y="3424238"/>
            <a:ext cx="7985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1</a:t>
            </a:r>
          </a:p>
        </p:txBody>
      </p:sp>
      <p:sp>
        <p:nvSpPr>
          <p:cNvPr id="32784" name="Rectangle 23"/>
          <p:cNvSpPr>
            <a:spLocks noChangeArrowheads="1"/>
          </p:cNvSpPr>
          <p:nvPr/>
        </p:nvSpPr>
        <p:spPr bwMode="auto">
          <a:xfrm>
            <a:off x="3348038" y="371633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2</a:t>
            </a:r>
          </a:p>
        </p:txBody>
      </p:sp>
      <p:sp>
        <p:nvSpPr>
          <p:cNvPr id="32785" name="Rectangle 24"/>
          <p:cNvSpPr>
            <a:spLocks noChangeArrowheads="1"/>
          </p:cNvSpPr>
          <p:nvPr/>
        </p:nvSpPr>
        <p:spPr bwMode="auto">
          <a:xfrm>
            <a:off x="3940175" y="3767138"/>
            <a:ext cx="7985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2</a:t>
            </a:r>
          </a:p>
        </p:txBody>
      </p:sp>
      <p:sp>
        <p:nvSpPr>
          <p:cNvPr id="32786" name="Rectangle 25"/>
          <p:cNvSpPr>
            <a:spLocks noChangeArrowheads="1"/>
          </p:cNvSpPr>
          <p:nvPr/>
        </p:nvSpPr>
        <p:spPr bwMode="auto">
          <a:xfrm>
            <a:off x="3338513" y="46339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i</a:t>
            </a:r>
          </a:p>
        </p:txBody>
      </p:sp>
      <p:sp>
        <p:nvSpPr>
          <p:cNvPr id="32787" name="Rectangle 26"/>
          <p:cNvSpPr>
            <a:spLocks noChangeArrowheads="1"/>
          </p:cNvSpPr>
          <p:nvPr/>
        </p:nvSpPr>
        <p:spPr bwMode="auto">
          <a:xfrm>
            <a:off x="3348038" y="537686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Courier New" pitchFamily="49" charset="0"/>
              </a:rPr>
              <a:t>N</a:t>
            </a:r>
          </a:p>
        </p:txBody>
      </p:sp>
      <p:sp>
        <p:nvSpPr>
          <p:cNvPr id="32788" name="Rectangle 27"/>
          <p:cNvSpPr>
            <a:spLocks noChangeArrowheads="1"/>
          </p:cNvSpPr>
          <p:nvPr/>
        </p:nvSpPr>
        <p:spPr bwMode="auto">
          <a:xfrm>
            <a:off x="3937000" y="4719638"/>
            <a:ext cx="8048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</a:t>
            </a:r>
            <a:r>
              <a:rPr lang="en-US" altLang="en-US" sz="1200" b="1">
                <a:solidFill>
                  <a:srgbClr val="8E030A"/>
                </a:solidFill>
                <a:latin typeface="Courier New" pitchFamily="49" charset="0"/>
              </a:rPr>
              <a:t>i</a:t>
            </a:r>
            <a:endParaRPr lang="en-US" altLang="en-US" sz="1200" b="1">
              <a:solidFill>
                <a:srgbClr val="8E030A"/>
              </a:solidFill>
              <a:latin typeface="Arial" charset="0"/>
            </a:endParaRPr>
          </a:p>
        </p:txBody>
      </p:sp>
      <p:sp>
        <p:nvSpPr>
          <p:cNvPr id="32789" name="Rectangle 28"/>
          <p:cNvSpPr>
            <a:spLocks noChangeArrowheads="1"/>
          </p:cNvSpPr>
          <p:nvPr/>
        </p:nvSpPr>
        <p:spPr bwMode="auto">
          <a:xfrm>
            <a:off x="3937000" y="5462588"/>
            <a:ext cx="8048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 b="1">
                <a:solidFill>
                  <a:srgbClr val="8E030A"/>
                </a:solidFill>
                <a:latin typeface="Arial" charset="0"/>
              </a:rPr>
              <a:t>j ~ 1 to </a:t>
            </a:r>
            <a:r>
              <a:rPr lang="en-US" altLang="en-US" sz="1200" b="1">
                <a:solidFill>
                  <a:srgbClr val="8E030A"/>
                </a:solidFill>
                <a:latin typeface="Courier New" pitchFamily="49" charset="0"/>
              </a:rPr>
              <a:t>N</a:t>
            </a:r>
            <a:endParaRPr lang="en-US" altLang="en-US" sz="1200" b="1">
              <a:solidFill>
                <a:srgbClr val="8E030A"/>
              </a:solidFill>
              <a:latin typeface="Arial" charset="0"/>
            </a:endParaRPr>
          </a:p>
        </p:txBody>
      </p:sp>
      <p:sp>
        <p:nvSpPr>
          <p:cNvPr id="32790" name="Line 30"/>
          <p:cNvSpPr>
            <a:spLocks noChangeShapeType="1"/>
          </p:cNvSpPr>
          <p:nvPr/>
        </p:nvSpPr>
        <p:spPr bwMode="auto">
          <a:xfrm>
            <a:off x="2936875" y="5956300"/>
            <a:ext cx="904875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Rectangle 31"/>
          <p:cNvSpPr>
            <a:spLocks noChangeArrowheads="1"/>
          </p:cNvSpPr>
          <p:nvPr/>
        </p:nvSpPr>
        <p:spPr bwMode="auto">
          <a:xfrm>
            <a:off x="2900363" y="5529263"/>
            <a:ext cx="361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>
                <a:latin typeface="Arial" charset="0"/>
              </a:rPr>
              <a:t>+</a:t>
            </a:r>
          </a:p>
        </p:txBody>
      </p:sp>
      <p:sp>
        <p:nvSpPr>
          <p:cNvPr id="32792" name="Rectangle 32"/>
          <p:cNvSpPr>
            <a:spLocks noChangeArrowheads="1"/>
          </p:cNvSpPr>
          <p:nvPr/>
        </p:nvSpPr>
        <p:spPr bwMode="auto">
          <a:xfrm>
            <a:off x="4975225" y="6229350"/>
            <a:ext cx="3140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Ask Prof. Su for the sum of the series…</a:t>
            </a:r>
          </a:p>
        </p:txBody>
      </p:sp>
      <p:sp>
        <p:nvSpPr>
          <p:cNvPr id="32793" name="Rectangle 33"/>
          <p:cNvSpPr>
            <a:spLocks noChangeArrowheads="1"/>
          </p:cNvSpPr>
          <p:nvPr/>
        </p:nvSpPr>
        <p:spPr bwMode="auto">
          <a:xfrm>
            <a:off x="2852738" y="6091238"/>
            <a:ext cx="1127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latin typeface="Arial" charset="0"/>
              </a:rPr>
              <a:t>O( N</a:t>
            </a:r>
            <a:r>
              <a:rPr lang="en-US" altLang="en-US" sz="2400" b="1" baseline="42000">
                <a:latin typeface="Arial" charset="0"/>
              </a:rPr>
              <a:t>2</a:t>
            </a:r>
            <a:r>
              <a:rPr lang="en-US" altLang="en-US" sz="2400" b="1">
                <a:latin typeface="Arial" charset="0"/>
              </a:rPr>
              <a:t> )</a:t>
            </a:r>
          </a:p>
        </p:txBody>
      </p:sp>
      <p:sp>
        <p:nvSpPr>
          <p:cNvPr id="32794" name="Line 34"/>
          <p:cNvSpPr>
            <a:spLocks noChangeShapeType="1"/>
          </p:cNvSpPr>
          <p:nvPr/>
        </p:nvSpPr>
        <p:spPr bwMode="auto">
          <a:xfrm flipH="1">
            <a:off x="4176713" y="6359525"/>
            <a:ext cx="787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AutoShape 35"/>
          <p:cNvSpPr>
            <a:spLocks/>
          </p:cNvSpPr>
          <p:nvPr/>
        </p:nvSpPr>
        <p:spPr bwMode="auto">
          <a:xfrm>
            <a:off x="4833938" y="3500438"/>
            <a:ext cx="258762" cy="2209800"/>
          </a:xfrm>
          <a:prstGeom prst="rightBrace">
            <a:avLst>
              <a:gd name="adj1" fmla="val 71166"/>
              <a:gd name="adj2" fmla="val 50000"/>
            </a:avLst>
          </a:prstGeom>
          <a:noFill/>
          <a:ln w="12700">
            <a:solidFill>
              <a:srgbClr val="8E03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32796" name="Rectangle 11"/>
          <p:cNvSpPr>
            <a:spLocks noChangeArrowheads="1"/>
          </p:cNvSpPr>
          <p:nvPr/>
        </p:nvSpPr>
        <p:spPr bwMode="auto">
          <a:xfrm>
            <a:off x="257175" y="1208088"/>
            <a:ext cx="5715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for ( int i=1 ; i&lt;=N ; ++i )  </a:t>
            </a:r>
          </a:p>
          <a:p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for ( int j=1 ; j&lt;=i ; ++j )</a:t>
            </a:r>
            <a:endParaRPr lang="en-US" altLang="en-US" sz="2400" b="1">
              <a:latin typeface="Courier New" pitchFamily="49" charset="0"/>
            </a:endParaRPr>
          </a:p>
          <a:p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777777"/>
                </a:solidFill>
                <a:latin typeface="Courier New" pitchFamily="49" charset="0"/>
              </a:rPr>
              <a:t>1 time step of work here…</a:t>
            </a:r>
          </a:p>
        </p:txBody>
      </p:sp>
    </p:spTree>
    <p:extLst>
      <p:ext uri="{BB962C8B-B14F-4D97-AF65-F5344CB8AC3E}">
        <p14:creationId xmlns:p14="http://schemas.microsoft.com/office/powerpoint/2010/main" val="4152664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Box 15"/>
          <p:cNvSpPr txBox="1">
            <a:spLocks noChangeArrowheads="1"/>
          </p:cNvSpPr>
          <p:nvPr/>
        </p:nvSpPr>
        <p:spPr bwMode="auto">
          <a:xfrm>
            <a:off x="1811338" y="1493838"/>
            <a:ext cx="53340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5200">
                <a:solidFill>
                  <a:schemeClr val="tx1"/>
                </a:solidFill>
                <a:latin typeface="Cambria" pitchFamily="18" charset="0"/>
              </a:rPr>
              <a:t>What about </a:t>
            </a:r>
            <a:r>
              <a:rPr lang="en-US" altLang="en-US" sz="5200" i="1">
                <a:solidFill>
                  <a:schemeClr val="tx1"/>
                </a:solidFill>
                <a:latin typeface="Cambria" pitchFamily="18" charset="0"/>
              </a:rPr>
              <a:t>recursive </a:t>
            </a:r>
            <a:r>
              <a:rPr lang="en-US" altLang="en-US" sz="5200">
                <a:solidFill>
                  <a:schemeClr val="tx1"/>
                </a:solidFill>
                <a:latin typeface="Cambria" pitchFamily="18" charset="0"/>
              </a:rPr>
              <a:t>code?</a:t>
            </a:r>
          </a:p>
        </p:txBody>
      </p:sp>
    </p:spTree>
    <p:extLst>
      <p:ext uri="{BB962C8B-B14F-4D97-AF65-F5344CB8AC3E}">
        <p14:creationId xmlns:p14="http://schemas.microsoft.com/office/powerpoint/2010/main" val="2209300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6"/>
          <p:cNvSpPr txBox="1">
            <a:spLocks noChangeArrowheads="1"/>
          </p:cNvSpPr>
          <p:nvPr/>
        </p:nvSpPr>
        <p:spPr bwMode="auto">
          <a:xfrm>
            <a:off x="630238" y="195263"/>
            <a:ext cx="77819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Relations</a:t>
            </a:r>
          </a:p>
        </p:txBody>
      </p:sp>
      <p:sp>
        <p:nvSpPr>
          <p:cNvPr id="118788" name="Rectangle 9"/>
          <p:cNvSpPr>
            <a:spLocks noChangeArrowheads="1"/>
          </p:cNvSpPr>
          <p:nvPr/>
        </p:nvSpPr>
        <p:spPr bwMode="auto">
          <a:xfrm>
            <a:off x="450850" y="1069975"/>
            <a:ext cx="8283575" cy="13382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sum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0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else: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L[0] </a:t>
            </a:r>
            <a:r>
              <a:rPr lang="en-US" sz="2700" b="1" dirty="0">
                <a:latin typeface="Courier New" pitchFamily="49" charset="0"/>
              </a:rPr>
              <a:t>+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sum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L[1:] )</a:t>
            </a:r>
            <a:endParaRPr lang="en-US" sz="2700" b="1" dirty="0">
              <a:latin typeface="Courier New" pitchFamily="49" charset="0"/>
            </a:endParaRPr>
          </a:p>
        </p:txBody>
      </p:sp>
      <p:sp>
        <p:nvSpPr>
          <p:cNvPr id="34820" name="Text Box 14"/>
          <p:cNvSpPr txBox="1">
            <a:spLocks noChangeArrowheads="1"/>
          </p:cNvSpPr>
          <p:nvPr/>
        </p:nvSpPr>
        <p:spPr bwMode="auto">
          <a:xfrm>
            <a:off x="4706938" y="2422525"/>
            <a:ext cx="15081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counting additions</a:t>
            </a:r>
          </a:p>
        </p:txBody>
      </p:sp>
      <p:sp>
        <p:nvSpPr>
          <p:cNvPr id="34821" name="Text Box 20"/>
          <p:cNvSpPr txBox="1">
            <a:spLocks noChangeArrowheads="1"/>
          </p:cNvSpPr>
          <p:nvPr/>
        </p:nvSpPr>
        <p:spPr bwMode="auto">
          <a:xfrm>
            <a:off x="6351588" y="3355975"/>
            <a:ext cx="2414587" cy="5842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sum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4822" name="Text Box 20"/>
          <p:cNvSpPr txBox="1">
            <a:spLocks noChangeArrowheads="1"/>
          </p:cNvSpPr>
          <p:nvPr/>
        </p:nvSpPr>
        <p:spPr bwMode="auto">
          <a:xfrm>
            <a:off x="325438" y="32321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4823" name="Rectangle 11"/>
          <p:cNvSpPr>
            <a:spLocks noChangeArrowheads="1"/>
          </p:cNvSpPr>
          <p:nvPr/>
        </p:nvSpPr>
        <p:spPr bwMode="auto">
          <a:xfrm>
            <a:off x="1930400" y="3462338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4824" name="Text Box 20"/>
          <p:cNvSpPr txBox="1">
            <a:spLocks noChangeArrowheads="1"/>
          </p:cNvSpPr>
          <p:nvPr/>
        </p:nvSpPr>
        <p:spPr bwMode="auto">
          <a:xfrm>
            <a:off x="292100" y="378460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p:sp>
        <p:nvSpPr>
          <p:cNvPr id="34825" name="Rectangle 13"/>
          <p:cNvSpPr>
            <a:spLocks noChangeArrowheads="1"/>
          </p:cNvSpPr>
          <p:nvPr/>
        </p:nvSpPr>
        <p:spPr bwMode="auto">
          <a:xfrm>
            <a:off x="4487863" y="3530600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4826" name="Straight Arrow Connector 15"/>
          <p:cNvCxnSpPr>
            <a:cxnSpLocks noChangeShapeType="1"/>
            <a:stCxn id="34825" idx="1"/>
          </p:cNvCxnSpPr>
          <p:nvPr/>
        </p:nvCxnSpPr>
        <p:spPr bwMode="auto">
          <a:xfrm flipH="1">
            <a:off x="4133850" y="3668713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827" name="Rectangle 16"/>
          <p:cNvSpPr>
            <a:spLocks noChangeArrowheads="1"/>
          </p:cNvSpPr>
          <p:nvPr/>
        </p:nvSpPr>
        <p:spPr bwMode="auto">
          <a:xfrm>
            <a:off x="6007100" y="6145213"/>
            <a:ext cx="29622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500" b="1">
                <a:latin typeface="Arial" charset="0"/>
              </a:rPr>
              <a:t>To solve: </a:t>
            </a:r>
            <a:r>
              <a:rPr lang="en-US" altLang="en-US" sz="1500" b="1" i="1">
                <a:latin typeface="Arial" charset="0"/>
              </a:rPr>
              <a:t> </a:t>
            </a:r>
            <a:r>
              <a:rPr lang="en-US" altLang="en-US" sz="1500" i="1">
                <a:latin typeface="Arial" charset="0"/>
              </a:rPr>
              <a:t>"Unwind" the relation until all of the terms are known.</a:t>
            </a:r>
            <a:endParaRPr lang="en-US" altLang="en-US" sz="1500" i="1"/>
          </a:p>
        </p:txBody>
      </p:sp>
      <p:cxnSp>
        <p:nvCxnSpPr>
          <p:cNvPr id="34828" name="Straight Arrow Connector 15"/>
          <p:cNvCxnSpPr>
            <a:cxnSpLocks noChangeShapeType="1"/>
          </p:cNvCxnSpPr>
          <p:nvPr/>
        </p:nvCxnSpPr>
        <p:spPr bwMode="auto">
          <a:xfrm flipH="1" flipV="1">
            <a:off x="5043488" y="2265363"/>
            <a:ext cx="176212" cy="157162"/>
          </a:xfrm>
          <a:prstGeom prst="straightConnector1">
            <a:avLst/>
          </a:prstGeom>
          <a:noFill/>
          <a:ln w="12700" algn="ctr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41200" y="2723400"/>
              <a:ext cx="8635320" cy="3902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1840" y="2714040"/>
                <a:ext cx="8654040" cy="39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4774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h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[: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h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]), </a:t>
            </a:r>
            <a:r>
              <a:rPr lang="en-US" sz="2700" b="1" dirty="0" smtClean="0">
                <a:latin typeface="Courier New" pitchFamily="49" charset="0"/>
              </a:rPr>
              <a:t>g</a:t>
            </a:r>
            <a:r>
              <a:rPr lang="en-US" sz="2700" b="1" dirty="0" smtClean="0">
                <a:solidFill>
                  <a:srgbClr val="000000"/>
                </a:solidFill>
                <a:latin typeface="Courier New" pitchFamily="49" charset="0"/>
              </a:rPr>
              <a:t>(L[h:]) </a:t>
            </a:r>
            <a:endParaRPr lang="en-US" sz="2700" b="1" dirty="0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35844" name="Picture 15" descr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7713" y="1292225"/>
            <a:ext cx="3413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5" name="Text Box 16"/>
          <p:cNvSpPr txBox="1">
            <a:spLocks noChangeArrowheads="1"/>
          </p:cNvSpPr>
          <p:nvPr/>
        </p:nvSpPr>
        <p:spPr bwMode="auto">
          <a:xfrm>
            <a:off x="7758113" y="1184275"/>
            <a:ext cx="73025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100" b="1">
                <a:solidFill>
                  <a:srgbClr val="008000"/>
                </a:solidFill>
                <a:latin typeface="Cambria" pitchFamily="18" charset="0"/>
                <a:ea typeface="ＭＳ Ｐゴシック" pitchFamily="34" charset="-128"/>
              </a:rPr>
              <a:t>g,</a:t>
            </a:r>
            <a:r>
              <a:rPr lang="en-US" altLang="en-US" sz="1100">
                <a:solidFill>
                  <a:srgbClr val="008000"/>
                </a:solidFill>
                <a:latin typeface="Cambria" pitchFamily="18" charset="0"/>
                <a:ea typeface="ＭＳ Ｐゴシック" pitchFamily="34" charset="-128"/>
              </a:rPr>
              <a:t> this seems weird… </a:t>
            </a:r>
          </a:p>
        </p:txBody>
      </p:sp>
      <p:sp>
        <p:nvSpPr>
          <p:cNvPr id="35846" name="Text Box 17"/>
          <p:cNvSpPr txBox="1">
            <a:spLocks noChangeArrowheads="1"/>
          </p:cNvSpPr>
          <p:nvPr/>
        </p:nvSpPr>
        <p:spPr bwMode="auto">
          <a:xfrm>
            <a:off x="7866063" y="6389688"/>
            <a:ext cx="1184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000" b="1">
                <a:solidFill>
                  <a:srgbClr val="777777"/>
                </a:solidFill>
                <a:latin typeface="Times" pitchFamily="-128" charset="0"/>
              </a:rPr>
              <a:t>What if we cared about + and * ?</a:t>
            </a:r>
          </a:p>
        </p:txBody>
      </p:sp>
      <p:sp>
        <p:nvSpPr>
          <p:cNvPr id="35847" name="Text Box 20"/>
          <p:cNvSpPr txBox="1">
            <a:spLocks noChangeArrowheads="1"/>
          </p:cNvSpPr>
          <p:nvPr/>
        </p:nvSpPr>
        <p:spPr bwMode="auto">
          <a:xfrm>
            <a:off x="382588" y="3406775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5848" name="Rectangle 13"/>
          <p:cNvSpPr>
            <a:spLocks noChangeArrowheads="1"/>
          </p:cNvSpPr>
          <p:nvPr/>
        </p:nvSpPr>
        <p:spPr bwMode="auto">
          <a:xfrm>
            <a:off x="1987550" y="3636963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5849" name="Text Box 20"/>
          <p:cNvSpPr txBox="1">
            <a:spLocks noChangeArrowheads="1"/>
          </p:cNvSpPr>
          <p:nvPr/>
        </p:nvSpPr>
        <p:spPr bwMode="auto">
          <a:xfrm>
            <a:off x="349250" y="3959225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3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5775" y="5039784"/>
              <a:ext cx="1588" cy="4763"/>
            </p14:xfrm>
          </p:contentPart>
        </mc:Choice>
        <mc:Fallback xmlns="">
          <p:pic>
            <p:nvPicPr>
              <p:cNvPr id="1433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02202" y="5035701"/>
                <a:ext cx="9925" cy="11908"/>
              </a:xfrm>
              <a:prstGeom prst="rect">
                <a:avLst/>
              </a:prstGeom>
            </p:spPr>
          </p:pic>
        </mc:Fallback>
      </mc:AlternateContent>
      <p:sp>
        <p:nvSpPr>
          <p:cNvPr id="35851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5852" name="Text Box 20"/>
          <p:cNvSpPr txBox="1">
            <a:spLocks noChangeArrowheads="1"/>
          </p:cNvSpPr>
          <p:nvPr/>
        </p:nvSpPr>
        <p:spPr bwMode="auto">
          <a:xfrm>
            <a:off x="6415088" y="361950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5853" name="Rectangle 13"/>
          <p:cNvSpPr>
            <a:spLocks noChangeArrowheads="1"/>
          </p:cNvSpPr>
          <p:nvPr/>
        </p:nvSpPr>
        <p:spPr bwMode="auto">
          <a:xfrm>
            <a:off x="4487863" y="359727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5854" name="Straight Arrow Connector 15"/>
          <p:cNvCxnSpPr>
            <a:cxnSpLocks noChangeShapeType="1"/>
            <a:stCxn id="35853" idx="1"/>
          </p:cNvCxnSpPr>
          <p:nvPr/>
        </p:nvCxnSpPr>
        <p:spPr bwMode="auto">
          <a:xfrm flipH="1">
            <a:off x="4133850" y="3735388"/>
            <a:ext cx="354013" cy="273050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375120" y="1803960"/>
              <a:ext cx="8501400" cy="47865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5760" y="1794600"/>
                <a:ext cx="8520120" cy="48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3557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h 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(L[:h]),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(L[h:]) </a:t>
            </a:r>
          </a:p>
        </p:txBody>
      </p:sp>
      <p:sp>
        <p:nvSpPr>
          <p:cNvPr id="36868" name="Text Box 20"/>
          <p:cNvSpPr txBox="1">
            <a:spLocks noChangeArrowheads="1"/>
          </p:cNvSpPr>
          <p:nvPr/>
        </p:nvSpPr>
        <p:spPr bwMode="auto">
          <a:xfrm>
            <a:off x="382588" y="336073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6869" name="Rectangle 13"/>
          <p:cNvSpPr>
            <a:spLocks noChangeArrowheads="1"/>
          </p:cNvSpPr>
          <p:nvPr/>
        </p:nvSpPr>
        <p:spPr bwMode="auto">
          <a:xfrm>
            <a:off x="1987550" y="3590925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6870" name="Text Box 20"/>
          <p:cNvSpPr txBox="1">
            <a:spLocks noChangeArrowheads="1"/>
          </p:cNvSpPr>
          <p:nvPr/>
        </p:nvSpPr>
        <p:spPr bwMode="auto">
          <a:xfrm>
            <a:off x="349250" y="391318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p:sp>
        <p:nvSpPr>
          <p:cNvPr id="36871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6872" name="Text Box 20"/>
          <p:cNvSpPr txBox="1">
            <a:spLocks noChangeArrowheads="1"/>
          </p:cNvSpPr>
          <p:nvPr/>
        </p:nvSpPr>
        <p:spPr bwMode="auto">
          <a:xfrm>
            <a:off x="6415088" y="357505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6873" name="Rectangle 13"/>
          <p:cNvSpPr>
            <a:spLocks noChangeArrowheads="1"/>
          </p:cNvSpPr>
          <p:nvPr/>
        </p:nvSpPr>
        <p:spPr bwMode="auto">
          <a:xfrm>
            <a:off x="4487863" y="355282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6874" name="Straight Arrow Connector 15"/>
          <p:cNvCxnSpPr>
            <a:cxnSpLocks noChangeShapeType="1"/>
            <a:stCxn id="36873" idx="1"/>
          </p:cNvCxnSpPr>
          <p:nvPr/>
        </p:nvCxnSpPr>
        <p:spPr bwMode="auto">
          <a:xfrm flipH="1">
            <a:off x="4133850" y="3690938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75" name="Text Box 20"/>
          <p:cNvSpPr txBox="1">
            <a:spLocks noChangeArrowheads="1"/>
          </p:cNvSpPr>
          <p:nvPr/>
        </p:nvSpPr>
        <p:spPr bwMode="auto">
          <a:xfrm>
            <a:off x="1701800" y="393541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+ 2T(N/2)</a:t>
            </a:r>
            <a:endParaRPr lang="en-US" altLang="en-US" sz="3200"/>
          </a:p>
        </p:txBody>
      </p:sp>
    </p:spTree>
    <p:extLst>
      <p:ext uri="{BB962C8B-B14F-4D97-AF65-F5344CB8AC3E}">
        <p14:creationId xmlns:p14="http://schemas.microsoft.com/office/powerpoint/2010/main" val="2214401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307974" y="1773993"/>
            <a:ext cx="73326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i="1">
                <a:solidFill>
                  <a:srgbClr val="000000"/>
                </a:solidFill>
              </a:rPr>
              <a:t>How many terms are here?</a:t>
            </a:r>
            <a:r>
              <a:rPr lang="en-US" altLang="en-US" sz="2400">
                <a:solidFill>
                  <a:srgbClr val="000000"/>
                </a:solidFill>
              </a:rPr>
              <a:t>  What’s the big-O sum?</a:t>
            </a:r>
          </a:p>
        </p:txBody>
      </p:sp>
      <p:sp>
        <p:nvSpPr>
          <p:cNvPr id="29702" name="Text Box 9"/>
          <p:cNvSpPr txBox="1">
            <a:spLocks noChangeArrowheads="1"/>
          </p:cNvSpPr>
          <p:nvPr/>
        </p:nvSpPr>
        <p:spPr bwMode="auto">
          <a:xfrm>
            <a:off x="293686" y="4860974"/>
            <a:ext cx="5253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</a:rPr>
              <a:t>What’s the big-O sum of these values?</a:t>
            </a:r>
          </a:p>
        </p:txBody>
      </p:sp>
      <p:sp>
        <p:nvSpPr>
          <p:cNvPr id="29703" name="Text Box 10"/>
          <p:cNvSpPr txBox="1">
            <a:spLocks noChangeArrowheads="1"/>
          </p:cNvSpPr>
          <p:nvPr/>
        </p:nvSpPr>
        <p:spPr bwMode="auto">
          <a:xfrm>
            <a:off x="1084261" y="5423530"/>
            <a:ext cx="6107762" cy="400302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>
                <a:solidFill>
                  <a:schemeClr val="tx1"/>
                </a:solidFill>
                <a:latin typeface="Helvetica" pitchFamily="1" charset="0"/>
              </a:rPr>
              <a:t>1 + 2 + 3 + 4 + … + (N-2) + (N-1) + N</a:t>
            </a:r>
          </a:p>
        </p:txBody>
      </p:sp>
      <p:sp>
        <p:nvSpPr>
          <p:cNvPr id="29704" name="Text Box 12"/>
          <p:cNvSpPr txBox="1">
            <a:spLocks noChangeArrowheads="1"/>
          </p:cNvSpPr>
          <p:nvPr/>
        </p:nvSpPr>
        <p:spPr bwMode="auto">
          <a:xfrm>
            <a:off x="301624" y="3322687"/>
            <a:ext cx="5253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dirty="0">
                <a:solidFill>
                  <a:srgbClr val="000000"/>
                </a:solidFill>
              </a:rPr>
              <a:t>What’s the big-O sum of these values?</a:t>
            </a:r>
          </a:p>
        </p:txBody>
      </p:sp>
      <p:sp>
        <p:nvSpPr>
          <p:cNvPr id="29705" name="Text Box 13"/>
          <p:cNvSpPr txBox="1">
            <a:spLocks noChangeArrowheads="1"/>
          </p:cNvSpPr>
          <p:nvPr/>
        </p:nvSpPr>
        <p:spPr bwMode="auto">
          <a:xfrm>
            <a:off x="1092199" y="3885242"/>
            <a:ext cx="5753498" cy="400302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dirty="0">
                <a:solidFill>
                  <a:schemeClr val="tx1"/>
                </a:solidFill>
                <a:latin typeface="Helvetica" pitchFamily="1" charset="0"/>
              </a:rPr>
              <a:t>1 + 2 + 4 + 8 + … + 2</a:t>
            </a:r>
            <a:r>
              <a:rPr lang="en-US" altLang="en-US" baseline="46000" dirty="0">
                <a:solidFill>
                  <a:schemeClr val="tx1"/>
                </a:solidFill>
                <a:latin typeface="Helvetica" pitchFamily="1" charset="0"/>
              </a:rPr>
              <a:t>N-2</a:t>
            </a:r>
            <a:r>
              <a:rPr lang="en-US" altLang="en-US" dirty="0">
                <a:solidFill>
                  <a:schemeClr val="tx1"/>
                </a:solidFill>
                <a:latin typeface="Helvetica" pitchFamily="1" charset="0"/>
              </a:rPr>
              <a:t> + 2</a:t>
            </a:r>
            <a:r>
              <a:rPr lang="en-US" altLang="en-US" baseline="46000" dirty="0">
                <a:solidFill>
                  <a:schemeClr val="tx1"/>
                </a:solidFill>
                <a:latin typeface="Helvetica" pitchFamily="1" charset="0"/>
              </a:rPr>
              <a:t>N-1</a:t>
            </a:r>
            <a:r>
              <a:rPr lang="en-US" altLang="en-US" dirty="0">
                <a:solidFill>
                  <a:schemeClr val="tx1"/>
                </a:solidFill>
                <a:latin typeface="Helvetica" pitchFamily="1" charset="0"/>
              </a:rPr>
              <a:t> + 2</a:t>
            </a:r>
            <a:r>
              <a:rPr lang="en-US" altLang="en-US" baseline="46000" dirty="0">
                <a:solidFill>
                  <a:schemeClr val="tx1"/>
                </a:solidFill>
                <a:latin typeface="Helvetica" pitchFamily="1" charset="0"/>
              </a:rPr>
              <a:t>N</a:t>
            </a:r>
            <a:endParaRPr lang="en-US" altLang="en-US" dirty="0">
              <a:solidFill>
                <a:schemeClr val="tx1"/>
              </a:solidFill>
              <a:latin typeface="Helvetica" pitchFamily="1" charset="0"/>
            </a:endParaRPr>
          </a:p>
        </p:txBody>
      </p:sp>
      <p:sp>
        <p:nvSpPr>
          <p:cNvPr id="11276" name="Text Box 14"/>
          <p:cNvSpPr txBox="1">
            <a:spLocks noChangeArrowheads="1"/>
          </p:cNvSpPr>
          <p:nvPr/>
        </p:nvSpPr>
        <p:spPr bwMode="auto">
          <a:xfrm>
            <a:off x="1615507" y="389839"/>
            <a:ext cx="6177525" cy="646331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Some Serious Series…</a:t>
            </a:r>
            <a:endParaRPr lang="en-US" sz="36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9707" name="Rectangle 1"/>
          <p:cNvSpPr>
            <a:spLocks noChangeArrowheads="1"/>
          </p:cNvSpPr>
          <p:nvPr/>
        </p:nvSpPr>
        <p:spPr bwMode="auto">
          <a:xfrm>
            <a:off x="7640636" y="2266151"/>
            <a:ext cx="787395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O(N)</a:t>
            </a:r>
            <a:endParaRPr lang="en-US" altLang="en-US" sz="2400" dirty="0"/>
          </a:p>
        </p:txBody>
      </p:sp>
      <p:sp>
        <p:nvSpPr>
          <p:cNvPr id="29709" name="Down Arrow 12"/>
          <p:cNvSpPr>
            <a:spLocks noChangeArrowheads="1"/>
          </p:cNvSpPr>
          <p:nvPr/>
        </p:nvSpPr>
        <p:spPr bwMode="auto">
          <a:xfrm rot="-5400000">
            <a:off x="7085805" y="3873462"/>
            <a:ext cx="274637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bg1">
              <a:lumMod val="85000"/>
            </a:schemeClr>
          </a:solidFill>
          <a:ln w="12700" algn="ctr">
            <a:solidFill>
              <a:srgbClr val="CC3300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29710" name="Down Arrow 13"/>
          <p:cNvSpPr>
            <a:spLocks noChangeArrowheads="1"/>
          </p:cNvSpPr>
          <p:nvPr/>
        </p:nvSpPr>
        <p:spPr bwMode="auto">
          <a:xfrm rot="-5400000">
            <a:off x="7404012" y="5446674"/>
            <a:ext cx="274638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bg1">
              <a:lumMod val="85000"/>
            </a:schemeClr>
          </a:solidFill>
          <a:ln w="12700" algn="ctr">
            <a:solidFill>
              <a:srgbClr val="CC3300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1098549" y="2362473"/>
            <a:ext cx="5585183" cy="400302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altLang="en-US" dirty="0">
                <a:solidFill>
                  <a:schemeClr val="tx1"/>
                </a:solidFill>
                <a:latin typeface="Helvetica" pitchFamily="1" charset="0"/>
              </a:rPr>
              <a:t>1 + 2 + 4 + 8 + … + N/4 + N/2 + N</a:t>
            </a:r>
          </a:p>
        </p:txBody>
      </p:sp>
      <p:sp>
        <p:nvSpPr>
          <p:cNvPr id="17" name="Down Arrow 2"/>
          <p:cNvSpPr>
            <a:spLocks noChangeArrowheads="1"/>
          </p:cNvSpPr>
          <p:nvPr/>
        </p:nvSpPr>
        <p:spPr bwMode="auto">
          <a:xfrm rot="-5400000">
            <a:off x="6991349" y="2397524"/>
            <a:ext cx="273050" cy="22860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bg1">
              <a:lumMod val="85000"/>
            </a:schemeClr>
          </a:solidFill>
          <a:ln w="12700" algn="ctr">
            <a:solidFill>
              <a:srgbClr val="CC3300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chemeClr val="tx1"/>
              </a:solidFill>
            </a:endParaRPr>
          </a:p>
        </p:txBody>
      </p:sp>
      <p:sp>
        <p:nvSpPr>
          <p:cNvPr id="21" name="Rectangle 1"/>
          <p:cNvSpPr>
            <a:spLocks noChangeArrowheads="1"/>
          </p:cNvSpPr>
          <p:nvPr/>
        </p:nvSpPr>
        <p:spPr bwMode="auto">
          <a:xfrm>
            <a:off x="7693726" y="3753962"/>
            <a:ext cx="875561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 dirty="0" smtClean="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)</a:t>
            </a:r>
            <a:endParaRPr lang="en-US" altLang="en-US" sz="2400" dirty="0"/>
          </a:p>
        </p:txBody>
      </p:sp>
      <p:sp>
        <p:nvSpPr>
          <p:cNvPr id="22" name="Rectangle 1"/>
          <p:cNvSpPr>
            <a:spLocks noChangeArrowheads="1"/>
          </p:cNvSpPr>
          <p:nvPr/>
        </p:nvSpPr>
        <p:spPr bwMode="auto">
          <a:xfrm>
            <a:off x="7846125" y="5318174"/>
            <a:ext cx="891591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O(N</a:t>
            </a:r>
            <a:r>
              <a:rPr lang="en-US" altLang="en-US" sz="2400" b="1" baseline="42000" dirty="0" smtClean="0">
                <a:solidFill>
                  <a:srgbClr val="000000"/>
                </a:solidFill>
                <a:latin typeface="Calibri" pitchFamily="34" charset="0"/>
              </a:rPr>
              <a:t>2</a:t>
            </a:r>
            <a:r>
              <a:rPr lang="en-US" altLang="en-US" sz="2400" b="1" dirty="0" smtClean="0">
                <a:solidFill>
                  <a:srgbClr val="000000"/>
                </a:solidFill>
                <a:latin typeface="Calibri" pitchFamily="34" charset="0"/>
              </a:rPr>
              <a:t>)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521628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h 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(L[:h]),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(L[h:]) </a:t>
            </a:r>
          </a:p>
        </p:txBody>
      </p:sp>
      <p:sp>
        <p:nvSpPr>
          <p:cNvPr id="37892" name="Text Box 20"/>
          <p:cNvSpPr txBox="1">
            <a:spLocks noChangeArrowheads="1"/>
          </p:cNvSpPr>
          <p:nvPr/>
        </p:nvSpPr>
        <p:spPr bwMode="auto">
          <a:xfrm>
            <a:off x="382588" y="336073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7893" name="Rectangle 13"/>
          <p:cNvSpPr>
            <a:spLocks noChangeArrowheads="1"/>
          </p:cNvSpPr>
          <p:nvPr/>
        </p:nvSpPr>
        <p:spPr bwMode="auto">
          <a:xfrm>
            <a:off x="1987550" y="3590925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7894" name="Text Box 20"/>
          <p:cNvSpPr txBox="1">
            <a:spLocks noChangeArrowheads="1"/>
          </p:cNvSpPr>
          <p:nvPr/>
        </p:nvSpPr>
        <p:spPr bwMode="auto">
          <a:xfrm>
            <a:off x="349250" y="391318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339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48088" y="4265966"/>
              <a:ext cx="1568450" cy="14287"/>
            </p14:xfrm>
          </p:contentPart>
        </mc:Choice>
        <mc:Fallback xmlns="">
          <p:pic>
            <p:nvPicPr>
              <p:cNvPr id="14339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40888" y="4261680"/>
                <a:ext cx="1579969" cy="25717"/>
              </a:xfrm>
              <a:prstGeom prst="rect">
                <a:avLst/>
              </a:prstGeom>
            </p:spPr>
          </p:pic>
        </mc:Fallback>
      </mc:AlternateContent>
      <p:sp>
        <p:nvSpPr>
          <p:cNvPr id="37896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7897" name="Text Box 20"/>
          <p:cNvSpPr txBox="1">
            <a:spLocks noChangeArrowheads="1"/>
          </p:cNvSpPr>
          <p:nvPr/>
        </p:nvSpPr>
        <p:spPr bwMode="auto">
          <a:xfrm>
            <a:off x="6415088" y="357505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7898" name="Rectangle 13"/>
          <p:cNvSpPr>
            <a:spLocks noChangeArrowheads="1"/>
          </p:cNvSpPr>
          <p:nvPr/>
        </p:nvSpPr>
        <p:spPr bwMode="auto">
          <a:xfrm>
            <a:off x="4487863" y="355282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7899" name="Straight Arrow Connector 15"/>
          <p:cNvCxnSpPr>
            <a:cxnSpLocks noChangeShapeType="1"/>
            <a:stCxn id="37898" idx="1"/>
          </p:cNvCxnSpPr>
          <p:nvPr/>
        </p:nvCxnSpPr>
        <p:spPr bwMode="auto">
          <a:xfrm flipH="1">
            <a:off x="4133850" y="3690938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00" name="Text Box 20"/>
          <p:cNvSpPr txBox="1">
            <a:spLocks noChangeArrowheads="1"/>
          </p:cNvSpPr>
          <p:nvPr/>
        </p:nvSpPr>
        <p:spPr bwMode="auto">
          <a:xfrm>
            <a:off x="1701800" y="393541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+ 2T(N/2)</a:t>
            </a:r>
            <a:endParaRPr lang="en-US" altLang="en-US" sz="3200"/>
          </a:p>
        </p:txBody>
      </p:sp>
      <p:sp>
        <p:nvSpPr>
          <p:cNvPr id="37901" name="Text Box 20"/>
          <p:cNvSpPr txBox="1">
            <a:spLocks noChangeArrowheads="1"/>
          </p:cNvSpPr>
          <p:nvPr/>
        </p:nvSpPr>
        <p:spPr bwMode="auto">
          <a:xfrm>
            <a:off x="1695450" y="45656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+ 2*T(N/4) )</a:t>
            </a:r>
            <a:endParaRPr lang="en-US" altLang="en-US" sz="3200"/>
          </a:p>
        </p:txBody>
      </p:sp>
    </p:spTree>
    <p:extLst>
      <p:ext uri="{BB962C8B-B14F-4D97-AF65-F5344CB8AC3E}">
        <p14:creationId xmlns:p14="http://schemas.microsoft.com/office/powerpoint/2010/main" val="440205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h 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(L[:h]),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(L[h:]) </a:t>
            </a:r>
          </a:p>
        </p:txBody>
      </p:sp>
      <p:sp>
        <p:nvSpPr>
          <p:cNvPr id="38916" name="Text Box 20"/>
          <p:cNvSpPr txBox="1">
            <a:spLocks noChangeArrowheads="1"/>
          </p:cNvSpPr>
          <p:nvPr/>
        </p:nvSpPr>
        <p:spPr bwMode="auto">
          <a:xfrm>
            <a:off x="382588" y="336073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8917" name="Rectangle 13"/>
          <p:cNvSpPr>
            <a:spLocks noChangeArrowheads="1"/>
          </p:cNvSpPr>
          <p:nvPr/>
        </p:nvSpPr>
        <p:spPr bwMode="auto">
          <a:xfrm>
            <a:off x="1987550" y="3590925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8918" name="Text Box 20"/>
          <p:cNvSpPr txBox="1">
            <a:spLocks noChangeArrowheads="1"/>
          </p:cNvSpPr>
          <p:nvPr/>
        </p:nvSpPr>
        <p:spPr bwMode="auto">
          <a:xfrm>
            <a:off x="349250" y="391318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33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5775" y="4994628"/>
              <a:ext cx="1588" cy="4763"/>
            </p14:xfrm>
          </p:contentPart>
        </mc:Choice>
        <mc:Fallback xmlns="">
          <p:pic>
            <p:nvPicPr>
              <p:cNvPr id="1433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102202" y="4990231"/>
                <a:ext cx="9925" cy="1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4339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48088" y="4265966"/>
              <a:ext cx="1568450" cy="14287"/>
            </p14:xfrm>
          </p:contentPart>
        </mc:Choice>
        <mc:Fallback xmlns="">
          <p:pic>
            <p:nvPicPr>
              <p:cNvPr id="14339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40888" y="4261680"/>
                <a:ext cx="1579969" cy="25717"/>
              </a:xfrm>
              <a:prstGeom prst="rect">
                <a:avLst/>
              </a:prstGeom>
            </p:spPr>
          </p:pic>
        </mc:Fallback>
      </mc:AlternateContent>
      <p:sp>
        <p:nvSpPr>
          <p:cNvPr id="38921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8922" name="Text Box 20"/>
          <p:cNvSpPr txBox="1">
            <a:spLocks noChangeArrowheads="1"/>
          </p:cNvSpPr>
          <p:nvPr/>
        </p:nvSpPr>
        <p:spPr bwMode="auto">
          <a:xfrm>
            <a:off x="6415088" y="357505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8923" name="Rectangle 13"/>
          <p:cNvSpPr>
            <a:spLocks noChangeArrowheads="1"/>
          </p:cNvSpPr>
          <p:nvPr/>
        </p:nvSpPr>
        <p:spPr bwMode="auto">
          <a:xfrm>
            <a:off x="4487863" y="355282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8924" name="Straight Arrow Connector 15"/>
          <p:cNvCxnSpPr>
            <a:cxnSpLocks noChangeShapeType="1"/>
            <a:stCxn id="38923" idx="1"/>
          </p:cNvCxnSpPr>
          <p:nvPr/>
        </p:nvCxnSpPr>
        <p:spPr bwMode="auto">
          <a:xfrm flipH="1">
            <a:off x="4133850" y="3690938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25" name="Text Box 20"/>
          <p:cNvSpPr txBox="1">
            <a:spLocks noChangeArrowheads="1"/>
          </p:cNvSpPr>
          <p:nvPr/>
        </p:nvSpPr>
        <p:spPr bwMode="auto">
          <a:xfrm>
            <a:off x="1701800" y="393541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+ 2T(N/2)</a:t>
            </a:r>
            <a:endParaRPr lang="en-US" altLang="en-US" sz="3200"/>
          </a:p>
        </p:txBody>
      </p:sp>
      <p:sp>
        <p:nvSpPr>
          <p:cNvPr id="38926" name="Text Box 20"/>
          <p:cNvSpPr txBox="1">
            <a:spLocks noChangeArrowheads="1"/>
          </p:cNvSpPr>
          <p:nvPr/>
        </p:nvSpPr>
        <p:spPr bwMode="auto">
          <a:xfrm>
            <a:off x="1695450" y="45656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+ 2*T(N/4) )</a:t>
            </a:r>
            <a:endParaRPr lang="en-US" altLang="en-US" sz="3200"/>
          </a:p>
        </p:txBody>
      </p:sp>
      <p:sp>
        <p:nvSpPr>
          <p:cNvPr id="38927" name="Text Box 20"/>
          <p:cNvSpPr txBox="1">
            <a:spLocks noChangeArrowheads="1"/>
          </p:cNvSpPr>
          <p:nvPr/>
        </p:nvSpPr>
        <p:spPr bwMode="auto">
          <a:xfrm>
            <a:off x="1689100" y="5224463"/>
            <a:ext cx="708501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+ 2*( N/4 + 2*T(N/8) ) )</a:t>
            </a:r>
            <a:endParaRPr lang="en-US" altLang="en-US" sz="3200"/>
          </a:p>
        </p:txBody>
      </p:sp>
    </p:spTree>
    <p:extLst>
      <p:ext uri="{BB962C8B-B14F-4D97-AF65-F5344CB8AC3E}">
        <p14:creationId xmlns:p14="http://schemas.microsoft.com/office/powerpoint/2010/main" val="960290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5"/>
          <p:cNvSpPr txBox="1">
            <a:spLocks noChangeArrowheads="1"/>
          </p:cNvSpPr>
          <p:nvPr/>
        </p:nvSpPr>
        <p:spPr bwMode="auto">
          <a:xfrm>
            <a:off x="2046288" y="163513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Trebuchet MS" pitchFamily="34" charset="0"/>
              </a:rPr>
              <a:t>Recurrence </a:t>
            </a:r>
            <a:r>
              <a:rPr lang="en-US" altLang="en-US" sz="3600" i="1">
                <a:solidFill>
                  <a:srgbClr val="000000"/>
                </a:solidFill>
                <a:latin typeface="Trebuchet MS" pitchFamily="34" charset="0"/>
              </a:rPr>
              <a:t>Unwinding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19811" name="Rectangle 12"/>
          <p:cNvSpPr>
            <a:spLocks noChangeArrowheads="1"/>
          </p:cNvSpPr>
          <p:nvPr/>
        </p:nvSpPr>
        <p:spPr bwMode="auto">
          <a:xfrm>
            <a:off x="341313" y="1074738"/>
            <a:ext cx="8532812" cy="17541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def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 L ):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sz="2700" b="1" dirty="0">
                <a:solidFill>
                  <a:srgbClr val="800080"/>
                </a:solidFill>
                <a:latin typeface="Courier New" pitchFamily="49" charset="0"/>
              </a:rPr>
              <a:t>if L == []: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return 1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h = </a:t>
            </a:r>
            <a:r>
              <a:rPr lang="en-US" sz="2700" b="1" dirty="0" err="1">
                <a:solidFill>
                  <a:srgbClr val="000000"/>
                </a:solidFill>
                <a:latin typeface="Courier New" pitchFamily="49" charset="0"/>
              </a:rPr>
              <a:t>len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(L)/2</a:t>
            </a:r>
          </a:p>
          <a:p>
            <a:pPr>
              <a:defRPr/>
            </a:pP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   return sum(L),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(L[:h]), </a:t>
            </a:r>
            <a:r>
              <a:rPr lang="en-US" sz="2700" b="1" dirty="0">
                <a:latin typeface="Courier New" pitchFamily="49" charset="0"/>
              </a:rPr>
              <a:t>g</a:t>
            </a:r>
            <a:r>
              <a:rPr lang="en-US" sz="2700" b="1" dirty="0">
                <a:solidFill>
                  <a:srgbClr val="000000"/>
                </a:solidFill>
                <a:latin typeface="Courier New" pitchFamily="49" charset="0"/>
              </a:rPr>
              <a:t>(L[h:]) </a:t>
            </a:r>
          </a:p>
        </p:txBody>
      </p:sp>
      <p:sp>
        <p:nvSpPr>
          <p:cNvPr id="39940" name="Text Box 20"/>
          <p:cNvSpPr txBox="1">
            <a:spLocks noChangeArrowheads="1"/>
          </p:cNvSpPr>
          <p:nvPr/>
        </p:nvSpPr>
        <p:spPr bwMode="auto">
          <a:xfrm>
            <a:off x="382588" y="336073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T(0) = 0</a:t>
            </a:r>
            <a:endParaRPr lang="en-US" altLang="en-US" sz="3200"/>
          </a:p>
        </p:txBody>
      </p:sp>
      <p:sp>
        <p:nvSpPr>
          <p:cNvPr id="39941" name="Rectangle 13"/>
          <p:cNvSpPr>
            <a:spLocks noChangeArrowheads="1"/>
          </p:cNvSpPr>
          <p:nvPr/>
        </p:nvSpPr>
        <p:spPr bwMode="auto">
          <a:xfrm>
            <a:off x="1987550" y="3590925"/>
            <a:ext cx="900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(additions)</a:t>
            </a:r>
            <a:endParaRPr lang="en-US" altLang="en-US" sz="1200"/>
          </a:p>
        </p:txBody>
      </p:sp>
      <p:sp>
        <p:nvSpPr>
          <p:cNvPr id="39942" name="Text Box 20"/>
          <p:cNvSpPr txBox="1">
            <a:spLocks noChangeArrowheads="1"/>
          </p:cNvSpPr>
          <p:nvPr/>
        </p:nvSpPr>
        <p:spPr bwMode="auto">
          <a:xfrm>
            <a:off x="349250" y="3913188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T(N) =</a:t>
            </a:r>
            <a:endParaRPr lang="en-US" alt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338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5775" y="4994628"/>
              <a:ext cx="1588" cy="4763"/>
            </p14:xfrm>
          </p:contentPart>
        </mc:Choice>
        <mc:Fallback xmlns="">
          <p:pic>
            <p:nvPicPr>
              <p:cNvPr id="14338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102202" y="4990231"/>
                <a:ext cx="9925" cy="1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4339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48088" y="4265966"/>
              <a:ext cx="1568450" cy="14287"/>
            </p14:xfrm>
          </p:contentPart>
        </mc:Choice>
        <mc:Fallback xmlns="">
          <p:pic>
            <p:nvPicPr>
              <p:cNvPr id="14339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40888" y="4261680"/>
                <a:ext cx="1579969" cy="25717"/>
              </a:xfrm>
              <a:prstGeom prst="rect">
                <a:avLst/>
              </a:prstGeom>
            </p:spPr>
          </p:pic>
        </mc:Fallback>
      </mc:AlternateContent>
      <p:sp>
        <p:nvSpPr>
          <p:cNvPr id="39945" name="Text Box 14"/>
          <p:cNvSpPr txBox="1">
            <a:spLocks noChangeArrowheads="1"/>
          </p:cNvSpPr>
          <p:nvPr/>
        </p:nvSpPr>
        <p:spPr bwMode="auto">
          <a:xfrm>
            <a:off x="6807200" y="2849563"/>
            <a:ext cx="19669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 b="1">
                <a:latin typeface="Cambria" pitchFamily="18" charset="0"/>
              </a:rPr>
              <a:t>still counting additions !</a:t>
            </a:r>
          </a:p>
        </p:txBody>
      </p:sp>
      <p:sp>
        <p:nvSpPr>
          <p:cNvPr id="39946" name="Text Box 20"/>
          <p:cNvSpPr txBox="1">
            <a:spLocks noChangeArrowheads="1"/>
          </p:cNvSpPr>
          <p:nvPr/>
        </p:nvSpPr>
        <p:spPr bwMode="auto">
          <a:xfrm>
            <a:off x="6415088" y="3575050"/>
            <a:ext cx="2414587" cy="585788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T(N)</a:t>
            </a:r>
            <a:r>
              <a:rPr lang="en-US" altLang="en-US" sz="1600"/>
              <a:t> is now the running time of </a:t>
            </a:r>
            <a:r>
              <a:rPr lang="en-US" altLang="en-US" sz="1600" b="1">
                <a:solidFill>
                  <a:srgbClr val="000000"/>
                </a:solidFill>
                <a:latin typeface="Courier New" pitchFamily="49" charset="0"/>
              </a:rPr>
              <a:t>g</a:t>
            </a:r>
            <a:r>
              <a:rPr lang="en-US" altLang="en-US" sz="1600"/>
              <a:t> with input size </a:t>
            </a:r>
            <a:r>
              <a:rPr lang="en-US" altLang="en-US" sz="1600">
                <a:solidFill>
                  <a:srgbClr val="000000"/>
                </a:solidFill>
                <a:latin typeface="Arial" charset="0"/>
              </a:rPr>
              <a:t>N</a:t>
            </a:r>
            <a:endParaRPr lang="en-US" altLang="en-US" sz="1600"/>
          </a:p>
        </p:txBody>
      </p:sp>
      <p:sp>
        <p:nvSpPr>
          <p:cNvPr id="39947" name="Rectangle 13"/>
          <p:cNvSpPr>
            <a:spLocks noChangeArrowheads="1"/>
          </p:cNvSpPr>
          <p:nvPr/>
        </p:nvSpPr>
        <p:spPr bwMode="auto">
          <a:xfrm>
            <a:off x="4487863" y="3552825"/>
            <a:ext cx="1462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i="1">
                <a:solidFill>
                  <a:srgbClr val="000000"/>
                </a:solidFill>
                <a:latin typeface="Arial" charset="0"/>
              </a:rPr>
              <a:t>recurrence relation</a:t>
            </a:r>
            <a:endParaRPr lang="en-US" altLang="en-US" sz="1200" i="1"/>
          </a:p>
        </p:txBody>
      </p:sp>
      <p:cxnSp>
        <p:nvCxnSpPr>
          <p:cNvPr id="39948" name="Straight Arrow Connector 15"/>
          <p:cNvCxnSpPr>
            <a:cxnSpLocks noChangeShapeType="1"/>
            <a:stCxn id="39947" idx="1"/>
          </p:cNvCxnSpPr>
          <p:nvPr/>
        </p:nvCxnSpPr>
        <p:spPr bwMode="auto">
          <a:xfrm flipH="1">
            <a:off x="4133850" y="3690938"/>
            <a:ext cx="354013" cy="271462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49" name="Text Box 20"/>
          <p:cNvSpPr txBox="1">
            <a:spLocks noChangeArrowheads="1"/>
          </p:cNvSpPr>
          <p:nvPr/>
        </p:nvSpPr>
        <p:spPr bwMode="auto">
          <a:xfrm>
            <a:off x="1701800" y="3935413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+ 2T(N/2)</a:t>
            </a:r>
            <a:endParaRPr lang="en-US" altLang="en-US" sz="3200"/>
          </a:p>
        </p:txBody>
      </p:sp>
      <p:sp>
        <p:nvSpPr>
          <p:cNvPr id="39950" name="Text Box 20"/>
          <p:cNvSpPr txBox="1">
            <a:spLocks noChangeArrowheads="1"/>
          </p:cNvSpPr>
          <p:nvPr/>
        </p:nvSpPr>
        <p:spPr bwMode="auto">
          <a:xfrm>
            <a:off x="1695450" y="4565650"/>
            <a:ext cx="5105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+ 2*T(N/4) )</a:t>
            </a:r>
            <a:endParaRPr lang="en-US" altLang="en-US" sz="3200"/>
          </a:p>
        </p:txBody>
      </p:sp>
      <p:sp>
        <p:nvSpPr>
          <p:cNvPr id="39951" name="Text Box 20"/>
          <p:cNvSpPr txBox="1">
            <a:spLocks noChangeArrowheads="1"/>
          </p:cNvSpPr>
          <p:nvPr/>
        </p:nvSpPr>
        <p:spPr bwMode="auto">
          <a:xfrm>
            <a:off x="1689100" y="5224463"/>
            <a:ext cx="708501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+ 2( N/2 + 2*( N/4 + 2*T(N/8) ) )</a:t>
            </a:r>
            <a:endParaRPr lang="en-US" altLang="en-US" sz="3200"/>
          </a:p>
        </p:txBody>
      </p:sp>
      <p:sp>
        <p:nvSpPr>
          <p:cNvPr id="39952" name="Text Box 20"/>
          <p:cNvSpPr txBox="1">
            <a:spLocks noChangeArrowheads="1"/>
          </p:cNvSpPr>
          <p:nvPr/>
        </p:nvSpPr>
        <p:spPr bwMode="auto">
          <a:xfrm>
            <a:off x="1695450" y="5795963"/>
            <a:ext cx="7083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Arial" charset="0"/>
              </a:rPr>
              <a:t>N +    N    +      N    +       N + …</a:t>
            </a:r>
            <a:endParaRPr lang="en-US" altLang="en-US" sz="3200"/>
          </a:p>
        </p:txBody>
      </p:sp>
      <p:sp>
        <p:nvSpPr>
          <p:cNvPr id="39953" name="Rectangle 1"/>
          <p:cNvSpPr>
            <a:spLocks noChangeArrowheads="1"/>
          </p:cNvSpPr>
          <p:nvPr/>
        </p:nvSpPr>
        <p:spPr bwMode="auto">
          <a:xfrm rot="-611858">
            <a:off x="7453313" y="6002338"/>
            <a:ext cx="706437" cy="554037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500">
                <a:solidFill>
                  <a:srgbClr val="000000"/>
                </a:solidFill>
                <a:latin typeface="Arial" charset="0"/>
              </a:rPr>
              <a:t>log(N) times!</a:t>
            </a:r>
            <a:endParaRPr lang="en-US" altLang="en-US" sz="1500"/>
          </a:p>
        </p:txBody>
      </p:sp>
      <p:sp>
        <p:nvSpPr>
          <p:cNvPr id="21" name="Rectangle 20"/>
          <p:cNvSpPr/>
          <p:nvPr/>
        </p:nvSpPr>
        <p:spPr>
          <a:xfrm>
            <a:off x="3567113" y="6383338"/>
            <a:ext cx="2573337" cy="4619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0000"/>
                </a:solidFill>
                <a:latin typeface="Arial" charset="0"/>
              </a:rPr>
              <a:t>O(N log(N))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3341894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40963" name="Text Box 5"/>
          <p:cNvSpPr txBox="1">
            <a:spLocks noChangeArrowheads="1"/>
          </p:cNvSpPr>
          <p:nvPr/>
        </p:nvSpPr>
        <p:spPr bwMode="auto">
          <a:xfrm>
            <a:off x="692150" y="3911600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40964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40965" name="Line 7"/>
          <p:cNvSpPr>
            <a:spLocks noChangeShapeType="1"/>
          </p:cNvSpPr>
          <p:nvPr/>
        </p:nvSpPr>
        <p:spPr bwMode="auto">
          <a:xfrm rot="5400000">
            <a:off x="6650038" y="1546225"/>
            <a:ext cx="0" cy="4378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6" name="Line 8"/>
          <p:cNvSpPr>
            <a:spLocks noChangeShapeType="1"/>
          </p:cNvSpPr>
          <p:nvPr/>
        </p:nvSpPr>
        <p:spPr bwMode="auto">
          <a:xfrm rot="5400000">
            <a:off x="2189957" y="1740694"/>
            <a:ext cx="0" cy="39893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7" name="Rectangle 9"/>
          <p:cNvSpPr>
            <a:spLocks noChangeArrowheads="1"/>
          </p:cNvSpPr>
          <p:nvPr/>
        </p:nvSpPr>
        <p:spPr bwMode="auto">
          <a:xfrm>
            <a:off x="7620000" y="247650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40968" name="Text Box 10"/>
          <p:cNvSpPr txBox="1">
            <a:spLocks noChangeArrowheads="1"/>
          </p:cNvSpPr>
          <p:nvPr/>
        </p:nvSpPr>
        <p:spPr bwMode="auto">
          <a:xfrm>
            <a:off x="4935538" y="79692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0969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40970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40971" name="Line 13"/>
          <p:cNvSpPr>
            <a:spLocks noChangeShapeType="1"/>
          </p:cNvSpPr>
          <p:nvPr/>
        </p:nvSpPr>
        <p:spPr bwMode="auto">
          <a:xfrm rot="-5400000">
            <a:off x="1366044" y="3728244"/>
            <a:ext cx="59261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3" name="Oval 15"/>
          <p:cNvSpPr>
            <a:spLocks noChangeArrowheads="1"/>
          </p:cNvSpPr>
          <p:nvPr/>
        </p:nvSpPr>
        <p:spPr bwMode="auto">
          <a:xfrm>
            <a:off x="4487863" y="83820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4" name="Oval 16"/>
          <p:cNvSpPr>
            <a:spLocks noChangeArrowheads="1"/>
          </p:cNvSpPr>
          <p:nvPr/>
        </p:nvSpPr>
        <p:spPr bwMode="auto">
          <a:xfrm>
            <a:off x="211138" y="399573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5" name="Oval 17"/>
          <p:cNvSpPr>
            <a:spLocks noChangeArrowheads="1"/>
          </p:cNvSpPr>
          <p:nvPr/>
        </p:nvSpPr>
        <p:spPr bwMode="auto">
          <a:xfrm>
            <a:off x="4530725" y="4106863"/>
            <a:ext cx="344488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0976" name="Text Box 24"/>
          <p:cNvSpPr txBox="1">
            <a:spLocks noChangeArrowheads="1"/>
          </p:cNvSpPr>
          <p:nvPr/>
        </p:nvSpPr>
        <p:spPr bwMode="auto">
          <a:xfrm>
            <a:off x="4800600" y="3352800"/>
            <a:ext cx="3860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Write and solve the hanoi recurrence relation, T(N)</a:t>
            </a:r>
          </a:p>
        </p:txBody>
      </p:sp>
      <p:sp>
        <p:nvSpPr>
          <p:cNvPr id="40977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40978" name="Line 59"/>
          <p:cNvSpPr>
            <a:spLocks noChangeShapeType="1"/>
          </p:cNvSpPr>
          <p:nvPr/>
        </p:nvSpPr>
        <p:spPr bwMode="auto">
          <a:xfrm flipH="1">
            <a:off x="6734175" y="469900"/>
            <a:ext cx="990600" cy="328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0980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0981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0982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0983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0984" name="Text Box 24"/>
          <p:cNvSpPr txBox="1">
            <a:spLocks noChangeArrowheads="1"/>
          </p:cNvSpPr>
          <p:nvPr/>
        </p:nvSpPr>
        <p:spPr bwMode="auto">
          <a:xfrm>
            <a:off x="4535488" y="1624013"/>
            <a:ext cx="677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T(1) = </a:t>
            </a:r>
          </a:p>
        </p:txBody>
      </p:sp>
      <p:sp>
        <p:nvSpPr>
          <p:cNvPr id="40985" name="Text Box 25"/>
          <p:cNvSpPr txBox="1">
            <a:spLocks noChangeArrowheads="1"/>
          </p:cNvSpPr>
          <p:nvPr/>
        </p:nvSpPr>
        <p:spPr bwMode="auto">
          <a:xfrm>
            <a:off x="4535488" y="1917700"/>
            <a:ext cx="663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T(N) =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50200" y="544680"/>
              <a:ext cx="8795880" cy="60814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0840" y="535320"/>
                <a:ext cx="8814600" cy="610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4465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166688" y="114300"/>
            <a:ext cx="19192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200" b="1" i="1">
                <a:solidFill>
                  <a:srgbClr val="000000"/>
                </a:solidFill>
              </a:rPr>
              <a:t>Try it!</a:t>
            </a:r>
          </a:p>
        </p:txBody>
      </p:sp>
      <p:sp>
        <p:nvSpPr>
          <p:cNvPr id="41987" name="Text Box 5"/>
          <p:cNvSpPr txBox="1">
            <a:spLocks noChangeArrowheads="1"/>
          </p:cNvSpPr>
          <p:nvPr/>
        </p:nvSpPr>
        <p:spPr bwMode="auto">
          <a:xfrm>
            <a:off x="692150" y="4070350"/>
            <a:ext cx="2751138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T(1) = 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altLang="en-US" sz="1600">
                <a:latin typeface="Geneva" pitchFamily="1" charset="0"/>
              </a:rPr>
              <a:t>T(N) = 2N + T(N/2)</a:t>
            </a:r>
          </a:p>
        </p:txBody>
      </p:sp>
      <p:sp>
        <p:nvSpPr>
          <p:cNvPr id="41988" name="Text Box 6"/>
          <p:cNvSpPr txBox="1">
            <a:spLocks noChangeArrowheads="1"/>
          </p:cNvSpPr>
          <p:nvPr/>
        </p:nvSpPr>
        <p:spPr bwMode="auto">
          <a:xfrm>
            <a:off x="1757363" y="347663"/>
            <a:ext cx="518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These are similar in spirit to problem #3 on the homework…</a:t>
            </a:r>
          </a:p>
        </p:txBody>
      </p:sp>
      <p:sp>
        <p:nvSpPr>
          <p:cNvPr id="41989" name="Line 8"/>
          <p:cNvSpPr>
            <a:spLocks noChangeShapeType="1"/>
          </p:cNvSpPr>
          <p:nvPr/>
        </p:nvSpPr>
        <p:spPr bwMode="auto">
          <a:xfrm rot="5400000">
            <a:off x="4555332" y="-489744"/>
            <a:ext cx="0" cy="8720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0" name="Text Box 11"/>
          <p:cNvSpPr txBox="1">
            <a:spLocks noChangeArrowheads="1"/>
          </p:cNvSpPr>
          <p:nvPr/>
        </p:nvSpPr>
        <p:spPr bwMode="auto">
          <a:xfrm>
            <a:off x="766763" y="862013"/>
            <a:ext cx="2998787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j=0 ; j&lt;i ; j++ 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  <a:endParaRPr lang="en-US" altLang="en-US" sz="1200" b="1">
              <a:latin typeface="Courier New" pitchFamily="49" charset="0"/>
            </a:endParaRPr>
          </a:p>
        </p:txBody>
      </p:sp>
      <p:sp>
        <p:nvSpPr>
          <p:cNvPr id="41991" name="Oval 14"/>
          <p:cNvSpPr>
            <a:spLocks noChangeArrowheads="1"/>
          </p:cNvSpPr>
          <p:nvPr/>
        </p:nvSpPr>
        <p:spPr bwMode="auto">
          <a:xfrm>
            <a:off x="223838" y="887413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1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2" name="Oval 16"/>
          <p:cNvSpPr>
            <a:spLocks noChangeArrowheads="1"/>
          </p:cNvSpPr>
          <p:nvPr/>
        </p:nvSpPr>
        <p:spPr bwMode="auto">
          <a:xfrm>
            <a:off x="211138" y="41544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2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1993" name="Text Box 58"/>
          <p:cNvSpPr txBox="1">
            <a:spLocks noChangeArrowheads="1"/>
          </p:cNvSpPr>
          <p:nvPr/>
        </p:nvSpPr>
        <p:spPr bwMode="auto">
          <a:xfrm>
            <a:off x="1609725" y="39688"/>
            <a:ext cx="5808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Finding big-O running times of looping and recursive code…</a:t>
            </a:r>
          </a:p>
        </p:txBody>
      </p:sp>
      <p:sp>
        <p:nvSpPr>
          <p:cNvPr id="41994" name="Text Box 32"/>
          <p:cNvSpPr txBox="1">
            <a:spLocks noChangeArrowheads="1"/>
          </p:cNvSpPr>
          <p:nvPr/>
        </p:nvSpPr>
        <p:spPr bwMode="auto">
          <a:xfrm>
            <a:off x="295275" y="1846263"/>
            <a:ext cx="1190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1995" name="Text Box 33"/>
          <p:cNvSpPr txBox="1">
            <a:spLocks noChangeArrowheads="1"/>
          </p:cNvSpPr>
          <p:nvPr/>
        </p:nvSpPr>
        <p:spPr bwMode="auto">
          <a:xfrm>
            <a:off x="992188" y="2206625"/>
            <a:ext cx="4635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i=1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i=2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i=4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i=N</a:t>
            </a:r>
          </a:p>
        </p:txBody>
      </p:sp>
      <p:sp>
        <p:nvSpPr>
          <p:cNvPr id="41996" name="Text Box 34"/>
          <p:cNvSpPr txBox="1">
            <a:spLocks noChangeArrowheads="1"/>
          </p:cNvSpPr>
          <p:nvPr/>
        </p:nvSpPr>
        <p:spPr bwMode="auto">
          <a:xfrm>
            <a:off x="1781175" y="1839913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1997" name="Rectangle 60"/>
          <p:cNvSpPr>
            <a:spLocks noChangeArrowheads="1"/>
          </p:cNvSpPr>
          <p:nvPr/>
        </p:nvSpPr>
        <p:spPr bwMode="auto">
          <a:xfrm>
            <a:off x="992188" y="1595438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1998" name="Rectangle 61"/>
          <p:cNvSpPr>
            <a:spLocks noChangeArrowheads="1"/>
          </p:cNvSpPr>
          <p:nvPr/>
        </p:nvSpPr>
        <p:spPr bwMode="auto">
          <a:xfrm>
            <a:off x="1876425" y="1593850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1999" name="Text Box 18"/>
          <p:cNvSpPr txBox="1">
            <a:spLocks noChangeArrowheads="1"/>
          </p:cNvSpPr>
          <p:nvPr/>
        </p:nvSpPr>
        <p:spPr bwMode="auto">
          <a:xfrm>
            <a:off x="1025525" y="4808538"/>
            <a:ext cx="19002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T(N/4) </a:t>
            </a:r>
          </a:p>
        </p:txBody>
      </p:sp>
      <p:sp>
        <p:nvSpPr>
          <p:cNvPr id="42000" name="Text Box 19"/>
          <p:cNvSpPr txBox="1">
            <a:spLocks noChangeArrowheads="1"/>
          </p:cNvSpPr>
          <p:nvPr/>
        </p:nvSpPr>
        <p:spPr bwMode="auto">
          <a:xfrm>
            <a:off x="1025525" y="5149850"/>
            <a:ext cx="2562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T(N/8) </a:t>
            </a:r>
          </a:p>
        </p:txBody>
      </p:sp>
      <p:sp>
        <p:nvSpPr>
          <p:cNvPr id="42001" name="Text Box 20"/>
          <p:cNvSpPr txBox="1">
            <a:spLocks noChangeArrowheads="1"/>
          </p:cNvSpPr>
          <p:nvPr/>
        </p:nvSpPr>
        <p:spPr bwMode="auto">
          <a:xfrm>
            <a:off x="1025525" y="5491163"/>
            <a:ext cx="302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+ 2(N/2) + 2(N/4) + … + 2(2) + T(1)</a:t>
            </a:r>
          </a:p>
        </p:txBody>
      </p:sp>
      <p:sp>
        <p:nvSpPr>
          <p:cNvPr id="42002" name="Text Box 21"/>
          <p:cNvSpPr txBox="1">
            <a:spLocks noChangeArrowheads="1"/>
          </p:cNvSpPr>
          <p:nvPr/>
        </p:nvSpPr>
        <p:spPr bwMode="auto">
          <a:xfrm>
            <a:off x="1025525" y="5832475"/>
            <a:ext cx="2046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2N + N + N/2 + … + 4 + 0</a:t>
            </a:r>
          </a:p>
        </p:txBody>
      </p:sp>
      <p:sp>
        <p:nvSpPr>
          <p:cNvPr id="42003" name="Text Box 22"/>
          <p:cNvSpPr txBox="1">
            <a:spLocks noChangeArrowheads="1"/>
          </p:cNvSpPr>
          <p:nvPr/>
        </p:nvSpPr>
        <p:spPr bwMode="auto">
          <a:xfrm>
            <a:off x="1025525" y="6170613"/>
            <a:ext cx="7699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4N - 4</a:t>
            </a:r>
          </a:p>
        </p:txBody>
      </p:sp>
      <p:sp>
        <p:nvSpPr>
          <p:cNvPr id="42004" name="AutoShape 52"/>
          <p:cNvSpPr>
            <a:spLocks/>
          </p:cNvSpPr>
          <p:nvPr/>
        </p:nvSpPr>
        <p:spPr bwMode="auto">
          <a:xfrm rot="-5400000">
            <a:off x="2149475" y="4238625"/>
            <a:ext cx="80963" cy="1065213"/>
          </a:xfrm>
          <a:prstGeom prst="rightBrace">
            <a:avLst>
              <a:gd name="adj1" fmla="val 109640"/>
              <a:gd name="adj2" fmla="val 50000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5" name="AutoShape 53"/>
          <p:cNvSpPr>
            <a:spLocks/>
          </p:cNvSpPr>
          <p:nvPr/>
        </p:nvSpPr>
        <p:spPr bwMode="auto">
          <a:xfrm rot="-5400000">
            <a:off x="2809876" y="4592637"/>
            <a:ext cx="80962" cy="1065213"/>
          </a:xfrm>
          <a:prstGeom prst="rightBrace">
            <a:avLst>
              <a:gd name="adj1" fmla="val 109641"/>
              <a:gd name="adj2" fmla="val 24588"/>
            </a:avLst>
          </a:prstGeom>
          <a:noFill/>
          <a:ln w="127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2006" name="Rectangle 54"/>
          <p:cNvSpPr>
            <a:spLocks noChangeArrowheads="1"/>
          </p:cNvSpPr>
          <p:nvPr/>
        </p:nvSpPr>
        <p:spPr bwMode="auto">
          <a:xfrm>
            <a:off x="2371725" y="619601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07" name="Text Box 35"/>
          <p:cNvSpPr txBox="1">
            <a:spLocks noChangeArrowheads="1"/>
          </p:cNvSpPr>
          <p:nvPr/>
        </p:nvSpPr>
        <p:spPr bwMode="auto">
          <a:xfrm>
            <a:off x="1800225" y="2190750"/>
            <a:ext cx="684213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1 time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2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4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 i  times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alibri" pitchFamily="34" charset="0"/>
              </a:rPr>
              <a:t>N times</a:t>
            </a:r>
          </a:p>
        </p:txBody>
      </p:sp>
      <p:sp>
        <p:nvSpPr>
          <p:cNvPr id="42008" name="Text Box 36"/>
          <p:cNvSpPr txBox="1">
            <a:spLocks noChangeArrowheads="1"/>
          </p:cNvSpPr>
          <p:nvPr/>
        </p:nvSpPr>
        <p:spPr bwMode="auto">
          <a:xfrm>
            <a:off x="2789238" y="1571625"/>
            <a:ext cx="1160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this column</a:t>
            </a:r>
          </a:p>
        </p:txBody>
      </p:sp>
      <p:sp>
        <p:nvSpPr>
          <p:cNvPr id="42009" name="Freeform 37"/>
          <p:cNvSpPr>
            <a:spLocks/>
          </p:cNvSpPr>
          <p:nvPr/>
        </p:nvSpPr>
        <p:spPr bwMode="auto">
          <a:xfrm>
            <a:off x="2570163" y="2138363"/>
            <a:ext cx="877887" cy="487362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Line 38"/>
          <p:cNvSpPr>
            <a:spLocks noChangeShapeType="1"/>
          </p:cNvSpPr>
          <p:nvPr/>
        </p:nvSpPr>
        <p:spPr bwMode="auto">
          <a:xfrm>
            <a:off x="1601788" y="3236913"/>
            <a:ext cx="9588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Text Box 39"/>
          <p:cNvSpPr txBox="1">
            <a:spLocks noChangeArrowheads="1"/>
          </p:cNvSpPr>
          <p:nvPr/>
        </p:nvSpPr>
        <p:spPr bwMode="auto">
          <a:xfrm>
            <a:off x="1568450" y="2927350"/>
            <a:ext cx="3000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12" name="Text Box 40"/>
          <p:cNvSpPr txBox="1">
            <a:spLocks noChangeArrowheads="1"/>
          </p:cNvSpPr>
          <p:nvPr/>
        </p:nvSpPr>
        <p:spPr bwMode="auto">
          <a:xfrm>
            <a:off x="3048000" y="3052763"/>
            <a:ext cx="787400" cy="46196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O(N)</a:t>
            </a:r>
          </a:p>
        </p:txBody>
      </p:sp>
      <p:sp>
        <p:nvSpPr>
          <p:cNvPr id="42013" name="Text Box 56"/>
          <p:cNvSpPr txBox="1">
            <a:spLocks noChangeArrowheads="1"/>
          </p:cNvSpPr>
          <p:nvPr/>
        </p:nvSpPr>
        <p:spPr bwMode="auto">
          <a:xfrm>
            <a:off x="1501775" y="3263900"/>
            <a:ext cx="13731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="1">
                <a:solidFill>
                  <a:srgbClr val="000000"/>
                </a:solidFill>
                <a:latin typeface="Calibri" pitchFamily="34" charset="0"/>
              </a:rPr>
              <a:t>=   2N - 1  work</a:t>
            </a:r>
          </a:p>
        </p:txBody>
      </p:sp>
      <p:sp>
        <p:nvSpPr>
          <p:cNvPr id="42014" name="Line 7"/>
          <p:cNvSpPr>
            <a:spLocks noChangeShapeType="1"/>
          </p:cNvSpPr>
          <p:nvPr/>
        </p:nvSpPr>
        <p:spPr bwMode="auto">
          <a:xfrm>
            <a:off x="4291013" y="685800"/>
            <a:ext cx="0" cy="3048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Line 8"/>
          <p:cNvSpPr>
            <a:spLocks noChangeShapeType="1"/>
          </p:cNvSpPr>
          <p:nvPr/>
        </p:nvSpPr>
        <p:spPr bwMode="auto">
          <a:xfrm>
            <a:off x="4298950" y="4024313"/>
            <a:ext cx="0" cy="2678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Text Box 10"/>
          <p:cNvSpPr txBox="1">
            <a:spLocks noChangeArrowheads="1"/>
          </p:cNvSpPr>
          <p:nvPr/>
        </p:nvSpPr>
        <p:spPr bwMode="auto">
          <a:xfrm>
            <a:off x="4935538" y="701675"/>
            <a:ext cx="37592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hanoi(1,A,B) =&gt; </a:t>
            </a: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move</a:t>
            </a:r>
            <a:r>
              <a:rPr lang="en-US" altLang="en-US" sz="1200" b="1">
                <a:latin typeface="Courier New" pitchFamily="49" charset="0"/>
              </a:rPr>
              <a:t> disk from A to B  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hanoi(N,A,B) =&gt; C is the “other peg”,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hanoi(N-1,A,C),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	      hanoi(1,A,B),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            hanoi(N-1,C,B)</a:t>
            </a:r>
          </a:p>
        </p:txBody>
      </p:sp>
      <p:sp>
        <p:nvSpPr>
          <p:cNvPr id="42017" name="Text Box 12"/>
          <p:cNvSpPr txBox="1">
            <a:spLocks noChangeArrowheads="1"/>
          </p:cNvSpPr>
          <p:nvPr/>
        </p:nvSpPr>
        <p:spPr bwMode="auto">
          <a:xfrm>
            <a:off x="5070475" y="4076700"/>
            <a:ext cx="322262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for (int i=1 ; i&lt;=N ; i*=2)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for (int j=1 ; j&lt;i ; j*=2)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altLang="en-US" sz="1200" b="1">
                <a:latin typeface="Courier New" pitchFamily="49" charset="0"/>
              </a:rPr>
              <a:t>    </a:t>
            </a:r>
            <a:r>
              <a:rPr lang="en-US" altLang="en-US" sz="1200" b="1">
                <a:solidFill>
                  <a:srgbClr val="777777"/>
                </a:solidFill>
                <a:latin typeface="Courier New" pitchFamily="49" charset="0"/>
              </a:rPr>
              <a:t>// O(1) work here…</a:t>
            </a:r>
          </a:p>
        </p:txBody>
      </p:sp>
      <p:sp>
        <p:nvSpPr>
          <p:cNvPr id="42018" name="Oval 15"/>
          <p:cNvSpPr>
            <a:spLocks noChangeArrowheads="1"/>
          </p:cNvSpPr>
          <p:nvPr/>
        </p:nvSpPr>
        <p:spPr bwMode="auto">
          <a:xfrm>
            <a:off x="4487863" y="742950"/>
            <a:ext cx="344487" cy="344488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3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19" name="Oval 17"/>
          <p:cNvSpPr>
            <a:spLocks noChangeArrowheads="1"/>
          </p:cNvSpPr>
          <p:nvPr/>
        </p:nvSpPr>
        <p:spPr bwMode="auto">
          <a:xfrm>
            <a:off x="4497388" y="4129088"/>
            <a:ext cx="344487" cy="344487"/>
          </a:xfrm>
          <a:prstGeom prst="ellipse">
            <a:avLst/>
          </a:prstGeom>
          <a:noFill/>
          <a:ln w="19050">
            <a:solidFill>
              <a:schemeClr val="fol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800080"/>
                </a:solidFill>
                <a:latin typeface="Times" pitchFamily="-128" charset="0"/>
              </a:rPr>
              <a:t>4</a:t>
            </a:r>
            <a:endParaRPr lang="en-US" altLang="en-US" sz="1600">
              <a:solidFill>
                <a:srgbClr val="800080"/>
              </a:solidFill>
              <a:latin typeface="Times" pitchFamily="-128" charset="0"/>
            </a:endParaRPr>
          </a:p>
        </p:txBody>
      </p:sp>
      <p:sp>
        <p:nvSpPr>
          <p:cNvPr id="42020" name="Text Box 24"/>
          <p:cNvSpPr txBox="1">
            <a:spLocks noChangeArrowheads="1"/>
          </p:cNvSpPr>
          <p:nvPr/>
        </p:nvSpPr>
        <p:spPr bwMode="auto">
          <a:xfrm>
            <a:off x="4433888" y="1874838"/>
            <a:ext cx="2635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T(1) = 1      (one move for one disk)</a:t>
            </a:r>
          </a:p>
        </p:txBody>
      </p:sp>
      <p:sp>
        <p:nvSpPr>
          <p:cNvPr id="42021" name="Text Box 25"/>
          <p:cNvSpPr txBox="1">
            <a:spLocks noChangeArrowheads="1"/>
          </p:cNvSpPr>
          <p:nvPr/>
        </p:nvSpPr>
        <p:spPr bwMode="auto">
          <a:xfrm>
            <a:off x="4433888" y="2168525"/>
            <a:ext cx="4014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T(N) = 1 + 2T(N-1)       (1 base case + 2 big recursions)</a:t>
            </a:r>
          </a:p>
        </p:txBody>
      </p:sp>
      <p:sp>
        <p:nvSpPr>
          <p:cNvPr id="42022" name="Text Box 26"/>
          <p:cNvSpPr txBox="1">
            <a:spLocks noChangeArrowheads="1"/>
          </p:cNvSpPr>
          <p:nvPr/>
        </p:nvSpPr>
        <p:spPr bwMode="auto">
          <a:xfrm>
            <a:off x="4824413" y="2524125"/>
            <a:ext cx="1655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+ 2T(N-2) )</a:t>
            </a:r>
          </a:p>
        </p:txBody>
      </p:sp>
      <p:sp>
        <p:nvSpPr>
          <p:cNvPr id="42023" name="Text Box 27"/>
          <p:cNvSpPr txBox="1">
            <a:spLocks noChangeArrowheads="1"/>
          </p:cNvSpPr>
          <p:nvPr/>
        </p:nvSpPr>
        <p:spPr bwMode="auto">
          <a:xfrm>
            <a:off x="4824413" y="2776538"/>
            <a:ext cx="21844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+ 2T(N-3) ) )</a:t>
            </a:r>
          </a:p>
        </p:txBody>
      </p:sp>
      <p:sp>
        <p:nvSpPr>
          <p:cNvPr id="42024" name="Text Box 28"/>
          <p:cNvSpPr txBox="1">
            <a:spLocks noChangeArrowheads="1"/>
          </p:cNvSpPr>
          <p:nvPr/>
        </p:nvSpPr>
        <p:spPr bwMode="auto">
          <a:xfrm>
            <a:off x="4824413" y="3028950"/>
            <a:ext cx="3141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+ 2( 1 + 2( 1 + 2( …  2( 1 + 2T(1) ) … ) ) )</a:t>
            </a:r>
          </a:p>
        </p:txBody>
      </p:sp>
      <p:sp>
        <p:nvSpPr>
          <p:cNvPr id="42025" name="Text Box 29"/>
          <p:cNvSpPr txBox="1">
            <a:spLocks noChangeArrowheads="1"/>
          </p:cNvSpPr>
          <p:nvPr/>
        </p:nvSpPr>
        <p:spPr bwMode="auto">
          <a:xfrm>
            <a:off x="4824413" y="3281363"/>
            <a:ext cx="1879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1 + 2 + 4 + 8 + … + 2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</a:t>
            </a:r>
          </a:p>
        </p:txBody>
      </p:sp>
      <p:sp>
        <p:nvSpPr>
          <p:cNvPr id="42026" name="Text Box 30"/>
          <p:cNvSpPr txBox="1">
            <a:spLocks noChangeArrowheads="1"/>
          </p:cNvSpPr>
          <p:nvPr/>
        </p:nvSpPr>
        <p:spPr bwMode="auto">
          <a:xfrm>
            <a:off x="8045450" y="3119438"/>
            <a:ext cx="876300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O(2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N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42027" name="Text Box 42"/>
          <p:cNvSpPr txBox="1">
            <a:spLocks noChangeArrowheads="1"/>
          </p:cNvSpPr>
          <p:nvPr/>
        </p:nvSpPr>
        <p:spPr bwMode="auto">
          <a:xfrm>
            <a:off x="4491038" y="4902200"/>
            <a:ext cx="1190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Values of i</a:t>
            </a:r>
          </a:p>
        </p:txBody>
      </p:sp>
      <p:sp>
        <p:nvSpPr>
          <p:cNvPr id="42028" name="Text Box 43"/>
          <p:cNvSpPr txBox="1">
            <a:spLocks noChangeArrowheads="1"/>
          </p:cNvSpPr>
          <p:nvPr/>
        </p:nvSpPr>
        <p:spPr bwMode="auto">
          <a:xfrm>
            <a:off x="5170488" y="5267325"/>
            <a:ext cx="517525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2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4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i = N</a:t>
            </a:r>
          </a:p>
        </p:txBody>
      </p:sp>
      <p:sp>
        <p:nvSpPr>
          <p:cNvPr id="42029" name="Text Box 44"/>
          <p:cNvSpPr txBox="1">
            <a:spLocks noChangeArrowheads="1"/>
          </p:cNvSpPr>
          <p:nvPr/>
        </p:nvSpPr>
        <p:spPr bwMode="auto">
          <a:xfrm>
            <a:off x="5976938" y="4895850"/>
            <a:ext cx="7334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 b="1">
                <a:solidFill>
                  <a:srgbClr val="000000"/>
                </a:solidFill>
                <a:latin typeface="Courier New" pitchFamily="49" charset="0"/>
              </a:rPr>
              <a:t>j runs</a:t>
            </a:r>
          </a:p>
        </p:txBody>
      </p:sp>
      <p:sp>
        <p:nvSpPr>
          <p:cNvPr id="42030" name="Text Box 45"/>
          <p:cNvSpPr txBox="1">
            <a:spLocks noChangeArrowheads="1"/>
          </p:cNvSpPr>
          <p:nvPr/>
        </p:nvSpPr>
        <p:spPr bwMode="auto">
          <a:xfrm>
            <a:off x="5961063" y="5267325"/>
            <a:ext cx="1055687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0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1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2 times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…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log(N) times</a:t>
            </a:r>
          </a:p>
        </p:txBody>
      </p:sp>
      <p:sp>
        <p:nvSpPr>
          <p:cNvPr id="42031" name="Text Box 46"/>
          <p:cNvSpPr txBox="1">
            <a:spLocks noChangeArrowheads="1"/>
          </p:cNvSpPr>
          <p:nvPr/>
        </p:nvSpPr>
        <p:spPr bwMode="auto">
          <a:xfrm>
            <a:off x="6689725" y="4902200"/>
            <a:ext cx="1781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>
                <a:solidFill>
                  <a:srgbClr val="000000"/>
                </a:solidFill>
              </a:rPr>
              <a:t>sum up this column</a:t>
            </a:r>
          </a:p>
        </p:txBody>
      </p:sp>
      <p:sp>
        <p:nvSpPr>
          <p:cNvPr id="42032" name="Freeform 47"/>
          <p:cNvSpPr>
            <a:spLocks/>
          </p:cNvSpPr>
          <p:nvPr/>
        </p:nvSpPr>
        <p:spPr bwMode="auto">
          <a:xfrm>
            <a:off x="6765925" y="5203825"/>
            <a:ext cx="877888" cy="487363"/>
          </a:xfrm>
          <a:custGeom>
            <a:avLst/>
            <a:gdLst>
              <a:gd name="T0" fmla="*/ 2147483647 w 553"/>
              <a:gd name="T1" fmla="*/ 0 h 307"/>
              <a:gd name="T2" fmla="*/ 2147483647 w 553"/>
              <a:gd name="T3" fmla="*/ 2147483647 h 307"/>
              <a:gd name="T4" fmla="*/ 2147483647 w 553"/>
              <a:gd name="T5" fmla="*/ 2147483647 h 307"/>
              <a:gd name="T6" fmla="*/ 2147483647 w 553"/>
              <a:gd name="T7" fmla="*/ 2147483647 h 307"/>
              <a:gd name="T8" fmla="*/ 2147483647 w 553"/>
              <a:gd name="T9" fmla="*/ 2147483647 h 307"/>
              <a:gd name="T10" fmla="*/ 2147483647 w 553"/>
              <a:gd name="T11" fmla="*/ 2147483647 h 307"/>
              <a:gd name="T12" fmla="*/ 2147483647 w 553"/>
              <a:gd name="T13" fmla="*/ 2147483647 h 307"/>
              <a:gd name="T14" fmla="*/ 2147483647 w 553"/>
              <a:gd name="T15" fmla="*/ 2147483647 h 307"/>
              <a:gd name="T16" fmla="*/ 2147483647 w 553"/>
              <a:gd name="T17" fmla="*/ 2147483647 h 307"/>
              <a:gd name="T18" fmla="*/ 0 w 553"/>
              <a:gd name="T19" fmla="*/ 2147483647 h 30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53"/>
              <a:gd name="T31" fmla="*/ 0 h 307"/>
              <a:gd name="T32" fmla="*/ 553 w 553"/>
              <a:gd name="T33" fmla="*/ 307 h 30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53" h="307">
                <a:moveTo>
                  <a:pt x="538" y="0"/>
                </a:moveTo>
                <a:cubicBezTo>
                  <a:pt x="541" y="10"/>
                  <a:pt x="544" y="20"/>
                  <a:pt x="548" y="30"/>
                </a:cubicBezTo>
                <a:cubicBezTo>
                  <a:pt x="549" y="35"/>
                  <a:pt x="553" y="45"/>
                  <a:pt x="553" y="45"/>
                </a:cubicBezTo>
                <a:cubicBezTo>
                  <a:pt x="533" y="102"/>
                  <a:pt x="503" y="98"/>
                  <a:pt x="458" y="121"/>
                </a:cubicBezTo>
                <a:cubicBezTo>
                  <a:pt x="424" y="137"/>
                  <a:pt x="392" y="152"/>
                  <a:pt x="357" y="161"/>
                </a:cubicBezTo>
                <a:cubicBezTo>
                  <a:pt x="313" y="189"/>
                  <a:pt x="251" y="194"/>
                  <a:pt x="201" y="206"/>
                </a:cubicBezTo>
                <a:cubicBezTo>
                  <a:pt x="164" y="214"/>
                  <a:pt x="132" y="237"/>
                  <a:pt x="95" y="246"/>
                </a:cubicBezTo>
                <a:cubicBezTo>
                  <a:pt x="78" y="257"/>
                  <a:pt x="63" y="269"/>
                  <a:pt x="45" y="277"/>
                </a:cubicBezTo>
                <a:cubicBezTo>
                  <a:pt x="32" y="296"/>
                  <a:pt x="38" y="291"/>
                  <a:pt x="15" y="302"/>
                </a:cubicBezTo>
                <a:cubicBezTo>
                  <a:pt x="10" y="304"/>
                  <a:pt x="0" y="307"/>
                  <a:pt x="0" y="307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Line 48"/>
          <p:cNvSpPr>
            <a:spLocks noChangeShapeType="1"/>
          </p:cNvSpPr>
          <p:nvPr/>
        </p:nvSpPr>
        <p:spPr bwMode="auto">
          <a:xfrm>
            <a:off x="5870575" y="6384925"/>
            <a:ext cx="958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Text Box 49"/>
          <p:cNvSpPr txBox="1">
            <a:spLocks noChangeArrowheads="1"/>
          </p:cNvSpPr>
          <p:nvPr/>
        </p:nvSpPr>
        <p:spPr bwMode="auto">
          <a:xfrm>
            <a:off x="5764213" y="6094413"/>
            <a:ext cx="300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b="1">
                <a:solidFill>
                  <a:srgbClr val="000000"/>
                </a:solidFill>
                <a:latin typeface="Times" pitchFamily="-128" charset="0"/>
              </a:rPr>
              <a:t>+</a:t>
            </a:r>
          </a:p>
        </p:txBody>
      </p:sp>
      <p:sp>
        <p:nvSpPr>
          <p:cNvPr id="42035" name="Text Box 50"/>
          <p:cNvSpPr txBox="1">
            <a:spLocks noChangeArrowheads="1"/>
          </p:cNvSpPr>
          <p:nvPr/>
        </p:nvSpPr>
        <p:spPr bwMode="auto">
          <a:xfrm>
            <a:off x="7529513" y="6107113"/>
            <a:ext cx="1470025" cy="4603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O(log</a:t>
            </a:r>
            <a:r>
              <a:rPr lang="en-US" altLang="en-US" sz="2400" b="1" baseline="42000">
                <a:solidFill>
                  <a:srgbClr val="000000"/>
                </a:solidFill>
                <a:latin typeface="Calibri" pitchFamily="34" charset="0"/>
              </a:rPr>
              <a:t>2</a:t>
            </a:r>
            <a:r>
              <a:rPr lang="en-US" altLang="en-US" sz="2400" b="1">
                <a:solidFill>
                  <a:srgbClr val="000000"/>
                </a:solidFill>
                <a:latin typeface="Calibri" pitchFamily="34" charset="0"/>
              </a:rPr>
              <a:t>(N))</a:t>
            </a:r>
          </a:p>
        </p:txBody>
      </p:sp>
      <p:sp>
        <p:nvSpPr>
          <p:cNvPr id="42036" name="Text Box 55"/>
          <p:cNvSpPr txBox="1">
            <a:spLocks noChangeArrowheads="1"/>
          </p:cNvSpPr>
          <p:nvPr/>
        </p:nvSpPr>
        <p:spPr bwMode="auto">
          <a:xfrm>
            <a:off x="4824413" y="3532188"/>
            <a:ext cx="9191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2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N-1 </a:t>
            </a: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- 1 </a:t>
            </a:r>
            <a:r>
              <a:rPr lang="en-US" altLang="en-US" sz="1200" b="1" baseline="42000">
                <a:solidFill>
                  <a:srgbClr val="000000"/>
                </a:solidFill>
                <a:latin typeface="Comic Sans MS" pitchFamily="66" charset="0"/>
              </a:rPr>
              <a:t> </a:t>
            </a:r>
          </a:p>
        </p:txBody>
      </p:sp>
      <p:sp>
        <p:nvSpPr>
          <p:cNvPr id="42037" name="Text Box 57"/>
          <p:cNvSpPr txBox="1">
            <a:spLocks noChangeArrowheads="1"/>
          </p:cNvSpPr>
          <p:nvPr/>
        </p:nvSpPr>
        <p:spPr bwMode="auto">
          <a:xfrm>
            <a:off x="5510213" y="6432550"/>
            <a:ext cx="1695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  <a:latin typeface="Comic Sans MS" pitchFamily="66" charset="0"/>
              </a:rPr>
              <a:t>= log(N)(log(N)+1) / 2</a:t>
            </a:r>
          </a:p>
        </p:txBody>
      </p:sp>
      <p:sp>
        <p:nvSpPr>
          <p:cNvPr id="42038" name="Rectangle 62"/>
          <p:cNvSpPr>
            <a:spLocks noChangeArrowheads="1"/>
          </p:cNvSpPr>
          <p:nvPr/>
        </p:nvSpPr>
        <p:spPr bwMode="auto">
          <a:xfrm>
            <a:off x="5181600" y="4591050"/>
            <a:ext cx="466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solidFill>
                  <a:srgbClr val="008000"/>
                </a:solidFill>
                <a:latin typeface="Arial" charset="0"/>
              </a:rPr>
              <a:t>OL</a:t>
            </a:r>
          </a:p>
        </p:txBody>
      </p:sp>
      <p:sp>
        <p:nvSpPr>
          <p:cNvPr id="42039" name="Rectangle 63"/>
          <p:cNvSpPr>
            <a:spLocks noChangeArrowheads="1"/>
          </p:cNvSpPr>
          <p:nvPr/>
        </p:nvSpPr>
        <p:spPr bwMode="auto">
          <a:xfrm>
            <a:off x="6065838" y="4589463"/>
            <a:ext cx="3683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charset="0"/>
              </a:rPr>
              <a:t>IL</a:t>
            </a:r>
          </a:p>
        </p:txBody>
      </p:sp>
      <p:sp>
        <p:nvSpPr>
          <p:cNvPr id="42040" name="Rectangle 9"/>
          <p:cNvSpPr>
            <a:spLocks noChangeArrowheads="1"/>
          </p:cNvSpPr>
          <p:nvPr/>
        </p:nvSpPr>
        <p:spPr bwMode="auto">
          <a:xfrm>
            <a:off x="7620000" y="134938"/>
            <a:ext cx="132715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200" b="1">
                <a:solidFill>
                  <a:srgbClr val="800080"/>
                </a:solidFill>
              </a:rPr>
              <a:t>count each </a:t>
            </a:r>
            <a:r>
              <a:rPr lang="en-US" altLang="en-US" sz="1200" b="1">
                <a:solidFill>
                  <a:srgbClr val="000000"/>
                </a:solidFill>
              </a:rPr>
              <a:t>move</a:t>
            </a:r>
            <a:r>
              <a:rPr lang="en-US" altLang="en-US" sz="1200" b="1">
                <a:solidFill>
                  <a:srgbClr val="800080"/>
                </a:solidFill>
              </a:rPr>
              <a:t> as 1 operation</a:t>
            </a:r>
          </a:p>
        </p:txBody>
      </p:sp>
      <p:sp>
        <p:nvSpPr>
          <p:cNvPr id="42041" name="Line 59"/>
          <p:cNvSpPr>
            <a:spLocks noChangeShapeType="1"/>
          </p:cNvSpPr>
          <p:nvPr/>
        </p:nvSpPr>
        <p:spPr bwMode="auto">
          <a:xfrm flipH="1">
            <a:off x="6734175" y="357188"/>
            <a:ext cx="990600" cy="3286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178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2"/>
          <p:cNvSpPr txBox="1">
            <a:spLocks noChangeArrowheads="1"/>
          </p:cNvSpPr>
          <p:nvPr/>
        </p:nvSpPr>
        <p:spPr bwMode="auto">
          <a:xfrm>
            <a:off x="2227932" y="4036775"/>
            <a:ext cx="4510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 b="1" i="1" dirty="0">
                <a:solidFill>
                  <a:schemeClr val="tx1"/>
                </a:solidFill>
                <a:latin typeface="Cambria" pitchFamily="18" charset="0"/>
              </a:rPr>
              <a:t>Sorting</a:t>
            </a:r>
            <a:r>
              <a:rPr lang="en-US" altLang="en-US" sz="4200" dirty="0">
                <a:solidFill>
                  <a:schemeClr val="tx1"/>
                </a:solidFill>
                <a:latin typeface="Cambria" pitchFamily="18" charset="0"/>
              </a:rPr>
              <a:t> out big-O !</a:t>
            </a:r>
          </a:p>
        </p:txBody>
      </p:sp>
      <p:sp>
        <p:nvSpPr>
          <p:cNvPr id="43011" name="Line 3"/>
          <p:cNvSpPr>
            <a:spLocks noChangeShapeType="1"/>
          </p:cNvSpPr>
          <p:nvPr/>
        </p:nvSpPr>
        <p:spPr bwMode="auto">
          <a:xfrm>
            <a:off x="6753225" y="4449763"/>
            <a:ext cx="20367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2" name="Text Box 4"/>
          <p:cNvSpPr txBox="1">
            <a:spLocks noChangeArrowheads="1"/>
          </p:cNvSpPr>
          <p:nvPr/>
        </p:nvSpPr>
        <p:spPr bwMode="auto">
          <a:xfrm>
            <a:off x="2846388" y="5256213"/>
            <a:ext cx="4132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600">
                <a:solidFill>
                  <a:schemeClr val="tx1"/>
                </a:solidFill>
              </a:rPr>
              <a:t>Sorting is the </a:t>
            </a:r>
            <a:r>
              <a:rPr lang="en-US" altLang="en-US" sz="1600" i="1">
                <a:solidFill>
                  <a:schemeClr val="tx1"/>
                </a:solidFill>
              </a:rPr>
              <a:t>drosophila</a:t>
            </a:r>
            <a:r>
              <a:rPr lang="en-US" altLang="en-US" sz="1600">
                <a:solidFill>
                  <a:schemeClr val="tx1"/>
                </a:solidFill>
              </a:rPr>
              <a:t> of computer science…</a:t>
            </a:r>
          </a:p>
        </p:txBody>
      </p:sp>
      <p:pic>
        <p:nvPicPr>
          <p:cNvPr id="43013" name="Picture 5" descr="180px-Drosophila_melanogaster_-_side_(aka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9288" y="5289550"/>
            <a:ext cx="1646237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8" descr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301625"/>
            <a:ext cx="4689475" cy="329882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015" name="Text Box 9"/>
          <p:cNvSpPr txBox="1">
            <a:spLocks noChangeArrowheads="1"/>
          </p:cNvSpPr>
          <p:nvPr/>
        </p:nvSpPr>
        <p:spPr bwMode="auto">
          <a:xfrm>
            <a:off x="5105400" y="304800"/>
            <a:ext cx="2635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>
                <a:latin typeface="Comic Sans MS" pitchFamily="66" charset="0"/>
              </a:rPr>
              <a:t>Some fruit flies are less equal than others…</a:t>
            </a:r>
          </a:p>
        </p:txBody>
      </p:sp>
    </p:spTree>
    <p:extLst>
      <p:ext uri="{BB962C8B-B14F-4D97-AF65-F5344CB8AC3E}">
        <p14:creationId xmlns:p14="http://schemas.microsoft.com/office/powerpoint/2010/main" val="1002306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5"/>
          <p:cNvSpPr txBox="1">
            <a:spLocks noChangeArrowheads="1"/>
          </p:cNvSpPr>
          <p:nvPr/>
        </p:nvSpPr>
        <p:spPr bwMode="auto">
          <a:xfrm>
            <a:off x="706438" y="1508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>
                <a:solidFill>
                  <a:schemeClr val="tx1"/>
                </a:solidFill>
              </a:rPr>
              <a:t>Strategies for algorithm design</a:t>
            </a:r>
          </a:p>
        </p:txBody>
      </p:sp>
      <p:sp>
        <p:nvSpPr>
          <p:cNvPr id="44035" name="Rectangle 6"/>
          <p:cNvSpPr>
            <a:spLocks noChangeArrowheads="1"/>
          </p:cNvSpPr>
          <p:nvPr/>
        </p:nvSpPr>
        <p:spPr bwMode="auto">
          <a:xfrm>
            <a:off x="654050" y="1231900"/>
            <a:ext cx="57721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b="1"/>
              <a:t>Brute Force </a:t>
            </a:r>
            <a:r>
              <a:rPr lang="en-US" altLang="en-US"/>
              <a:t>-- always consider it first!</a:t>
            </a:r>
          </a:p>
        </p:txBody>
      </p:sp>
      <p:sp>
        <p:nvSpPr>
          <p:cNvPr id="44036" name="Rectangle 7"/>
          <p:cNvSpPr>
            <a:spLocks noChangeArrowheads="1"/>
          </p:cNvSpPr>
          <p:nvPr/>
        </p:nvSpPr>
        <p:spPr bwMode="auto">
          <a:xfrm>
            <a:off x="1014413" y="1811338"/>
            <a:ext cx="378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How valuable is computer time?</a:t>
            </a:r>
            <a:endParaRPr lang="en-US" altLang="en-US" sz="20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44037" name="Rectangle 8"/>
          <p:cNvSpPr>
            <a:spLocks noChangeArrowheads="1"/>
          </p:cNvSpPr>
          <p:nvPr/>
        </p:nvSpPr>
        <p:spPr bwMode="auto">
          <a:xfrm>
            <a:off x="654050" y="3009900"/>
            <a:ext cx="3068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Divide and Conquer</a:t>
            </a:r>
          </a:p>
        </p:txBody>
      </p:sp>
      <p:sp>
        <p:nvSpPr>
          <p:cNvPr id="44038" name="Rectangle 9"/>
          <p:cNvSpPr>
            <a:spLocks noChangeArrowheads="1"/>
          </p:cNvSpPr>
          <p:nvPr/>
        </p:nvSpPr>
        <p:spPr bwMode="auto">
          <a:xfrm>
            <a:off x="1014413" y="3509963"/>
            <a:ext cx="44862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Divide the problem recursively and then reassemble the pieces</a:t>
            </a:r>
          </a:p>
        </p:txBody>
      </p:sp>
      <p:sp>
        <p:nvSpPr>
          <p:cNvPr id="44039" name="Rectangle 10"/>
          <p:cNvSpPr>
            <a:spLocks noChangeArrowheads="1"/>
          </p:cNvSpPr>
          <p:nvPr/>
        </p:nvSpPr>
        <p:spPr bwMode="auto">
          <a:xfrm>
            <a:off x="654050" y="5027613"/>
            <a:ext cx="37782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r>
              <a:rPr lang="en-US" altLang="en-US" i="1">
                <a:solidFill>
                  <a:srgbClr val="8E030A"/>
                </a:solidFill>
              </a:rPr>
              <a:t>Avoid unnecessary work!</a:t>
            </a:r>
          </a:p>
        </p:txBody>
      </p:sp>
      <p:sp>
        <p:nvSpPr>
          <p:cNvPr id="44040" name="Rectangle 11"/>
          <p:cNvSpPr>
            <a:spLocks noChangeArrowheads="1"/>
          </p:cNvSpPr>
          <p:nvPr/>
        </p:nvSpPr>
        <p:spPr bwMode="auto">
          <a:xfrm>
            <a:off x="1014413" y="5559425"/>
            <a:ext cx="4806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Remembering previous function calls 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70000"/>
              <a:buFont typeface="Monotype Sorts" pitchFamily="1" charset="2"/>
              <a:buNone/>
            </a:pPr>
            <a:r>
              <a:rPr lang="en-US" altLang="en-US" sz="2000">
                <a:solidFill>
                  <a:schemeClr val="tx1"/>
                </a:solidFill>
                <a:latin typeface="Arial" charset="0"/>
              </a:rPr>
              <a:t>Look-up tables of partial results</a:t>
            </a:r>
          </a:p>
        </p:txBody>
      </p:sp>
      <p:pic>
        <p:nvPicPr>
          <p:cNvPr id="44041" name="Picture 13" descr="tI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7475" y="3119438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42" name="Picture 14" descr="tW6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800" y="4953000"/>
            <a:ext cx="1604963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43" name="Picture 16" descr="tC5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950" y="1152525"/>
            <a:ext cx="1949450" cy="194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71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4506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06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59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Donald Knuth</a:t>
            </a:r>
          </a:p>
        </p:txBody>
      </p:sp>
      <p:sp>
        <p:nvSpPr>
          <p:cNvPr id="45060" name="Text Box 7"/>
          <p:cNvSpPr txBox="1">
            <a:spLocks noChangeArrowheads="1"/>
          </p:cNvSpPr>
          <p:nvPr/>
        </p:nvSpPr>
        <p:spPr bwMode="auto">
          <a:xfrm>
            <a:off x="6032500" y="857250"/>
            <a:ext cx="26019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www-cs-faculty.stanford.edu/~knuth</a:t>
            </a:r>
          </a:p>
        </p:txBody>
      </p:sp>
      <p:sp>
        <p:nvSpPr>
          <p:cNvPr id="45061" name="Text Box 10"/>
          <p:cNvSpPr txBox="1">
            <a:spLocks noChangeArrowheads="1"/>
          </p:cNvSpPr>
          <p:nvPr/>
        </p:nvSpPr>
        <p:spPr bwMode="auto">
          <a:xfrm>
            <a:off x="388938" y="142398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Slightly eccentric perfectionist  + Fan of road signs = </a:t>
            </a:r>
          </a:p>
        </p:txBody>
      </p:sp>
      <p:pic>
        <p:nvPicPr>
          <p:cNvPr id="45062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3" name="Picture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519" r="20650" b="33310"/>
          <a:stretch>
            <a:fillRect/>
          </a:stretch>
        </p:blipFill>
        <p:spPr bwMode="auto">
          <a:xfrm>
            <a:off x="265113" y="5014913"/>
            <a:ext cx="3654425" cy="125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4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5" name="Picture 1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481"/>
          <a:stretch>
            <a:fillRect/>
          </a:stretch>
        </p:blipFill>
        <p:spPr bwMode="auto">
          <a:xfrm>
            <a:off x="4221163" y="5054600"/>
            <a:ext cx="45656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6" name="Text Box 18"/>
          <p:cNvSpPr txBox="1">
            <a:spLocks noChangeArrowheads="1"/>
          </p:cNvSpPr>
          <p:nvPr/>
        </p:nvSpPr>
        <p:spPr bwMode="auto">
          <a:xfrm>
            <a:off x="6019800" y="6400800"/>
            <a:ext cx="16859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chemeClr val="folHlink"/>
                </a:solidFill>
                <a:latin typeface="Comic Sans MS" pitchFamily="66" charset="0"/>
              </a:rPr>
              <a:t>my favorites…</a:t>
            </a:r>
          </a:p>
        </p:txBody>
      </p:sp>
      <p:sp>
        <p:nvSpPr>
          <p:cNvPr id="45067" name="Line 19"/>
          <p:cNvSpPr>
            <a:spLocks noChangeShapeType="1"/>
          </p:cNvSpPr>
          <p:nvPr/>
        </p:nvSpPr>
        <p:spPr bwMode="auto">
          <a:xfrm>
            <a:off x="7785100" y="6596063"/>
            <a:ext cx="1084263" cy="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062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4608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09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Donald Knuth</a:t>
            </a:r>
          </a:p>
        </p:txBody>
      </p:sp>
      <p:sp>
        <p:nvSpPr>
          <p:cNvPr id="46084" name="Text Box 6"/>
          <p:cNvSpPr txBox="1">
            <a:spLocks noChangeArrowheads="1"/>
          </p:cNvSpPr>
          <p:nvPr/>
        </p:nvSpPr>
        <p:spPr bwMode="auto">
          <a:xfrm>
            <a:off x="6032500" y="857250"/>
            <a:ext cx="26019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www-cs-faculty.stanford.edu/~knuth</a:t>
            </a:r>
          </a:p>
        </p:txBody>
      </p:sp>
      <p:sp>
        <p:nvSpPr>
          <p:cNvPr id="46085" name="Text Box 7"/>
          <p:cNvSpPr txBox="1">
            <a:spLocks noChangeArrowheads="1"/>
          </p:cNvSpPr>
          <p:nvPr/>
        </p:nvSpPr>
        <p:spPr bwMode="auto">
          <a:xfrm>
            <a:off x="388938" y="142398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Slightly eccentric perfectionist  + Fan of road signs = </a:t>
            </a:r>
          </a:p>
        </p:txBody>
      </p:sp>
      <p:pic>
        <p:nvPicPr>
          <p:cNvPr id="46086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7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8" name="Picture 1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124325"/>
            <a:ext cx="2516188" cy="251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0751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4711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11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0000FF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7107" name="Text Box 5"/>
          <p:cNvSpPr txBox="1">
            <a:spLocks noChangeArrowheads="1"/>
          </p:cNvSpPr>
          <p:nvPr/>
        </p:nvSpPr>
        <p:spPr bwMode="auto">
          <a:xfrm>
            <a:off x="706438" y="284163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400">
                <a:solidFill>
                  <a:schemeClr val="tx1"/>
                </a:solidFill>
              </a:rPr>
              <a:t>Donald Knuth</a:t>
            </a:r>
          </a:p>
        </p:txBody>
      </p:sp>
      <p:sp>
        <p:nvSpPr>
          <p:cNvPr id="47108" name="Text Box 6"/>
          <p:cNvSpPr txBox="1">
            <a:spLocks noChangeArrowheads="1"/>
          </p:cNvSpPr>
          <p:nvPr/>
        </p:nvSpPr>
        <p:spPr bwMode="auto">
          <a:xfrm>
            <a:off x="6032500" y="857250"/>
            <a:ext cx="26019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chemeClr val="tx1"/>
                </a:solidFill>
                <a:latin typeface="Arial" charset="0"/>
              </a:rPr>
              <a:t>www-cs-faculty.stanford.edu/~knuth</a:t>
            </a:r>
          </a:p>
        </p:txBody>
      </p:sp>
      <p:sp>
        <p:nvSpPr>
          <p:cNvPr id="47109" name="Text Box 7"/>
          <p:cNvSpPr txBox="1">
            <a:spLocks noChangeArrowheads="1"/>
          </p:cNvSpPr>
          <p:nvPr/>
        </p:nvSpPr>
        <p:spPr bwMode="auto">
          <a:xfrm>
            <a:off x="388938" y="1423988"/>
            <a:ext cx="7762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rgbClr val="0000FF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rgbClr val="0000FF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rgbClr val="0000FF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0000FF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chemeClr val="tx1"/>
                </a:solidFill>
              </a:rPr>
              <a:t>Slightly eccentric perfectionist  + Fan of road signs = </a:t>
            </a:r>
          </a:p>
        </p:txBody>
      </p:sp>
      <p:pic>
        <p:nvPicPr>
          <p:cNvPr id="4711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1938338"/>
            <a:ext cx="8583612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11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422" b="65645"/>
          <a:stretch>
            <a:fillRect/>
          </a:stretch>
        </p:blipFill>
        <p:spPr bwMode="auto">
          <a:xfrm>
            <a:off x="260350" y="234950"/>
            <a:ext cx="2214563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12" name="Picture 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124325"/>
            <a:ext cx="2516188" cy="251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  <p:pic>
        <p:nvPicPr>
          <p:cNvPr id="47113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6350" y="4129088"/>
            <a:ext cx="2490788" cy="2490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 type="none" w="sm" len="med"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0284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rgbClr val="0000FF"/>
            </a:solidFill>
            <a:effectLst/>
            <a:latin typeface="Times New Roman" pitchFamily="-8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rgbClr val="0000FF"/>
            </a:solidFill>
            <a:effectLst/>
            <a:latin typeface="Times New Roman" pitchFamily="-80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1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1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rgbClr val="0000FF"/>
            </a:solidFill>
            <a:effectLst/>
            <a:latin typeface="Times New Roman" pitchFamily="-80" charset="0"/>
          </a:defRPr>
        </a:defPPr>
      </a:lstStyle>
    </a:spDef>
    <a:lnDef>
      <a:spPr bwMode="auto"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arrow"/>
        </a:ln>
        <a:effectLst/>
      </a:spPr>
      <a:bodyPr/>
      <a:lstStyle/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Macintosh HD:Microsoft PowerPoint 4:Templates:Color Overheads:dbllinec.ppt - Double Lines</Template>
  <TotalTime>65056</TotalTime>
  <Pages>1</Pages>
  <Words>17806</Words>
  <Application>Microsoft Office PowerPoint</Application>
  <PresentationFormat>On-screen Show (4:3)</PresentationFormat>
  <Paragraphs>5554</Paragraphs>
  <Slides>248</Slides>
  <Notes>243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248</vt:i4>
      </vt:variant>
    </vt:vector>
  </HeadingPairs>
  <TitlesOfParts>
    <vt:vector size="252" baseType="lpstr">
      <vt:lpstr>dbllinec.ppt - Double Lines</vt:lpstr>
      <vt:lpstr>Office Theme</vt:lpstr>
      <vt:lpstr>1_dbllinec.ppt - Double Lines</vt:lpstr>
      <vt:lpstr>2_dbllinec.ppt - Double Lines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Change, Inc.</vt:lpstr>
      <vt:lpstr>Making Change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Bob Floyd</vt:lpstr>
      <vt:lpstr>Stephen Warshall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hmc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 60 Slides</dc:title>
  <dc:creator>keller</dc:creator>
  <cp:lastModifiedBy>Owner</cp:lastModifiedBy>
  <cp:revision>1194</cp:revision>
  <cp:lastPrinted>2014-04-10T19:20:10Z</cp:lastPrinted>
  <dcterms:created xsi:type="dcterms:W3CDTF">1999-08-21T19:28:52Z</dcterms:created>
  <dcterms:modified xsi:type="dcterms:W3CDTF">2014-04-10T19:20:36Z</dcterms:modified>
</cp:coreProperties>
</file>